
<file path=[Content_Types].xml><?xml version="1.0" encoding="utf-8"?>
<Types xmlns="http://schemas.openxmlformats.org/package/2006/content-types">
  <Default Extension="png" ContentType="image/png"/>
  <Default Extension="rels" ContentType="application/vnd.openxmlformats-package.relationships+xml"/>
  <Default Extension="xml" ContentType="application/xml"/>
  <Default Extension="xlsx" ContentType="application/vnd.openxmlformats-officedocument.spreadsheetml.sheet"/>
  <Default Extension="jpg" ContentType="image/jpeg"/>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notesMasters/notesMaster1.xml" ContentType="application/vnd.openxmlformats-officedocument.presentationml.notes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theme/theme2.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ppt/notesSlides/notesSlide9.xml" ContentType="application/vnd.openxmlformats-officedocument.presentationml.notesSlide+xml"/>
  <Override PartName="/ppt/notesSlides/notesSlide10.xml" ContentType="application/vnd.openxmlformats-officedocument.presentationml.notesSlide+xml"/>
  <Override PartName="/ppt/notesSlides/notesSlide11.xml" ContentType="application/vnd.openxmlformats-officedocument.presentationml.notesSlide+xml"/>
  <Override PartName="/ppt/notesSlides/notesSlide12.xml" ContentType="application/vnd.openxmlformats-officedocument.presentationml.notesSlide+xml"/>
  <Override PartName="/ppt/notesSlides/notesSlide13.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officeDocument/2006/relationships/extended-properties" Target="docProps/app.xml"/><Relationship Id="rId2" Type="http://schemas.openxmlformats.org/package/2006/relationships/metadata/core-properties" Target="docProps/core.xml"/><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p="http://schemas.openxmlformats.org/presentationml/2006/main" strictFirstAndLastChars="0" saveSubsetFonts="1" autoCompressPictures="0">
  <p:sldMasterIdLst>
    <p:sldMasterId id="2147483661" r:id="rId1"/>
  </p:sldMasterIdLst>
  <p:notesMasterIdLst>
    <p:notesMasterId r:id="rId21"/>
  </p:notesMasterIdLst>
  <p:sldIdLst>
    <p:sldId id="256" r:id="rId2"/>
    <p:sldId id="275" r:id="rId3"/>
    <p:sldId id="276" r:id="rId4"/>
    <p:sldId id="277" r:id="rId5"/>
    <p:sldId id="260" r:id="rId6"/>
    <p:sldId id="278" r:id="rId7"/>
    <p:sldId id="279" r:id="rId8"/>
    <p:sldId id="280" r:id="rId9"/>
    <p:sldId id="264" r:id="rId10"/>
    <p:sldId id="265" r:id="rId11"/>
    <p:sldId id="266" r:id="rId12"/>
    <p:sldId id="267" r:id="rId13"/>
    <p:sldId id="268" r:id="rId14"/>
    <p:sldId id="269" r:id="rId15"/>
    <p:sldId id="270" r:id="rId16"/>
    <p:sldId id="271" r:id="rId17"/>
    <p:sldId id="272" r:id="rId18"/>
    <p:sldId id="273" r:id="rId19"/>
    <p:sldId id="274" r:id="rId20"/>
  </p:sldIdLst>
  <p:sldSz cx="12192000" cy="6858000"/>
  <p:notesSz cx="6858000" cy="9144000"/>
  <p:defaultTextStyle>
    <a:defPPr marR="0" lvl="0" algn="l" rtl="0">
      <a:lnSpc>
        <a:spcPct val="100000"/>
      </a:lnSpc>
      <a:spcBef>
        <a:spcPts val="0"/>
      </a:spcBef>
      <a:spcAft>
        <a:spcPts val="0"/>
      </a:spcAft>
    </a:defPPr>
    <a:lvl1pPr marR="0" lvl="0"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1pPr>
    <a:lvl2pPr marR="0" lvl="1"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2pPr>
    <a:lvl3pPr marR="0" lvl="2"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3pPr>
    <a:lvl4pPr marR="0" lvl="3"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4pPr>
    <a:lvl5pPr marR="0" lvl="4"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5pPr>
    <a:lvl6pPr marR="0" lvl="5"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6pPr>
    <a:lvl7pPr marR="0" lvl="6"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7pPr>
    <a:lvl8pPr marR="0" lvl="7"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8pPr>
    <a:lvl9pPr marR="0" lvl="8"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FFCD7F"/>
    <a:srgbClr val="3C4973"/>
    <a:srgbClr val="D6F1E8"/>
  </p:clrMru>
  <p:extLst>
    <p:ext uri="{E76CE94A-603C-4142-B9EB-6D1370010A27}">
      <p14:discardImageEditData xmlns:p14="http://schemas.microsoft.com/office/powerpoint/2010/main" val="0"/>
    </p:ext>
    <p:ext uri="{D31A062A-798A-4329-ABDD-BBA856620510}">
      <p14:defaultImageDpi xmlns:p14="http://schemas.microsoft.com/office/powerpoint/2010/main" val="220"/>
    </p:ext>
    <p:ext uri="{FD5EFAAD-0ECE-453E-9831-46B23BE46B34}">
      <p15:chartTrackingRefBased xmlns:p15="http://schemas.microsoft.com/office/powerpoint/2012/main" val="0"/>
    </p:ext>
  </p:extLst>
</p:presentationPr>
</file>

<file path=ppt/tableStyles.xml><?xml version="1.0" encoding="utf-8"?>
<a:tblStyleLst xmlns:a="http://schemas.openxmlformats.org/drawingml/2006/main" def="{A8A5E3CE-E057-4ABC-8A05-C5DB6F016561}">
  <a:tblStyle styleId="{A8A5E3CE-E057-4ABC-8A05-C5DB6F016561}" styleName="Table_0">
    <a:wholeTbl>
      <a:tcTxStyle b="off" i="off">
        <a:font>
          <a:latin typeface="Roboto Cn"/>
          <a:ea typeface="Roboto Cn"/>
          <a:cs typeface="Roboto Cn"/>
        </a:font>
        <a:schemeClr val="dk1"/>
      </a:tcTxStyle>
      <a:tcStyle>
        <a:tcBdr>
          <a:left>
            <a:ln w="12700" cap="flat" cmpd="sng">
              <a:solidFill>
                <a:schemeClr val="lt1"/>
              </a:solidFill>
              <a:prstDash val="solid"/>
              <a:round/>
              <a:headEnd type="none" w="sm" len="sm"/>
              <a:tailEnd type="none" w="sm" len="sm"/>
            </a:ln>
          </a:left>
          <a:right>
            <a:ln w="12700" cap="flat" cmpd="sng">
              <a:solidFill>
                <a:schemeClr val="lt1"/>
              </a:solidFill>
              <a:prstDash val="solid"/>
              <a:round/>
              <a:headEnd type="none" w="sm" len="sm"/>
              <a:tailEnd type="none" w="sm" len="sm"/>
            </a:ln>
          </a:right>
          <a:top>
            <a:ln w="12700" cap="flat" cmpd="sng">
              <a:solidFill>
                <a:schemeClr val="lt1"/>
              </a:solidFill>
              <a:prstDash val="solid"/>
              <a:round/>
              <a:headEnd type="none" w="sm" len="sm"/>
              <a:tailEnd type="none" w="sm" len="sm"/>
            </a:ln>
          </a:top>
          <a:bottom>
            <a:ln w="12700" cap="flat" cmpd="sng">
              <a:solidFill>
                <a:schemeClr val="lt1"/>
              </a:solidFill>
              <a:prstDash val="solid"/>
              <a:round/>
              <a:headEnd type="none" w="sm" len="sm"/>
              <a:tailEnd type="none" w="sm" len="sm"/>
            </a:ln>
          </a:bottom>
          <a:insideH>
            <a:ln w="12700" cap="flat" cmpd="sng">
              <a:solidFill>
                <a:schemeClr val="lt1"/>
              </a:solidFill>
              <a:prstDash val="solid"/>
              <a:round/>
              <a:headEnd type="none" w="sm" len="sm"/>
              <a:tailEnd type="none" w="sm" len="sm"/>
            </a:ln>
          </a:insideH>
          <a:insideV>
            <a:ln w="12700" cap="flat" cmpd="sng">
              <a:solidFill>
                <a:schemeClr val="lt1"/>
              </a:solidFill>
              <a:prstDash val="solid"/>
              <a:round/>
              <a:headEnd type="none" w="sm" len="sm"/>
              <a:tailEnd type="none" w="sm" len="sm"/>
            </a:ln>
          </a:insideV>
        </a:tcBdr>
        <a:fill>
          <a:solidFill>
            <a:srgbClr val="E9EFF7"/>
          </a:solidFill>
        </a:fill>
      </a:tcStyle>
    </a:wholeTbl>
    <a:band1H>
      <a:tcTxStyle/>
      <a:tcStyle>
        <a:tcBdr/>
        <a:fill>
          <a:solidFill>
            <a:srgbClr val="D0DEEF"/>
          </a:solidFill>
        </a:fill>
      </a:tcStyle>
    </a:band1H>
    <a:band2H>
      <a:tcTxStyle/>
      <a:tcStyle>
        <a:tcBdr/>
      </a:tcStyle>
    </a:band2H>
    <a:band1V>
      <a:tcTxStyle/>
      <a:tcStyle>
        <a:tcBdr/>
        <a:fill>
          <a:solidFill>
            <a:srgbClr val="D0DEEF"/>
          </a:solidFill>
        </a:fill>
      </a:tcStyle>
    </a:band1V>
    <a:band2V>
      <a:tcTxStyle/>
      <a:tcStyle>
        <a:tcBdr/>
      </a:tcStyle>
    </a:band2V>
    <a:lastCol>
      <a:tcTxStyle b="on" i="off">
        <a:font>
          <a:latin typeface="Roboto Cn"/>
          <a:ea typeface="Roboto Cn"/>
          <a:cs typeface="Roboto Cn"/>
        </a:font>
        <a:schemeClr val="lt1"/>
      </a:tcTxStyle>
      <a:tcStyle>
        <a:tcBdr/>
        <a:fill>
          <a:solidFill>
            <a:schemeClr val="accent1"/>
          </a:solidFill>
        </a:fill>
      </a:tcStyle>
    </a:lastCol>
    <a:firstCol>
      <a:tcTxStyle b="on" i="off">
        <a:font>
          <a:latin typeface="Roboto Cn"/>
          <a:ea typeface="Roboto Cn"/>
          <a:cs typeface="Roboto Cn"/>
        </a:font>
        <a:schemeClr val="lt1"/>
      </a:tcTxStyle>
      <a:tcStyle>
        <a:tcBdr/>
        <a:fill>
          <a:solidFill>
            <a:schemeClr val="accent1"/>
          </a:solidFill>
        </a:fill>
      </a:tcStyle>
    </a:firstCol>
    <a:lastRow>
      <a:tcTxStyle b="on" i="off">
        <a:font>
          <a:latin typeface="Roboto Cn"/>
          <a:ea typeface="Roboto Cn"/>
          <a:cs typeface="Roboto Cn"/>
        </a:font>
        <a:schemeClr val="lt1"/>
      </a:tcTxStyle>
      <a:tcStyle>
        <a:tcBdr>
          <a:top>
            <a:ln w="38100" cap="flat" cmpd="sng">
              <a:solidFill>
                <a:schemeClr val="lt1"/>
              </a:solidFill>
              <a:prstDash val="solid"/>
              <a:round/>
              <a:headEnd type="none" w="sm" len="sm"/>
              <a:tailEnd type="none" w="sm" len="sm"/>
            </a:ln>
          </a:top>
        </a:tcBdr>
        <a:fill>
          <a:solidFill>
            <a:schemeClr val="accent1"/>
          </a:solidFill>
        </a:fill>
      </a:tcStyle>
    </a:lastRow>
    <a:seCell>
      <a:tcTxStyle/>
      <a:tcStyle>
        <a:tcBdr/>
      </a:tcStyle>
    </a:seCell>
    <a:swCell>
      <a:tcTxStyle/>
      <a:tcStyle>
        <a:tcBdr/>
      </a:tcStyle>
    </a:swCell>
    <a:firstRow>
      <a:tcTxStyle b="on" i="off">
        <a:font>
          <a:latin typeface="Roboto Cn"/>
          <a:ea typeface="Roboto Cn"/>
          <a:cs typeface="Roboto Cn"/>
        </a:font>
        <a:schemeClr val="lt1"/>
      </a:tcTxStyle>
      <a:tcStyle>
        <a:tcBdr>
          <a:bottom>
            <a:ln w="38100" cap="flat" cmpd="sng">
              <a:solidFill>
                <a:schemeClr val="lt1"/>
              </a:solidFill>
              <a:prstDash val="solid"/>
              <a:round/>
              <a:headEnd type="none" w="sm" len="sm"/>
              <a:tailEnd type="none" w="sm" len="sm"/>
            </a:ln>
          </a:bottom>
        </a:tcBdr>
        <a:fill>
          <a:solidFill>
            <a:schemeClr val="accent1"/>
          </a:solidFill>
        </a:fill>
      </a:tcStyle>
    </a:firstRow>
    <a:neCell>
      <a:tcTxStyle/>
      <a:tcStyle>
        <a:tcBdr/>
      </a:tcStyle>
    </a:neCell>
    <a:nwCell>
      <a:tcTxStyle/>
      <a:tcStyle>
        <a:tcBdr/>
      </a:tcStyle>
    </a:nwCell>
  </a:tblStyle>
  <a:tblStyle styleId="{5A111915-BE36-4E01-A7E5-04B1672EAD32}" styleName="Light Style 2 - Accent 5">
    <a:wholeTbl>
      <a:tcTxStyle>
        <a:fontRef idx="minor">
          <a:scrgbClr r="0" g="0" b="0"/>
        </a:fontRef>
        <a:schemeClr val="tx1"/>
      </a:tcTxStyle>
      <a:tcStyle>
        <a:tcBdr>
          <a:left>
            <a:lnRef idx="1">
              <a:schemeClr val="accent5"/>
            </a:lnRef>
          </a:left>
          <a:right>
            <a:lnRef idx="1">
              <a:schemeClr val="accent5"/>
            </a:lnRef>
          </a:right>
          <a:top>
            <a:lnRef idx="1">
              <a:schemeClr val="accent5"/>
            </a:lnRef>
          </a:top>
          <a:bottom>
            <a:lnRef idx="1">
              <a:schemeClr val="accent5"/>
            </a:lnRef>
          </a:bottom>
          <a:insideH>
            <a:ln>
              <a:noFill/>
            </a:ln>
          </a:insideH>
          <a:insideV>
            <a:ln>
              <a:noFill/>
            </a:ln>
          </a:insideV>
        </a:tcBdr>
        <a:fill>
          <a:noFill/>
        </a:fill>
      </a:tcStyle>
    </a:wholeTbl>
    <a:band1H>
      <a:tcStyle>
        <a:tcBdr>
          <a:top>
            <a:lnRef idx="1">
              <a:schemeClr val="accent5"/>
            </a:lnRef>
          </a:top>
          <a:bottom>
            <a:lnRef idx="1">
              <a:schemeClr val="accent5"/>
            </a:lnRef>
          </a:bottom>
        </a:tcBdr>
      </a:tcStyle>
    </a:band1H>
    <a:band1V>
      <a:tcStyle>
        <a:tcBdr>
          <a:left>
            <a:lnRef idx="1">
              <a:schemeClr val="accent5"/>
            </a:lnRef>
          </a:left>
          <a:right>
            <a:lnRef idx="1">
              <a:schemeClr val="accent5"/>
            </a:lnRef>
          </a:right>
        </a:tcBdr>
      </a:tcStyle>
    </a:band1V>
    <a:band2V>
      <a:tcStyle>
        <a:tcBdr>
          <a:left>
            <a:lnRef idx="1">
              <a:schemeClr val="accent5"/>
            </a:lnRef>
          </a:left>
          <a:right>
            <a:lnRef idx="1">
              <a:schemeClr val="accent5"/>
            </a:lnRef>
          </a:right>
        </a:tcBdr>
      </a:tcStyle>
    </a:band2V>
    <a:lastCol>
      <a:tcTxStyle b="on"/>
      <a:tcStyle>
        <a:tcBdr/>
      </a:tcStyle>
    </a:lastCol>
    <a:firstCol>
      <a:tcTxStyle b="on"/>
      <a:tcStyle>
        <a:tcBdr/>
      </a:tcStyle>
    </a:firstCol>
    <a:lastRow>
      <a:tcTxStyle b="on"/>
      <a:tcStyle>
        <a:tcBdr>
          <a:top>
            <a:ln w="50800" cmpd="dbl">
              <a:solidFill>
                <a:schemeClr val="accent5"/>
              </a:solidFill>
            </a:ln>
          </a:top>
        </a:tcBdr>
      </a:tcStyle>
    </a:lastRow>
    <a:firstRow>
      <a:tcTxStyle b="on">
        <a:fontRef idx="minor">
          <a:scrgbClr r="0" g="0" b="0"/>
        </a:fontRef>
        <a:schemeClr val="bg1"/>
      </a:tcTxStyle>
      <a:tcStyle>
        <a:tcBdr/>
        <a:fillRef idx="1">
          <a:schemeClr val="accent5"/>
        </a:fillRef>
      </a:tcStyle>
    </a:firstRow>
  </a:tblStyle>
  <a:tblStyle styleId="{69012ECD-51FC-41F1-AA8D-1B2483CD663E}" styleName="Light Style 2 - Accent 1">
    <a:wholeTbl>
      <a:tcTxStyle>
        <a:fontRef idx="minor">
          <a:scrgbClr r="0" g="0" b="0"/>
        </a:fontRef>
        <a:schemeClr val="tx1"/>
      </a:tcTxStyle>
      <a:tcStyle>
        <a:tcBdr>
          <a:left>
            <a:lnRef idx="1">
              <a:schemeClr val="accent1"/>
            </a:lnRef>
          </a:left>
          <a:right>
            <a:lnRef idx="1">
              <a:schemeClr val="accent1"/>
            </a:lnRef>
          </a:right>
          <a:top>
            <a:lnRef idx="1">
              <a:schemeClr val="accent1"/>
            </a:lnRef>
          </a:top>
          <a:bottom>
            <a:lnRef idx="1">
              <a:schemeClr val="accent1"/>
            </a:lnRef>
          </a:bottom>
          <a:insideH>
            <a:ln>
              <a:noFill/>
            </a:ln>
          </a:insideH>
          <a:insideV>
            <a:ln>
              <a:noFill/>
            </a:ln>
          </a:insideV>
        </a:tcBdr>
        <a:fill>
          <a:noFill/>
        </a:fill>
      </a:tcStyle>
    </a:wholeTbl>
    <a:band1H>
      <a:tcStyle>
        <a:tcBdr>
          <a:top>
            <a:lnRef idx="1">
              <a:schemeClr val="accent1"/>
            </a:lnRef>
          </a:top>
          <a:bottom>
            <a:lnRef idx="1">
              <a:schemeClr val="accent1"/>
            </a:lnRef>
          </a:bottom>
        </a:tcBdr>
      </a:tcStyle>
    </a:band1H>
    <a:band1V>
      <a:tcStyle>
        <a:tcBdr>
          <a:left>
            <a:lnRef idx="1">
              <a:schemeClr val="accent1"/>
            </a:lnRef>
          </a:left>
          <a:right>
            <a:lnRef idx="1">
              <a:schemeClr val="accent1"/>
            </a:lnRef>
          </a:right>
        </a:tcBdr>
      </a:tcStyle>
    </a:band1V>
    <a:band2V>
      <a:tcStyle>
        <a:tcBdr>
          <a:left>
            <a:lnRef idx="1">
              <a:schemeClr val="accent1"/>
            </a:lnRef>
          </a:left>
          <a:right>
            <a:lnRef idx="1">
              <a:schemeClr val="accent1"/>
            </a:lnRef>
          </a:right>
        </a:tcBdr>
      </a:tcStyle>
    </a:band2V>
    <a:lastCol>
      <a:tcTxStyle b="on"/>
      <a:tcStyle>
        <a:tcBdr/>
      </a:tcStyle>
    </a:lastCol>
    <a:firstCol>
      <a:tcTxStyle b="on"/>
      <a:tcStyle>
        <a:tcBdr/>
      </a:tcStyle>
    </a:firstCol>
    <a:lastRow>
      <a:tcTxStyle b="on"/>
      <a:tcStyle>
        <a:tcBdr>
          <a:top>
            <a:ln w="50800" cmpd="dbl">
              <a:solidFill>
                <a:schemeClr val="accent1"/>
              </a:solidFill>
            </a:ln>
          </a:top>
        </a:tcBdr>
      </a:tcStyle>
    </a:lastRow>
    <a:firstRow>
      <a:tcTxStyle b="on">
        <a:fontRef idx="minor">
          <a:scrgbClr r="0" g="0" b="0"/>
        </a:fontRef>
        <a:schemeClr val="bg1"/>
      </a:tcTxStyle>
      <a:tcStyle>
        <a:tcBdr/>
        <a:fillRef idx="1">
          <a:schemeClr val="accent1"/>
        </a:fillRef>
      </a:tcStyle>
    </a:firstRow>
  </a:tblStyle>
  <a:tblStyle styleId="{FABFCF23-3B69-468F-B69F-88F6DE6A72F2}" styleName="Medium Style 1 - Accent 5">
    <a:wholeTbl>
      <a:tcTxStyle>
        <a:fontRef idx="minor">
          <a:scrgbClr r="0" g="0" b="0"/>
        </a:fontRef>
        <a:schemeClr val="dk1"/>
      </a:tcTxStyle>
      <a:tcStyle>
        <a:tcBdr>
          <a:left>
            <a:ln w="12700" cmpd="sng">
              <a:solidFill>
                <a:schemeClr val="accent5"/>
              </a:solidFill>
            </a:ln>
          </a:left>
          <a:right>
            <a:ln w="12700" cmpd="sng">
              <a:solidFill>
                <a:schemeClr val="accent5"/>
              </a:solidFill>
            </a:ln>
          </a:right>
          <a:top>
            <a:ln w="12700" cmpd="sng">
              <a:solidFill>
                <a:schemeClr val="accent5"/>
              </a:solidFill>
            </a:ln>
          </a:top>
          <a:bottom>
            <a:ln w="12700" cmpd="sng">
              <a:solidFill>
                <a:schemeClr val="accent5"/>
              </a:solidFill>
            </a:ln>
          </a:bottom>
          <a:insideH>
            <a:ln w="12700" cmpd="sng">
              <a:solidFill>
                <a:schemeClr val="accent5"/>
              </a:solidFill>
            </a:ln>
          </a:insideH>
          <a:insideV>
            <a:ln>
              <a:noFill/>
            </a:ln>
          </a:insideV>
        </a:tcBdr>
        <a:fill>
          <a:solidFill>
            <a:schemeClr val="lt1"/>
          </a:solidFill>
        </a:fill>
      </a:tcStyle>
    </a:wholeTbl>
    <a:band1H>
      <a:tcStyle>
        <a:tcBdr/>
        <a:fill>
          <a:solidFill>
            <a:schemeClr val="accent5">
              <a:tint val="20000"/>
            </a:schemeClr>
          </a:solidFill>
        </a:fill>
      </a:tcStyle>
    </a:band1H>
    <a:band1V>
      <a:tcStyle>
        <a:tcBdr/>
        <a:fill>
          <a:solidFill>
            <a:schemeClr val="accent5">
              <a:tint val="20000"/>
            </a:schemeClr>
          </a:solidFill>
        </a:fill>
      </a:tcStyle>
    </a:band1V>
    <a:lastCol>
      <a:tcTxStyle b="on"/>
      <a:tcStyle>
        <a:tcBdr/>
      </a:tcStyle>
    </a:lastCol>
    <a:firstCol>
      <a:tcTxStyle b="on"/>
      <a:tcStyle>
        <a:tcBdr/>
      </a:tcStyle>
    </a:firstCol>
    <a:lastRow>
      <a:tcTxStyle b="on"/>
      <a:tcStyle>
        <a:tcBdr>
          <a:top>
            <a:ln w="50800" cmpd="dbl">
              <a:solidFill>
                <a:schemeClr val="accent5"/>
              </a:solidFill>
            </a:ln>
          </a:top>
        </a:tcBdr>
        <a:fill>
          <a:solidFill>
            <a:schemeClr val="lt1"/>
          </a:solidFill>
        </a:fill>
      </a:tcStyle>
    </a:lastRow>
    <a:firstRow>
      <a:tcTxStyle b="on">
        <a:fontRef idx="minor">
          <a:scrgbClr r="0" g="0" b="0"/>
        </a:fontRef>
        <a:schemeClr val="lt1"/>
      </a:tcTxStyle>
      <a:tcStyle>
        <a:tcBdr/>
        <a:fill>
          <a:solidFill>
            <a:schemeClr val="accent5"/>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9015" autoAdjust="0"/>
    <p:restoredTop sz="94660"/>
  </p:normalViewPr>
  <p:slideViewPr>
    <p:cSldViewPr snapToGrid="0">
      <p:cViewPr>
        <p:scale>
          <a:sx n="75" d="100"/>
          <a:sy n="75" d="100"/>
        </p:scale>
        <p:origin x="702" y="54"/>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notesMaster" Target="notesMasters/notesMaster1.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5" Type="http://schemas.openxmlformats.org/officeDocument/2006/relationships/tableStyles" Target="tableStyles.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theme" Target="theme/theme1.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viewProps" Target="viewProps.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presProps" Target="presProp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6"/>
    </mc:Choice>
    <mc:Fallback>
      <c:style val="6"/>
    </mc:Fallback>
  </mc:AlternateContent>
  <c:chart>
    <c:autoTitleDeleted val="1"/>
    <c:plotArea>
      <c:layout/>
      <c:barChart>
        <c:barDir val="col"/>
        <c:grouping val="clustered"/>
        <c:varyColors val="0"/>
        <c:ser>
          <c:idx val="0"/>
          <c:order val="0"/>
          <c:tx>
            <c:strRef>
              <c:f>Sheet1!$B$1</c:f>
              <c:strCache>
                <c:ptCount val="1"/>
                <c:pt idx="0">
                  <c:v>Series 1</c:v>
                </c:pt>
              </c:strCache>
            </c:strRef>
          </c:tx>
          <c:spPr>
            <a:solidFill>
              <a:schemeClr val="accent4">
                <a:shade val="65000"/>
              </a:schemeClr>
            </a:solidFill>
            <a:ln>
              <a:noFill/>
            </a:ln>
            <a:effectLst/>
          </c:spPr>
          <c:invertIfNegative val="0"/>
          <c:dLbls>
            <c:spPr>
              <a:noFill/>
              <a:ln>
                <a:noFill/>
              </a:ln>
              <a:effectLst/>
            </c:spPr>
            <c:txPr>
              <a:bodyPr rot="0" spcFirstLastPara="1" vertOverflow="ellipsis" vert="horz" wrap="square" lIns="38100" tIns="19050" rIns="38100" bIns="19050" anchor="ctr" anchorCtr="1">
                <a:spAutoFit/>
              </a:bodyPr>
              <a:lstStyle/>
              <a:p>
                <a:pPr>
                  <a:defRPr sz="1197" b="0" i="0" u="none" strike="noStrike" kern="1200" baseline="0">
                    <a:solidFill>
                      <a:schemeClr val="tx1">
                        <a:lumMod val="75000"/>
                        <a:lumOff val="25000"/>
                      </a:schemeClr>
                    </a:solidFill>
                    <a:latin typeface="+mn-lt"/>
                    <a:ea typeface="+mn-ea"/>
                    <a:cs typeface="+mn-cs"/>
                  </a:defRPr>
                </a:pPr>
                <a:endParaRPr lang="en-US"/>
              </a:p>
            </c:txPr>
            <c:dLblPos val="outEnd"/>
            <c:showLegendKey val="0"/>
            <c:showVal val="1"/>
            <c:showCatName val="0"/>
            <c:showSerName val="0"/>
            <c:showPercent val="0"/>
            <c:showBubbleSize val="0"/>
            <c:showLeaderLines val="0"/>
            <c:extLst>
              <c:ext xmlns:c15="http://schemas.microsoft.com/office/drawing/2012/chart" uri="{CE6537A1-D6FC-4f65-9D91-7224C49458BB}">
                <c15:layout/>
                <c15:showLeaderLines val="1"/>
                <c15:leaderLines>
                  <c:spPr>
                    <a:ln w="9525" cap="flat" cmpd="sng" algn="ctr">
                      <a:solidFill>
                        <a:schemeClr val="tx1">
                          <a:lumMod val="35000"/>
                          <a:lumOff val="65000"/>
                        </a:schemeClr>
                      </a:solidFill>
                      <a:round/>
                    </a:ln>
                    <a:effectLst/>
                  </c:spPr>
                </c15:leaderLines>
              </c:ext>
            </c:extLst>
          </c:dLbls>
          <c:cat>
            <c:strRef>
              <c:f>Sheet1!$A$2:$A$5</c:f>
              <c:strCache>
                <c:ptCount val="4"/>
                <c:pt idx="0">
                  <c:v>Category 1</c:v>
                </c:pt>
                <c:pt idx="1">
                  <c:v>Category 2</c:v>
                </c:pt>
                <c:pt idx="2">
                  <c:v>Category 3</c:v>
                </c:pt>
                <c:pt idx="3">
                  <c:v>Category 4</c:v>
                </c:pt>
              </c:strCache>
            </c:strRef>
          </c:cat>
          <c:val>
            <c:numRef>
              <c:f>Sheet1!$B$2:$B$5</c:f>
              <c:numCache>
                <c:formatCode>General</c:formatCode>
                <c:ptCount val="4"/>
                <c:pt idx="0">
                  <c:v>4.3</c:v>
                </c:pt>
                <c:pt idx="1">
                  <c:v>2.5</c:v>
                </c:pt>
                <c:pt idx="2">
                  <c:v>3.5</c:v>
                </c:pt>
                <c:pt idx="3">
                  <c:v>4.5</c:v>
                </c:pt>
              </c:numCache>
            </c:numRef>
          </c:val>
          <c:extLst>
            <c:ext xmlns:c16="http://schemas.microsoft.com/office/drawing/2014/chart" uri="{C3380CC4-5D6E-409C-BE32-E72D297353CC}">
              <c16:uniqueId val="{00000000-27F9-4591-9DAC-730AFC1E8278}"/>
            </c:ext>
          </c:extLst>
        </c:ser>
        <c:ser>
          <c:idx val="1"/>
          <c:order val="1"/>
          <c:tx>
            <c:strRef>
              <c:f>Sheet1!$C$1</c:f>
              <c:strCache>
                <c:ptCount val="1"/>
                <c:pt idx="0">
                  <c:v>Series 2</c:v>
                </c:pt>
              </c:strCache>
            </c:strRef>
          </c:tx>
          <c:spPr>
            <a:solidFill>
              <a:schemeClr val="accent4"/>
            </a:solidFill>
            <a:ln>
              <a:noFill/>
            </a:ln>
            <a:effectLst/>
          </c:spPr>
          <c:invertIfNegative val="0"/>
          <c:dLbls>
            <c:spPr>
              <a:noFill/>
              <a:ln>
                <a:noFill/>
              </a:ln>
              <a:effectLst/>
            </c:spPr>
            <c:txPr>
              <a:bodyPr rot="0" spcFirstLastPara="1" vertOverflow="ellipsis" vert="horz" wrap="square" lIns="38100" tIns="19050" rIns="38100" bIns="19050" anchor="ctr" anchorCtr="1">
                <a:spAutoFit/>
              </a:bodyPr>
              <a:lstStyle/>
              <a:p>
                <a:pPr>
                  <a:defRPr sz="1197" b="0" i="0" u="none" strike="noStrike" kern="1200" baseline="0">
                    <a:solidFill>
                      <a:schemeClr val="tx1">
                        <a:lumMod val="75000"/>
                        <a:lumOff val="25000"/>
                      </a:schemeClr>
                    </a:solidFill>
                    <a:latin typeface="+mn-lt"/>
                    <a:ea typeface="+mn-ea"/>
                    <a:cs typeface="+mn-cs"/>
                  </a:defRPr>
                </a:pPr>
                <a:endParaRPr lang="en-US"/>
              </a:p>
            </c:txPr>
            <c:dLblPos val="outEnd"/>
            <c:showLegendKey val="0"/>
            <c:showVal val="1"/>
            <c:showCatName val="0"/>
            <c:showSerName val="0"/>
            <c:showPercent val="0"/>
            <c:showBubbleSize val="0"/>
            <c:showLeaderLines val="0"/>
            <c:extLst>
              <c:ext xmlns:c15="http://schemas.microsoft.com/office/drawing/2012/chart" uri="{CE6537A1-D6FC-4f65-9D91-7224C49458BB}">
                <c15:layout/>
                <c15:showLeaderLines val="1"/>
                <c15:leaderLines>
                  <c:spPr>
                    <a:ln w="9525" cap="flat" cmpd="sng" algn="ctr">
                      <a:solidFill>
                        <a:schemeClr val="tx1">
                          <a:lumMod val="35000"/>
                          <a:lumOff val="65000"/>
                        </a:schemeClr>
                      </a:solidFill>
                      <a:round/>
                    </a:ln>
                    <a:effectLst/>
                  </c:spPr>
                </c15:leaderLines>
              </c:ext>
            </c:extLst>
          </c:dLbls>
          <c:cat>
            <c:strRef>
              <c:f>Sheet1!$A$2:$A$5</c:f>
              <c:strCache>
                <c:ptCount val="4"/>
                <c:pt idx="0">
                  <c:v>Category 1</c:v>
                </c:pt>
                <c:pt idx="1">
                  <c:v>Category 2</c:v>
                </c:pt>
                <c:pt idx="2">
                  <c:v>Category 3</c:v>
                </c:pt>
                <c:pt idx="3">
                  <c:v>Category 4</c:v>
                </c:pt>
              </c:strCache>
            </c:strRef>
          </c:cat>
          <c:val>
            <c:numRef>
              <c:f>Sheet1!$C$2:$C$5</c:f>
              <c:numCache>
                <c:formatCode>General</c:formatCode>
                <c:ptCount val="4"/>
                <c:pt idx="0">
                  <c:v>2.4</c:v>
                </c:pt>
                <c:pt idx="1">
                  <c:v>4.4000000000000004</c:v>
                </c:pt>
                <c:pt idx="2">
                  <c:v>1.8</c:v>
                </c:pt>
                <c:pt idx="3">
                  <c:v>2.8</c:v>
                </c:pt>
              </c:numCache>
            </c:numRef>
          </c:val>
          <c:extLst>
            <c:ext xmlns:c16="http://schemas.microsoft.com/office/drawing/2014/chart" uri="{C3380CC4-5D6E-409C-BE32-E72D297353CC}">
              <c16:uniqueId val="{00000001-27F9-4591-9DAC-730AFC1E8278}"/>
            </c:ext>
          </c:extLst>
        </c:ser>
        <c:ser>
          <c:idx val="2"/>
          <c:order val="2"/>
          <c:tx>
            <c:strRef>
              <c:f>Sheet1!$D$1</c:f>
              <c:strCache>
                <c:ptCount val="1"/>
                <c:pt idx="0">
                  <c:v>Series 3</c:v>
                </c:pt>
              </c:strCache>
            </c:strRef>
          </c:tx>
          <c:spPr>
            <a:solidFill>
              <a:schemeClr val="accent4">
                <a:tint val="65000"/>
              </a:schemeClr>
            </a:solidFill>
            <a:ln>
              <a:noFill/>
            </a:ln>
            <a:effectLst/>
          </c:spPr>
          <c:invertIfNegative val="0"/>
          <c:dLbls>
            <c:spPr>
              <a:noFill/>
              <a:ln>
                <a:noFill/>
              </a:ln>
              <a:effectLst/>
            </c:spPr>
            <c:txPr>
              <a:bodyPr rot="0" spcFirstLastPara="1" vertOverflow="ellipsis" vert="horz" wrap="square" lIns="38100" tIns="19050" rIns="38100" bIns="19050" anchor="ctr" anchorCtr="1">
                <a:spAutoFit/>
              </a:bodyPr>
              <a:lstStyle/>
              <a:p>
                <a:pPr>
                  <a:defRPr sz="1197" b="0" i="0" u="none" strike="noStrike" kern="1200" baseline="0">
                    <a:solidFill>
                      <a:schemeClr val="tx1">
                        <a:lumMod val="75000"/>
                        <a:lumOff val="25000"/>
                      </a:schemeClr>
                    </a:solidFill>
                    <a:latin typeface="+mn-lt"/>
                    <a:ea typeface="+mn-ea"/>
                    <a:cs typeface="+mn-cs"/>
                  </a:defRPr>
                </a:pPr>
                <a:endParaRPr lang="en-US"/>
              </a:p>
            </c:txPr>
            <c:dLblPos val="outEnd"/>
            <c:showLegendKey val="0"/>
            <c:showVal val="1"/>
            <c:showCatName val="0"/>
            <c:showSerName val="0"/>
            <c:showPercent val="0"/>
            <c:showBubbleSize val="0"/>
            <c:showLeaderLines val="0"/>
            <c:extLst>
              <c:ext xmlns:c15="http://schemas.microsoft.com/office/drawing/2012/chart" uri="{CE6537A1-D6FC-4f65-9D91-7224C49458BB}">
                <c15:layout/>
                <c15:showLeaderLines val="1"/>
                <c15:leaderLines>
                  <c:spPr>
                    <a:ln w="9525" cap="flat" cmpd="sng" algn="ctr">
                      <a:solidFill>
                        <a:schemeClr val="tx1">
                          <a:lumMod val="35000"/>
                          <a:lumOff val="65000"/>
                        </a:schemeClr>
                      </a:solidFill>
                      <a:round/>
                    </a:ln>
                    <a:effectLst/>
                  </c:spPr>
                </c15:leaderLines>
              </c:ext>
            </c:extLst>
          </c:dLbls>
          <c:cat>
            <c:strRef>
              <c:f>Sheet1!$A$2:$A$5</c:f>
              <c:strCache>
                <c:ptCount val="4"/>
                <c:pt idx="0">
                  <c:v>Category 1</c:v>
                </c:pt>
                <c:pt idx="1">
                  <c:v>Category 2</c:v>
                </c:pt>
                <c:pt idx="2">
                  <c:v>Category 3</c:v>
                </c:pt>
                <c:pt idx="3">
                  <c:v>Category 4</c:v>
                </c:pt>
              </c:strCache>
            </c:strRef>
          </c:cat>
          <c:val>
            <c:numRef>
              <c:f>Sheet1!$D$2:$D$5</c:f>
              <c:numCache>
                <c:formatCode>General</c:formatCode>
                <c:ptCount val="4"/>
                <c:pt idx="0">
                  <c:v>2</c:v>
                </c:pt>
                <c:pt idx="1">
                  <c:v>2</c:v>
                </c:pt>
                <c:pt idx="2">
                  <c:v>3</c:v>
                </c:pt>
                <c:pt idx="3">
                  <c:v>5</c:v>
                </c:pt>
              </c:numCache>
            </c:numRef>
          </c:val>
          <c:extLst>
            <c:ext xmlns:c16="http://schemas.microsoft.com/office/drawing/2014/chart" uri="{C3380CC4-5D6E-409C-BE32-E72D297353CC}">
              <c16:uniqueId val="{00000002-27F9-4591-9DAC-730AFC1E8278}"/>
            </c:ext>
          </c:extLst>
        </c:ser>
        <c:dLbls>
          <c:dLblPos val="outEnd"/>
          <c:showLegendKey val="0"/>
          <c:showVal val="1"/>
          <c:showCatName val="0"/>
          <c:showSerName val="0"/>
          <c:showPercent val="0"/>
          <c:showBubbleSize val="0"/>
        </c:dLbls>
        <c:gapWidth val="219"/>
        <c:overlap val="-27"/>
        <c:axId val="1596710544"/>
        <c:axId val="1596691824"/>
      </c:barChart>
      <c:catAx>
        <c:axId val="1596710544"/>
        <c:scaling>
          <c:orientation val="minMax"/>
        </c:scaling>
        <c:delete val="0"/>
        <c:axPos val="b"/>
        <c:numFmt formatCode="General" sourceLinked="1"/>
        <c:majorTickMark val="none"/>
        <c:minorTickMark val="none"/>
        <c:tickLblPos val="nextTo"/>
        <c:spPr>
          <a:noFill/>
          <a:ln w="9525" cap="flat" cmpd="sng" algn="ctr">
            <a:solidFill>
              <a:schemeClr val="tx1">
                <a:lumMod val="15000"/>
                <a:lumOff val="85000"/>
              </a:schemeClr>
            </a:solidFill>
            <a:round/>
          </a:ln>
          <a:effectLst/>
        </c:spPr>
        <c:txPr>
          <a:bodyPr rot="-60000000" spcFirstLastPara="1" vertOverflow="ellipsis" vert="horz" wrap="square" anchor="ctr" anchorCtr="1"/>
          <a:lstStyle/>
          <a:p>
            <a:pPr>
              <a:defRPr sz="1197" b="0" i="0" u="none" strike="noStrike" kern="1200" baseline="0">
                <a:solidFill>
                  <a:schemeClr val="tx1">
                    <a:lumMod val="65000"/>
                    <a:lumOff val="35000"/>
                  </a:schemeClr>
                </a:solidFill>
                <a:latin typeface="+mn-lt"/>
                <a:ea typeface="+mn-ea"/>
                <a:cs typeface="+mn-cs"/>
              </a:defRPr>
            </a:pPr>
            <a:endParaRPr lang="en-US"/>
          </a:p>
        </c:txPr>
        <c:crossAx val="1596691824"/>
        <c:crosses val="autoZero"/>
        <c:auto val="1"/>
        <c:lblAlgn val="ctr"/>
        <c:lblOffset val="100"/>
        <c:noMultiLvlLbl val="0"/>
      </c:catAx>
      <c:valAx>
        <c:axId val="1596691824"/>
        <c:scaling>
          <c:orientation val="minMax"/>
        </c:scaling>
        <c:delete val="0"/>
        <c:axPos val="l"/>
        <c:majorGridlines>
          <c:spPr>
            <a:ln w="9525" cap="flat" cmpd="sng" algn="ctr">
              <a:solidFill>
                <a:schemeClr val="tx1">
                  <a:lumMod val="15000"/>
                  <a:lumOff val="85000"/>
                </a:schemeClr>
              </a:solidFill>
              <a:round/>
            </a:ln>
            <a:effectLst/>
          </c:spPr>
        </c:majorGridlines>
        <c:numFmt formatCode="General" sourceLinked="1"/>
        <c:majorTickMark val="none"/>
        <c:minorTickMark val="none"/>
        <c:tickLblPos val="nextTo"/>
        <c:spPr>
          <a:noFill/>
          <a:ln>
            <a:noFill/>
          </a:ln>
          <a:effectLst/>
        </c:spPr>
        <c:txPr>
          <a:bodyPr rot="-60000000" spcFirstLastPara="1" vertOverflow="ellipsis" vert="horz" wrap="square" anchor="ctr" anchorCtr="1"/>
          <a:lstStyle/>
          <a:p>
            <a:pPr>
              <a:defRPr sz="1197" b="0" i="0" u="none" strike="noStrike" kern="1200" baseline="0">
                <a:solidFill>
                  <a:schemeClr val="tx1">
                    <a:lumMod val="65000"/>
                    <a:lumOff val="35000"/>
                  </a:schemeClr>
                </a:solidFill>
                <a:latin typeface="+mn-lt"/>
                <a:ea typeface="+mn-ea"/>
                <a:cs typeface="+mn-cs"/>
              </a:defRPr>
            </a:pPr>
            <a:endParaRPr lang="en-US"/>
          </a:p>
        </c:txPr>
        <c:crossAx val="1596710544"/>
        <c:crosses val="autoZero"/>
        <c:crossBetween val="between"/>
      </c:valAx>
      <c:spPr>
        <a:noFill/>
        <a:ln>
          <a:noFill/>
        </a:ln>
        <a:effectLst/>
      </c:spPr>
    </c:plotArea>
    <c:legend>
      <c:legendPos val="b"/>
      <c:layout/>
      <c:overlay val="0"/>
      <c:spPr>
        <a:noFill/>
        <a:ln>
          <a:noFill/>
        </a:ln>
        <a:effectLst/>
      </c:spPr>
      <c:txPr>
        <a:bodyPr rot="0" spcFirstLastPara="1" vertOverflow="ellipsis" vert="horz" wrap="square" anchor="ctr" anchorCtr="1"/>
        <a:lstStyle/>
        <a:p>
          <a:pPr>
            <a:defRPr sz="1197" b="0" i="0" u="none" strike="noStrike" kern="1200" baseline="0">
              <a:solidFill>
                <a:schemeClr val="tx1">
                  <a:lumMod val="65000"/>
                  <a:lumOff val="35000"/>
                </a:schemeClr>
              </a:solidFill>
              <a:latin typeface="+mn-lt"/>
              <a:ea typeface="+mn-ea"/>
              <a:cs typeface="+mn-cs"/>
            </a:defRPr>
          </a:pPr>
          <a:endParaRPr lang="en-US"/>
        </a:p>
      </c:txPr>
    </c:legend>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withinLinear" id="17">
  <a:schemeClr val="accent4"/>
</cs:colorStyle>
</file>

<file path=ppt/charts/style1.xml><?xml version="1.0" encoding="utf-8"?>
<cs:chartStyle xmlns:cs="http://schemas.microsoft.com/office/drawing/2012/chartStyle" xmlns:a="http://schemas.openxmlformats.org/drawingml/2006/main" id="201">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330"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dataPoint>
  <cs:dataPoint3D>
    <cs:lnRef idx="0"/>
    <cs:fillRef idx="1">
      <cs:styleClr val="auto"/>
    </cs:fillRef>
    <cs:effectRef idx="0"/>
    <cs:fontRef idx="minor">
      <a:schemeClr val="tx1"/>
    </cs:fontRef>
  </cs:dataPoint3D>
  <cs:dataPointLine>
    <cs:lnRef idx="0">
      <cs:styleClr val="auto"/>
    </cs:lnRef>
    <cs:fillRef idx="1"/>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1"/>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Shape 2"/>
        <p:cNvGrpSpPr/>
        <p:nvPr/>
      </p:nvGrpSpPr>
      <p:grpSpPr>
        <a:xfrm>
          <a:off x="0" y="0"/>
          <a:ext cx="0" cy="0"/>
          <a:chOff x="0" y="0"/>
          <a:chExt cx="0" cy="0"/>
        </a:xfrm>
      </p:grpSpPr>
      <p:sp>
        <p:nvSpPr>
          <p:cNvPr id="3" name="Google Shape;3;n"/>
          <p:cNvSpPr>
            <a:spLocks noGrp="1" noRot="1" noChangeAspect="1"/>
          </p:cNvSpPr>
          <p:nvPr>
            <p:ph type="sldImg" idx="2"/>
          </p:nvPr>
        </p:nvSpPr>
        <p:spPr>
          <a:xfrm>
            <a:off x="1143225" y="685800"/>
            <a:ext cx="4572225" cy="3429000"/>
          </a:xfrm>
          <a:custGeom>
            <a:avLst/>
            <a:gdLst/>
            <a:ahLst/>
            <a:cxnLst/>
            <a:rect l="l" t="t" r="r" b="b"/>
            <a:pathLst>
              <a:path w="120000" h="120000" extrusionOk="0">
                <a:moveTo>
                  <a:pt x="0" y="0"/>
                </a:moveTo>
                <a:lnTo>
                  <a:pt x="120000" y="0"/>
                </a:lnTo>
                <a:lnTo>
                  <a:pt x="120000" y="120000"/>
                </a:lnTo>
                <a:lnTo>
                  <a:pt x="0" y="120000"/>
                </a:lnTo>
                <a:close/>
              </a:path>
            </a:pathLst>
          </a:custGeom>
          <a:noFill/>
          <a:ln w="9525" cap="flat" cmpd="sng">
            <a:solidFill>
              <a:srgbClr val="000000"/>
            </a:solidFill>
            <a:prstDash val="solid"/>
            <a:round/>
            <a:headEnd type="none" w="sm" len="sm"/>
            <a:tailEnd type="none" w="sm" len="sm"/>
          </a:ln>
        </p:spPr>
      </p:sp>
      <p:sp>
        <p:nvSpPr>
          <p:cNvPr id="4" name="Google Shape;4;n"/>
          <p:cNvSpPr txBox="1">
            <a:spLocks noGrp="1"/>
          </p:cNvSpPr>
          <p:nvPr>
            <p:ph type="body" idx="1"/>
          </p:nvPr>
        </p:nvSpPr>
        <p:spPr>
          <a:xfrm>
            <a:off x="685800" y="4343400"/>
            <a:ext cx="5486400" cy="4114800"/>
          </a:xfrm>
          <a:prstGeom prst="rect">
            <a:avLst/>
          </a:prstGeom>
          <a:noFill/>
          <a:ln>
            <a:noFill/>
          </a:ln>
        </p:spPr>
        <p:txBody>
          <a:bodyPr spcFirstLastPara="1" wrap="square" lIns="91425" tIns="91425" rIns="91425" bIns="91425" anchor="t" anchorCtr="0">
            <a:noAutofit/>
          </a:bodyPr>
          <a:lstStyle>
            <a:lvl1pPr marL="457200" lvl="0" indent="-298450">
              <a:spcBef>
                <a:spcPts val="0"/>
              </a:spcBef>
              <a:spcAft>
                <a:spcPts val="0"/>
              </a:spcAft>
              <a:buSzPts val="1100"/>
              <a:buChar char="●"/>
              <a:defRPr sz="1100"/>
            </a:lvl1pPr>
            <a:lvl2pPr marL="914400" lvl="1" indent="-298450">
              <a:spcBef>
                <a:spcPts val="0"/>
              </a:spcBef>
              <a:spcAft>
                <a:spcPts val="0"/>
              </a:spcAft>
              <a:buSzPts val="1100"/>
              <a:buChar char="○"/>
              <a:defRPr sz="1100"/>
            </a:lvl2pPr>
            <a:lvl3pPr marL="1371600" lvl="2" indent="-298450">
              <a:spcBef>
                <a:spcPts val="0"/>
              </a:spcBef>
              <a:spcAft>
                <a:spcPts val="0"/>
              </a:spcAft>
              <a:buSzPts val="1100"/>
              <a:buChar char="■"/>
              <a:defRPr sz="1100"/>
            </a:lvl3pPr>
            <a:lvl4pPr marL="1828800" lvl="3" indent="-298450">
              <a:spcBef>
                <a:spcPts val="0"/>
              </a:spcBef>
              <a:spcAft>
                <a:spcPts val="0"/>
              </a:spcAft>
              <a:buSzPts val="1100"/>
              <a:buChar char="●"/>
              <a:defRPr sz="1100"/>
            </a:lvl4pPr>
            <a:lvl5pPr marL="2286000" lvl="4" indent="-298450">
              <a:spcBef>
                <a:spcPts val="0"/>
              </a:spcBef>
              <a:spcAft>
                <a:spcPts val="0"/>
              </a:spcAft>
              <a:buSzPts val="1100"/>
              <a:buChar char="○"/>
              <a:defRPr sz="1100"/>
            </a:lvl5pPr>
            <a:lvl6pPr marL="2743200" lvl="5" indent="-298450">
              <a:spcBef>
                <a:spcPts val="0"/>
              </a:spcBef>
              <a:spcAft>
                <a:spcPts val="0"/>
              </a:spcAft>
              <a:buSzPts val="1100"/>
              <a:buChar char="■"/>
              <a:defRPr sz="1100"/>
            </a:lvl6pPr>
            <a:lvl7pPr marL="3200400" lvl="6" indent="-298450">
              <a:spcBef>
                <a:spcPts val="0"/>
              </a:spcBef>
              <a:spcAft>
                <a:spcPts val="0"/>
              </a:spcAft>
              <a:buSzPts val="1100"/>
              <a:buChar char="●"/>
              <a:defRPr sz="1100"/>
            </a:lvl7pPr>
            <a:lvl8pPr marL="3657600" lvl="7" indent="-298450">
              <a:spcBef>
                <a:spcPts val="0"/>
              </a:spcBef>
              <a:spcAft>
                <a:spcPts val="0"/>
              </a:spcAft>
              <a:buSzPts val="1100"/>
              <a:buChar char="○"/>
              <a:defRPr sz="1100"/>
            </a:lvl8pPr>
            <a:lvl9pPr marL="4114800" lvl="8" indent="-298450">
              <a:spcBef>
                <a:spcPts val="0"/>
              </a:spcBef>
              <a:spcAft>
                <a:spcPts val="0"/>
              </a:spcAft>
              <a:buSzPts val="1100"/>
              <a:buChar char="■"/>
              <a:defRPr sz="1100"/>
            </a:lvl9pPr>
          </a:lstStyle>
          <a:p>
            <a:endParaRPr/>
          </a:p>
        </p:txBody>
      </p:sp>
    </p:spTree>
  </p:cSld>
  <p:clrMap bg1="lt1" tx1="dk1" bg2="dk2" tx2="lt2" accent1="accent1" accent2="accent2" accent3="accent3" accent4="accent4" accent5="accent5" accent6="accent6" hlink="hlink" folHlink="folHlink"/>
  <p:notesStyle>
    <a:defPPr marR="0" lvl="0" algn="l" rtl="0">
      <a:lnSpc>
        <a:spcPct val="100000"/>
      </a:lnSpc>
      <a:spcBef>
        <a:spcPts val="0"/>
      </a:spcBef>
      <a:spcAft>
        <a:spcPts val="0"/>
      </a:spcAft>
    </a:defPPr>
    <a:lvl1pPr marR="0" lvl="0"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1pPr>
    <a:lvl2pPr marR="0" lvl="1"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2pPr>
    <a:lvl3pPr marR="0" lvl="2"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3pPr>
    <a:lvl4pPr marR="0" lvl="3"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4pPr>
    <a:lvl5pPr marR="0" lvl="4"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5pPr>
    <a:lvl6pPr marR="0" lvl="5"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6pPr>
    <a:lvl7pPr marR="0" lvl="6"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7pPr>
    <a:lvl8pPr marR="0" lvl="7"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8pPr>
    <a:lvl9pPr marR="0" lvl="8"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9.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10.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11.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12.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13.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14.xml"/><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2" Type="http://schemas.openxmlformats.org/officeDocument/2006/relationships/slide" Target="../slides/slide15.xml"/><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2" Type="http://schemas.openxmlformats.org/officeDocument/2006/relationships/slide" Target="../slides/slide16.xml"/><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2" Type="http://schemas.openxmlformats.org/officeDocument/2006/relationships/slide" Target="../slides/slide17.xml"/><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2" Type="http://schemas.openxmlformats.org/officeDocument/2006/relationships/slide" Target="../slides/slide18.xml"/><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2" Type="http://schemas.openxmlformats.org/officeDocument/2006/relationships/slide" Target="../slides/slide19.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showMasterSp="0" showMasterPhAnim="0">
  <p:cSld>
    <p:spTree>
      <p:nvGrpSpPr>
        <p:cNvPr id="1" name="Shape 87"/>
        <p:cNvGrpSpPr/>
        <p:nvPr/>
      </p:nvGrpSpPr>
      <p:grpSpPr>
        <a:xfrm>
          <a:off x="0" y="0"/>
          <a:ext cx="0" cy="0"/>
          <a:chOff x="0" y="0"/>
          <a:chExt cx="0" cy="0"/>
        </a:xfrm>
      </p:grpSpPr>
      <p:sp>
        <p:nvSpPr>
          <p:cNvPr id="88" name="Google Shape;88;p1:notes"/>
          <p:cNvSpPr txBox="1">
            <a:spLocks noGrp="1"/>
          </p:cNvSpPr>
          <p:nvPr>
            <p:ph type="body" idx="1"/>
          </p:nvPr>
        </p:nvSpPr>
        <p:spPr>
          <a:xfrm>
            <a:off x="685800" y="4343400"/>
            <a:ext cx="5486400" cy="4114800"/>
          </a:xfrm>
          <a:prstGeom prst="rect">
            <a:avLst/>
          </a:prstGeom>
        </p:spPr>
        <p:txBody>
          <a:bodyPr spcFirstLastPara="1" wrap="square" lIns="91425" tIns="91425" rIns="91425" bIns="91425" anchor="t" anchorCtr="0">
            <a:noAutofit/>
          </a:bodyPr>
          <a:lstStyle/>
          <a:p>
            <a:pPr marL="0" lvl="0" indent="0" algn="l" rtl="0">
              <a:spcBef>
                <a:spcPts val="0"/>
              </a:spcBef>
              <a:spcAft>
                <a:spcPts val="0"/>
              </a:spcAft>
              <a:buNone/>
            </a:pPr>
            <a:endParaRPr/>
          </a:p>
        </p:txBody>
      </p:sp>
      <p:sp>
        <p:nvSpPr>
          <p:cNvPr id="89" name="Google Shape;89;p1:notes"/>
          <p:cNvSpPr>
            <a:spLocks noGrp="1" noRot="1" noChangeAspect="1"/>
          </p:cNvSpPr>
          <p:nvPr>
            <p:ph type="sldImg" idx="2"/>
          </p:nvPr>
        </p:nvSpPr>
        <p:spPr>
          <a:xfrm>
            <a:off x="381000" y="685800"/>
            <a:ext cx="6096000" cy="3429000"/>
          </a:xfrm>
          <a:custGeom>
            <a:avLst/>
            <a:gdLst/>
            <a:ahLst/>
            <a:cxnLst/>
            <a:rect l="l" t="t" r="r" b="b"/>
            <a:pathLst>
              <a:path w="120000" h="120000" extrusionOk="0">
                <a:moveTo>
                  <a:pt x="0" y="0"/>
                </a:moveTo>
                <a:lnTo>
                  <a:pt x="120000" y="0"/>
                </a:lnTo>
                <a:lnTo>
                  <a:pt x="120000" y="120000"/>
                </a:lnTo>
                <a:lnTo>
                  <a:pt x="0" y="120000"/>
                </a:lnTo>
                <a:close/>
              </a:path>
            </a:pathLst>
          </a:custGeom>
        </p:spPr>
      </p:sp>
    </p:spTree>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showMasterSp="0" showMasterPhAnim="0">
  <p:cSld>
    <p:spTree>
      <p:nvGrpSpPr>
        <p:cNvPr id="1" name="Shape 133"/>
        <p:cNvGrpSpPr/>
        <p:nvPr/>
      </p:nvGrpSpPr>
      <p:grpSpPr>
        <a:xfrm>
          <a:off x="0" y="0"/>
          <a:ext cx="0" cy="0"/>
          <a:chOff x="0" y="0"/>
          <a:chExt cx="0" cy="0"/>
        </a:xfrm>
      </p:grpSpPr>
      <p:sp>
        <p:nvSpPr>
          <p:cNvPr id="134" name="Google Shape;134;p5:notes"/>
          <p:cNvSpPr txBox="1">
            <a:spLocks noGrp="1"/>
          </p:cNvSpPr>
          <p:nvPr>
            <p:ph type="body" idx="1"/>
          </p:nvPr>
        </p:nvSpPr>
        <p:spPr>
          <a:xfrm>
            <a:off x="685800" y="4343400"/>
            <a:ext cx="5486400" cy="4114800"/>
          </a:xfrm>
          <a:prstGeom prst="rect">
            <a:avLst/>
          </a:prstGeom>
        </p:spPr>
        <p:txBody>
          <a:bodyPr spcFirstLastPara="1" wrap="square" lIns="91425" tIns="91425" rIns="91425" bIns="91425" anchor="t" anchorCtr="0">
            <a:noAutofit/>
          </a:bodyPr>
          <a:lstStyle/>
          <a:p>
            <a:pPr marL="0" lvl="0" indent="0" algn="l" rtl="0">
              <a:spcBef>
                <a:spcPts val="0"/>
              </a:spcBef>
              <a:spcAft>
                <a:spcPts val="0"/>
              </a:spcAft>
              <a:buNone/>
            </a:pPr>
            <a:endParaRPr/>
          </a:p>
        </p:txBody>
      </p:sp>
      <p:sp>
        <p:nvSpPr>
          <p:cNvPr id="135" name="Google Shape;135;p5:notes"/>
          <p:cNvSpPr>
            <a:spLocks noGrp="1" noRot="1" noChangeAspect="1"/>
          </p:cNvSpPr>
          <p:nvPr>
            <p:ph type="sldImg" idx="2"/>
          </p:nvPr>
        </p:nvSpPr>
        <p:spPr>
          <a:xfrm>
            <a:off x="381000" y="685800"/>
            <a:ext cx="6096000" cy="3429000"/>
          </a:xfrm>
          <a:custGeom>
            <a:avLst/>
            <a:gdLst/>
            <a:ahLst/>
            <a:cxnLst/>
            <a:rect l="l" t="t" r="r" b="b"/>
            <a:pathLst>
              <a:path w="120000" h="120000" extrusionOk="0">
                <a:moveTo>
                  <a:pt x="0" y="0"/>
                </a:moveTo>
                <a:lnTo>
                  <a:pt x="120000" y="0"/>
                </a:lnTo>
                <a:lnTo>
                  <a:pt x="120000" y="120000"/>
                </a:lnTo>
                <a:lnTo>
                  <a:pt x="0" y="120000"/>
                </a:lnTo>
                <a:close/>
              </a:path>
            </a:pathLst>
          </a:custGeom>
        </p:spPr>
      </p:sp>
    </p:spTree>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showMasterSp="0" showMasterPhAnim="0">
  <p:cSld>
    <p:spTree>
      <p:nvGrpSpPr>
        <p:cNvPr id="1" name="Shape 179"/>
        <p:cNvGrpSpPr/>
        <p:nvPr/>
      </p:nvGrpSpPr>
      <p:grpSpPr>
        <a:xfrm>
          <a:off x="0" y="0"/>
          <a:ext cx="0" cy="0"/>
          <a:chOff x="0" y="0"/>
          <a:chExt cx="0" cy="0"/>
        </a:xfrm>
      </p:grpSpPr>
      <p:sp>
        <p:nvSpPr>
          <p:cNvPr id="180" name="Google Shape;180;p9:notes"/>
          <p:cNvSpPr txBox="1">
            <a:spLocks noGrp="1"/>
          </p:cNvSpPr>
          <p:nvPr>
            <p:ph type="body" idx="1"/>
          </p:nvPr>
        </p:nvSpPr>
        <p:spPr>
          <a:xfrm>
            <a:off x="685800" y="4343400"/>
            <a:ext cx="5486400" cy="4114800"/>
          </a:xfrm>
          <a:prstGeom prst="rect">
            <a:avLst/>
          </a:prstGeom>
        </p:spPr>
        <p:txBody>
          <a:bodyPr spcFirstLastPara="1" wrap="square" lIns="91425" tIns="91425" rIns="91425" bIns="91425" anchor="t" anchorCtr="0">
            <a:noAutofit/>
          </a:bodyPr>
          <a:lstStyle/>
          <a:p>
            <a:pPr marL="0" lvl="0" indent="0" algn="l" rtl="0">
              <a:spcBef>
                <a:spcPts val="0"/>
              </a:spcBef>
              <a:spcAft>
                <a:spcPts val="0"/>
              </a:spcAft>
              <a:buNone/>
            </a:pPr>
            <a:endParaRPr/>
          </a:p>
        </p:txBody>
      </p:sp>
      <p:sp>
        <p:nvSpPr>
          <p:cNvPr id="181" name="Google Shape;181;p9:notes"/>
          <p:cNvSpPr>
            <a:spLocks noGrp="1" noRot="1" noChangeAspect="1"/>
          </p:cNvSpPr>
          <p:nvPr>
            <p:ph type="sldImg" idx="2"/>
          </p:nvPr>
        </p:nvSpPr>
        <p:spPr>
          <a:xfrm>
            <a:off x="381000" y="685800"/>
            <a:ext cx="6096000" cy="3429000"/>
          </a:xfrm>
          <a:custGeom>
            <a:avLst/>
            <a:gdLst/>
            <a:ahLst/>
            <a:cxnLst/>
            <a:rect l="l" t="t" r="r" b="b"/>
            <a:pathLst>
              <a:path w="120000" h="120000" extrusionOk="0">
                <a:moveTo>
                  <a:pt x="0" y="0"/>
                </a:moveTo>
                <a:lnTo>
                  <a:pt x="120000" y="0"/>
                </a:lnTo>
                <a:lnTo>
                  <a:pt x="120000" y="120000"/>
                </a:lnTo>
                <a:lnTo>
                  <a:pt x="0" y="120000"/>
                </a:lnTo>
                <a:close/>
              </a:path>
            </a:pathLst>
          </a:custGeom>
        </p:spPr>
      </p:sp>
    </p:spTree>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showMasterSp="0" showMasterPhAnim="0">
  <p:cSld>
    <p:spTree>
      <p:nvGrpSpPr>
        <p:cNvPr id="1" name="Shape 187"/>
        <p:cNvGrpSpPr/>
        <p:nvPr/>
      </p:nvGrpSpPr>
      <p:grpSpPr>
        <a:xfrm>
          <a:off x="0" y="0"/>
          <a:ext cx="0" cy="0"/>
          <a:chOff x="0" y="0"/>
          <a:chExt cx="0" cy="0"/>
        </a:xfrm>
      </p:grpSpPr>
      <p:sp>
        <p:nvSpPr>
          <p:cNvPr id="188" name="Google Shape;188;p10:notes"/>
          <p:cNvSpPr txBox="1">
            <a:spLocks noGrp="1"/>
          </p:cNvSpPr>
          <p:nvPr>
            <p:ph type="body" idx="1"/>
          </p:nvPr>
        </p:nvSpPr>
        <p:spPr>
          <a:xfrm>
            <a:off x="685800" y="4343400"/>
            <a:ext cx="5486400" cy="4114800"/>
          </a:xfrm>
          <a:prstGeom prst="rect">
            <a:avLst/>
          </a:prstGeom>
        </p:spPr>
        <p:txBody>
          <a:bodyPr spcFirstLastPara="1" wrap="square" lIns="91425" tIns="91425" rIns="91425" bIns="91425" anchor="t" anchorCtr="0">
            <a:noAutofit/>
          </a:bodyPr>
          <a:lstStyle/>
          <a:p>
            <a:pPr marL="0" lvl="0" indent="0" algn="l" rtl="0">
              <a:spcBef>
                <a:spcPts val="0"/>
              </a:spcBef>
              <a:spcAft>
                <a:spcPts val="0"/>
              </a:spcAft>
              <a:buNone/>
            </a:pPr>
            <a:endParaRPr/>
          </a:p>
        </p:txBody>
      </p:sp>
      <p:sp>
        <p:nvSpPr>
          <p:cNvPr id="189" name="Google Shape;189;p10:notes"/>
          <p:cNvSpPr>
            <a:spLocks noGrp="1" noRot="1" noChangeAspect="1"/>
          </p:cNvSpPr>
          <p:nvPr>
            <p:ph type="sldImg" idx="2"/>
          </p:nvPr>
        </p:nvSpPr>
        <p:spPr>
          <a:xfrm>
            <a:off x="381000" y="685800"/>
            <a:ext cx="6096000" cy="3429000"/>
          </a:xfrm>
          <a:custGeom>
            <a:avLst/>
            <a:gdLst/>
            <a:ahLst/>
            <a:cxnLst/>
            <a:rect l="l" t="t" r="r" b="b"/>
            <a:pathLst>
              <a:path w="120000" h="120000" extrusionOk="0">
                <a:moveTo>
                  <a:pt x="0" y="0"/>
                </a:moveTo>
                <a:lnTo>
                  <a:pt x="120000" y="0"/>
                </a:lnTo>
                <a:lnTo>
                  <a:pt x="120000" y="120000"/>
                </a:lnTo>
                <a:lnTo>
                  <a:pt x="0" y="120000"/>
                </a:lnTo>
                <a:close/>
              </a:path>
            </a:pathLst>
          </a:custGeom>
        </p:spPr>
      </p:sp>
    </p:spTree>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showMasterSp="0" showMasterPhAnim="0">
  <p:cSld>
    <p:spTree>
      <p:nvGrpSpPr>
        <p:cNvPr id="1" name="Shape 195"/>
        <p:cNvGrpSpPr/>
        <p:nvPr/>
      </p:nvGrpSpPr>
      <p:grpSpPr>
        <a:xfrm>
          <a:off x="0" y="0"/>
          <a:ext cx="0" cy="0"/>
          <a:chOff x="0" y="0"/>
          <a:chExt cx="0" cy="0"/>
        </a:xfrm>
      </p:grpSpPr>
      <p:sp>
        <p:nvSpPr>
          <p:cNvPr id="196" name="Google Shape;196;p11:notes"/>
          <p:cNvSpPr txBox="1">
            <a:spLocks noGrp="1"/>
          </p:cNvSpPr>
          <p:nvPr>
            <p:ph type="body" idx="1"/>
          </p:nvPr>
        </p:nvSpPr>
        <p:spPr>
          <a:xfrm>
            <a:off x="685800" y="4343400"/>
            <a:ext cx="5486400" cy="4114800"/>
          </a:xfrm>
          <a:prstGeom prst="rect">
            <a:avLst/>
          </a:prstGeom>
        </p:spPr>
        <p:txBody>
          <a:bodyPr spcFirstLastPara="1" wrap="square" lIns="91425" tIns="91425" rIns="91425" bIns="91425" anchor="t" anchorCtr="0">
            <a:noAutofit/>
          </a:bodyPr>
          <a:lstStyle/>
          <a:p>
            <a:pPr marL="0" lvl="0" indent="0" algn="l" rtl="0">
              <a:spcBef>
                <a:spcPts val="0"/>
              </a:spcBef>
              <a:spcAft>
                <a:spcPts val="0"/>
              </a:spcAft>
              <a:buNone/>
            </a:pPr>
            <a:endParaRPr/>
          </a:p>
        </p:txBody>
      </p:sp>
      <p:sp>
        <p:nvSpPr>
          <p:cNvPr id="197" name="Google Shape;197;p11:notes"/>
          <p:cNvSpPr>
            <a:spLocks noGrp="1" noRot="1" noChangeAspect="1"/>
          </p:cNvSpPr>
          <p:nvPr>
            <p:ph type="sldImg" idx="2"/>
          </p:nvPr>
        </p:nvSpPr>
        <p:spPr>
          <a:xfrm>
            <a:off x="381000" y="685800"/>
            <a:ext cx="6096000" cy="3429000"/>
          </a:xfrm>
          <a:custGeom>
            <a:avLst/>
            <a:gdLst/>
            <a:ahLst/>
            <a:cxnLst/>
            <a:rect l="l" t="t" r="r" b="b"/>
            <a:pathLst>
              <a:path w="120000" h="120000" extrusionOk="0">
                <a:moveTo>
                  <a:pt x="0" y="0"/>
                </a:moveTo>
                <a:lnTo>
                  <a:pt x="120000" y="0"/>
                </a:lnTo>
                <a:lnTo>
                  <a:pt x="120000" y="120000"/>
                </a:lnTo>
                <a:lnTo>
                  <a:pt x="0" y="120000"/>
                </a:lnTo>
                <a:close/>
              </a:path>
            </a:pathLst>
          </a:custGeom>
        </p:spPr>
      </p:sp>
    </p:spTree>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showMasterSp="0" showMasterPhAnim="0">
  <p:cSld>
    <p:spTree>
      <p:nvGrpSpPr>
        <p:cNvPr id="1" name="Shape 202"/>
        <p:cNvGrpSpPr/>
        <p:nvPr/>
      </p:nvGrpSpPr>
      <p:grpSpPr>
        <a:xfrm>
          <a:off x="0" y="0"/>
          <a:ext cx="0" cy="0"/>
          <a:chOff x="0" y="0"/>
          <a:chExt cx="0" cy="0"/>
        </a:xfrm>
      </p:grpSpPr>
      <p:sp>
        <p:nvSpPr>
          <p:cNvPr id="203" name="Google Shape;203;p12:notes"/>
          <p:cNvSpPr txBox="1">
            <a:spLocks noGrp="1"/>
          </p:cNvSpPr>
          <p:nvPr>
            <p:ph type="body" idx="1"/>
          </p:nvPr>
        </p:nvSpPr>
        <p:spPr>
          <a:xfrm>
            <a:off x="685800" y="4343400"/>
            <a:ext cx="5486400" cy="4114800"/>
          </a:xfrm>
          <a:prstGeom prst="rect">
            <a:avLst/>
          </a:prstGeom>
        </p:spPr>
        <p:txBody>
          <a:bodyPr spcFirstLastPara="1" wrap="square" lIns="91425" tIns="91425" rIns="91425" bIns="91425" anchor="t" anchorCtr="0">
            <a:noAutofit/>
          </a:bodyPr>
          <a:lstStyle/>
          <a:p>
            <a:pPr marL="0" lvl="0" indent="0" algn="l" rtl="0">
              <a:spcBef>
                <a:spcPts val="0"/>
              </a:spcBef>
              <a:spcAft>
                <a:spcPts val="0"/>
              </a:spcAft>
              <a:buNone/>
            </a:pPr>
            <a:endParaRPr/>
          </a:p>
        </p:txBody>
      </p:sp>
      <p:sp>
        <p:nvSpPr>
          <p:cNvPr id="204" name="Google Shape;204;p12:notes"/>
          <p:cNvSpPr>
            <a:spLocks noGrp="1" noRot="1" noChangeAspect="1"/>
          </p:cNvSpPr>
          <p:nvPr>
            <p:ph type="sldImg" idx="2"/>
          </p:nvPr>
        </p:nvSpPr>
        <p:spPr>
          <a:xfrm>
            <a:off x="381000" y="685800"/>
            <a:ext cx="6096000" cy="3429000"/>
          </a:xfrm>
          <a:custGeom>
            <a:avLst/>
            <a:gdLst/>
            <a:ahLst/>
            <a:cxnLst/>
            <a:rect l="l" t="t" r="r" b="b"/>
            <a:pathLst>
              <a:path w="120000" h="120000" extrusionOk="0">
                <a:moveTo>
                  <a:pt x="0" y="0"/>
                </a:moveTo>
                <a:lnTo>
                  <a:pt x="120000" y="0"/>
                </a:lnTo>
                <a:lnTo>
                  <a:pt x="120000" y="120000"/>
                </a:lnTo>
                <a:lnTo>
                  <a:pt x="0" y="120000"/>
                </a:lnTo>
                <a:close/>
              </a:path>
            </a:pathLst>
          </a:custGeom>
        </p:spPr>
      </p:sp>
    </p:spTree>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showMasterSp="0" showMasterPhAnim="0">
  <p:cSld>
    <p:spTree>
      <p:nvGrpSpPr>
        <p:cNvPr id="1" name="Shape 213"/>
        <p:cNvGrpSpPr/>
        <p:nvPr/>
      </p:nvGrpSpPr>
      <p:grpSpPr>
        <a:xfrm>
          <a:off x="0" y="0"/>
          <a:ext cx="0" cy="0"/>
          <a:chOff x="0" y="0"/>
          <a:chExt cx="0" cy="0"/>
        </a:xfrm>
      </p:grpSpPr>
      <p:sp>
        <p:nvSpPr>
          <p:cNvPr id="214" name="Google Shape;214;p13:notes"/>
          <p:cNvSpPr txBox="1">
            <a:spLocks noGrp="1"/>
          </p:cNvSpPr>
          <p:nvPr>
            <p:ph type="body" idx="1"/>
          </p:nvPr>
        </p:nvSpPr>
        <p:spPr>
          <a:xfrm>
            <a:off x="685800" y="4343400"/>
            <a:ext cx="5486400" cy="4114800"/>
          </a:xfrm>
          <a:prstGeom prst="rect">
            <a:avLst/>
          </a:prstGeom>
        </p:spPr>
        <p:txBody>
          <a:bodyPr spcFirstLastPara="1" wrap="square" lIns="91425" tIns="91425" rIns="91425" bIns="91425" anchor="t" anchorCtr="0">
            <a:noAutofit/>
          </a:bodyPr>
          <a:lstStyle/>
          <a:p>
            <a:pPr marL="0" lvl="0" indent="0" algn="l" rtl="0">
              <a:spcBef>
                <a:spcPts val="0"/>
              </a:spcBef>
              <a:spcAft>
                <a:spcPts val="0"/>
              </a:spcAft>
              <a:buNone/>
            </a:pPr>
            <a:endParaRPr/>
          </a:p>
        </p:txBody>
      </p:sp>
      <p:sp>
        <p:nvSpPr>
          <p:cNvPr id="215" name="Google Shape;215;p13:notes"/>
          <p:cNvSpPr>
            <a:spLocks noGrp="1" noRot="1" noChangeAspect="1"/>
          </p:cNvSpPr>
          <p:nvPr>
            <p:ph type="sldImg" idx="2"/>
          </p:nvPr>
        </p:nvSpPr>
        <p:spPr>
          <a:xfrm>
            <a:off x="381000" y="685800"/>
            <a:ext cx="6096000" cy="3429000"/>
          </a:xfrm>
          <a:custGeom>
            <a:avLst/>
            <a:gdLst/>
            <a:ahLst/>
            <a:cxnLst/>
            <a:rect l="l" t="t" r="r" b="b"/>
            <a:pathLst>
              <a:path w="120000" h="120000" extrusionOk="0">
                <a:moveTo>
                  <a:pt x="0" y="0"/>
                </a:moveTo>
                <a:lnTo>
                  <a:pt x="120000" y="0"/>
                </a:lnTo>
                <a:lnTo>
                  <a:pt x="120000" y="120000"/>
                </a:lnTo>
                <a:lnTo>
                  <a:pt x="0" y="120000"/>
                </a:lnTo>
                <a:close/>
              </a:path>
            </a:pathLst>
          </a:custGeom>
        </p:spPr>
      </p:sp>
    </p:spTree>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showMasterSp="0" showMasterPhAnim="0">
  <p:cSld>
    <p:spTree>
      <p:nvGrpSpPr>
        <p:cNvPr id="1" name="Shape 250"/>
        <p:cNvGrpSpPr/>
        <p:nvPr/>
      </p:nvGrpSpPr>
      <p:grpSpPr>
        <a:xfrm>
          <a:off x="0" y="0"/>
          <a:ext cx="0" cy="0"/>
          <a:chOff x="0" y="0"/>
          <a:chExt cx="0" cy="0"/>
        </a:xfrm>
      </p:grpSpPr>
      <p:sp>
        <p:nvSpPr>
          <p:cNvPr id="251" name="Google Shape;251;p14:notes"/>
          <p:cNvSpPr txBox="1">
            <a:spLocks noGrp="1"/>
          </p:cNvSpPr>
          <p:nvPr>
            <p:ph type="body" idx="1"/>
          </p:nvPr>
        </p:nvSpPr>
        <p:spPr>
          <a:xfrm>
            <a:off x="685800" y="4343400"/>
            <a:ext cx="5486400" cy="4114800"/>
          </a:xfrm>
          <a:prstGeom prst="rect">
            <a:avLst/>
          </a:prstGeom>
        </p:spPr>
        <p:txBody>
          <a:bodyPr spcFirstLastPara="1" wrap="square" lIns="91425" tIns="91425" rIns="91425" bIns="91425" anchor="t" anchorCtr="0">
            <a:noAutofit/>
          </a:bodyPr>
          <a:lstStyle/>
          <a:p>
            <a:pPr marL="0" lvl="0" indent="0" algn="l" rtl="0">
              <a:spcBef>
                <a:spcPts val="0"/>
              </a:spcBef>
              <a:spcAft>
                <a:spcPts val="0"/>
              </a:spcAft>
              <a:buNone/>
            </a:pPr>
            <a:endParaRPr/>
          </a:p>
        </p:txBody>
      </p:sp>
      <p:sp>
        <p:nvSpPr>
          <p:cNvPr id="252" name="Google Shape;252;p14:notes"/>
          <p:cNvSpPr>
            <a:spLocks noGrp="1" noRot="1" noChangeAspect="1"/>
          </p:cNvSpPr>
          <p:nvPr>
            <p:ph type="sldImg" idx="2"/>
          </p:nvPr>
        </p:nvSpPr>
        <p:spPr>
          <a:xfrm>
            <a:off x="381000" y="685800"/>
            <a:ext cx="6096000" cy="3429000"/>
          </a:xfrm>
          <a:custGeom>
            <a:avLst/>
            <a:gdLst/>
            <a:ahLst/>
            <a:cxnLst/>
            <a:rect l="l" t="t" r="r" b="b"/>
            <a:pathLst>
              <a:path w="120000" h="120000" extrusionOk="0">
                <a:moveTo>
                  <a:pt x="0" y="0"/>
                </a:moveTo>
                <a:lnTo>
                  <a:pt x="120000" y="0"/>
                </a:lnTo>
                <a:lnTo>
                  <a:pt x="120000" y="120000"/>
                </a:lnTo>
                <a:lnTo>
                  <a:pt x="0" y="120000"/>
                </a:lnTo>
                <a:close/>
              </a:path>
            </a:pathLst>
          </a:custGeom>
        </p:spPr>
      </p:sp>
    </p:spTree>
  </p:cSld>
  <p:clrMapOvr>
    <a:masterClrMapping/>
  </p:clrMapOvr>
</p:notes>
</file>

<file path=ppt/notesSlides/notesSlide9.xml><?xml version="1.0" encoding="utf-8"?>
<p:notes xmlns:a="http://schemas.openxmlformats.org/drawingml/2006/main" xmlns:r="http://schemas.openxmlformats.org/officeDocument/2006/relationships" xmlns:p="http://schemas.openxmlformats.org/presentationml/2006/main" showMasterSp="0" showMasterPhAnim="0">
  <p:cSld>
    <p:spTree>
      <p:nvGrpSpPr>
        <p:cNvPr id="1" name="Shape 310"/>
        <p:cNvGrpSpPr/>
        <p:nvPr/>
      </p:nvGrpSpPr>
      <p:grpSpPr>
        <a:xfrm>
          <a:off x="0" y="0"/>
          <a:ext cx="0" cy="0"/>
          <a:chOff x="0" y="0"/>
          <a:chExt cx="0" cy="0"/>
        </a:xfrm>
      </p:grpSpPr>
      <p:sp>
        <p:nvSpPr>
          <p:cNvPr id="311" name="Google Shape;311;p15:notes"/>
          <p:cNvSpPr txBox="1">
            <a:spLocks noGrp="1"/>
          </p:cNvSpPr>
          <p:nvPr>
            <p:ph type="body" idx="1"/>
          </p:nvPr>
        </p:nvSpPr>
        <p:spPr>
          <a:xfrm>
            <a:off x="685800" y="4343400"/>
            <a:ext cx="5486400" cy="4114800"/>
          </a:xfrm>
          <a:prstGeom prst="rect">
            <a:avLst/>
          </a:prstGeom>
        </p:spPr>
        <p:txBody>
          <a:bodyPr spcFirstLastPara="1" wrap="square" lIns="91425" tIns="91425" rIns="91425" bIns="91425" anchor="t" anchorCtr="0">
            <a:noAutofit/>
          </a:bodyPr>
          <a:lstStyle/>
          <a:p>
            <a:pPr marL="0" lvl="0" indent="0" algn="l" rtl="0">
              <a:spcBef>
                <a:spcPts val="0"/>
              </a:spcBef>
              <a:spcAft>
                <a:spcPts val="0"/>
              </a:spcAft>
              <a:buNone/>
            </a:pPr>
            <a:endParaRPr/>
          </a:p>
        </p:txBody>
      </p:sp>
      <p:sp>
        <p:nvSpPr>
          <p:cNvPr id="312" name="Google Shape;312;p15:notes"/>
          <p:cNvSpPr>
            <a:spLocks noGrp="1" noRot="1" noChangeAspect="1"/>
          </p:cNvSpPr>
          <p:nvPr>
            <p:ph type="sldImg" idx="2"/>
          </p:nvPr>
        </p:nvSpPr>
        <p:spPr>
          <a:xfrm>
            <a:off x="381000" y="685800"/>
            <a:ext cx="6096000" cy="3429000"/>
          </a:xfrm>
          <a:custGeom>
            <a:avLst/>
            <a:gdLst/>
            <a:ahLst/>
            <a:cxnLst/>
            <a:rect l="l" t="t" r="r" b="b"/>
            <a:pathLst>
              <a:path w="120000" h="120000" extrusionOk="0">
                <a:moveTo>
                  <a:pt x="0" y="0"/>
                </a:moveTo>
                <a:lnTo>
                  <a:pt x="120000" y="0"/>
                </a:lnTo>
                <a:lnTo>
                  <a:pt x="120000" y="120000"/>
                </a:lnTo>
                <a:lnTo>
                  <a:pt x="0" y="120000"/>
                </a:lnTo>
                <a:close/>
              </a:path>
            </a:pathLst>
          </a:custGeom>
        </p:spPr>
      </p:sp>
    </p:spTree>
  </p:cSld>
  <p:clrMapOvr>
    <a:masterClrMapping/>
  </p:clrMapOvr>
</p:notes>
</file>

<file path=ppt/notesSlides/notesSlide10.xml><?xml version="1.0" encoding="utf-8"?>
<p:notes xmlns:a="http://schemas.openxmlformats.org/drawingml/2006/main" xmlns:r="http://schemas.openxmlformats.org/officeDocument/2006/relationships" xmlns:p="http://schemas.openxmlformats.org/presentationml/2006/main" showMasterSp="0" showMasterPhAnim="0">
  <p:cSld>
    <p:spTree>
      <p:nvGrpSpPr>
        <p:cNvPr id="1" name="Shape 322"/>
        <p:cNvGrpSpPr/>
        <p:nvPr/>
      </p:nvGrpSpPr>
      <p:grpSpPr>
        <a:xfrm>
          <a:off x="0" y="0"/>
          <a:ext cx="0" cy="0"/>
          <a:chOff x="0" y="0"/>
          <a:chExt cx="0" cy="0"/>
        </a:xfrm>
      </p:grpSpPr>
      <p:sp>
        <p:nvSpPr>
          <p:cNvPr id="323" name="Google Shape;323;p16:notes"/>
          <p:cNvSpPr txBox="1">
            <a:spLocks noGrp="1"/>
          </p:cNvSpPr>
          <p:nvPr>
            <p:ph type="body" idx="1"/>
          </p:nvPr>
        </p:nvSpPr>
        <p:spPr>
          <a:xfrm>
            <a:off x="685800" y="4343400"/>
            <a:ext cx="5486400" cy="4114800"/>
          </a:xfrm>
          <a:prstGeom prst="rect">
            <a:avLst/>
          </a:prstGeom>
        </p:spPr>
        <p:txBody>
          <a:bodyPr spcFirstLastPara="1" wrap="square" lIns="91425" tIns="91425" rIns="91425" bIns="91425" anchor="t" anchorCtr="0">
            <a:noAutofit/>
          </a:bodyPr>
          <a:lstStyle/>
          <a:p>
            <a:pPr marL="0" lvl="0" indent="0" algn="l" rtl="0">
              <a:spcBef>
                <a:spcPts val="0"/>
              </a:spcBef>
              <a:spcAft>
                <a:spcPts val="0"/>
              </a:spcAft>
              <a:buNone/>
            </a:pPr>
            <a:endParaRPr/>
          </a:p>
        </p:txBody>
      </p:sp>
      <p:sp>
        <p:nvSpPr>
          <p:cNvPr id="324" name="Google Shape;324;p16:notes"/>
          <p:cNvSpPr>
            <a:spLocks noGrp="1" noRot="1" noChangeAspect="1"/>
          </p:cNvSpPr>
          <p:nvPr>
            <p:ph type="sldImg" idx="2"/>
          </p:nvPr>
        </p:nvSpPr>
        <p:spPr>
          <a:xfrm>
            <a:off x="381000" y="685800"/>
            <a:ext cx="6096000" cy="3429000"/>
          </a:xfrm>
          <a:custGeom>
            <a:avLst/>
            <a:gdLst/>
            <a:ahLst/>
            <a:cxnLst/>
            <a:rect l="l" t="t" r="r" b="b"/>
            <a:pathLst>
              <a:path w="120000" h="120000" extrusionOk="0">
                <a:moveTo>
                  <a:pt x="0" y="0"/>
                </a:moveTo>
                <a:lnTo>
                  <a:pt x="120000" y="0"/>
                </a:lnTo>
                <a:lnTo>
                  <a:pt x="120000" y="120000"/>
                </a:lnTo>
                <a:lnTo>
                  <a:pt x="0" y="120000"/>
                </a:lnTo>
                <a:close/>
              </a:path>
            </a:pathLst>
          </a:custGeom>
        </p:spPr>
      </p:sp>
    </p:spTree>
  </p:cSld>
  <p:clrMapOvr>
    <a:masterClrMapping/>
  </p:clrMapOvr>
</p:notes>
</file>

<file path=ppt/notesSlides/notesSlide11.xml><?xml version="1.0" encoding="utf-8"?>
<p:notes xmlns:a="http://schemas.openxmlformats.org/drawingml/2006/main" xmlns:r="http://schemas.openxmlformats.org/officeDocument/2006/relationships" xmlns:p="http://schemas.openxmlformats.org/presentationml/2006/main" showMasterSp="0" showMasterPhAnim="0">
  <p:cSld>
    <p:spTree>
      <p:nvGrpSpPr>
        <p:cNvPr id="1" name="Shape 334"/>
        <p:cNvGrpSpPr/>
        <p:nvPr/>
      </p:nvGrpSpPr>
      <p:grpSpPr>
        <a:xfrm>
          <a:off x="0" y="0"/>
          <a:ext cx="0" cy="0"/>
          <a:chOff x="0" y="0"/>
          <a:chExt cx="0" cy="0"/>
        </a:xfrm>
      </p:grpSpPr>
      <p:sp>
        <p:nvSpPr>
          <p:cNvPr id="335" name="Google Shape;335;p17:notes"/>
          <p:cNvSpPr txBox="1">
            <a:spLocks noGrp="1"/>
          </p:cNvSpPr>
          <p:nvPr>
            <p:ph type="body" idx="1"/>
          </p:nvPr>
        </p:nvSpPr>
        <p:spPr>
          <a:xfrm>
            <a:off x="685800" y="4343400"/>
            <a:ext cx="5486400" cy="4114800"/>
          </a:xfrm>
          <a:prstGeom prst="rect">
            <a:avLst/>
          </a:prstGeom>
        </p:spPr>
        <p:txBody>
          <a:bodyPr spcFirstLastPara="1" wrap="square" lIns="91425" tIns="91425" rIns="91425" bIns="91425" anchor="t" anchorCtr="0">
            <a:noAutofit/>
          </a:bodyPr>
          <a:lstStyle/>
          <a:p>
            <a:pPr marL="0" lvl="0" indent="0" algn="l" rtl="0">
              <a:spcBef>
                <a:spcPts val="0"/>
              </a:spcBef>
              <a:spcAft>
                <a:spcPts val="0"/>
              </a:spcAft>
              <a:buNone/>
            </a:pPr>
            <a:endParaRPr/>
          </a:p>
        </p:txBody>
      </p:sp>
      <p:sp>
        <p:nvSpPr>
          <p:cNvPr id="336" name="Google Shape;336;p17:notes"/>
          <p:cNvSpPr>
            <a:spLocks noGrp="1" noRot="1" noChangeAspect="1"/>
          </p:cNvSpPr>
          <p:nvPr>
            <p:ph type="sldImg" idx="2"/>
          </p:nvPr>
        </p:nvSpPr>
        <p:spPr>
          <a:xfrm>
            <a:off x="381000" y="685800"/>
            <a:ext cx="6096000" cy="3429000"/>
          </a:xfrm>
          <a:custGeom>
            <a:avLst/>
            <a:gdLst/>
            <a:ahLst/>
            <a:cxnLst/>
            <a:rect l="l" t="t" r="r" b="b"/>
            <a:pathLst>
              <a:path w="120000" h="120000" extrusionOk="0">
                <a:moveTo>
                  <a:pt x="0" y="0"/>
                </a:moveTo>
                <a:lnTo>
                  <a:pt x="120000" y="0"/>
                </a:lnTo>
                <a:lnTo>
                  <a:pt x="120000" y="120000"/>
                </a:lnTo>
                <a:lnTo>
                  <a:pt x="0" y="120000"/>
                </a:lnTo>
                <a:close/>
              </a:path>
            </a:pathLst>
          </a:custGeom>
        </p:spPr>
      </p:sp>
    </p:spTree>
  </p:cSld>
  <p:clrMapOvr>
    <a:masterClrMapping/>
  </p:clrMapOvr>
</p:notes>
</file>

<file path=ppt/notesSlides/notesSlide12.xml><?xml version="1.0" encoding="utf-8"?>
<p:notes xmlns:a="http://schemas.openxmlformats.org/drawingml/2006/main" xmlns:r="http://schemas.openxmlformats.org/officeDocument/2006/relationships" xmlns:p="http://schemas.openxmlformats.org/presentationml/2006/main" showMasterSp="0" showMasterPhAnim="0">
  <p:cSld>
    <p:spTree>
      <p:nvGrpSpPr>
        <p:cNvPr id="1" name="Shape 350"/>
        <p:cNvGrpSpPr/>
        <p:nvPr/>
      </p:nvGrpSpPr>
      <p:grpSpPr>
        <a:xfrm>
          <a:off x="0" y="0"/>
          <a:ext cx="0" cy="0"/>
          <a:chOff x="0" y="0"/>
          <a:chExt cx="0" cy="0"/>
        </a:xfrm>
      </p:grpSpPr>
      <p:sp>
        <p:nvSpPr>
          <p:cNvPr id="351" name="Google Shape;351;p18:notes"/>
          <p:cNvSpPr txBox="1">
            <a:spLocks noGrp="1"/>
          </p:cNvSpPr>
          <p:nvPr>
            <p:ph type="body" idx="1"/>
          </p:nvPr>
        </p:nvSpPr>
        <p:spPr>
          <a:xfrm>
            <a:off x="685800" y="4343400"/>
            <a:ext cx="5486400" cy="4114800"/>
          </a:xfrm>
          <a:prstGeom prst="rect">
            <a:avLst/>
          </a:prstGeom>
        </p:spPr>
        <p:txBody>
          <a:bodyPr spcFirstLastPara="1" wrap="square" lIns="91425" tIns="91425" rIns="91425" bIns="91425" anchor="t" anchorCtr="0">
            <a:noAutofit/>
          </a:bodyPr>
          <a:lstStyle/>
          <a:p>
            <a:pPr marL="0" lvl="0" indent="0" algn="l" rtl="0">
              <a:spcBef>
                <a:spcPts val="0"/>
              </a:spcBef>
              <a:spcAft>
                <a:spcPts val="0"/>
              </a:spcAft>
              <a:buNone/>
            </a:pPr>
            <a:endParaRPr/>
          </a:p>
        </p:txBody>
      </p:sp>
      <p:sp>
        <p:nvSpPr>
          <p:cNvPr id="352" name="Google Shape;352;p18:notes"/>
          <p:cNvSpPr>
            <a:spLocks noGrp="1" noRot="1" noChangeAspect="1"/>
          </p:cNvSpPr>
          <p:nvPr>
            <p:ph type="sldImg" idx="2"/>
          </p:nvPr>
        </p:nvSpPr>
        <p:spPr>
          <a:xfrm>
            <a:off x="381000" y="685800"/>
            <a:ext cx="6096000" cy="3429000"/>
          </a:xfrm>
          <a:custGeom>
            <a:avLst/>
            <a:gdLst/>
            <a:ahLst/>
            <a:cxnLst/>
            <a:rect l="l" t="t" r="r" b="b"/>
            <a:pathLst>
              <a:path w="120000" h="120000" extrusionOk="0">
                <a:moveTo>
                  <a:pt x="0" y="0"/>
                </a:moveTo>
                <a:lnTo>
                  <a:pt x="120000" y="0"/>
                </a:lnTo>
                <a:lnTo>
                  <a:pt x="120000" y="120000"/>
                </a:lnTo>
                <a:lnTo>
                  <a:pt x="0" y="120000"/>
                </a:lnTo>
                <a:close/>
              </a:path>
            </a:pathLst>
          </a:custGeom>
        </p:spPr>
      </p:sp>
    </p:spTree>
  </p:cSld>
  <p:clrMapOvr>
    <a:masterClrMapping/>
  </p:clrMapOvr>
</p:notes>
</file>

<file path=ppt/notesSlides/notesSlide13.xml><?xml version="1.0" encoding="utf-8"?>
<p:notes xmlns:a="http://schemas.openxmlformats.org/drawingml/2006/main" xmlns:r="http://schemas.openxmlformats.org/officeDocument/2006/relationships" xmlns:p="http://schemas.openxmlformats.org/presentationml/2006/main" showMasterSp="0" showMasterPhAnim="0">
  <p:cSld>
    <p:spTree>
      <p:nvGrpSpPr>
        <p:cNvPr id="1" name="Shape 362"/>
        <p:cNvGrpSpPr/>
        <p:nvPr/>
      </p:nvGrpSpPr>
      <p:grpSpPr>
        <a:xfrm>
          <a:off x="0" y="0"/>
          <a:ext cx="0" cy="0"/>
          <a:chOff x="0" y="0"/>
          <a:chExt cx="0" cy="0"/>
        </a:xfrm>
      </p:grpSpPr>
      <p:sp>
        <p:nvSpPr>
          <p:cNvPr id="363" name="Google Shape;363;p19:notes"/>
          <p:cNvSpPr txBox="1">
            <a:spLocks noGrp="1"/>
          </p:cNvSpPr>
          <p:nvPr>
            <p:ph type="body" idx="1"/>
          </p:nvPr>
        </p:nvSpPr>
        <p:spPr>
          <a:xfrm>
            <a:off x="685800" y="4343400"/>
            <a:ext cx="5486400" cy="4114800"/>
          </a:xfrm>
          <a:prstGeom prst="rect">
            <a:avLst/>
          </a:prstGeom>
        </p:spPr>
        <p:txBody>
          <a:bodyPr spcFirstLastPara="1" wrap="square" lIns="91425" tIns="91425" rIns="91425" bIns="91425" anchor="t" anchorCtr="0">
            <a:noAutofit/>
          </a:bodyPr>
          <a:lstStyle/>
          <a:p>
            <a:pPr marL="0" lvl="0" indent="0" algn="l" rtl="0">
              <a:spcBef>
                <a:spcPts val="0"/>
              </a:spcBef>
              <a:spcAft>
                <a:spcPts val="0"/>
              </a:spcAft>
              <a:buNone/>
            </a:pPr>
            <a:endParaRPr/>
          </a:p>
        </p:txBody>
      </p:sp>
      <p:sp>
        <p:nvSpPr>
          <p:cNvPr id="364" name="Google Shape;364;p19:notes"/>
          <p:cNvSpPr>
            <a:spLocks noGrp="1" noRot="1" noChangeAspect="1"/>
          </p:cNvSpPr>
          <p:nvPr>
            <p:ph type="sldImg" idx="2"/>
          </p:nvPr>
        </p:nvSpPr>
        <p:spPr>
          <a:xfrm>
            <a:off x="381000" y="685800"/>
            <a:ext cx="6096000" cy="3429000"/>
          </a:xfrm>
          <a:custGeom>
            <a:avLst/>
            <a:gdLst/>
            <a:ahLst/>
            <a:cxnLst/>
            <a:rect l="l" t="t" r="r" b="b"/>
            <a:pathLst>
              <a:path w="120000" h="120000" extrusionOk="0">
                <a:moveTo>
                  <a:pt x="0" y="0"/>
                </a:moveTo>
                <a:lnTo>
                  <a:pt x="120000" y="0"/>
                </a:lnTo>
                <a:lnTo>
                  <a:pt x="120000" y="120000"/>
                </a:lnTo>
                <a:lnTo>
                  <a:pt x="0" y="120000"/>
                </a:lnTo>
                <a:close/>
              </a:path>
            </a:pathLst>
          </a:custGeom>
        </p:spPr>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matchingName="Title Slide" userDrawn="1">
  <p:cSld name="Title Slide">
    <p:spTree>
      <p:nvGrpSpPr>
        <p:cNvPr id="1" name="Shape 11"/>
        <p:cNvGrpSpPr/>
        <p:nvPr/>
      </p:nvGrpSpPr>
      <p:grpSpPr>
        <a:xfrm>
          <a:off x="0" y="0"/>
          <a:ext cx="0" cy="0"/>
          <a:chOff x="0" y="0"/>
          <a:chExt cx="0" cy="0"/>
        </a:xfrm>
      </p:grpSpPr>
      <p:sp>
        <p:nvSpPr>
          <p:cNvPr id="7" name="Donut 6"/>
          <p:cNvSpPr/>
          <p:nvPr userDrawn="1"/>
        </p:nvSpPr>
        <p:spPr>
          <a:xfrm>
            <a:off x="9380947" y="4861132"/>
            <a:ext cx="1269445" cy="1269445"/>
          </a:xfrm>
          <a:prstGeom prst="donut">
            <a:avLst>
              <a:gd name="adj" fmla="val 22435"/>
            </a:avLst>
          </a:prstGeom>
          <a:solidFill>
            <a:srgbClr val="D6F1E8"/>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499" name="Oval 1498"/>
          <p:cNvSpPr/>
          <p:nvPr userDrawn="1"/>
        </p:nvSpPr>
        <p:spPr>
          <a:xfrm>
            <a:off x="10368531" y="503399"/>
            <a:ext cx="2493030" cy="2493030"/>
          </a:xfrm>
          <a:prstGeom prst="ellipse">
            <a:avLst/>
          </a:prstGeom>
          <a:solidFill>
            <a:srgbClr val="D6F1E8"/>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824" name="Group 823"/>
          <p:cNvGrpSpPr/>
          <p:nvPr userDrawn="1"/>
        </p:nvGrpSpPr>
        <p:grpSpPr>
          <a:xfrm>
            <a:off x="2005496" y="4463437"/>
            <a:ext cx="2755900" cy="2755900"/>
            <a:chOff x="482600" y="1754327"/>
            <a:chExt cx="2755900" cy="2755900"/>
          </a:xfrm>
        </p:grpSpPr>
        <p:sp>
          <p:nvSpPr>
            <p:cNvPr id="812" name="Oval 811"/>
            <p:cNvSpPr/>
            <p:nvPr userDrawn="1"/>
          </p:nvSpPr>
          <p:spPr>
            <a:xfrm>
              <a:off x="482600" y="1754327"/>
              <a:ext cx="2755900" cy="2755900"/>
            </a:xfrm>
            <a:prstGeom prst="ellipse">
              <a:avLst/>
            </a:prstGeom>
            <a:noFill/>
            <a:ln w="19050">
              <a:solidFill>
                <a:srgbClr val="FFCD7F"/>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13" name="Oval 812"/>
            <p:cNvSpPr/>
            <p:nvPr userDrawn="1"/>
          </p:nvSpPr>
          <p:spPr>
            <a:xfrm>
              <a:off x="656946" y="1928673"/>
              <a:ext cx="2407208" cy="2407208"/>
            </a:xfrm>
            <a:prstGeom prst="ellipse">
              <a:avLst/>
            </a:prstGeom>
            <a:noFill/>
            <a:ln w="19050">
              <a:solidFill>
                <a:srgbClr val="FFCD7F"/>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15" name="Oval 814"/>
            <p:cNvSpPr/>
            <p:nvPr userDrawn="1"/>
          </p:nvSpPr>
          <p:spPr>
            <a:xfrm>
              <a:off x="861873" y="2133600"/>
              <a:ext cx="1997354" cy="1997354"/>
            </a:xfrm>
            <a:prstGeom prst="ellipse">
              <a:avLst/>
            </a:prstGeom>
            <a:noFill/>
            <a:ln w="19050">
              <a:solidFill>
                <a:srgbClr val="FFCD7F"/>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16" name="Oval 815"/>
            <p:cNvSpPr/>
            <p:nvPr userDrawn="1"/>
          </p:nvSpPr>
          <p:spPr>
            <a:xfrm>
              <a:off x="1072126" y="2343853"/>
              <a:ext cx="1576848" cy="1576848"/>
            </a:xfrm>
            <a:prstGeom prst="ellipse">
              <a:avLst/>
            </a:prstGeom>
            <a:noFill/>
            <a:ln w="19050">
              <a:solidFill>
                <a:srgbClr val="FFCD7F"/>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17" name="Oval 816"/>
            <p:cNvSpPr/>
            <p:nvPr userDrawn="1"/>
          </p:nvSpPr>
          <p:spPr>
            <a:xfrm>
              <a:off x="1220475" y="2492202"/>
              <a:ext cx="1280150" cy="1280150"/>
            </a:xfrm>
            <a:prstGeom prst="ellipse">
              <a:avLst/>
            </a:prstGeom>
            <a:noFill/>
            <a:ln w="19050">
              <a:solidFill>
                <a:srgbClr val="FFCD7F"/>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22" name="Oval 821"/>
            <p:cNvSpPr/>
            <p:nvPr userDrawn="1"/>
          </p:nvSpPr>
          <p:spPr>
            <a:xfrm>
              <a:off x="1382736" y="2654463"/>
              <a:ext cx="955629" cy="955629"/>
            </a:xfrm>
            <a:prstGeom prst="ellipse">
              <a:avLst/>
            </a:prstGeom>
            <a:noFill/>
            <a:ln w="19050">
              <a:solidFill>
                <a:srgbClr val="FFCD7F"/>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23" name="Oval 822"/>
            <p:cNvSpPr/>
            <p:nvPr userDrawn="1"/>
          </p:nvSpPr>
          <p:spPr>
            <a:xfrm>
              <a:off x="1522436" y="2794163"/>
              <a:ext cx="676229" cy="676229"/>
            </a:xfrm>
            <a:prstGeom prst="ellipse">
              <a:avLst/>
            </a:prstGeom>
            <a:noFill/>
            <a:ln w="19050">
              <a:solidFill>
                <a:srgbClr val="FFCD7F"/>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151" name="Freeform 1150"/>
          <p:cNvSpPr/>
          <p:nvPr userDrawn="1"/>
        </p:nvSpPr>
        <p:spPr>
          <a:xfrm>
            <a:off x="0" y="0"/>
            <a:ext cx="5525231" cy="6858000"/>
          </a:xfrm>
          <a:custGeom>
            <a:avLst/>
            <a:gdLst>
              <a:gd name="connsiteX0" fmla="*/ 0 w 5525231"/>
              <a:gd name="connsiteY0" fmla="*/ 0 h 6858000"/>
              <a:gd name="connsiteX1" fmla="*/ 5525231 w 5525231"/>
              <a:gd name="connsiteY1" fmla="*/ 0 h 6858000"/>
              <a:gd name="connsiteX2" fmla="*/ 2858223 w 5525231"/>
              <a:gd name="connsiteY2" fmla="*/ 6858000 h 6858000"/>
              <a:gd name="connsiteX3" fmla="*/ 0 w 5525231"/>
              <a:gd name="connsiteY3" fmla="*/ 6858000 h 6858000"/>
            </a:gdLst>
            <a:ahLst/>
            <a:cxnLst>
              <a:cxn ang="0">
                <a:pos x="connsiteX0" y="connsiteY0"/>
              </a:cxn>
              <a:cxn ang="0">
                <a:pos x="connsiteX1" y="connsiteY1"/>
              </a:cxn>
              <a:cxn ang="0">
                <a:pos x="connsiteX2" y="connsiteY2"/>
              </a:cxn>
              <a:cxn ang="0">
                <a:pos x="connsiteX3" y="connsiteY3"/>
              </a:cxn>
            </a:cxnLst>
            <a:rect l="l" t="t" r="r" b="b"/>
            <a:pathLst>
              <a:path w="5525231" h="6858000">
                <a:moveTo>
                  <a:pt x="0" y="0"/>
                </a:moveTo>
                <a:lnTo>
                  <a:pt x="5525231" y="0"/>
                </a:lnTo>
                <a:lnTo>
                  <a:pt x="2858223" y="6858000"/>
                </a:lnTo>
                <a:lnTo>
                  <a:pt x="0" y="6858000"/>
                </a:lnTo>
                <a:close/>
              </a:path>
            </a:pathLst>
          </a:custGeom>
          <a:solidFill>
            <a:srgbClr val="D6F1E8"/>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Google Shape;15;p2"/>
          <p:cNvSpPr txBox="1">
            <a:spLocks noGrp="1"/>
          </p:cNvSpPr>
          <p:nvPr>
            <p:ph type="ctrTitle"/>
          </p:nvPr>
        </p:nvSpPr>
        <p:spPr>
          <a:xfrm>
            <a:off x="3503382" y="2975067"/>
            <a:ext cx="5185236" cy="907867"/>
          </a:xfrm>
          <a:prstGeom prst="rect">
            <a:avLst/>
          </a:prstGeom>
          <a:noFill/>
          <a:ln>
            <a:noFill/>
          </a:ln>
        </p:spPr>
        <p:txBody>
          <a:bodyPr spcFirstLastPara="1" wrap="square" lIns="91425" tIns="91425" rIns="91425" bIns="91425" anchor="ctr" anchorCtr="0">
            <a:noAutofit/>
          </a:bodyPr>
          <a:lstStyle>
            <a:lvl1pPr marR="0" lvl="0" algn="ctr" rtl="0">
              <a:lnSpc>
                <a:spcPct val="90000"/>
              </a:lnSpc>
              <a:spcBef>
                <a:spcPts val="0"/>
              </a:spcBef>
              <a:spcAft>
                <a:spcPts val="0"/>
              </a:spcAft>
              <a:buClr>
                <a:schemeClr val="lt1"/>
              </a:buClr>
              <a:buSzPts val="4400"/>
              <a:buFont typeface="Raleway"/>
              <a:buNone/>
              <a:defRPr sz="4400" b="0" i="0" u="none" strike="noStrike" cap="none">
                <a:solidFill>
                  <a:srgbClr val="3C4973"/>
                </a:solidFill>
                <a:latin typeface="Raleway"/>
                <a:ea typeface="Raleway"/>
                <a:cs typeface="Raleway"/>
                <a:sym typeface="Raleway"/>
              </a:defRPr>
            </a:lvl1pPr>
            <a:lvl2pPr lvl="1" algn="ctr">
              <a:spcBef>
                <a:spcPts val="0"/>
              </a:spcBef>
              <a:spcAft>
                <a:spcPts val="0"/>
              </a:spcAft>
              <a:buSzPts val="1400"/>
              <a:buNone/>
              <a:defRPr sz="6400"/>
            </a:lvl2pPr>
            <a:lvl3pPr lvl="2" algn="ctr">
              <a:spcBef>
                <a:spcPts val="0"/>
              </a:spcBef>
              <a:spcAft>
                <a:spcPts val="0"/>
              </a:spcAft>
              <a:buSzPts val="1400"/>
              <a:buNone/>
              <a:defRPr sz="6400"/>
            </a:lvl3pPr>
            <a:lvl4pPr lvl="3" algn="ctr">
              <a:spcBef>
                <a:spcPts val="0"/>
              </a:spcBef>
              <a:spcAft>
                <a:spcPts val="0"/>
              </a:spcAft>
              <a:buSzPts val="1400"/>
              <a:buNone/>
              <a:defRPr sz="6400"/>
            </a:lvl4pPr>
            <a:lvl5pPr lvl="4" algn="ctr">
              <a:spcBef>
                <a:spcPts val="0"/>
              </a:spcBef>
              <a:spcAft>
                <a:spcPts val="0"/>
              </a:spcAft>
              <a:buSzPts val="1400"/>
              <a:buNone/>
              <a:defRPr sz="6400"/>
            </a:lvl5pPr>
            <a:lvl6pPr lvl="5" algn="ctr">
              <a:spcBef>
                <a:spcPts val="0"/>
              </a:spcBef>
              <a:spcAft>
                <a:spcPts val="0"/>
              </a:spcAft>
              <a:buSzPts val="1400"/>
              <a:buNone/>
              <a:defRPr sz="6400"/>
            </a:lvl6pPr>
            <a:lvl7pPr lvl="6" algn="ctr">
              <a:spcBef>
                <a:spcPts val="0"/>
              </a:spcBef>
              <a:spcAft>
                <a:spcPts val="0"/>
              </a:spcAft>
              <a:buSzPts val="1400"/>
              <a:buNone/>
              <a:defRPr sz="6400"/>
            </a:lvl7pPr>
            <a:lvl8pPr lvl="7" algn="ctr">
              <a:spcBef>
                <a:spcPts val="0"/>
              </a:spcBef>
              <a:spcAft>
                <a:spcPts val="0"/>
              </a:spcAft>
              <a:buSzPts val="1400"/>
              <a:buNone/>
              <a:defRPr sz="6400"/>
            </a:lvl8pPr>
            <a:lvl9pPr lvl="8" algn="ctr">
              <a:spcBef>
                <a:spcPts val="0"/>
              </a:spcBef>
              <a:spcAft>
                <a:spcPts val="0"/>
              </a:spcAft>
              <a:buSzPts val="1400"/>
              <a:buNone/>
              <a:defRPr sz="6400"/>
            </a:lvl9pPr>
          </a:lstStyle>
          <a:p>
            <a:endParaRPr dirty="0"/>
          </a:p>
        </p:txBody>
      </p:sp>
      <p:grpSp>
        <p:nvGrpSpPr>
          <p:cNvPr id="5" name="Group 4"/>
          <p:cNvGrpSpPr/>
          <p:nvPr userDrawn="1"/>
        </p:nvGrpSpPr>
        <p:grpSpPr>
          <a:xfrm>
            <a:off x="7016673" y="-880259"/>
            <a:ext cx="1932614" cy="1760517"/>
            <a:chOff x="6421587" y="-831603"/>
            <a:chExt cx="3419100" cy="3114633"/>
          </a:xfrm>
        </p:grpSpPr>
        <p:sp>
          <p:nvSpPr>
            <p:cNvPr id="4" name="Rectangle 3"/>
            <p:cNvSpPr/>
            <p:nvPr userDrawn="1"/>
          </p:nvSpPr>
          <p:spPr>
            <a:xfrm rot="2707151">
              <a:off x="7788156" y="-814791"/>
              <a:ext cx="657964" cy="3391102"/>
            </a:xfrm>
            <a:custGeom>
              <a:avLst/>
              <a:gdLst>
                <a:gd name="connsiteX0" fmla="*/ 0 w 657964"/>
                <a:gd name="connsiteY0" fmla="*/ 0 h 3391102"/>
                <a:gd name="connsiteX1" fmla="*/ 657964 w 657964"/>
                <a:gd name="connsiteY1" fmla="*/ 0 h 3391102"/>
                <a:gd name="connsiteX2" fmla="*/ 657964 w 657964"/>
                <a:gd name="connsiteY2" fmla="*/ 3391102 h 3391102"/>
                <a:gd name="connsiteX3" fmla="*/ 0 w 657964"/>
                <a:gd name="connsiteY3" fmla="*/ 3391102 h 3391102"/>
                <a:gd name="connsiteX4" fmla="*/ 0 w 657964"/>
                <a:gd name="connsiteY4" fmla="*/ 0 h 3391102"/>
                <a:gd name="connsiteX0" fmla="*/ 0 w 657964"/>
                <a:gd name="connsiteY0" fmla="*/ 0 h 3391102"/>
                <a:gd name="connsiteX1" fmla="*/ 657964 w 657964"/>
                <a:gd name="connsiteY1" fmla="*/ 0 h 3391102"/>
                <a:gd name="connsiteX2" fmla="*/ 648928 w 657964"/>
                <a:gd name="connsiteY2" fmla="*/ 3364180 h 3391102"/>
                <a:gd name="connsiteX3" fmla="*/ 0 w 657964"/>
                <a:gd name="connsiteY3" fmla="*/ 3391102 h 3391102"/>
                <a:gd name="connsiteX4" fmla="*/ 0 w 657964"/>
                <a:gd name="connsiteY4" fmla="*/ 0 h 3391102"/>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57964" h="3391102">
                  <a:moveTo>
                    <a:pt x="0" y="0"/>
                  </a:moveTo>
                  <a:lnTo>
                    <a:pt x="657964" y="0"/>
                  </a:lnTo>
                  <a:lnTo>
                    <a:pt x="648928" y="3364180"/>
                  </a:lnTo>
                  <a:lnTo>
                    <a:pt x="0" y="3391102"/>
                  </a:lnTo>
                  <a:lnTo>
                    <a:pt x="0" y="0"/>
                  </a:lnTo>
                  <a:close/>
                </a:path>
              </a:pathLst>
            </a:custGeom>
            <a:solidFill>
              <a:srgbClr val="FFCD7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 name="Cube 2"/>
            <p:cNvSpPr/>
            <p:nvPr userDrawn="1"/>
          </p:nvSpPr>
          <p:spPr>
            <a:xfrm>
              <a:off x="6662058" y="-831603"/>
              <a:ext cx="3178629" cy="3114633"/>
            </a:xfrm>
            <a:prstGeom prst="cube">
              <a:avLst>
                <a:gd name="adj" fmla="val 85752"/>
              </a:avLst>
            </a:prstGeom>
            <a:noFill/>
            <a:ln>
              <a:solidFill>
                <a:schemeClr val="accent1">
                  <a:lumMod val="75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489" name="Group 1488"/>
          <p:cNvGrpSpPr/>
          <p:nvPr userDrawn="1"/>
        </p:nvGrpSpPr>
        <p:grpSpPr>
          <a:xfrm>
            <a:off x="9367576" y="152748"/>
            <a:ext cx="2335473" cy="2081802"/>
            <a:chOff x="9367577" y="152748"/>
            <a:chExt cx="1175402" cy="1047734"/>
          </a:xfrm>
        </p:grpSpPr>
        <p:sp>
          <p:nvSpPr>
            <p:cNvPr id="825" name="Oval 824"/>
            <p:cNvSpPr/>
            <p:nvPr userDrawn="1"/>
          </p:nvSpPr>
          <p:spPr>
            <a:xfrm>
              <a:off x="9389413" y="152748"/>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26" name="Oval 825"/>
            <p:cNvSpPr/>
            <p:nvPr userDrawn="1"/>
          </p:nvSpPr>
          <p:spPr>
            <a:xfrm>
              <a:off x="9474078" y="152748"/>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27" name="Oval 826"/>
            <p:cNvSpPr/>
            <p:nvPr userDrawn="1"/>
          </p:nvSpPr>
          <p:spPr>
            <a:xfrm>
              <a:off x="9558744" y="152748"/>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28" name="Oval 827"/>
            <p:cNvSpPr/>
            <p:nvPr userDrawn="1"/>
          </p:nvSpPr>
          <p:spPr>
            <a:xfrm>
              <a:off x="9643409" y="152748"/>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29" name="Oval 828"/>
            <p:cNvSpPr/>
            <p:nvPr userDrawn="1"/>
          </p:nvSpPr>
          <p:spPr>
            <a:xfrm>
              <a:off x="9728075" y="152748"/>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30" name="Oval 829"/>
            <p:cNvSpPr/>
            <p:nvPr userDrawn="1"/>
          </p:nvSpPr>
          <p:spPr>
            <a:xfrm>
              <a:off x="9812740" y="152748"/>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31" name="Oval 830"/>
            <p:cNvSpPr/>
            <p:nvPr userDrawn="1"/>
          </p:nvSpPr>
          <p:spPr>
            <a:xfrm>
              <a:off x="9897405" y="152748"/>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32" name="Oval 831"/>
            <p:cNvSpPr/>
            <p:nvPr userDrawn="1"/>
          </p:nvSpPr>
          <p:spPr>
            <a:xfrm>
              <a:off x="9982071" y="152748"/>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33" name="Oval 832"/>
            <p:cNvSpPr/>
            <p:nvPr userDrawn="1"/>
          </p:nvSpPr>
          <p:spPr>
            <a:xfrm>
              <a:off x="10066736" y="152748"/>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34" name="Oval 833"/>
            <p:cNvSpPr/>
            <p:nvPr userDrawn="1"/>
          </p:nvSpPr>
          <p:spPr>
            <a:xfrm>
              <a:off x="10151402" y="152748"/>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35" name="Oval 834"/>
            <p:cNvSpPr/>
            <p:nvPr userDrawn="1"/>
          </p:nvSpPr>
          <p:spPr>
            <a:xfrm>
              <a:off x="10236067" y="152748"/>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36" name="Oval 835"/>
            <p:cNvSpPr/>
            <p:nvPr userDrawn="1"/>
          </p:nvSpPr>
          <p:spPr>
            <a:xfrm>
              <a:off x="10320732" y="152748"/>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37" name="Oval 836"/>
            <p:cNvSpPr/>
            <p:nvPr userDrawn="1"/>
          </p:nvSpPr>
          <p:spPr>
            <a:xfrm>
              <a:off x="10405398" y="152748"/>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38" name="Oval 837"/>
            <p:cNvSpPr/>
            <p:nvPr userDrawn="1"/>
          </p:nvSpPr>
          <p:spPr>
            <a:xfrm>
              <a:off x="10490063" y="152748"/>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46" name="Oval 845"/>
            <p:cNvSpPr/>
            <p:nvPr userDrawn="1"/>
          </p:nvSpPr>
          <p:spPr>
            <a:xfrm>
              <a:off x="9389413" y="233886"/>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47" name="Oval 846"/>
            <p:cNvSpPr/>
            <p:nvPr userDrawn="1"/>
          </p:nvSpPr>
          <p:spPr>
            <a:xfrm>
              <a:off x="9474078" y="233886"/>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48" name="Oval 847"/>
            <p:cNvSpPr/>
            <p:nvPr userDrawn="1"/>
          </p:nvSpPr>
          <p:spPr>
            <a:xfrm>
              <a:off x="9558744" y="233886"/>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49" name="Oval 848"/>
            <p:cNvSpPr/>
            <p:nvPr userDrawn="1"/>
          </p:nvSpPr>
          <p:spPr>
            <a:xfrm>
              <a:off x="9643409" y="233886"/>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50" name="Oval 849"/>
            <p:cNvSpPr/>
            <p:nvPr userDrawn="1"/>
          </p:nvSpPr>
          <p:spPr>
            <a:xfrm>
              <a:off x="9728075" y="233886"/>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51" name="Oval 850"/>
            <p:cNvSpPr/>
            <p:nvPr userDrawn="1"/>
          </p:nvSpPr>
          <p:spPr>
            <a:xfrm>
              <a:off x="9812740" y="233886"/>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52" name="Oval 851"/>
            <p:cNvSpPr/>
            <p:nvPr userDrawn="1"/>
          </p:nvSpPr>
          <p:spPr>
            <a:xfrm>
              <a:off x="9897405" y="233886"/>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53" name="Oval 852"/>
            <p:cNvSpPr/>
            <p:nvPr userDrawn="1"/>
          </p:nvSpPr>
          <p:spPr>
            <a:xfrm>
              <a:off x="9982071" y="233886"/>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54" name="Oval 853"/>
            <p:cNvSpPr/>
            <p:nvPr userDrawn="1"/>
          </p:nvSpPr>
          <p:spPr>
            <a:xfrm>
              <a:off x="10066736" y="233886"/>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55" name="Oval 854"/>
            <p:cNvSpPr/>
            <p:nvPr userDrawn="1"/>
          </p:nvSpPr>
          <p:spPr>
            <a:xfrm>
              <a:off x="10151402" y="233886"/>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56" name="Oval 855"/>
            <p:cNvSpPr/>
            <p:nvPr userDrawn="1"/>
          </p:nvSpPr>
          <p:spPr>
            <a:xfrm>
              <a:off x="10236067" y="233886"/>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57" name="Oval 856"/>
            <p:cNvSpPr/>
            <p:nvPr userDrawn="1"/>
          </p:nvSpPr>
          <p:spPr>
            <a:xfrm>
              <a:off x="10320732" y="233886"/>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58" name="Oval 857"/>
            <p:cNvSpPr/>
            <p:nvPr userDrawn="1"/>
          </p:nvSpPr>
          <p:spPr>
            <a:xfrm>
              <a:off x="10405398" y="233886"/>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59" name="Oval 858"/>
            <p:cNvSpPr/>
            <p:nvPr userDrawn="1"/>
          </p:nvSpPr>
          <p:spPr>
            <a:xfrm>
              <a:off x="10490063" y="233886"/>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66" name="Oval 865"/>
            <p:cNvSpPr/>
            <p:nvPr userDrawn="1"/>
          </p:nvSpPr>
          <p:spPr>
            <a:xfrm>
              <a:off x="9385774" y="318551"/>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67" name="Oval 866"/>
            <p:cNvSpPr/>
            <p:nvPr userDrawn="1"/>
          </p:nvSpPr>
          <p:spPr>
            <a:xfrm>
              <a:off x="9470439" y="318551"/>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68" name="Oval 867"/>
            <p:cNvSpPr/>
            <p:nvPr userDrawn="1"/>
          </p:nvSpPr>
          <p:spPr>
            <a:xfrm>
              <a:off x="9555105" y="318551"/>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69" name="Oval 868"/>
            <p:cNvSpPr/>
            <p:nvPr userDrawn="1"/>
          </p:nvSpPr>
          <p:spPr>
            <a:xfrm>
              <a:off x="9639770" y="318551"/>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70" name="Oval 869"/>
            <p:cNvSpPr/>
            <p:nvPr userDrawn="1"/>
          </p:nvSpPr>
          <p:spPr>
            <a:xfrm>
              <a:off x="9724436" y="318551"/>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71" name="Oval 870"/>
            <p:cNvSpPr/>
            <p:nvPr userDrawn="1"/>
          </p:nvSpPr>
          <p:spPr>
            <a:xfrm>
              <a:off x="9809101" y="318551"/>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72" name="Oval 871"/>
            <p:cNvSpPr/>
            <p:nvPr userDrawn="1"/>
          </p:nvSpPr>
          <p:spPr>
            <a:xfrm>
              <a:off x="9893766" y="318551"/>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73" name="Oval 872"/>
            <p:cNvSpPr/>
            <p:nvPr userDrawn="1"/>
          </p:nvSpPr>
          <p:spPr>
            <a:xfrm>
              <a:off x="9978432" y="318551"/>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74" name="Oval 873"/>
            <p:cNvSpPr/>
            <p:nvPr userDrawn="1"/>
          </p:nvSpPr>
          <p:spPr>
            <a:xfrm>
              <a:off x="10063097" y="318551"/>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75" name="Oval 874"/>
            <p:cNvSpPr/>
            <p:nvPr userDrawn="1"/>
          </p:nvSpPr>
          <p:spPr>
            <a:xfrm>
              <a:off x="10147763" y="318551"/>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76" name="Oval 875"/>
            <p:cNvSpPr/>
            <p:nvPr userDrawn="1"/>
          </p:nvSpPr>
          <p:spPr>
            <a:xfrm>
              <a:off x="10232428" y="318551"/>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77" name="Oval 876"/>
            <p:cNvSpPr/>
            <p:nvPr userDrawn="1"/>
          </p:nvSpPr>
          <p:spPr>
            <a:xfrm>
              <a:off x="10317093" y="318551"/>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78" name="Oval 877"/>
            <p:cNvSpPr/>
            <p:nvPr userDrawn="1"/>
          </p:nvSpPr>
          <p:spPr>
            <a:xfrm>
              <a:off x="10401759" y="318551"/>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79" name="Oval 878"/>
            <p:cNvSpPr/>
            <p:nvPr userDrawn="1"/>
          </p:nvSpPr>
          <p:spPr>
            <a:xfrm>
              <a:off x="10486424" y="318551"/>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86" name="Oval 885"/>
            <p:cNvSpPr/>
            <p:nvPr userDrawn="1"/>
          </p:nvSpPr>
          <p:spPr>
            <a:xfrm>
              <a:off x="9385774" y="399689"/>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87" name="Oval 886"/>
            <p:cNvSpPr/>
            <p:nvPr userDrawn="1"/>
          </p:nvSpPr>
          <p:spPr>
            <a:xfrm>
              <a:off x="9470439" y="399689"/>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88" name="Oval 887"/>
            <p:cNvSpPr/>
            <p:nvPr userDrawn="1"/>
          </p:nvSpPr>
          <p:spPr>
            <a:xfrm>
              <a:off x="9555105" y="399689"/>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89" name="Oval 888"/>
            <p:cNvSpPr/>
            <p:nvPr userDrawn="1"/>
          </p:nvSpPr>
          <p:spPr>
            <a:xfrm>
              <a:off x="9639770" y="399689"/>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90" name="Oval 889"/>
            <p:cNvSpPr/>
            <p:nvPr userDrawn="1"/>
          </p:nvSpPr>
          <p:spPr>
            <a:xfrm>
              <a:off x="9724436" y="399689"/>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91" name="Oval 890"/>
            <p:cNvSpPr/>
            <p:nvPr userDrawn="1"/>
          </p:nvSpPr>
          <p:spPr>
            <a:xfrm>
              <a:off x="9809101" y="399689"/>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92" name="Oval 891"/>
            <p:cNvSpPr/>
            <p:nvPr userDrawn="1"/>
          </p:nvSpPr>
          <p:spPr>
            <a:xfrm>
              <a:off x="9893766" y="399689"/>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93" name="Oval 892"/>
            <p:cNvSpPr/>
            <p:nvPr userDrawn="1"/>
          </p:nvSpPr>
          <p:spPr>
            <a:xfrm>
              <a:off x="9978432" y="399689"/>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94" name="Oval 893"/>
            <p:cNvSpPr/>
            <p:nvPr userDrawn="1"/>
          </p:nvSpPr>
          <p:spPr>
            <a:xfrm>
              <a:off x="10063097" y="399689"/>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95" name="Oval 894"/>
            <p:cNvSpPr/>
            <p:nvPr userDrawn="1"/>
          </p:nvSpPr>
          <p:spPr>
            <a:xfrm>
              <a:off x="10147763" y="399689"/>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96" name="Oval 895"/>
            <p:cNvSpPr/>
            <p:nvPr userDrawn="1"/>
          </p:nvSpPr>
          <p:spPr>
            <a:xfrm>
              <a:off x="10232428" y="399689"/>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97" name="Oval 896"/>
            <p:cNvSpPr/>
            <p:nvPr userDrawn="1"/>
          </p:nvSpPr>
          <p:spPr>
            <a:xfrm>
              <a:off x="10317093" y="399689"/>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98" name="Oval 897"/>
            <p:cNvSpPr/>
            <p:nvPr userDrawn="1"/>
          </p:nvSpPr>
          <p:spPr>
            <a:xfrm>
              <a:off x="10401759" y="399689"/>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99" name="Oval 898"/>
            <p:cNvSpPr/>
            <p:nvPr userDrawn="1"/>
          </p:nvSpPr>
          <p:spPr>
            <a:xfrm>
              <a:off x="10486424" y="399689"/>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06" name="Oval 905"/>
            <p:cNvSpPr/>
            <p:nvPr userDrawn="1"/>
          </p:nvSpPr>
          <p:spPr>
            <a:xfrm>
              <a:off x="9382134" y="484354"/>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07" name="Oval 906"/>
            <p:cNvSpPr/>
            <p:nvPr userDrawn="1"/>
          </p:nvSpPr>
          <p:spPr>
            <a:xfrm>
              <a:off x="9466799" y="484354"/>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08" name="Oval 907"/>
            <p:cNvSpPr/>
            <p:nvPr userDrawn="1"/>
          </p:nvSpPr>
          <p:spPr>
            <a:xfrm>
              <a:off x="9551465" y="484354"/>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09" name="Oval 908"/>
            <p:cNvSpPr/>
            <p:nvPr userDrawn="1"/>
          </p:nvSpPr>
          <p:spPr>
            <a:xfrm>
              <a:off x="9636130" y="484354"/>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10" name="Oval 909"/>
            <p:cNvSpPr/>
            <p:nvPr userDrawn="1"/>
          </p:nvSpPr>
          <p:spPr>
            <a:xfrm>
              <a:off x="9720796" y="484354"/>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11" name="Oval 910"/>
            <p:cNvSpPr/>
            <p:nvPr userDrawn="1"/>
          </p:nvSpPr>
          <p:spPr>
            <a:xfrm>
              <a:off x="9805461" y="484354"/>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12" name="Oval 911"/>
            <p:cNvSpPr/>
            <p:nvPr userDrawn="1"/>
          </p:nvSpPr>
          <p:spPr>
            <a:xfrm>
              <a:off x="9890126" y="484354"/>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13" name="Oval 912"/>
            <p:cNvSpPr/>
            <p:nvPr userDrawn="1"/>
          </p:nvSpPr>
          <p:spPr>
            <a:xfrm>
              <a:off x="9974792" y="484354"/>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14" name="Oval 913"/>
            <p:cNvSpPr/>
            <p:nvPr userDrawn="1"/>
          </p:nvSpPr>
          <p:spPr>
            <a:xfrm>
              <a:off x="10059457" y="484354"/>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15" name="Oval 914"/>
            <p:cNvSpPr/>
            <p:nvPr userDrawn="1"/>
          </p:nvSpPr>
          <p:spPr>
            <a:xfrm>
              <a:off x="10144123" y="484354"/>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16" name="Oval 915"/>
            <p:cNvSpPr/>
            <p:nvPr userDrawn="1"/>
          </p:nvSpPr>
          <p:spPr>
            <a:xfrm>
              <a:off x="10228788" y="484354"/>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17" name="Oval 916"/>
            <p:cNvSpPr/>
            <p:nvPr userDrawn="1"/>
          </p:nvSpPr>
          <p:spPr>
            <a:xfrm>
              <a:off x="10313453" y="484354"/>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18" name="Oval 917"/>
            <p:cNvSpPr/>
            <p:nvPr userDrawn="1"/>
          </p:nvSpPr>
          <p:spPr>
            <a:xfrm>
              <a:off x="10398119" y="484354"/>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19" name="Oval 918"/>
            <p:cNvSpPr/>
            <p:nvPr userDrawn="1"/>
          </p:nvSpPr>
          <p:spPr>
            <a:xfrm>
              <a:off x="10482784" y="484354"/>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26" name="Oval 925"/>
            <p:cNvSpPr/>
            <p:nvPr userDrawn="1"/>
          </p:nvSpPr>
          <p:spPr>
            <a:xfrm>
              <a:off x="9382134" y="565492"/>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27" name="Oval 926"/>
            <p:cNvSpPr/>
            <p:nvPr userDrawn="1"/>
          </p:nvSpPr>
          <p:spPr>
            <a:xfrm>
              <a:off x="9466799" y="565492"/>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28" name="Oval 927"/>
            <p:cNvSpPr/>
            <p:nvPr userDrawn="1"/>
          </p:nvSpPr>
          <p:spPr>
            <a:xfrm>
              <a:off x="9551465" y="565492"/>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29" name="Oval 928"/>
            <p:cNvSpPr/>
            <p:nvPr userDrawn="1"/>
          </p:nvSpPr>
          <p:spPr>
            <a:xfrm>
              <a:off x="9636130" y="565492"/>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30" name="Oval 929"/>
            <p:cNvSpPr/>
            <p:nvPr userDrawn="1"/>
          </p:nvSpPr>
          <p:spPr>
            <a:xfrm>
              <a:off x="9720796" y="565492"/>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31" name="Oval 930"/>
            <p:cNvSpPr/>
            <p:nvPr userDrawn="1"/>
          </p:nvSpPr>
          <p:spPr>
            <a:xfrm>
              <a:off x="9805461" y="565492"/>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32" name="Oval 931"/>
            <p:cNvSpPr/>
            <p:nvPr userDrawn="1"/>
          </p:nvSpPr>
          <p:spPr>
            <a:xfrm>
              <a:off x="9890126" y="565492"/>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33" name="Oval 932"/>
            <p:cNvSpPr/>
            <p:nvPr userDrawn="1"/>
          </p:nvSpPr>
          <p:spPr>
            <a:xfrm>
              <a:off x="9974792" y="565492"/>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34" name="Oval 933"/>
            <p:cNvSpPr/>
            <p:nvPr userDrawn="1"/>
          </p:nvSpPr>
          <p:spPr>
            <a:xfrm>
              <a:off x="10059457" y="565492"/>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35" name="Oval 934"/>
            <p:cNvSpPr/>
            <p:nvPr userDrawn="1"/>
          </p:nvSpPr>
          <p:spPr>
            <a:xfrm>
              <a:off x="10144123" y="565492"/>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36" name="Oval 935"/>
            <p:cNvSpPr/>
            <p:nvPr userDrawn="1"/>
          </p:nvSpPr>
          <p:spPr>
            <a:xfrm>
              <a:off x="10228788" y="565492"/>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37" name="Oval 936"/>
            <p:cNvSpPr/>
            <p:nvPr userDrawn="1"/>
          </p:nvSpPr>
          <p:spPr>
            <a:xfrm>
              <a:off x="10313453" y="565492"/>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38" name="Oval 937"/>
            <p:cNvSpPr/>
            <p:nvPr userDrawn="1"/>
          </p:nvSpPr>
          <p:spPr>
            <a:xfrm>
              <a:off x="10398119" y="565492"/>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39" name="Oval 938"/>
            <p:cNvSpPr/>
            <p:nvPr userDrawn="1"/>
          </p:nvSpPr>
          <p:spPr>
            <a:xfrm>
              <a:off x="10482784" y="565492"/>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46" name="Oval 945"/>
            <p:cNvSpPr/>
            <p:nvPr userDrawn="1"/>
          </p:nvSpPr>
          <p:spPr>
            <a:xfrm>
              <a:off x="9378495" y="650157"/>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47" name="Oval 946"/>
            <p:cNvSpPr/>
            <p:nvPr userDrawn="1"/>
          </p:nvSpPr>
          <p:spPr>
            <a:xfrm>
              <a:off x="9463160" y="650157"/>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48" name="Oval 947"/>
            <p:cNvSpPr/>
            <p:nvPr userDrawn="1"/>
          </p:nvSpPr>
          <p:spPr>
            <a:xfrm>
              <a:off x="9547826" y="650157"/>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49" name="Oval 948"/>
            <p:cNvSpPr/>
            <p:nvPr userDrawn="1"/>
          </p:nvSpPr>
          <p:spPr>
            <a:xfrm>
              <a:off x="9632491" y="650157"/>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50" name="Oval 949"/>
            <p:cNvSpPr/>
            <p:nvPr userDrawn="1"/>
          </p:nvSpPr>
          <p:spPr>
            <a:xfrm>
              <a:off x="9717157" y="650157"/>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51" name="Oval 950"/>
            <p:cNvSpPr/>
            <p:nvPr userDrawn="1"/>
          </p:nvSpPr>
          <p:spPr>
            <a:xfrm>
              <a:off x="9801822" y="650157"/>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52" name="Oval 951"/>
            <p:cNvSpPr/>
            <p:nvPr userDrawn="1"/>
          </p:nvSpPr>
          <p:spPr>
            <a:xfrm>
              <a:off x="9886487" y="650157"/>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53" name="Oval 952"/>
            <p:cNvSpPr/>
            <p:nvPr userDrawn="1"/>
          </p:nvSpPr>
          <p:spPr>
            <a:xfrm>
              <a:off x="9971153" y="650157"/>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54" name="Oval 953"/>
            <p:cNvSpPr/>
            <p:nvPr userDrawn="1"/>
          </p:nvSpPr>
          <p:spPr>
            <a:xfrm>
              <a:off x="10055818" y="650157"/>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55" name="Oval 954"/>
            <p:cNvSpPr/>
            <p:nvPr userDrawn="1"/>
          </p:nvSpPr>
          <p:spPr>
            <a:xfrm>
              <a:off x="10140484" y="650157"/>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56" name="Oval 955"/>
            <p:cNvSpPr/>
            <p:nvPr userDrawn="1"/>
          </p:nvSpPr>
          <p:spPr>
            <a:xfrm>
              <a:off x="10225149" y="650157"/>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57" name="Oval 956"/>
            <p:cNvSpPr/>
            <p:nvPr userDrawn="1"/>
          </p:nvSpPr>
          <p:spPr>
            <a:xfrm>
              <a:off x="10309814" y="650157"/>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58" name="Oval 957"/>
            <p:cNvSpPr/>
            <p:nvPr userDrawn="1"/>
          </p:nvSpPr>
          <p:spPr>
            <a:xfrm>
              <a:off x="10394480" y="650157"/>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59" name="Oval 958"/>
            <p:cNvSpPr/>
            <p:nvPr userDrawn="1"/>
          </p:nvSpPr>
          <p:spPr>
            <a:xfrm>
              <a:off x="10479145" y="650157"/>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66" name="Oval 965"/>
            <p:cNvSpPr/>
            <p:nvPr userDrawn="1"/>
          </p:nvSpPr>
          <p:spPr>
            <a:xfrm>
              <a:off x="9378495" y="731295"/>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67" name="Oval 966"/>
            <p:cNvSpPr/>
            <p:nvPr userDrawn="1"/>
          </p:nvSpPr>
          <p:spPr>
            <a:xfrm>
              <a:off x="9463160" y="731295"/>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68" name="Oval 967"/>
            <p:cNvSpPr/>
            <p:nvPr userDrawn="1"/>
          </p:nvSpPr>
          <p:spPr>
            <a:xfrm>
              <a:off x="9547826" y="731295"/>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69" name="Oval 968"/>
            <p:cNvSpPr/>
            <p:nvPr userDrawn="1"/>
          </p:nvSpPr>
          <p:spPr>
            <a:xfrm>
              <a:off x="9632491" y="731295"/>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70" name="Oval 969"/>
            <p:cNvSpPr/>
            <p:nvPr userDrawn="1"/>
          </p:nvSpPr>
          <p:spPr>
            <a:xfrm>
              <a:off x="9717157" y="731295"/>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71" name="Oval 970"/>
            <p:cNvSpPr/>
            <p:nvPr userDrawn="1"/>
          </p:nvSpPr>
          <p:spPr>
            <a:xfrm>
              <a:off x="9801822" y="731295"/>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72" name="Oval 971"/>
            <p:cNvSpPr/>
            <p:nvPr userDrawn="1"/>
          </p:nvSpPr>
          <p:spPr>
            <a:xfrm>
              <a:off x="9886487" y="731295"/>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73" name="Oval 972"/>
            <p:cNvSpPr/>
            <p:nvPr userDrawn="1"/>
          </p:nvSpPr>
          <p:spPr>
            <a:xfrm>
              <a:off x="9971153" y="731295"/>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74" name="Oval 973"/>
            <p:cNvSpPr/>
            <p:nvPr userDrawn="1"/>
          </p:nvSpPr>
          <p:spPr>
            <a:xfrm>
              <a:off x="10055818" y="731295"/>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75" name="Oval 974"/>
            <p:cNvSpPr/>
            <p:nvPr userDrawn="1"/>
          </p:nvSpPr>
          <p:spPr>
            <a:xfrm>
              <a:off x="10140484" y="731295"/>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76" name="Oval 975"/>
            <p:cNvSpPr/>
            <p:nvPr userDrawn="1"/>
          </p:nvSpPr>
          <p:spPr>
            <a:xfrm>
              <a:off x="10225149" y="731295"/>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77" name="Oval 976"/>
            <p:cNvSpPr/>
            <p:nvPr userDrawn="1"/>
          </p:nvSpPr>
          <p:spPr>
            <a:xfrm>
              <a:off x="10309814" y="731295"/>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78" name="Oval 977"/>
            <p:cNvSpPr/>
            <p:nvPr userDrawn="1"/>
          </p:nvSpPr>
          <p:spPr>
            <a:xfrm>
              <a:off x="10394480" y="731295"/>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79" name="Oval 978"/>
            <p:cNvSpPr/>
            <p:nvPr userDrawn="1"/>
          </p:nvSpPr>
          <p:spPr>
            <a:xfrm>
              <a:off x="10479145" y="731295"/>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86" name="Oval 985"/>
            <p:cNvSpPr/>
            <p:nvPr userDrawn="1"/>
          </p:nvSpPr>
          <p:spPr>
            <a:xfrm>
              <a:off x="9374856" y="815960"/>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87" name="Oval 986"/>
            <p:cNvSpPr/>
            <p:nvPr userDrawn="1"/>
          </p:nvSpPr>
          <p:spPr>
            <a:xfrm>
              <a:off x="9459521" y="815960"/>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88" name="Oval 987"/>
            <p:cNvSpPr/>
            <p:nvPr userDrawn="1"/>
          </p:nvSpPr>
          <p:spPr>
            <a:xfrm>
              <a:off x="9544187" y="815960"/>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89" name="Oval 988"/>
            <p:cNvSpPr/>
            <p:nvPr userDrawn="1"/>
          </p:nvSpPr>
          <p:spPr>
            <a:xfrm>
              <a:off x="9628852" y="815960"/>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90" name="Oval 989"/>
            <p:cNvSpPr/>
            <p:nvPr userDrawn="1"/>
          </p:nvSpPr>
          <p:spPr>
            <a:xfrm>
              <a:off x="9713518" y="815960"/>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91" name="Oval 990"/>
            <p:cNvSpPr/>
            <p:nvPr userDrawn="1"/>
          </p:nvSpPr>
          <p:spPr>
            <a:xfrm>
              <a:off x="9798183" y="815960"/>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92" name="Oval 991"/>
            <p:cNvSpPr/>
            <p:nvPr userDrawn="1"/>
          </p:nvSpPr>
          <p:spPr>
            <a:xfrm>
              <a:off x="9882848" y="815960"/>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93" name="Oval 992"/>
            <p:cNvSpPr/>
            <p:nvPr userDrawn="1"/>
          </p:nvSpPr>
          <p:spPr>
            <a:xfrm>
              <a:off x="9967514" y="815960"/>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94" name="Oval 993"/>
            <p:cNvSpPr/>
            <p:nvPr userDrawn="1"/>
          </p:nvSpPr>
          <p:spPr>
            <a:xfrm>
              <a:off x="10052179" y="815960"/>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95" name="Oval 994"/>
            <p:cNvSpPr/>
            <p:nvPr userDrawn="1"/>
          </p:nvSpPr>
          <p:spPr>
            <a:xfrm>
              <a:off x="10136845" y="815960"/>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96" name="Oval 995"/>
            <p:cNvSpPr/>
            <p:nvPr userDrawn="1"/>
          </p:nvSpPr>
          <p:spPr>
            <a:xfrm>
              <a:off x="10221510" y="815960"/>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97" name="Oval 996"/>
            <p:cNvSpPr/>
            <p:nvPr userDrawn="1"/>
          </p:nvSpPr>
          <p:spPr>
            <a:xfrm>
              <a:off x="10306175" y="815960"/>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98" name="Oval 997"/>
            <p:cNvSpPr/>
            <p:nvPr userDrawn="1"/>
          </p:nvSpPr>
          <p:spPr>
            <a:xfrm>
              <a:off x="10390841" y="815960"/>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99" name="Oval 998"/>
            <p:cNvSpPr/>
            <p:nvPr userDrawn="1"/>
          </p:nvSpPr>
          <p:spPr>
            <a:xfrm>
              <a:off x="10475506" y="815960"/>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06" name="Oval 1005"/>
            <p:cNvSpPr/>
            <p:nvPr userDrawn="1"/>
          </p:nvSpPr>
          <p:spPr>
            <a:xfrm>
              <a:off x="9374856" y="897098"/>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07" name="Oval 1006"/>
            <p:cNvSpPr/>
            <p:nvPr userDrawn="1"/>
          </p:nvSpPr>
          <p:spPr>
            <a:xfrm>
              <a:off x="9459521" y="897098"/>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08" name="Oval 1007"/>
            <p:cNvSpPr/>
            <p:nvPr userDrawn="1"/>
          </p:nvSpPr>
          <p:spPr>
            <a:xfrm>
              <a:off x="9544187" y="897098"/>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09" name="Oval 1008"/>
            <p:cNvSpPr/>
            <p:nvPr userDrawn="1"/>
          </p:nvSpPr>
          <p:spPr>
            <a:xfrm>
              <a:off x="9628852" y="897098"/>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10" name="Oval 1009"/>
            <p:cNvSpPr/>
            <p:nvPr userDrawn="1"/>
          </p:nvSpPr>
          <p:spPr>
            <a:xfrm>
              <a:off x="9713518" y="897098"/>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11" name="Oval 1010"/>
            <p:cNvSpPr/>
            <p:nvPr userDrawn="1"/>
          </p:nvSpPr>
          <p:spPr>
            <a:xfrm>
              <a:off x="9798183" y="897098"/>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12" name="Oval 1011"/>
            <p:cNvSpPr/>
            <p:nvPr userDrawn="1"/>
          </p:nvSpPr>
          <p:spPr>
            <a:xfrm>
              <a:off x="9882848" y="897098"/>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13" name="Oval 1012"/>
            <p:cNvSpPr/>
            <p:nvPr userDrawn="1"/>
          </p:nvSpPr>
          <p:spPr>
            <a:xfrm>
              <a:off x="9967514" y="897098"/>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14" name="Oval 1013"/>
            <p:cNvSpPr/>
            <p:nvPr userDrawn="1"/>
          </p:nvSpPr>
          <p:spPr>
            <a:xfrm>
              <a:off x="10052179" y="897098"/>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15" name="Oval 1014"/>
            <p:cNvSpPr/>
            <p:nvPr userDrawn="1"/>
          </p:nvSpPr>
          <p:spPr>
            <a:xfrm>
              <a:off x="10136845" y="897098"/>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16" name="Oval 1015"/>
            <p:cNvSpPr/>
            <p:nvPr userDrawn="1"/>
          </p:nvSpPr>
          <p:spPr>
            <a:xfrm>
              <a:off x="10221510" y="897098"/>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17" name="Oval 1016"/>
            <p:cNvSpPr/>
            <p:nvPr userDrawn="1"/>
          </p:nvSpPr>
          <p:spPr>
            <a:xfrm>
              <a:off x="10306175" y="897098"/>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18" name="Oval 1017"/>
            <p:cNvSpPr/>
            <p:nvPr userDrawn="1"/>
          </p:nvSpPr>
          <p:spPr>
            <a:xfrm>
              <a:off x="10390841" y="897098"/>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19" name="Oval 1018"/>
            <p:cNvSpPr/>
            <p:nvPr userDrawn="1"/>
          </p:nvSpPr>
          <p:spPr>
            <a:xfrm>
              <a:off x="10475506" y="897098"/>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26" name="Oval 1025"/>
            <p:cNvSpPr/>
            <p:nvPr userDrawn="1"/>
          </p:nvSpPr>
          <p:spPr>
            <a:xfrm>
              <a:off x="9371217" y="981763"/>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27" name="Oval 1026"/>
            <p:cNvSpPr/>
            <p:nvPr userDrawn="1"/>
          </p:nvSpPr>
          <p:spPr>
            <a:xfrm>
              <a:off x="9455882" y="981763"/>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28" name="Oval 1027"/>
            <p:cNvSpPr/>
            <p:nvPr userDrawn="1"/>
          </p:nvSpPr>
          <p:spPr>
            <a:xfrm>
              <a:off x="9540548" y="981763"/>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29" name="Oval 1028"/>
            <p:cNvSpPr/>
            <p:nvPr userDrawn="1"/>
          </p:nvSpPr>
          <p:spPr>
            <a:xfrm>
              <a:off x="9625213" y="981763"/>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30" name="Oval 1029"/>
            <p:cNvSpPr/>
            <p:nvPr userDrawn="1"/>
          </p:nvSpPr>
          <p:spPr>
            <a:xfrm>
              <a:off x="9709879" y="981763"/>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31" name="Oval 1030"/>
            <p:cNvSpPr/>
            <p:nvPr userDrawn="1"/>
          </p:nvSpPr>
          <p:spPr>
            <a:xfrm>
              <a:off x="9794544" y="981763"/>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32" name="Oval 1031"/>
            <p:cNvSpPr/>
            <p:nvPr userDrawn="1"/>
          </p:nvSpPr>
          <p:spPr>
            <a:xfrm>
              <a:off x="9879209" y="981763"/>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33" name="Oval 1032"/>
            <p:cNvSpPr/>
            <p:nvPr userDrawn="1"/>
          </p:nvSpPr>
          <p:spPr>
            <a:xfrm>
              <a:off x="9963875" y="981763"/>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34" name="Oval 1033"/>
            <p:cNvSpPr/>
            <p:nvPr userDrawn="1"/>
          </p:nvSpPr>
          <p:spPr>
            <a:xfrm>
              <a:off x="10048540" y="981763"/>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35" name="Oval 1034"/>
            <p:cNvSpPr/>
            <p:nvPr userDrawn="1"/>
          </p:nvSpPr>
          <p:spPr>
            <a:xfrm>
              <a:off x="10133206" y="981763"/>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36" name="Oval 1035"/>
            <p:cNvSpPr/>
            <p:nvPr userDrawn="1"/>
          </p:nvSpPr>
          <p:spPr>
            <a:xfrm>
              <a:off x="10217871" y="981763"/>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37" name="Oval 1036"/>
            <p:cNvSpPr/>
            <p:nvPr userDrawn="1"/>
          </p:nvSpPr>
          <p:spPr>
            <a:xfrm>
              <a:off x="10302536" y="981763"/>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38" name="Oval 1037"/>
            <p:cNvSpPr/>
            <p:nvPr userDrawn="1"/>
          </p:nvSpPr>
          <p:spPr>
            <a:xfrm>
              <a:off x="10387202" y="981763"/>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39" name="Oval 1038"/>
            <p:cNvSpPr/>
            <p:nvPr userDrawn="1"/>
          </p:nvSpPr>
          <p:spPr>
            <a:xfrm>
              <a:off x="10471867" y="981763"/>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46" name="Oval 1045"/>
            <p:cNvSpPr/>
            <p:nvPr userDrawn="1"/>
          </p:nvSpPr>
          <p:spPr>
            <a:xfrm>
              <a:off x="9371217" y="1062901"/>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47" name="Oval 1046"/>
            <p:cNvSpPr/>
            <p:nvPr userDrawn="1"/>
          </p:nvSpPr>
          <p:spPr>
            <a:xfrm>
              <a:off x="9455882" y="1062901"/>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48" name="Oval 1047"/>
            <p:cNvSpPr/>
            <p:nvPr userDrawn="1"/>
          </p:nvSpPr>
          <p:spPr>
            <a:xfrm>
              <a:off x="9540548" y="1062901"/>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49" name="Oval 1048"/>
            <p:cNvSpPr/>
            <p:nvPr userDrawn="1"/>
          </p:nvSpPr>
          <p:spPr>
            <a:xfrm>
              <a:off x="9625213" y="1062901"/>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50" name="Oval 1049"/>
            <p:cNvSpPr/>
            <p:nvPr userDrawn="1"/>
          </p:nvSpPr>
          <p:spPr>
            <a:xfrm>
              <a:off x="9709879" y="1062901"/>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51" name="Oval 1050"/>
            <p:cNvSpPr/>
            <p:nvPr userDrawn="1"/>
          </p:nvSpPr>
          <p:spPr>
            <a:xfrm>
              <a:off x="9794544" y="1062901"/>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52" name="Oval 1051"/>
            <p:cNvSpPr/>
            <p:nvPr userDrawn="1"/>
          </p:nvSpPr>
          <p:spPr>
            <a:xfrm>
              <a:off x="9879209" y="1062901"/>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53" name="Oval 1052"/>
            <p:cNvSpPr/>
            <p:nvPr userDrawn="1"/>
          </p:nvSpPr>
          <p:spPr>
            <a:xfrm>
              <a:off x="9963875" y="1062901"/>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54" name="Oval 1053"/>
            <p:cNvSpPr/>
            <p:nvPr userDrawn="1"/>
          </p:nvSpPr>
          <p:spPr>
            <a:xfrm>
              <a:off x="10048540" y="1062901"/>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55" name="Oval 1054"/>
            <p:cNvSpPr/>
            <p:nvPr userDrawn="1"/>
          </p:nvSpPr>
          <p:spPr>
            <a:xfrm>
              <a:off x="10133206" y="1062901"/>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56" name="Oval 1055"/>
            <p:cNvSpPr/>
            <p:nvPr userDrawn="1"/>
          </p:nvSpPr>
          <p:spPr>
            <a:xfrm>
              <a:off x="10217871" y="1062901"/>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57" name="Oval 1056"/>
            <p:cNvSpPr/>
            <p:nvPr userDrawn="1"/>
          </p:nvSpPr>
          <p:spPr>
            <a:xfrm>
              <a:off x="10302536" y="1062901"/>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58" name="Oval 1057"/>
            <p:cNvSpPr/>
            <p:nvPr userDrawn="1"/>
          </p:nvSpPr>
          <p:spPr>
            <a:xfrm>
              <a:off x="10387202" y="1062901"/>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59" name="Oval 1058"/>
            <p:cNvSpPr/>
            <p:nvPr userDrawn="1"/>
          </p:nvSpPr>
          <p:spPr>
            <a:xfrm>
              <a:off x="10471867" y="1062901"/>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66" name="Oval 1065"/>
            <p:cNvSpPr/>
            <p:nvPr userDrawn="1"/>
          </p:nvSpPr>
          <p:spPr>
            <a:xfrm>
              <a:off x="9367577" y="1147566"/>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67" name="Oval 1066"/>
            <p:cNvSpPr/>
            <p:nvPr userDrawn="1"/>
          </p:nvSpPr>
          <p:spPr>
            <a:xfrm>
              <a:off x="9452242" y="1147566"/>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68" name="Oval 1067"/>
            <p:cNvSpPr/>
            <p:nvPr userDrawn="1"/>
          </p:nvSpPr>
          <p:spPr>
            <a:xfrm>
              <a:off x="9536908" y="1147566"/>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69" name="Oval 1068"/>
            <p:cNvSpPr/>
            <p:nvPr userDrawn="1"/>
          </p:nvSpPr>
          <p:spPr>
            <a:xfrm>
              <a:off x="9621573" y="1147566"/>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70" name="Oval 1069"/>
            <p:cNvSpPr/>
            <p:nvPr userDrawn="1"/>
          </p:nvSpPr>
          <p:spPr>
            <a:xfrm>
              <a:off x="9706239" y="1147566"/>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71" name="Oval 1070"/>
            <p:cNvSpPr/>
            <p:nvPr userDrawn="1"/>
          </p:nvSpPr>
          <p:spPr>
            <a:xfrm>
              <a:off x="9790904" y="1147566"/>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72" name="Oval 1071"/>
            <p:cNvSpPr/>
            <p:nvPr userDrawn="1"/>
          </p:nvSpPr>
          <p:spPr>
            <a:xfrm>
              <a:off x="9875569" y="1147566"/>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73" name="Oval 1072"/>
            <p:cNvSpPr/>
            <p:nvPr userDrawn="1"/>
          </p:nvSpPr>
          <p:spPr>
            <a:xfrm>
              <a:off x="9960235" y="1147566"/>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74" name="Oval 1073"/>
            <p:cNvSpPr/>
            <p:nvPr userDrawn="1"/>
          </p:nvSpPr>
          <p:spPr>
            <a:xfrm>
              <a:off x="10044900" y="1147566"/>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75" name="Oval 1074"/>
            <p:cNvSpPr/>
            <p:nvPr userDrawn="1"/>
          </p:nvSpPr>
          <p:spPr>
            <a:xfrm>
              <a:off x="10129566" y="1147566"/>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76" name="Oval 1075"/>
            <p:cNvSpPr/>
            <p:nvPr userDrawn="1"/>
          </p:nvSpPr>
          <p:spPr>
            <a:xfrm>
              <a:off x="10214231" y="1147566"/>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77" name="Oval 1076"/>
            <p:cNvSpPr/>
            <p:nvPr userDrawn="1"/>
          </p:nvSpPr>
          <p:spPr>
            <a:xfrm>
              <a:off x="10298896" y="1147566"/>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78" name="Oval 1077"/>
            <p:cNvSpPr/>
            <p:nvPr userDrawn="1"/>
          </p:nvSpPr>
          <p:spPr>
            <a:xfrm>
              <a:off x="10383562" y="1147566"/>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79" name="Oval 1078"/>
            <p:cNvSpPr/>
            <p:nvPr userDrawn="1"/>
          </p:nvSpPr>
          <p:spPr>
            <a:xfrm>
              <a:off x="10468227" y="1147566"/>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146" name="Group 1145"/>
          <p:cNvGrpSpPr/>
          <p:nvPr userDrawn="1"/>
        </p:nvGrpSpPr>
        <p:grpSpPr>
          <a:xfrm flipV="1">
            <a:off x="1384626" y="5916344"/>
            <a:ext cx="1932614" cy="1760517"/>
            <a:chOff x="6421587" y="-831603"/>
            <a:chExt cx="3419100" cy="3114633"/>
          </a:xfrm>
        </p:grpSpPr>
        <p:sp>
          <p:nvSpPr>
            <p:cNvPr id="1147" name="Rectangle 3"/>
            <p:cNvSpPr/>
            <p:nvPr userDrawn="1"/>
          </p:nvSpPr>
          <p:spPr>
            <a:xfrm rot="2707151">
              <a:off x="7788156" y="-814791"/>
              <a:ext cx="657964" cy="3391102"/>
            </a:xfrm>
            <a:custGeom>
              <a:avLst/>
              <a:gdLst>
                <a:gd name="connsiteX0" fmla="*/ 0 w 657964"/>
                <a:gd name="connsiteY0" fmla="*/ 0 h 3391102"/>
                <a:gd name="connsiteX1" fmla="*/ 657964 w 657964"/>
                <a:gd name="connsiteY1" fmla="*/ 0 h 3391102"/>
                <a:gd name="connsiteX2" fmla="*/ 657964 w 657964"/>
                <a:gd name="connsiteY2" fmla="*/ 3391102 h 3391102"/>
                <a:gd name="connsiteX3" fmla="*/ 0 w 657964"/>
                <a:gd name="connsiteY3" fmla="*/ 3391102 h 3391102"/>
                <a:gd name="connsiteX4" fmla="*/ 0 w 657964"/>
                <a:gd name="connsiteY4" fmla="*/ 0 h 3391102"/>
                <a:gd name="connsiteX0" fmla="*/ 0 w 657964"/>
                <a:gd name="connsiteY0" fmla="*/ 0 h 3391102"/>
                <a:gd name="connsiteX1" fmla="*/ 657964 w 657964"/>
                <a:gd name="connsiteY1" fmla="*/ 0 h 3391102"/>
                <a:gd name="connsiteX2" fmla="*/ 648928 w 657964"/>
                <a:gd name="connsiteY2" fmla="*/ 3364180 h 3391102"/>
                <a:gd name="connsiteX3" fmla="*/ 0 w 657964"/>
                <a:gd name="connsiteY3" fmla="*/ 3391102 h 3391102"/>
                <a:gd name="connsiteX4" fmla="*/ 0 w 657964"/>
                <a:gd name="connsiteY4" fmla="*/ 0 h 3391102"/>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57964" h="3391102">
                  <a:moveTo>
                    <a:pt x="0" y="0"/>
                  </a:moveTo>
                  <a:lnTo>
                    <a:pt x="657964" y="0"/>
                  </a:lnTo>
                  <a:lnTo>
                    <a:pt x="648928" y="3364180"/>
                  </a:lnTo>
                  <a:lnTo>
                    <a:pt x="0" y="3391102"/>
                  </a:lnTo>
                  <a:lnTo>
                    <a:pt x="0" y="0"/>
                  </a:ln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48" name="Cube 1147"/>
            <p:cNvSpPr/>
            <p:nvPr userDrawn="1"/>
          </p:nvSpPr>
          <p:spPr>
            <a:xfrm>
              <a:off x="6662058" y="-831603"/>
              <a:ext cx="3178629" cy="3114633"/>
            </a:xfrm>
            <a:prstGeom prst="cube">
              <a:avLst>
                <a:gd name="adj" fmla="val 85752"/>
              </a:avLst>
            </a:prstGeom>
            <a:noFill/>
            <a:ln>
              <a:solidFill>
                <a:schemeClr val="accent1">
                  <a:lumMod val="75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152" name="Oval 1151"/>
          <p:cNvSpPr/>
          <p:nvPr userDrawn="1"/>
        </p:nvSpPr>
        <p:spPr>
          <a:xfrm>
            <a:off x="233905" y="1735277"/>
            <a:ext cx="2493030" cy="249303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1493" name="Group 1492"/>
          <p:cNvGrpSpPr/>
          <p:nvPr userDrawn="1"/>
        </p:nvGrpSpPr>
        <p:grpSpPr>
          <a:xfrm>
            <a:off x="10164453" y="5244307"/>
            <a:ext cx="1799702" cy="1332611"/>
            <a:chOff x="9884694" y="5232328"/>
            <a:chExt cx="2022768" cy="1497783"/>
          </a:xfrm>
          <a:solidFill>
            <a:srgbClr val="3C4973"/>
          </a:solidFill>
        </p:grpSpPr>
        <p:sp>
          <p:nvSpPr>
            <p:cNvPr id="1488" name="Freeform 1487"/>
            <p:cNvSpPr/>
            <p:nvPr userDrawn="1"/>
          </p:nvSpPr>
          <p:spPr>
            <a:xfrm flipV="1">
              <a:off x="9884694" y="5232328"/>
              <a:ext cx="2022768" cy="299226"/>
            </a:xfrm>
            <a:custGeom>
              <a:avLst/>
              <a:gdLst>
                <a:gd name="connsiteX0" fmla="*/ 4855199 w 6037301"/>
                <a:gd name="connsiteY0" fmla="*/ 893051 h 893093"/>
                <a:gd name="connsiteX1" fmla="*/ 5084729 w 6037301"/>
                <a:gd name="connsiteY1" fmla="*/ 827601 h 893093"/>
                <a:gd name="connsiteX2" fmla="*/ 5293162 w 6037301"/>
                <a:gd name="connsiteY2" fmla="*/ 544093 h 893093"/>
                <a:gd name="connsiteX3" fmla="*/ 5300119 w 6037301"/>
                <a:gd name="connsiteY3" fmla="*/ 478506 h 893093"/>
                <a:gd name="connsiteX4" fmla="*/ 5301858 w 6037301"/>
                <a:gd name="connsiteY4" fmla="*/ 478506 h 893093"/>
                <a:gd name="connsiteX5" fmla="*/ 5443185 w 6037301"/>
                <a:gd name="connsiteY5" fmla="*/ 236281 h 893093"/>
                <a:gd name="connsiteX6" fmla="*/ 5723598 w 6037301"/>
                <a:gd name="connsiteY6" fmla="*/ 240121 h 893093"/>
                <a:gd name="connsiteX7" fmla="*/ 5858239 w 6037301"/>
                <a:gd name="connsiteY7" fmla="*/ 486126 h 893093"/>
                <a:gd name="connsiteX8" fmla="*/ 6037129 w 6037301"/>
                <a:gd name="connsiteY8" fmla="*/ 491027 h 893093"/>
                <a:gd name="connsiteX9" fmla="*/ 5815891 w 6037301"/>
                <a:gd name="connsiteY9" fmla="*/ 86800 h 893093"/>
                <a:gd name="connsiteX10" fmla="*/ 5355125 w 6037301"/>
                <a:gd name="connsiteY10" fmla="*/ 80490 h 893093"/>
                <a:gd name="connsiteX11" fmla="*/ 5139007 w 6037301"/>
                <a:gd name="connsiteY11" fmla="*/ 358184 h 893093"/>
                <a:gd name="connsiteX12" fmla="*/ 5129634 w 6037301"/>
                <a:gd name="connsiteY12" fmla="*/ 428205 h 893093"/>
                <a:gd name="connsiteX13" fmla="*/ 5127077 w 6037301"/>
                <a:gd name="connsiteY13" fmla="*/ 428275 h 893093"/>
                <a:gd name="connsiteX14" fmla="*/ 4992436 w 6037301"/>
                <a:gd name="connsiteY14" fmla="*/ 674280 h 893093"/>
                <a:gd name="connsiteX15" fmla="*/ 4712023 w 6037301"/>
                <a:gd name="connsiteY15" fmla="*/ 678120 h 893093"/>
                <a:gd name="connsiteX16" fmla="*/ 4580498 w 6037301"/>
                <a:gd name="connsiteY16" fmla="*/ 509121 h 893093"/>
                <a:gd name="connsiteX17" fmla="*/ 4570880 w 6037301"/>
                <a:gd name="connsiteY17" fmla="*/ 437270 h 893093"/>
                <a:gd name="connsiteX18" fmla="*/ 4561517 w 6037301"/>
                <a:gd name="connsiteY18" fmla="*/ 349001 h 893093"/>
                <a:gd name="connsiteX19" fmla="*/ 4353084 w 6037301"/>
                <a:gd name="connsiteY19" fmla="*/ 65493 h 893093"/>
                <a:gd name="connsiteX20" fmla="*/ 3892318 w 6037301"/>
                <a:gd name="connsiteY20" fmla="*/ 59183 h 893093"/>
                <a:gd name="connsiteX21" fmla="*/ 3676200 w 6037301"/>
                <a:gd name="connsiteY21" fmla="*/ 336877 h 893093"/>
                <a:gd name="connsiteX22" fmla="*/ 3666827 w 6037301"/>
                <a:gd name="connsiteY22" fmla="*/ 406898 h 893093"/>
                <a:gd name="connsiteX23" fmla="*/ 3664270 w 6037301"/>
                <a:gd name="connsiteY23" fmla="*/ 406968 h 893093"/>
                <a:gd name="connsiteX24" fmla="*/ 3529629 w 6037301"/>
                <a:gd name="connsiteY24" fmla="*/ 652973 h 893093"/>
                <a:gd name="connsiteX25" fmla="*/ 3249216 w 6037301"/>
                <a:gd name="connsiteY25" fmla="*/ 656813 h 893093"/>
                <a:gd name="connsiteX26" fmla="*/ 3107889 w 6037301"/>
                <a:gd name="connsiteY26" fmla="*/ 414588 h 893093"/>
                <a:gd name="connsiteX27" fmla="*/ 3099904 w 6037301"/>
                <a:gd name="connsiteY27" fmla="*/ 414588 h 893093"/>
                <a:gd name="connsiteX28" fmla="*/ 3095207 w 6037301"/>
                <a:gd name="connsiteY28" fmla="*/ 370307 h 893093"/>
                <a:gd name="connsiteX29" fmla="*/ 2886774 w 6037301"/>
                <a:gd name="connsiteY29" fmla="*/ 86799 h 893093"/>
                <a:gd name="connsiteX30" fmla="*/ 2426008 w 6037301"/>
                <a:gd name="connsiteY30" fmla="*/ 80489 h 893093"/>
                <a:gd name="connsiteX31" fmla="*/ 2209890 w 6037301"/>
                <a:gd name="connsiteY31" fmla="*/ 358183 h 893093"/>
                <a:gd name="connsiteX32" fmla="*/ 2200517 w 6037301"/>
                <a:gd name="connsiteY32" fmla="*/ 428204 h 893093"/>
                <a:gd name="connsiteX33" fmla="*/ 2197960 w 6037301"/>
                <a:gd name="connsiteY33" fmla="*/ 428274 h 893093"/>
                <a:gd name="connsiteX34" fmla="*/ 2063319 w 6037301"/>
                <a:gd name="connsiteY34" fmla="*/ 674279 h 893093"/>
                <a:gd name="connsiteX35" fmla="*/ 1782906 w 6037301"/>
                <a:gd name="connsiteY35" fmla="*/ 678119 h 893093"/>
                <a:gd name="connsiteX36" fmla="*/ 1651381 w 6037301"/>
                <a:gd name="connsiteY36" fmla="*/ 509120 h 893093"/>
                <a:gd name="connsiteX37" fmla="*/ 1642654 w 6037301"/>
                <a:gd name="connsiteY37" fmla="*/ 443922 h 893093"/>
                <a:gd name="connsiteX38" fmla="*/ 1632586 w 6037301"/>
                <a:gd name="connsiteY38" fmla="*/ 349001 h 893093"/>
                <a:gd name="connsiteX39" fmla="*/ 1424152 w 6037301"/>
                <a:gd name="connsiteY39" fmla="*/ 65493 h 893093"/>
                <a:gd name="connsiteX40" fmla="*/ 963386 w 6037301"/>
                <a:gd name="connsiteY40" fmla="*/ 59183 h 893093"/>
                <a:gd name="connsiteX41" fmla="*/ 747268 w 6037301"/>
                <a:gd name="connsiteY41" fmla="*/ 336877 h 893093"/>
                <a:gd name="connsiteX42" fmla="*/ 737895 w 6037301"/>
                <a:gd name="connsiteY42" fmla="*/ 406898 h 893093"/>
                <a:gd name="connsiteX43" fmla="*/ 735338 w 6037301"/>
                <a:gd name="connsiteY43" fmla="*/ 406968 h 893093"/>
                <a:gd name="connsiteX44" fmla="*/ 600697 w 6037301"/>
                <a:gd name="connsiteY44" fmla="*/ 652973 h 893093"/>
                <a:gd name="connsiteX45" fmla="*/ 320284 w 6037301"/>
                <a:gd name="connsiteY45" fmla="*/ 656813 h 893093"/>
                <a:gd name="connsiteX46" fmla="*/ 178957 w 6037301"/>
                <a:gd name="connsiteY46" fmla="*/ 414588 h 893093"/>
                <a:gd name="connsiteX47" fmla="*/ 0 w 6037301"/>
                <a:gd name="connsiteY47" fmla="*/ 414587 h 893093"/>
                <a:gd name="connsiteX48" fmla="*/ 232224 w 6037301"/>
                <a:gd name="connsiteY48" fmla="*/ 812604 h 893093"/>
                <a:gd name="connsiteX49" fmla="*/ 692990 w 6037301"/>
                <a:gd name="connsiteY49" fmla="*/ 806294 h 893093"/>
                <a:gd name="connsiteX50" fmla="*/ 901424 w 6037301"/>
                <a:gd name="connsiteY50" fmla="*/ 522786 h 893093"/>
                <a:gd name="connsiteX51" fmla="*/ 908380 w 6037301"/>
                <a:gd name="connsiteY51" fmla="*/ 457199 h 893093"/>
                <a:gd name="connsiteX52" fmla="*/ 910119 w 6037301"/>
                <a:gd name="connsiteY52" fmla="*/ 457199 h 893093"/>
                <a:gd name="connsiteX53" fmla="*/ 1051446 w 6037301"/>
                <a:gd name="connsiteY53" fmla="*/ 214974 h 893093"/>
                <a:gd name="connsiteX54" fmla="*/ 1331859 w 6037301"/>
                <a:gd name="connsiteY54" fmla="*/ 218814 h 893093"/>
                <a:gd name="connsiteX55" fmla="*/ 1458708 w 6037301"/>
                <a:gd name="connsiteY55" fmla="*/ 391352 h 893093"/>
                <a:gd name="connsiteX56" fmla="*/ 1463432 w 6037301"/>
                <a:gd name="connsiteY56" fmla="*/ 435893 h 893093"/>
                <a:gd name="connsiteX57" fmla="*/ 1462622 w 6037301"/>
                <a:gd name="connsiteY57" fmla="*/ 435893 h 893093"/>
                <a:gd name="connsiteX58" fmla="*/ 1694846 w 6037301"/>
                <a:gd name="connsiteY58" fmla="*/ 833910 h 893093"/>
                <a:gd name="connsiteX59" fmla="*/ 1926083 w 6037301"/>
                <a:gd name="connsiteY59" fmla="*/ 893050 h 893093"/>
                <a:gd name="connsiteX60" fmla="*/ 2155612 w 6037301"/>
                <a:gd name="connsiteY60" fmla="*/ 827600 h 893093"/>
                <a:gd name="connsiteX61" fmla="*/ 2364045 w 6037301"/>
                <a:gd name="connsiteY61" fmla="*/ 544092 h 893093"/>
                <a:gd name="connsiteX62" fmla="*/ 2371002 w 6037301"/>
                <a:gd name="connsiteY62" fmla="*/ 478505 h 893093"/>
                <a:gd name="connsiteX63" fmla="*/ 2372741 w 6037301"/>
                <a:gd name="connsiteY63" fmla="*/ 478505 h 893093"/>
                <a:gd name="connsiteX64" fmla="*/ 2514068 w 6037301"/>
                <a:gd name="connsiteY64" fmla="*/ 236280 h 893093"/>
                <a:gd name="connsiteX65" fmla="*/ 2794481 w 6037301"/>
                <a:gd name="connsiteY65" fmla="*/ 240120 h 893093"/>
                <a:gd name="connsiteX66" fmla="*/ 2929122 w 6037301"/>
                <a:gd name="connsiteY66" fmla="*/ 486125 h 893093"/>
                <a:gd name="connsiteX67" fmla="*/ 2938542 w 6037301"/>
                <a:gd name="connsiteY67" fmla="*/ 486383 h 893093"/>
                <a:gd name="connsiteX68" fmla="*/ 2945038 w 6037301"/>
                <a:gd name="connsiteY68" fmla="*/ 534911 h 893093"/>
                <a:gd name="connsiteX69" fmla="*/ 3161156 w 6037301"/>
                <a:gd name="connsiteY69" fmla="*/ 812604 h 893093"/>
                <a:gd name="connsiteX70" fmla="*/ 3621922 w 6037301"/>
                <a:gd name="connsiteY70" fmla="*/ 806294 h 893093"/>
                <a:gd name="connsiteX71" fmla="*/ 3830356 w 6037301"/>
                <a:gd name="connsiteY71" fmla="*/ 522786 h 893093"/>
                <a:gd name="connsiteX72" fmla="*/ 3837312 w 6037301"/>
                <a:gd name="connsiteY72" fmla="*/ 457199 h 893093"/>
                <a:gd name="connsiteX73" fmla="*/ 3839051 w 6037301"/>
                <a:gd name="connsiteY73" fmla="*/ 457199 h 893093"/>
                <a:gd name="connsiteX74" fmla="*/ 3980378 w 6037301"/>
                <a:gd name="connsiteY74" fmla="*/ 214974 h 893093"/>
                <a:gd name="connsiteX75" fmla="*/ 4260791 w 6037301"/>
                <a:gd name="connsiteY75" fmla="*/ 218814 h 893093"/>
                <a:gd name="connsiteX76" fmla="*/ 4387640 w 6037301"/>
                <a:gd name="connsiteY76" fmla="*/ 391352 h 893093"/>
                <a:gd name="connsiteX77" fmla="*/ 4392364 w 6037301"/>
                <a:gd name="connsiteY77" fmla="*/ 435894 h 893093"/>
                <a:gd name="connsiteX78" fmla="*/ 4391739 w 6037301"/>
                <a:gd name="connsiteY78" fmla="*/ 435894 h 893093"/>
                <a:gd name="connsiteX79" fmla="*/ 4394750 w 6037301"/>
                <a:gd name="connsiteY79" fmla="*/ 458385 h 893093"/>
                <a:gd name="connsiteX80" fmla="*/ 4395432 w 6037301"/>
                <a:gd name="connsiteY80" fmla="*/ 464819 h 893093"/>
                <a:gd name="connsiteX81" fmla="*/ 4395612 w 6037301"/>
                <a:gd name="connsiteY81" fmla="*/ 464824 h 893093"/>
                <a:gd name="connsiteX82" fmla="*/ 4407845 w 6037301"/>
                <a:gd name="connsiteY82" fmla="*/ 556218 h 893093"/>
                <a:gd name="connsiteX83" fmla="*/ 4623963 w 6037301"/>
                <a:gd name="connsiteY83" fmla="*/ 833911 h 893093"/>
                <a:gd name="connsiteX84" fmla="*/ 4855199 w 6037301"/>
                <a:gd name="connsiteY84" fmla="*/ 893051 h 89309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Lst>
              <a:rect l="l" t="t" r="r" b="b"/>
              <a:pathLst>
                <a:path w="6037301" h="893093">
                  <a:moveTo>
                    <a:pt x="4855199" y="893051"/>
                  </a:moveTo>
                  <a:cubicBezTo>
                    <a:pt x="4934801" y="891961"/>
                    <a:pt x="5014119" y="870106"/>
                    <a:pt x="5084729" y="827601"/>
                  </a:cubicBezTo>
                  <a:cubicBezTo>
                    <a:pt x="5190646" y="763844"/>
                    <a:pt x="5264673" y="661029"/>
                    <a:pt x="5293162" y="544093"/>
                  </a:cubicBezTo>
                  <a:lnTo>
                    <a:pt x="5300119" y="478506"/>
                  </a:lnTo>
                  <a:lnTo>
                    <a:pt x="5301858" y="478506"/>
                  </a:lnTo>
                  <a:cubicBezTo>
                    <a:pt x="5301858" y="378192"/>
                    <a:pt x="5355856" y="285643"/>
                    <a:pt x="5443185" y="236281"/>
                  </a:cubicBezTo>
                  <a:cubicBezTo>
                    <a:pt x="5530514" y="186919"/>
                    <a:pt x="5637653" y="188386"/>
                    <a:pt x="5723598" y="240121"/>
                  </a:cubicBezTo>
                  <a:cubicBezTo>
                    <a:pt x="5809543" y="291856"/>
                    <a:pt x="5860986" y="385849"/>
                    <a:pt x="5858239" y="486126"/>
                  </a:cubicBezTo>
                  <a:lnTo>
                    <a:pt x="6037129" y="491027"/>
                  </a:lnTo>
                  <a:cubicBezTo>
                    <a:pt x="6041643" y="326255"/>
                    <a:pt x="5957113" y="171809"/>
                    <a:pt x="5815891" y="86800"/>
                  </a:cubicBezTo>
                  <a:cubicBezTo>
                    <a:pt x="5674670" y="1790"/>
                    <a:pt x="5498622" y="-620"/>
                    <a:pt x="5355125" y="80490"/>
                  </a:cubicBezTo>
                  <a:cubicBezTo>
                    <a:pt x="5247502" y="141323"/>
                    <a:pt x="5170688" y="242072"/>
                    <a:pt x="5139007" y="358184"/>
                  </a:cubicBezTo>
                  <a:lnTo>
                    <a:pt x="5129634" y="428205"/>
                  </a:lnTo>
                  <a:lnTo>
                    <a:pt x="5127077" y="428275"/>
                  </a:lnTo>
                  <a:cubicBezTo>
                    <a:pt x="5129824" y="528552"/>
                    <a:pt x="5078381" y="622545"/>
                    <a:pt x="4992436" y="674280"/>
                  </a:cubicBezTo>
                  <a:cubicBezTo>
                    <a:pt x="4906491" y="726015"/>
                    <a:pt x="4799352" y="727482"/>
                    <a:pt x="4712023" y="678120"/>
                  </a:cubicBezTo>
                  <a:cubicBezTo>
                    <a:pt x="4646527" y="641099"/>
                    <a:pt x="4599778" y="579784"/>
                    <a:pt x="4580498" y="509121"/>
                  </a:cubicBezTo>
                  <a:lnTo>
                    <a:pt x="4570880" y="437270"/>
                  </a:lnTo>
                  <a:lnTo>
                    <a:pt x="4561517" y="349001"/>
                  </a:lnTo>
                  <a:cubicBezTo>
                    <a:pt x="4533028" y="232065"/>
                    <a:pt x="4459001" y="129250"/>
                    <a:pt x="4353084" y="65493"/>
                  </a:cubicBezTo>
                  <a:cubicBezTo>
                    <a:pt x="4211863" y="-19517"/>
                    <a:pt x="4035815" y="-21927"/>
                    <a:pt x="3892318" y="59183"/>
                  </a:cubicBezTo>
                  <a:cubicBezTo>
                    <a:pt x="3784696" y="120016"/>
                    <a:pt x="3707881" y="220765"/>
                    <a:pt x="3676200" y="336877"/>
                  </a:cubicBezTo>
                  <a:lnTo>
                    <a:pt x="3666827" y="406898"/>
                  </a:lnTo>
                  <a:lnTo>
                    <a:pt x="3664270" y="406968"/>
                  </a:lnTo>
                  <a:cubicBezTo>
                    <a:pt x="3667017" y="507245"/>
                    <a:pt x="3615574" y="601238"/>
                    <a:pt x="3529629" y="652973"/>
                  </a:cubicBezTo>
                  <a:cubicBezTo>
                    <a:pt x="3443684" y="704708"/>
                    <a:pt x="3336545" y="706175"/>
                    <a:pt x="3249216" y="656813"/>
                  </a:cubicBezTo>
                  <a:cubicBezTo>
                    <a:pt x="3161887" y="607451"/>
                    <a:pt x="3107889" y="514902"/>
                    <a:pt x="3107889" y="414588"/>
                  </a:cubicBezTo>
                  <a:lnTo>
                    <a:pt x="3099904" y="414588"/>
                  </a:lnTo>
                  <a:lnTo>
                    <a:pt x="3095207" y="370307"/>
                  </a:lnTo>
                  <a:cubicBezTo>
                    <a:pt x="3066718" y="253371"/>
                    <a:pt x="2992691" y="150556"/>
                    <a:pt x="2886774" y="86799"/>
                  </a:cubicBezTo>
                  <a:cubicBezTo>
                    <a:pt x="2745553" y="1789"/>
                    <a:pt x="2569505" y="-621"/>
                    <a:pt x="2426008" y="80489"/>
                  </a:cubicBezTo>
                  <a:cubicBezTo>
                    <a:pt x="2318386" y="141322"/>
                    <a:pt x="2241571" y="242071"/>
                    <a:pt x="2209890" y="358183"/>
                  </a:cubicBezTo>
                  <a:lnTo>
                    <a:pt x="2200517" y="428204"/>
                  </a:lnTo>
                  <a:lnTo>
                    <a:pt x="2197960" y="428274"/>
                  </a:lnTo>
                  <a:cubicBezTo>
                    <a:pt x="2200707" y="528551"/>
                    <a:pt x="2149264" y="622544"/>
                    <a:pt x="2063319" y="674279"/>
                  </a:cubicBezTo>
                  <a:cubicBezTo>
                    <a:pt x="1977374" y="726014"/>
                    <a:pt x="1870235" y="727481"/>
                    <a:pt x="1782906" y="678119"/>
                  </a:cubicBezTo>
                  <a:cubicBezTo>
                    <a:pt x="1717409" y="641098"/>
                    <a:pt x="1670661" y="579783"/>
                    <a:pt x="1651381" y="509120"/>
                  </a:cubicBezTo>
                  <a:lnTo>
                    <a:pt x="1642654" y="443922"/>
                  </a:lnTo>
                  <a:lnTo>
                    <a:pt x="1632586" y="349001"/>
                  </a:lnTo>
                  <a:cubicBezTo>
                    <a:pt x="1604096" y="232065"/>
                    <a:pt x="1530069" y="129250"/>
                    <a:pt x="1424152" y="65493"/>
                  </a:cubicBezTo>
                  <a:cubicBezTo>
                    <a:pt x="1282931" y="-19517"/>
                    <a:pt x="1106883" y="-21927"/>
                    <a:pt x="963386" y="59183"/>
                  </a:cubicBezTo>
                  <a:cubicBezTo>
                    <a:pt x="855764" y="120016"/>
                    <a:pt x="778949" y="220765"/>
                    <a:pt x="747268" y="336877"/>
                  </a:cubicBezTo>
                  <a:lnTo>
                    <a:pt x="737895" y="406898"/>
                  </a:lnTo>
                  <a:lnTo>
                    <a:pt x="735338" y="406968"/>
                  </a:lnTo>
                  <a:cubicBezTo>
                    <a:pt x="738085" y="507245"/>
                    <a:pt x="686642" y="601238"/>
                    <a:pt x="600697" y="652973"/>
                  </a:cubicBezTo>
                  <a:cubicBezTo>
                    <a:pt x="514752" y="704708"/>
                    <a:pt x="407613" y="706175"/>
                    <a:pt x="320284" y="656813"/>
                  </a:cubicBezTo>
                  <a:cubicBezTo>
                    <a:pt x="232955" y="607451"/>
                    <a:pt x="178957" y="514902"/>
                    <a:pt x="178957" y="414588"/>
                  </a:cubicBezTo>
                  <a:lnTo>
                    <a:pt x="0" y="414587"/>
                  </a:lnTo>
                  <a:cubicBezTo>
                    <a:pt x="0" y="579421"/>
                    <a:pt x="88727" y="731494"/>
                    <a:pt x="232224" y="812604"/>
                  </a:cubicBezTo>
                  <a:cubicBezTo>
                    <a:pt x="375721" y="893714"/>
                    <a:pt x="551769" y="891304"/>
                    <a:pt x="692990" y="806294"/>
                  </a:cubicBezTo>
                  <a:cubicBezTo>
                    <a:pt x="798907" y="742537"/>
                    <a:pt x="872934" y="639722"/>
                    <a:pt x="901424" y="522786"/>
                  </a:cubicBezTo>
                  <a:lnTo>
                    <a:pt x="908380" y="457199"/>
                  </a:lnTo>
                  <a:lnTo>
                    <a:pt x="910119" y="457199"/>
                  </a:lnTo>
                  <a:cubicBezTo>
                    <a:pt x="910119" y="356885"/>
                    <a:pt x="964117" y="264336"/>
                    <a:pt x="1051446" y="214974"/>
                  </a:cubicBezTo>
                  <a:cubicBezTo>
                    <a:pt x="1138775" y="165612"/>
                    <a:pt x="1245914" y="167079"/>
                    <a:pt x="1331859" y="218814"/>
                  </a:cubicBezTo>
                  <a:cubicBezTo>
                    <a:pt x="1396318" y="257615"/>
                    <a:pt x="1441369" y="320187"/>
                    <a:pt x="1458708" y="391352"/>
                  </a:cubicBezTo>
                  <a:lnTo>
                    <a:pt x="1463432" y="435893"/>
                  </a:lnTo>
                  <a:lnTo>
                    <a:pt x="1462622" y="435893"/>
                  </a:lnTo>
                  <a:cubicBezTo>
                    <a:pt x="1462622" y="600727"/>
                    <a:pt x="1551349" y="752800"/>
                    <a:pt x="1694846" y="833910"/>
                  </a:cubicBezTo>
                  <a:cubicBezTo>
                    <a:pt x="1766595" y="874465"/>
                    <a:pt x="1846481" y="894140"/>
                    <a:pt x="1926083" y="893050"/>
                  </a:cubicBezTo>
                  <a:cubicBezTo>
                    <a:pt x="2005685" y="891960"/>
                    <a:pt x="2085002" y="870105"/>
                    <a:pt x="2155612" y="827600"/>
                  </a:cubicBezTo>
                  <a:cubicBezTo>
                    <a:pt x="2261529" y="763843"/>
                    <a:pt x="2335556" y="661028"/>
                    <a:pt x="2364045" y="544092"/>
                  </a:cubicBezTo>
                  <a:lnTo>
                    <a:pt x="2371002" y="478505"/>
                  </a:lnTo>
                  <a:lnTo>
                    <a:pt x="2372741" y="478505"/>
                  </a:lnTo>
                  <a:cubicBezTo>
                    <a:pt x="2372741" y="378191"/>
                    <a:pt x="2426739" y="285642"/>
                    <a:pt x="2514068" y="236280"/>
                  </a:cubicBezTo>
                  <a:cubicBezTo>
                    <a:pt x="2601397" y="186918"/>
                    <a:pt x="2708536" y="188385"/>
                    <a:pt x="2794481" y="240120"/>
                  </a:cubicBezTo>
                  <a:cubicBezTo>
                    <a:pt x="2880426" y="291855"/>
                    <a:pt x="2931869" y="385848"/>
                    <a:pt x="2929122" y="486125"/>
                  </a:cubicBezTo>
                  <a:lnTo>
                    <a:pt x="2938542" y="486383"/>
                  </a:lnTo>
                  <a:lnTo>
                    <a:pt x="2945038" y="534911"/>
                  </a:lnTo>
                  <a:cubicBezTo>
                    <a:pt x="2976719" y="651022"/>
                    <a:pt x="3053534" y="751772"/>
                    <a:pt x="3161156" y="812604"/>
                  </a:cubicBezTo>
                  <a:cubicBezTo>
                    <a:pt x="3304653" y="893714"/>
                    <a:pt x="3480701" y="891304"/>
                    <a:pt x="3621922" y="806294"/>
                  </a:cubicBezTo>
                  <a:cubicBezTo>
                    <a:pt x="3727839" y="742537"/>
                    <a:pt x="3801866" y="639722"/>
                    <a:pt x="3830356" y="522786"/>
                  </a:cubicBezTo>
                  <a:lnTo>
                    <a:pt x="3837312" y="457199"/>
                  </a:lnTo>
                  <a:lnTo>
                    <a:pt x="3839051" y="457199"/>
                  </a:lnTo>
                  <a:cubicBezTo>
                    <a:pt x="3839051" y="356885"/>
                    <a:pt x="3893049" y="264336"/>
                    <a:pt x="3980378" y="214974"/>
                  </a:cubicBezTo>
                  <a:cubicBezTo>
                    <a:pt x="4067707" y="165612"/>
                    <a:pt x="4174846" y="167079"/>
                    <a:pt x="4260791" y="218814"/>
                  </a:cubicBezTo>
                  <a:cubicBezTo>
                    <a:pt x="4325250" y="257615"/>
                    <a:pt x="4370301" y="320187"/>
                    <a:pt x="4387640" y="391352"/>
                  </a:cubicBezTo>
                  <a:lnTo>
                    <a:pt x="4392364" y="435894"/>
                  </a:lnTo>
                  <a:lnTo>
                    <a:pt x="4391739" y="435894"/>
                  </a:lnTo>
                  <a:lnTo>
                    <a:pt x="4394750" y="458385"/>
                  </a:lnTo>
                  <a:lnTo>
                    <a:pt x="4395432" y="464819"/>
                  </a:lnTo>
                  <a:lnTo>
                    <a:pt x="4395612" y="464824"/>
                  </a:lnTo>
                  <a:lnTo>
                    <a:pt x="4407845" y="556218"/>
                  </a:lnTo>
                  <a:cubicBezTo>
                    <a:pt x="4439526" y="672329"/>
                    <a:pt x="4516341" y="773079"/>
                    <a:pt x="4623963" y="833911"/>
                  </a:cubicBezTo>
                  <a:cubicBezTo>
                    <a:pt x="4695712" y="874466"/>
                    <a:pt x="4775598" y="894141"/>
                    <a:pt x="4855199" y="893051"/>
                  </a:cubicBez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490" name="Freeform 1489"/>
            <p:cNvSpPr/>
            <p:nvPr userDrawn="1"/>
          </p:nvSpPr>
          <p:spPr>
            <a:xfrm flipV="1">
              <a:off x="9884694" y="5631847"/>
              <a:ext cx="2022768" cy="299226"/>
            </a:xfrm>
            <a:custGeom>
              <a:avLst/>
              <a:gdLst>
                <a:gd name="connsiteX0" fmla="*/ 4855199 w 6037301"/>
                <a:gd name="connsiteY0" fmla="*/ 893051 h 893093"/>
                <a:gd name="connsiteX1" fmla="*/ 5084729 w 6037301"/>
                <a:gd name="connsiteY1" fmla="*/ 827601 h 893093"/>
                <a:gd name="connsiteX2" fmla="*/ 5293162 w 6037301"/>
                <a:gd name="connsiteY2" fmla="*/ 544093 h 893093"/>
                <a:gd name="connsiteX3" fmla="*/ 5300119 w 6037301"/>
                <a:gd name="connsiteY3" fmla="*/ 478506 h 893093"/>
                <a:gd name="connsiteX4" fmla="*/ 5301858 w 6037301"/>
                <a:gd name="connsiteY4" fmla="*/ 478506 h 893093"/>
                <a:gd name="connsiteX5" fmla="*/ 5443185 w 6037301"/>
                <a:gd name="connsiteY5" fmla="*/ 236281 h 893093"/>
                <a:gd name="connsiteX6" fmla="*/ 5723598 w 6037301"/>
                <a:gd name="connsiteY6" fmla="*/ 240121 h 893093"/>
                <a:gd name="connsiteX7" fmla="*/ 5858239 w 6037301"/>
                <a:gd name="connsiteY7" fmla="*/ 486126 h 893093"/>
                <a:gd name="connsiteX8" fmla="*/ 6037129 w 6037301"/>
                <a:gd name="connsiteY8" fmla="*/ 491027 h 893093"/>
                <a:gd name="connsiteX9" fmla="*/ 5815891 w 6037301"/>
                <a:gd name="connsiteY9" fmla="*/ 86800 h 893093"/>
                <a:gd name="connsiteX10" fmla="*/ 5355125 w 6037301"/>
                <a:gd name="connsiteY10" fmla="*/ 80490 h 893093"/>
                <a:gd name="connsiteX11" fmla="*/ 5139007 w 6037301"/>
                <a:gd name="connsiteY11" fmla="*/ 358184 h 893093"/>
                <a:gd name="connsiteX12" fmla="*/ 5129634 w 6037301"/>
                <a:gd name="connsiteY12" fmla="*/ 428205 h 893093"/>
                <a:gd name="connsiteX13" fmla="*/ 5127077 w 6037301"/>
                <a:gd name="connsiteY13" fmla="*/ 428275 h 893093"/>
                <a:gd name="connsiteX14" fmla="*/ 4992436 w 6037301"/>
                <a:gd name="connsiteY14" fmla="*/ 674280 h 893093"/>
                <a:gd name="connsiteX15" fmla="*/ 4712023 w 6037301"/>
                <a:gd name="connsiteY15" fmla="*/ 678120 h 893093"/>
                <a:gd name="connsiteX16" fmla="*/ 4580498 w 6037301"/>
                <a:gd name="connsiteY16" fmla="*/ 509121 h 893093"/>
                <a:gd name="connsiteX17" fmla="*/ 4570880 w 6037301"/>
                <a:gd name="connsiteY17" fmla="*/ 437270 h 893093"/>
                <a:gd name="connsiteX18" fmla="*/ 4561517 w 6037301"/>
                <a:gd name="connsiteY18" fmla="*/ 349001 h 893093"/>
                <a:gd name="connsiteX19" fmla="*/ 4353084 w 6037301"/>
                <a:gd name="connsiteY19" fmla="*/ 65493 h 893093"/>
                <a:gd name="connsiteX20" fmla="*/ 3892318 w 6037301"/>
                <a:gd name="connsiteY20" fmla="*/ 59183 h 893093"/>
                <a:gd name="connsiteX21" fmla="*/ 3676200 w 6037301"/>
                <a:gd name="connsiteY21" fmla="*/ 336877 h 893093"/>
                <a:gd name="connsiteX22" fmla="*/ 3666827 w 6037301"/>
                <a:gd name="connsiteY22" fmla="*/ 406898 h 893093"/>
                <a:gd name="connsiteX23" fmla="*/ 3664270 w 6037301"/>
                <a:gd name="connsiteY23" fmla="*/ 406968 h 893093"/>
                <a:gd name="connsiteX24" fmla="*/ 3529629 w 6037301"/>
                <a:gd name="connsiteY24" fmla="*/ 652973 h 893093"/>
                <a:gd name="connsiteX25" fmla="*/ 3249216 w 6037301"/>
                <a:gd name="connsiteY25" fmla="*/ 656813 h 893093"/>
                <a:gd name="connsiteX26" fmla="*/ 3107889 w 6037301"/>
                <a:gd name="connsiteY26" fmla="*/ 414588 h 893093"/>
                <a:gd name="connsiteX27" fmla="*/ 3099904 w 6037301"/>
                <a:gd name="connsiteY27" fmla="*/ 414588 h 893093"/>
                <a:gd name="connsiteX28" fmla="*/ 3095207 w 6037301"/>
                <a:gd name="connsiteY28" fmla="*/ 370307 h 893093"/>
                <a:gd name="connsiteX29" fmla="*/ 2886774 w 6037301"/>
                <a:gd name="connsiteY29" fmla="*/ 86799 h 893093"/>
                <a:gd name="connsiteX30" fmla="*/ 2426008 w 6037301"/>
                <a:gd name="connsiteY30" fmla="*/ 80489 h 893093"/>
                <a:gd name="connsiteX31" fmla="*/ 2209890 w 6037301"/>
                <a:gd name="connsiteY31" fmla="*/ 358183 h 893093"/>
                <a:gd name="connsiteX32" fmla="*/ 2200517 w 6037301"/>
                <a:gd name="connsiteY32" fmla="*/ 428204 h 893093"/>
                <a:gd name="connsiteX33" fmla="*/ 2197960 w 6037301"/>
                <a:gd name="connsiteY33" fmla="*/ 428274 h 893093"/>
                <a:gd name="connsiteX34" fmla="*/ 2063319 w 6037301"/>
                <a:gd name="connsiteY34" fmla="*/ 674279 h 893093"/>
                <a:gd name="connsiteX35" fmla="*/ 1782906 w 6037301"/>
                <a:gd name="connsiteY35" fmla="*/ 678119 h 893093"/>
                <a:gd name="connsiteX36" fmla="*/ 1651381 w 6037301"/>
                <a:gd name="connsiteY36" fmla="*/ 509120 h 893093"/>
                <a:gd name="connsiteX37" fmla="*/ 1642654 w 6037301"/>
                <a:gd name="connsiteY37" fmla="*/ 443922 h 893093"/>
                <a:gd name="connsiteX38" fmla="*/ 1632586 w 6037301"/>
                <a:gd name="connsiteY38" fmla="*/ 349001 h 893093"/>
                <a:gd name="connsiteX39" fmla="*/ 1424152 w 6037301"/>
                <a:gd name="connsiteY39" fmla="*/ 65493 h 893093"/>
                <a:gd name="connsiteX40" fmla="*/ 963386 w 6037301"/>
                <a:gd name="connsiteY40" fmla="*/ 59183 h 893093"/>
                <a:gd name="connsiteX41" fmla="*/ 747268 w 6037301"/>
                <a:gd name="connsiteY41" fmla="*/ 336877 h 893093"/>
                <a:gd name="connsiteX42" fmla="*/ 737895 w 6037301"/>
                <a:gd name="connsiteY42" fmla="*/ 406898 h 893093"/>
                <a:gd name="connsiteX43" fmla="*/ 735338 w 6037301"/>
                <a:gd name="connsiteY43" fmla="*/ 406968 h 893093"/>
                <a:gd name="connsiteX44" fmla="*/ 600697 w 6037301"/>
                <a:gd name="connsiteY44" fmla="*/ 652973 h 893093"/>
                <a:gd name="connsiteX45" fmla="*/ 320284 w 6037301"/>
                <a:gd name="connsiteY45" fmla="*/ 656813 h 893093"/>
                <a:gd name="connsiteX46" fmla="*/ 178957 w 6037301"/>
                <a:gd name="connsiteY46" fmla="*/ 414588 h 893093"/>
                <a:gd name="connsiteX47" fmla="*/ 0 w 6037301"/>
                <a:gd name="connsiteY47" fmla="*/ 414587 h 893093"/>
                <a:gd name="connsiteX48" fmla="*/ 232224 w 6037301"/>
                <a:gd name="connsiteY48" fmla="*/ 812604 h 893093"/>
                <a:gd name="connsiteX49" fmla="*/ 692990 w 6037301"/>
                <a:gd name="connsiteY49" fmla="*/ 806294 h 893093"/>
                <a:gd name="connsiteX50" fmla="*/ 901424 w 6037301"/>
                <a:gd name="connsiteY50" fmla="*/ 522786 h 893093"/>
                <a:gd name="connsiteX51" fmla="*/ 908380 w 6037301"/>
                <a:gd name="connsiteY51" fmla="*/ 457199 h 893093"/>
                <a:gd name="connsiteX52" fmla="*/ 910119 w 6037301"/>
                <a:gd name="connsiteY52" fmla="*/ 457199 h 893093"/>
                <a:gd name="connsiteX53" fmla="*/ 1051446 w 6037301"/>
                <a:gd name="connsiteY53" fmla="*/ 214974 h 893093"/>
                <a:gd name="connsiteX54" fmla="*/ 1331859 w 6037301"/>
                <a:gd name="connsiteY54" fmla="*/ 218814 h 893093"/>
                <a:gd name="connsiteX55" fmla="*/ 1458708 w 6037301"/>
                <a:gd name="connsiteY55" fmla="*/ 391352 h 893093"/>
                <a:gd name="connsiteX56" fmla="*/ 1463432 w 6037301"/>
                <a:gd name="connsiteY56" fmla="*/ 435893 h 893093"/>
                <a:gd name="connsiteX57" fmla="*/ 1462622 w 6037301"/>
                <a:gd name="connsiteY57" fmla="*/ 435893 h 893093"/>
                <a:gd name="connsiteX58" fmla="*/ 1694846 w 6037301"/>
                <a:gd name="connsiteY58" fmla="*/ 833910 h 893093"/>
                <a:gd name="connsiteX59" fmla="*/ 1926083 w 6037301"/>
                <a:gd name="connsiteY59" fmla="*/ 893050 h 893093"/>
                <a:gd name="connsiteX60" fmla="*/ 2155612 w 6037301"/>
                <a:gd name="connsiteY60" fmla="*/ 827600 h 893093"/>
                <a:gd name="connsiteX61" fmla="*/ 2364045 w 6037301"/>
                <a:gd name="connsiteY61" fmla="*/ 544092 h 893093"/>
                <a:gd name="connsiteX62" fmla="*/ 2371002 w 6037301"/>
                <a:gd name="connsiteY62" fmla="*/ 478505 h 893093"/>
                <a:gd name="connsiteX63" fmla="*/ 2372741 w 6037301"/>
                <a:gd name="connsiteY63" fmla="*/ 478505 h 893093"/>
                <a:gd name="connsiteX64" fmla="*/ 2514068 w 6037301"/>
                <a:gd name="connsiteY64" fmla="*/ 236280 h 893093"/>
                <a:gd name="connsiteX65" fmla="*/ 2794481 w 6037301"/>
                <a:gd name="connsiteY65" fmla="*/ 240120 h 893093"/>
                <a:gd name="connsiteX66" fmla="*/ 2929122 w 6037301"/>
                <a:gd name="connsiteY66" fmla="*/ 486125 h 893093"/>
                <a:gd name="connsiteX67" fmla="*/ 2938542 w 6037301"/>
                <a:gd name="connsiteY67" fmla="*/ 486383 h 893093"/>
                <a:gd name="connsiteX68" fmla="*/ 2945038 w 6037301"/>
                <a:gd name="connsiteY68" fmla="*/ 534911 h 893093"/>
                <a:gd name="connsiteX69" fmla="*/ 3161156 w 6037301"/>
                <a:gd name="connsiteY69" fmla="*/ 812604 h 893093"/>
                <a:gd name="connsiteX70" fmla="*/ 3621922 w 6037301"/>
                <a:gd name="connsiteY70" fmla="*/ 806294 h 893093"/>
                <a:gd name="connsiteX71" fmla="*/ 3830356 w 6037301"/>
                <a:gd name="connsiteY71" fmla="*/ 522786 h 893093"/>
                <a:gd name="connsiteX72" fmla="*/ 3837312 w 6037301"/>
                <a:gd name="connsiteY72" fmla="*/ 457199 h 893093"/>
                <a:gd name="connsiteX73" fmla="*/ 3839051 w 6037301"/>
                <a:gd name="connsiteY73" fmla="*/ 457199 h 893093"/>
                <a:gd name="connsiteX74" fmla="*/ 3980378 w 6037301"/>
                <a:gd name="connsiteY74" fmla="*/ 214974 h 893093"/>
                <a:gd name="connsiteX75" fmla="*/ 4260791 w 6037301"/>
                <a:gd name="connsiteY75" fmla="*/ 218814 h 893093"/>
                <a:gd name="connsiteX76" fmla="*/ 4387640 w 6037301"/>
                <a:gd name="connsiteY76" fmla="*/ 391352 h 893093"/>
                <a:gd name="connsiteX77" fmla="*/ 4392364 w 6037301"/>
                <a:gd name="connsiteY77" fmla="*/ 435894 h 893093"/>
                <a:gd name="connsiteX78" fmla="*/ 4391739 w 6037301"/>
                <a:gd name="connsiteY78" fmla="*/ 435894 h 893093"/>
                <a:gd name="connsiteX79" fmla="*/ 4394750 w 6037301"/>
                <a:gd name="connsiteY79" fmla="*/ 458385 h 893093"/>
                <a:gd name="connsiteX80" fmla="*/ 4395432 w 6037301"/>
                <a:gd name="connsiteY80" fmla="*/ 464819 h 893093"/>
                <a:gd name="connsiteX81" fmla="*/ 4395612 w 6037301"/>
                <a:gd name="connsiteY81" fmla="*/ 464824 h 893093"/>
                <a:gd name="connsiteX82" fmla="*/ 4407845 w 6037301"/>
                <a:gd name="connsiteY82" fmla="*/ 556218 h 893093"/>
                <a:gd name="connsiteX83" fmla="*/ 4623963 w 6037301"/>
                <a:gd name="connsiteY83" fmla="*/ 833911 h 893093"/>
                <a:gd name="connsiteX84" fmla="*/ 4855199 w 6037301"/>
                <a:gd name="connsiteY84" fmla="*/ 893051 h 89309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Lst>
              <a:rect l="l" t="t" r="r" b="b"/>
              <a:pathLst>
                <a:path w="6037301" h="893093">
                  <a:moveTo>
                    <a:pt x="4855199" y="893051"/>
                  </a:moveTo>
                  <a:cubicBezTo>
                    <a:pt x="4934801" y="891961"/>
                    <a:pt x="5014119" y="870106"/>
                    <a:pt x="5084729" y="827601"/>
                  </a:cubicBezTo>
                  <a:cubicBezTo>
                    <a:pt x="5190646" y="763844"/>
                    <a:pt x="5264673" y="661029"/>
                    <a:pt x="5293162" y="544093"/>
                  </a:cubicBezTo>
                  <a:lnTo>
                    <a:pt x="5300119" y="478506"/>
                  </a:lnTo>
                  <a:lnTo>
                    <a:pt x="5301858" y="478506"/>
                  </a:lnTo>
                  <a:cubicBezTo>
                    <a:pt x="5301858" y="378192"/>
                    <a:pt x="5355856" y="285643"/>
                    <a:pt x="5443185" y="236281"/>
                  </a:cubicBezTo>
                  <a:cubicBezTo>
                    <a:pt x="5530514" y="186919"/>
                    <a:pt x="5637653" y="188386"/>
                    <a:pt x="5723598" y="240121"/>
                  </a:cubicBezTo>
                  <a:cubicBezTo>
                    <a:pt x="5809543" y="291856"/>
                    <a:pt x="5860986" y="385849"/>
                    <a:pt x="5858239" y="486126"/>
                  </a:cubicBezTo>
                  <a:lnTo>
                    <a:pt x="6037129" y="491027"/>
                  </a:lnTo>
                  <a:cubicBezTo>
                    <a:pt x="6041643" y="326255"/>
                    <a:pt x="5957113" y="171809"/>
                    <a:pt x="5815891" y="86800"/>
                  </a:cubicBezTo>
                  <a:cubicBezTo>
                    <a:pt x="5674670" y="1790"/>
                    <a:pt x="5498622" y="-620"/>
                    <a:pt x="5355125" y="80490"/>
                  </a:cubicBezTo>
                  <a:cubicBezTo>
                    <a:pt x="5247502" y="141323"/>
                    <a:pt x="5170688" y="242072"/>
                    <a:pt x="5139007" y="358184"/>
                  </a:cubicBezTo>
                  <a:lnTo>
                    <a:pt x="5129634" y="428205"/>
                  </a:lnTo>
                  <a:lnTo>
                    <a:pt x="5127077" y="428275"/>
                  </a:lnTo>
                  <a:cubicBezTo>
                    <a:pt x="5129824" y="528552"/>
                    <a:pt x="5078381" y="622545"/>
                    <a:pt x="4992436" y="674280"/>
                  </a:cubicBezTo>
                  <a:cubicBezTo>
                    <a:pt x="4906491" y="726015"/>
                    <a:pt x="4799352" y="727482"/>
                    <a:pt x="4712023" y="678120"/>
                  </a:cubicBezTo>
                  <a:cubicBezTo>
                    <a:pt x="4646527" y="641099"/>
                    <a:pt x="4599778" y="579784"/>
                    <a:pt x="4580498" y="509121"/>
                  </a:cubicBezTo>
                  <a:lnTo>
                    <a:pt x="4570880" y="437270"/>
                  </a:lnTo>
                  <a:lnTo>
                    <a:pt x="4561517" y="349001"/>
                  </a:lnTo>
                  <a:cubicBezTo>
                    <a:pt x="4533028" y="232065"/>
                    <a:pt x="4459001" y="129250"/>
                    <a:pt x="4353084" y="65493"/>
                  </a:cubicBezTo>
                  <a:cubicBezTo>
                    <a:pt x="4211863" y="-19517"/>
                    <a:pt x="4035815" y="-21927"/>
                    <a:pt x="3892318" y="59183"/>
                  </a:cubicBezTo>
                  <a:cubicBezTo>
                    <a:pt x="3784696" y="120016"/>
                    <a:pt x="3707881" y="220765"/>
                    <a:pt x="3676200" y="336877"/>
                  </a:cubicBezTo>
                  <a:lnTo>
                    <a:pt x="3666827" y="406898"/>
                  </a:lnTo>
                  <a:lnTo>
                    <a:pt x="3664270" y="406968"/>
                  </a:lnTo>
                  <a:cubicBezTo>
                    <a:pt x="3667017" y="507245"/>
                    <a:pt x="3615574" y="601238"/>
                    <a:pt x="3529629" y="652973"/>
                  </a:cubicBezTo>
                  <a:cubicBezTo>
                    <a:pt x="3443684" y="704708"/>
                    <a:pt x="3336545" y="706175"/>
                    <a:pt x="3249216" y="656813"/>
                  </a:cubicBezTo>
                  <a:cubicBezTo>
                    <a:pt x="3161887" y="607451"/>
                    <a:pt x="3107889" y="514902"/>
                    <a:pt x="3107889" y="414588"/>
                  </a:cubicBezTo>
                  <a:lnTo>
                    <a:pt x="3099904" y="414588"/>
                  </a:lnTo>
                  <a:lnTo>
                    <a:pt x="3095207" y="370307"/>
                  </a:lnTo>
                  <a:cubicBezTo>
                    <a:pt x="3066718" y="253371"/>
                    <a:pt x="2992691" y="150556"/>
                    <a:pt x="2886774" y="86799"/>
                  </a:cubicBezTo>
                  <a:cubicBezTo>
                    <a:pt x="2745553" y="1789"/>
                    <a:pt x="2569505" y="-621"/>
                    <a:pt x="2426008" y="80489"/>
                  </a:cubicBezTo>
                  <a:cubicBezTo>
                    <a:pt x="2318386" y="141322"/>
                    <a:pt x="2241571" y="242071"/>
                    <a:pt x="2209890" y="358183"/>
                  </a:cubicBezTo>
                  <a:lnTo>
                    <a:pt x="2200517" y="428204"/>
                  </a:lnTo>
                  <a:lnTo>
                    <a:pt x="2197960" y="428274"/>
                  </a:lnTo>
                  <a:cubicBezTo>
                    <a:pt x="2200707" y="528551"/>
                    <a:pt x="2149264" y="622544"/>
                    <a:pt x="2063319" y="674279"/>
                  </a:cubicBezTo>
                  <a:cubicBezTo>
                    <a:pt x="1977374" y="726014"/>
                    <a:pt x="1870235" y="727481"/>
                    <a:pt x="1782906" y="678119"/>
                  </a:cubicBezTo>
                  <a:cubicBezTo>
                    <a:pt x="1717409" y="641098"/>
                    <a:pt x="1670661" y="579783"/>
                    <a:pt x="1651381" y="509120"/>
                  </a:cubicBezTo>
                  <a:lnTo>
                    <a:pt x="1642654" y="443922"/>
                  </a:lnTo>
                  <a:lnTo>
                    <a:pt x="1632586" y="349001"/>
                  </a:lnTo>
                  <a:cubicBezTo>
                    <a:pt x="1604096" y="232065"/>
                    <a:pt x="1530069" y="129250"/>
                    <a:pt x="1424152" y="65493"/>
                  </a:cubicBezTo>
                  <a:cubicBezTo>
                    <a:pt x="1282931" y="-19517"/>
                    <a:pt x="1106883" y="-21927"/>
                    <a:pt x="963386" y="59183"/>
                  </a:cubicBezTo>
                  <a:cubicBezTo>
                    <a:pt x="855764" y="120016"/>
                    <a:pt x="778949" y="220765"/>
                    <a:pt x="747268" y="336877"/>
                  </a:cubicBezTo>
                  <a:lnTo>
                    <a:pt x="737895" y="406898"/>
                  </a:lnTo>
                  <a:lnTo>
                    <a:pt x="735338" y="406968"/>
                  </a:lnTo>
                  <a:cubicBezTo>
                    <a:pt x="738085" y="507245"/>
                    <a:pt x="686642" y="601238"/>
                    <a:pt x="600697" y="652973"/>
                  </a:cubicBezTo>
                  <a:cubicBezTo>
                    <a:pt x="514752" y="704708"/>
                    <a:pt x="407613" y="706175"/>
                    <a:pt x="320284" y="656813"/>
                  </a:cubicBezTo>
                  <a:cubicBezTo>
                    <a:pt x="232955" y="607451"/>
                    <a:pt x="178957" y="514902"/>
                    <a:pt x="178957" y="414588"/>
                  </a:cubicBezTo>
                  <a:lnTo>
                    <a:pt x="0" y="414587"/>
                  </a:lnTo>
                  <a:cubicBezTo>
                    <a:pt x="0" y="579421"/>
                    <a:pt x="88727" y="731494"/>
                    <a:pt x="232224" y="812604"/>
                  </a:cubicBezTo>
                  <a:cubicBezTo>
                    <a:pt x="375721" y="893714"/>
                    <a:pt x="551769" y="891304"/>
                    <a:pt x="692990" y="806294"/>
                  </a:cubicBezTo>
                  <a:cubicBezTo>
                    <a:pt x="798907" y="742537"/>
                    <a:pt x="872934" y="639722"/>
                    <a:pt x="901424" y="522786"/>
                  </a:cubicBezTo>
                  <a:lnTo>
                    <a:pt x="908380" y="457199"/>
                  </a:lnTo>
                  <a:lnTo>
                    <a:pt x="910119" y="457199"/>
                  </a:lnTo>
                  <a:cubicBezTo>
                    <a:pt x="910119" y="356885"/>
                    <a:pt x="964117" y="264336"/>
                    <a:pt x="1051446" y="214974"/>
                  </a:cubicBezTo>
                  <a:cubicBezTo>
                    <a:pt x="1138775" y="165612"/>
                    <a:pt x="1245914" y="167079"/>
                    <a:pt x="1331859" y="218814"/>
                  </a:cubicBezTo>
                  <a:cubicBezTo>
                    <a:pt x="1396318" y="257615"/>
                    <a:pt x="1441369" y="320187"/>
                    <a:pt x="1458708" y="391352"/>
                  </a:cubicBezTo>
                  <a:lnTo>
                    <a:pt x="1463432" y="435893"/>
                  </a:lnTo>
                  <a:lnTo>
                    <a:pt x="1462622" y="435893"/>
                  </a:lnTo>
                  <a:cubicBezTo>
                    <a:pt x="1462622" y="600727"/>
                    <a:pt x="1551349" y="752800"/>
                    <a:pt x="1694846" y="833910"/>
                  </a:cubicBezTo>
                  <a:cubicBezTo>
                    <a:pt x="1766595" y="874465"/>
                    <a:pt x="1846481" y="894140"/>
                    <a:pt x="1926083" y="893050"/>
                  </a:cubicBezTo>
                  <a:cubicBezTo>
                    <a:pt x="2005685" y="891960"/>
                    <a:pt x="2085002" y="870105"/>
                    <a:pt x="2155612" y="827600"/>
                  </a:cubicBezTo>
                  <a:cubicBezTo>
                    <a:pt x="2261529" y="763843"/>
                    <a:pt x="2335556" y="661028"/>
                    <a:pt x="2364045" y="544092"/>
                  </a:cubicBezTo>
                  <a:lnTo>
                    <a:pt x="2371002" y="478505"/>
                  </a:lnTo>
                  <a:lnTo>
                    <a:pt x="2372741" y="478505"/>
                  </a:lnTo>
                  <a:cubicBezTo>
                    <a:pt x="2372741" y="378191"/>
                    <a:pt x="2426739" y="285642"/>
                    <a:pt x="2514068" y="236280"/>
                  </a:cubicBezTo>
                  <a:cubicBezTo>
                    <a:pt x="2601397" y="186918"/>
                    <a:pt x="2708536" y="188385"/>
                    <a:pt x="2794481" y="240120"/>
                  </a:cubicBezTo>
                  <a:cubicBezTo>
                    <a:pt x="2880426" y="291855"/>
                    <a:pt x="2931869" y="385848"/>
                    <a:pt x="2929122" y="486125"/>
                  </a:cubicBezTo>
                  <a:lnTo>
                    <a:pt x="2938542" y="486383"/>
                  </a:lnTo>
                  <a:lnTo>
                    <a:pt x="2945038" y="534911"/>
                  </a:lnTo>
                  <a:cubicBezTo>
                    <a:pt x="2976719" y="651022"/>
                    <a:pt x="3053534" y="751772"/>
                    <a:pt x="3161156" y="812604"/>
                  </a:cubicBezTo>
                  <a:cubicBezTo>
                    <a:pt x="3304653" y="893714"/>
                    <a:pt x="3480701" y="891304"/>
                    <a:pt x="3621922" y="806294"/>
                  </a:cubicBezTo>
                  <a:cubicBezTo>
                    <a:pt x="3727839" y="742537"/>
                    <a:pt x="3801866" y="639722"/>
                    <a:pt x="3830356" y="522786"/>
                  </a:cubicBezTo>
                  <a:lnTo>
                    <a:pt x="3837312" y="457199"/>
                  </a:lnTo>
                  <a:lnTo>
                    <a:pt x="3839051" y="457199"/>
                  </a:lnTo>
                  <a:cubicBezTo>
                    <a:pt x="3839051" y="356885"/>
                    <a:pt x="3893049" y="264336"/>
                    <a:pt x="3980378" y="214974"/>
                  </a:cubicBezTo>
                  <a:cubicBezTo>
                    <a:pt x="4067707" y="165612"/>
                    <a:pt x="4174846" y="167079"/>
                    <a:pt x="4260791" y="218814"/>
                  </a:cubicBezTo>
                  <a:cubicBezTo>
                    <a:pt x="4325250" y="257615"/>
                    <a:pt x="4370301" y="320187"/>
                    <a:pt x="4387640" y="391352"/>
                  </a:cubicBezTo>
                  <a:lnTo>
                    <a:pt x="4392364" y="435894"/>
                  </a:lnTo>
                  <a:lnTo>
                    <a:pt x="4391739" y="435894"/>
                  </a:lnTo>
                  <a:lnTo>
                    <a:pt x="4394750" y="458385"/>
                  </a:lnTo>
                  <a:lnTo>
                    <a:pt x="4395432" y="464819"/>
                  </a:lnTo>
                  <a:lnTo>
                    <a:pt x="4395612" y="464824"/>
                  </a:lnTo>
                  <a:lnTo>
                    <a:pt x="4407845" y="556218"/>
                  </a:lnTo>
                  <a:cubicBezTo>
                    <a:pt x="4439526" y="672329"/>
                    <a:pt x="4516341" y="773079"/>
                    <a:pt x="4623963" y="833911"/>
                  </a:cubicBezTo>
                  <a:cubicBezTo>
                    <a:pt x="4695712" y="874466"/>
                    <a:pt x="4775598" y="894141"/>
                    <a:pt x="4855199" y="893051"/>
                  </a:cubicBez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491" name="Freeform 1490"/>
            <p:cNvSpPr/>
            <p:nvPr userDrawn="1"/>
          </p:nvSpPr>
          <p:spPr>
            <a:xfrm flipV="1">
              <a:off x="9884694" y="6031366"/>
              <a:ext cx="2022768" cy="299226"/>
            </a:xfrm>
            <a:custGeom>
              <a:avLst/>
              <a:gdLst>
                <a:gd name="connsiteX0" fmla="*/ 4855199 w 6037301"/>
                <a:gd name="connsiteY0" fmla="*/ 893051 h 893093"/>
                <a:gd name="connsiteX1" fmla="*/ 5084729 w 6037301"/>
                <a:gd name="connsiteY1" fmla="*/ 827601 h 893093"/>
                <a:gd name="connsiteX2" fmla="*/ 5293162 w 6037301"/>
                <a:gd name="connsiteY2" fmla="*/ 544093 h 893093"/>
                <a:gd name="connsiteX3" fmla="*/ 5300119 w 6037301"/>
                <a:gd name="connsiteY3" fmla="*/ 478506 h 893093"/>
                <a:gd name="connsiteX4" fmla="*/ 5301858 w 6037301"/>
                <a:gd name="connsiteY4" fmla="*/ 478506 h 893093"/>
                <a:gd name="connsiteX5" fmla="*/ 5443185 w 6037301"/>
                <a:gd name="connsiteY5" fmla="*/ 236281 h 893093"/>
                <a:gd name="connsiteX6" fmla="*/ 5723598 w 6037301"/>
                <a:gd name="connsiteY6" fmla="*/ 240121 h 893093"/>
                <a:gd name="connsiteX7" fmla="*/ 5858239 w 6037301"/>
                <a:gd name="connsiteY7" fmla="*/ 486126 h 893093"/>
                <a:gd name="connsiteX8" fmla="*/ 6037129 w 6037301"/>
                <a:gd name="connsiteY8" fmla="*/ 491027 h 893093"/>
                <a:gd name="connsiteX9" fmla="*/ 5815891 w 6037301"/>
                <a:gd name="connsiteY9" fmla="*/ 86800 h 893093"/>
                <a:gd name="connsiteX10" fmla="*/ 5355125 w 6037301"/>
                <a:gd name="connsiteY10" fmla="*/ 80490 h 893093"/>
                <a:gd name="connsiteX11" fmla="*/ 5139007 w 6037301"/>
                <a:gd name="connsiteY11" fmla="*/ 358184 h 893093"/>
                <a:gd name="connsiteX12" fmla="*/ 5129634 w 6037301"/>
                <a:gd name="connsiteY12" fmla="*/ 428205 h 893093"/>
                <a:gd name="connsiteX13" fmla="*/ 5127077 w 6037301"/>
                <a:gd name="connsiteY13" fmla="*/ 428275 h 893093"/>
                <a:gd name="connsiteX14" fmla="*/ 4992436 w 6037301"/>
                <a:gd name="connsiteY14" fmla="*/ 674280 h 893093"/>
                <a:gd name="connsiteX15" fmla="*/ 4712023 w 6037301"/>
                <a:gd name="connsiteY15" fmla="*/ 678120 h 893093"/>
                <a:gd name="connsiteX16" fmla="*/ 4580498 w 6037301"/>
                <a:gd name="connsiteY16" fmla="*/ 509121 h 893093"/>
                <a:gd name="connsiteX17" fmla="*/ 4570880 w 6037301"/>
                <a:gd name="connsiteY17" fmla="*/ 437270 h 893093"/>
                <a:gd name="connsiteX18" fmla="*/ 4561517 w 6037301"/>
                <a:gd name="connsiteY18" fmla="*/ 349001 h 893093"/>
                <a:gd name="connsiteX19" fmla="*/ 4353084 w 6037301"/>
                <a:gd name="connsiteY19" fmla="*/ 65493 h 893093"/>
                <a:gd name="connsiteX20" fmla="*/ 3892318 w 6037301"/>
                <a:gd name="connsiteY20" fmla="*/ 59183 h 893093"/>
                <a:gd name="connsiteX21" fmla="*/ 3676200 w 6037301"/>
                <a:gd name="connsiteY21" fmla="*/ 336877 h 893093"/>
                <a:gd name="connsiteX22" fmla="*/ 3666827 w 6037301"/>
                <a:gd name="connsiteY22" fmla="*/ 406898 h 893093"/>
                <a:gd name="connsiteX23" fmla="*/ 3664270 w 6037301"/>
                <a:gd name="connsiteY23" fmla="*/ 406968 h 893093"/>
                <a:gd name="connsiteX24" fmla="*/ 3529629 w 6037301"/>
                <a:gd name="connsiteY24" fmla="*/ 652973 h 893093"/>
                <a:gd name="connsiteX25" fmla="*/ 3249216 w 6037301"/>
                <a:gd name="connsiteY25" fmla="*/ 656813 h 893093"/>
                <a:gd name="connsiteX26" fmla="*/ 3107889 w 6037301"/>
                <a:gd name="connsiteY26" fmla="*/ 414588 h 893093"/>
                <a:gd name="connsiteX27" fmla="*/ 3099904 w 6037301"/>
                <a:gd name="connsiteY27" fmla="*/ 414588 h 893093"/>
                <a:gd name="connsiteX28" fmla="*/ 3095207 w 6037301"/>
                <a:gd name="connsiteY28" fmla="*/ 370307 h 893093"/>
                <a:gd name="connsiteX29" fmla="*/ 2886774 w 6037301"/>
                <a:gd name="connsiteY29" fmla="*/ 86799 h 893093"/>
                <a:gd name="connsiteX30" fmla="*/ 2426008 w 6037301"/>
                <a:gd name="connsiteY30" fmla="*/ 80489 h 893093"/>
                <a:gd name="connsiteX31" fmla="*/ 2209890 w 6037301"/>
                <a:gd name="connsiteY31" fmla="*/ 358183 h 893093"/>
                <a:gd name="connsiteX32" fmla="*/ 2200517 w 6037301"/>
                <a:gd name="connsiteY32" fmla="*/ 428204 h 893093"/>
                <a:gd name="connsiteX33" fmla="*/ 2197960 w 6037301"/>
                <a:gd name="connsiteY33" fmla="*/ 428274 h 893093"/>
                <a:gd name="connsiteX34" fmla="*/ 2063319 w 6037301"/>
                <a:gd name="connsiteY34" fmla="*/ 674279 h 893093"/>
                <a:gd name="connsiteX35" fmla="*/ 1782906 w 6037301"/>
                <a:gd name="connsiteY35" fmla="*/ 678119 h 893093"/>
                <a:gd name="connsiteX36" fmla="*/ 1651381 w 6037301"/>
                <a:gd name="connsiteY36" fmla="*/ 509120 h 893093"/>
                <a:gd name="connsiteX37" fmla="*/ 1642654 w 6037301"/>
                <a:gd name="connsiteY37" fmla="*/ 443922 h 893093"/>
                <a:gd name="connsiteX38" fmla="*/ 1632586 w 6037301"/>
                <a:gd name="connsiteY38" fmla="*/ 349001 h 893093"/>
                <a:gd name="connsiteX39" fmla="*/ 1424152 w 6037301"/>
                <a:gd name="connsiteY39" fmla="*/ 65493 h 893093"/>
                <a:gd name="connsiteX40" fmla="*/ 963386 w 6037301"/>
                <a:gd name="connsiteY40" fmla="*/ 59183 h 893093"/>
                <a:gd name="connsiteX41" fmla="*/ 747268 w 6037301"/>
                <a:gd name="connsiteY41" fmla="*/ 336877 h 893093"/>
                <a:gd name="connsiteX42" fmla="*/ 737895 w 6037301"/>
                <a:gd name="connsiteY42" fmla="*/ 406898 h 893093"/>
                <a:gd name="connsiteX43" fmla="*/ 735338 w 6037301"/>
                <a:gd name="connsiteY43" fmla="*/ 406968 h 893093"/>
                <a:gd name="connsiteX44" fmla="*/ 600697 w 6037301"/>
                <a:gd name="connsiteY44" fmla="*/ 652973 h 893093"/>
                <a:gd name="connsiteX45" fmla="*/ 320284 w 6037301"/>
                <a:gd name="connsiteY45" fmla="*/ 656813 h 893093"/>
                <a:gd name="connsiteX46" fmla="*/ 178957 w 6037301"/>
                <a:gd name="connsiteY46" fmla="*/ 414588 h 893093"/>
                <a:gd name="connsiteX47" fmla="*/ 0 w 6037301"/>
                <a:gd name="connsiteY47" fmla="*/ 414587 h 893093"/>
                <a:gd name="connsiteX48" fmla="*/ 232224 w 6037301"/>
                <a:gd name="connsiteY48" fmla="*/ 812604 h 893093"/>
                <a:gd name="connsiteX49" fmla="*/ 692990 w 6037301"/>
                <a:gd name="connsiteY49" fmla="*/ 806294 h 893093"/>
                <a:gd name="connsiteX50" fmla="*/ 901424 w 6037301"/>
                <a:gd name="connsiteY50" fmla="*/ 522786 h 893093"/>
                <a:gd name="connsiteX51" fmla="*/ 908380 w 6037301"/>
                <a:gd name="connsiteY51" fmla="*/ 457199 h 893093"/>
                <a:gd name="connsiteX52" fmla="*/ 910119 w 6037301"/>
                <a:gd name="connsiteY52" fmla="*/ 457199 h 893093"/>
                <a:gd name="connsiteX53" fmla="*/ 1051446 w 6037301"/>
                <a:gd name="connsiteY53" fmla="*/ 214974 h 893093"/>
                <a:gd name="connsiteX54" fmla="*/ 1331859 w 6037301"/>
                <a:gd name="connsiteY54" fmla="*/ 218814 h 893093"/>
                <a:gd name="connsiteX55" fmla="*/ 1458708 w 6037301"/>
                <a:gd name="connsiteY55" fmla="*/ 391352 h 893093"/>
                <a:gd name="connsiteX56" fmla="*/ 1463432 w 6037301"/>
                <a:gd name="connsiteY56" fmla="*/ 435893 h 893093"/>
                <a:gd name="connsiteX57" fmla="*/ 1462622 w 6037301"/>
                <a:gd name="connsiteY57" fmla="*/ 435893 h 893093"/>
                <a:gd name="connsiteX58" fmla="*/ 1694846 w 6037301"/>
                <a:gd name="connsiteY58" fmla="*/ 833910 h 893093"/>
                <a:gd name="connsiteX59" fmla="*/ 1926083 w 6037301"/>
                <a:gd name="connsiteY59" fmla="*/ 893050 h 893093"/>
                <a:gd name="connsiteX60" fmla="*/ 2155612 w 6037301"/>
                <a:gd name="connsiteY60" fmla="*/ 827600 h 893093"/>
                <a:gd name="connsiteX61" fmla="*/ 2364045 w 6037301"/>
                <a:gd name="connsiteY61" fmla="*/ 544092 h 893093"/>
                <a:gd name="connsiteX62" fmla="*/ 2371002 w 6037301"/>
                <a:gd name="connsiteY62" fmla="*/ 478505 h 893093"/>
                <a:gd name="connsiteX63" fmla="*/ 2372741 w 6037301"/>
                <a:gd name="connsiteY63" fmla="*/ 478505 h 893093"/>
                <a:gd name="connsiteX64" fmla="*/ 2514068 w 6037301"/>
                <a:gd name="connsiteY64" fmla="*/ 236280 h 893093"/>
                <a:gd name="connsiteX65" fmla="*/ 2794481 w 6037301"/>
                <a:gd name="connsiteY65" fmla="*/ 240120 h 893093"/>
                <a:gd name="connsiteX66" fmla="*/ 2929122 w 6037301"/>
                <a:gd name="connsiteY66" fmla="*/ 486125 h 893093"/>
                <a:gd name="connsiteX67" fmla="*/ 2938542 w 6037301"/>
                <a:gd name="connsiteY67" fmla="*/ 486383 h 893093"/>
                <a:gd name="connsiteX68" fmla="*/ 2945038 w 6037301"/>
                <a:gd name="connsiteY68" fmla="*/ 534911 h 893093"/>
                <a:gd name="connsiteX69" fmla="*/ 3161156 w 6037301"/>
                <a:gd name="connsiteY69" fmla="*/ 812604 h 893093"/>
                <a:gd name="connsiteX70" fmla="*/ 3621922 w 6037301"/>
                <a:gd name="connsiteY70" fmla="*/ 806294 h 893093"/>
                <a:gd name="connsiteX71" fmla="*/ 3830356 w 6037301"/>
                <a:gd name="connsiteY71" fmla="*/ 522786 h 893093"/>
                <a:gd name="connsiteX72" fmla="*/ 3837312 w 6037301"/>
                <a:gd name="connsiteY72" fmla="*/ 457199 h 893093"/>
                <a:gd name="connsiteX73" fmla="*/ 3839051 w 6037301"/>
                <a:gd name="connsiteY73" fmla="*/ 457199 h 893093"/>
                <a:gd name="connsiteX74" fmla="*/ 3980378 w 6037301"/>
                <a:gd name="connsiteY74" fmla="*/ 214974 h 893093"/>
                <a:gd name="connsiteX75" fmla="*/ 4260791 w 6037301"/>
                <a:gd name="connsiteY75" fmla="*/ 218814 h 893093"/>
                <a:gd name="connsiteX76" fmla="*/ 4387640 w 6037301"/>
                <a:gd name="connsiteY76" fmla="*/ 391352 h 893093"/>
                <a:gd name="connsiteX77" fmla="*/ 4392364 w 6037301"/>
                <a:gd name="connsiteY77" fmla="*/ 435894 h 893093"/>
                <a:gd name="connsiteX78" fmla="*/ 4391739 w 6037301"/>
                <a:gd name="connsiteY78" fmla="*/ 435894 h 893093"/>
                <a:gd name="connsiteX79" fmla="*/ 4394750 w 6037301"/>
                <a:gd name="connsiteY79" fmla="*/ 458385 h 893093"/>
                <a:gd name="connsiteX80" fmla="*/ 4395432 w 6037301"/>
                <a:gd name="connsiteY80" fmla="*/ 464819 h 893093"/>
                <a:gd name="connsiteX81" fmla="*/ 4395612 w 6037301"/>
                <a:gd name="connsiteY81" fmla="*/ 464824 h 893093"/>
                <a:gd name="connsiteX82" fmla="*/ 4407845 w 6037301"/>
                <a:gd name="connsiteY82" fmla="*/ 556218 h 893093"/>
                <a:gd name="connsiteX83" fmla="*/ 4623963 w 6037301"/>
                <a:gd name="connsiteY83" fmla="*/ 833911 h 893093"/>
                <a:gd name="connsiteX84" fmla="*/ 4855199 w 6037301"/>
                <a:gd name="connsiteY84" fmla="*/ 893051 h 89309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Lst>
              <a:rect l="l" t="t" r="r" b="b"/>
              <a:pathLst>
                <a:path w="6037301" h="893093">
                  <a:moveTo>
                    <a:pt x="4855199" y="893051"/>
                  </a:moveTo>
                  <a:cubicBezTo>
                    <a:pt x="4934801" y="891961"/>
                    <a:pt x="5014119" y="870106"/>
                    <a:pt x="5084729" y="827601"/>
                  </a:cubicBezTo>
                  <a:cubicBezTo>
                    <a:pt x="5190646" y="763844"/>
                    <a:pt x="5264673" y="661029"/>
                    <a:pt x="5293162" y="544093"/>
                  </a:cubicBezTo>
                  <a:lnTo>
                    <a:pt x="5300119" y="478506"/>
                  </a:lnTo>
                  <a:lnTo>
                    <a:pt x="5301858" y="478506"/>
                  </a:lnTo>
                  <a:cubicBezTo>
                    <a:pt x="5301858" y="378192"/>
                    <a:pt x="5355856" y="285643"/>
                    <a:pt x="5443185" y="236281"/>
                  </a:cubicBezTo>
                  <a:cubicBezTo>
                    <a:pt x="5530514" y="186919"/>
                    <a:pt x="5637653" y="188386"/>
                    <a:pt x="5723598" y="240121"/>
                  </a:cubicBezTo>
                  <a:cubicBezTo>
                    <a:pt x="5809543" y="291856"/>
                    <a:pt x="5860986" y="385849"/>
                    <a:pt x="5858239" y="486126"/>
                  </a:cubicBezTo>
                  <a:lnTo>
                    <a:pt x="6037129" y="491027"/>
                  </a:lnTo>
                  <a:cubicBezTo>
                    <a:pt x="6041643" y="326255"/>
                    <a:pt x="5957113" y="171809"/>
                    <a:pt x="5815891" y="86800"/>
                  </a:cubicBezTo>
                  <a:cubicBezTo>
                    <a:pt x="5674670" y="1790"/>
                    <a:pt x="5498622" y="-620"/>
                    <a:pt x="5355125" y="80490"/>
                  </a:cubicBezTo>
                  <a:cubicBezTo>
                    <a:pt x="5247502" y="141323"/>
                    <a:pt x="5170688" y="242072"/>
                    <a:pt x="5139007" y="358184"/>
                  </a:cubicBezTo>
                  <a:lnTo>
                    <a:pt x="5129634" y="428205"/>
                  </a:lnTo>
                  <a:lnTo>
                    <a:pt x="5127077" y="428275"/>
                  </a:lnTo>
                  <a:cubicBezTo>
                    <a:pt x="5129824" y="528552"/>
                    <a:pt x="5078381" y="622545"/>
                    <a:pt x="4992436" y="674280"/>
                  </a:cubicBezTo>
                  <a:cubicBezTo>
                    <a:pt x="4906491" y="726015"/>
                    <a:pt x="4799352" y="727482"/>
                    <a:pt x="4712023" y="678120"/>
                  </a:cubicBezTo>
                  <a:cubicBezTo>
                    <a:pt x="4646527" y="641099"/>
                    <a:pt x="4599778" y="579784"/>
                    <a:pt x="4580498" y="509121"/>
                  </a:cubicBezTo>
                  <a:lnTo>
                    <a:pt x="4570880" y="437270"/>
                  </a:lnTo>
                  <a:lnTo>
                    <a:pt x="4561517" y="349001"/>
                  </a:lnTo>
                  <a:cubicBezTo>
                    <a:pt x="4533028" y="232065"/>
                    <a:pt x="4459001" y="129250"/>
                    <a:pt x="4353084" y="65493"/>
                  </a:cubicBezTo>
                  <a:cubicBezTo>
                    <a:pt x="4211863" y="-19517"/>
                    <a:pt x="4035815" y="-21927"/>
                    <a:pt x="3892318" y="59183"/>
                  </a:cubicBezTo>
                  <a:cubicBezTo>
                    <a:pt x="3784696" y="120016"/>
                    <a:pt x="3707881" y="220765"/>
                    <a:pt x="3676200" y="336877"/>
                  </a:cubicBezTo>
                  <a:lnTo>
                    <a:pt x="3666827" y="406898"/>
                  </a:lnTo>
                  <a:lnTo>
                    <a:pt x="3664270" y="406968"/>
                  </a:lnTo>
                  <a:cubicBezTo>
                    <a:pt x="3667017" y="507245"/>
                    <a:pt x="3615574" y="601238"/>
                    <a:pt x="3529629" y="652973"/>
                  </a:cubicBezTo>
                  <a:cubicBezTo>
                    <a:pt x="3443684" y="704708"/>
                    <a:pt x="3336545" y="706175"/>
                    <a:pt x="3249216" y="656813"/>
                  </a:cubicBezTo>
                  <a:cubicBezTo>
                    <a:pt x="3161887" y="607451"/>
                    <a:pt x="3107889" y="514902"/>
                    <a:pt x="3107889" y="414588"/>
                  </a:cubicBezTo>
                  <a:lnTo>
                    <a:pt x="3099904" y="414588"/>
                  </a:lnTo>
                  <a:lnTo>
                    <a:pt x="3095207" y="370307"/>
                  </a:lnTo>
                  <a:cubicBezTo>
                    <a:pt x="3066718" y="253371"/>
                    <a:pt x="2992691" y="150556"/>
                    <a:pt x="2886774" y="86799"/>
                  </a:cubicBezTo>
                  <a:cubicBezTo>
                    <a:pt x="2745553" y="1789"/>
                    <a:pt x="2569505" y="-621"/>
                    <a:pt x="2426008" y="80489"/>
                  </a:cubicBezTo>
                  <a:cubicBezTo>
                    <a:pt x="2318386" y="141322"/>
                    <a:pt x="2241571" y="242071"/>
                    <a:pt x="2209890" y="358183"/>
                  </a:cubicBezTo>
                  <a:lnTo>
                    <a:pt x="2200517" y="428204"/>
                  </a:lnTo>
                  <a:lnTo>
                    <a:pt x="2197960" y="428274"/>
                  </a:lnTo>
                  <a:cubicBezTo>
                    <a:pt x="2200707" y="528551"/>
                    <a:pt x="2149264" y="622544"/>
                    <a:pt x="2063319" y="674279"/>
                  </a:cubicBezTo>
                  <a:cubicBezTo>
                    <a:pt x="1977374" y="726014"/>
                    <a:pt x="1870235" y="727481"/>
                    <a:pt x="1782906" y="678119"/>
                  </a:cubicBezTo>
                  <a:cubicBezTo>
                    <a:pt x="1717409" y="641098"/>
                    <a:pt x="1670661" y="579783"/>
                    <a:pt x="1651381" y="509120"/>
                  </a:cubicBezTo>
                  <a:lnTo>
                    <a:pt x="1642654" y="443922"/>
                  </a:lnTo>
                  <a:lnTo>
                    <a:pt x="1632586" y="349001"/>
                  </a:lnTo>
                  <a:cubicBezTo>
                    <a:pt x="1604096" y="232065"/>
                    <a:pt x="1530069" y="129250"/>
                    <a:pt x="1424152" y="65493"/>
                  </a:cubicBezTo>
                  <a:cubicBezTo>
                    <a:pt x="1282931" y="-19517"/>
                    <a:pt x="1106883" y="-21927"/>
                    <a:pt x="963386" y="59183"/>
                  </a:cubicBezTo>
                  <a:cubicBezTo>
                    <a:pt x="855764" y="120016"/>
                    <a:pt x="778949" y="220765"/>
                    <a:pt x="747268" y="336877"/>
                  </a:cubicBezTo>
                  <a:lnTo>
                    <a:pt x="737895" y="406898"/>
                  </a:lnTo>
                  <a:lnTo>
                    <a:pt x="735338" y="406968"/>
                  </a:lnTo>
                  <a:cubicBezTo>
                    <a:pt x="738085" y="507245"/>
                    <a:pt x="686642" y="601238"/>
                    <a:pt x="600697" y="652973"/>
                  </a:cubicBezTo>
                  <a:cubicBezTo>
                    <a:pt x="514752" y="704708"/>
                    <a:pt x="407613" y="706175"/>
                    <a:pt x="320284" y="656813"/>
                  </a:cubicBezTo>
                  <a:cubicBezTo>
                    <a:pt x="232955" y="607451"/>
                    <a:pt x="178957" y="514902"/>
                    <a:pt x="178957" y="414588"/>
                  </a:cubicBezTo>
                  <a:lnTo>
                    <a:pt x="0" y="414587"/>
                  </a:lnTo>
                  <a:cubicBezTo>
                    <a:pt x="0" y="579421"/>
                    <a:pt x="88727" y="731494"/>
                    <a:pt x="232224" y="812604"/>
                  </a:cubicBezTo>
                  <a:cubicBezTo>
                    <a:pt x="375721" y="893714"/>
                    <a:pt x="551769" y="891304"/>
                    <a:pt x="692990" y="806294"/>
                  </a:cubicBezTo>
                  <a:cubicBezTo>
                    <a:pt x="798907" y="742537"/>
                    <a:pt x="872934" y="639722"/>
                    <a:pt x="901424" y="522786"/>
                  </a:cubicBezTo>
                  <a:lnTo>
                    <a:pt x="908380" y="457199"/>
                  </a:lnTo>
                  <a:lnTo>
                    <a:pt x="910119" y="457199"/>
                  </a:lnTo>
                  <a:cubicBezTo>
                    <a:pt x="910119" y="356885"/>
                    <a:pt x="964117" y="264336"/>
                    <a:pt x="1051446" y="214974"/>
                  </a:cubicBezTo>
                  <a:cubicBezTo>
                    <a:pt x="1138775" y="165612"/>
                    <a:pt x="1245914" y="167079"/>
                    <a:pt x="1331859" y="218814"/>
                  </a:cubicBezTo>
                  <a:cubicBezTo>
                    <a:pt x="1396318" y="257615"/>
                    <a:pt x="1441369" y="320187"/>
                    <a:pt x="1458708" y="391352"/>
                  </a:cubicBezTo>
                  <a:lnTo>
                    <a:pt x="1463432" y="435893"/>
                  </a:lnTo>
                  <a:lnTo>
                    <a:pt x="1462622" y="435893"/>
                  </a:lnTo>
                  <a:cubicBezTo>
                    <a:pt x="1462622" y="600727"/>
                    <a:pt x="1551349" y="752800"/>
                    <a:pt x="1694846" y="833910"/>
                  </a:cubicBezTo>
                  <a:cubicBezTo>
                    <a:pt x="1766595" y="874465"/>
                    <a:pt x="1846481" y="894140"/>
                    <a:pt x="1926083" y="893050"/>
                  </a:cubicBezTo>
                  <a:cubicBezTo>
                    <a:pt x="2005685" y="891960"/>
                    <a:pt x="2085002" y="870105"/>
                    <a:pt x="2155612" y="827600"/>
                  </a:cubicBezTo>
                  <a:cubicBezTo>
                    <a:pt x="2261529" y="763843"/>
                    <a:pt x="2335556" y="661028"/>
                    <a:pt x="2364045" y="544092"/>
                  </a:cubicBezTo>
                  <a:lnTo>
                    <a:pt x="2371002" y="478505"/>
                  </a:lnTo>
                  <a:lnTo>
                    <a:pt x="2372741" y="478505"/>
                  </a:lnTo>
                  <a:cubicBezTo>
                    <a:pt x="2372741" y="378191"/>
                    <a:pt x="2426739" y="285642"/>
                    <a:pt x="2514068" y="236280"/>
                  </a:cubicBezTo>
                  <a:cubicBezTo>
                    <a:pt x="2601397" y="186918"/>
                    <a:pt x="2708536" y="188385"/>
                    <a:pt x="2794481" y="240120"/>
                  </a:cubicBezTo>
                  <a:cubicBezTo>
                    <a:pt x="2880426" y="291855"/>
                    <a:pt x="2931869" y="385848"/>
                    <a:pt x="2929122" y="486125"/>
                  </a:cubicBezTo>
                  <a:lnTo>
                    <a:pt x="2938542" y="486383"/>
                  </a:lnTo>
                  <a:lnTo>
                    <a:pt x="2945038" y="534911"/>
                  </a:lnTo>
                  <a:cubicBezTo>
                    <a:pt x="2976719" y="651022"/>
                    <a:pt x="3053534" y="751772"/>
                    <a:pt x="3161156" y="812604"/>
                  </a:cubicBezTo>
                  <a:cubicBezTo>
                    <a:pt x="3304653" y="893714"/>
                    <a:pt x="3480701" y="891304"/>
                    <a:pt x="3621922" y="806294"/>
                  </a:cubicBezTo>
                  <a:cubicBezTo>
                    <a:pt x="3727839" y="742537"/>
                    <a:pt x="3801866" y="639722"/>
                    <a:pt x="3830356" y="522786"/>
                  </a:cubicBezTo>
                  <a:lnTo>
                    <a:pt x="3837312" y="457199"/>
                  </a:lnTo>
                  <a:lnTo>
                    <a:pt x="3839051" y="457199"/>
                  </a:lnTo>
                  <a:cubicBezTo>
                    <a:pt x="3839051" y="356885"/>
                    <a:pt x="3893049" y="264336"/>
                    <a:pt x="3980378" y="214974"/>
                  </a:cubicBezTo>
                  <a:cubicBezTo>
                    <a:pt x="4067707" y="165612"/>
                    <a:pt x="4174846" y="167079"/>
                    <a:pt x="4260791" y="218814"/>
                  </a:cubicBezTo>
                  <a:cubicBezTo>
                    <a:pt x="4325250" y="257615"/>
                    <a:pt x="4370301" y="320187"/>
                    <a:pt x="4387640" y="391352"/>
                  </a:cubicBezTo>
                  <a:lnTo>
                    <a:pt x="4392364" y="435894"/>
                  </a:lnTo>
                  <a:lnTo>
                    <a:pt x="4391739" y="435894"/>
                  </a:lnTo>
                  <a:lnTo>
                    <a:pt x="4394750" y="458385"/>
                  </a:lnTo>
                  <a:lnTo>
                    <a:pt x="4395432" y="464819"/>
                  </a:lnTo>
                  <a:lnTo>
                    <a:pt x="4395612" y="464824"/>
                  </a:lnTo>
                  <a:lnTo>
                    <a:pt x="4407845" y="556218"/>
                  </a:lnTo>
                  <a:cubicBezTo>
                    <a:pt x="4439526" y="672329"/>
                    <a:pt x="4516341" y="773079"/>
                    <a:pt x="4623963" y="833911"/>
                  </a:cubicBezTo>
                  <a:cubicBezTo>
                    <a:pt x="4695712" y="874466"/>
                    <a:pt x="4775598" y="894141"/>
                    <a:pt x="4855199" y="893051"/>
                  </a:cubicBez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492" name="Freeform 1491"/>
            <p:cNvSpPr/>
            <p:nvPr userDrawn="1"/>
          </p:nvSpPr>
          <p:spPr>
            <a:xfrm flipV="1">
              <a:off x="9884694" y="6430885"/>
              <a:ext cx="2022768" cy="299226"/>
            </a:xfrm>
            <a:custGeom>
              <a:avLst/>
              <a:gdLst>
                <a:gd name="connsiteX0" fmla="*/ 4855199 w 6037301"/>
                <a:gd name="connsiteY0" fmla="*/ 893051 h 893093"/>
                <a:gd name="connsiteX1" fmla="*/ 5084729 w 6037301"/>
                <a:gd name="connsiteY1" fmla="*/ 827601 h 893093"/>
                <a:gd name="connsiteX2" fmla="*/ 5293162 w 6037301"/>
                <a:gd name="connsiteY2" fmla="*/ 544093 h 893093"/>
                <a:gd name="connsiteX3" fmla="*/ 5300119 w 6037301"/>
                <a:gd name="connsiteY3" fmla="*/ 478506 h 893093"/>
                <a:gd name="connsiteX4" fmla="*/ 5301858 w 6037301"/>
                <a:gd name="connsiteY4" fmla="*/ 478506 h 893093"/>
                <a:gd name="connsiteX5" fmla="*/ 5443185 w 6037301"/>
                <a:gd name="connsiteY5" fmla="*/ 236281 h 893093"/>
                <a:gd name="connsiteX6" fmla="*/ 5723598 w 6037301"/>
                <a:gd name="connsiteY6" fmla="*/ 240121 h 893093"/>
                <a:gd name="connsiteX7" fmla="*/ 5858239 w 6037301"/>
                <a:gd name="connsiteY7" fmla="*/ 486126 h 893093"/>
                <a:gd name="connsiteX8" fmla="*/ 6037129 w 6037301"/>
                <a:gd name="connsiteY8" fmla="*/ 491027 h 893093"/>
                <a:gd name="connsiteX9" fmla="*/ 5815891 w 6037301"/>
                <a:gd name="connsiteY9" fmla="*/ 86800 h 893093"/>
                <a:gd name="connsiteX10" fmla="*/ 5355125 w 6037301"/>
                <a:gd name="connsiteY10" fmla="*/ 80490 h 893093"/>
                <a:gd name="connsiteX11" fmla="*/ 5139007 w 6037301"/>
                <a:gd name="connsiteY11" fmla="*/ 358184 h 893093"/>
                <a:gd name="connsiteX12" fmla="*/ 5129634 w 6037301"/>
                <a:gd name="connsiteY12" fmla="*/ 428205 h 893093"/>
                <a:gd name="connsiteX13" fmla="*/ 5127077 w 6037301"/>
                <a:gd name="connsiteY13" fmla="*/ 428275 h 893093"/>
                <a:gd name="connsiteX14" fmla="*/ 4992436 w 6037301"/>
                <a:gd name="connsiteY14" fmla="*/ 674280 h 893093"/>
                <a:gd name="connsiteX15" fmla="*/ 4712023 w 6037301"/>
                <a:gd name="connsiteY15" fmla="*/ 678120 h 893093"/>
                <a:gd name="connsiteX16" fmla="*/ 4580498 w 6037301"/>
                <a:gd name="connsiteY16" fmla="*/ 509121 h 893093"/>
                <a:gd name="connsiteX17" fmla="*/ 4570880 w 6037301"/>
                <a:gd name="connsiteY17" fmla="*/ 437270 h 893093"/>
                <a:gd name="connsiteX18" fmla="*/ 4561517 w 6037301"/>
                <a:gd name="connsiteY18" fmla="*/ 349001 h 893093"/>
                <a:gd name="connsiteX19" fmla="*/ 4353084 w 6037301"/>
                <a:gd name="connsiteY19" fmla="*/ 65493 h 893093"/>
                <a:gd name="connsiteX20" fmla="*/ 3892318 w 6037301"/>
                <a:gd name="connsiteY20" fmla="*/ 59183 h 893093"/>
                <a:gd name="connsiteX21" fmla="*/ 3676200 w 6037301"/>
                <a:gd name="connsiteY21" fmla="*/ 336877 h 893093"/>
                <a:gd name="connsiteX22" fmla="*/ 3666827 w 6037301"/>
                <a:gd name="connsiteY22" fmla="*/ 406898 h 893093"/>
                <a:gd name="connsiteX23" fmla="*/ 3664270 w 6037301"/>
                <a:gd name="connsiteY23" fmla="*/ 406968 h 893093"/>
                <a:gd name="connsiteX24" fmla="*/ 3529629 w 6037301"/>
                <a:gd name="connsiteY24" fmla="*/ 652973 h 893093"/>
                <a:gd name="connsiteX25" fmla="*/ 3249216 w 6037301"/>
                <a:gd name="connsiteY25" fmla="*/ 656813 h 893093"/>
                <a:gd name="connsiteX26" fmla="*/ 3107889 w 6037301"/>
                <a:gd name="connsiteY26" fmla="*/ 414588 h 893093"/>
                <a:gd name="connsiteX27" fmla="*/ 3099904 w 6037301"/>
                <a:gd name="connsiteY27" fmla="*/ 414588 h 893093"/>
                <a:gd name="connsiteX28" fmla="*/ 3095207 w 6037301"/>
                <a:gd name="connsiteY28" fmla="*/ 370307 h 893093"/>
                <a:gd name="connsiteX29" fmla="*/ 2886774 w 6037301"/>
                <a:gd name="connsiteY29" fmla="*/ 86799 h 893093"/>
                <a:gd name="connsiteX30" fmla="*/ 2426008 w 6037301"/>
                <a:gd name="connsiteY30" fmla="*/ 80489 h 893093"/>
                <a:gd name="connsiteX31" fmla="*/ 2209890 w 6037301"/>
                <a:gd name="connsiteY31" fmla="*/ 358183 h 893093"/>
                <a:gd name="connsiteX32" fmla="*/ 2200517 w 6037301"/>
                <a:gd name="connsiteY32" fmla="*/ 428204 h 893093"/>
                <a:gd name="connsiteX33" fmla="*/ 2197960 w 6037301"/>
                <a:gd name="connsiteY33" fmla="*/ 428274 h 893093"/>
                <a:gd name="connsiteX34" fmla="*/ 2063319 w 6037301"/>
                <a:gd name="connsiteY34" fmla="*/ 674279 h 893093"/>
                <a:gd name="connsiteX35" fmla="*/ 1782906 w 6037301"/>
                <a:gd name="connsiteY35" fmla="*/ 678119 h 893093"/>
                <a:gd name="connsiteX36" fmla="*/ 1651381 w 6037301"/>
                <a:gd name="connsiteY36" fmla="*/ 509120 h 893093"/>
                <a:gd name="connsiteX37" fmla="*/ 1642654 w 6037301"/>
                <a:gd name="connsiteY37" fmla="*/ 443922 h 893093"/>
                <a:gd name="connsiteX38" fmla="*/ 1632586 w 6037301"/>
                <a:gd name="connsiteY38" fmla="*/ 349001 h 893093"/>
                <a:gd name="connsiteX39" fmla="*/ 1424152 w 6037301"/>
                <a:gd name="connsiteY39" fmla="*/ 65493 h 893093"/>
                <a:gd name="connsiteX40" fmla="*/ 963386 w 6037301"/>
                <a:gd name="connsiteY40" fmla="*/ 59183 h 893093"/>
                <a:gd name="connsiteX41" fmla="*/ 747268 w 6037301"/>
                <a:gd name="connsiteY41" fmla="*/ 336877 h 893093"/>
                <a:gd name="connsiteX42" fmla="*/ 737895 w 6037301"/>
                <a:gd name="connsiteY42" fmla="*/ 406898 h 893093"/>
                <a:gd name="connsiteX43" fmla="*/ 735338 w 6037301"/>
                <a:gd name="connsiteY43" fmla="*/ 406968 h 893093"/>
                <a:gd name="connsiteX44" fmla="*/ 600697 w 6037301"/>
                <a:gd name="connsiteY44" fmla="*/ 652973 h 893093"/>
                <a:gd name="connsiteX45" fmla="*/ 320284 w 6037301"/>
                <a:gd name="connsiteY45" fmla="*/ 656813 h 893093"/>
                <a:gd name="connsiteX46" fmla="*/ 178957 w 6037301"/>
                <a:gd name="connsiteY46" fmla="*/ 414588 h 893093"/>
                <a:gd name="connsiteX47" fmla="*/ 0 w 6037301"/>
                <a:gd name="connsiteY47" fmla="*/ 414587 h 893093"/>
                <a:gd name="connsiteX48" fmla="*/ 232224 w 6037301"/>
                <a:gd name="connsiteY48" fmla="*/ 812604 h 893093"/>
                <a:gd name="connsiteX49" fmla="*/ 692990 w 6037301"/>
                <a:gd name="connsiteY49" fmla="*/ 806294 h 893093"/>
                <a:gd name="connsiteX50" fmla="*/ 901424 w 6037301"/>
                <a:gd name="connsiteY50" fmla="*/ 522786 h 893093"/>
                <a:gd name="connsiteX51" fmla="*/ 908380 w 6037301"/>
                <a:gd name="connsiteY51" fmla="*/ 457199 h 893093"/>
                <a:gd name="connsiteX52" fmla="*/ 910119 w 6037301"/>
                <a:gd name="connsiteY52" fmla="*/ 457199 h 893093"/>
                <a:gd name="connsiteX53" fmla="*/ 1051446 w 6037301"/>
                <a:gd name="connsiteY53" fmla="*/ 214974 h 893093"/>
                <a:gd name="connsiteX54" fmla="*/ 1331859 w 6037301"/>
                <a:gd name="connsiteY54" fmla="*/ 218814 h 893093"/>
                <a:gd name="connsiteX55" fmla="*/ 1458708 w 6037301"/>
                <a:gd name="connsiteY55" fmla="*/ 391352 h 893093"/>
                <a:gd name="connsiteX56" fmla="*/ 1463432 w 6037301"/>
                <a:gd name="connsiteY56" fmla="*/ 435893 h 893093"/>
                <a:gd name="connsiteX57" fmla="*/ 1462622 w 6037301"/>
                <a:gd name="connsiteY57" fmla="*/ 435893 h 893093"/>
                <a:gd name="connsiteX58" fmla="*/ 1694846 w 6037301"/>
                <a:gd name="connsiteY58" fmla="*/ 833910 h 893093"/>
                <a:gd name="connsiteX59" fmla="*/ 1926083 w 6037301"/>
                <a:gd name="connsiteY59" fmla="*/ 893050 h 893093"/>
                <a:gd name="connsiteX60" fmla="*/ 2155612 w 6037301"/>
                <a:gd name="connsiteY60" fmla="*/ 827600 h 893093"/>
                <a:gd name="connsiteX61" fmla="*/ 2364045 w 6037301"/>
                <a:gd name="connsiteY61" fmla="*/ 544092 h 893093"/>
                <a:gd name="connsiteX62" fmla="*/ 2371002 w 6037301"/>
                <a:gd name="connsiteY62" fmla="*/ 478505 h 893093"/>
                <a:gd name="connsiteX63" fmla="*/ 2372741 w 6037301"/>
                <a:gd name="connsiteY63" fmla="*/ 478505 h 893093"/>
                <a:gd name="connsiteX64" fmla="*/ 2514068 w 6037301"/>
                <a:gd name="connsiteY64" fmla="*/ 236280 h 893093"/>
                <a:gd name="connsiteX65" fmla="*/ 2794481 w 6037301"/>
                <a:gd name="connsiteY65" fmla="*/ 240120 h 893093"/>
                <a:gd name="connsiteX66" fmla="*/ 2929122 w 6037301"/>
                <a:gd name="connsiteY66" fmla="*/ 486125 h 893093"/>
                <a:gd name="connsiteX67" fmla="*/ 2938542 w 6037301"/>
                <a:gd name="connsiteY67" fmla="*/ 486383 h 893093"/>
                <a:gd name="connsiteX68" fmla="*/ 2945038 w 6037301"/>
                <a:gd name="connsiteY68" fmla="*/ 534911 h 893093"/>
                <a:gd name="connsiteX69" fmla="*/ 3161156 w 6037301"/>
                <a:gd name="connsiteY69" fmla="*/ 812604 h 893093"/>
                <a:gd name="connsiteX70" fmla="*/ 3621922 w 6037301"/>
                <a:gd name="connsiteY70" fmla="*/ 806294 h 893093"/>
                <a:gd name="connsiteX71" fmla="*/ 3830356 w 6037301"/>
                <a:gd name="connsiteY71" fmla="*/ 522786 h 893093"/>
                <a:gd name="connsiteX72" fmla="*/ 3837312 w 6037301"/>
                <a:gd name="connsiteY72" fmla="*/ 457199 h 893093"/>
                <a:gd name="connsiteX73" fmla="*/ 3839051 w 6037301"/>
                <a:gd name="connsiteY73" fmla="*/ 457199 h 893093"/>
                <a:gd name="connsiteX74" fmla="*/ 3980378 w 6037301"/>
                <a:gd name="connsiteY74" fmla="*/ 214974 h 893093"/>
                <a:gd name="connsiteX75" fmla="*/ 4260791 w 6037301"/>
                <a:gd name="connsiteY75" fmla="*/ 218814 h 893093"/>
                <a:gd name="connsiteX76" fmla="*/ 4387640 w 6037301"/>
                <a:gd name="connsiteY76" fmla="*/ 391352 h 893093"/>
                <a:gd name="connsiteX77" fmla="*/ 4392364 w 6037301"/>
                <a:gd name="connsiteY77" fmla="*/ 435894 h 893093"/>
                <a:gd name="connsiteX78" fmla="*/ 4391739 w 6037301"/>
                <a:gd name="connsiteY78" fmla="*/ 435894 h 893093"/>
                <a:gd name="connsiteX79" fmla="*/ 4394750 w 6037301"/>
                <a:gd name="connsiteY79" fmla="*/ 458385 h 893093"/>
                <a:gd name="connsiteX80" fmla="*/ 4395432 w 6037301"/>
                <a:gd name="connsiteY80" fmla="*/ 464819 h 893093"/>
                <a:gd name="connsiteX81" fmla="*/ 4395612 w 6037301"/>
                <a:gd name="connsiteY81" fmla="*/ 464824 h 893093"/>
                <a:gd name="connsiteX82" fmla="*/ 4407845 w 6037301"/>
                <a:gd name="connsiteY82" fmla="*/ 556218 h 893093"/>
                <a:gd name="connsiteX83" fmla="*/ 4623963 w 6037301"/>
                <a:gd name="connsiteY83" fmla="*/ 833911 h 893093"/>
                <a:gd name="connsiteX84" fmla="*/ 4855199 w 6037301"/>
                <a:gd name="connsiteY84" fmla="*/ 893051 h 89309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Lst>
              <a:rect l="l" t="t" r="r" b="b"/>
              <a:pathLst>
                <a:path w="6037301" h="893093">
                  <a:moveTo>
                    <a:pt x="4855199" y="893051"/>
                  </a:moveTo>
                  <a:cubicBezTo>
                    <a:pt x="4934801" y="891961"/>
                    <a:pt x="5014119" y="870106"/>
                    <a:pt x="5084729" y="827601"/>
                  </a:cubicBezTo>
                  <a:cubicBezTo>
                    <a:pt x="5190646" y="763844"/>
                    <a:pt x="5264673" y="661029"/>
                    <a:pt x="5293162" y="544093"/>
                  </a:cubicBezTo>
                  <a:lnTo>
                    <a:pt x="5300119" y="478506"/>
                  </a:lnTo>
                  <a:lnTo>
                    <a:pt x="5301858" y="478506"/>
                  </a:lnTo>
                  <a:cubicBezTo>
                    <a:pt x="5301858" y="378192"/>
                    <a:pt x="5355856" y="285643"/>
                    <a:pt x="5443185" y="236281"/>
                  </a:cubicBezTo>
                  <a:cubicBezTo>
                    <a:pt x="5530514" y="186919"/>
                    <a:pt x="5637653" y="188386"/>
                    <a:pt x="5723598" y="240121"/>
                  </a:cubicBezTo>
                  <a:cubicBezTo>
                    <a:pt x="5809543" y="291856"/>
                    <a:pt x="5860986" y="385849"/>
                    <a:pt x="5858239" y="486126"/>
                  </a:cubicBezTo>
                  <a:lnTo>
                    <a:pt x="6037129" y="491027"/>
                  </a:lnTo>
                  <a:cubicBezTo>
                    <a:pt x="6041643" y="326255"/>
                    <a:pt x="5957113" y="171809"/>
                    <a:pt x="5815891" y="86800"/>
                  </a:cubicBezTo>
                  <a:cubicBezTo>
                    <a:pt x="5674670" y="1790"/>
                    <a:pt x="5498622" y="-620"/>
                    <a:pt x="5355125" y="80490"/>
                  </a:cubicBezTo>
                  <a:cubicBezTo>
                    <a:pt x="5247502" y="141323"/>
                    <a:pt x="5170688" y="242072"/>
                    <a:pt x="5139007" y="358184"/>
                  </a:cubicBezTo>
                  <a:lnTo>
                    <a:pt x="5129634" y="428205"/>
                  </a:lnTo>
                  <a:lnTo>
                    <a:pt x="5127077" y="428275"/>
                  </a:lnTo>
                  <a:cubicBezTo>
                    <a:pt x="5129824" y="528552"/>
                    <a:pt x="5078381" y="622545"/>
                    <a:pt x="4992436" y="674280"/>
                  </a:cubicBezTo>
                  <a:cubicBezTo>
                    <a:pt x="4906491" y="726015"/>
                    <a:pt x="4799352" y="727482"/>
                    <a:pt x="4712023" y="678120"/>
                  </a:cubicBezTo>
                  <a:cubicBezTo>
                    <a:pt x="4646527" y="641099"/>
                    <a:pt x="4599778" y="579784"/>
                    <a:pt x="4580498" y="509121"/>
                  </a:cubicBezTo>
                  <a:lnTo>
                    <a:pt x="4570880" y="437270"/>
                  </a:lnTo>
                  <a:lnTo>
                    <a:pt x="4561517" y="349001"/>
                  </a:lnTo>
                  <a:cubicBezTo>
                    <a:pt x="4533028" y="232065"/>
                    <a:pt x="4459001" y="129250"/>
                    <a:pt x="4353084" y="65493"/>
                  </a:cubicBezTo>
                  <a:cubicBezTo>
                    <a:pt x="4211863" y="-19517"/>
                    <a:pt x="4035815" y="-21927"/>
                    <a:pt x="3892318" y="59183"/>
                  </a:cubicBezTo>
                  <a:cubicBezTo>
                    <a:pt x="3784696" y="120016"/>
                    <a:pt x="3707881" y="220765"/>
                    <a:pt x="3676200" y="336877"/>
                  </a:cubicBezTo>
                  <a:lnTo>
                    <a:pt x="3666827" y="406898"/>
                  </a:lnTo>
                  <a:lnTo>
                    <a:pt x="3664270" y="406968"/>
                  </a:lnTo>
                  <a:cubicBezTo>
                    <a:pt x="3667017" y="507245"/>
                    <a:pt x="3615574" y="601238"/>
                    <a:pt x="3529629" y="652973"/>
                  </a:cubicBezTo>
                  <a:cubicBezTo>
                    <a:pt x="3443684" y="704708"/>
                    <a:pt x="3336545" y="706175"/>
                    <a:pt x="3249216" y="656813"/>
                  </a:cubicBezTo>
                  <a:cubicBezTo>
                    <a:pt x="3161887" y="607451"/>
                    <a:pt x="3107889" y="514902"/>
                    <a:pt x="3107889" y="414588"/>
                  </a:cubicBezTo>
                  <a:lnTo>
                    <a:pt x="3099904" y="414588"/>
                  </a:lnTo>
                  <a:lnTo>
                    <a:pt x="3095207" y="370307"/>
                  </a:lnTo>
                  <a:cubicBezTo>
                    <a:pt x="3066718" y="253371"/>
                    <a:pt x="2992691" y="150556"/>
                    <a:pt x="2886774" y="86799"/>
                  </a:cubicBezTo>
                  <a:cubicBezTo>
                    <a:pt x="2745553" y="1789"/>
                    <a:pt x="2569505" y="-621"/>
                    <a:pt x="2426008" y="80489"/>
                  </a:cubicBezTo>
                  <a:cubicBezTo>
                    <a:pt x="2318386" y="141322"/>
                    <a:pt x="2241571" y="242071"/>
                    <a:pt x="2209890" y="358183"/>
                  </a:cubicBezTo>
                  <a:lnTo>
                    <a:pt x="2200517" y="428204"/>
                  </a:lnTo>
                  <a:lnTo>
                    <a:pt x="2197960" y="428274"/>
                  </a:lnTo>
                  <a:cubicBezTo>
                    <a:pt x="2200707" y="528551"/>
                    <a:pt x="2149264" y="622544"/>
                    <a:pt x="2063319" y="674279"/>
                  </a:cubicBezTo>
                  <a:cubicBezTo>
                    <a:pt x="1977374" y="726014"/>
                    <a:pt x="1870235" y="727481"/>
                    <a:pt x="1782906" y="678119"/>
                  </a:cubicBezTo>
                  <a:cubicBezTo>
                    <a:pt x="1717409" y="641098"/>
                    <a:pt x="1670661" y="579783"/>
                    <a:pt x="1651381" y="509120"/>
                  </a:cubicBezTo>
                  <a:lnTo>
                    <a:pt x="1642654" y="443922"/>
                  </a:lnTo>
                  <a:lnTo>
                    <a:pt x="1632586" y="349001"/>
                  </a:lnTo>
                  <a:cubicBezTo>
                    <a:pt x="1604096" y="232065"/>
                    <a:pt x="1530069" y="129250"/>
                    <a:pt x="1424152" y="65493"/>
                  </a:cubicBezTo>
                  <a:cubicBezTo>
                    <a:pt x="1282931" y="-19517"/>
                    <a:pt x="1106883" y="-21927"/>
                    <a:pt x="963386" y="59183"/>
                  </a:cubicBezTo>
                  <a:cubicBezTo>
                    <a:pt x="855764" y="120016"/>
                    <a:pt x="778949" y="220765"/>
                    <a:pt x="747268" y="336877"/>
                  </a:cubicBezTo>
                  <a:lnTo>
                    <a:pt x="737895" y="406898"/>
                  </a:lnTo>
                  <a:lnTo>
                    <a:pt x="735338" y="406968"/>
                  </a:lnTo>
                  <a:cubicBezTo>
                    <a:pt x="738085" y="507245"/>
                    <a:pt x="686642" y="601238"/>
                    <a:pt x="600697" y="652973"/>
                  </a:cubicBezTo>
                  <a:cubicBezTo>
                    <a:pt x="514752" y="704708"/>
                    <a:pt x="407613" y="706175"/>
                    <a:pt x="320284" y="656813"/>
                  </a:cubicBezTo>
                  <a:cubicBezTo>
                    <a:pt x="232955" y="607451"/>
                    <a:pt x="178957" y="514902"/>
                    <a:pt x="178957" y="414588"/>
                  </a:cubicBezTo>
                  <a:lnTo>
                    <a:pt x="0" y="414587"/>
                  </a:lnTo>
                  <a:cubicBezTo>
                    <a:pt x="0" y="579421"/>
                    <a:pt x="88727" y="731494"/>
                    <a:pt x="232224" y="812604"/>
                  </a:cubicBezTo>
                  <a:cubicBezTo>
                    <a:pt x="375721" y="893714"/>
                    <a:pt x="551769" y="891304"/>
                    <a:pt x="692990" y="806294"/>
                  </a:cubicBezTo>
                  <a:cubicBezTo>
                    <a:pt x="798907" y="742537"/>
                    <a:pt x="872934" y="639722"/>
                    <a:pt x="901424" y="522786"/>
                  </a:cubicBezTo>
                  <a:lnTo>
                    <a:pt x="908380" y="457199"/>
                  </a:lnTo>
                  <a:lnTo>
                    <a:pt x="910119" y="457199"/>
                  </a:lnTo>
                  <a:cubicBezTo>
                    <a:pt x="910119" y="356885"/>
                    <a:pt x="964117" y="264336"/>
                    <a:pt x="1051446" y="214974"/>
                  </a:cubicBezTo>
                  <a:cubicBezTo>
                    <a:pt x="1138775" y="165612"/>
                    <a:pt x="1245914" y="167079"/>
                    <a:pt x="1331859" y="218814"/>
                  </a:cubicBezTo>
                  <a:cubicBezTo>
                    <a:pt x="1396318" y="257615"/>
                    <a:pt x="1441369" y="320187"/>
                    <a:pt x="1458708" y="391352"/>
                  </a:cubicBezTo>
                  <a:lnTo>
                    <a:pt x="1463432" y="435893"/>
                  </a:lnTo>
                  <a:lnTo>
                    <a:pt x="1462622" y="435893"/>
                  </a:lnTo>
                  <a:cubicBezTo>
                    <a:pt x="1462622" y="600727"/>
                    <a:pt x="1551349" y="752800"/>
                    <a:pt x="1694846" y="833910"/>
                  </a:cubicBezTo>
                  <a:cubicBezTo>
                    <a:pt x="1766595" y="874465"/>
                    <a:pt x="1846481" y="894140"/>
                    <a:pt x="1926083" y="893050"/>
                  </a:cubicBezTo>
                  <a:cubicBezTo>
                    <a:pt x="2005685" y="891960"/>
                    <a:pt x="2085002" y="870105"/>
                    <a:pt x="2155612" y="827600"/>
                  </a:cubicBezTo>
                  <a:cubicBezTo>
                    <a:pt x="2261529" y="763843"/>
                    <a:pt x="2335556" y="661028"/>
                    <a:pt x="2364045" y="544092"/>
                  </a:cubicBezTo>
                  <a:lnTo>
                    <a:pt x="2371002" y="478505"/>
                  </a:lnTo>
                  <a:lnTo>
                    <a:pt x="2372741" y="478505"/>
                  </a:lnTo>
                  <a:cubicBezTo>
                    <a:pt x="2372741" y="378191"/>
                    <a:pt x="2426739" y="285642"/>
                    <a:pt x="2514068" y="236280"/>
                  </a:cubicBezTo>
                  <a:cubicBezTo>
                    <a:pt x="2601397" y="186918"/>
                    <a:pt x="2708536" y="188385"/>
                    <a:pt x="2794481" y="240120"/>
                  </a:cubicBezTo>
                  <a:cubicBezTo>
                    <a:pt x="2880426" y="291855"/>
                    <a:pt x="2931869" y="385848"/>
                    <a:pt x="2929122" y="486125"/>
                  </a:cubicBezTo>
                  <a:lnTo>
                    <a:pt x="2938542" y="486383"/>
                  </a:lnTo>
                  <a:lnTo>
                    <a:pt x="2945038" y="534911"/>
                  </a:lnTo>
                  <a:cubicBezTo>
                    <a:pt x="2976719" y="651022"/>
                    <a:pt x="3053534" y="751772"/>
                    <a:pt x="3161156" y="812604"/>
                  </a:cubicBezTo>
                  <a:cubicBezTo>
                    <a:pt x="3304653" y="893714"/>
                    <a:pt x="3480701" y="891304"/>
                    <a:pt x="3621922" y="806294"/>
                  </a:cubicBezTo>
                  <a:cubicBezTo>
                    <a:pt x="3727839" y="742537"/>
                    <a:pt x="3801866" y="639722"/>
                    <a:pt x="3830356" y="522786"/>
                  </a:cubicBezTo>
                  <a:lnTo>
                    <a:pt x="3837312" y="457199"/>
                  </a:lnTo>
                  <a:lnTo>
                    <a:pt x="3839051" y="457199"/>
                  </a:lnTo>
                  <a:cubicBezTo>
                    <a:pt x="3839051" y="356885"/>
                    <a:pt x="3893049" y="264336"/>
                    <a:pt x="3980378" y="214974"/>
                  </a:cubicBezTo>
                  <a:cubicBezTo>
                    <a:pt x="4067707" y="165612"/>
                    <a:pt x="4174846" y="167079"/>
                    <a:pt x="4260791" y="218814"/>
                  </a:cubicBezTo>
                  <a:cubicBezTo>
                    <a:pt x="4325250" y="257615"/>
                    <a:pt x="4370301" y="320187"/>
                    <a:pt x="4387640" y="391352"/>
                  </a:cubicBezTo>
                  <a:lnTo>
                    <a:pt x="4392364" y="435894"/>
                  </a:lnTo>
                  <a:lnTo>
                    <a:pt x="4391739" y="435894"/>
                  </a:lnTo>
                  <a:lnTo>
                    <a:pt x="4394750" y="458385"/>
                  </a:lnTo>
                  <a:lnTo>
                    <a:pt x="4395432" y="464819"/>
                  </a:lnTo>
                  <a:lnTo>
                    <a:pt x="4395612" y="464824"/>
                  </a:lnTo>
                  <a:lnTo>
                    <a:pt x="4407845" y="556218"/>
                  </a:lnTo>
                  <a:cubicBezTo>
                    <a:pt x="4439526" y="672329"/>
                    <a:pt x="4516341" y="773079"/>
                    <a:pt x="4623963" y="833911"/>
                  </a:cubicBezTo>
                  <a:cubicBezTo>
                    <a:pt x="4695712" y="874466"/>
                    <a:pt x="4775598" y="894141"/>
                    <a:pt x="4855199" y="893051"/>
                  </a:cubicBez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grpSp>
        <p:nvGrpSpPr>
          <p:cNvPr id="1494" name="Group 1493"/>
          <p:cNvGrpSpPr/>
          <p:nvPr userDrawn="1"/>
        </p:nvGrpSpPr>
        <p:grpSpPr>
          <a:xfrm>
            <a:off x="59823" y="132129"/>
            <a:ext cx="1799702" cy="1332611"/>
            <a:chOff x="9884694" y="5232328"/>
            <a:chExt cx="2022768" cy="1497783"/>
          </a:xfrm>
          <a:solidFill>
            <a:schemeClr val="bg1"/>
          </a:solidFill>
        </p:grpSpPr>
        <p:sp>
          <p:nvSpPr>
            <p:cNvPr id="1495" name="Freeform 1494"/>
            <p:cNvSpPr/>
            <p:nvPr userDrawn="1"/>
          </p:nvSpPr>
          <p:spPr>
            <a:xfrm flipV="1">
              <a:off x="9884694" y="5232328"/>
              <a:ext cx="2022768" cy="299226"/>
            </a:xfrm>
            <a:custGeom>
              <a:avLst/>
              <a:gdLst>
                <a:gd name="connsiteX0" fmla="*/ 4855199 w 6037301"/>
                <a:gd name="connsiteY0" fmla="*/ 893051 h 893093"/>
                <a:gd name="connsiteX1" fmla="*/ 5084729 w 6037301"/>
                <a:gd name="connsiteY1" fmla="*/ 827601 h 893093"/>
                <a:gd name="connsiteX2" fmla="*/ 5293162 w 6037301"/>
                <a:gd name="connsiteY2" fmla="*/ 544093 h 893093"/>
                <a:gd name="connsiteX3" fmla="*/ 5300119 w 6037301"/>
                <a:gd name="connsiteY3" fmla="*/ 478506 h 893093"/>
                <a:gd name="connsiteX4" fmla="*/ 5301858 w 6037301"/>
                <a:gd name="connsiteY4" fmla="*/ 478506 h 893093"/>
                <a:gd name="connsiteX5" fmla="*/ 5443185 w 6037301"/>
                <a:gd name="connsiteY5" fmla="*/ 236281 h 893093"/>
                <a:gd name="connsiteX6" fmla="*/ 5723598 w 6037301"/>
                <a:gd name="connsiteY6" fmla="*/ 240121 h 893093"/>
                <a:gd name="connsiteX7" fmla="*/ 5858239 w 6037301"/>
                <a:gd name="connsiteY7" fmla="*/ 486126 h 893093"/>
                <a:gd name="connsiteX8" fmla="*/ 6037129 w 6037301"/>
                <a:gd name="connsiteY8" fmla="*/ 491027 h 893093"/>
                <a:gd name="connsiteX9" fmla="*/ 5815891 w 6037301"/>
                <a:gd name="connsiteY9" fmla="*/ 86800 h 893093"/>
                <a:gd name="connsiteX10" fmla="*/ 5355125 w 6037301"/>
                <a:gd name="connsiteY10" fmla="*/ 80490 h 893093"/>
                <a:gd name="connsiteX11" fmla="*/ 5139007 w 6037301"/>
                <a:gd name="connsiteY11" fmla="*/ 358184 h 893093"/>
                <a:gd name="connsiteX12" fmla="*/ 5129634 w 6037301"/>
                <a:gd name="connsiteY12" fmla="*/ 428205 h 893093"/>
                <a:gd name="connsiteX13" fmla="*/ 5127077 w 6037301"/>
                <a:gd name="connsiteY13" fmla="*/ 428275 h 893093"/>
                <a:gd name="connsiteX14" fmla="*/ 4992436 w 6037301"/>
                <a:gd name="connsiteY14" fmla="*/ 674280 h 893093"/>
                <a:gd name="connsiteX15" fmla="*/ 4712023 w 6037301"/>
                <a:gd name="connsiteY15" fmla="*/ 678120 h 893093"/>
                <a:gd name="connsiteX16" fmla="*/ 4580498 w 6037301"/>
                <a:gd name="connsiteY16" fmla="*/ 509121 h 893093"/>
                <a:gd name="connsiteX17" fmla="*/ 4570880 w 6037301"/>
                <a:gd name="connsiteY17" fmla="*/ 437270 h 893093"/>
                <a:gd name="connsiteX18" fmla="*/ 4561517 w 6037301"/>
                <a:gd name="connsiteY18" fmla="*/ 349001 h 893093"/>
                <a:gd name="connsiteX19" fmla="*/ 4353084 w 6037301"/>
                <a:gd name="connsiteY19" fmla="*/ 65493 h 893093"/>
                <a:gd name="connsiteX20" fmla="*/ 3892318 w 6037301"/>
                <a:gd name="connsiteY20" fmla="*/ 59183 h 893093"/>
                <a:gd name="connsiteX21" fmla="*/ 3676200 w 6037301"/>
                <a:gd name="connsiteY21" fmla="*/ 336877 h 893093"/>
                <a:gd name="connsiteX22" fmla="*/ 3666827 w 6037301"/>
                <a:gd name="connsiteY22" fmla="*/ 406898 h 893093"/>
                <a:gd name="connsiteX23" fmla="*/ 3664270 w 6037301"/>
                <a:gd name="connsiteY23" fmla="*/ 406968 h 893093"/>
                <a:gd name="connsiteX24" fmla="*/ 3529629 w 6037301"/>
                <a:gd name="connsiteY24" fmla="*/ 652973 h 893093"/>
                <a:gd name="connsiteX25" fmla="*/ 3249216 w 6037301"/>
                <a:gd name="connsiteY25" fmla="*/ 656813 h 893093"/>
                <a:gd name="connsiteX26" fmla="*/ 3107889 w 6037301"/>
                <a:gd name="connsiteY26" fmla="*/ 414588 h 893093"/>
                <a:gd name="connsiteX27" fmla="*/ 3099904 w 6037301"/>
                <a:gd name="connsiteY27" fmla="*/ 414588 h 893093"/>
                <a:gd name="connsiteX28" fmla="*/ 3095207 w 6037301"/>
                <a:gd name="connsiteY28" fmla="*/ 370307 h 893093"/>
                <a:gd name="connsiteX29" fmla="*/ 2886774 w 6037301"/>
                <a:gd name="connsiteY29" fmla="*/ 86799 h 893093"/>
                <a:gd name="connsiteX30" fmla="*/ 2426008 w 6037301"/>
                <a:gd name="connsiteY30" fmla="*/ 80489 h 893093"/>
                <a:gd name="connsiteX31" fmla="*/ 2209890 w 6037301"/>
                <a:gd name="connsiteY31" fmla="*/ 358183 h 893093"/>
                <a:gd name="connsiteX32" fmla="*/ 2200517 w 6037301"/>
                <a:gd name="connsiteY32" fmla="*/ 428204 h 893093"/>
                <a:gd name="connsiteX33" fmla="*/ 2197960 w 6037301"/>
                <a:gd name="connsiteY33" fmla="*/ 428274 h 893093"/>
                <a:gd name="connsiteX34" fmla="*/ 2063319 w 6037301"/>
                <a:gd name="connsiteY34" fmla="*/ 674279 h 893093"/>
                <a:gd name="connsiteX35" fmla="*/ 1782906 w 6037301"/>
                <a:gd name="connsiteY35" fmla="*/ 678119 h 893093"/>
                <a:gd name="connsiteX36" fmla="*/ 1651381 w 6037301"/>
                <a:gd name="connsiteY36" fmla="*/ 509120 h 893093"/>
                <a:gd name="connsiteX37" fmla="*/ 1642654 w 6037301"/>
                <a:gd name="connsiteY37" fmla="*/ 443922 h 893093"/>
                <a:gd name="connsiteX38" fmla="*/ 1632586 w 6037301"/>
                <a:gd name="connsiteY38" fmla="*/ 349001 h 893093"/>
                <a:gd name="connsiteX39" fmla="*/ 1424152 w 6037301"/>
                <a:gd name="connsiteY39" fmla="*/ 65493 h 893093"/>
                <a:gd name="connsiteX40" fmla="*/ 963386 w 6037301"/>
                <a:gd name="connsiteY40" fmla="*/ 59183 h 893093"/>
                <a:gd name="connsiteX41" fmla="*/ 747268 w 6037301"/>
                <a:gd name="connsiteY41" fmla="*/ 336877 h 893093"/>
                <a:gd name="connsiteX42" fmla="*/ 737895 w 6037301"/>
                <a:gd name="connsiteY42" fmla="*/ 406898 h 893093"/>
                <a:gd name="connsiteX43" fmla="*/ 735338 w 6037301"/>
                <a:gd name="connsiteY43" fmla="*/ 406968 h 893093"/>
                <a:gd name="connsiteX44" fmla="*/ 600697 w 6037301"/>
                <a:gd name="connsiteY44" fmla="*/ 652973 h 893093"/>
                <a:gd name="connsiteX45" fmla="*/ 320284 w 6037301"/>
                <a:gd name="connsiteY45" fmla="*/ 656813 h 893093"/>
                <a:gd name="connsiteX46" fmla="*/ 178957 w 6037301"/>
                <a:gd name="connsiteY46" fmla="*/ 414588 h 893093"/>
                <a:gd name="connsiteX47" fmla="*/ 0 w 6037301"/>
                <a:gd name="connsiteY47" fmla="*/ 414587 h 893093"/>
                <a:gd name="connsiteX48" fmla="*/ 232224 w 6037301"/>
                <a:gd name="connsiteY48" fmla="*/ 812604 h 893093"/>
                <a:gd name="connsiteX49" fmla="*/ 692990 w 6037301"/>
                <a:gd name="connsiteY49" fmla="*/ 806294 h 893093"/>
                <a:gd name="connsiteX50" fmla="*/ 901424 w 6037301"/>
                <a:gd name="connsiteY50" fmla="*/ 522786 h 893093"/>
                <a:gd name="connsiteX51" fmla="*/ 908380 w 6037301"/>
                <a:gd name="connsiteY51" fmla="*/ 457199 h 893093"/>
                <a:gd name="connsiteX52" fmla="*/ 910119 w 6037301"/>
                <a:gd name="connsiteY52" fmla="*/ 457199 h 893093"/>
                <a:gd name="connsiteX53" fmla="*/ 1051446 w 6037301"/>
                <a:gd name="connsiteY53" fmla="*/ 214974 h 893093"/>
                <a:gd name="connsiteX54" fmla="*/ 1331859 w 6037301"/>
                <a:gd name="connsiteY54" fmla="*/ 218814 h 893093"/>
                <a:gd name="connsiteX55" fmla="*/ 1458708 w 6037301"/>
                <a:gd name="connsiteY55" fmla="*/ 391352 h 893093"/>
                <a:gd name="connsiteX56" fmla="*/ 1463432 w 6037301"/>
                <a:gd name="connsiteY56" fmla="*/ 435893 h 893093"/>
                <a:gd name="connsiteX57" fmla="*/ 1462622 w 6037301"/>
                <a:gd name="connsiteY57" fmla="*/ 435893 h 893093"/>
                <a:gd name="connsiteX58" fmla="*/ 1694846 w 6037301"/>
                <a:gd name="connsiteY58" fmla="*/ 833910 h 893093"/>
                <a:gd name="connsiteX59" fmla="*/ 1926083 w 6037301"/>
                <a:gd name="connsiteY59" fmla="*/ 893050 h 893093"/>
                <a:gd name="connsiteX60" fmla="*/ 2155612 w 6037301"/>
                <a:gd name="connsiteY60" fmla="*/ 827600 h 893093"/>
                <a:gd name="connsiteX61" fmla="*/ 2364045 w 6037301"/>
                <a:gd name="connsiteY61" fmla="*/ 544092 h 893093"/>
                <a:gd name="connsiteX62" fmla="*/ 2371002 w 6037301"/>
                <a:gd name="connsiteY62" fmla="*/ 478505 h 893093"/>
                <a:gd name="connsiteX63" fmla="*/ 2372741 w 6037301"/>
                <a:gd name="connsiteY63" fmla="*/ 478505 h 893093"/>
                <a:gd name="connsiteX64" fmla="*/ 2514068 w 6037301"/>
                <a:gd name="connsiteY64" fmla="*/ 236280 h 893093"/>
                <a:gd name="connsiteX65" fmla="*/ 2794481 w 6037301"/>
                <a:gd name="connsiteY65" fmla="*/ 240120 h 893093"/>
                <a:gd name="connsiteX66" fmla="*/ 2929122 w 6037301"/>
                <a:gd name="connsiteY66" fmla="*/ 486125 h 893093"/>
                <a:gd name="connsiteX67" fmla="*/ 2938542 w 6037301"/>
                <a:gd name="connsiteY67" fmla="*/ 486383 h 893093"/>
                <a:gd name="connsiteX68" fmla="*/ 2945038 w 6037301"/>
                <a:gd name="connsiteY68" fmla="*/ 534911 h 893093"/>
                <a:gd name="connsiteX69" fmla="*/ 3161156 w 6037301"/>
                <a:gd name="connsiteY69" fmla="*/ 812604 h 893093"/>
                <a:gd name="connsiteX70" fmla="*/ 3621922 w 6037301"/>
                <a:gd name="connsiteY70" fmla="*/ 806294 h 893093"/>
                <a:gd name="connsiteX71" fmla="*/ 3830356 w 6037301"/>
                <a:gd name="connsiteY71" fmla="*/ 522786 h 893093"/>
                <a:gd name="connsiteX72" fmla="*/ 3837312 w 6037301"/>
                <a:gd name="connsiteY72" fmla="*/ 457199 h 893093"/>
                <a:gd name="connsiteX73" fmla="*/ 3839051 w 6037301"/>
                <a:gd name="connsiteY73" fmla="*/ 457199 h 893093"/>
                <a:gd name="connsiteX74" fmla="*/ 3980378 w 6037301"/>
                <a:gd name="connsiteY74" fmla="*/ 214974 h 893093"/>
                <a:gd name="connsiteX75" fmla="*/ 4260791 w 6037301"/>
                <a:gd name="connsiteY75" fmla="*/ 218814 h 893093"/>
                <a:gd name="connsiteX76" fmla="*/ 4387640 w 6037301"/>
                <a:gd name="connsiteY76" fmla="*/ 391352 h 893093"/>
                <a:gd name="connsiteX77" fmla="*/ 4392364 w 6037301"/>
                <a:gd name="connsiteY77" fmla="*/ 435894 h 893093"/>
                <a:gd name="connsiteX78" fmla="*/ 4391739 w 6037301"/>
                <a:gd name="connsiteY78" fmla="*/ 435894 h 893093"/>
                <a:gd name="connsiteX79" fmla="*/ 4394750 w 6037301"/>
                <a:gd name="connsiteY79" fmla="*/ 458385 h 893093"/>
                <a:gd name="connsiteX80" fmla="*/ 4395432 w 6037301"/>
                <a:gd name="connsiteY80" fmla="*/ 464819 h 893093"/>
                <a:gd name="connsiteX81" fmla="*/ 4395612 w 6037301"/>
                <a:gd name="connsiteY81" fmla="*/ 464824 h 893093"/>
                <a:gd name="connsiteX82" fmla="*/ 4407845 w 6037301"/>
                <a:gd name="connsiteY82" fmla="*/ 556218 h 893093"/>
                <a:gd name="connsiteX83" fmla="*/ 4623963 w 6037301"/>
                <a:gd name="connsiteY83" fmla="*/ 833911 h 893093"/>
                <a:gd name="connsiteX84" fmla="*/ 4855199 w 6037301"/>
                <a:gd name="connsiteY84" fmla="*/ 893051 h 89309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Lst>
              <a:rect l="l" t="t" r="r" b="b"/>
              <a:pathLst>
                <a:path w="6037301" h="893093">
                  <a:moveTo>
                    <a:pt x="4855199" y="893051"/>
                  </a:moveTo>
                  <a:cubicBezTo>
                    <a:pt x="4934801" y="891961"/>
                    <a:pt x="5014119" y="870106"/>
                    <a:pt x="5084729" y="827601"/>
                  </a:cubicBezTo>
                  <a:cubicBezTo>
                    <a:pt x="5190646" y="763844"/>
                    <a:pt x="5264673" y="661029"/>
                    <a:pt x="5293162" y="544093"/>
                  </a:cubicBezTo>
                  <a:lnTo>
                    <a:pt x="5300119" y="478506"/>
                  </a:lnTo>
                  <a:lnTo>
                    <a:pt x="5301858" y="478506"/>
                  </a:lnTo>
                  <a:cubicBezTo>
                    <a:pt x="5301858" y="378192"/>
                    <a:pt x="5355856" y="285643"/>
                    <a:pt x="5443185" y="236281"/>
                  </a:cubicBezTo>
                  <a:cubicBezTo>
                    <a:pt x="5530514" y="186919"/>
                    <a:pt x="5637653" y="188386"/>
                    <a:pt x="5723598" y="240121"/>
                  </a:cubicBezTo>
                  <a:cubicBezTo>
                    <a:pt x="5809543" y="291856"/>
                    <a:pt x="5860986" y="385849"/>
                    <a:pt x="5858239" y="486126"/>
                  </a:cubicBezTo>
                  <a:lnTo>
                    <a:pt x="6037129" y="491027"/>
                  </a:lnTo>
                  <a:cubicBezTo>
                    <a:pt x="6041643" y="326255"/>
                    <a:pt x="5957113" y="171809"/>
                    <a:pt x="5815891" y="86800"/>
                  </a:cubicBezTo>
                  <a:cubicBezTo>
                    <a:pt x="5674670" y="1790"/>
                    <a:pt x="5498622" y="-620"/>
                    <a:pt x="5355125" y="80490"/>
                  </a:cubicBezTo>
                  <a:cubicBezTo>
                    <a:pt x="5247502" y="141323"/>
                    <a:pt x="5170688" y="242072"/>
                    <a:pt x="5139007" y="358184"/>
                  </a:cubicBezTo>
                  <a:lnTo>
                    <a:pt x="5129634" y="428205"/>
                  </a:lnTo>
                  <a:lnTo>
                    <a:pt x="5127077" y="428275"/>
                  </a:lnTo>
                  <a:cubicBezTo>
                    <a:pt x="5129824" y="528552"/>
                    <a:pt x="5078381" y="622545"/>
                    <a:pt x="4992436" y="674280"/>
                  </a:cubicBezTo>
                  <a:cubicBezTo>
                    <a:pt x="4906491" y="726015"/>
                    <a:pt x="4799352" y="727482"/>
                    <a:pt x="4712023" y="678120"/>
                  </a:cubicBezTo>
                  <a:cubicBezTo>
                    <a:pt x="4646527" y="641099"/>
                    <a:pt x="4599778" y="579784"/>
                    <a:pt x="4580498" y="509121"/>
                  </a:cubicBezTo>
                  <a:lnTo>
                    <a:pt x="4570880" y="437270"/>
                  </a:lnTo>
                  <a:lnTo>
                    <a:pt x="4561517" y="349001"/>
                  </a:lnTo>
                  <a:cubicBezTo>
                    <a:pt x="4533028" y="232065"/>
                    <a:pt x="4459001" y="129250"/>
                    <a:pt x="4353084" y="65493"/>
                  </a:cubicBezTo>
                  <a:cubicBezTo>
                    <a:pt x="4211863" y="-19517"/>
                    <a:pt x="4035815" y="-21927"/>
                    <a:pt x="3892318" y="59183"/>
                  </a:cubicBezTo>
                  <a:cubicBezTo>
                    <a:pt x="3784696" y="120016"/>
                    <a:pt x="3707881" y="220765"/>
                    <a:pt x="3676200" y="336877"/>
                  </a:cubicBezTo>
                  <a:lnTo>
                    <a:pt x="3666827" y="406898"/>
                  </a:lnTo>
                  <a:lnTo>
                    <a:pt x="3664270" y="406968"/>
                  </a:lnTo>
                  <a:cubicBezTo>
                    <a:pt x="3667017" y="507245"/>
                    <a:pt x="3615574" y="601238"/>
                    <a:pt x="3529629" y="652973"/>
                  </a:cubicBezTo>
                  <a:cubicBezTo>
                    <a:pt x="3443684" y="704708"/>
                    <a:pt x="3336545" y="706175"/>
                    <a:pt x="3249216" y="656813"/>
                  </a:cubicBezTo>
                  <a:cubicBezTo>
                    <a:pt x="3161887" y="607451"/>
                    <a:pt x="3107889" y="514902"/>
                    <a:pt x="3107889" y="414588"/>
                  </a:cubicBezTo>
                  <a:lnTo>
                    <a:pt x="3099904" y="414588"/>
                  </a:lnTo>
                  <a:lnTo>
                    <a:pt x="3095207" y="370307"/>
                  </a:lnTo>
                  <a:cubicBezTo>
                    <a:pt x="3066718" y="253371"/>
                    <a:pt x="2992691" y="150556"/>
                    <a:pt x="2886774" y="86799"/>
                  </a:cubicBezTo>
                  <a:cubicBezTo>
                    <a:pt x="2745553" y="1789"/>
                    <a:pt x="2569505" y="-621"/>
                    <a:pt x="2426008" y="80489"/>
                  </a:cubicBezTo>
                  <a:cubicBezTo>
                    <a:pt x="2318386" y="141322"/>
                    <a:pt x="2241571" y="242071"/>
                    <a:pt x="2209890" y="358183"/>
                  </a:cubicBezTo>
                  <a:lnTo>
                    <a:pt x="2200517" y="428204"/>
                  </a:lnTo>
                  <a:lnTo>
                    <a:pt x="2197960" y="428274"/>
                  </a:lnTo>
                  <a:cubicBezTo>
                    <a:pt x="2200707" y="528551"/>
                    <a:pt x="2149264" y="622544"/>
                    <a:pt x="2063319" y="674279"/>
                  </a:cubicBezTo>
                  <a:cubicBezTo>
                    <a:pt x="1977374" y="726014"/>
                    <a:pt x="1870235" y="727481"/>
                    <a:pt x="1782906" y="678119"/>
                  </a:cubicBezTo>
                  <a:cubicBezTo>
                    <a:pt x="1717409" y="641098"/>
                    <a:pt x="1670661" y="579783"/>
                    <a:pt x="1651381" y="509120"/>
                  </a:cubicBezTo>
                  <a:lnTo>
                    <a:pt x="1642654" y="443922"/>
                  </a:lnTo>
                  <a:lnTo>
                    <a:pt x="1632586" y="349001"/>
                  </a:lnTo>
                  <a:cubicBezTo>
                    <a:pt x="1604096" y="232065"/>
                    <a:pt x="1530069" y="129250"/>
                    <a:pt x="1424152" y="65493"/>
                  </a:cubicBezTo>
                  <a:cubicBezTo>
                    <a:pt x="1282931" y="-19517"/>
                    <a:pt x="1106883" y="-21927"/>
                    <a:pt x="963386" y="59183"/>
                  </a:cubicBezTo>
                  <a:cubicBezTo>
                    <a:pt x="855764" y="120016"/>
                    <a:pt x="778949" y="220765"/>
                    <a:pt x="747268" y="336877"/>
                  </a:cubicBezTo>
                  <a:lnTo>
                    <a:pt x="737895" y="406898"/>
                  </a:lnTo>
                  <a:lnTo>
                    <a:pt x="735338" y="406968"/>
                  </a:lnTo>
                  <a:cubicBezTo>
                    <a:pt x="738085" y="507245"/>
                    <a:pt x="686642" y="601238"/>
                    <a:pt x="600697" y="652973"/>
                  </a:cubicBezTo>
                  <a:cubicBezTo>
                    <a:pt x="514752" y="704708"/>
                    <a:pt x="407613" y="706175"/>
                    <a:pt x="320284" y="656813"/>
                  </a:cubicBezTo>
                  <a:cubicBezTo>
                    <a:pt x="232955" y="607451"/>
                    <a:pt x="178957" y="514902"/>
                    <a:pt x="178957" y="414588"/>
                  </a:cubicBezTo>
                  <a:lnTo>
                    <a:pt x="0" y="414587"/>
                  </a:lnTo>
                  <a:cubicBezTo>
                    <a:pt x="0" y="579421"/>
                    <a:pt x="88727" y="731494"/>
                    <a:pt x="232224" y="812604"/>
                  </a:cubicBezTo>
                  <a:cubicBezTo>
                    <a:pt x="375721" y="893714"/>
                    <a:pt x="551769" y="891304"/>
                    <a:pt x="692990" y="806294"/>
                  </a:cubicBezTo>
                  <a:cubicBezTo>
                    <a:pt x="798907" y="742537"/>
                    <a:pt x="872934" y="639722"/>
                    <a:pt x="901424" y="522786"/>
                  </a:cubicBezTo>
                  <a:lnTo>
                    <a:pt x="908380" y="457199"/>
                  </a:lnTo>
                  <a:lnTo>
                    <a:pt x="910119" y="457199"/>
                  </a:lnTo>
                  <a:cubicBezTo>
                    <a:pt x="910119" y="356885"/>
                    <a:pt x="964117" y="264336"/>
                    <a:pt x="1051446" y="214974"/>
                  </a:cubicBezTo>
                  <a:cubicBezTo>
                    <a:pt x="1138775" y="165612"/>
                    <a:pt x="1245914" y="167079"/>
                    <a:pt x="1331859" y="218814"/>
                  </a:cubicBezTo>
                  <a:cubicBezTo>
                    <a:pt x="1396318" y="257615"/>
                    <a:pt x="1441369" y="320187"/>
                    <a:pt x="1458708" y="391352"/>
                  </a:cubicBezTo>
                  <a:lnTo>
                    <a:pt x="1463432" y="435893"/>
                  </a:lnTo>
                  <a:lnTo>
                    <a:pt x="1462622" y="435893"/>
                  </a:lnTo>
                  <a:cubicBezTo>
                    <a:pt x="1462622" y="600727"/>
                    <a:pt x="1551349" y="752800"/>
                    <a:pt x="1694846" y="833910"/>
                  </a:cubicBezTo>
                  <a:cubicBezTo>
                    <a:pt x="1766595" y="874465"/>
                    <a:pt x="1846481" y="894140"/>
                    <a:pt x="1926083" y="893050"/>
                  </a:cubicBezTo>
                  <a:cubicBezTo>
                    <a:pt x="2005685" y="891960"/>
                    <a:pt x="2085002" y="870105"/>
                    <a:pt x="2155612" y="827600"/>
                  </a:cubicBezTo>
                  <a:cubicBezTo>
                    <a:pt x="2261529" y="763843"/>
                    <a:pt x="2335556" y="661028"/>
                    <a:pt x="2364045" y="544092"/>
                  </a:cubicBezTo>
                  <a:lnTo>
                    <a:pt x="2371002" y="478505"/>
                  </a:lnTo>
                  <a:lnTo>
                    <a:pt x="2372741" y="478505"/>
                  </a:lnTo>
                  <a:cubicBezTo>
                    <a:pt x="2372741" y="378191"/>
                    <a:pt x="2426739" y="285642"/>
                    <a:pt x="2514068" y="236280"/>
                  </a:cubicBezTo>
                  <a:cubicBezTo>
                    <a:pt x="2601397" y="186918"/>
                    <a:pt x="2708536" y="188385"/>
                    <a:pt x="2794481" y="240120"/>
                  </a:cubicBezTo>
                  <a:cubicBezTo>
                    <a:pt x="2880426" y="291855"/>
                    <a:pt x="2931869" y="385848"/>
                    <a:pt x="2929122" y="486125"/>
                  </a:cubicBezTo>
                  <a:lnTo>
                    <a:pt x="2938542" y="486383"/>
                  </a:lnTo>
                  <a:lnTo>
                    <a:pt x="2945038" y="534911"/>
                  </a:lnTo>
                  <a:cubicBezTo>
                    <a:pt x="2976719" y="651022"/>
                    <a:pt x="3053534" y="751772"/>
                    <a:pt x="3161156" y="812604"/>
                  </a:cubicBezTo>
                  <a:cubicBezTo>
                    <a:pt x="3304653" y="893714"/>
                    <a:pt x="3480701" y="891304"/>
                    <a:pt x="3621922" y="806294"/>
                  </a:cubicBezTo>
                  <a:cubicBezTo>
                    <a:pt x="3727839" y="742537"/>
                    <a:pt x="3801866" y="639722"/>
                    <a:pt x="3830356" y="522786"/>
                  </a:cubicBezTo>
                  <a:lnTo>
                    <a:pt x="3837312" y="457199"/>
                  </a:lnTo>
                  <a:lnTo>
                    <a:pt x="3839051" y="457199"/>
                  </a:lnTo>
                  <a:cubicBezTo>
                    <a:pt x="3839051" y="356885"/>
                    <a:pt x="3893049" y="264336"/>
                    <a:pt x="3980378" y="214974"/>
                  </a:cubicBezTo>
                  <a:cubicBezTo>
                    <a:pt x="4067707" y="165612"/>
                    <a:pt x="4174846" y="167079"/>
                    <a:pt x="4260791" y="218814"/>
                  </a:cubicBezTo>
                  <a:cubicBezTo>
                    <a:pt x="4325250" y="257615"/>
                    <a:pt x="4370301" y="320187"/>
                    <a:pt x="4387640" y="391352"/>
                  </a:cubicBezTo>
                  <a:lnTo>
                    <a:pt x="4392364" y="435894"/>
                  </a:lnTo>
                  <a:lnTo>
                    <a:pt x="4391739" y="435894"/>
                  </a:lnTo>
                  <a:lnTo>
                    <a:pt x="4394750" y="458385"/>
                  </a:lnTo>
                  <a:lnTo>
                    <a:pt x="4395432" y="464819"/>
                  </a:lnTo>
                  <a:lnTo>
                    <a:pt x="4395612" y="464824"/>
                  </a:lnTo>
                  <a:lnTo>
                    <a:pt x="4407845" y="556218"/>
                  </a:lnTo>
                  <a:cubicBezTo>
                    <a:pt x="4439526" y="672329"/>
                    <a:pt x="4516341" y="773079"/>
                    <a:pt x="4623963" y="833911"/>
                  </a:cubicBezTo>
                  <a:cubicBezTo>
                    <a:pt x="4695712" y="874466"/>
                    <a:pt x="4775598" y="894141"/>
                    <a:pt x="4855199" y="893051"/>
                  </a:cubicBez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496" name="Freeform 1495"/>
            <p:cNvSpPr/>
            <p:nvPr userDrawn="1"/>
          </p:nvSpPr>
          <p:spPr>
            <a:xfrm flipV="1">
              <a:off x="9884694" y="5631847"/>
              <a:ext cx="2022768" cy="299226"/>
            </a:xfrm>
            <a:custGeom>
              <a:avLst/>
              <a:gdLst>
                <a:gd name="connsiteX0" fmla="*/ 4855199 w 6037301"/>
                <a:gd name="connsiteY0" fmla="*/ 893051 h 893093"/>
                <a:gd name="connsiteX1" fmla="*/ 5084729 w 6037301"/>
                <a:gd name="connsiteY1" fmla="*/ 827601 h 893093"/>
                <a:gd name="connsiteX2" fmla="*/ 5293162 w 6037301"/>
                <a:gd name="connsiteY2" fmla="*/ 544093 h 893093"/>
                <a:gd name="connsiteX3" fmla="*/ 5300119 w 6037301"/>
                <a:gd name="connsiteY3" fmla="*/ 478506 h 893093"/>
                <a:gd name="connsiteX4" fmla="*/ 5301858 w 6037301"/>
                <a:gd name="connsiteY4" fmla="*/ 478506 h 893093"/>
                <a:gd name="connsiteX5" fmla="*/ 5443185 w 6037301"/>
                <a:gd name="connsiteY5" fmla="*/ 236281 h 893093"/>
                <a:gd name="connsiteX6" fmla="*/ 5723598 w 6037301"/>
                <a:gd name="connsiteY6" fmla="*/ 240121 h 893093"/>
                <a:gd name="connsiteX7" fmla="*/ 5858239 w 6037301"/>
                <a:gd name="connsiteY7" fmla="*/ 486126 h 893093"/>
                <a:gd name="connsiteX8" fmla="*/ 6037129 w 6037301"/>
                <a:gd name="connsiteY8" fmla="*/ 491027 h 893093"/>
                <a:gd name="connsiteX9" fmla="*/ 5815891 w 6037301"/>
                <a:gd name="connsiteY9" fmla="*/ 86800 h 893093"/>
                <a:gd name="connsiteX10" fmla="*/ 5355125 w 6037301"/>
                <a:gd name="connsiteY10" fmla="*/ 80490 h 893093"/>
                <a:gd name="connsiteX11" fmla="*/ 5139007 w 6037301"/>
                <a:gd name="connsiteY11" fmla="*/ 358184 h 893093"/>
                <a:gd name="connsiteX12" fmla="*/ 5129634 w 6037301"/>
                <a:gd name="connsiteY12" fmla="*/ 428205 h 893093"/>
                <a:gd name="connsiteX13" fmla="*/ 5127077 w 6037301"/>
                <a:gd name="connsiteY13" fmla="*/ 428275 h 893093"/>
                <a:gd name="connsiteX14" fmla="*/ 4992436 w 6037301"/>
                <a:gd name="connsiteY14" fmla="*/ 674280 h 893093"/>
                <a:gd name="connsiteX15" fmla="*/ 4712023 w 6037301"/>
                <a:gd name="connsiteY15" fmla="*/ 678120 h 893093"/>
                <a:gd name="connsiteX16" fmla="*/ 4580498 w 6037301"/>
                <a:gd name="connsiteY16" fmla="*/ 509121 h 893093"/>
                <a:gd name="connsiteX17" fmla="*/ 4570880 w 6037301"/>
                <a:gd name="connsiteY17" fmla="*/ 437270 h 893093"/>
                <a:gd name="connsiteX18" fmla="*/ 4561517 w 6037301"/>
                <a:gd name="connsiteY18" fmla="*/ 349001 h 893093"/>
                <a:gd name="connsiteX19" fmla="*/ 4353084 w 6037301"/>
                <a:gd name="connsiteY19" fmla="*/ 65493 h 893093"/>
                <a:gd name="connsiteX20" fmla="*/ 3892318 w 6037301"/>
                <a:gd name="connsiteY20" fmla="*/ 59183 h 893093"/>
                <a:gd name="connsiteX21" fmla="*/ 3676200 w 6037301"/>
                <a:gd name="connsiteY21" fmla="*/ 336877 h 893093"/>
                <a:gd name="connsiteX22" fmla="*/ 3666827 w 6037301"/>
                <a:gd name="connsiteY22" fmla="*/ 406898 h 893093"/>
                <a:gd name="connsiteX23" fmla="*/ 3664270 w 6037301"/>
                <a:gd name="connsiteY23" fmla="*/ 406968 h 893093"/>
                <a:gd name="connsiteX24" fmla="*/ 3529629 w 6037301"/>
                <a:gd name="connsiteY24" fmla="*/ 652973 h 893093"/>
                <a:gd name="connsiteX25" fmla="*/ 3249216 w 6037301"/>
                <a:gd name="connsiteY25" fmla="*/ 656813 h 893093"/>
                <a:gd name="connsiteX26" fmla="*/ 3107889 w 6037301"/>
                <a:gd name="connsiteY26" fmla="*/ 414588 h 893093"/>
                <a:gd name="connsiteX27" fmla="*/ 3099904 w 6037301"/>
                <a:gd name="connsiteY27" fmla="*/ 414588 h 893093"/>
                <a:gd name="connsiteX28" fmla="*/ 3095207 w 6037301"/>
                <a:gd name="connsiteY28" fmla="*/ 370307 h 893093"/>
                <a:gd name="connsiteX29" fmla="*/ 2886774 w 6037301"/>
                <a:gd name="connsiteY29" fmla="*/ 86799 h 893093"/>
                <a:gd name="connsiteX30" fmla="*/ 2426008 w 6037301"/>
                <a:gd name="connsiteY30" fmla="*/ 80489 h 893093"/>
                <a:gd name="connsiteX31" fmla="*/ 2209890 w 6037301"/>
                <a:gd name="connsiteY31" fmla="*/ 358183 h 893093"/>
                <a:gd name="connsiteX32" fmla="*/ 2200517 w 6037301"/>
                <a:gd name="connsiteY32" fmla="*/ 428204 h 893093"/>
                <a:gd name="connsiteX33" fmla="*/ 2197960 w 6037301"/>
                <a:gd name="connsiteY33" fmla="*/ 428274 h 893093"/>
                <a:gd name="connsiteX34" fmla="*/ 2063319 w 6037301"/>
                <a:gd name="connsiteY34" fmla="*/ 674279 h 893093"/>
                <a:gd name="connsiteX35" fmla="*/ 1782906 w 6037301"/>
                <a:gd name="connsiteY35" fmla="*/ 678119 h 893093"/>
                <a:gd name="connsiteX36" fmla="*/ 1651381 w 6037301"/>
                <a:gd name="connsiteY36" fmla="*/ 509120 h 893093"/>
                <a:gd name="connsiteX37" fmla="*/ 1642654 w 6037301"/>
                <a:gd name="connsiteY37" fmla="*/ 443922 h 893093"/>
                <a:gd name="connsiteX38" fmla="*/ 1632586 w 6037301"/>
                <a:gd name="connsiteY38" fmla="*/ 349001 h 893093"/>
                <a:gd name="connsiteX39" fmla="*/ 1424152 w 6037301"/>
                <a:gd name="connsiteY39" fmla="*/ 65493 h 893093"/>
                <a:gd name="connsiteX40" fmla="*/ 963386 w 6037301"/>
                <a:gd name="connsiteY40" fmla="*/ 59183 h 893093"/>
                <a:gd name="connsiteX41" fmla="*/ 747268 w 6037301"/>
                <a:gd name="connsiteY41" fmla="*/ 336877 h 893093"/>
                <a:gd name="connsiteX42" fmla="*/ 737895 w 6037301"/>
                <a:gd name="connsiteY42" fmla="*/ 406898 h 893093"/>
                <a:gd name="connsiteX43" fmla="*/ 735338 w 6037301"/>
                <a:gd name="connsiteY43" fmla="*/ 406968 h 893093"/>
                <a:gd name="connsiteX44" fmla="*/ 600697 w 6037301"/>
                <a:gd name="connsiteY44" fmla="*/ 652973 h 893093"/>
                <a:gd name="connsiteX45" fmla="*/ 320284 w 6037301"/>
                <a:gd name="connsiteY45" fmla="*/ 656813 h 893093"/>
                <a:gd name="connsiteX46" fmla="*/ 178957 w 6037301"/>
                <a:gd name="connsiteY46" fmla="*/ 414588 h 893093"/>
                <a:gd name="connsiteX47" fmla="*/ 0 w 6037301"/>
                <a:gd name="connsiteY47" fmla="*/ 414587 h 893093"/>
                <a:gd name="connsiteX48" fmla="*/ 232224 w 6037301"/>
                <a:gd name="connsiteY48" fmla="*/ 812604 h 893093"/>
                <a:gd name="connsiteX49" fmla="*/ 692990 w 6037301"/>
                <a:gd name="connsiteY49" fmla="*/ 806294 h 893093"/>
                <a:gd name="connsiteX50" fmla="*/ 901424 w 6037301"/>
                <a:gd name="connsiteY50" fmla="*/ 522786 h 893093"/>
                <a:gd name="connsiteX51" fmla="*/ 908380 w 6037301"/>
                <a:gd name="connsiteY51" fmla="*/ 457199 h 893093"/>
                <a:gd name="connsiteX52" fmla="*/ 910119 w 6037301"/>
                <a:gd name="connsiteY52" fmla="*/ 457199 h 893093"/>
                <a:gd name="connsiteX53" fmla="*/ 1051446 w 6037301"/>
                <a:gd name="connsiteY53" fmla="*/ 214974 h 893093"/>
                <a:gd name="connsiteX54" fmla="*/ 1331859 w 6037301"/>
                <a:gd name="connsiteY54" fmla="*/ 218814 h 893093"/>
                <a:gd name="connsiteX55" fmla="*/ 1458708 w 6037301"/>
                <a:gd name="connsiteY55" fmla="*/ 391352 h 893093"/>
                <a:gd name="connsiteX56" fmla="*/ 1463432 w 6037301"/>
                <a:gd name="connsiteY56" fmla="*/ 435893 h 893093"/>
                <a:gd name="connsiteX57" fmla="*/ 1462622 w 6037301"/>
                <a:gd name="connsiteY57" fmla="*/ 435893 h 893093"/>
                <a:gd name="connsiteX58" fmla="*/ 1694846 w 6037301"/>
                <a:gd name="connsiteY58" fmla="*/ 833910 h 893093"/>
                <a:gd name="connsiteX59" fmla="*/ 1926083 w 6037301"/>
                <a:gd name="connsiteY59" fmla="*/ 893050 h 893093"/>
                <a:gd name="connsiteX60" fmla="*/ 2155612 w 6037301"/>
                <a:gd name="connsiteY60" fmla="*/ 827600 h 893093"/>
                <a:gd name="connsiteX61" fmla="*/ 2364045 w 6037301"/>
                <a:gd name="connsiteY61" fmla="*/ 544092 h 893093"/>
                <a:gd name="connsiteX62" fmla="*/ 2371002 w 6037301"/>
                <a:gd name="connsiteY62" fmla="*/ 478505 h 893093"/>
                <a:gd name="connsiteX63" fmla="*/ 2372741 w 6037301"/>
                <a:gd name="connsiteY63" fmla="*/ 478505 h 893093"/>
                <a:gd name="connsiteX64" fmla="*/ 2514068 w 6037301"/>
                <a:gd name="connsiteY64" fmla="*/ 236280 h 893093"/>
                <a:gd name="connsiteX65" fmla="*/ 2794481 w 6037301"/>
                <a:gd name="connsiteY65" fmla="*/ 240120 h 893093"/>
                <a:gd name="connsiteX66" fmla="*/ 2929122 w 6037301"/>
                <a:gd name="connsiteY66" fmla="*/ 486125 h 893093"/>
                <a:gd name="connsiteX67" fmla="*/ 2938542 w 6037301"/>
                <a:gd name="connsiteY67" fmla="*/ 486383 h 893093"/>
                <a:gd name="connsiteX68" fmla="*/ 2945038 w 6037301"/>
                <a:gd name="connsiteY68" fmla="*/ 534911 h 893093"/>
                <a:gd name="connsiteX69" fmla="*/ 3161156 w 6037301"/>
                <a:gd name="connsiteY69" fmla="*/ 812604 h 893093"/>
                <a:gd name="connsiteX70" fmla="*/ 3621922 w 6037301"/>
                <a:gd name="connsiteY70" fmla="*/ 806294 h 893093"/>
                <a:gd name="connsiteX71" fmla="*/ 3830356 w 6037301"/>
                <a:gd name="connsiteY71" fmla="*/ 522786 h 893093"/>
                <a:gd name="connsiteX72" fmla="*/ 3837312 w 6037301"/>
                <a:gd name="connsiteY72" fmla="*/ 457199 h 893093"/>
                <a:gd name="connsiteX73" fmla="*/ 3839051 w 6037301"/>
                <a:gd name="connsiteY73" fmla="*/ 457199 h 893093"/>
                <a:gd name="connsiteX74" fmla="*/ 3980378 w 6037301"/>
                <a:gd name="connsiteY74" fmla="*/ 214974 h 893093"/>
                <a:gd name="connsiteX75" fmla="*/ 4260791 w 6037301"/>
                <a:gd name="connsiteY75" fmla="*/ 218814 h 893093"/>
                <a:gd name="connsiteX76" fmla="*/ 4387640 w 6037301"/>
                <a:gd name="connsiteY76" fmla="*/ 391352 h 893093"/>
                <a:gd name="connsiteX77" fmla="*/ 4392364 w 6037301"/>
                <a:gd name="connsiteY77" fmla="*/ 435894 h 893093"/>
                <a:gd name="connsiteX78" fmla="*/ 4391739 w 6037301"/>
                <a:gd name="connsiteY78" fmla="*/ 435894 h 893093"/>
                <a:gd name="connsiteX79" fmla="*/ 4394750 w 6037301"/>
                <a:gd name="connsiteY79" fmla="*/ 458385 h 893093"/>
                <a:gd name="connsiteX80" fmla="*/ 4395432 w 6037301"/>
                <a:gd name="connsiteY80" fmla="*/ 464819 h 893093"/>
                <a:gd name="connsiteX81" fmla="*/ 4395612 w 6037301"/>
                <a:gd name="connsiteY81" fmla="*/ 464824 h 893093"/>
                <a:gd name="connsiteX82" fmla="*/ 4407845 w 6037301"/>
                <a:gd name="connsiteY82" fmla="*/ 556218 h 893093"/>
                <a:gd name="connsiteX83" fmla="*/ 4623963 w 6037301"/>
                <a:gd name="connsiteY83" fmla="*/ 833911 h 893093"/>
                <a:gd name="connsiteX84" fmla="*/ 4855199 w 6037301"/>
                <a:gd name="connsiteY84" fmla="*/ 893051 h 89309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Lst>
              <a:rect l="l" t="t" r="r" b="b"/>
              <a:pathLst>
                <a:path w="6037301" h="893093">
                  <a:moveTo>
                    <a:pt x="4855199" y="893051"/>
                  </a:moveTo>
                  <a:cubicBezTo>
                    <a:pt x="4934801" y="891961"/>
                    <a:pt x="5014119" y="870106"/>
                    <a:pt x="5084729" y="827601"/>
                  </a:cubicBezTo>
                  <a:cubicBezTo>
                    <a:pt x="5190646" y="763844"/>
                    <a:pt x="5264673" y="661029"/>
                    <a:pt x="5293162" y="544093"/>
                  </a:cubicBezTo>
                  <a:lnTo>
                    <a:pt x="5300119" y="478506"/>
                  </a:lnTo>
                  <a:lnTo>
                    <a:pt x="5301858" y="478506"/>
                  </a:lnTo>
                  <a:cubicBezTo>
                    <a:pt x="5301858" y="378192"/>
                    <a:pt x="5355856" y="285643"/>
                    <a:pt x="5443185" y="236281"/>
                  </a:cubicBezTo>
                  <a:cubicBezTo>
                    <a:pt x="5530514" y="186919"/>
                    <a:pt x="5637653" y="188386"/>
                    <a:pt x="5723598" y="240121"/>
                  </a:cubicBezTo>
                  <a:cubicBezTo>
                    <a:pt x="5809543" y="291856"/>
                    <a:pt x="5860986" y="385849"/>
                    <a:pt x="5858239" y="486126"/>
                  </a:cubicBezTo>
                  <a:lnTo>
                    <a:pt x="6037129" y="491027"/>
                  </a:lnTo>
                  <a:cubicBezTo>
                    <a:pt x="6041643" y="326255"/>
                    <a:pt x="5957113" y="171809"/>
                    <a:pt x="5815891" y="86800"/>
                  </a:cubicBezTo>
                  <a:cubicBezTo>
                    <a:pt x="5674670" y="1790"/>
                    <a:pt x="5498622" y="-620"/>
                    <a:pt x="5355125" y="80490"/>
                  </a:cubicBezTo>
                  <a:cubicBezTo>
                    <a:pt x="5247502" y="141323"/>
                    <a:pt x="5170688" y="242072"/>
                    <a:pt x="5139007" y="358184"/>
                  </a:cubicBezTo>
                  <a:lnTo>
                    <a:pt x="5129634" y="428205"/>
                  </a:lnTo>
                  <a:lnTo>
                    <a:pt x="5127077" y="428275"/>
                  </a:lnTo>
                  <a:cubicBezTo>
                    <a:pt x="5129824" y="528552"/>
                    <a:pt x="5078381" y="622545"/>
                    <a:pt x="4992436" y="674280"/>
                  </a:cubicBezTo>
                  <a:cubicBezTo>
                    <a:pt x="4906491" y="726015"/>
                    <a:pt x="4799352" y="727482"/>
                    <a:pt x="4712023" y="678120"/>
                  </a:cubicBezTo>
                  <a:cubicBezTo>
                    <a:pt x="4646527" y="641099"/>
                    <a:pt x="4599778" y="579784"/>
                    <a:pt x="4580498" y="509121"/>
                  </a:cubicBezTo>
                  <a:lnTo>
                    <a:pt x="4570880" y="437270"/>
                  </a:lnTo>
                  <a:lnTo>
                    <a:pt x="4561517" y="349001"/>
                  </a:lnTo>
                  <a:cubicBezTo>
                    <a:pt x="4533028" y="232065"/>
                    <a:pt x="4459001" y="129250"/>
                    <a:pt x="4353084" y="65493"/>
                  </a:cubicBezTo>
                  <a:cubicBezTo>
                    <a:pt x="4211863" y="-19517"/>
                    <a:pt x="4035815" y="-21927"/>
                    <a:pt x="3892318" y="59183"/>
                  </a:cubicBezTo>
                  <a:cubicBezTo>
                    <a:pt x="3784696" y="120016"/>
                    <a:pt x="3707881" y="220765"/>
                    <a:pt x="3676200" y="336877"/>
                  </a:cubicBezTo>
                  <a:lnTo>
                    <a:pt x="3666827" y="406898"/>
                  </a:lnTo>
                  <a:lnTo>
                    <a:pt x="3664270" y="406968"/>
                  </a:lnTo>
                  <a:cubicBezTo>
                    <a:pt x="3667017" y="507245"/>
                    <a:pt x="3615574" y="601238"/>
                    <a:pt x="3529629" y="652973"/>
                  </a:cubicBezTo>
                  <a:cubicBezTo>
                    <a:pt x="3443684" y="704708"/>
                    <a:pt x="3336545" y="706175"/>
                    <a:pt x="3249216" y="656813"/>
                  </a:cubicBezTo>
                  <a:cubicBezTo>
                    <a:pt x="3161887" y="607451"/>
                    <a:pt x="3107889" y="514902"/>
                    <a:pt x="3107889" y="414588"/>
                  </a:cubicBezTo>
                  <a:lnTo>
                    <a:pt x="3099904" y="414588"/>
                  </a:lnTo>
                  <a:lnTo>
                    <a:pt x="3095207" y="370307"/>
                  </a:lnTo>
                  <a:cubicBezTo>
                    <a:pt x="3066718" y="253371"/>
                    <a:pt x="2992691" y="150556"/>
                    <a:pt x="2886774" y="86799"/>
                  </a:cubicBezTo>
                  <a:cubicBezTo>
                    <a:pt x="2745553" y="1789"/>
                    <a:pt x="2569505" y="-621"/>
                    <a:pt x="2426008" y="80489"/>
                  </a:cubicBezTo>
                  <a:cubicBezTo>
                    <a:pt x="2318386" y="141322"/>
                    <a:pt x="2241571" y="242071"/>
                    <a:pt x="2209890" y="358183"/>
                  </a:cubicBezTo>
                  <a:lnTo>
                    <a:pt x="2200517" y="428204"/>
                  </a:lnTo>
                  <a:lnTo>
                    <a:pt x="2197960" y="428274"/>
                  </a:lnTo>
                  <a:cubicBezTo>
                    <a:pt x="2200707" y="528551"/>
                    <a:pt x="2149264" y="622544"/>
                    <a:pt x="2063319" y="674279"/>
                  </a:cubicBezTo>
                  <a:cubicBezTo>
                    <a:pt x="1977374" y="726014"/>
                    <a:pt x="1870235" y="727481"/>
                    <a:pt x="1782906" y="678119"/>
                  </a:cubicBezTo>
                  <a:cubicBezTo>
                    <a:pt x="1717409" y="641098"/>
                    <a:pt x="1670661" y="579783"/>
                    <a:pt x="1651381" y="509120"/>
                  </a:cubicBezTo>
                  <a:lnTo>
                    <a:pt x="1642654" y="443922"/>
                  </a:lnTo>
                  <a:lnTo>
                    <a:pt x="1632586" y="349001"/>
                  </a:lnTo>
                  <a:cubicBezTo>
                    <a:pt x="1604096" y="232065"/>
                    <a:pt x="1530069" y="129250"/>
                    <a:pt x="1424152" y="65493"/>
                  </a:cubicBezTo>
                  <a:cubicBezTo>
                    <a:pt x="1282931" y="-19517"/>
                    <a:pt x="1106883" y="-21927"/>
                    <a:pt x="963386" y="59183"/>
                  </a:cubicBezTo>
                  <a:cubicBezTo>
                    <a:pt x="855764" y="120016"/>
                    <a:pt x="778949" y="220765"/>
                    <a:pt x="747268" y="336877"/>
                  </a:cubicBezTo>
                  <a:lnTo>
                    <a:pt x="737895" y="406898"/>
                  </a:lnTo>
                  <a:lnTo>
                    <a:pt x="735338" y="406968"/>
                  </a:lnTo>
                  <a:cubicBezTo>
                    <a:pt x="738085" y="507245"/>
                    <a:pt x="686642" y="601238"/>
                    <a:pt x="600697" y="652973"/>
                  </a:cubicBezTo>
                  <a:cubicBezTo>
                    <a:pt x="514752" y="704708"/>
                    <a:pt x="407613" y="706175"/>
                    <a:pt x="320284" y="656813"/>
                  </a:cubicBezTo>
                  <a:cubicBezTo>
                    <a:pt x="232955" y="607451"/>
                    <a:pt x="178957" y="514902"/>
                    <a:pt x="178957" y="414588"/>
                  </a:cubicBezTo>
                  <a:lnTo>
                    <a:pt x="0" y="414587"/>
                  </a:lnTo>
                  <a:cubicBezTo>
                    <a:pt x="0" y="579421"/>
                    <a:pt x="88727" y="731494"/>
                    <a:pt x="232224" y="812604"/>
                  </a:cubicBezTo>
                  <a:cubicBezTo>
                    <a:pt x="375721" y="893714"/>
                    <a:pt x="551769" y="891304"/>
                    <a:pt x="692990" y="806294"/>
                  </a:cubicBezTo>
                  <a:cubicBezTo>
                    <a:pt x="798907" y="742537"/>
                    <a:pt x="872934" y="639722"/>
                    <a:pt x="901424" y="522786"/>
                  </a:cubicBezTo>
                  <a:lnTo>
                    <a:pt x="908380" y="457199"/>
                  </a:lnTo>
                  <a:lnTo>
                    <a:pt x="910119" y="457199"/>
                  </a:lnTo>
                  <a:cubicBezTo>
                    <a:pt x="910119" y="356885"/>
                    <a:pt x="964117" y="264336"/>
                    <a:pt x="1051446" y="214974"/>
                  </a:cubicBezTo>
                  <a:cubicBezTo>
                    <a:pt x="1138775" y="165612"/>
                    <a:pt x="1245914" y="167079"/>
                    <a:pt x="1331859" y="218814"/>
                  </a:cubicBezTo>
                  <a:cubicBezTo>
                    <a:pt x="1396318" y="257615"/>
                    <a:pt x="1441369" y="320187"/>
                    <a:pt x="1458708" y="391352"/>
                  </a:cubicBezTo>
                  <a:lnTo>
                    <a:pt x="1463432" y="435893"/>
                  </a:lnTo>
                  <a:lnTo>
                    <a:pt x="1462622" y="435893"/>
                  </a:lnTo>
                  <a:cubicBezTo>
                    <a:pt x="1462622" y="600727"/>
                    <a:pt x="1551349" y="752800"/>
                    <a:pt x="1694846" y="833910"/>
                  </a:cubicBezTo>
                  <a:cubicBezTo>
                    <a:pt x="1766595" y="874465"/>
                    <a:pt x="1846481" y="894140"/>
                    <a:pt x="1926083" y="893050"/>
                  </a:cubicBezTo>
                  <a:cubicBezTo>
                    <a:pt x="2005685" y="891960"/>
                    <a:pt x="2085002" y="870105"/>
                    <a:pt x="2155612" y="827600"/>
                  </a:cubicBezTo>
                  <a:cubicBezTo>
                    <a:pt x="2261529" y="763843"/>
                    <a:pt x="2335556" y="661028"/>
                    <a:pt x="2364045" y="544092"/>
                  </a:cubicBezTo>
                  <a:lnTo>
                    <a:pt x="2371002" y="478505"/>
                  </a:lnTo>
                  <a:lnTo>
                    <a:pt x="2372741" y="478505"/>
                  </a:lnTo>
                  <a:cubicBezTo>
                    <a:pt x="2372741" y="378191"/>
                    <a:pt x="2426739" y="285642"/>
                    <a:pt x="2514068" y="236280"/>
                  </a:cubicBezTo>
                  <a:cubicBezTo>
                    <a:pt x="2601397" y="186918"/>
                    <a:pt x="2708536" y="188385"/>
                    <a:pt x="2794481" y="240120"/>
                  </a:cubicBezTo>
                  <a:cubicBezTo>
                    <a:pt x="2880426" y="291855"/>
                    <a:pt x="2931869" y="385848"/>
                    <a:pt x="2929122" y="486125"/>
                  </a:cubicBezTo>
                  <a:lnTo>
                    <a:pt x="2938542" y="486383"/>
                  </a:lnTo>
                  <a:lnTo>
                    <a:pt x="2945038" y="534911"/>
                  </a:lnTo>
                  <a:cubicBezTo>
                    <a:pt x="2976719" y="651022"/>
                    <a:pt x="3053534" y="751772"/>
                    <a:pt x="3161156" y="812604"/>
                  </a:cubicBezTo>
                  <a:cubicBezTo>
                    <a:pt x="3304653" y="893714"/>
                    <a:pt x="3480701" y="891304"/>
                    <a:pt x="3621922" y="806294"/>
                  </a:cubicBezTo>
                  <a:cubicBezTo>
                    <a:pt x="3727839" y="742537"/>
                    <a:pt x="3801866" y="639722"/>
                    <a:pt x="3830356" y="522786"/>
                  </a:cubicBezTo>
                  <a:lnTo>
                    <a:pt x="3837312" y="457199"/>
                  </a:lnTo>
                  <a:lnTo>
                    <a:pt x="3839051" y="457199"/>
                  </a:lnTo>
                  <a:cubicBezTo>
                    <a:pt x="3839051" y="356885"/>
                    <a:pt x="3893049" y="264336"/>
                    <a:pt x="3980378" y="214974"/>
                  </a:cubicBezTo>
                  <a:cubicBezTo>
                    <a:pt x="4067707" y="165612"/>
                    <a:pt x="4174846" y="167079"/>
                    <a:pt x="4260791" y="218814"/>
                  </a:cubicBezTo>
                  <a:cubicBezTo>
                    <a:pt x="4325250" y="257615"/>
                    <a:pt x="4370301" y="320187"/>
                    <a:pt x="4387640" y="391352"/>
                  </a:cubicBezTo>
                  <a:lnTo>
                    <a:pt x="4392364" y="435894"/>
                  </a:lnTo>
                  <a:lnTo>
                    <a:pt x="4391739" y="435894"/>
                  </a:lnTo>
                  <a:lnTo>
                    <a:pt x="4394750" y="458385"/>
                  </a:lnTo>
                  <a:lnTo>
                    <a:pt x="4395432" y="464819"/>
                  </a:lnTo>
                  <a:lnTo>
                    <a:pt x="4395612" y="464824"/>
                  </a:lnTo>
                  <a:lnTo>
                    <a:pt x="4407845" y="556218"/>
                  </a:lnTo>
                  <a:cubicBezTo>
                    <a:pt x="4439526" y="672329"/>
                    <a:pt x="4516341" y="773079"/>
                    <a:pt x="4623963" y="833911"/>
                  </a:cubicBezTo>
                  <a:cubicBezTo>
                    <a:pt x="4695712" y="874466"/>
                    <a:pt x="4775598" y="894141"/>
                    <a:pt x="4855199" y="893051"/>
                  </a:cubicBez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497" name="Freeform 1496"/>
            <p:cNvSpPr/>
            <p:nvPr userDrawn="1"/>
          </p:nvSpPr>
          <p:spPr>
            <a:xfrm flipV="1">
              <a:off x="9884694" y="6031366"/>
              <a:ext cx="2022768" cy="299226"/>
            </a:xfrm>
            <a:custGeom>
              <a:avLst/>
              <a:gdLst>
                <a:gd name="connsiteX0" fmla="*/ 4855199 w 6037301"/>
                <a:gd name="connsiteY0" fmla="*/ 893051 h 893093"/>
                <a:gd name="connsiteX1" fmla="*/ 5084729 w 6037301"/>
                <a:gd name="connsiteY1" fmla="*/ 827601 h 893093"/>
                <a:gd name="connsiteX2" fmla="*/ 5293162 w 6037301"/>
                <a:gd name="connsiteY2" fmla="*/ 544093 h 893093"/>
                <a:gd name="connsiteX3" fmla="*/ 5300119 w 6037301"/>
                <a:gd name="connsiteY3" fmla="*/ 478506 h 893093"/>
                <a:gd name="connsiteX4" fmla="*/ 5301858 w 6037301"/>
                <a:gd name="connsiteY4" fmla="*/ 478506 h 893093"/>
                <a:gd name="connsiteX5" fmla="*/ 5443185 w 6037301"/>
                <a:gd name="connsiteY5" fmla="*/ 236281 h 893093"/>
                <a:gd name="connsiteX6" fmla="*/ 5723598 w 6037301"/>
                <a:gd name="connsiteY6" fmla="*/ 240121 h 893093"/>
                <a:gd name="connsiteX7" fmla="*/ 5858239 w 6037301"/>
                <a:gd name="connsiteY7" fmla="*/ 486126 h 893093"/>
                <a:gd name="connsiteX8" fmla="*/ 6037129 w 6037301"/>
                <a:gd name="connsiteY8" fmla="*/ 491027 h 893093"/>
                <a:gd name="connsiteX9" fmla="*/ 5815891 w 6037301"/>
                <a:gd name="connsiteY9" fmla="*/ 86800 h 893093"/>
                <a:gd name="connsiteX10" fmla="*/ 5355125 w 6037301"/>
                <a:gd name="connsiteY10" fmla="*/ 80490 h 893093"/>
                <a:gd name="connsiteX11" fmla="*/ 5139007 w 6037301"/>
                <a:gd name="connsiteY11" fmla="*/ 358184 h 893093"/>
                <a:gd name="connsiteX12" fmla="*/ 5129634 w 6037301"/>
                <a:gd name="connsiteY12" fmla="*/ 428205 h 893093"/>
                <a:gd name="connsiteX13" fmla="*/ 5127077 w 6037301"/>
                <a:gd name="connsiteY13" fmla="*/ 428275 h 893093"/>
                <a:gd name="connsiteX14" fmla="*/ 4992436 w 6037301"/>
                <a:gd name="connsiteY14" fmla="*/ 674280 h 893093"/>
                <a:gd name="connsiteX15" fmla="*/ 4712023 w 6037301"/>
                <a:gd name="connsiteY15" fmla="*/ 678120 h 893093"/>
                <a:gd name="connsiteX16" fmla="*/ 4580498 w 6037301"/>
                <a:gd name="connsiteY16" fmla="*/ 509121 h 893093"/>
                <a:gd name="connsiteX17" fmla="*/ 4570880 w 6037301"/>
                <a:gd name="connsiteY17" fmla="*/ 437270 h 893093"/>
                <a:gd name="connsiteX18" fmla="*/ 4561517 w 6037301"/>
                <a:gd name="connsiteY18" fmla="*/ 349001 h 893093"/>
                <a:gd name="connsiteX19" fmla="*/ 4353084 w 6037301"/>
                <a:gd name="connsiteY19" fmla="*/ 65493 h 893093"/>
                <a:gd name="connsiteX20" fmla="*/ 3892318 w 6037301"/>
                <a:gd name="connsiteY20" fmla="*/ 59183 h 893093"/>
                <a:gd name="connsiteX21" fmla="*/ 3676200 w 6037301"/>
                <a:gd name="connsiteY21" fmla="*/ 336877 h 893093"/>
                <a:gd name="connsiteX22" fmla="*/ 3666827 w 6037301"/>
                <a:gd name="connsiteY22" fmla="*/ 406898 h 893093"/>
                <a:gd name="connsiteX23" fmla="*/ 3664270 w 6037301"/>
                <a:gd name="connsiteY23" fmla="*/ 406968 h 893093"/>
                <a:gd name="connsiteX24" fmla="*/ 3529629 w 6037301"/>
                <a:gd name="connsiteY24" fmla="*/ 652973 h 893093"/>
                <a:gd name="connsiteX25" fmla="*/ 3249216 w 6037301"/>
                <a:gd name="connsiteY25" fmla="*/ 656813 h 893093"/>
                <a:gd name="connsiteX26" fmla="*/ 3107889 w 6037301"/>
                <a:gd name="connsiteY26" fmla="*/ 414588 h 893093"/>
                <a:gd name="connsiteX27" fmla="*/ 3099904 w 6037301"/>
                <a:gd name="connsiteY27" fmla="*/ 414588 h 893093"/>
                <a:gd name="connsiteX28" fmla="*/ 3095207 w 6037301"/>
                <a:gd name="connsiteY28" fmla="*/ 370307 h 893093"/>
                <a:gd name="connsiteX29" fmla="*/ 2886774 w 6037301"/>
                <a:gd name="connsiteY29" fmla="*/ 86799 h 893093"/>
                <a:gd name="connsiteX30" fmla="*/ 2426008 w 6037301"/>
                <a:gd name="connsiteY30" fmla="*/ 80489 h 893093"/>
                <a:gd name="connsiteX31" fmla="*/ 2209890 w 6037301"/>
                <a:gd name="connsiteY31" fmla="*/ 358183 h 893093"/>
                <a:gd name="connsiteX32" fmla="*/ 2200517 w 6037301"/>
                <a:gd name="connsiteY32" fmla="*/ 428204 h 893093"/>
                <a:gd name="connsiteX33" fmla="*/ 2197960 w 6037301"/>
                <a:gd name="connsiteY33" fmla="*/ 428274 h 893093"/>
                <a:gd name="connsiteX34" fmla="*/ 2063319 w 6037301"/>
                <a:gd name="connsiteY34" fmla="*/ 674279 h 893093"/>
                <a:gd name="connsiteX35" fmla="*/ 1782906 w 6037301"/>
                <a:gd name="connsiteY35" fmla="*/ 678119 h 893093"/>
                <a:gd name="connsiteX36" fmla="*/ 1651381 w 6037301"/>
                <a:gd name="connsiteY36" fmla="*/ 509120 h 893093"/>
                <a:gd name="connsiteX37" fmla="*/ 1642654 w 6037301"/>
                <a:gd name="connsiteY37" fmla="*/ 443922 h 893093"/>
                <a:gd name="connsiteX38" fmla="*/ 1632586 w 6037301"/>
                <a:gd name="connsiteY38" fmla="*/ 349001 h 893093"/>
                <a:gd name="connsiteX39" fmla="*/ 1424152 w 6037301"/>
                <a:gd name="connsiteY39" fmla="*/ 65493 h 893093"/>
                <a:gd name="connsiteX40" fmla="*/ 963386 w 6037301"/>
                <a:gd name="connsiteY40" fmla="*/ 59183 h 893093"/>
                <a:gd name="connsiteX41" fmla="*/ 747268 w 6037301"/>
                <a:gd name="connsiteY41" fmla="*/ 336877 h 893093"/>
                <a:gd name="connsiteX42" fmla="*/ 737895 w 6037301"/>
                <a:gd name="connsiteY42" fmla="*/ 406898 h 893093"/>
                <a:gd name="connsiteX43" fmla="*/ 735338 w 6037301"/>
                <a:gd name="connsiteY43" fmla="*/ 406968 h 893093"/>
                <a:gd name="connsiteX44" fmla="*/ 600697 w 6037301"/>
                <a:gd name="connsiteY44" fmla="*/ 652973 h 893093"/>
                <a:gd name="connsiteX45" fmla="*/ 320284 w 6037301"/>
                <a:gd name="connsiteY45" fmla="*/ 656813 h 893093"/>
                <a:gd name="connsiteX46" fmla="*/ 178957 w 6037301"/>
                <a:gd name="connsiteY46" fmla="*/ 414588 h 893093"/>
                <a:gd name="connsiteX47" fmla="*/ 0 w 6037301"/>
                <a:gd name="connsiteY47" fmla="*/ 414587 h 893093"/>
                <a:gd name="connsiteX48" fmla="*/ 232224 w 6037301"/>
                <a:gd name="connsiteY48" fmla="*/ 812604 h 893093"/>
                <a:gd name="connsiteX49" fmla="*/ 692990 w 6037301"/>
                <a:gd name="connsiteY49" fmla="*/ 806294 h 893093"/>
                <a:gd name="connsiteX50" fmla="*/ 901424 w 6037301"/>
                <a:gd name="connsiteY50" fmla="*/ 522786 h 893093"/>
                <a:gd name="connsiteX51" fmla="*/ 908380 w 6037301"/>
                <a:gd name="connsiteY51" fmla="*/ 457199 h 893093"/>
                <a:gd name="connsiteX52" fmla="*/ 910119 w 6037301"/>
                <a:gd name="connsiteY52" fmla="*/ 457199 h 893093"/>
                <a:gd name="connsiteX53" fmla="*/ 1051446 w 6037301"/>
                <a:gd name="connsiteY53" fmla="*/ 214974 h 893093"/>
                <a:gd name="connsiteX54" fmla="*/ 1331859 w 6037301"/>
                <a:gd name="connsiteY54" fmla="*/ 218814 h 893093"/>
                <a:gd name="connsiteX55" fmla="*/ 1458708 w 6037301"/>
                <a:gd name="connsiteY55" fmla="*/ 391352 h 893093"/>
                <a:gd name="connsiteX56" fmla="*/ 1463432 w 6037301"/>
                <a:gd name="connsiteY56" fmla="*/ 435893 h 893093"/>
                <a:gd name="connsiteX57" fmla="*/ 1462622 w 6037301"/>
                <a:gd name="connsiteY57" fmla="*/ 435893 h 893093"/>
                <a:gd name="connsiteX58" fmla="*/ 1694846 w 6037301"/>
                <a:gd name="connsiteY58" fmla="*/ 833910 h 893093"/>
                <a:gd name="connsiteX59" fmla="*/ 1926083 w 6037301"/>
                <a:gd name="connsiteY59" fmla="*/ 893050 h 893093"/>
                <a:gd name="connsiteX60" fmla="*/ 2155612 w 6037301"/>
                <a:gd name="connsiteY60" fmla="*/ 827600 h 893093"/>
                <a:gd name="connsiteX61" fmla="*/ 2364045 w 6037301"/>
                <a:gd name="connsiteY61" fmla="*/ 544092 h 893093"/>
                <a:gd name="connsiteX62" fmla="*/ 2371002 w 6037301"/>
                <a:gd name="connsiteY62" fmla="*/ 478505 h 893093"/>
                <a:gd name="connsiteX63" fmla="*/ 2372741 w 6037301"/>
                <a:gd name="connsiteY63" fmla="*/ 478505 h 893093"/>
                <a:gd name="connsiteX64" fmla="*/ 2514068 w 6037301"/>
                <a:gd name="connsiteY64" fmla="*/ 236280 h 893093"/>
                <a:gd name="connsiteX65" fmla="*/ 2794481 w 6037301"/>
                <a:gd name="connsiteY65" fmla="*/ 240120 h 893093"/>
                <a:gd name="connsiteX66" fmla="*/ 2929122 w 6037301"/>
                <a:gd name="connsiteY66" fmla="*/ 486125 h 893093"/>
                <a:gd name="connsiteX67" fmla="*/ 2938542 w 6037301"/>
                <a:gd name="connsiteY67" fmla="*/ 486383 h 893093"/>
                <a:gd name="connsiteX68" fmla="*/ 2945038 w 6037301"/>
                <a:gd name="connsiteY68" fmla="*/ 534911 h 893093"/>
                <a:gd name="connsiteX69" fmla="*/ 3161156 w 6037301"/>
                <a:gd name="connsiteY69" fmla="*/ 812604 h 893093"/>
                <a:gd name="connsiteX70" fmla="*/ 3621922 w 6037301"/>
                <a:gd name="connsiteY70" fmla="*/ 806294 h 893093"/>
                <a:gd name="connsiteX71" fmla="*/ 3830356 w 6037301"/>
                <a:gd name="connsiteY71" fmla="*/ 522786 h 893093"/>
                <a:gd name="connsiteX72" fmla="*/ 3837312 w 6037301"/>
                <a:gd name="connsiteY72" fmla="*/ 457199 h 893093"/>
                <a:gd name="connsiteX73" fmla="*/ 3839051 w 6037301"/>
                <a:gd name="connsiteY73" fmla="*/ 457199 h 893093"/>
                <a:gd name="connsiteX74" fmla="*/ 3980378 w 6037301"/>
                <a:gd name="connsiteY74" fmla="*/ 214974 h 893093"/>
                <a:gd name="connsiteX75" fmla="*/ 4260791 w 6037301"/>
                <a:gd name="connsiteY75" fmla="*/ 218814 h 893093"/>
                <a:gd name="connsiteX76" fmla="*/ 4387640 w 6037301"/>
                <a:gd name="connsiteY76" fmla="*/ 391352 h 893093"/>
                <a:gd name="connsiteX77" fmla="*/ 4392364 w 6037301"/>
                <a:gd name="connsiteY77" fmla="*/ 435894 h 893093"/>
                <a:gd name="connsiteX78" fmla="*/ 4391739 w 6037301"/>
                <a:gd name="connsiteY78" fmla="*/ 435894 h 893093"/>
                <a:gd name="connsiteX79" fmla="*/ 4394750 w 6037301"/>
                <a:gd name="connsiteY79" fmla="*/ 458385 h 893093"/>
                <a:gd name="connsiteX80" fmla="*/ 4395432 w 6037301"/>
                <a:gd name="connsiteY80" fmla="*/ 464819 h 893093"/>
                <a:gd name="connsiteX81" fmla="*/ 4395612 w 6037301"/>
                <a:gd name="connsiteY81" fmla="*/ 464824 h 893093"/>
                <a:gd name="connsiteX82" fmla="*/ 4407845 w 6037301"/>
                <a:gd name="connsiteY82" fmla="*/ 556218 h 893093"/>
                <a:gd name="connsiteX83" fmla="*/ 4623963 w 6037301"/>
                <a:gd name="connsiteY83" fmla="*/ 833911 h 893093"/>
                <a:gd name="connsiteX84" fmla="*/ 4855199 w 6037301"/>
                <a:gd name="connsiteY84" fmla="*/ 893051 h 89309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Lst>
              <a:rect l="l" t="t" r="r" b="b"/>
              <a:pathLst>
                <a:path w="6037301" h="893093">
                  <a:moveTo>
                    <a:pt x="4855199" y="893051"/>
                  </a:moveTo>
                  <a:cubicBezTo>
                    <a:pt x="4934801" y="891961"/>
                    <a:pt x="5014119" y="870106"/>
                    <a:pt x="5084729" y="827601"/>
                  </a:cubicBezTo>
                  <a:cubicBezTo>
                    <a:pt x="5190646" y="763844"/>
                    <a:pt x="5264673" y="661029"/>
                    <a:pt x="5293162" y="544093"/>
                  </a:cubicBezTo>
                  <a:lnTo>
                    <a:pt x="5300119" y="478506"/>
                  </a:lnTo>
                  <a:lnTo>
                    <a:pt x="5301858" y="478506"/>
                  </a:lnTo>
                  <a:cubicBezTo>
                    <a:pt x="5301858" y="378192"/>
                    <a:pt x="5355856" y="285643"/>
                    <a:pt x="5443185" y="236281"/>
                  </a:cubicBezTo>
                  <a:cubicBezTo>
                    <a:pt x="5530514" y="186919"/>
                    <a:pt x="5637653" y="188386"/>
                    <a:pt x="5723598" y="240121"/>
                  </a:cubicBezTo>
                  <a:cubicBezTo>
                    <a:pt x="5809543" y="291856"/>
                    <a:pt x="5860986" y="385849"/>
                    <a:pt x="5858239" y="486126"/>
                  </a:cubicBezTo>
                  <a:lnTo>
                    <a:pt x="6037129" y="491027"/>
                  </a:lnTo>
                  <a:cubicBezTo>
                    <a:pt x="6041643" y="326255"/>
                    <a:pt x="5957113" y="171809"/>
                    <a:pt x="5815891" y="86800"/>
                  </a:cubicBezTo>
                  <a:cubicBezTo>
                    <a:pt x="5674670" y="1790"/>
                    <a:pt x="5498622" y="-620"/>
                    <a:pt x="5355125" y="80490"/>
                  </a:cubicBezTo>
                  <a:cubicBezTo>
                    <a:pt x="5247502" y="141323"/>
                    <a:pt x="5170688" y="242072"/>
                    <a:pt x="5139007" y="358184"/>
                  </a:cubicBezTo>
                  <a:lnTo>
                    <a:pt x="5129634" y="428205"/>
                  </a:lnTo>
                  <a:lnTo>
                    <a:pt x="5127077" y="428275"/>
                  </a:lnTo>
                  <a:cubicBezTo>
                    <a:pt x="5129824" y="528552"/>
                    <a:pt x="5078381" y="622545"/>
                    <a:pt x="4992436" y="674280"/>
                  </a:cubicBezTo>
                  <a:cubicBezTo>
                    <a:pt x="4906491" y="726015"/>
                    <a:pt x="4799352" y="727482"/>
                    <a:pt x="4712023" y="678120"/>
                  </a:cubicBezTo>
                  <a:cubicBezTo>
                    <a:pt x="4646527" y="641099"/>
                    <a:pt x="4599778" y="579784"/>
                    <a:pt x="4580498" y="509121"/>
                  </a:cubicBezTo>
                  <a:lnTo>
                    <a:pt x="4570880" y="437270"/>
                  </a:lnTo>
                  <a:lnTo>
                    <a:pt x="4561517" y="349001"/>
                  </a:lnTo>
                  <a:cubicBezTo>
                    <a:pt x="4533028" y="232065"/>
                    <a:pt x="4459001" y="129250"/>
                    <a:pt x="4353084" y="65493"/>
                  </a:cubicBezTo>
                  <a:cubicBezTo>
                    <a:pt x="4211863" y="-19517"/>
                    <a:pt x="4035815" y="-21927"/>
                    <a:pt x="3892318" y="59183"/>
                  </a:cubicBezTo>
                  <a:cubicBezTo>
                    <a:pt x="3784696" y="120016"/>
                    <a:pt x="3707881" y="220765"/>
                    <a:pt x="3676200" y="336877"/>
                  </a:cubicBezTo>
                  <a:lnTo>
                    <a:pt x="3666827" y="406898"/>
                  </a:lnTo>
                  <a:lnTo>
                    <a:pt x="3664270" y="406968"/>
                  </a:lnTo>
                  <a:cubicBezTo>
                    <a:pt x="3667017" y="507245"/>
                    <a:pt x="3615574" y="601238"/>
                    <a:pt x="3529629" y="652973"/>
                  </a:cubicBezTo>
                  <a:cubicBezTo>
                    <a:pt x="3443684" y="704708"/>
                    <a:pt x="3336545" y="706175"/>
                    <a:pt x="3249216" y="656813"/>
                  </a:cubicBezTo>
                  <a:cubicBezTo>
                    <a:pt x="3161887" y="607451"/>
                    <a:pt x="3107889" y="514902"/>
                    <a:pt x="3107889" y="414588"/>
                  </a:cubicBezTo>
                  <a:lnTo>
                    <a:pt x="3099904" y="414588"/>
                  </a:lnTo>
                  <a:lnTo>
                    <a:pt x="3095207" y="370307"/>
                  </a:lnTo>
                  <a:cubicBezTo>
                    <a:pt x="3066718" y="253371"/>
                    <a:pt x="2992691" y="150556"/>
                    <a:pt x="2886774" y="86799"/>
                  </a:cubicBezTo>
                  <a:cubicBezTo>
                    <a:pt x="2745553" y="1789"/>
                    <a:pt x="2569505" y="-621"/>
                    <a:pt x="2426008" y="80489"/>
                  </a:cubicBezTo>
                  <a:cubicBezTo>
                    <a:pt x="2318386" y="141322"/>
                    <a:pt x="2241571" y="242071"/>
                    <a:pt x="2209890" y="358183"/>
                  </a:cubicBezTo>
                  <a:lnTo>
                    <a:pt x="2200517" y="428204"/>
                  </a:lnTo>
                  <a:lnTo>
                    <a:pt x="2197960" y="428274"/>
                  </a:lnTo>
                  <a:cubicBezTo>
                    <a:pt x="2200707" y="528551"/>
                    <a:pt x="2149264" y="622544"/>
                    <a:pt x="2063319" y="674279"/>
                  </a:cubicBezTo>
                  <a:cubicBezTo>
                    <a:pt x="1977374" y="726014"/>
                    <a:pt x="1870235" y="727481"/>
                    <a:pt x="1782906" y="678119"/>
                  </a:cubicBezTo>
                  <a:cubicBezTo>
                    <a:pt x="1717409" y="641098"/>
                    <a:pt x="1670661" y="579783"/>
                    <a:pt x="1651381" y="509120"/>
                  </a:cubicBezTo>
                  <a:lnTo>
                    <a:pt x="1642654" y="443922"/>
                  </a:lnTo>
                  <a:lnTo>
                    <a:pt x="1632586" y="349001"/>
                  </a:lnTo>
                  <a:cubicBezTo>
                    <a:pt x="1604096" y="232065"/>
                    <a:pt x="1530069" y="129250"/>
                    <a:pt x="1424152" y="65493"/>
                  </a:cubicBezTo>
                  <a:cubicBezTo>
                    <a:pt x="1282931" y="-19517"/>
                    <a:pt x="1106883" y="-21927"/>
                    <a:pt x="963386" y="59183"/>
                  </a:cubicBezTo>
                  <a:cubicBezTo>
                    <a:pt x="855764" y="120016"/>
                    <a:pt x="778949" y="220765"/>
                    <a:pt x="747268" y="336877"/>
                  </a:cubicBezTo>
                  <a:lnTo>
                    <a:pt x="737895" y="406898"/>
                  </a:lnTo>
                  <a:lnTo>
                    <a:pt x="735338" y="406968"/>
                  </a:lnTo>
                  <a:cubicBezTo>
                    <a:pt x="738085" y="507245"/>
                    <a:pt x="686642" y="601238"/>
                    <a:pt x="600697" y="652973"/>
                  </a:cubicBezTo>
                  <a:cubicBezTo>
                    <a:pt x="514752" y="704708"/>
                    <a:pt x="407613" y="706175"/>
                    <a:pt x="320284" y="656813"/>
                  </a:cubicBezTo>
                  <a:cubicBezTo>
                    <a:pt x="232955" y="607451"/>
                    <a:pt x="178957" y="514902"/>
                    <a:pt x="178957" y="414588"/>
                  </a:cubicBezTo>
                  <a:lnTo>
                    <a:pt x="0" y="414587"/>
                  </a:lnTo>
                  <a:cubicBezTo>
                    <a:pt x="0" y="579421"/>
                    <a:pt x="88727" y="731494"/>
                    <a:pt x="232224" y="812604"/>
                  </a:cubicBezTo>
                  <a:cubicBezTo>
                    <a:pt x="375721" y="893714"/>
                    <a:pt x="551769" y="891304"/>
                    <a:pt x="692990" y="806294"/>
                  </a:cubicBezTo>
                  <a:cubicBezTo>
                    <a:pt x="798907" y="742537"/>
                    <a:pt x="872934" y="639722"/>
                    <a:pt x="901424" y="522786"/>
                  </a:cubicBezTo>
                  <a:lnTo>
                    <a:pt x="908380" y="457199"/>
                  </a:lnTo>
                  <a:lnTo>
                    <a:pt x="910119" y="457199"/>
                  </a:lnTo>
                  <a:cubicBezTo>
                    <a:pt x="910119" y="356885"/>
                    <a:pt x="964117" y="264336"/>
                    <a:pt x="1051446" y="214974"/>
                  </a:cubicBezTo>
                  <a:cubicBezTo>
                    <a:pt x="1138775" y="165612"/>
                    <a:pt x="1245914" y="167079"/>
                    <a:pt x="1331859" y="218814"/>
                  </a:cubicBezTo>
                  <a:cubicBezTo>
                    <a:pt x="1396318" y="257615"/>
                    <a:pt x="1441369" y="320187"/>
                    <a:pt x="1458708" y="391352"/>
                  </a:cubicBezTo>
                  <a:lnTo>
                    <a:pt x="1463432" y="435893"/>
                  </a:lnTo>
                  <a:lnTo>
                    <a:pt x="1462622" y="435893"/>
                  </a:lnTo>
                  <a:cubicBezTo>
                    <a:pt x="1462622" y="600727"/>
                    <a:pt x="1551349" y="752800"/>
                    <a:pt x="1694846" y="833910"/>
                  </a:cubicBezTo>
                  <a:cubicBezTo>
                    <a:pt x="1766595" y="874465"/>
                    <a:pt x="1846481" y="894140"/>
                    <a:pt x="1926083" y="893050"/>
                  </a:cubicBezTo>
                  <a:cubicBezTo>
                    <a:pt x="2005685" y="891960"/>
                    <a:pt x="2085002" y="870105"/>
                    <a:pt x="2155612" y="827600"/>
                  </a:cubicBezTo>
                  <a:cubicBezTo>
                    <a:pt x="2261529" y="763843"/>
                    <a:pt x="2335556" y="661028"/>
                    <a:pt x="2364045" y="544092"/>
                  </a:cubicBezTo>
                  <a:lnTo>
                    <a:pt x="2371002" y="478505"/>
                  </a:lnTo>
                  <a:lnTo>
                    <a:pt x="2372741" y="478505"/>
                  </a:lnTo>
                  <a:cubicBezTo>
                    <a:pt x="2372741" y="378191"/>
                    <a:pt x="2426739" y="285642"/>
                    <a:pt x="2514068" y="236280"/>
                  </a:cubicBezTo>
                  <a:cubicBezTo>
                    <a:pt x="2601397" y="186918"/>
                    <a:pt x="2708536" y="188385"/>
                    <a:pt x="2794481" y="240120"/>
                  </a:cubicBezTo>
                  <a:cubicBezTo>
                    <a:pt x="2880426" y="291855"/>
                    <a:pt x="2931869" y="385848"/>
                    <a:pt x="2929122" y="486125"/>
                  </a:cubicBezTo>
                  <a:lnTo>
                    <a:pt x="2938542" y="486383"/>
                  </a:lnTo>
                  <a:lnTo>
                    <a:pt x="2945038" y="534911"/>
                  </a:lnTo>
                  <a:cubicBezTo>
                    <a:pt x="2976719" y="651022"/>
                    <a:pt x="3053534" y="751772"/>
                    <a:pt x="3161156" y="812604"/>
                  </a:cubicBezTo>
                  <a:cubicBezTo>
                    <a:pt x="3304653" y="893714"/>
                    <a:pt x="3480701" y="891304"/>
                    <a:pt x="3621922" y="806294"/>
                  </a:cubicBezTo>
                  <a:cubicBezTo>
                    <a:pt x="3727839" y="742537"/>
                    <a:pt x="3801866" y="639722"/>
                    <a:pt x="3830356" y="522786"/>
                  </a:cubicBezTo>
                  <a:lnTo>
                    <a:pt x="3837312" y="457199"/>
                  </a:lnTo>
                  <a:lnTo>
                    <a:pt x="3839051" y="457199"/>
                  </a:lnTo>
                  <a:cubicBezTo>
                    <a:pt x="3839051" y="356885"/>
                    <a:pt x="3893049" y="264336"/>
                    <a:pt x="3980378" y="214974"/>
                  </a:cubicBezTo>
                  <a:cubicBezTo>
                    <a:pt x="4067707" y="165612"/>
                    <a:pt x="4174846" y="167079"/>
                    <a:pt x="4260791" y="218814"/>
                  </a:cubicBezTo>
                  <a:cubicBezTo>
                    <a:pt x="4325250" y="257615"/>
                    <a:pt x="4370301" y="320187"/>
                    <a:pt x="4387640" y="391352"/>
                  </a:cubicBezTo>
                  <a:lnTo>
                    <a:pt x="4392364" y="435894"/>
                  </a:lnTo>
                  <a:lnTo>
                    <a:pt x="4391739" y="435894"/>
                  </a:lnTo>
                  <a:lnTo>
                    <a:pt x="4394750" y="458385"/>
                  </a:lnTo>
                  <a:lnTo>
                    <a:pt x="4395432" y="464819"/>
                  </a:lnTo>
                  <a:lnTo>
                    <a:pt x="4395612" y="464824"/>
                  </a:lnTo>
                  <a:lnTo>
                    <a:pt x="4407845" y="556218"/>
                  </a:lnTo>
                  <a:cubicBezTo>
                    <a:pt x="4439526" y="672329"/>
                    <a:pt x="4516341" y="773079"/>
                    <a:pt x="4623963" y="833911"/>
                  </a:cubicBezTo>
                  <a:cubicBezTo>
                    <a:pt x="4695712" y="874466"/>
                    <a:pt x="4775598" y="894141"/>
                    <a:pt x="4855199" y="893051"/>
                  </a:cubicBez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498" name="Freeform 1497"/>
            <p:cNvSpPr/>
            <p:nvPr userDrawn="1"/>
          </p:nvSpPr>
          <p:spPr>
            <a:xfrm flipV="1">
              <a:off x="9884694" y="6430885"/>
              <a:ext cx="2022768" cy="299226"/>
            </a:xfrm>
            <a:custGeom>
              <a:avLst/>
              <a:gdLst>
                <a:gd name="connsiteX0" fmla="*/ 4855199 w 6037301"/>
                <a:gd name="connsiteY0" fmla="*/ 893051 h 893093"/>
                <a:gd name="connsiteX1" fmla="*/ 5084729 w 6037301"/>
                <a:gd name="connsiteY1" fmla="*/ 827601 h 893093"/>
                <a:gd name="connsiteX2" fmla="*/ 5293162 w 6037301"/>
                <a:gd name="connsiteY2" fmla="*/ 544093 h 893093"/>
                <a:gd name="connsiteX3" fmla="*/ 5300119 w 6037301"/>
                <a:gd name="connsiteY3" fmla="*/ 478506 h 893093"/>
                <a:gd name="connsiteX4" fmla="*/ 5301858 w 6037301"/>
                <a:gd name="connsiteY4" fmla="*/ 478506 h 893093"/>
                <a:gd name="connsiteX5" fmla="*/ 5443185 w 6037301"/>
                <a:gd name="connsiteY5" fmla="*/ 236281 h 893093"/>
                <a:gd name="connsiteX6" fmla="*/ 5723598 w 6037301"/>
                <a:gd name="connsiteY6" fmla="*/ 240121 h 893093"/>
                <a:gd name="connsiteX7" fmla="*/ 5858239 w 6037301"/>
                <a:gd name="connsiteY7" fmla="*/ 486126 h 893093"/>
                <a:gd name="connsiteX8" fmla="*/ 6037129 w 6037301"/>
                <a:gd name="connsiteY8" fmla="*/ 491027 h 893093"/>
                <a:gd name="connsiteX9" fmla="*/ 5815891 w 6037301"/>
                <a:gd name="connsiteY9" fmla="*/ 86800 h 893093"/>
                <a:gd name="connsiteX10" fmla="*/ 5355125 w 6037301"/>
                <a:gd name="connsiteY10" fmla="*/ 80490 h 893093"/>
                <a:gd name="connsiteX11" fmla="*/ 5139007 w 6037301"/>
                <a:gd name="connsiteY11" fmla="*/ 358184 h 893093"/>
                <a:gd name="connsiteX12" fmla="*/ 5129634 w 6037301"/>
                <a:gd name="connsiteY12" fmla="*/ 428205 h 893093"/>
                <a:gd name="connsiteX13" fmla="*/ 5127077 w 6037301"/>
                <a:gd name="connsiteY13" fmla="*/ 428275 h 893093"/>
                <a:gd name="connsiteX14" fmla="*/ 4992436 w 6037301"/>
                <a:gd name="connsiteY14" fmla="*/ 674280 h 893093"/>
                <a:gd name="connsiteX15" fmla="*/ 4712023 w 6037301"/>
                <a:gd name="connsiteY15" fmla="*/ 678120 h 893093"/>
                <a:gd name="connsiteX16" fmla="*/ 4580498 w 6037301"/>
                <a:gd name="connsiteY16" fmla="*/ 509121 h 893093"/>
                <a:gd name="connsiteX17" fmla="*/ 4570880 w 6037301"/>
                <a:gd name="connsiteY17" fmla="*/ 437270 h 893093"/>
                <a:gd name="connsiteX18" fmla="*/ 4561517 w 6037301"/>
                <a:gd name="connsiteY18" fmla="*/ 349001 h 893093"/>
                <a:gd name="connsiteX19" fmla="*/ 4353084 w 6037301"/>
                <a:gd name="connsiteY19" fmla="*/ 65493 h 893093"/>
                <a:gd name="connsiteX20" fmla="*/ 3892318 w 6037301"/>
                <a:gd name="connsiteY20" fmla="*/ 59183 h 893093"/>
                <a:gd name="connsiteX21" fmla="*/ 3676200 w 6037301"/>
                <a:gd name="connsiteY21" fmla="*/ 336877 h 893093"/>
                <a:gd name="connsiteX22" fmla="*/ 3666827 w 6037301"/>
                <a:gd name="connsiteY22" fmla="*/ 406898 h 893093"/>
                <a:gd name="connsiteX23" fmla="*/ 3664270 w 6037301"/>
                <a:gd name="connsiteY23" fmla="*/ 406968 h 893093"/>
                <a:gd name="connsiteX24" fmla="*/ 3529629 w 6037301"/>
                <a:gd name="connsiteY24" fmla="*/ 652973 h 893093"/>
                <a:gd name="connsiteX25" fmla="*/ 3249216 w 6037301"/>
                <a:gd name="connsiteY25" fmla="*/ 656813 h 893093"/>
                <a:gd name="connsiteX26" fmla="*/ 3107889 w 6037301"/>
                <a:gd name="connsiteY26" fmla="*/ 414588 h 893093"/>
                <a:gd name="connsiteX27" fmla="*/ 3099904 w 6037301"/>
                <a:gd name="connsiteY27" fmla="*/ 414588 h 893093"/>
                <a:gd name="connsiteX28" fmla="*/ 3095207 w 6037301"/>
                <a:gd name="connsiteY28" fmla="*/ 370307 h 893093"/>
                <a:gd name="connsiteX29" fmla="*/ 2886774 w 6037301"/>
                <a:gd name="connsiteY29" fmla="*/ 86799 h 893093"/>
                <a:gd name="connsiteX30" fmla="*/ 2426008 w 6037301"/>
                <a:gd name="connsiteY30" fmla="*/ 80489 h 893093"/>
                <a:gd name="connsiteX31" fmla="*/ 2209890 w 6037301"/>
                <a:gd name="connsiteY31" fmla="*/ 358183 h 893093"/>
                <a:gd name="connsiteX32" fmla="*/ 2200517 w 6037301"/>
                <a:gd name="connsiteY32" fmla="*/ 428204 h 893093"/>
                <a:gd name="connsiteX33" fmla="*/ 2197960 w 6037301"/>
                <a:gd name="connsiteY33" fmla="*/ 428274 h 893093"/>
                <a:gd name="connsiteX34" fmla="*/ 2063319 w 6037301"/>
                <a:gd name="connsiteY34" fmla="*/ 674279 h 893093"/>
                <a:gd name="connsiteX35" fmla="*/ 1782906 w 6037301"/>
                <a:gd name="connsiteY35" fmla="*/ 678119 h 893093"/>
                <a:gd name="connsiteX36" fmla="*/ 1651381 w 6037301"/>
                <a:gd name="connsiteY36" fmla="*/ 509120 h 893093"/>
                <a:gd name="connsiteX37" fmla="*/ 1642654 w 6037301"/>
                <a:gd name="connsiteY37" fmla="*/ 443922 h 893093"/>
                <a:gd name="connsiteX38" fmla="*/ 1632586 w 6037301"/>
                <a:gd name="connsiteY38" fmla="*/ 349001 h 893093"/>
                <a:gd name="connsiteX39" fmla="*/ 1424152 w 6037301"/>
                <a:gd name="connsiteY39" fmla="*/ 65493 h 893093"/>
                <a:gd name="connsiteX40" fmla="*/ 963386 w 6037301"/>
                <a:gd name="connsiteY40" fmla="*/ 59183 h 893093"/>
                <a:gd name="connsiteX41" fmla="*/ 747268 w 6037301"/>
                <a:gd name="connsiteY41" fmla="*/ 336877 h 893093"/>
                <a:gd name="connsiteX42" fmla="*/ 737895 w 6037301"/>
                <a:gd name="connsiteY42" fmla="*/ 406898 h 893093"/>
                <a:gd name="connsiteX43" fmla="*/ 735338 w 6037301"/>
                <a:gd name="connsiteY43" fmla="*/ 406968 h 893093"/>
                <a:gd name="connsiteX44" fmla="*/ 600697 w 6037301"/>
                <a:gd name="connsiteY44" fmla="*/ 652973 h 893093"/>
                <a:gd name="connsiteX45" fmla="*/ 320284 w 6037301"/>
                <a:gd name="connsiteY45" fmla="*/ 656813 h 893093"/>
                <a:gd name="connsiteX46" fmla="*/ 178957 w 6037301"/>
                <a:gd name="connsiteY46" fmla="*/ 414588 h 893093"/>
                <a:gd name="connsiteX47" fmla="*/ 0 w 6037301"/>
                <a:gd name="connsiteY47" fmla="*/ 414587 h 893093"/>
                <a:gd name="connsiteX48" fmla="*/ 232224 w 6037301"/>
                <a:gd name="connsiteY48" fmla="*/ 812604 h 893093"/>
                <a:gd name="connsiteX49" fmla="*/ 692990 w 6037301"/>
                <a:gd name="connsiteY49" fmla="*/ 806294 h 893093"/>
                <a:gd name="connsiteX50" fmla="*/ 901424 w 6037301"/>
                <a:gd name="connsiteY50" fmla="*/ 522786 h 893093"/>
                <a:gd name="connsiteX51" fmla="*/ 908380 w 6037301"/>
                <a:gd name="connsiteY51" fmla="*/ 457199 h 893093"/>
                <a:gd name="connsiteX52" fmla="*/ 910119 w 6037301"/>
                <a:gd name="connsiteY52" fmla="*/ 457199 h 893093"/>
                <a:gd name="connsiteX53" fmla="*/ 1051446 w 6037301"/>
                <a:gd name="connsiteY53" fmla="*/ 214974 h 893093"/>
                <a:gd name="connsiteX54" fmla="*/ 1331859 w 6037301"/>
                <a:gd name="connsiteY54" fmla="*/ 218814 h 893093"/>
                <a:gd name="connsiteX55" fmla="*/ 1458708 w 6037301"/>
                <a:gd name="connsiteY55" fmla="*/ 391352 h 893093"/>
                <a:gd name="connsiteX56" fmla="*/ 1463432 w 6037301"/>
                <a:gd name="connsiteY56" fmla="*/ 435893 h 893093"/>
                <a:gd name="connsiteX57" fmla="*/ 1462622 w 6037301"/>
                <a:gd name="connsiteY57" fmla="*/ 435893 h 893093"/>
                <a:gd name="connsiteX58" fmla="*/ 1694846 w 6037301"/>
                <a:gd name="connsiteY58" fmla="*/ 833910 h 893093"/>
                <a:gd name="connsiteX59" fmla="*/ 1926083 w 6037301"/>
                <a:gd name="connsiteY59" fmla="*/ 893050 h 893093"/>
                <a:gd name="connsiteX60" fmla="*/ 2155612 w 6037301"/>
                <a:gd name="connsiteY60" fmla="*/ 827600 h 893093"/>
                <a:gd name="connsiteX61" fmla="*/ 2364045 w 6037301"/>
                <a:gd name="connsiteY61" fmla="*/ 544092 h 893093"/>
                <a:gd name="connsiteX62" fmla="*/ 2371002 w 6037301"/>
                <a:gd name="connsiteY62" fmla="*/ 478505 h 893093"/>
                <a:gd name="connsiteX63" fmla="*/ 2372741 w 6037301"/>
                <a:gd name="connsiteY63" fmla="*/ 478505 h 893093"/>
                <a:gd name="connsiteX64" fmla="*/ 2514068 w 6037301"/>
                <a:gd name="connsiteY64" fmla="*/ 236280 h 893093"/>
                <a:gd name="connsiteX65" fmla="*/ 2794481 w 6037301"/>
                <a:gd name="connsiteY65" fmla="*/ 240120 h 893093"/>
                <a:gd name="connsiteX66" fmla="*/ 2929122 w 6037301"/>
                <a:gd name="connsiteY66" fmla="*/ 486125 h 893093"/>
                <a:gd name="connsiteX67" fmla="*/ 2938542 w 6037301"/>
                <a:gd name="connsiteY67" fmla="*/ 486383 h 893093"/>
                <a:gd name="connsiteX68" fmla="*/ 2945038 w 6037301"/>
                <a:gd name="connsiteY68" fmla="*/ 534911 h 893093"/>
                <a:gd name="connsiteX69" fmla="*/ 3161156 w 6037301"/>
                <a:gd name="connsiteY69" fmla="*/ 812604 h 893093"/>
                <a:gd name="connsiteX70" fmla="*/ 3621922 w 6037301"/>
                <a:gd name="connsiteY70" fmla="*/ 806294 h 893093"/>
                <a:gd name="connsiteX71" fmla="*/ 3830356 w 6037301"/>
                <a:gd name="connsiteY71" fmla="*/ 522786 h 893093"/>
                <a:gd name="connsiteX72" fmla="*/ 3837312 w 6037301"/>
                <a:gd name="connsiteY72" fmla="*/ 457199 h 893093"/>
                <a:gd name="connsiteX73" fmla="*/ 3839051 w 6037301"/>
                <a:gd name="connsiteY73" fmla="*/ 457199 h 893093"/>
                <a:gd name="connsiteX74" fmla="*/ 3980378 w 6037301"/>
                <a:gd name="connsiteY74" fmla="*/ 214974 h 893093"/>
                <a:gd name="connsiteX75" fmla="*/ 4260791 w 6037301"/>
                <a:gd name="connsiteY75" fmla="*/ 218814 h 893093"/>
                <a:gd name="connsiteX76" fmla="*/ 4387640 w 6037301"/>
                <a:gd name="connsiteY76" fmla="*/ 391352 h 893093"/>
                <a:gd name="connsiteX77" fmla="*/ 4392364 w 6037301"/>
                <a:gd name="connsiteY77" fmla="*/ 435894 h 893093"/>
                <a:gd name="connsiteX78" fmla="*/ 4391739 w 6037301"/>
                <a:gd name="connsiteY78" fmla="*/ 435894 h 893093"/>
                <a:gd name="connsiteX79" fmla="*/ 4394750 w 6037301"/>
                <a:gd name="connsiteY79" fmla="*/ 458385 h 893093"/>
                <a:gd name="connsiteX80" fmla="*/ 4395432 w 6037301"/>
                <a:gd name="connsiteY80" fmla="*/ 464819 h 893093"/>
                <a:gd name="connsiteX81" fmla="*/ 4395612 w 6037301"/>
                <a:gd name="connsiteY81" fmla="*/ 464824 h 893093"/>
                <a:gd name="connsiteX82" fmla="*/ 4407845 w 6037301"/>
                <a:gd name="connsiteY82" fmla="*/ 556218 h 893093"/>
                <a:gd name="connsiteX83" fmla="*/ 4623963 w 6037301"/>
                <a:gd name="connsiteY83" fmla="*/ 833911 h 893093"/>
                <a:gd name="connsiteX84" fmla="*/ 4855199 w 6037301"/>
                <a:gd name="connsiteY84" fmla="*/ 893051 h 89309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Lst>
              <a:rect l="l" t="t" r="r" b="b"/>
              <a:pathLst>
                <a:path w="6037301" h="893093">
                  <a:moveTo>
                    <a:pt x="4855199" y="893051"/>
                  </a:moveTo>
                  <a:cubicBezTo>
                    <a:pt x="4934801" y="891961"/>
                    <a:pt x="5014119" y="870106"/>
                    <a:pt x="5084729" y="827601"/>
                  </a:cubicBezTo>
                  <a:cubicBezTo>
                    <a:pt x="5190646" y="763844"/>
                    <a:pt x="5264673" y="661029"/>
                    <a:pt x="5293162" y="544093"/>
                  </a:cubicBezTo>
                  <a:lnTo>
                    <a:pt x="5300119" y="478506"/>
                  </a:lnTo>
                  <a:lnTo>
                    <a:pt x="5301858" y="478506"/>
                  </a:lnTo>
                  <a:cubicBezTo>
                    <a:pt x="5301858" y="378192"/>
                    <a:pt x="5355856" y="285643"/>
                    <a:pt x="5443185" y="236281"/>
                  </a:cubicBezTo>
                  <a:cubicBezTo>
                    <a:pt x="5530514" y="186919"/>
                    <a:pt x="5637653" y="188386"/>
                    <a:pt x="5723598" y="240121"/>
                  </a:cubicBezTo>
                  <a:cubicBezTo>
                    <a:pt x="5809543" y="291856"/>
                    <a:pt x="5860986" y="385849"/>
                    <a:pt x="5858239" y="486126"/>
                  </a:cubicBezTo>
                  <a:lnTo>
                    <a:pt x="6037129" y="491027"/>
                  </a:lnTo>
                  <a:cubicBezTo>
                    <a:pt x="6041643" y="326255"/>
                    <a:pt x="5957113" y="171809"/>
                    <a:pt x="5815891" y="86800"/>
                  </a:cubicBezTo>
                  <a:cubicBezTo>
                    <a:pt x="5674670" y="1790"/>
                    <a:pt x="5498622" y="-620"/>
                    <a:pt x="5355125" y="80490"/>
                  </a:cubicBezTo>
                  <a:cubicBezTo>
                    <a:pt x="5247502" y="141323"/>
                    <a:pt x="5170688" y="242072"/>
                    <a:pt x="5139007" y="358184"/>
                  </a:cubicBezTo>
                  <a:lnTo>
                    <a:pt x="5129634" y="428205"/>
                  </a:lnTo>
                  <a:lnTo>
                    <a:pt x="5127077" y="428275"/>
                  </a:lnTo>
                  <a:cubicBezTo>
                    <a:pt x="5129824" y="528552"/>
                    <a:pt x="5078381" y="622545"/>
                    <a:pt x="4992436" y="674280"/>
                  </a:cubicBezTo>
                  <a:cubicBezTo>
                    <a:pt x="4906491" y="726015"/>
                    <a:pt x="4799352" y="727482"/>
                    <a:pt x="4712023" y="678120"/>
                  </a:cubicBezTo>
                  <a:cubicBezTo>
                    <a:pt x="4646527" y="641099"/>
                    <a:pt x="4599778" y="579784"/>
                    <a:pt x="4580498" y="509121"/>
                  </a:cubicBezTo>
                  <a:lnTo>
                    <a:pt x="4570880" y="437270"/>
                  </a:lnTo>
                  <a:lnTo>
                    <a:pt x="4561517" y="349001"/>
                  </a:lnTo>
                  <a:cubicBezTo>
                    <a:pt x="4533028" y="232065"/>
                    <a:pt x="4459001" y="129250"/>
                    <a:pt x="4353084" y="65493"/>
                  </a:cubicBezTo>
                  <a:cubicBezTo>
                    <a:pt x="4211863" y="-19517"/>
                    <a:pt x="4035815" y="-21927"/>
                    <a:pt x="3892318" y="59183"/>
                  </a:cubicBezTo>
                  <a:cubicBezTo>
                    <a:pt x="3784696" y="120016"/>
                    <a:pt x="3707881" y="220765"/>
                    <a:pt x="3676200" y="336877"/>
                  </a:cubicBezTo>
                  <a:lnTo>
                    <a:pt x="3666827" y="406898"/>
                  </a:lnTo>
                  <a:lnTo>
                    <a:pt x="3664270" y="406968"/>
                  </a:lnTo>
                  <a:cubicBezTo>
                    <a:pt x="3667017" y="507245"/>
                    <a:pt x="3615574" y="601238"/>
                    <a:pt x="3529629" y="652973"/>
                  </a:cubicBezTo>
                  <a:cubicBezTo>
                    <a:pt x="3443684" y="704708"/>
                    <a:pt x="3336545" y="706175"/>
                    <a:pt x="3249216" y="656813"/>
                  </a:cubicBezTo>
                  <a:cubicBezTo>
                    <a:pt x="3161887" y="607451"/>
                    <a:pt x="3107889" y="514902"/>
                    <a:pt x="3107889" y="414588"/>
                  </a:cubicBezTo>
                  <a:lnTo>
                    <a:pt x="3099904" y="414588"/>
                  </a:lnTo>
                  <a:lnTo>
                    <a:pt x="3095207" y="370307"/>
                  </a:lnTo>
                  <a:cubicBezTo>
                    <a:pt x="3066718" y="253371"/>
                    <a:pt x="2992691" y="150556"/>
                    <a:pt x="2886774" y="86799"/>
                  </a:cubicBezTo>
                  <a:cubicBezTo>
                    <a:pt x="2745553" y="1789"/>
                    <a:pt x="2569505" y="-621"/>
                    <a:pt x="2426008" y="80489"/>
                  </a:cubicBezTo>
                  <a:cubicBezTo>
                    <a:pt x="2318386" y="141322"/>
                    <a:pt x="2241571" y="242071"/>
                    <a:pt x="2209890" y="358183"/>
                  </a:cubicBezTo>
                  <a:lnTo>
                    <a:pt x="2200517" y="428204"/>
                  </a:lnTo>
                  <a:lnTo>
                    <a:pt x="2197960" y="428274"/>
                  </a:lnTo>
                  <a:cubicBezTo>
                    <a:pt x="2200707" y="528551"/>
                    <a:pt x="2149264" y="622544"/>
                    <a:pt x="2063319" y="674279"/>
                  </a:cubicBezTo>
                  <a:cubicBezTo>
                    <a:pt x="1977374" y="726014"/>
                    <a:pt x="1870235" y="727481"/>
                    <a:pt x="1782906" y="678119"/>
                  </a:cubicBezTo>
                  <a:cubicBezTo>
                    <a:pt x="1717409" y="641098"/>
                    <a:pt x="1670661" y="579783"/>
                    <a:pt x="1651381" y="509120"/>
                  </a:cubicBezTo>
                  <a:lnTo>
                    <a:pt x="1642654" y="443922"/>
                  </a:lnTo>
                  <a:lnTo>
                    <a:pt x="1632586" y="349001"/>
                  </a:lnTo>
                  <a:cubicBezTo>
                    <a:pt x="1604096" y="232065"/>
                    <a:pt x="1530069" y="129250"/>
                    <a:pt x="1424152" y="65493"/>
                  </a:cubicBezTo>
                  <a:cubicBezTo>
                    <a:pt x="1282931" y="-19517"/>
                    <a:pt x="1106883" y="-21927"/>
                    <a:pt x="963386" y="59183"/>
                  </a:cubicBezTo>
                  <a:cubicBezTo>
                    <a:pt x="855764" y="120016"/>
                    <a:pt x="778949" y="220765"/>
                    <a:pt x="747268" y="336877"/>
                  </a:cubicBezTo>
                  <a:lnTo>
                    <a:pt x="737895" y="406898"/>
                  </a:lnTo>
                  <a:lnTo>
                    <a:pt x="735338" y="406968"/>
                  </a:lnTo>
                  <a:cubicBezTo>
                    <a:pt x="738085" y="507245"/>
                    <a:pt x="686642" y="601238"/>
                    <a:pt x="600697" y="652973"/>
                  </a:cubicBezTo>
                  <a:cubicBezTo>
                    <a:pt x="514752" y="704708"/>
                    <a:pt x="407613" y="706175"/>
                    <a:pt x="320284" y="656813"/>
                  </a:cubicBezTo>
                  <a:cubicBezTo>
                    <a:pt x="232955" y="607451"/>
                    <a:pt x="178957" y="514902"/>
                    <a:pt x="178957" y="414588"/>
                  </a:cubicBezTo>
                  <a:lnTo>
                    <a:pt x="0" y="414587"/>
                  </a:lnTo>
                  <a:cubicBezTo>
                    <a:pt x="0" y="579421"/>
                    <a:pt x="88727" y="731494"/>
                    <a:pt x="232224" y="812604"/>
                  </a:cubicBezTo>
                  <a:cubicBezTo>
                    <a:pt x="375721" y="893714"/>
                    <a:pt x="551769" y="891304"/>
                    <a:pt x="692990" y="806294"/>
                  </a:cubicBezTo>
                  <a:cubicBezTo>
                    <a:pt x="798907" y="742537"/>
                    <a:pt x="872934" y="639722"/>
                    <a:pt x="901424" y="522786"/>
                  </a:cubicBezTo>
                  <a:lnTo>
                    <a:pt x="908380" y="457199"/>
                  </a:lnTo>
                  <a:lnTo>
                    <a:pt x="910119" y="457199"/>
                  </a:lnTo>
                  <a:cubicBezTo>
                    <a:pt x="910119" y="356885"/>
                    <a:pt x="964117" y="264336"/>
                    <a:pt x="1051446" y="214974"/>
                  </a:cubicBezTo>
                  <a:cubicBezTo>
                    <a:pt x="1138775" y="165612"/>
                    <a:pt x="1245914" y="167079"/>
                    <a:pt x="1331859" y="218814"/>
                  </a:cubicBezTo>
                  <a:cubicBezTo>
                    <a:pt x="1396318" y="257615"/>
                    <a:pt x="1441369" y="320187"/>
                    <a:pt x="1458708" y="391352"/>
                  </a:cubicBezTo>
                  <a:lnTo>
                    <a:pt x="1463432" y="435893"/>
                  </a:lnTo>
                  <a:lnTo>
                    <a:pt x="1462622" y="435893"/>
                  </a:lnTo>
                  <a:cubicBezTo>
                    <a:pt x="1462622" y="600727"/>
                    <a:pt x="1551349" y="752800"/>
                    <a:pt x="1694846" y="833910"/>
                  </a:cubicBezTo>
                  <a:cubicBezTo>
                    <a:pt x="1766595" y="874465"/>
                    <a:pt x="1846481" y="894140"/>
                    <a:pt x="1926083" y="893050"/>
                  </a:cubicBezTo>
                  <a:cubicBezTo>
                    <a:pt x="2005685" y="891960"/>
                    <a:pt x="2085002" y="870105"/>
                    <a:pt x="2155612" y="827600"/>
                  </a:cubicBezTo>
                  <a:cubicBezTo>
                    <a:pt x="2261529" y="763843"/>
                    <a:pt x="2335556" y="661028"/>
                    <a:pt x="2364045" y="544092"/>
                  </a:cubicBezTo>
                  <a:lnTo>
                    <a:pt x="2371002" y="478505"/>
                  </a:lnTo>
                  <a:lnTo>
                    <a:pt x="2372741" y="478505"/>
                  </a:lnTo>
                  <a:cubicBezTo>
                    <a:pt x="2372741" y="378191"/>
                    <a:pt x="2426739" y="285642"/>
                    <a:pt x="2514068" y="236280"/>
                  </a:cubicBezTo>
                  <a:cubicBezTo>
                    <a:pt x="2601397" y="186918"/>
                    <a:pt x="2708536" y="188385"/>
                    <a:pt x="2794481" y="240120"/>
                  </a:cubicBezTo>
                  <a:cubicBezTo>
                    <a:pt x="2880426" y="291855"/>
                    <a:pt x="2931869" y="385848"/>
                    <a:pt x="2929122" y="486125"/>
                  </a:cubicBezTo>
                  <a:lnTo>
                    <a:pt x="2938542" y="486383"/>
                  </a:lnTo>
                  <a:lnTo>
                    <a:pt x="2945038" y="534911"/>
                  </a:lnTo>
                  <a:cubicBezTo>
                    <a:pt x="2976719" y="651022"/>
                    <a:pt x="3053534" y="751772"/>
                    <a:pt x="3161156" y="812604"/>
                  </a:cubicBezTo>
                  <a:cubicBezTo>
                    <a:pt x="3304653" y="893714"/>
                    <a:pt x="3480701" y="891304"/>
                    <a:pt x="3621922" y="806294"/>
                  </a:cubicBezTo>
                  <a:cubicBezTo>
                    <a:pt x="3727839" y="742537"/>
                    <a:pt x="3801866" y="639722"/>
                    <a:pt x="3830356" y="522786"/>
                  </a:cubicBezTo>
                  <a:lnTo>
                    <a:pt x="3837312" y="457199"/>
                  </a:lnTo>
                  <a:lnTo>
                    <a:pt x="3839051" y="457199"/>
                  </a:lnTo>
                  <a:cubicBezTo>
                    <a:pt x="3839051" y="356885"/>
                    <a:pt x="3893049" y="264336"/>
                    <a:pt x="3980378" y="214974"/>
                  </a:cubicBezTo>
                  <a:cubicBezTo>
                    <a:pt x="4067707" y="165612"/>
                    <a:pt x="4174846" y="167079"/>
                    <a:pt x="4260791" y="218814"/>
                  </a:cubicBezTo>
                  <a:cubicBezTo>
                    <a:pt x="4325250" y="257615"/>
                    <a:pt x="4370301" y="320187"/>
                    <a:pt x="4387640" y="391352"/>
                  </a:cubicBezTo>
                  <a:lnTo>
                    <a:pt x="4392364" y="435894"/>
                  </a:lnTo>
                  <a:lnTo>
                    <a:pt x="4391739" y="435894"/>
                  </a:lnTo>
                  <a:lnTo>
                    <a:pt x="4394750" y="458385"/>
                  </a:lnTo>
                  <a:lnTo>
                    <a:pt x="4395432" y="464819"/>
                  </a:lnTo>
                  <a:lnTo>
                    <a:pt x="4395612" y="464824"/>
                  </a:lnTo>
                  <a:lnTo>
                    <a:pt x="4407845" y="556218"/>
                  </a:lnTo>
                  <a:cubicBezTo>
                    <a:pt x="4439526" y="672329"/>
                    <a:pt x="4516341" y="773079"/>
                    <a:pt x="4623963" y="833911"/>
                  </a:cubicBezTo>
                  <a:cubicBezTo>
                    <a:pt x="4695712" y="874466"/>
                    <a:pt x="4775598" y="894141"/>
                    <a:pt x="4855199" y="893051"/>
                  </a:cubicBez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grpSp>
        <p:nvGrpSpPr>
          <p:cNvPr id="1500" name="Group 1499"/>
          <p:cNvGrpSpPr/>
          <p:nvPr userDrawn="1"/>
        </p:nvGrpSpPr>
        <p:grpSpPr>
          <a:xfrm>
            <a:off x="-933832" y="2741579"/>
            <a:ext cx="2335473" cy="2081802"/>
            <a:chOff x="9367577" y="152748"/>
            <a:chExt cx="1175402" cy="1047734"/>
          </a:xfrm>
        </p:grpSpPr>
        <p:sp>
          <p:nvSpPr>
            <p:cNvPr id="1501" name="Oval 1500"/>
            <p:cNvSpPr/>
            <p:nvPr userDrawn="1"/>
          </p:nvSpPr>
          <p:spPr>
            <a:xfrm>
              <a:off x="9389413" y="152748"/>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02" name="Oval 1501"/>
            <p:cNvSpPr/>
            <p:nvPr userDrawn="1"/>
          </p:nvSpPr>
          <p:spPr>
            <a:xfrm>
              <a:off x="9474078" y="152748"/>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03" name="Oval 1502"/>
            <p:cNvSpPr/>
            <p:nvPr userDrawn="1"/>
          </p:nvSpPr>
          <p:spPr>
            <a:xfrm>
              <a:off x="9558744" y="152748"/>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04" name="Oval 1503"/>
            <p:cNvSpPr/>
            <p:nvPr userDrawn="1"/>
          </p:nvSpPr>
          <p:spPr>
            <a:xfrm>
              <a:off x="9643409" y="152748"/>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05" name="Oval 1504"/>
            <p:cNvSpPr/>
            <p:nvPr userDrawn="1"/>
          </p:nvSpPr>
          <p:spPr>
            <a:xfrm>
              <a:off x="9728075" y="152748"/>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06" name="Oval 1505"/>
            <p:cNvSpPr/>
            <p:nvPr userDrawn="1"/>
          </p:nvSpPr>
          <p:spPr>
            <a:xfrm>
              <a:off x="9812740" y="152748"/>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07" name="Oval 1506"/>
            <p:cNvSpPr/>
            <p:nvPr userDrawn="1"/>
          </p:nvSpPr>
          <p:spPr>
            <a:xfrm>
              <a:off x="9897405" y="152748"/>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08" name="Oval 1507"/>
            <p:cNvSpPr/>
            <p:nvPr userDrawn="1"/>
          </p:nvSpPr>
          <p:spPr>
            <a:xfrm>
              <a:off x="9982071" y="152748"/>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09" name="Oval 1508"/>
            <p:cNvSpPr/>
            <p:nvPr userDrawn="1"/>
          </p:nvSpPr>
          <p:spPr>
            <a:xfrm>
              <a:off x="10066736" y="152748"/>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10" name="Oval 1509"/>
            <p:cNvSpPr/>
            <p:nvPr userDrawn="1"/>
          </p:nvSpPr>
          <p:spPr>
            <a:xfrm>
              <a:off x="10151402" y="152748"/>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11" name="Oval 1510"/>
            <p:cNvSpPr/>
            <p:nvPr userDrawn="1"/>
          </p:nvSpPr>
          <p:spPr>
            <a:xfrm>
              <a:off x="10236067" y="152748"/>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12" name="Oval 1511"/>
            <p:cNvSpPr/>
            <p:nvPr userDrawn="1"/>
          </p:nvSpPr>
          <p:spPr>
            <a:xfrm>
              <a:off x="10320732" y="152748"/>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13" name="Oval 1512"/>
            <p:cNvSpPr/>
            <p:nvPr userDrawn="1"/>
          </p:nvSpPr>
          <p:spPr>
            <a:xfrm>
              <a:off x="10405398" y="152748"/>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14" name="Oval 1513"/>
            <p:cNvSpPr/>
            <p:nvPr userDrawn="1"/>
          </p:nvSpPr>
          <p:spPr>
            <a:xfrm>
              <a:off x="10490063" y="152748"/>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15" name="Oval 1514"/>
            <p:cNvSpPr/>
            <p:nvPr userDrawn="1"/>
          </p:nvSpPr>
          <p:spPr>
            <a:xfrm>
              <a:off x="9389413" y="233886"/>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16" name="Oval 1515"/>
            <p:cNvSpPr/>
            <p:nvPr userDrawn="1"/>
          </p:nvSpPr>
          <p:spPr>
            <a:xfrm>
              <a:off x="9474078" y="233886"/>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17" name="Oval 1516"/>
            <p:cNvSpPr/>
            <p:nvPr userDrawn="1"/>
          </p:nvSpPr>
          <p:spPr>
            <a:xfrm>
              <a:off x="9558744" y="233886"/>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18" name="Oval 1517"/>
            <p:cNvSpPr/>
            <p:nvPr userDrawn="1"/>
          </p:nvSpPr>
          <p:spPr>
            <a:xfrm>
              <a:off x="9643409" y="233886"/>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19" name="Oval 1518"/>
            <p:cNvSpPr/>
            <p:nvPr userDrawn="1"/>
          </p:nvSpPr>
          <p:spPr>
            <a:xfrm>
              <a:off x="9728075" y="233886"/>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20" name="Oval 1519"/>
            <p:cNvSpPr/>
            <p:nvPr userDrawn="1"/>
          </p:nvSpPr>
          <p:spPr>
            <a:xfrm>
              <a:off x="9812740" y="233886"/>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21" name="Oval 1520"/>
            <p:cNvSpPr/>
            <p:nvPr userDrawn="1"/>
          </p:nvSpPr>
          <p:spPr>
            <a:xfrm>
              <a:off x="9897405" y="233886"/>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22" name="Oval 1521"/>
            <p:cNvSpPr/>
            <p:nvPr userDrawn="1"/>
          </p:nvSpPr>
          <p:spPr>
            <a:xfrm>
              <a:off x="9982071" y="233886"/>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23" name="Oval 1522"/>
            <p:cNvSpPr/>
            <p:nvPr userDrawn="1"/>
          </p:nvSpPr>
          <p:spPr>
            <a:xfrm>
              <a:off x="10066736" y="233886"/>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24" name="Oval 1523"/>
            <p:cNvSpPr/>
            <p:nvPr userDrawn="1"/>
          </p:nvSpPr>
          <p:spPr>
            <a:xfrm>
              <a:off x="10151402" y="233886"/>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25" name="Oval 1524"/>
            <p:cNvSpPr/>
            <p:nvPr userDrawn="1"/>
          </p:nvSpPr>
          <p:spPr>
            <a:xfrm>
              <a:off x="10236067" y="233886"/>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26" name="Oval 1525"/>
            <p:cNvSpPr/>
            <p:nvPr userDrawn="1"/>
          </p:nvSpPr>
          <p:spPr>
            <a:xfrm>
              <a:off x="10320732" y="233886"/>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27" name="Oval 1526"/>
            <p:cNvSpPr/>
            <p:nvPr userDrawn="1"/>
          </p:nvSpPr>
          <p:spPr>
            <a:xfrm>
              <a:off x="10405398" y="233886"/>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28" name="Oval 1527"/>
            <p:cNvSpPr/>
            <p:nvPr userDrawn="1"/>
          </p:nvSpPr>
          <p:spPr>
            <a:xfrm>
              <a:off x="10490063" y="233886"/>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29" name="Oval 1528"/>
            <p:cNvSpPr/>
            <p:nvPr userDrawn="1"/>
          </p:nvSpPr>
          <p:spPr>
            <a:xfrm>
              <a:off x="9385774" y="318551"/>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30" name="Oval 1529"/>
            <p:cNvSpPr/>
            <p:nvPr userDrawn="1"/>
          </p:nvSpPr>
          <p:spPr>
            <a:xfrm>
              <a:off x="9470439" y="318551"/>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31" name="Oval 1530"/>
            <p:cNvSpPr/>
            <p:nvPr userDrawn="1"/>
          </p:nvSpPr>
          <p:spPr>
            <a:xfrm>
              <a:off x="9555105" y="318551"/>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32" name="Oval 1531"/>
            <p:cNvSpPr/>
            <p:nvPr userDrawn="1"/>
          </p:nvSpPr>
          <p:spPr>
            <a:xfrm>
              <a:off x="9639770" y="318551"/>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33" name="Oval 1532"/>
            <p:cNvSpPr/>
            <p:nvPr userDrawn="1"/>
          </p:nvSpPr>
          <p:spPr>
            <a:xfrm>
              <a:off x="9724436" y="318551"/>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34" name="Oval 1533"/>
            <p:cNvSpPr/>
            <p:nvPr userDrawn="1"/>
          </p:nvSpPr>
          <p:spPr>
            <a:xfrm>
              <a:off x="9809101" y="318551"/>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35" name="Oval 1534"/>
            <p:cNvSpPr/>
            <p:nvPr userDrawn="1"/>
          </p:nvSpPr>
          <p:spPr>
            <a:xfrm>
              <a:off x="9893766" y="318551"/>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36" name="Oval 1535"/>
            <p:cNvSpPr/>
            <p:nvPr userDrawn="1"/>
          </p:nvSpPr>
          <p:spPr>
            <a:xfrm>
              <a:off x="9978432" y="318551"/>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37" name="Oval 1536"/>
            <p:cNvSpPr/>
            <p:nvPr userDrawn="1"/>
          </p:nvSpPr>
          <p:spPr>
            <a:xfrm>
              <a:off x="10063097" y="318551"/>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38" name="Oval 1537"/>
            <p:cNvSpPr/>
            <p:nvPr userDrawn="1"/>
          </p:nvSpPr>
          <p:spPr>
            <a:xfrm>
              <a:off x="10147763" y="318551"/>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39" name="Oval 1538"/>
            <p:cNvSpPr/>
            <p:nvPr userDrawn="1"/>
          </p:nvSpPr>
          <p:spPr>
            <a:xfrm>
              <a:off x="10232428" y="318551"/>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40" name="Oval 1539"/>
            <p:cNvSpPr/>
            <p:nvPr userDrawn="1"/>
          </p:nvSpPr>
          <p:spPr>
            <a:xfrm>
              <a:off x="10317093" y="318551"/>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41" name="Oval 1540"/>
            <p:cNvSpPr/>
            <p:nvPr userDrawn="1"/>
          </p:nvSpPr>
          <p:spPr>
            <a:xfrm>
              <a:off x="10401759" y="318551"/>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42" name="Oval 1541"/>
            <p:cNvSpPr/>
            <p:nvPr userDrawn="1"/>
          </p:nvSpPr>
          <p:spPr>
            <a:xfrm>
              <a:off x="10486424" y="318551"/>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43" name="Oval 1542"/>
            <p:cNvSpPr/>
            <p:nvPr userDrawn="1"/>
          </p:nvSpPr>
          <p:spPr>
            <a:xfrm>
              <a:off x="9385774" y="399689"/>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44" name="Oval 1543"/>
            <p:cNvSpPr/>
            <p:nvPr userDrawn="1"/>
          </p:nvSpPr>
          <p:spPr>
            <a:xfrm>
              <a:off x="9470439" y="399689"/>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45" name="Oval 1544"/>
            <p:cNvSpPr/>
            <p:nvPr userDrawn="1"/>
          </p:nvSpPr>
          <p:spPr>
            <a:xfrm>
              <a:off x="9555105" y="399689"/>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46" name="Oval 1545"/>
            <p:cNvSpPr/>
            <p:nvPr userDrawn="1"/>
          </p:nvSpPr>
          <p:spPr>
            <a:xfrm>
              <a:off x="9639770" y="399689"/>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47" name="Oval 1546"/>
            <p:cNvSpPr/>
            <p:nvPr userDrawn="1"/>
          </p:nvSpPr>
          <p:spPr>
            <a:xfrm>
              <a:off x="9724436" y="399689"/>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48" name="Oval 1547"/>
            <p:cNvSpPr/>
            <p:nvPr userDrawn="1"/>
          </p:nvSpPr>
          <p:spPr>
            <a:xfrm>
              <a:off x="9809101" y="399689"/>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49" name="Oval 1548"/>
            <p:cNvSpPr/>
            <p:nvPr userDrawn="1"/>
          </p:nvSpPr>
          <p:spPr>
            <a:xfrm>
              <a:off x="9893766" y="399689"/>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50" name="Oval 1549"/>
            <p:cNvSpPr/>
            <p:nvPr userDrawn="1"/>
          </p:nvSpPr>
          <p:spPr>
            <a:xfrm>
              <a:off x="9978432" y="399689"/>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51" name="Oval 1550"/>
            <p:cNvSpPr/>
            <p:nvPr userDrawn="1"/>
          </p:nvSpPr>
          <p:spPr>
            <a:xfrm>
              <a:off x="10063097" y="399689"/>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52" name="Oval 1551"/>
            <p:cNvSpPr/>
            <p:nvPr userDrawn="1"/>
          </p:nvSpPr>
          <p:spPr>
            <a:xfrm>
              <a:off x="10147763" y="399689"/>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53" name="Oval 1552"/>
            <p:cNvSpPr/>
            <p:nvPr userDrawn="1"/>
          </p:nvSpPr>
          <p:spPr>
            <a:xfrm>
              <a:off x="10232428" y="399689"/>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54" name="Oval 1553"/>
            <p:cNvSpPr/>
            <p:nvPr userDrawn="1"/>
          </p:nvSpPr>
          <p:spPr>
            <a:xfrm>
              <a:off x="10317093" y="399689"/>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55" name="Oval 1554"/>
            <p:cNvSpPr/>
            <p:nvPr userDrawn="1"/>
          </p:nvSpPr>
          <p:spPr>
            <a:xfrm>
              <a:off x="10401759" y="399689"/>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56" name="Oval 1555"/>
            <p:cNvSpPr/>
            <p:nvPr userDrawn="1"/>
          </p:nvSpPr>
          <p:spPr>
            <a:xfrm>
              <a:off x="10486424" y="399689"/>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57" name="Oval 1556"/>
            <p:cNvSpPr/>
            <p:nvPr userDrawn="1"/>
          </p:nvSpPr>
          <p:spPr>
            <a:xfrm>
              <a:off x="9382134" y="484354"/>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58" name="Oval 1557"/>
            <p:cNvSpPr/>
            <p:nvPr userDrawn="1"/>
          </p:nvSpPr>
          <p:spPr>
            <a:xfrm>
              <a:off x="9466799" y="484354"/>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59" name="Oval 1558"/>
            <p:cNvSpPr/>
            <p:nvPr userDrawn="1"/>
          </p:nvSpPr>
          <p:spPr>
            <a:xfrm>
              <a:off x="9551465" y="484354"/>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60" name="Oval 1559"/>
            <p:cNvSpPr/>
            <p:nvPr userDrawn="1"/>
          </p:nvSpPr>
          <p:spPr>
            <a:xfrm>
              <a:off x="9636130" y="484354"/>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61" name="Oval 1560"/>
            <p:cNvSpPr/>
            <p:nvPr userDrawn="1"/>
          </p:nvSpPr>
          <p:spPr>
            <a:xfrm>
              <a:off x="9720796" y="484354"/>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62" name="Oval 1561"/>
            <p:cNvSpPr/>
            <p:nvPr userDrawn="1"/>
          </p:nvSpPr>
          <p:spPr>
            <a:xfrm>
              <a:off x="9805461" y="484354"/>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63" name="Oval 1562"/>
            <p:cNvSpPr/>
            <p:nvPr userDrawn="1"/>
          </p:nvSpPr>
          <p:spPr>
            <a:xfrm>
              <a:off x="9890126" y="484354"/>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64" name="Oval 1563"/>
            <p:cNvSpPr/>
            <p:nvPr userDrawn="1"/>
          </p:nvSpPr>
          <p:spPr>
            <a:xfrm>
              <a:off x="9974792" y="484354"/>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65" name="Oval 1564"/>
            <p:cNvSpPr/>
            <p:nvPr userDrawn="1"/>
          </p:nvSpPr>
          <p:spPr>
            <a:xfrm>
              <a:off x="10059457" y="484354"/>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66" name="Oval 1565"/>
            <p:cNvSpPr/>
            <p:nvPr userDrawn="1"/>
          </p:nvSpPr>
          <p:spPr>
            <a:xfrm>
              <a:off x="10144123" y="484354"/>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67" name="Oval 1566"/>
            <p:cNvSpPr/>
            <p:nvPr userDrawn="1"/>
          </p:nvSpPr>
          <p:spPr>
            <a:xfrm>
              <a:off x="10228788" y="484354"/>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68" name="Oval 1567"/>
            <p:cNvSpPr/>
            <p:nvPr userDrawn="1"/>
          </p:nvSpPr>
          <p:spPr>
            <a:xfrm>
              <a:off x="10313453" y="484354"/>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69" name="Oval 1568"/>
            <p:cNvSpPr/>
            <p:nvPr userDrawn="1"/>
          </p:nvSpPr>
          <p:spPr>
            <a:xfrm>
              <a:off x="10398119" y="484354"/>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70" name="Oval 1569"/>
            <p:cNvSpPr/>
            <p:nvPr userDrawn="1"/>
          </p:nvSpPr>
          <p:spPr>
            <a:xfrm>
              <a:off x="10482784" y="484354"/>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71" name="Oval 1570"/>
            <p:cNvSpPr/>
            <p:nvPr userDrawn="1"/>
          </p:nvSpPr>
          <p:spPr>
            <a:xfrm>
              <a:off x="9382134" y="565492"/>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72" name="Oval 1571"/>
            <p:cNvSpPr/>
            <p:nvPr userDrawn="1"/>
          </p:nvSpPr>
          <p:spPr>
            <a:xfrm>
              <a:off x="9466799" y="565492"/>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73" name="Oval 1572"/>
            <p:cNvSpPr/>
            <p:nvPr userDrawn="1"/>
          </p:nvSpPr>
          <p:spPr>
            <a:xfrm>
              <a:off x="9551465" y="565492"/>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74" name="Oval 1573"/>
            <p:cNvSpPr/>
            <p:nvPr userDrawn="1"/>
          </p:nvSpPr>
          <p:spPr>
            <a:xfrm>
              <a:off x="9636130" y="565492"/>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75" name="Oval 1574"/>
            <p:cNvSpPr/>
            <p:nvPr userDrawn="1"/>
          </p:nvSpPr>
          <p:spPr>
            <a:xfrm>
              <a:off x="9720796" y="565492"/>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76" name="Oval 1575"/>
            <p:cNvSpPr/>
            <p:nvPr userDrawn="1"/>
          </p:nvSpPr>
          <p:spPr>
            <a:xfrm>
              <a:off x="9805461" y="565492"/>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77" name="Oval 1576"/>
            <p:cNvSpPr/>
            <p:nvPr userDrawn="1"/>
          </p:nvSpPr>
          <p:spPr>
            <a:xfrm>
              <a:off x="9890126" y="565492"/>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78" name="Oval 1577"/>
            <p:cNvSpPr/>
            <p:nvPr userDrawn="1"/>
          </p:nvSpPr>
          <p:spPr>
            <a:xfrm>
              <a:off x="9974792" y="565492"/>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79" name="Oval 1578"/>
            <p:cNvSpPr/>
            <p:nvPr userDrawn="1"/>
          </p:nvSpPr>
          <p:spPr>
            <a:xfrm>
              <a:off x="10059457" y="565492"/>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80" name="Oval 1579"/>
            <p:cNvSpPr/>
            <p:nvPr userDrawn="1"/>
          </p:nvSpPr>
          <p:spPr>
            <a:xfrm>
              <a:off x="10144123" y="565492"/>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81" name="Oval 1580"/>
            <p:cNvSpPr/>
            <p:nvPr userDrawn="1"/>
          </p:nvSpPr>
          <p:spPr>
            <a:xfrm>
              <a:off x="10228788" y="565492"/>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82" name="Oval 1581"/>
            <p:cNvSpPr/>
            <p:nvPr userDrawn="1"/>
          </p:nvSpPr>
          <p:spPr>
            <a:xfrm>
              <a:off x="10313453" y="565492"/>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83" name="Oval 1582"/>
            <p:cNvSpPr/>
            <p:nvPr userDrawn="1"/>
          </p:nvSpPr>
          <p:spPr>
            <a:xfrm>
              <a:off x="10398119" y="565492"/>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84" name="Oval 1583"/>
            <p:cNvSpPr/>
            <p:nvPr userDrawn="1"/>
          </p:nvSpPr>
          <p:spPr>
            <a:xfrm>
              <a:off x="10482784" y="565492"/>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85" name="Oval 1584"/>
            <p:cNvSpPr/>
            <p:nvPr userDrawn="1"/>
          </p:nvSpPr>
          <p:spPr>
            <a:xfrm>
              <a:off x="9378495" y="650157"/>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86" name="Oval 1585"/>
            <p:cNvSpPr/>
            <p:nvPr userDrawn="1"/>
          </p:nvSpPr>
          <p:spPr>
            <a:xfrm>
              <a:off x="9463160" y="650157"/>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87" name="Oval 1586"/>
            <p:cNvSpPr/>
            <p:nvPr userDrawn="1"/>
          </p:nvSpPr>
          <p:spPr>
            <a:xfrm>
              <a:off x="9547826" y="650157"/>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88" name="Oval 1587"/>
            <p:cNvSpPr/>
            <p:nvPr userDrawn="1"/>
          </p:nvSpPr>
          <p:spPr>
            <a:xfrm>
              <a:off x="9632491" y="650157"/>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89" name="Oval 1588"/>
            <p:cNvSpPr/>
            <p:nvPr userDrawn="1"/>
          </p:nvSpPr>
          <p:spPr>
            <a:xfrm>
              <a:off x="9717157" y="650157"/>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90" name="Oval 1589"/>
            <p:cNvSpPr/>
            <p:nvPr userDrawn="1"/>
          </p:nvSpPr>
          <p:spPr>
            <a:xfrm>
              <a:off x="9801822" y="650157"/>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91" name="Oval 1590"/>
            <p:cNvSpPr/>
            <p:nvPr userDrawn="1"/>
          </p:nvSpPr>
          <p:spPr>
            <a:xfrm>
              <a:off x="9886487" y="650157"/>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92" name="Oval 1591"/>
            <p:cNvSpPr/>
            <p:nvPr userDrawn="1"/>
          </p:nvSpPr>
          <p:spPr>
            <a:xfrm>
              <a:off x="9971153" y="650157"/>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93" name="Oval 1592"/>
            <p:cNvSpPr/>
            <p:nvPr userDrawn="1"/>
          </p:nvSpPr>
          <p:spPr>
            <a:xfrm>
              <a:off x="10055818" y="650157"/>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94" name="Oval 1593"/>
            <p:cNvSpPr/>
            <p:nvPr userDrawn="1"/>
          </p:nvSpPr>
          <p:spPr>
            <a:xfrm>
              <a:off x="10140484" y="650157"/>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95" name="Oval 1594"/>
            <p:cNvSpPr/>
            <p:nvPr userDrawn="1"/>
          </p:nvSpPr>
          <p:spPr>
            <a:xfrm>
              <a:off x="10225149" y="650157"/>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96" name="Oval 1595"/>
            <p:cNvSpPr/>
            <p:nvPr userDrawn="1"/>
          </p:nvSpPr>
          <p:spPr>
            <a:xfrm>
              <a:off x="10309814" y="650157"/>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97" name="Oval 1596"/>
            <p:cNvSpPr/>
            <p:nvPr userDrawn="1"/>
          </p:nvSpPr>
          <p:spPr>
            <a:xfrm>
              <a:off x="10394480" y="650157"/>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98" name="Oval 1597"/>
            <p:cNvSpPr/>
            <p:nvPr userDrawn="1"/>
          </p:nvSpPr>
          <p:spPr>
            <a:xfrm>
              <a:off x="10479145" y="650157"/>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99" name="Oval 1598"/>
            <p:cNvSpPr/>
            <p:nvPr userDrawn="1"/>
          </p:nvSpPr>
          <p:spPr>
            <a:xfrm>
              <a:off x="9378495" y="731295"/>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00" name="Oval 1599"/>
            <p:cNvSpPr/>
            <p:nvPr userDrawn="1"/>
          </p:nvSpPr>
          <p:spPr>
            <a:xfrm>
              <a:off x="9463160" y="731295"/>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01" name="Oval 1600"/>
            <p:cNvSpPr/>
            <p:nvPr userDrawn="1"/>
          </p:nvSpPr>
          <p:spPr>
            <a:xfrm>
              <a:off x="9547826" y="731295"/>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02" name="Oval 1601"/>
            <p:cNvSpPr/>
            <p:nvPr userDrawn="1"/>
          </p:nvSpPr>
          <p:spPr>
            <a:xfrm>
              <a:off x="9632491" y="731295"/>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03" name="Oval 1602"/>
            <p:cNvSpPr/>
            <p:nvPr userDrawn="1"/>
          </p:nvSpPr>
          <p:spPr>
            <a:xfrm>
              <a:off x="9717157" y="731295"/>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04" name="Oval 1603"/>
            <p:cNvSpPr/>
            <p:nvPr userDrawn="1"/>
          </p:nvSpPr>
          <p:spPr>
            <a:xfrm>
              <a:off x="9801822" y="731295"/>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05" name="Oval 1604"/>
            <p:cNvSpPr/>
            <p:nvPr userDrawn="1"/>
          </p:nvSpPr>
          <p:spPr>
            <a:xfrm>
              <a:off x="9886487" y="731295"/>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06" name="Oval 1605"/>
            <p:cNvSpPr/>
            <p:nvPr userDrawn="1"/>
          </p:nvSpPr>
          <p:spPr>
            <a:xfrm>
              <a:off x="9971153" y="731295"/>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07" name="Oval 1606"/>
            <p:cNvSpPr/>
            <p:nvPr userDrawn="1"/>
          </p:nvSpPr>
          <p:spPr>
            <a:xfrm>
              <a:off x="10055818" y="731295"/>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08" name="Oval 1607"/>
            <p:cNvSpPr/>
            <p:nvPr userDrawn="1"/>
          </p:nvSpPr>
          <p:spPr>
            <a:xfrm>
              <a:off x="10140484" y="731295"/>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09" name="Oval 1608"/>
            <p:cNvSpPr/>
            <p:nvPr userDrawn="1"/>
          </p:nvSpPr>
          <p:spPr>
            <a:xfrm>
              <a:off x="10225149" y="731295"/>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10" name="Oval 1609"/>
            <p:cNvSpPr/>
            <p:nvPr userDrawn="1"/>
          </p:nvSpPr>
          <p:spPr>
            <a:xfrm>
              <a:off x="10309814" y="731295"/>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11" name="Oval 1610"/>
            <p:cNvSpPr/>
            <p:nvPr userDrawn="1"/>
          </p:nvSpPr>
          <p:spPr>
            <a:xfrm>
              <a:off x="10394480" y="731295"/>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12" name="Oval 1611"/>
            <p:cNvSpPr/>
            <p:nvPr userDrawn="1"/>
          </p:nvSpPr>
          <p:spPr>
            <a:xfrm>
              <a:off x="10479145" y="731295"/>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13" name="Oval 1612"/>
            <p:cNvSpPr/>
            <p:nvPr userDrawn="1"/>
          </p:nvSpPr>
          <p:spPr>
            <a:xfrm>
              <a:off x="9374856" y="815960"/>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14" name="Oval 1613"/>
            <p:cNvSpPr/>
            <p:nvPr userDrawn="1"/>
          </p:nvSpPr>
          <p:spPr>
            <a:xfrm>
              <a:off x="9459521" y="815960"/>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15" name="Oval 1614"/>
            <p:cNvSpPr/>
            <p:nvPr userDrawn="1"/>
          </p:nvSpPr>
          <p:spPr>
            <a:xfrm>
              <a:off x="9544187" y="815960"/>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16" name="Oval 1615"/>
            <p:cNvSpPr/>
            <p:nvPr userDrawn="1"/>
          </p:nvSpPr>
          <p:spPr>
            <a:xfrm>
              <a:off x="9628852" y="815960"/>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17" name="Oval 1616"/>
            <p:cNvSpPr/>
            <p:nvPr userDrawn="1"/>
          </p:nvSpPr>
          <p:spPr>
            <a:xfrm>
              <a:off x="9713518" y="815960"/>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18" name="Oval 1617"/>
            <p:cNvSpPr/>
            <p:nvPr userDrawn="1"/>
          </p:nvSpPr>
          <p:spPr>
            <a:xfrm>
              <a:off x="9798183" y="815960"/>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19" name="Oval 1618"/>
            <p:cNvSpPr/>
            <p:nvPr userDrawn="1"/>
          </p:nvSpPr>
          <p:spPr>
            <a:xfrm>
              <a:off x="9882848" y="815960"/>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20" name="Oval 1619"/>
            <p:cNvSpPr/>
            <p:nvPr userDrawn="1"/>
          </p:nvSpPr>
          <p:spPr>
            <a:xfrm>
              <a:off x="9967514" y="815960"/>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21" name="Oval 1620"/>
            <p:cNvSpPr/>
            <p:nvPr userDrawn="1"/>
          </p:nvSpPr>
          <p:spPr>
            <a:xfrm>
              <a:off x="10052179" y="815960"/>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22" name="Oval 1621"/>
            <p:cNvSpPr/>
            <p:nvPr userDrawn="1"/>
          </p:nvSpPr>
          <p:spPr>
            <a:xfrm>
              <a:off x="10136845" y="815960"/>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23" name="Oval 1622"/>
            <p:cNvSpPr/>
            <p:nvPr userDrawn="1"/>
          </p:nvSpPr>
          <p:spPr>
            <a:xfrm>
              <a:off x="10221510" y="815960"/>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24" name="Oval 1623"/>
            <p:cNvSpPr/>
            <p:nvPr userDrawn="1"/>
          </p:nvSpPr>
          <p:spPr>
            <a:xfrm>
              <a:off x="10306175" y="815960"/>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25" name="Oval 1624"/>
            <p:cNvSpPr/>
            <p:nvPr userDrawn="1"/>
          </p:nvSpPr>
          <p:spPr>
            <a:xfrm>
              <a:off x="10390841" y="815960"/>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26" name="Oval 1625"/>
            <p:cNvSpPr/>
            <p:nvPr userDrawn="1"/>
          </p:nvSpPr>
          <p:spPr>
            <a:xfrm>
              <a:off x="10475506" y="815960"/>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27" name="Oval 1626"/>
            <p:cNvSpPr/>
            <p:nvPr userDrawn="1"/>
          </p:nvSpPr>
          <p:spPr>
            <a:xfrm>
              <a:off x="9374856" y="897098"/>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28" name="Oval 1627"/>
            <p:cNvSpPr/>
            <p:nvPr userDrawn="1"/>
          </p:nvSpPr>
          <p:spPr>
            <a:xfrm>
              <a:off x="9459521" y="897098"/>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29" name="Oval 1628"/>
            <p:cNvSpPr/>
            <p:nvPr userDrawn="1"/>
          </p:nvSpPr>
          <p:spPr>
            <a:xfrm>
              <a:off x="9544187" y="897098"/>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30" name="Oval 1629"/>
            <p:cNvSpPr/>
            <p:nvPr userDrawn="1"/>
          </p:nvSpPr>
          <p:spPr>
            <a:xfrm>
              <a:off x="9628852" y="897098"/>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31" name="Oval 1630"/>
            <p:cNvSpPr/>
            <p:nvPr userDrawn="1"/>
          </p:nvSpPr>
          <p:spPr>
            <a:xfrm>
              <a:off x="9713518" y="897098"/>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32" name="Oval 1631"/>
            <p:cNvSpPr/>
            <p:nvPr userDrawn="1"/>
          </p:nvSpPr>
          <p:spPr>
            <a:xfrm>
              <a:off x="9798183" y="897098"/>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33" name="Oval 1632"/>
            <p:cNvSpPr/>
            <p:nvPr userDrawn="1"/>
          </p:nvSpPr>
          <p:spPr>
            <a:xfrm>
              <a:off x="9882848" y="897098"/>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34" name="Oval 1633"/>
            <p:cNvSpPr/>
            <p:nvPr userDrawn="1"/>
          </p:nvSpPr>
          <p:spPr>
            <a:xfrm>
              <a:off x="9967514" y="897098"/>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35" name="Oval 1634"/>
            <p:cNvSpPr/>
            <p:nvPr userDrawn="1"/>
          </p:nvSpPr>
          <p:spPr>
            <a:xfrm>
              <a:off x="10052179" y="897098"/>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36" name="Oval 1635"/>
            <p:cNvSpPr/>
            <p:nvPr userDrawn="1"/>
          </p:nvSpPr>
          <p:spPr>
            <a:xfrm>
              <a:off x="10136845" y="897098"/>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37" name="Oval 1636"/>
            <p:cNvSpPr/>
            <p:nvPr userDrawn="1"/>
          </p:nvSpPr>
          <p:spPr>
            <a:xfrm>
              <a:off x="10221510" y="897098"/>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38" name="Oval 1637"/>
            <p:cNvSpPr/>
            <p:nvPr userDrawn="1"/>
          </p:nvSpPr>
          <p:spPr>
            <a:xfrm>
              <a:off x="10306175" y="897098"/>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39" name="Oval 1638"/>
            <p:cNvSpPr/>
            <p:nvPr userDrawn="1"/>
          </p:nvSpPr>
          <p:spPr>
            <a:xfrm>
              <a:off x="10390841" y="897098"/>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40" name="Oval 1639"/>
            <p:cNvSpPr/>
            <p:nvPr userDrawn="1"/>
          </p:nvSpPr>
          <p:spPr>
            <a:xfrm>
              <a:off x="10475506" y="897098"/>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41" name="Oval 1640"/>
            <p:cNvSpPr/>
            <p:nvPr userDrawn="1"/>
          </p:nvSpPr>
          <p:spPr>
            <a:xfrm>
              <a:off x="9371217" y="981763"/>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42" name="Oval 1641"/>
            <p:cNvSpPr/>
            <p:nvPr userDrawn="1"/>
          </p:nvSpPr>
          <p:spPr>
            <a:xfrm>
              <a:off x="9455882" y="981763"/>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43" name="Oval 1642"/>
            <p:cNvSpPr/>
            <p:nvPr userDrawn="1"/>
          </p:nvSpPr>
          <p:spPr>
            <a:xfrm>
              <a:off x="9540548" y="981763"/>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44" name="Oval 1643"/>
            <p:cNvSpPr/>
            <p:nvPr userDrawn="1"/>
          </p:nvSpPr>
          <p:spPr>
            <a:xfrm>
              <a:off x="9625213" y="981763"/>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45" name="Oval 1644"/>
            <p:cNvSpPr/>
            <p:nvPr userDrawn="1"/>
          </p:nvSpPr>
          <p:spPr>
            <a:xfrm>
              <a:off x="9709879" y="981763"/>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46" name="Oval 1645"/>
            <p:cNvSpPr/>
            <p:nvPr userDrawn="1"/>
          </p:nvSpPr>
          <p:spPr>
            <a:xfrm>
              <a:off x="9794544" y="981763"/>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47" name="Oval 1646"/>
            <p:cNvSpPr/>
            <p:nvPr userDrawn="1"/>
          </p:nvSpPr>
          <p:spPr>
            <a:xfrm>
              <a:off x="9879209" y="981763"/>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48" name="Oval 1647"/>
            <p:cNvSpPr/>
            <p:nvPr userDrawn="1"/>
          </p:nvSpPr>
          <p:spPr>
            <a:xfrm>
              <a:off x="9963875" y="981763"/>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49" name="Oval 1648"/>
            <p:cNvSpPr/>
            <p:nvPr userDrawn="1"/>
          </p:nvSpPr>
          <p:spPr>
            <a:xfrm>
              <a:off x="10048540" y="981763"/>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50" name="Oval 1649"/>
            <p:cNvSpPr/>
            <p:nvPr userDrawn="1"/>
          </p:nvSpPr>
          <p:spPr>
            <a:xfrm>
              <a:off x="10133206" y="981763"/>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51" name="Oval 1650"/>
            <p:cNvSpPr/>
            <p:nvPr userDrawn="1"/>
          </p:nvSpPr>
          <p:spPr>
            <a:xfrm>
              <a:off x="10217871" y="981763"/>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52" name="Oval 1651"/>
            <p:cNvSpPr/>
            <p:nvPr userDrawn="1"/>
          </p:nvSpPr>
          <p:spPr>
            <a:xfrm>
              <a:off x="10302536" y="981763"/>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53" name="Oval 1652"/>
            <p:cNvSpPr/>
            <p:nvPr userDrawn="1"/>
          </p:nvSpPr>
          <p:spPr>
            <a:xfrm>
              <a:off x="10387202" y="981763"/>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54" name="Oval 1653"/>
            <p:cNvSpPr/>
            <p:nvPr userDrawn="1"/>
          </p:nvSpPr>
          <p:spPr>
            <a:xfrm>
              <a:off x="10471867" y="981763"/>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55" name="Oval 1654"/>
            <p:cNvSpPr/>
            <p:nvPr userDrawn="1"/>
          </p:nvSpPr>
          <p:spPr>
            <a:xfrm>
              <a:off x="9371217" y="1062901"/>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56" name="Oval 1655"/>
            <p:cNvSpPr/>
            <p:nvPr userDrawn="1"/>
          </p:nvSpPr>
          <p:spPr>
            <a:xfrm>
              <a:off x="9455882" y="1062901"/>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57" name="Oval 1656"/>
            <p:cNvSpPr/>
            <p:nvPr userDrawn="1"/>
          </p:nvSpPr>
          <p:spPr>
            <a:xfrm>
              <a:off x="9540548" y="1062901"/>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58" name="Oval 1657"/>
            <p:cNvSpPr/>
            <p:nvPr userDrawn="1"/>
          </p:nvSpPr>
          <p:spPr>
            <a:xfrm>
              <a:off x="9625213" y="1062901"/>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59" name="Oval 1658"/>
            <p:cNvSpPr/>
            <p:nvPr userDrawn="1"/>
          </p:nvSpPr>
          <p:spPr>
            <a:xfrm>
              <a:off x="9709879" y="1062901"/>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60" name="Oval 1659"/>
            <p:cNvSpPr/>
            <p:nvPr userDrawn="1"/>
          </p:nvSpPr>
          <p:spPr>
            <a:xfrm>
              <a:off x="9794544" y="1062901"/>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61" name="Oval 1660"/>
            <p:cNvSpPr/>
            <p:nvPr userDrawn="1"/>
          </p:nvSpPr>
          <p:spPr>
            <a:xfrm>
              <a:off x="9879209" y="1062901"/>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62" name="Oval 1661"/>
            <p:cNvSpPr/>
            <p:nvPr userDrawn="1"/>
          </p:nvSpPr>
          <p:spPr>
            <a:xfrm>
              <a:off x="9963875" y="1062901"/>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63" name="Oval 1662"/>
            <p:cNvSpPr/>
            <p:nvPr userDrawn="1"/>
          </p:nvSpPr>
          <p:spPr>
            <a:xfrm>
              <a:off x="10048540" y="1062901"/>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64" name="Oval 1663"/>
            <p:cNvSpPr/>
            <p:nvPr userDrawn="1"/>
          </p:nvSpPr>
          <p:spPr>
            <a:xfrm>
              <a:off x="10133206" y="1062901"/>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65" name="Oval 1664"/>
            <p:cNvSpPr/>
            <p:nvPr userDrawn="1"/>
          </p:nvSpPr>
          <p:spPr>
            <a:xfrm>
              <a:off x="10217871" y="1062901"/>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66" name="Oval 1665"/>
            <p:cNvSpPr/>
            <p:nvPr userDrawn="1"/>
          </p:nvSpPr>
          <p:spPr>
            <a:xfrm>
              <a:off x="10302536" y="1062901"/>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67" name="Oval 1666"/>
            <p:cNvSpPr/>
            <p:nvPr userDrawn="1"/>
          </p:nvSpPr>
          <p:spPr>
            <a:xfrm>
              <a:off x="10387202" y="1062901"/>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68" name="Oval 1667"/>
            <p:cNvSpPr/>
            <p:nvPr userDrawn="1"/>
          </p:nvSpPr>
          <p:spPr>
            <a:xfrm>
              <a:off x="10471867" y="1062901"/>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69" name="Oval 1668"/>
            <p:cNvSpPr/>
            <p:nvPr userDrawn="1"/>
          </p:nvSpPr>
          <p:spPr>
            <a:xfrm>
              <a:off x="9367577" y="1147566"/>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70" name="Oval 1669"/>
            <p:cNvSpPr/>
            <p:nvPr userDrawn="1"/>
          </p:nvSpPr>
          <p:spPr>
            <a:xfrm>
              <a:off x="9452242" y="1147566"/>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71" name="Oval 1670"/>
            <p:cNvSpPr/>
            <p:nvPr userDrawn="1"/>
          </p:nvSpPr>
          <p:spPr>
            <a:xfrm>
              <a:off x="9536908" y="1147566"/>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72" name="Oval 1671"/>
            <p:cNvSpPr/>
            <p:nvPr userDrawn="1"/>
          </p:nvSpPr>
          <p:spPr>
            <a:xfrm>
              <a:off x="9621573" y="1147566"/>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73" name="Oval 1672"/>
            <p:cNvSpPr/>
            <p:nvPr userDrawn="1"/>
          </p:nvSpPr>
          <p:spPr>
            <a:xfrm>
              <a:off x="9706239" y="1147566"/>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74" name="Oval 1673"/>
            <p:cNvSpPr/>
            <p:nvPr userDrawn="1"/>
          </p:nvSpPr>
          <p:spPr>
            <a:xfrm>
              <a:off x="9790904" y="1147566"/>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75" name="Oval 1674"/>
            <p:cNvSpPr/>
            <p:nvPr userDrawn="1"/>
          </p:nvSpPr>
          <p:spPr>
            <a:xfrm>
              <a:off x="9875569" y="1147566"/>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76" name="Oval 1675"/>
            <p:cNvSpPr/>
            <p:nvPr userDrawn="1"/>
          </p:nvSpPr>
          <p:spPr>
            <a:xfrm>
              <a:off x="9960235" y="1147566"/>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77" name="Oval 1676"/>
            <p:cNvSpPr/>
            <p:nvPr userDrawn="1"/>
          </p:nvSpPr>
          <p:spPr>
            <a:xfrm>
              <a:off x="10044900" y="1147566"/>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78" name="Oval 1677"/>
            <p:cNvSpPr/>
            <p:nvPr userDrawn="1"/>
          </p:nvSpPr>
          <p:spPr>
            <a:xfrm>
              <a:off x="10129566" y="1147566"/>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79" name="Oval 1678"/>
            <p:cNvSpPr/>
            <p:nvPr userDrawn="1"/>
          </p:nvSpPr>
          <p:spPr>
            <a:xfrm>
              <a:off x="10214231" y="1147566"/>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80" name="Oval 1679"/>
            <p:cNvSpPr/>
            <p:nvPr userDrawn="1"/>
          </p:nvSpPr>
          <p:spPr>
            <a:xfrm>
              <a:off x="10298896" y="1147566"/>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81" name="Oval 1680"/>
            <p:cNvSpPr/>
            <p:nvPr userDrawn="1"/>
          </p:nvSpPr>
          <p:spPr>
            <a:xfrm>
              <a:off x="10383562" y="1147566"/>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82" name="Oval 1681"/>
            <p:cNvSpPr/>
            <p:nvPr userDrawn="1"/>
          </p:nvSpPr>
          <p:spPr>
            <a:xfrm>
              <a:off x="10468227" y="1147566"/>
              <a:ext cx="52916" cy="52916"/>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6" name="Block Arc 5"/>
          <p:cNvSpPr/>
          <p:nvPr userDrawn="1"/>
        </p:nvSpPr>
        <p:spPr>
          <a:xfrm rot="4712657">
            <a:off x="10458470" y="2515580"/>
            <a:ext cx="494938" cy="494938"/>
          </a:xfrm>
          <a:prstGeom prst="blockArc">
            <a:avLst>
              <a:gd name="adj1" fmla="val 7366238"/>
              <a:gd name="adj2" fmla="val 293920"/>
              <a:gd name="adj3" fmla="val 6632"/>
            </a:avLst>
          </a:prstGeom>
          <a:solidFill>
            <a:schemeClr val="accent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399" name="Donut 398"/>
          <p:cNvSpPr/>
          <p:nvPr userDrawn="1"/>
        </p:nvSpPr>
        <p:spPr>
          <a:xfrm>
            <a:off x="7915674" y="1799965"/>
            <a:ext cx="846150" cy="846150"/>
          </a:xfrm>
          <a:prstGeom prst="donut">
            <a:avLst>
              <a:gd name="adj" fmla="val 25597"/>
            </a:avLst>
          </a:prstGeom>
          <a:solidFill>
            <a:srgbClr val="D6F1E8"/>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400" name="Block Arc 399"/>
          <p:cNvSpPr/>
          <p:nvPr userDrawn="1"/>
        </p:nvSpPr>
        <p:spPr>
          <a:xfrm rot="2093918">
            <a:off x="4898664" y="535895"/>
            <a:ext cx="494938" cy="494938"/>
          </a:xfrm>
          <a:prstGeom prst="blockArc">
            <a:avLst>
              <a:gd name="adj1" fmla="val 7366238"/>
              <a:gd name="adj2" fmla="val 3410614"/>
              <a:gd name="adj3" fmla="val 5903"/>
            </a:avLst>
          </a:prstGeom>
          <a:solidFill>
            <a:schemeClr val="accent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401" name="Block Arc 400"/>
          <p:cNvSpPr/>
          <p:nvPr userDrawn="1"/>
        </p:nvSpPr>
        <p:spPr>
          <a:xfrm rot="2093918">
            <a:off x="659211" y="4887899"/>
            <a:ext cx="494938" cy="494938"/>
          </a:xfrm>
          <a:prstGeom prst="blockArc">
            <a:avLst>
              <a:gd name="adj1" fmla="val 7366238"/>
              <a:gd name="adj2" fmla="val 7152847"/>
              <a:gd name="adj3" fmla="val 11479"/>
            </a:avLst>
          </a:prstGeom>
          <a:solidFill>
            <a:schemeClr val="accent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8" name="Cross 7"/>
          <p:cNvSpPr/>
          <p:nvPr userDrawn="1"/>
        </p:nvSpPr>
        <p:spPr>
          <a:xfrm rot="18906708">
            <a:off x="2288710" y="4779578"/>
            <a:ext cx="781832" cy="791704"/>
          </a:xfrm>
          <a:prstGeom prst="plus">
            <a:avLst>
              <a:gd name="adj" fmla="val 36504"/>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19" name="Group 18"/>
          <p:cNvGrpSpPr/>
          <p:nvPr userDrawn="1"/>
        </p:nvGrpSpPr>
        <p:grpSpPr>
          <a:xfrm>
            <a:off x="7092328" y="4572573"/>
            <a:ext cx="1480591" cy="1157514"/>
            <a:chOff x="6063733" y="4273141"/>
            <a:chExt cx="2049922" cy="1602612"/>
          </a:xfrm>
        </p:grpSpPr>
        <p:sp>
          <p:nvSpPr>
            <p:cNvPr id="10" name="Pentagon 9"/>
            <p:cNvSpPr/>
            <p:nvPr userDrawn="1"/>
          </p:nvSpPr>
          <p:spPr>
            <a:xfrm rot="8879210">
              <a:off x="6092960" y="4850290"/>
              <a:ext cx="2020695" cy="1000905"/>
            </a:xfrm>
            <a:prstGeom prst="homePlate">
              <a:avLst/>
            </a:prstGeom>
            <a:solidFill>
              <a:srgbClr val="FFCD7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18" name="Group 17"/>
            <p:cNvGrpSpPr/>
            <p:nvPr userDrawn="1"/>
          </p:nvGrpSpPr>
          <p:grpSpPr>
            <a:xfrm>
              <a:off x="6063733" y="4273141"/>
              <a:ext cx="2020695" cy="1602612"/>
              <a:chOff x="4627280" y="3976893"/>
              <a:chExt cx="2020695" cy="1602612"/>
            </a:xfrm>
          </p:grpSpPr>
          <p:sp>
            <p:nvSpPr>
              <p:cNvPr id="14" name="Isosceles Triangle 13"/>
              <p:cNvSpPr/>
              <p:nvPr userDrawn="1"/>
            </p:nvSpPr>
            <p:spPr>
              <a:xfrm rot="14261390">
                <a:off x="5814507" y="4257288"/>
                <a:ext cx="992228" cy="431437"/>
              </a:xfrm>
              <a:prstGeom prst="triangle">
                <a:avLst/>
              </a:prstGeom>
              <a:noFill/>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5" name="Pentagon 404"/>
              <p:cNvSpPr/>
              <p:nvPr userDrawn="1"/>
            </p:nvSpPr>
            <p:spPr>
              <a:xfrm rot="8879210">
                <a:off x="4627280" y="4382394"/>
                <a:ext cx="2020695" cy="1000905"/>
              </a:xfrm>
              <a:prstGeom prst="homePlate">
                <a:avLst/>
              </a:prstGeom>
              <a:noFill/>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cxnSp>
            <p:nvCxnSpPr>
              <p:cNvPr id="12" name="Straight Connector 11"/>
              <p:cNvCxnSpPr/>
              <p:nvPr userDrawn="1"/>
            </p:nvCxnSpPr>
            <p:spPr>
              <a:xfrm>
                <a:off x="4932152" y="4718239"/>
                <a:ext cx="558531" cy="861266"/>
              </a:xfrm>
              <a:prstGeom prst="line">
                <a:avLst/>
              </a:prstGeom>
              <a:noFill/>
            </p:spPr>
            <p:style>
              <a:lnRef idx="2">
                <a:schemeClr val="accent1">
                  <a:shade val="50000"/>
                </a:schemeClr>
              </a:lnRef>
              <a:fillRef idx="1">
                <a:schemeClr val="accent1"/>
              </a:fillRef>
              <a:effectRef idx="0">
                <a:schemeClr val="accent1"/>
              </a:effectRef>
              <a:fontRef idx="minor">
                <a:schemeClr val="lt1"/>
              </a:fontRef>
            </p:style>
          </p:cxnSp>
          <p:cxnSp>
            <p:nvCxnSpPr>
              <p:cNvPr id="410" name="Straight Connector 409"/>
              <p:cNvCxnSpPr>
                <a:stCxn id="14" idx="0"/>
                <a:endCxn id="405" idx="3"/>
              </p:cNvCxnSpPr>
              <p:nvPr userDrawn="1"/>
            </p:nvCxnSpPr>
            <p:spPr>
              <a:xfrm flipH="1">
                <a:off x="4780927" y="4588309"/>
                <a:ext cx="1347376" cy="830137"/>
              </a:xfrm>
              <a:prstGeom prst="line">
                <a:avLst/>
              </a:prstGeom>
              <a:noFill/>
            </p:spPr>
            <p:style>
              <a:lnRef idx="2">
                <a:schemeClr val="accent1">
                  <a:shade val="50000"/>
                </a:schemeClr>
              </a:lnRef>
              <a:fillRef idx="1">
                <a:schemeClr val="accent1"/>
              </a:fillRef>
              <a:effectRef idx="0">
                <a:schemeClr val="accent1"/>
              </a:effectRef>
              <a:fontRef idx="minor">
                <a:schemeClr val="lt1"/>
              </a:fontRef>
            </p:style>
          </p:cxnSp>
        </p:grpSp>
      </p:grpSp>
    </p:spTree>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matchingName="1_Title + 1 column" userDrawn="1">
  <p:cSld name="1_Title + 1 column">
    <p:spTree>
      <p:nvGrpSpPr>
        <p:cNvPr id="1" name="Shape 17"/>
        <p:cNvGrpSpPr/>
        <p:nvPr/>
      </p:nvGrpSpPr>
      <p:grpSpPr>
        <a:xfrm>
          <a:off x="0" y="0"/>
          <a:ext cx="0" cy="0"/>
          <a:chOff x="0" y="0"/>
          <a:chExt cx="0" cy="0"/>
        </a:xfrm>
      </p:grpSpPr>
      <p:sp>
        <p:nvSpPr>
          <p:cNvPr id="423" name="Rectangle 422"/>
          <p:cNvSpPr/>
          <p:nvPr userDrawn="1"/>
        </p:nvSpPr>
        <p:spPr>
          <a:xfrm>
            <a:off x="9010650" y="0"/>
            <a:ext cx="3181350" cy="6858000"/>
          </a:xfrm>
          <a:prstGeom prst="rect">
            <a:avLst/>
          </a:prstGeom>
          <a:solidFill>
            <a:srgbClr val="D6F1E8"/>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4" name="Picture Placeholder 423"/>
          <p:cNvSpPr>
            <a:spLocks noGrp="1"/>
          </p:cNvSpPr>
          <p:nvPr>
            <p:ph type="pic" sz="quarter" idx="10"/>
          </p:nvPr>
        </p:nvSpPr>
        <p:spPr>
          <a:xfrm>
            <a:off x="6229350" y="866775"/>
            <a:ext cx="5124450" cy="5124450"/>
          </a:xfrm>
          <a:custGeom>
            <a:avLst/>
            <a:gdLst>
              <a:gd name="connsiteX0" fmla="*/ 2171700 w 4343400"/>
              <a:gd name="connsiteY0" fmla="*/ 0 h 4343400"/>
              <a:gd name="connsiteX1" fmla="*/ 4343400 w 4343400"/>
              <a:gd name="connsiteY1" fmla="*/ 2171700 h 4343400"/>
              <a:gd name="connsiteX2" fmla="*/ 2171700 w 4343400"/>
              <a:gd name="connsiteY2" fmla="*/ 4343400 h 4343400"/>
              <a:gd name="connsiteX3" fmla="*/ 0 w 4343400"/>
              <a:gd name="connsiteY3" fmla="*/ 2171700 h 4343400"/>
              <a:gd name="connsiteX4" fmla="*/ 2171700 w 4343400"/>
              <a:gd name="connsiteY4" fmla="*/ 0 h 434340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4343400" h="4343400">
                <a:moveTo>
                  <a:pt x="2171700" y="0"/>
                </a:moveTo>
                <a:cubicBezTo>
                  <a:pt x="3371097" y="0"/>
                  <a:pt x="4343400" y="972303"/>
                  <a:pt x="4343400" y="2171700"/>
                </a:cubicBezTo>
                <a:cubicBezTo>
                  <a:pt x="4343400" y="3371097"/>
                  <a:pt x="3371097" y="4343400"/>
                  <a:pt x="2171700" y="4343400"/>
                </a:cubicBezTo>
                <a:cubicBezTo>
                  <a:pt x="972303" y="4343400"/>
                  <a:pt x="0" y="3371097"/>
                  <a:pt x="0" y="2171700"/>
                </a:cubicBezTo>
                <a:cubicBezTo>
                  <a:pt x="0" y="972303"/>
                  <a:pt x="972303" y="0"/>
                  <a:pt x="2171700" y="0"/>
                </a:cubicBezTo>
                <a:close/>
              </a:path>
            </a:pathLst>
          </a:custGeom>
          <a:solidFill>
            <a:srgbClr val="FFCD7F"/>
          </a:solidFill>
          <a:ln>
            <a:noFill/>
          </a:ln>
        </p:spPr>
        <p:txBody>
          <a:bodyPr wrap="square">
            <a:noAutofit/>
          </a:bodyPr>
          <a:lstStyle>
            <a:lvl1pPr>
              <a:defRPr sz="1400">
                <a:solidFill>
                  <a:schemeClr val="bg1"/>
                </a:solidFill>
              </a:defRPr>
            </a:lvl1pPr>
          </a:lstStyle>
          <a:p>
            <a:endParaRPr lang="en-US" dirty="0"/>
          </a:p>
        </p:txBody>
      </p:sp>
      <p:grpSp>
        <p:nvGrpSpPr>
          <p:cNvPr id="425" name="Group 424"/>
          <p:cNvGrpSpPr/>
          <p:nvPr userDrawn="1"/>
        </p:nvGrpSpPr>
        <p:grpSpPr>
          <a:xfrm flipV="1">
            <a:off x="4255049" y="5784539"/>
            <a:ext cx="1932614" cy="1760517"/>
            <a:chOff x="6421587" y="-831603"/>
            <a:chExt cx="3419100" cy="3114633"/>
          </a:xfrm>
        </p:grpSpPr>
        <p:sp>
          <p:nvSpPr>
            <p:cNvPr id="426" name="Rectangle 3"/>
            <p:cNvSpPr/>
            <p:nvPr userDrawn="1"/>
          </p:nvSpPr>
          <p:spPr>
            <a:xfrm rot="2707151">
              <a:off x="7788156" y="-814791"/>
              <a:ext cx="657964" cy="3391102"/>
            </a:xfrm>
            <a:custGeom>
              <a:avLst/>
              <a:gdLst>
                <a:gd name="connsiteX0" fmla="*/ 0 w 657964"/>
                <a:gd name="connsiteY0" fmla="*/ 0 h 3391102"/>
                <a:gd name="connsiteX1" fmla="*/ 657964 w 657964"/>
                <a:gd name="connsiteY1" fmla="*/ 0 h 3391102"/>
                <a:gd name="connsiteX2" fmla="*/ 657964 w 657964"/>
                <a:gd name="connsiteY2" fmla="*/ 3391102 h 3391102"/>
                <a:gd name="connsiteX3" fmla="*/ 0 w 657964"/>
                <a:gd name="connsiteY3" fmla="*/ 3391102 h 3391102"/>
                <a:gd name="connsiteX4" fmla="*/ 0 w 657964"/>
                <a:gd name="connsiteY4" fmla="*/ 0 h 3391102"/>
                <a:gd name="connsiteX0" fmla="*/ 0 w 657964"/>
                <a:gd name="connsiteY0" fmla="*/ 0 h 3391102"/>
                <a:gd name="connsiteX1" fmla="*/ 657964 w 657964"/>
                <a:gd name="connsiteY1" fmla="*/ 0 h 3391102"/>
                <a:gd name="connsiteX2" fmla="*/ 648928 w 657964"/>
                <a:gd name="connsiteY2" fmla="*/ 3364180 h 3391102"/>
                <a:gd name="connsiteX3" fmla="*/ 0 w 657964"/>
                <a:gd name="connsiteY3" fmla="*/ 3391102 h 3391102"/>
                <a:gd name="connsiteX4" fmla="*/ 0 w 657964"/>
                <a:gd name="connsiteY4" fmla="*/ 0 h 3391102"/>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57964" h="3391102">
                  <a:moveTo>
                    <a:pt x="0" y="0"/>
                  </a:moveTo>
                  <a:lnTo>
                    <a:pt x="657964" y="0"/>
                  </a:lnTo>
                  <a:lnTo>
                    <a:pt x="648928" y="3364180"/>
                  </a:lnTo>
                  <a:lnTo>
                    <a:pt x="0" y="3391102"/>
                  </a:lnTo>
                  <a:lnTo>
                    <a:pt x="0" y="0"/>
                  </a:ln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7" name="Cube 426"/>
            <p:cNvSpPr/>
            <p:nvPr userDrawn="1"/>
          </p:nvSpPr>
          <p:spPr>
            <a:xfrm>
              <a:off x="6662058" y="-831603"/>
              <a:ext cx="3178629" cy="3114633"/>
            </a:xfrm>
            <a:prstGeom prst="cube">
              <a:avLst>
                <a:gd name="adj" fmla="val 85752"/>
              </a:avLst>
            </a:prstGeom>
            <a:noFill/>
            <a:ln>
              <a:solidFill>
                <a:schemeClr val="accent1">
                  <a:lumMod val="75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428" name="Oval 427"/>
          <p:cNvSpPr/>
          <p:nvPr userDrawn="1"/>
        </p:nvSpPr>
        <p:spPr>
          <a:xfrm>
            <a:off x="233905" y="1735277"/>
            <a:ext cx="2493030" cy="2493030"/>
          </a:xfrm>
          <a:prstGeom prst="ellipse">
            <a:avLst/>
          </a:prstGeom>
          <a:solidFill>
            <a:srgbClr val="D6F1E8">
              <a:alpha val="24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429" name="Group 428"/>
          <p:cNvGrpSpPr/>
          <p:nvPr userDrawn="1"/>
        </p:nvGrpSpPr>
        <p:grpSpPr>
          <a:xfrm>
            <a:off x="230930" y="247107"/>
            <a:ext cx="1238883" cy="917346"/>
            <a:chOff x="9884694" y="5232328"/>
            <a:chExt cx="2022768" cy="1497783"/>
          </a:xfrm>
          <a:solidFill>
            <a:schemeClr val="accent1"/>
          </a:solidFill>
        </p:grpSpPr>
        <p:sp>
          <p:nvSpPr>
            <p:cNvPr id="430" name="Freeform 429"/>
            <p:cNvSpPr/>
            <p:nvPr userDrawn="1"/>
          </p:nvSpPr>
          <p:spPr>
            <a:xfrm flipV="1">
              <a:off x="9884694" y="5232328"/>
              <a:ext cx="2022768" cy="299226"/>
            </a:xfrm>
            <a:custGeom>
              <a:avLst/>
              <a:gdLst>
                <a:gd name="connsiteX0" fmla="*/ 4855199 w 6037301"/>
                <a:gd name="connsiteY0" fmla="*/ 893051 h 893093"/>
                <a:gd name="connsiteX1" fmla="*/ 5084729 w 6037301"/>
                <a:gd name="connsiteY1" fmla="*/ 827601 h 893093"/>
                <a:gd name="connsiteX2" fmla="*/ 5293162 w 6037301"/>
                <a:gd name="connsiteY2" fmla="*/ 544093 h 893093"/>
                <a:gd name="connsiteX3" fmla="*/ 5300119 w 6037301"/>
                <a:gd name="connsiteY3" fmla="*/ 478506 h 893093"/>
                <a:gd name="connsiteX4" fmla="*/ 5301858 w 6037301"/>
                <a:gd name="connsiteY4" fmla="*/ 478506 h 893093"/>
                <a:gd name="connsiteX5" fmla="*/ 5443185 w 6037301"/>
                <a:gd name="connsiteY5" fmla="*/ 236281 h 893093"/>
                <a:gd name="connsiteX6" fmla="*/ 5723598 w 6037301"/>
                <a:gd name="connsiteY6" fmla="*/ 240121 h 893093"/>
                <a:gd name="connsiteX7" fmla="*/ 5858239 w 6037301"/>
                <a:gd name="connsiteY7" fmla="*/ 486126 h 893093"/>
                <a:gd name="connsiteX8" fmla="*/ 6037129 w 6037301"/>
                <a:gd name="connsiteY8" fmla="*/ 491027 h 893093"/>
                <a:gd name="connsiteX9" fmla="*/ 5815891 w 6037301"/>
                <a:gd name="connsiteY9" fmla="*/ 86800 h 893093"/>
                <a:gd name="connsiteX10" fmla="*/ 5355125 w 6037301"/>
                <a:gd name="connsiteY10" fmla="*/ 80490 h 893093"/>
                <a:gd name="connsiteX11" fmla="*/ 5139007 w 6037301"/>
                <a:gd name="connsiteY11" fmla="*/ 358184 h 893093"/>
                <a:gd name="connsiteX12" fmla="*/ 5129634 w 6037301"/>
                <a:gd name="connsiteY12" fmla="*/ 428205 h 893093"/>
                <a:gd name="connsiteX13" fmla="*/ 5127077 w 6037301"/>
                <a:gd name="connsiteY13" fmla="*/ 428275 h 893093"/>
                <a:gd name="connsiteX14" fmla="*/ 4992436 w 6037301"/>
                <a:gd name="connsiteY14" fmla="*/ 674280 h 893093"/>
                <a:gd name="connsiteX15" fmla="*/ 4712023 w 6037301"/>
                <a:gd name="connsiteY15" fmla="*/ 678120 h 893093"/>
                <a:gd name="connsiteX16" fmla="*/ 4580498 w 6037301"/>
                <a:gd name="connsiteY16" fmla="*/ 509121 h 893093"/>
                <a:gd name="connsiteX17" fmla="*/ 4570880 w 6037301"/>
                <a:gd name="connsiteY17" fmla="*/ 437270 h 893093"/>
                <a:gd name="connsiteX18" fmla="*/ 4561517 w 6037301"/>
                <a:gd name="connsiteY18" fmla="*/ 349001 h 893093"/>
                <a:gd name="connsiteX19" fmla="*/ 4353084 w 6037301"/>
                <a:gd name="connsiteY19" fmla="*/ 65493 h 893093"/>
                <a:gd name="connsiteX20" fmla="*/ 3892318 w 6037301"/>
                <a:gd name="connsiteY20" fmla="*/ 59183 h 893093"/>
                <a:gd name="connsiteX21" fmla="*/ 3676200 w 6037301"/>
                <a:gd name="connsiteY21" fmla="*/ 336877 h 893093"/>
                <a:gd name="connsiteX22" fmla="*/ 3666827 w 6037301"/>
                <a:gd name="connsiteY22" fmla="*/ 406898 h 893093"/>
                <a:gd name="connsiteX23" fmla="*/ 3664270 w 6037301"/>
                <a:gd name="connsiteY23" fmla="*/ 406968 h 893093"/>
                <a:gd name="connsiteX24" fmla="*/ 3529629 w 6037301"/>
                <a:gd name="connsiteY24" fmla="*/ 652973 h 893093"/>
                <a:gd name="connsiteX25" fmla="*/ 3249216 w 6037301"/>
                <a:gd name="connsiteY25" fmla="*/ 656813 h 893093"/>
                <a:gd name="connsiteX26" fmla="*/ 3107889 w 6037301"/>
                <a:gd name="connsiteY26" fmla="*/ 414588 h 893093"/>
                <a:gd name="connsiteX27" fmla="*/ 3099904 w 6037301"/>
                <a:gd name="connsiteY27" fmla="*/ 414588 h 893093"/>
                <a:gd name="connsiteX28" fmla="*/ 3095207 w 6037301"/>
                <a:gd name="connsiteY28" fmla="*/ 370307 h 893093"/>
                <a:gd name="connsiteX29" fmla="*/ 2886774 w 6037301"/>
                <a:gd name="connsiteY29" fmla="*/ 86799 h 893093"/>
                <a:gd name="connsiteX30" fmla="*/ 2426008 w 6037301"/>
                <a:gd name="connsiteY30" fmla="*/ 80489 h 893093"/>
                <a:gd name="connsiteX31" fmla="*/ 2209890 w 6037301"/>
                <a:gd name="connsiteY31" fmla="*/ 358183 h 893093"/>
                <a:gd name="connsiteX32" fmla="*/ 2200517 w 6037301"/>
                <a:gd name="connsiteY32" fmla="*/ 428204 h 893093"/>
                <a:gd name="connsiteX33" fmla="*/ 2197960 w 6037301"/>
                <a:gd name="connsiteY33" fmla="*/ 428274 h 893093"/>
                <a:gd name="connsiteX34" fmla="*/ 2063319 w 6037301"/>
                <a:gd name="connsiteY34" fmla="*/ 674279 h 893093"/>
                <a:gd name="connsiteX35" fmla="*/ 1782906 w 6037301"/>
                <a:gd name="connsiteY35" fmla="*/ 678119 h 893093"/>
                <a:gd name="connsiteX36" fmla="*/ 1651381 w 6037301"/>
                <a:gd name="connsiteY36" fmla="*/ 509120 h 893093"/>
                <a:gd name="connsiteX37" fmla="*/ 1642654 w 6037301"/>
                <a:gd name="connsiteY37" fmla="*/ 443922 h 893093"/>
                <a:gd name="connsiteX38" fmla="*/ 1632586 w 6037301"/>
                <a:gd name="connsiteY38" fmla="*/ 349001 h 893093"/>
                <a:gd name="connsiteX39" fmla="*/ 1424152 w 6037301"/>
                <a:gd name="connsiteY39" fmla="*/ 65493 h 893093"/>
                <a:gd name="connsiteX40" fmla="*/ 963386 w 6037301"/>
                <a:gd name="connsiteY40" fmla="*/ 59183 h 893093"/>
                <a:gd name="connsiteX41" fmla="*/ 747268 w 6037301"/>
                <a:gd name="connsiteY41" fmla="*/ 336877 h 893093"/>
                <a:gd name="connsiteX42" fmla="*/ 737895 w 6037301"/>
                <a:gd name="connsiteY42" fmla="*/ 406898 h 893093"/>
                <a:gd name="connsiteX43" fmla="*/ 735338 w 6037301"/>
                <a:gd name="connsiteY43" fmla="*/ 406968 h 893093"/>
                <a:gd name="connsiteX44" fmla="*/ 600697 w 6037301"/>
                <a:gd name="connsiteY44" fmla="*/ 652973 h 893093"/>
                <a:gd name="connsiteX45" fmla="*/ 320284 w 6037301"/>
                <a:gd name="connsiteY45" fmla="*/ 656813 h 893093"/>
                <a:gd name="connsiteX46" fmla="*/ 178957 w 6037301"/>
                <a:gd name="connsiteY46" fmla="*/ 414588 h 893093"/>
                <a:gd name="connsiteX47" fmla="*/ 0 w 6037301"/>
                <a:gd name="connsiteY47" fmla="*/ 414587 h 893093"/>
                <a:gd name="connsiteX48" fmla="*/ 232224 w 6037301"/>
                <a:gd name="connsiteY48" fmla="*/ 812604 h 893093"/>
                <a:gd name="connsiteX49" fmla="*/ 692990 w 6037301"/>
                <a:gd name="connsiteY49" fmla="*/ 806294 h 893093"/>
                <a:gd name="connsiteX50" fmla="*/ 901424 w 6037301"/>
                <a:gd name="connsiteY50" fmla="*/ 522786 h 893093"/>
                <a:gd name="connsiteX51" fmla="*/ 908380 w 6037301"/>
                <a:gd name="connsiteY51" fmla="*/ 457199 h 893093"/>
                <a:gd name="connsiteX52" fmla="*/ 910119 w 6037301"/>
                <a:gd name="connsiteY52" fmla="*/ 457199 h 893093"/>
                <a:gd name="connsiteX53" fmla="*/ 1051446 w 6037301"/>
                <a:gd name="connsiteY53" fmla="*/ 214974 h 893093"/>
                <a:gd name="connsiteX54" fmla="*/ 1331859 w 6037301"/>
                <a:gd name="connsiteY54" fmla="*/ 218814 h 893093"/>
                <a:gd name="connsiteX55" fmla="*/ 1458708 w 6037301"/>
                <a:gd name="connsiteY55" fmla="*/ 391352 h 893093"/>
                <a:gd name="connsiteX56" fmla="*/ 1463432 w 6037301"/>
                <a:gd name="connsiteY56" fmla="*/ 435893 h 893093"/>
                <a:gd name="connsiteX57" fmla="*/ 1462622 w 6037301"/>
                <a:gd name="connsiteY57" fmla="*/ 435893 h 893093"/>
                <a:gd name="connsiteX58" fmla="*/ 1694846 w 6037301"/>
                <a:gd name="connsiteY58" fmla="*/ 833910 h 893093"/>
                <a:gd name="connsiteX59" fmla="*/ 1926083 w 6037301"/>
                <a:gd name="connsiteY59" fmla="*/ 893050 h 893093"/>
                <a:gd name="connsiteX60" fmla="*/ 2155612 w 6037301"/>
                <a:gd name="connsiteY60" fmla="*/ 827600 h 893093"/>
                <a:gd name="connsiteX61" fmla="*/ 2364045 w 6037301"/>
                <a:gd name="connsiteY61" fmla="*/ 544092 h 893093"/>
                <a:gd name="connsiteX62" fmla="*/ 2371002 w 6037301"/>
                <a:gd name="connsiteY62" fmla="*/ 478505 h 893093"/>
                <a:gd name="connsiteX63" fmla="*/ 2372741 w 6037301"/>
                <a:gd name="connsiteY63" fmla="*/ 478505 h 893093"/>
                <a:gd name="connsiteX64" fmla="*/ 2514068 w 6037301"/>
                <a:gd name="connsiteY64" fmla="*/ 236280 h 893093"/>
                <a:gd name="connsiteX65" fmla="*/ 2794481 w 6037301"/>
                <a:gd name="connsiteY65" fmla="*/ 240120 h 893093"/>
                <a:gd name="connsiteX66" fmla="*/ 2929122 w 6037301"/>
                <a:gd name="connsiteY66" fmla="*/ 486125 h 893093"/>
                <a:gd name="connsiteX67" fmla="*/ 2938542 w 6037301"/>
                <a:gd name="connsiteY67" fmla="*/ 486383 h 893093"/>
                <a:gd name="connsiteX68" fmla="*/ 2945038 w 6037301"/>
                <a:gd name="connsiteY68" fmla="*/ 534911 h 893093"/>
                <a:gd name="connsiteX69" fmla="*/ 3161156 w 6037301"/>
                <a:gd name="connsiteY69" fmla="*/ 812604 h 893093"/>
                <a:gd name="connsiteX70" fmla="*/ 3621922 w 6037301"/>
                <a:gd name="connsiteY70" fmla="*/ 806294 h 893093"/>
                <a:gd name="connsiteX71" fmla="*/ 3830356 w 6037301"/>
                <a:gd name="connsiteY71" fmla="*/ 522786 h 893093"/>
                <a:gd name="connsiteX72" fmla="*/ 3837312 w 6037301"/>
                <a:gd name="connsiteY72" fmla="*/ 457199 h 893093"/>
                <a:gd name="connsiteX73" fmla="*/ 3839051 w 6037301"/>
                <a:gd name="connsiteY73" fmla="*/ 457199 h 893093"/>
                <a:gd name="connsiteX74" fmla="*/ 3980378 w 6037301"/>
                <a:gd name="connsiteY74" fmla="*/ 214974 h 893093"/>
                <a:gd name="connsiteX75" fmla="*/ 4260791 w 6037301"/>
                <a:gd name="connsiteY75" fmla="*/ 218814 h 893093"/>
                <a:gd name="connsiteX76" fmla="*/ 4387640 w 6037301"/>
                <a:gd name="connsiteY76" fmla="*/ 391352 h 893093"/>
                <a:gd name="connsiteX77" fmla="*/ 4392364 w 6037301"/>
                <a:gd name="connsiteY77" fmla="*/ 435894 h 893093"/>
                <a:gd name="connsiteX78" fmla="*/ 4391739 w 6037301"/>
                <a:gd name="connsiteY78" fmla="*/ 435894 h 893093"/>
                <a:gd name="connsiteX79" fmla="*/ 4394750 w 6037301"/>
                <a:gd name="connsiteY79" fmla="*/ 458385 h 893093"/>
                <a:gd name="connsiteX80" fmla="*/ 4395432 w 6037301"/>
                <a:gd name="connsiteY80" fmla="*/ 464819 h 893093"/>
                <a:gd name="connsiteX81" fmla="*/ 4395612 w 6037301"/>
                <a:gd name="connsiteY81" fmla="*/ 464824 h 893093"/>
                <a:gd name="connsiteX82" fmla="*/ 4407845 w 6037301"/>
                <a:gd name="connsiteY82" fmla="*/ 556218 h 893093"/>
                <a:gd name="connsiteX83" fmla="*/ 4623963 w 6037301"/>
                <a:gd name="connsiteY83" fmla="*/ 833911 h 893093"/>
                <a:gd name="connsiteX84" fmla="*/ 4855199 w 6037301"/>
                <a:gd name="connsiteY84" fmla="*/ 893051 h 89309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Lst>
              <a:rect l="l" t="t" r="r" b="b"/>
              <a:pathLst>
                <a:path w="6037301" h="893093">
                  <a:moveTo>
                    <a:pt x="4855199" y="893051"/>
                  </a:moveTo>
                  <a:cubicBezTo>
                    <a:pt x="4934801" y="891961"/>
                    <a:pt x="5014119" y="870106"/>
                    <a:pt x="5084729" y="827601"/>
                  </a:cubicBezTo>
                  <a:cubicBezTo>
                    <a:pt x="5190646" y="763844"/>
                    <a:pt x="5264673" y="661029"/>
                    <a:pt x="5293162" y="544093"/>
                  </a:cubicBezTo>
                  <a:lnTo>
                    <a:pt x="5300119" y="478506"/>
                  </a:lnTo>
                  <a:lnTo>
                    <a:pt x="5301858" y="478506"/>
                  </a:lnTo>
                  <a:cubicBezTo>
                    <a:pt x="5301858" y="378192"/>
                    <a:pt x="5355856" y="285643"/>
                    <a:pt x="5443185" y="236281"/>
                  </a:cubicBezTo>
                  <a:cubicBezTo>
                    <a:pt x="5530514" y="186919"/>
                    <a:pt x="5637653" y="188386"/>
                    <a:pt x="5723598" y="240121"/>
                  </a:cubicBezTo>
                  <a:cubicBezTo>
                    <a:pt x="5809543" y="291856"/>
                    <a:pt x="5860986" y="385849"/>
                    <a:pt x="5858239" y="486126"/>
                  </a:cubicBezTo>
                  <a:lnTo>
                    <a:pt x="6037129" y="491027"/>
                  </a:lnTo>
                  <a:cubicBezTo>
                    <a:pt x="6041643" y="326255"/>
                    <a:pt x="5957113" y="171809"/>
                    <a:pt x="5815891" y="86800"/>
                  </a:cubicBezTo>
                  <a:cubicBezTo>
                    <a:pt x="5674670" y="1790"/>
                    <a:pt x="5498622" y="-620"/>
                    <a:pt x="5355125" y="80490"/>
                  </a:cubicBezTo>
                  <a:cubicBezTo>
                    <a:pt x="5247502" y="141323"/>
                    <a:pt x="5170688" y="242072"/>
                    <a:pt x="5139007" y="358184"/>
                  </a:cubicBezTo>
                  <a:lnTo>
                    <a:pt x="5129634" y="428205"/>
                  </a:lnTo>
                  <a:lnTo>
                    <a:pt x="5127077" y="428275"/>
                  </a:lnTo>
                  <a:cubicBezTo>
                    <a:pt x="5129824" y="528552"/>
                    <a:pt x="5078381" y="622545"/>
                    <a:pt x="4992436" y="674280"/>
                  </a:cubicBezTo>
                  <a:cubicBezTo>
                    <a:pt x="4906491" y="726015"/>
                    <a:pt x="4799352" y="727482"/>
                    <a:pt x="4712023" y="678120"/>
                  </a:cubicBezTo>
                  <a:cubicBezTo>
                    <a:pt x="4646527" y="641099"/>
                    <a:pt x="4599778" y="579784"/>
                    <a:pt x="4580498" y="509121"/>
                  </a:cubicBezTo>
                  <a:lnTo>
                    <a:pt x="4570880" y="437270"/>
                  </a:lnTo>
                  <a:lnTo>
                    <a:pt x="4561517" y="349001"/>
                  </a:lnTo>
                  <a:cubicBezTo>
                    <a:pt x="4533028" y="232065"/>
                    <a:pt x="4459001" y="129250"/>
                    <a:pt x="4353084" y="65493"/>
                  </a:cubicBezTo>
                  <a:cubicBezTo>
                    <a:pt x="4211863" y="-19517"/>
                    <a:pt x="4035815" y="-21927"/>
                    <a:pt x="3892318" y="59183"/>
                  </a:cubicBezTo>
                  <a:cubicBezTo>
                    <a:pt x="3784696" y="120016"/>
                    <a:pt x="3707881" y="220765"/>
                    <a:pt x="3676200" y="336877"/>
                  </a:cubicBezTo>
                  <a:lnTo>
                    <a:pt x="3666827" y="406898"/>
                  </a:lnTo>
                  <a:lnTo>
                    <a:pt x="3664270" y="406968"/>
                  </a:lnTo>
                  <a:cubicBezTo>
                    <a:pt x="3667017" y="507245"/>
                    <a:pt x="3615574" y="601238"/>
                    <a:pt x="3529629" y="652973"/>
                  </a:cubicBezTo>
                  <a:cubicBezTo>
                    <a:pt x="3443684" y="704708"/>
                    <a:pt x="3336545" y="706175"/>
                    <a:pt x="3249216" y="656813"/>
                  </a:cubicBezTo>
                  <a:cubicBezTo>
                    <a:pt x="3161887" y="607451"/>
                    <a:pt x="3107889" y="514902"/>
                    <a:pt x="3107889" y="414588"/>
                  </a:cubicBezTo>
                  <a:lnTo>
                    <a:pt x="3099904" y="414588"/>
                  </a:lnTo>
                  <a:lnTo>
                    <a:pt x="3095207" y="370307"/>
                  </a:lnTo>
                  <a:cubicBezTo>
                    <a:pt x="3066718" y="253371"/>
                    <a:pt x="2992691" y="150556"/>
                    <a:pt x="2886774" y="86799"/>
                  </a:cubicBezTo>
                  <a:cubicBezTo>
                    <a:pt x="2745553" y="1789"/>
                    <a:pt x="2569505" y="-621"/>
                    <a:pt x="2426008" y="80489"/>
                  </a:cubicBezTo>
                  <a:cubicBezTo>
                    <a:pt x="2318386" y="141322"/>
                    <a:pt x="2241571" y="242071"/>
                    <a:pt x="2209890" y="358183"/>
                  </a:cubicBezTo>
                  <a:lnTo>
                    <a:pt x="2200517" y="428204"/>
                  </a:lnTo>
                  <a:lnTo>
                    <a:pt x="2197960" y="428274"/>
                  </a:lnTo>
                  <a:cubicBezTo>
                    <a:pt x="2200707" y="528551"/>
                    <a:pt x="2149264" y="622544"/>
                    <a:pt x="2063319" y="674279"/>
                  </a:cubicBezTo>
                  <a:cubicBezTo>
                    <a:pt x="1977374" y="726014"/>
                    <a:pt x="1870235" y="727481"/>
                    <a:pt x="1782906" y="678119"/>
                  </a:cubicBezTo>
                  <a:cubicBezTo>
                    <a:pt x="1717409" y="641098"/>
                    <a:pt x="1670661" y="579783"/>
                    <a:pt x="1651381" y="509120"/>
                  </a:cubicBezTo>
                  <a:lnTo>
                    <a:pt x="1642654" y="443922"/>
                  </a:lnTo>
                  <a:lnTo>
                    <a:pt x="1632586" y="349001"/>
                  </a:lnTo>
                  <a:cubicBezTo>
                    <a:pt x="1604096" y="232065"/>
                    <a:pt x="1530069" y="129250"/>
                    <a:pt x="1424152" y="65493"/>
                  </a:cubicBezTo>
                  <a:cubicBezTo>
                    <a:pt x="1282931" y="-19517"/>
                    <a:pt x="1106883" y="-21927"/>
                    <a:pt x="963386" y="59183"/>
                  </a:cubicBezTo>
                  <a:cubicBezTo>
                    <a:pt x="855764" y="120016"/>
                    <a:pt x="778949" y="220765"/>
                    <a:pt x="747268" y="336877"/>
                  </a:cubicBezTo>
                  <a:lnTo>
                    <a:pt x="737895" y="406898"/>
                  </a:lnTo>
                  <a:lnTo>
                    <a:pt x="735338" y="406968"/>
                  </a:lnTo>
                  <a:cubicBezTo>
                    <a:pt x="738085" y="507245"/>
                    <a:pt x="686642" y="601238"/>
                    <a:pt x="600697" y="652973"/>
                  </a:cubicBezTo>
                  <a:cubicBezTo>
                    <a:pt x="514752" y="704708"/>
                    <a:pt x="407613" y="706175"/>
                    <a:pt x="320284" y="656813"/>
                  </a:cubicBezTo>
                  <a:cubicBezTo>
                    <a:pt x="232955" y="607451"/>
                    <a:pt x="178957" y="514902"/>
                    <a:pt x="178957" y="414588"/>
                  </a:cubicBezTo>
                  <a:lnTo>
                    <a:pt x="0" y="414587"/>
                  </a:lnTo>
                  <a:cubicBezTo>
                    <a:pt x="0" y="579421"/>
                    <a:pt x="88727" y="731494"/>
                    <a:pt x="232224" y="812604"/>
                  </a:cubicBezTo>
                  <a:cubicBezTo>
                    <a:pt x="375721" y="893714"/>
                    <a:pt x="551769" y="891304"/>
                    <a:pt x="692990" y="806294"/>
                  </a:cubicBezTo>
                  <a:cubicBezTo>
                    <a:pt x="798907" y="742537"/>
                    <a:pt x="872934" y="639722"/>
                    <a:pt x="901424" y="522786"/>
                  </a:cubicBezTo>
                  <a:lnTo>
                    <a:pt x="908380" y="457199"/>
                  </a:lnTo>
                  <a:lnTo>
                    <a:pt x="910119" y="457199"/>
                  </a:lnTo>
                  <a:cubicBezTo>
                    <a:pt x="910119" y="356885"/>
                    <a:pt x="964117" y="264336"/>
                    <a:pt x="1051446" y="214974"/>
                  </a:cubicBezTo>
                  <a:cubicBezTo>
                    <a:pt x="1138775" y="165612"/>
                    <a:pt x="1245914" y="167079"/>
                    <a:pt x="1331859" y="218814"/>
                  </a:cubicBezTo>
                  <a:cubicBezTo>
                    <a:pt x="1396318" y="257615"/>
                    <a:pt x="1441369" y="320187"/>
                    <a:pt x="1458708" y="391352"/>
                  </a:cubicBezTo>
                  <a:lnTo>
                    <a:pt x="1463432" y="435893"/>
                  </a:lnTo>
                  <a:lnTo>
                    <a:pt x="1462622" y="435893"/>
                  </a:lnTo>
                  <a:cubicBezTo>
                    <a:pt x="1462622" y="600727"/>
                    <a:pt x="1551349" y="752800"/>
                    <a:pt x="1694846" y="833910"/>
                  </a:cubicBezTo>
                  <a:cubicBezTo>
                    <a:pt x="1766595" y="874465"/>
                    <a:pt x="1846481" y="894140"/>
                    <a:pt x="1926083" y="893050"/>
                  </a:cubicBezTo>
                  <a:cubicBezTo>
                    <a:pt x="2005685" y="891960"/>
                    <a:pt x="2085002" y="870105"/>
                    <a:pt x="2155612" y="827600"/>
                  </a:cubicBezTo>
                  <a:cubicBezTo>
                    <a:pt x="2261529" y="763843"/>
                    <a:pt x="2335556" y="661028"/>
                    <a:pt x="2364045" y="544092"/>
                  </a:cubicBezTo>
                  <a:lnTo>
                    <a:pt x="2371002" y="478505"/>
                  </a:lnTo>
                  <a:lnTo>
                    <a:pt x="2372741" y="478505"/>
                  </a:lnTo>
                  <a:cubicBezTo>
                    <a:pt x="2372741" y="378191"/>
                    <a:pt x="2426739" y="285642"/>
                    <a:pt x="2514068" y="236280"/>
                  </a:cubicBezTo>
                  <a:cubicBezTo>
                    <a:pt x="2601397" y="186918"/>
                    <a:pt x="2708536" y="188385"/>
                    <a:pt x="2794481" y="240120"/>
                  </a:cubicBezTo>
                  <a:cubicBezTo>
                    <a:pt x="2880426" y="291855"/>
                    <a:pt x="2931869" y="385848"/>
                    <a:pt x="2929122" y="486125"/>
                  </a:cubicBezTo>
                  <a:lnTo>
                    <a:pt x="2938542" y="486383"/>
                  </a:lnTo>
                  <a:lnTo>
                    <a:pt x="2945038" y="534911"/>
                  </a:lnTo>
                  <a:cubicBezTo>
                    <a:pt x="2976719" y="651022"/>
                    <a:pt x="3053534" y="751772"/>
                    <a:pt x="3161156" y="812604"/>
                  </a:cubicBezTo>
                  <a:cubicBezTo>
                    <a:pt x="3304653" y="893714"/>
                    <a:pt x="3480701" y="891304"/>
                    <a:pt x="3621922" y="806294"/>
                  </a:cubicBezTo>
                  <a:cubicBezTo>
                    <a:pt x="3727839" y="742537"/>
                    <a:pt x="3801866" y="639722"/>
                    <a:pt x="3830356" y="522786"/>
                  </a:cubicBezTo>
                  <a:lnTo>
                    <a:pt x="3837312" y="457199"/>
                  </a:lnTo>
                  <a:lnTo>
                    <a:pt x="3839051" y="457199"/>
                  </a:lnTo>
                  <a:cubicBezTo>
                    <a:pt x="3839051" y="356885"/>
                    <a:pt x="3893049" y="264336"/>
                    <a:pt x="3980378" y="214974"/>
                  </a:cubicBezTo>
                  <a:cubicBezTo>
                    <a:pt x="4067707" y="165612"/>
                    <a:pt x="4174846" y="167079"/>
                    <a:pt x="4260791" y="218814"/>
                  </a:cubicBezTo>
                  <a:cubicBezTo>
                    <a:pt x="4325250" y="257615"/>
                    <a:pt x="4370301" y="320187"/>
                    <a:pt x="4387640" y="391352"/>
                  </a:cubicBezTo>
                  <a:lnTo>
                    <a:pt x="4392364" y="435894"/>
                  </a:lnTo>
                  <a:lnTo>
                    <a:pt x="4391739" y="435894"/>
                  </a:lnTo>
                  <a:lnTo>
                    <a:pt x="4394750" y="458385"/>
                  </a:lnTo>
                  <a:lnTo>
                    <a:pt x="4395432" y="464819"/>
                  </a:lnTo>
                  <a:lnTo>
                    <a:pt x="4395612" y="464824"/>
                  </a:lnTo>
                  <a:lnTo>
                    <a:pt x="4407845" y="556218"/>
                  </a:lnTo>
                  <a:cubicBezTo>
                    <a:pt x="4439526" y="672329"/>
                    <a:pt x="4516341" y="773079"/>
                    <a:pt x="4623963" y="833911"/>
                  </a:cubicBezTo>
                  <a:cubicBezTo>
                    <a:pt x="4695712" y="874466"/>
                    <a:pt x="4775598" y="894141"/>
                    <a:pt x="4855199" y="893051"/>
                  </a:cubicBez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431" name="Freeform 430"/>
            <p:cNvSpPr/>
            <p:nvPr userDrawn="1"/>
          </p:nvSpPr>
          <p:spPr>
            <a:xfrm flipV="1">
              <a:off x="9884694" y="5631847"/>
              <a:ext cx="2022768" cy="299226"/>
            </a:xfrm>
            <a:custGeom>
              <a:avLst/>
              <a:gdLst>
                <a:gd name="connsiteX0" fmla="*/ 4855199 w 6037301"/>
                <a:gd name="connsiteY0" fmla="*/ 893051 h 893093"/>
                <a:gd name="connsiteX1" fmla="*/ 5084729 w 6037301"/>
                <a:gd name="connsiteY1" fmla="*/ 827601 h 893093"/>
                <a:gd name="connsiteX2" fmla="*/ 5293162 w 6037301"/>
                <a:gd name="connsiteY2" fmla="*/ 544093 h 893093"/>
                <a:gd name="connsiteX3" fmla="*/ 5300119 w 6037301"/>
                <a:gd name="connsiteY3" fmla="*/ 478506 h 893093"/>
                <a:gd name="connsiteX4" fmla="*/ 5301858 w 6037301"/>
                <a:gd name="connsiteY4" fmla="*/ 478506 h 893093"/>
                <a:gd name="connsiteX5" fmla="*/ 5443185 w 6037301"/>
                <a:gd name="connsiteY5" fmla="*/ 236281 h 893093"/>
                <a:gd name="connsiteX6" fmla="*/ 5723598 w 6037301"/>
                <a:gd name="connsiteY6" fmla="*/ 240121 h 893093"/>
                <a:gd name="connsiteX7" fmla="*/ 5858239 w 6037301"/>
                <a:gd name="connsiteY7" fmla="*/ 486126 h 893093"/>
                <a:gd name="connsiteX8" fmla="*/ 6037129 w 6037301"/>
                <a:gd name="connsiteY8" fmla="*/ 491027 h 893093"/>
                <a:gd name="connsiteX9" fmla="*/ 5815891 w 6037301"/>
                <a:gd name="connsiteY9" fmla="*/ 86800 h 893093"/>
                <a:gd name="connsiteX10" fmla="*/ 5355125 w 6037301"/>
                <a:gd name="connsiteY10" fmla="*/ 80490 h 893093"/>
                <a:gd name="connsiteX11" fmla="*/ 5139007 w 6037301"/>
                <a:gd name="connsiteY11" fmla="*/ 358184 h 893093"/>
                <a:gd name="connsiteX12" fmla="*/ 5129634 w 6037301"/>
                <a:gd name="connsiteY12" fmla="*/ 428205 h 893093"/>
                <a:gd name="connsiteX13" fmla="*/ 5127077 w 6037301"/>
                <a:gd name="connsiteY13" fmla="*/ 428275 h 893093"/>
                <a:gd name="connsiteX14" fmla="*/ 4992436 w 6037301"/>
                <a:gd name="connsiteY14" fmla="*/ 674280 h 893093"/>
                <a:gd name="connsiteX15" fmla="*/ 4712023 w 6037301"/>
                <a:gd name="connsiteY15" fmla="*/ 678120 h 893093"/>
                <a:gd name="connsiteX16" fmla="*/ 4580498 w 6037301"/>
                <a:gd name="connsiteY16" fmla="*/ 509121 h 893093"/>
                <a:gd name="connsiteX17" fmla="*/ 4570880 w 6037301"/>
                <a:gd name="connsiteY17" fmla="*/ 437270 h 893093"/>
                <a:gd name="connsiteX18" fmla="*/ 4561517 w 6037301"/>
                <a:gd name="connsiteY18" fmla="*/ 349001 h 893093"/>
                <a:gd name="connsiteX19" fmla="*/ 4353084 w 6037301"/>
                <a:gd name="connsiteY19" fmla="*/ 65493 h 893093"/>
                <a:gd name="connsiteX20" fmla="*/ 3892318 w 6037301"/>
                <a:gd name="connsiteY20" fmla="*/ 59183 h 893093"/>
                <a:gd name="connsiteX21" fmla="*/ 3676200 w 6037301"/>
                <a:gd name="connsiteY21" fmla="*/ 336877 h 893093"/>
                <a:gd name="connsiteX22" fmla="*/ 3666827 w 6037301"/>
                <a:gd name="connsiteY22" fmla="*/ 406898 h 893093"/>
                <a:gd name="connsiteX23" fmla="*/ 3664270 w 6037301"/>
                <a:gd name="connsiteY23" fmla="*/ 406968 h 893093"/>
                <a:gd name="connsiteX24" fmla="*/ 3529629 w 6037301"/>
                <a:gd name="connsiteY24" fmla="*/ 652973 h 893093"/>
                <a:gd name="connsiteX25" fmla="*/ 3249216 w 6037301"/>
                <a:gd name="connsiteY25" fmla="*/ 656813 h 893093"/>
                <a:gd name="connsiteX26" fmla="*/ 3107889 w 6037301"/>
                <a:gd name="connsiteY26" fmla="*/ 414588 h 893093"/>
                <a:gd name="connsiteX27" fmla="*/ 3099904 w 6037301"/>
                <a:gd name="connsiteY27" fmla="*/ 414588 h 893093"/>
                <a:gd name="connsiteX28" fmla="*/ 3095207 w 6037301"/>
                <a:gd name="connsiteY28" fmla="*/ 370307 h 893093"/>
                <a:gd name="connsiteX29" fmla="*/ 2886774 w 6037301"/>
                <a:gd name="connsiteY29" fmla="*/ 86799 h 893093"/>
                <a:gd name="connsiteX30" fmla="*/ 2426008 w 6037301"/>
                <a:gd name="connsiteY30" fmla="*/ 80489 h 893093"/>
                <a:gd name="connsiteX31" fmla="*/ 2209890 w 6037301"/>
                <a:gd name="connsiteY31" fmla="*/ 358183 h 893093"/>
                <a:gd name="connsiteX32" fmla="*/ 2200517 w 6037301"/>
                <a:gd name="connsiteY32" fmla="*/ 428204 h 893093"/>
                <a:gd name="connsiteX33" fmla="*/ 2197960 w 6037301"/>
                <a:gd name="connsiteY33" fmla="*/ 428274 h 893093"/>
                <a:gd name="connsiteX34" fmla="*/ 2063319 w 6037301"/>
                <a:gd name="connsiteY34" fmla="*/ 674279 h 893093"/>
                <a:gd name="connsiteX35" fmla="*/ 1782906 w 6037301"/>
                <a:gd name="connsiteY35" fmla="*/ 678119 h 893093"/>
                <a:gd name="connsiteX36" fmla="*/ 1651381 w 6037301"/>
                <a:gd name="connsiteY36" fmla="*/ 509120 h 893093"/>
                <a:gd name="connsiteX37" fmla="*/ 1642654 w 6037301"/>
                <a:gd name="connsiteY37" fmla="*/ 443922 h 893093"/>
                <a:gd name="connsiteX38" fmla="*/ 1632586 w 6037301"/>
                <a:gd name="connsiteY38" fmla="*/ 349001 h 893093"/>
                <a:gd name="connsiteX39" fmla="*/ 1424152 w 6037301"/>
                <a:gd name="connsiteY39" fmla="*/ 65493 h 893093"/>
                <a:gd name="connsiteX40" fmla="*/ 963386 w 6037301"/>
                <a:gd name="connsiteY40" fmla="*/ 59183 h 893093"/>
                <a:gd name="connsiteX41" fmla="*/ 747268 w 6037301"/>
                <a:gd name="connsiteY41" fmla="*/ 336877 h 893093"/>
                <a:gd name="connsiteX42" fmla="*/ 737895 w 6037301"/>
                <a:gd name="connsiteY42" fmla="*/ 406898 h 893093"/>
                <a:gd name="connsiteX43" fmla="*/ 735338 w 6037301"/>
                <a:gd name="connsiteY43" fmla="*/ 406968 h 893093"/>
                <a:gd name="connsiteX44" fmla="*/ 600697 w 6037301"/>
                <a:gd name="connsiteY44" fmla="*/ 652973 h 893093"/>
                <a:gd name="connsiteX45" fmla="*/ 320284 w 6037301"/>
                <a:gd name="connsiteY45" fmla="*/ 656813 h 893093"/>
                <a:gd name="connsiteX46" fmla="*/ 178957 w 6037301"/>
                <a:gd name="connsiteY46" fmla="*/ 414588 h 893093"/>
                <a:gd name="connsiteX47" fmla="*/ 0 w 6037301"/>
                <a:gd name="connsiteY47" fmla="*/ 414587 h 893093"/>
                <a:gd name="connsiteX48" fmla="*/ 232224 w 6037301"/>
                <a:gd name="connsiteY48" fmla="*/ 812604 h 893093"/>
                <a:gd name="connsiteX49" fmla="*/ 692990 w 6037301"/>
                <a:gd name="connsiteY49" fmla="*/ 806294 h 893093"/>
                <a:gd name="connsiteX50" fmla="*/ 901424 w 6037301"/>
                <a:gd name="connsiteY50" fmla="*/ 522786 h 893093"/>
                <a:gd name="connsiteX51" fmla="*/ 908380 w 6037301"/>
                <a:gd name="connsiteY51" fmla="*/ 457199 h 893093"/>
                <a:gd name="connsiteX52" fmla="*/ 910119 w 6037301"/>
                <a:gd name="connsiteY52" fmla="*/ 457199 h 893093"/>
                <a:gd name="connsiteX53" fmla="*/ 1051446 w 6037301"/>
                <a:gd name="connsiteY53" fmla="*/ 214974 h 893093"/>
                <a:gd name="connsiteX54" fmla="*/ 1331859 w 6037301"/>
                <a:gd name="connsiteY54" fmla="*/ 218814 h 893093"/>
                <a:gd name="connsiteX55" fmla="*/ 1458708 w 6037301"/>
                <a:gd name="connsiteY55" fmla="*/ 391352 h 893093"/>
                <a:gd name="connsiteX56" fmla="*/ 1463432 w 6037301"/>
                <a:gd name="connsiteY56" fmla="*/ 435893 h 893093"/>
                <a:gd name="connsiteX57" fmla="*/ 1462622 w 6037301"/>
                <a:gd name="connsiteY57" fmla="*/ 435893 h 893093"/>
                <a:gd name="connsiteX58" fmla="*/ 1694846 w 6037301"/>
                <a:gd name="connsiteY58" fmla="*/ 833910 h 893093"/>
                <a:gd name="connsiteX59" fmla="*/ 1926083 w 6037301"/>
                <a:gd name="connsiteY59" fmla="*/ 893050 h 893093"/>
                <a:gd name="connsiteX60" fmla="*/ 2155612 w 6037301"/>
                <a:gd name="connsiteY60" fmla="*/ 827600 h 893093"/>
                <a:gd name="connsiteX61" fmla="*/ 2364045 w 6037301"/>
                <a:gd name="connsiteY61" fmla="*/ 544092 h 893093"/>
                <a:gd name="connsiteX62" fmla="*/ 2371002 w 6037301"/>
                <a:gd name="connsiteY62" fmla="*/ 478505 h 893093"/>
                <a:gd name="connsiteX63" fmla="*/ 2372741 w 6037301"/>
                <a:gd name="connsiteY63" fmla="*/ 478505 h 893093"/>
                <a:gd name="connsiteX64" fmla="*/ 2514068 w 6037301"/>
                <a:gd name="connsiteY64" fmla="*/ 236280 h 893093"/>
                <a:gd name="connsiteX65" fmla="*/ 2794481 w 6037301"/>
                <a:gd name="connsiteY65" fmla="*/ 240120 h 893093"/>
                <a:gd name="connsiteX66" fmla="*/ 2929122 w 6037301"/>
                <a:gd name="connsiteY66" fmla="*/ 486125 h 893093"/>
                <a:gd name="connsiteX67" fmla="*/ 2938542 w 6037301"/>
                <a:gd name="connsiteY67" fmla="*/ 486383 h 893093"/>
                <a:gd name="connsiteX68" fmla="*/ 2945038 w 6037301"/>
                <a:gd name="connsiteY68" fmla="*/ 534911 h 893093"/>
                <a:gd name="connsiteX69" fmla="*/ 3161156 w 6037301"/>
                <a:gd name="connsiteY69" fmla="*/ 812604 h 893093"/>
                <a:gd name="connsiteX70" fmla="*/ 3621922 w 6037301"/>
                <a:gd name="connsiteY70" fmla="*/ 806294 h 893093"/>
                <a:gd name="connsiteX71" fmla="*/ 3830356 w 6037301"/>
                <a:gd name="connsiteY71" fmla="*/ 522786 h 893093"/>
                <a:gd name="connsiteX72" fmla="*/ 3837312 w 6037301"/>
                <a:gd name="connsiteY72" fmla="*/ 457199 h 893093"/>
                <a:gd name="connsiteX73" fmla="*/ 3839051 w 6037301"/>
                <a:gd name="connsiteY73" fmla="*/ 457199 h 893093"/>
                <a:gd name="connsiteX74" fmla="*/ 3980378 w 6037301"/>
                <a:gd name="connsiteY74" fmla="*/ 214974 h 893093"/>
                <a:gd name="connsiteX75" fmla="*/ 4260791 w 6037301"/>
                <a:gd name="connsiteY75" fmla="*/ 218814 h 893093"/>
                <a:gd name="connsiteX76" fmla="*/ 4387640 w 6037301"/>
                <a:gd name="connsiteY76" fmla="*/ 391352 h 893093"/>
                <a:gd name="connsiteX77" fmla="*/ 4392364 w 6037301"/>
                <a:gd name="connsiteY77" fmla="*/ 435894 h 893093"/>
                <a:gd name="connsiteX78" fmla="*/ 4391739 w 6037301"/>
                <a:gd name="connsiteY78" fmla="*/ 435894 h 893093"/>
                <a:gd name="connsiteX79" fmla="*/ 4394750 w 6037301"/>
                <a:gd name="connsiteY79" fmla="*/ 458385 h 893093"/>
                <a:gd name="connsiteX80" fmla="*/ 4395432 w 6037301"/>
                <a:gd name="connsiteY80" fmla="*/ 464819 h 893093"/>
                <a:gd name="connsiteX81" fmla="*/ 4395612 w 6037301"/>
                <a:gd name="connsiteY81" fmla="*/ 464824 h 893093"/>
                <a:gd name="connsiteX82" fmla="*/ 4407845 w 6037301"/>
                <a:gd name="connsiteY82" fmla="*/ 556218 h 893093"/>
                <a:gd name="connsiteX83" fmla="*/ 4623963 w 6037301"/>
                <a:gd name="connsiteY83" fmla="*/ 833911 h 893093"/>
                <a:gd name="connsiteX84" fmla="*/ 4855199 w 6037301"/>
                <a:gd name="connsiteY84" fmla="*/ 893051 h 89309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Lst>
              <a:rect l="l" t="t" r="r" b="b"/>
              <a:pathLst>
                <a:path w="6037301" h="893093">
                  <a:moveTo>
                    <a:pt x="4855199" y="893051"/>
                  </a:moveTo>
                  <a:cubicBezTo>
                    <a:pt x="4934801" y="891961"/>
                    <a:pt x="5014119" y="870106"/>
                    <a:pt x="5084729" y="827601"/>
                  </a:cubicBezTo>
                  <a:cubicBezTo>
                    <a:pt x="5190646" y="763844"/>
                    <a:pt x="5264673" y="661029"/>
                    <a:pt x="5293162" y="544093"/>
                  </a:cubicBezTo>
                  <a:lnTo>
                    <a:pt x="5300119" y="478506"/>
                  </a:lnTo>
                  <a:lnTo>
                    <a:pt x="5301858" y="478506"/>
                  </a:lnTo>
                  <a:cubicBezTo>
                    <a:pt x="5301858" y="378192"/>
                    <a:pt x="5355856" y="285643"/>
                    <a:pt x="5443185" y="236281"/>
                  </a:cubicBezTo>
                  <a:cubicBezTo>
                    <a:pt x="5530514" y="186919"/>
                    <a:pt x="5637653" y="188386"/>
                    <a:pt x="5723598" y="240121"/>
                  </a:cubicBezTo>
                  <a:cubicBezTo>
                    <a:pt x="5809543" y="291856"/>
                    <a:pt x="5860986" y="385849"/>
                    <a:pt x="5858239" y="486126"/>
                  </a:cubicBezTo>
                  <a:lnTo>
                    <a:pt x="6037129" y="491027"/>
                  </a:lnTo>
                  <a:cubicBezTo>
                    <a:pt x="6041643" y="326255"/>
                    <a:pt x="5957113" y="171809"/>
                    <a:pt x="5815891" y="86800"/>
                  </a:cubicBezTo>
                  <a:cubicBezTo>
                    <a:pt x="5674670" y="1790"/>
                    <a:pt x="5498622" y="-620"/>
                    <a:pt x="5355125" y="80490"/>
                  </a:cubicBezTo>
                  <a:cubicBezTo>
                    <a:pt x="5247502" y="141323"/>
                    <a:pt x="5170688" y="242072"/>
                    <a:pt x="5139007" y="358184"/>
                  </a:cubicBezTo>
                  <a:lnTo>
                    <a:pt x="5129634" y="428205"/>
                  </a:lnTo>
                  <a:lnTo>
                    <a:pt x="5127077" y="428275"/>
                  </a:lnTo>
                  <a:cubicBezTo>
                    <a:pt x="5129824" y="528552"/>
                    <a:pt x="5078381" y="622545"/>
                    <a:pt x="4992436" y="674280"/>
                  </a:cubicBezTo>
                  <a:cubicBezTo>
                    <a:pt x="4906491" y="726015"/>
                    <a:pt x="4799352" y="727482"/>
                    <a:pt x="4712023" y="678120"/>
                  </a:cubicBezTo>
                  <a:cubicBezTo>
                    <a:pt x="4646527" y="641099"/>
                    <a:pt x="4599778" y="579784"/>
                    <a:pt x="4580498" y="509121"/>
                  </a:cubicBezTo>
                  <a:lnTo>
                    <a:pt x="4570880" y="437270"/>
                  </a:lnTo>
                  <a:lnTo>
                    <a:pt x="4561517" y="349001"/>
                  </a:lnTo>
                  <a:cubicBezTo>
                    <a:pt x="4533028" y="232065"/>
                    <a:pt x="4459001" y="129250"/>
                    <a:pt x="4353084" y="65493"/>
                  </a:cubicBezTo>
                  <a:cubicBezTo>
                    <a:pt x="4211863" y="-19517"/>
                    <a:pt x="4035815" y="-21927"/>
                    <a:pt x="3892318" y="59183"/>
                  </a:cubicBezTo>
                  <a:cubicBezTo>
                    <a:pt x="3784696" y="120016"/>
                    <a:pt x="3707881" y="220765"/>
                    <a:pt x="3676200" y="336877"/>
                  </a:cubicBezTo>
                  <a:lnTo>
                    <a:pt x="3666827" y="406898"/>
                  </a:lnTo>
                  <a:lnTo>
                    <a:pt x="3664270" y="406968"/>
                  </a:lnTo>
                  <a:cubicBezTo>
                    <a:pt x="3667017" y="507245"/>
                    <a:pt x="3615574" y="601238"/>
                    <a:pt x="3529629" y="652973"/>
                  </a:cubicBezTo>
                  <a:cubicBezTo>
                    <a:pt x="3443684" y="704708"/>
                    <a:pt x="3336545" y="706175"/>
                    <a:pt x="3249216" y="656813"/>
                  </a:cubicBezTo>
                  <a:cubicBezTo>
                    <a:pt x="3161887" y="607451"/>
                    <a:pt x="3107889" y="514902"/>
                    <a:pt x="3107889" y="414588"/>
                  </a:cubicBezTo>
                  <a:lnTo>
                    <a:pt x="3099904" y="414588"/>
                  </a:lnTo>
                  <a:lnTo>
                    <a:pt x="3095207" y="370307"/>
                  </a:lnTo>
                  <a:cubicBezTo>
                    <a:pt x="3066718" y="253371"/>
                    <a:pt x="2992691" y="150556"/>
                    <a:pt x="2886774" y="86799"/>
                  </a:cubicBezTo>
                  <a:cubicBezTo>
                    <a:pt x="2745553" y="1789"/>
                    <a:pt x="2569505" y="-621"/>
                    <a:pt x="2426008" y="80489"/>
                  </a:cubicBezTo>
                  <a:cubicBezTo>
                    <a:pt x="2318386" y="141322"/>
                    <a:pt x="2241571" y="242071"/>
                    <a:pt x="2209890" y="358183"/>
                  </a:cubicBezTo>
                  <a:lnTo>
                    <a:pt x="2200517" y="428204"/>
                  </a:lnTo>
                  <a:lnTo>
                    <a:pt x="2197960" y="428274"/>
                  </a:lnTo>
                  <a:cubicBezTo>
                    <a:pt x="2200707" y="528551"/>
                    <a:pt x="2149264" y="622544"/>
                    <a:pt x="2063319" y="674279"/>
                  </a:cubicBezTo>
                  <a:cubicBezTo>
                    <a:pt x="1977374" y="726014"/>
                    <a:pt x="1870235" y="727481"/>
                    <a:pt x="1782906" y="678119"/>
                  </a:cubicBezTo>
                  <a:cubicBezTo>
                    <a:pt x="1717409" y="641098"/>
                    <a:pt x="1670661" y="579783"/>
                    <a:pt x="1651381" y="509120"/>
                  </a:cubicBezTo>
                  <a:lnTo>
                    <a:pt x="1642654" y="443922"/>
                  </a:lnTo>
                  <a:lnTo>
                    <a:pt x="1632586" y="349001"/>
                  </a:lnTo>
                  <a:cubicBezTo>
                    <a:pt x="1604096" y="232065"/>
                    <a:pt x="1530069" y="129250"/>
                    <a:pt x="1424152" y="65493"/>
                  </a:cubicBezTo>
                  <a:cubicBezTo>
                    <a:pt x="1282931" y="-19517"/>
                    <a:pt x="1106883" y="-21927"/>
                    <a:pt x="963386" y="59183"/>
                  </a:cubicBezTo>
                  <a:cubicBezTo>
                    <a:pt x="855764" y="120016"/>
                    <a:pt x="778949" y="220765"/>
                    <a:pt x="747268" y="336877"/>
                  </a:cubicBezTo>
                  <a:lnTo>
                    <a:pt x="737895" y="406898"/>
                  </a:lnTo>
                  <a:lnTo>
                    <a:pt x="735338" y="406968"/>
                  </a:lnTo>
                  <a:cubicBezTo>
                    <a:pt x="738085" y="507245"/>
                    <a:pt x="686642" y="601238"/>
                    <a:pt x="600697" y="652973"/>
                  </a:cubicBezTo>
                  <a:cubicBezTo>
                    <a:pt x="514752" y="704708"/>
                    <a:pt x="407613" y="706175"/>
                    <a:pt x="320284" y="656813"/>
                  </a:cubicBezTo>
                  <a:cubicBezTo>
                    <a:pt x="232955" y="607451"/>
                    <a:pt x="178957" y="514902"/>
                    <a:pt x="178957" y="414588"/>
                  </a:cubicBezTo>
                  <a:lnTo>
                    <a:pt x="0" y="414587"/>
                  </a:lnTo>
                  <a:cubicBezTo>
                    <a:pt x="0" y="579421"/>
                    <a:pt x="88727" y="731494"/>
                    <a:pt x="232224" y="812604"/>
                  </a:cubicBezTo>
                  <a:cubicBezTo>
                    <a:pt x="375721" y="893714"/>
                    <a:pt x="551769" y="891304"/>
                    <a:pt x="692990" y="806294"/>
                  </a:cubicBezTo>
                  <a:cubicBezTo>
                    <a:pt x="798907" y="742537"/>
                    <a:pt x="872934" y="639722"/>
                    <a:pt x="901424" y="522786"/>
                  </a:cubicBezTo>
                  <a:lnTo>
                    <a:pt x="908380" y="457199"/>
                  </a:lnTo>
                  <a:lnTo>
                    <a:pt x="910119" y="457199"/>
                  </a:lnTo>
                  <a:cubicBezTo>
                    <a:pt x="910119" y="356885"/>
                    <a:pt x="964117" y="264336"/>
                    <a:pt x="1051446" y="214974"/>
                  </a:cubicBezTo>
                  <a:cubicBezTo>
                    <a:pt x="1138775" y="165612"/>
                    <a:pt x="1245914" y="167079"/>
                    <a:pt x="1331859" y="218814"/>
                  </a:cubicBezTo>
                  <a:cubicBezTo>
                    <a:pt x="1396318" y="257615"/>
                    <a:pt x="1441369" y="320187"/>
                    <a:pt x="1458708" y="391352"/>
                  </a:cubicBezTo>
                  <a:lnTo>
                    <a:pt x="1463432" y="435893"/>
                  </a:lnTo>
                  <a:lnTo>
                    <a:pt x="1462622" y="435893"/>
                  </a:lnTo>
                  <a:cubicBezTo>
                    <a:pt x="1462622" y="600727"/>
                    <a:pt x="1551349" y="752800"/>
                    <a:pt x="1694846" y="833910"/>
                  </a:cubicBezTo>
                  <a:cubicBezTo>
                    <a:pt x="1766595" y="874465"/>
                    <a:pt x="1846481" y="894140"/>
                    <a:pt x="1926083" y="893050"/>
                  </a:cubicBezTo>
                  <a:cubicBezTo>
                    <a:pt x="2005685" y="891960"/>
                    <a:pt x="2085002" y="870105"/>
                    <a:pt x="2155612" y="827600"/>
                  </a:cubicBezTo>
                  <a:cubicBezTo>
                    <a:pt x="2261529" y="763843"/>
                    <a:pt x="2335556" y="661028"/>
                    <a:pt x="2364045" y="544092"/>
                  </a:cubicBezTo>
                  <a:lnTo>
                    <a:pt x="2371002" y="478505"/>
                  </a:lnTo>
                  <a:lnTo>
                    <a:pt x="2372741" y="478505"/>
                  </a:lnTo>
                  <a:cubicBezTo>
                    <a:pt x="2372741" y="378191"/>
                    <a:pt x="2426739" y="285642"/>
                    <a:pt x="2514068" y="236280"/>
                  </a:cubicBezTo>
                  <a:cubicBezTo>
                    <a:pt x="2601397" y="186918"/>
                    <a:pt x="2708536" y="188385"/>
                    <a:pt x="2794481" y="240120"/>
                  </a:cubicBezTo>
                  <a:cubicBezTo>
                    <a:pt x="2880426" y="291855"/>
                    <a:pt x="2931869" y="385848"/>
                    <a:pt x="2929122" y="486125"/>
                  </a:cubicBezTo>
                  <a:lnTo>
                    <a:pt x="2938542" y="486383"/>
                  </a:lnTo>
                  <a:lnTo>
                    <a:pt x="2945038" y="534911"/>
                  </a:lnTo>
                  <a:cubicBezTo>
                    <a:pt x="2976719" y="651022"/>
                    <a:pt x="3053534" y="751772"/>
                    <a:pt x="3161156" y="812604"/>
                  </a:cubicBezTo>
                  <a:cubicBezTo>
                    <a:pt x="3304653" y="893714"/>
                    <a:pt x="3480701" y="891304"/>
                    <a:pt x="3621922" y="806294"/>
                  </a:cubicBezTo>
                  <a:cubicBezTo>
                    <a:pt x="3727839" y="742537"/>
                    <a:pt x="3801866" y="639722"/>
                    <a:pt x="3830356" y="522786"/>
                  </a:cubicBezTo>
                  <a:lnTo>
                    <a:pt x="3837312" y="457199"/>
                  </a:lnTo>
                  <a:lnTo>
                    <a:pt x="3839051" y="457199"/>
                  </a:lnTo>
                  <a:cubicBezTo>
                    <a:pt x="3839051" y="356885"/>
                    <a:pt x="3893049" y="264336"/>
                    <a:pt x="3980378" y="214974"/>
                  </a:cubicBezTo>
                  <a:cubicBezTo>
                    <a:pt x="4067707" y="165612"/>
                    <a:pt x="4174846" y="167079"/>
                    <a:pt x="4260791" y="218814"/>
                  </a:cubicBezTo>
                  <a:cubicBezTo>
                    <a:pt x="4325250" y="257615"/>
                    <a:pt x="4370301" y="320187"/>
                    <a:pt x="4387640" y="391352"/>
                  </a:cubicBezTo>
                  <a:lnTo>
                    <a:pt x="4392364" y="435894"/>
                  </a:lnTo>
                  <a:lnTo>
                    <a:pt x="4391739" y="435894"/>
                  </a:lnTo>
                  <a:lnTo>
                    <a:pt x="4394750" y="458385"/>
                  </a:lnTo>
                  <a:lnTo>
                    <a:pt x="4395432" y="464819"/>
                  </a:lnTo>
                  <a:lnTo>
                    <a:pt x="4395612" y="464824"/>
                  </a:lnTo>
                  <a:lnTo>
                    <a:pt x="4407845" y="556218"/>
                  </a:lnTo>
                  <a:cubicBezTo>
                    <a:pt x="4439526" y="672329"/>
                    <a:pt x="4516341" y="773079"/>
                    <a:pt x="4623963" y="833911"/>
                  </a:cubicBezTo>
                  <a:cubicBezTo>
                    <a:pt x="4695712" y="874466"/>
                    <a:pt x="4775598" y="894141"/>
                    <a:pt x="4855199" y="893051"/>
                  </a:cubicBez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432" name="Freeform 431"/>
            <p:cNvSpPr/>
            <p:nvPr userDrawn="1"/>
          </p:nvSpPr>
          <p:spPr>
            <a:xfrm flipV="1">
              <a:off x="9884694" y="6031366"/>
              <a:ext cx="2022768" cy="299226"/>
            </a:xfrm>
            <a:custGeom>
              <a:avLst/>
              <a:gdLst>
                <a:gd name="connsiteX0" fmla="*/ 4855199 w 6037301"/>
                <a:gd name="connsiteY0" fmla="*/ 893051 h 893093"/>
                <a:gd name="connsiteX1" fmla="*/ 5084729 w 6037301"/>
                <a:gd name="connsiteY1" fmla="*/ 827601 h 893093"/>
                <a:gd name="connsiteX2" fmla="*/ 5293162 w 6037301"/>
                <a:gd name="connsiteY2" fmla="*/ 544093 h 893093"/>
                <a:gd name="connsiteX3" fmla="*/ 5300119 w 6037301"/>
                <a:gd name="connsiteY3" fmla="*/ 478506 h 893093"/>
                <a:gd name="connsiteX4" fmla="*/ 5301858 w 6037301"/>
                <a:gd name="connsiteY4" fmla="*/ 478506 h 893093"/>
                <a:gd name="connsiteX5" fmla="*/ 5443185 w 6037301"/>
                <a:gd name="connsiteY5" fmla="*/ 236281 h 893093"/>
                <a:gd name="connsiteX6" fmla="*/ 5723598 w 6037301"/>
                <a:gd name="connsiteY6" fmla="*/ 240121 h 893093"/>
                <a:gd name="connsiteX7" fmla="*/ 5858239 w 6037301"/>
                <a:gd name="connsiteY7" fmla="*/ 486126 h 893093"/>
                <a:gd name="connsiteX8" fmla="*/ 6037129 w 6037301"/>
                <a:gd name="connsiteY8" fmla="*/ 491027 h 893093"/>
                <a:gd name="connsiteX9" fmla="*/ 5815891 w 6037301"/>
                <a:gd name="connsiteY9" fmla="*/ 86800 h 893093"/>
                <a:gd name="connsiteX10" fmla="*/ 5355125 w 6037301"/>
                <a:gd name="connsiteY10" fmla="*/ 80490 h 893093"/>
                <a:gd name="connsiteX11" fmla="*/ 5139007 w 6037301"/>
                <a:gd name="connsiteY11" fmla="*/ 358184 h 893093"/>
                <a:gd name="connsiteX12" fmla="*/ 5129634 w 6037301"/>
                <a:gd name="connsiteY12" fmla="*/ 428205 h 893093"/>
                <a:gd name="connsiteX13" fmla="*/ 5127077 w 6037301"/>
                <a:gd name="connsiteY13" fmla="*/ 428275 h 893093"/>
                <a:gd name="connsiteX14" fmla="*/ 4992436 w 6037301"/>
                <a:gd name="connsiteY14" fmla="*/ 674280 h 893093"/>
                <a:gd name="connsiteX15" fmla="*/ 4712023 w 6037301"/>
                <a:gd name="connsiteY15" fmla="*/ 678120 h 893093"/>
                <a:gd name="connsiteX16" fmla="*/ 4580498 w 6037301"/>
                <a:gd name="connsiteY16" fmla="*/ 509121 h 893093"/>
                <a:gd name="connsiteX17" fmla="*/ 4570880 w 6037301"/>
                <a:gd name="connsiteY17" fmla="*/ 437270 h 893093"/>
                <a:gd name="connsiteX18" fmla="*/ 4561517 w 6037301"/>
                <a:gd name="connsiteY18" fmla="*/ 349001 h 893093"/>
                <a:gd name="connsiteX19" fmla="*/ 4353084 w 6037301"/>
                <a:gd name="connsiteY19" fmla="*/ 65493 h 893093"/>
                <a:gd name="connsiteX20" fmla="*/ 3892318 w 6037301"/>
                <a:gd name="connsiteY20" fmla="*/ 59183 h 893093"/>
                <a:gd name="connsiteX21" fmla="*/ 3676200 w 6037301"/>
                <a:gd name="connsiteY21" fmla="*/ 336877 h 893093"/>
                <a:gd name="connsiteX22" fmla="*/ 3666827 w 6037301"/>
                <a:gd name="connsiteY22" fmla="*/ 406898 h 893093"/>
                <a:gd name="connsiteX23" fmla="*/ 3664270 w 6037301"/>
                <a:gd name="connsiteY23" fmla="*/ 406968 h 893093"/>
                <a:gd name="connsiteX24" fmla="*/ 3529629 w 6037301"/>
                <a:gd name="connsiteY24" fmla="*/ 652973 h 893093"/>
                <a:gd name="connsiteX25" fmla="*/ 3249216 w 6037301"/>
                <a:gd name="connsiteY25" fmla="*/ 656813 h 893093"/>
                <a:gd name="connsiteX26" fmla="*/ 3107889 w 6037301"/>
                <a:gd name="connsiteY26" fmla="*/ 414588 h 893093"/>
                <a:gd name="connsiteX27" fmla="*/ 3099904 w 6037301"/>
                <a:gd name="connsiteY27" fmla="*/ 414588 h 893093"/>
                <a:gd name="connsiteX28" fmla="*/ 3095207 w 6037301"/>
                <a:gd name="connsiteY28" fmla="*/ 370307 h 893093"/>
                <a:gd name="connsiteX29" fmla="*/ 2886774 w 6037301"/>
                <a:gd name="connsiteY29" fmla="*/ 86799 h 893093"/>
                <a:gd name="connsiteX30" fmla="*/ 2426008 w 6037301"/>
                <a:gd name="connsiteY30" fmla="*/ 80489 h 893093"/>
                <a:gd name="connsiteX31" fmla="*/ 2209890 w 6037301"/>
                <a:gd name="connsiteY31" fmla="*/ 358183 h 893093"/>
                <a:gd name="connsiteX32" fmla="*/ 2200517 w 6037301"/>
                <a:gd name="connsiteY32" fmla="*/ 428204 h 893093"/>
                <a:gd name="connsiteX33" fmla="*/ 2197960 w 6037301"/>
                <a:gd name="connsiteY33" fmla="*/ 428274 h 893093"/>
                <a:gd name="connsiteX34" fmla="*/ 2063319 w 6037301"/>
                <a:gd name="connsiteY34" fmla="*/ 674279 h 893093"/>
                <a:gd name="connsiteX35" fmla="*/ 1782906 w 6037301"/>
                <a:gd name="connsiteY35" fmla="*/ 678119 h 893093"/>
                <a:gd name="connsiteX36" fmla="*/ 1651381 w 6037301"/>
                <a:gd name="connsiteY36" fmla="*/ 509120 h 893093"/>
                <a:gd name="connsiteX37" fmla="*/ 1642654 w 6037301"/>
                <a:gd name="connsiteY37" fmla="*/ 443922 h 893093"/>
                <a:gd name="connsiteX38" fmla="*/ 1632586 w 6037301"/>
                <a:gd name="connsiteY38" fmla="*/ 349001 h 893093"/>
                <a:gd name="connsiteX39" fmla="*/ 1424152 w 6037301"/>
                <a:gd name="connsiteY39" fmla="*/ 65493 h 893093"/>
                <a:gd name="connsiteX40" fmla="*/ 963386 w 6037301"/>
                <a:gd name="connsiteY40" fmla="*/ 59183 h 893093"/>
                <a:gd name="connsiteX41" fmla="*/ 747268 w 6037301"/>
                <a:gd name="connsiteY41" fmla="*/ 336877 h 893093"/>
                <a:gd name="connsiteX42" fmla="*/ 737895 w 6037301"/>
                <a:gd name="connsiteY42" fmla="*/ 406898 h 893093"/>
                <a:gd name="connsiteX43" fmla="*/ 735338 w 6037301"/>
                <a:gd name="connsiteY43" fmla="*/ 406968 h 893093"/>
                <a:gd name="connsiteX44" fmla="*/ 600697 w 6037301"/>
                <a:gd name="connsiteY44" fmla="*/ 652973 h 893093"/>
                <a:gd name="connsiteX45" fmla="*/ 320284 w 6037301"/>
                <a:gd name="connsiteY45" fmla="*/ 656813 h 893093"/>
                <a:gd name="connsiteX46" fmla="*/ 178957 w 6037301"/>
                <a:gd name="connsiteY46" fmla="*/ 414588 h 893093"/>
                <a:gd name="connsiteX47" fmla="*/ 0 w 6037301"/>
                <a:gd name="connsiteY47" fmla="*/ 414587 h 893093"/>
                <a:gd name="connsiteX48" fmla="*/ 232224 w 6037301"/>
                <a:gd name="connsiteY48" fmla="*/ 812604 h 893093"/>
                <a:gd name="connsiteX49" fmla="*/ 692990 w 6037301"/>
                <a:gd name="connsiteY49" fmla="*/ 806294 h 893093"/>
                <a:gd name="connsiteX50" fmla="*/ 901424 w 6037301"/>
                <a:gd name="connsiteY50" fmla="*/ 522786 h 893093"/>
                <a:gd name="connsiteX51" fmla="*/ 908380 w 6037301"/>
                <a:gd name="connsiteY51" fmla="*/ 457199 h 893093"/>
                <a:gd name="connsiteX52" fmla="*/ 910119 w 6037301"/>
                <a:gd name="connsiteY52" fmla="*/ 457199 h 893093"/>
                <a:gd name="connsiteX53" fmla="*/ 1051446 w 6037301"/>
                <a:gd name="connsiteY53" fmla="*/ 214974 h 893093"/>
                <a:gd name="connsiteX54" fmla="*/ 1331859 w 6037301"/>
                <a:gd name="connsiteY54" fmla="*/ 218814 h 893093"/>
                <a:gd name="connsiteX55" fmla="*/ 1458708 w 6037301"/>
                <a:gd name="connsiteY55" fmla="*/ 391352 h 893093"/>
                <a:gd name="connsiteX56" fmla="*/ 1463432 w 6037301"/>
                <a:gd name="connsiteY56" fmla="*/ 435893 h 893093"/>
                <a:gd name="connsiteX57" fmla="*/ 1462622 w 6037301"/>
                <a:gd name="connsiteY57" fmla="*/ 435893 h 893093"/>
                <a:gd name="connsiteX58" fmla="*/ 1694846 w 6037301"/>
                <a:gd name="connsiteY58" fmla="*/ 833910 h 893093"/>
                <a:gd name="connsiteX59" fmla="*/ 1926083 w 6037301"/>
                <a:gd name="connsiteY59" fmla="*/ 893050 h 893093"/>
                <a:gd name="connsiteX60" fmla="*/ 2155612 w 6037301"/>
                <a:gd name="connsiteY60" fmla="*/ 827600 h 893093"/>
                <a:gd name="connsiteX61" fmla="*/ 2364045 w 6037301"/>
                <a:gd name="connsiteY61" fmla="*/ 544092 h 893093"/>
                <a:gd name="connsiteX62" fmla="*/ 2371002 w 6037301"/>
                <a:gd name="connsiteY62" fmla="*/ 478505 h 893093"/>
                <a:gd name="connsiteX63" fmla="*/ 2372741 w 6037301"/>
                <a:gd name="connsiteY63" fmla="*/ 478505 h 893093"/>
                <a:gd name="connsiteX64" fmla="*/ 2514068 w 6037301"/>
                <a:gd name="connsiteY64" fmla="*/ 236280 h 893093"/>
                <a:gd name="connsiteX65" fmla="*/ 2794481 w 6037301"/>
                <a:gd name="connsiteY65" fmla="*/ 240120 h 893093"/>
                <a:gd name="connsiteX66" fmla="*/ 2929122 w 6037301"/>
                <a:gd name="connsiteY66" fmla="*/ 486125 h 893093"/>
                <a:gd name="connsiteX67" fmla="*/ 2938542 w 6037301"/>
                <a:gd name="connsiteY67" fmla="*/ 486383 h 893093"/>
                <a:gd name="connsiteX68" fmla="*/ 2945038 w 6037301"/>
                <a:gd name="connsiteY68" fmla="*/ 534911 h 893093"/>
                <a:gd name="connsiteX69" fmla="*/ 3161156 w 6037301"/>
                <a:gd name="connsiteY69" fmla="*/ 812604 h 893093"/>
                <a:gd name="connsiteX70" fmla="*/ 3621922 w 6037301"/>
                <a:gd name="connsiteY70" fmla="*/ 806294 h 893093"/>
                <a:gd name="connsiteX71" fmla="*/ 3830356 w 6037301"/>
                <a:gd name="connsiteY71" fmla="*/ 522786 h 893093"/>
                <a:gd name="connsiteX72" fmla="*/ 3837312 w 6037301"/>
                <a:gd name="connsiteY72" fmla="*/ 457199 h 893093"/>
                <a:gd name="connsiteX73" fmla="*/ 3839051 w 6037301"/>
                <a:gd name="connsiteY73" fmla="*/ 457199 h 893093"/>
                <a:gd name="connsiteX74" fmla="*/ 3980378 w 6037301"/>
                <a:gd name="connsiteY74" fmla="*/ 214974 h 893093"/>
                <a:gd name="connsiteX75" fmla="*/ 4260791 w 6037301"/>
                <a:gd name="connsiteY75" fmla="*/ 218814 h 893093"/>
                <a:gd name="connsiteX76" fmla="*/ 4387640 w 6037301"/>
                <a:gd name="connsiteY76" fmla="*/ 391352 h 893093"/>
                <a:gd name="connsiteX77" fmla="*/ 4392364 w 6037301"/>
                <a:gd name="connsiteY77" fmla="*/ 435894 h 893093"/>
                <a:gd name="connsiteX78" fmla="*/ 4391739 w 6037301"/>
                <a:gd name="connsiteY78" fmla="*/ 435894 h 893093"/>
                <a:gd name="connsiteX79" fmla="*/ 4394750 w 6037301"/>
                <a:gd name="connsiteY79" fmla="*/ 458385 h 893093"/>
                <a:gd name="connsiteX80" fmla="*/ 4395432 w 6037301"/>
                <a:gd name="connsiteY80" fmla="*/ 464819 h 893093"/>
                <a:gd name="connsiteX81" fmla="*/ 4395612 w 6037301"/>
                <a:gd name="connsiteY81" fmla="*/ 464824 h 893093"/>
                <a:gd name="connsiteX82" fmla="*/ 4407845 w 6037301"/>
                <a:gd name="connsiteY82" fmla="*/ 556218 h 893093"/>
                <a:gd name="connsiteX83" fmla="*/ 4623963 w 6037301"/>
                <a:gd name="connsiteY83" fmla="*/ 833911 h 893093"/>
                <a:gd name="connsiteX84" fmla="*/ 4855199 w 6037301"/>
                <a:gd name="connsiteY84" fmla="*/ 893051 h 89309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Lst>
              <a:rect l="l" t="t" r="r" b="b"/>
              <a:pathLst>
                <a:path w="6037301" h="893093">
                  <a:moveTo>
                    <a:pt x="4855199" y="893051"/>
                  </a:moveTo>
                  <a:cubicBezTo>
                    <a:pt x="4934801" y="891961"/>
                    <a:pt x="5014119" y="870106"/>
                    <a:pt x="5084729" y="827601"/>
                  </a:cubicBezTo>
                  <a:cubicBezTo>
                    <a:pt x="5190646" y="763844"/>
                    <a:pt x="5264673" y="661029"/>
                    <a:pt x="5293162" y="544093"/>
                  </a:cubicBezTo>
                  <a:lnTo>
                    <a:pt x="5300119" y="478506"/>
                  </a:lnTo>
                  <a:lnTo>
                    <a:pt x="5301858" y="478506"/>
                  </a:lnTo>
                  <a:cubicBezTo>
                    <a:pt x="5301858" y="378192"/>
                    <a:pt x="5355856" y="285643"/>
                    <a:pt x="5443185" y="236281"/>
                  </a:cubicBezTo>
                  <a:cubicBezTo>
                    <a:pt x="5530514" y="186919"/>
                    <a:pt x="5637653" y="188386"/>
                    <a:pt x="5723598" y="240121"/>
                  </a:cubicBezTo>
                  <a:cubicBezTo>
                    <a:pt x="5809543" y="291856"/>
                    <a:pt x="5860986" y="385849"/>
                    <a:pt x="5858239" y="486126"/>
                  </a:cubicBezTo>
                  <a:lnTo>
                    <a:pt x="6037129" y="491027"/>
                  </a:lnTo>
                  <a:cubicBezTo>
                    <a:pt x="6041643" y="326255"/>
                    <a:pt x="5957113" y="171809"/>
                    <a:pt x="5815891" y="86800"/>
                  </a:cubicBezTo>
                  <a:cubicBezTo>
                    <a:pt x="5674670" y="1790"/>
                    <a:pt x="5498622" y="-620"/>
                    <a:pt x="5355125" y="80490"/>
                  </a:cubicBezTo>
                  <a:cubicBezTo>
                    <a:pt x="5247502" y="141323"/>
                    <a:pt x="5170688" y="242072"/>
                    <a:pt x="5139007" y="358184"/>
                  </a:cubicBezTo>
                  <a:lnTo>
                    <a:pt x="5129634" y="428205"/>
                  </a:lnTo>
                  <a:lnTo>
                    <a:pt x="5127077" y="428275"/>
                  </a:lnTo>
                  <a:cubicBezTo>
                    <a:pt x="5129824" y="528552"/>
                    <a:pt x="5078381" y="622545"/>
                    <a:pt x="4992436" y="674280"/>
                  </a:cubicBezTo>
                  <a:cubicBezTo>
                    <a:pt x="4906491" y="726015"/>
                    <a:pt x="4799352" y="727482"/>
                    <a:pt x="4712023" y="678120"/>
                  </a:cubicBezTo>
                  <a:cubicBezTo>
                    <a:pt x="4646527" y="641099"/>
                    <a:pt x="4599778" y="579784"/>
                    <a:pt x="4580498" y="509121"/>
                  </a:cubicBezTo>
                  <a:lnTo>
                    <a:pt x="4570880" y="437270"/>
                  </a:lnTo>
                  <a:lnTo>
                    <a:pt x="4561517" y="349001"/>
                  </a:lnTo>
                  <a:cubicBezTo>
                    <a:pt x="4533028" y="232065"/>
                    <a:pt x="4459001" y="129250"/>
                    <a:pt x="4353084" y="65493"/>
                  </a:cubicBezTo>
                  <a:cubicBezTo>
                    <a:pt x="4211863" y="-19517"/>
                    <a:pt x="4035815" y="-21927"/>
                    <a:pt x="3892318" y="59183"/>
                  </a:cubicBezTo>
                  <a:cubicBezTo>
                    <a:pt x="3784696" y="120016"/>
                    <a:pt x="3707881" y="220765"/>
                    <a:pt x="3676200" y="336877"/>
                  </a:cubicBezTo>
                  <a:lnTo>
                    <a:pt x="3666827" y="406898"/>
                  </a:lnTo>
                  <a:lnTo>
                    <a:pt x="3664270" y="406968"/>
                  </a:lnTo>
                  <a:cubicBezTo>
                    <a:pt x="3667017" y="507245"/>
                    <a:pt x="3615574" y="601238"/>
                    <a:pt x="3529629" y="652973"/>
                  </a:cubicBezTo>
                  <a:cubicBezTo>
                    <a:pt x="3443684" y="704708"/>
                    <a:pt x="3336545" y="706175"/>
                    <a:pt x="3249216" y="656813"/>
                  </a:cubicBezTo>
                  <a:cubicBezTo>
                    <a:pt x="3161887" y="607451"/>
                    <a:pt x="3107889" y="514902"/>
                    <a:pt x="3107889" y="414588"/>
                  </a:cubicBezTo>
                  <a:lnTo>
                    <a:pt x="3099904" y="414588"/>
                  </a:lnTo>
                  <a:lnTo>
                    <a:pt x="3095207" y="370307"/>
                  </a:lnTo>
                  <a:cubicBezTo>
                    <a:pt x="3066718" y="253371"/>
                    <a:pt x="2992691" y="150556"/>
                    <a:pt x="2886774" y="86799"/>
                  </a:cubicBezTo>
                  <a:cubicBezTo>
                    <a:pt x="2745553" y="1789"/>
                    <a:pt x="2569505" y="-621"/>
                    <a:pt x="2426008" y="80489"/>
                  </a:cubicBezTo>
                  <a:cubicBezTo>
                    <a:pt x="2318386" y="141322"/>
                    <a:pt x="2241571" y="242071"/>
                    <a:pt x="2209890" y="358183"/>
                  </a:cubicBezTo>
                  <a:lnTo>
                    <a:pt x="2200517" y="428204"/>
                  </a:lnTo>
                  <a:lnTo>
                    <a:pt x="2197960" y="428274"/>
                  </a:lnTo>
                  <a:cubicBezTo>
                    <a:pt x="2200707" y="528551"/>
                    <a:pt x="2149264" y="622544"/>
                    <a:pt x="2063319" y="674279"/>
                  </a:cubicBezTo>
                  <a:cubicBezTo>
                    <a:pt x="1977374" y="726014"/>
                    <a:pt x="1870235" y="727481"/>
                    <a:pt x="1782906" y="678119"/>
                  </a:cubicBezTo>
                  <a:cubicBezTo>
                    <a:pt x="1717409" y="641098"/>
                    <a:pt x="1670661" y="579783"/>
                    <a:pt x="1651381" y="509120"/>
                  </a:cubicBezTo>
                  <a:lnTo>
                    <a:pt x="1642654" y="443922"/>
                  </a:lnTo>
                  <a:lnTo>
                    <a:pt x="1632586" y="349001"/>
                  </a:lnTo>
                  <a:cubicBezTo>
                    <a:pt x="1604096" y="232065"/>
                    <a:pt x="1530069" y="129250"/>
                    <a:pt x="1424152" y="65493"/>
                  </a:cubicBezTo>
                  <a:cubicBezTo>
                    <a:pt x="1282931" y="-19517"/>
                    <a:pt x="1106883" y="-21927"/>
                    <a:pt x="963386" y="59183"/>
                  </a:cubicBezTo>
                  <a:cubicBezTo>
                    <a:pt x="855764" y="120016"/>
                    <a:pt x="778949" y="220765"/>
                    <a:pt x="747268" y="336877"/>
                  </a:cubicBezTo>
                  <a:lnTo>
                    <a:pt x="737895" y="406898"/>
                  </a:lnTo>
                  <a:lnTo>
                    <a:pt x="735338" y="406968"/>
                  </a:lnTo>
                  <a:cubicBezTo>
                    <a:pt x="738085" y="507245"/>
                    <a:pt x="686642" y="601238"/>
                    <a:pt x="600697" y="652973"/>
                  </a:cubicBezTo>
                  <a:cubicBezTo>
                    <a:pt x="514752" y="704708"/>
                    <a:pt x="407613" y="706175"/>
                    <a:pt x="320284" y="656813"/>
                  </a:cubicBezTo>
                  <a:cubicBezTo>
                    <a:pt x="232955" y="607451"/>
                    <a:pt x="178957" y="514902"/>
                    <a:pt x="178957" y="414588"/>
                  </a:cubicBezTo>
                  <a:lnTo>
                    <a:pt x="0" y="414587"/>
                  </a:lnTo>
                  <a:cubicBezTo>
                    <a:pt x="0" y="579421"/>
                    <a:pt x="88727" y="731494"/>
                    <a:pt x="232224" y="812604"/>
                  </a:cubicBezTo>
                  <a:cubicBezTo>
                    <a:pt x="375721" y="893714"/>
                    <a:pt x="551769" y="891304"/>
                    <a:pt x="692990" y="806294"/>
                  </a:cubicBezTo>
                  <a:cubicBezTo>
                    <a:pt x="798907" y="742537"/>
                    <a:pt x="872934" y="639722"/>
                    <a:pt x="901424" y="522786"/>
                  </a:cubicBezTo>
                  <a:lnTo>
                    <a:pt x="908380" y="457199"/>
                  </a:lnTo>
                  <a:lnTo>
                    <a:pt x="910119" y="457199"/>
                  </a:lnTo>
                  <a:cubicBezTo>
                    <a:pt x="910119" y="356885"/>
                    <a:pt x="964117" y="264336"/>
                    <a:pt x="1051446" y="214974"/>
                  </a:cubicBezTo>
                  <a:cubicBezTo>
                    <a:pt x="1138775" y="165612"/>
                    <a:pt x="1245914" y="167079"/>
                    <a:pt x="1331859" y="218814"/>
                  </a:cubicBezTo>
                  <a:cubicBezTo>
                    <a:pt x="1396318" y="257615"/>
                    <a:pt x="1441369" y="320187"/>
                    <a:pt x="1458708" y="391352"/>
                  </a:cubicBezTo>
                  <a:lnTo>
                    <a:pt x="1463432" y="435893"/>
                  </a:lnTo>
                  <a:lnTo>
                    <a:pt x="1462622" y="435893"/>
                  </a:lnTo>
                  <a:cubicBezTo>
                    <a:pt x="1462622" y="600727"/>
                    <a:pt x="1551349" y="752800"/>
                    <a:pt x="1694846" y="833910"/>
                  </a:cubicBezTo>
                  <a:cubicBezTo>
                    <a:pt x="1766595" y="874465"/>
                    <a:pt x="1846481" y="894140"/>
                    <a:pt x="1926083" y="893050"/>
                  </a:cubicBezTo>
                  <a:cubicBezTo>
                    <a:pt x="2005685" y="891960"/>
                    <a:pt x="2085002" y="870105"/>
                    <a:pt x="2155612" y="827600"/>
                  </a:cubicBezTo>
                  <a:cubicBezTo>
                    <a:pt x="2261529" y="763843"/>
                    <a:pt x="2335556" y="661028"/>
                    <a:pt x="2364045" y="544092"/>
                  </a:cubicBezTo>
                  <a:lnTo>
                    <a:pt x="2371002" y="478505"/>
                  </a:lnTo>
                  <a:lnTo>
                    <a:pt x="2372741" y="478505"/>
                  </a:lnTo>
                  <a:cubicBezTo>
                    <a:pt x="2372741" y="378191"/>
                    <a:pt x="2426739" y="285642"/>
                    <a:pt x="2514068" y="236280"/>
                  </a:cubicBezTo>
                  <a:cubicBezTo>
                    <a:pt x="2601397" y="186918"/>
                    <a:pt x="2708536" y="188385"/>
                    <a:pt x="2794481" y="240120"/>
                  </a:cubicBezTo>
                  <a:cubicBezTo>
                    <a:pt x="2880426" y="291855"/>
                    <a:pt x="2931869" y="385848"/>
                    <a:pt x="2929122" y="486125"/>
                  </a:cubicBezTo>
                  <a:lnTo>
                    <a:pt x="2938542" y="486383"/>
                  </a:lnTo>
                  <a:lnTo>
                    <a:pt x="2945038" y="534911"/>
                  </a:lnTo>
                  <a:cubicBezTo>
                    <a:pt x="2976719" y="651022"/>
                    <a:pt x="3053534" y="751772"/>
                    <a:pt x="3161156" y="812604"/>
                  </a:cubicBezTo>
                  <a:cubicBezTo>
                    <a:pt x="3304653" y="893714"/>
                    <a:pt x="3480701" y="891304"/>
                    <a:pt x="3621922" y="806294"/>
                  </a:cubicBezTo>
                  <a:cubicBezTo>
                    <a:pt x="3727839" y="742537"/>
                    <a:pt x="3801866" y="639722"/>
                    <a:pt x="3830356" y="522786"/>
                  </a:cubicBezTo>
                  <a:lnTo>
                    <a:pt x="3837312" y="457199"/>
                  </a:lnTo>
                  <a:lnTo>
                    <a:pt x="3839051" y="457199"/>
                  </a:lnTo>
                  <a:cubicBezTo>
                    <a:pt x="3839051" y="356885"/>
                    <a:pt x="3893049" y="264336"/>
                    <a:pt x="3980378" y="214974"/>
                  </a:cubicBezTo>
                  <a:cubicBezTo>
                    <a:pt x="4067707" y="165612"/>
                    <a:pt x="4174846" y="167079"/>
                    <a:pt x="4260791" y="218814"/>
                  </a:cubicBezTo>
                  <a:cubicBezTo>
                    <a:pt x="4325250" y="257615"/>
                    <a:pt x="4370301" y="320187"/>
                    <a:pt x="4387640" y="391352"/>
                  </a:cubicBezTo>
                  <a:lnTo>
                    <a:pt x="4392364" y="435894"/>
                  </a:lnTo>
                  <a:lnTo>
                    <a:pt x="4391739" y="435894"/>
                  </a:lnTo>
                  <a:lnTo>
                    <a:pt x="4394750" y="458385"/>
                  </a:lnTo>
                  <a:lnTo>
                    <a:pt x="4395432" y="464819"/>
                  </a:lnTo>
                  <a:lnTo>
                    <a:pt x="4395612" y="464824"/>
                  </a:lnTo>
                  <a:lnTo>
                    <a:pt x="4407845" y="556218"/>
                  </a:lnTo>
                  <a:cubicBezTo>
                    <a:pt x="4439526" y="672329"/>
                    <a:pt x="4516341" y="773079"/>
                    <a:pt x="4623963" y="833911"/>
                  </a:cubicBezTo>
                  <a:cubicBezTo>
                    <a:pt x="4695712" y="874466"/>
                    <a:pt x="4775598" y="894141"/>
                    <a:pt x="4855199" y="893051"/>
                  </a:cubicBez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433" name="Freeform 432"/>
            <p:cNvSpPr/>
            <p:nvPr userDrawn="1"/>
          </p:nvSpPr>
          <p:spPr>
            <a:xfrm flipV="1">
              <a:off x="9884694" y="6430885"/>
              <a:ext cx="2022768" cy="299226"/>
            </a:xfrm>
            <a:custGeom>
              <a:avLst/>
              <a:gdLst>
                <a:gd name="connsiteX0" fmla="*/ 4855199 w 6037301"/>
                <a:gd name="connsiteY0" fmla="*/ 893051 h 893093"/>
                <a:gd name="connsiteX1" fmla="*/ 5084729 w 6037301"/>
                <a:gd name="connsiteY1" fmla="*/ 827601 h 893093"/>
                <a:gd name="connsiteX2" fmla="*/ 5293162 w 6037301"/>
                <a:gd name="connsiteY2" fmla="*/ 544093 h 893093"/>
                <a:gd name="connsiteX3" fmla="*/ 5300119 w 6037301"/>
                <a:gd name="connsiteY3" fmla="*/ 478506 h 893093"/>
                <a:gd name="connsiteX4" fmla="*/ 5301858 w 6037301"/>
                <a:gd name="connsiteY4" fmla="*/ 478506 h 893093"/>
                <a:gd name="connsiteX5" fmla="*/ 5443185 w 6037301"/>
                <a:gd name="connsiteY5" fmla="*/ 236281 h 893093"/>
                <a:gd name="connsiteX6" fmla="*/ 5723598 w 6037301"/>
                <a:gd name="connsiteY6" fmla="*/ 240121 h 893093"/>
                <a:gd name="connsiteX7" fmla="*/ 5858239 w 6037301"/>
                <a:gd name="connsiteY7" fmla="*/ 486126 h 893093"/>
                <a:gd name="connsiteX8" fmla="*/ 6037129 w 6037301"/>
                <a:gd name="connsiteY8" fmla="*/ 491027 h 893093"/>
                <a:gd name="connsiteX9" fmla="*/ 5815891 w 6037301"/>
                <a:gd name="connsiteY9" fmla="*/ 86800 h 893093"/>
                <a:gd name="connsiteX10" fmla="*/ 5355125 w 6037301"/>
                <a:gd name="connsiteY10" fmla="*/ 80490 h 893093"/>
                <a:gd name="connsiteX11" fmla="*/ 5139007 w 6037301"/>
                <a:gd name="connsiteY11" fmla="*/ 358184 h 893093"/>
                <a:gd name="connsiteX12" fmla="*/ 5129634 w 6037301"/>
                <a:gd name="connsiteY12" fmla="*/ 428205 h 893093"/>
                <a:gd name="connsiteX13" fmla="*/ 5127077 w 6037301"/>
                <a:gd name="connsiteY13" fmla="*/ 428275 h 893093"/>
                <a:gd name="connsiteX14" fmla="*/ 4992436 w 6037301"/>
                <a:gd name="connsiteY14" fmla="*/ 674280 h 893093"/>
                <a:gd name="connsiteX15" fmla="*/ 4712023 w 6037301"/>
                <a:gd name="connsiteY15" fmla="*/ 678120 h 893093"/>
                <a:gd name="connsiteX16" fmla="*/ 4580498 w 6037301"/>
                <a:gd name="connsiteY16" fmla="*/ 509121 h 893093"/>
                <a:gd name="connsiteX17" fmla="*/ 4570880 w 6037301"/>
                <a:gd name="connsiteY17" fmla="*/ 437270 h 893093"/>
                <a:gd name="connsiteX18" fmla="*/ 4561517 w 6037301"/>
                <a:gd name="connsiteY18" fmla="*/ 349001 h 893093"/>
                <a:gd name="connsiteX19" fmla="*/ 4353084 w 6037301"/>
                <a:gd name="connsiteY19" fmla="*/ 65493 h 893093"/>
                <a:gd name="connsiteX20" fmla="*/ 3892318 w 6037301"/>
                <a:gd name="connsiteY20" fmla="*/ 59183 h 893093"/>
                <a:gd name="connsiteX21" fmla="*/ 3676200 w 6037301"/>
                <a:gd name="connsiteY21" fmla="*/ 336877 h 893093"/>
                <a:gd name="connsiteX22" fmla="*/ 3666827 w 6037301"/>
                <a:gd name="connsiteY22" fmla="*/ 406898 h 893093"/>
                <a:gd name="connsiteX23" fmla="*/ 3664270 w 6037301"/>
                <a:gd name="connsiteY23" fmla="*/ 406968 h 893093"/>
                <a:gd name="connsiteX24" fmla="*/ 3529629 w 6037301"/>
                <a:gd name="connsiteY24" fmla="*/ 652973 h 893093"/>
                <a:gd name="connsiteX25" fmla="*/ 3249216 w 6037301"/>
                <a:gd name="connsiteY25" fmla="*/ 656813 h 893093"/>
                <a:gd name="connsiteX26" fmla="*/ 3107889 w 6037301"/>
                <a:gd name="connsiteY26" fmla="*/ 414588 h 893093"/>
                <a:gd name="connsiteX27" fmla="*/ 3099904 w 6037301"/>
                <a:gd name="connsiteY27" fmla="*/ 414588 h 893093"/>
                <a:gd name="connsiteX28" fmla="*/ 3095207 w 6037301"/>
                <a:gd name="connsiteY28" fmla="*/ 370307 h 893093"/>
                <a:gd name="connsiteX29" fmla="*/ 2886774 w 6037301"/>
                <a:gd name="connsiteY29" fmla="*/ 86799 h 893093"/>
                <a:gd name="connsiteX30" fmla="*/ 2426008 w 6037301"/>
                <a:gd name="connsiteY30" fmla="*/ 80489 h 893093"/>
                <a:gd name="connsiteX31" fmla="*/ 2209890 w 6037301"/>
                <a:gd name="connsiteY31" fmla="*/ 358183 h 893093"/>
                <a:gd name="connsiteX32" fmla="*/ 2200517 w 6037301"/>
                <a:gd name="connsiteY32" fmla="*/ 428204 h 893093"/>
                <a:gd name="connsiteX33" fmla="*/ 2197960 w 6037301"/>
                <a:gd name="connsiteY33" fmla="*/ 428274 h 893093"/>
                <a:gd name="connsiteX34" fmla="*/ 2063319 w 6037301"/>
                <a:gd name="connsiteY34" fmla="*/ 674279 h 893093"/>
                <a:gd name="connsiteX35" fmla="*/ 1782906 w 6037301"/>
                <a:gd name="connsiteY35" fmla="*/ 678119 h 893093"/>
                <a:gd name="connsiteX36" fmla="*/ 1651381 w 6037301"/>
                <a:gd name="connsiteY36" fmla="*/ 509120 h 893093"/>
                <a:gd name="connsiteX37" fmla="*/ 1642654 w 6037301"/>
                <a:gd name="connsiteY37" fmla="*/ 443922 h 893093"/>
                <a:gd name="connsiteX38" fmla="*/ 1632586 w 6037301"/>
                <a:gd name="connsiteY38" fmla="*/ 349001 h 893093"/>
                <a:gd name="connsiteX39" fmla="*/ 1424152 w 6037301"/>
                <a:gd name="connsiteY39" fmla="*/ 65493 h 893093"/>
                <a:gd name="connsiteX40" fmla="*/ 963386 w 6037301"/>
                <a:gd name="connsiteY40" fmla="*/ 59183 h 893093"/>
                <a:gd name="connsiteX41" fmla="*/ 747268 w 6037301"/>
                <a:gd name="connsiteY41" fmla="*/ 336877 h 893093"/>
                <a:gd name="connsiteX42" fmla="*/ 737895 w 6037301"/>
                <a:gd name="connsiteY42" fmla="*/ 406898 h 893093"/>
                <a:gd name="connsiteX43" fmla="*/ 735338 w 6037301"/>
                <a:gd name="connsiteY43" fmla="*/ 406968 h 893093"/>
                <a:gd name="connsiteX44" fmla="*/ 600697 w 6037301"/>
                <a:gd name="connsiteY44" fmla="*/ 652973 h 893093"/>
                <a:gd name="connsiteX45" fmla="*/ 320284 w 6037301"/>
                <a:gd name="connsiteY45" fmla="*/ 656813 h 893093"/>
                <a:gd name="connsiteX46" fmla="*/ 178957 w 6037301"/>
                <a:gd name="connsiteY46" fmla="*/ 414588 h 893093"/>
                <a:gd name="connsiteX47" fmla="*/ 0 w 6037301"/>
                <a:gd name="connsiteY47" fmla="*/ 414587 h 893093"/>
                <a:gd name="connsiteX48" fmla="*/ 232224 w 6037301"/>
                <a:gd name="connsiteY48" fmla="*/ 812604 h 893093"/>
                <a:gd name="connsiteX49" fmla="*/ 692990 w 6037301"/>
                <a:gd name="connsiteY49" fmla="*/ 806294 h 893093"/>
                <a:gd name="connsiteX50" fmla="*/ 901424 w 6037301"/>
                <a:gd name="connsiteY50" fmla="*/ 522786 h 893093"/>
                <a:gd name="connsiteX51" fmla="*/ 908380 w 6037301"/>
                <a:gd name="connsiteY51" fmla="*/ 457199 h 893093"/>
                <a:gd name="connsiteX52" fmla="*/ 910119 w 6037301"/>
                <a:gd name="connsiteY52" fmla="*/ 457199 h 893093"/>
                <a:gd name="connsiteX53" fmla="*/ 1051446 w 6037301"/>
                <a:gd name="connsiteY53" fmla="*/ 214974 h 893093"/>
                <a:gd name="connsiteX54" fmla="*/ 1331859 w 6037301"/>
                <a:gd name="connsiteY54" fmla="*/ 218814 h 893093"/>
                <a:gd name="connsiteX55" fmla="*/ 1458708 w 6037301"/>
                <a:gd name="connsiteY55" fmla="*/ 391352 h 893093"/>
                <a:gd name="connsiteX56" fmla="*/ 1463432 w 6037301"/>
                <a:gd name="connsiteY56" fmla="*/ 435893 h 893093"/>
                <a:gd name="connsiteX57" fmla="*/ 1462622 w 6037301"/>
                <a:gd name="connsiteY57" fmla="*/ 435893 h 893093"/>
                <a:gd name="connsiteX58" fmla="*/ 1694846 w 6037301"/>
                <a:gd name="connsiteY58" fmla="*/ 833910 h 893093"/>
                <a:gd name="connsiteX59" fmla="*/ 1926083 w 6037301"/>
                <a:gd name="connsiteY59" fmla="*/ 893050 h 893093"/>
                <a:gd name="connsiteX60" fmla="*/ 2155612 w 6037301"/>
                <a:gd name="connsiteY60" fmla="*/ 827600 h 893093"/>
                <a:gd name="connsiteX61" fmla="*/ 2364045 w 6037301"/>
                <a:gd name="connsiteY61" fmla="*/ 544092 h 893093"/>
                <a:gd name="connsiteX62" fmla="*/ 2371002 w 6037301"/>
                <a:gd name="connsiteY62" fmla="*/ 478505 h 893093"/>
                <a:gd name="connsiteX63" fmla="*/ 2372741 w 6037301"/>
                <a:gd name="connsiteY63" fmla="*/ 478505 h 893093"/>
                <a:gd name="connsiteX64" fmla="*/ 2514068 w 6037301"/>
                <a:gd name="connsiteY64" fmla="*/ 236280 h 893093"/>
                <a:gd name="connsiteX65" fmla="*/ 2794481 w 6037301"/>
                <a:gd name="connsiteY65" fmla="*/ 240120 h 893093"/>
                <a:gd name="connsiteX66" fmla="*/ 2929122 w 6037301"/>
                <a:gd name="connsiteY66" fmla="*/ 486125 h 893093"/>
                <a:gd name="connsiteX67" fmla="*/ 2938542 w 6037301"/>
                <a:gd name="connsiteY67" fmla="*/ 486383 h 893093"/>
                <a:gd name="connsiteX68" fmla="*/ 2945038 w 6037301"/>
                <a:gd name="connsiteY68" fmla="*/ 534911 h 893093"/>
                <a:gd name="connsiteX69" fmla="*/ 3161156 w 6037301"/>
                <a:gd name="connsiteY69" fmla="*/ 812604 h 893093"/>
                <a:gd name="connsiteX70" fmla="*/ 3621922 w 6037301"/>
                <a:gd name="connsiteY70" fmla="*/ 806294 h 893093"/>
                <a:gd name="connsiteX71" fmla="*/ 3830356 w 6037301"/>
                <a:gd name="connsiteY71" fmla="*/ 522786 h 893093"/>
                <a:gd name="connsiteX72" fmla="*/ 3837312 w 6037301"/>
                <a:gd name="connsiteY72" fmla="*/ 457199 h 893093"/>
                <a:gd name="connsiteX73" fmla="*/ 3839051 w 6037301"/>
                <a:gd name="connsiteY73" fmla="*/ 457199 h 893093"/>
                <a:gd name="connsiteX74" fmla="*/ 3980378 w 6037301"/>
                <a:gd name="connsiteY74" fmla="*/ 214974 h 893093"/>
                <a:gd name="connsiteX75" fmla="*/ 4260791 w 6037301"/>
                <a:gd name="connsiteY75" fmla="*/ 218814 h 893093"/>
                <a:gd name="connsiteX76" fmla="*/ 4387640 w 6037301"/>
                <a:gd name="connsiteY76" fmla="*/ 391352 h 893093"/>
                <a:gd name="connsiteX77" fmla="*/ 4392364 w 6037301"/>
                <a:gd name="connsiteY77" fmla="*/ 435894 h 893093"/>
                <a:gd name="connsiteX78" fmla="*/ 4391739 w 6037301"/>
                <a:gd name="connsiteY78" fmla="*/ 435894 h 893093"/>
                <a:gd name="connsiteX79" fmla="*/ 4394750 w 6037301"/>
                <a:gd name="connsiteY79" fmla="*/ 458385 h 893093"/>
                <a:gd name="connsiteX80" fmla="*/ 4395432 w 6037301"/>
                <a:gd name="connsiteY80" fmla="*/ 464819 h 893093"/>
                <a:gd name="connsiteX81" fmla="*/ 4395612 w 6037301"/>
                <a:gd name="connsiteY81" fmla="*/ 464824 h 893093"/>
                <a:gd name="connsiteX82" fmla="*/ 4407845 w 6037301"/>
                <a:gd name="connsiteY82" fmla="*/ 556218 h 893093"/>
                <a:gd name="connsiteX83" fmla="*/ 4623963 w 6037301"/>
                <a:gd name="connsiteY83" fmla="*/ 833911 h 893093"/>
                <a:gd name="connsiteX84" fmla="*/ 4855199 w 6037301"/>
                <a:gd name="connsiteY84" fmla="*/ 893051 h 89309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Lst>
              <a:rect l="l" t="t" r="r" b="b"/>
              <a:pathLst>
                <a:path w="6037301" h="893093">
                  <a:moveTo>
                    <a:pt x="4855199" y="893051"/>
                  </a:moveTo>
                  <a:cubicBezTo>
                    <a:pt x="4934801" y="891961"/>
                    <a:pt x="5014119" y="870106"/>
                    <a:pt x="5084729" y="827601"/>
                  </a:cubicBezTo>
                  <a:cubicBezTo>
                    <a:pt x="5190646" y="763844"/>
                    <a:pt x="5264673" y="661029"/>
                    <a:pt x="5293162" y="544093"/>
                  </a:cubicBezTo>
                  <a:lnTo>
                    <a:pt x="5300119" y="478506"/>
                  </a:lnTo>
                  <a:lnTo>
                    <a:pt x="5301858" y="478506"/>
                  </a:lnTo>
                  <a:cubicBezTo>
                    <a:pt x="5301858" y="378192"/>
                    <a:pt x="5355856" y="285643"/>
                    <a:pt x="5443185" y="236281"/>
                  </a:cubicBezTo>
                  <a:cubicBezTo>
                    <a:pt x="5530514" y="186919"/>
                    <a:pt x="5637653" y="188386"/>
                    <a:pt x="5723598" y="240121"/>
                  </a:cubicBezTo>
                  <a:cubicBezTo>
                    <a:pt x="5809543" y="291856"/>
                    <a:pt x="5860986" y="385849"/>
                    <a:pt x="5858239" y="486126"/>
                  </a:cubicBezTo>
                  <a:lnTo>
                    <a:pt x="6037129" y="491027"/>
                  </a:lnTo>
                  <a:cubicBezTo>
                    <a:pt x="6041643" y="326255"/>
                    <a:pt x="5957113" y="171809"/>
                    <a:pt x="5815891" y="86800"/>
                  </a:cubicBezTo>
                  <a:cubicBezTo>
                    <a:pt x="5674670" y="1790"/>
                    <a:pt x="5498622" y="-620"/>
                    <a:pt x="5355125" y="80490"/>
                  </a:cubicBezTo>
                  <a:cubicBezTo>
                    <a:pt x="5247502" y="141323"/>
                    <a:pt x="5170688" y="242072"/>
                    <a:pt x="5139007" y="358184"/>
                  </a:cubicBezTo>
                  <a:lnTo>
                    <a:pt x="5129634" y="428205"/>
                  </a:lnTo>
                  <a:lnTo>
                    <a:pt x="5127077" y="428275"/>
                  </a:lnTo>
                  <a:cubicBezTo>
                    <a:pt x="5129824" y="528552"/>
                    <a:pt x="5078381" y="622545"/>
                    <a:pt x="4992436" y="674280"/>
                  </a:cubicBezTo>
                  <a:cubicBezTo>
                    <a:pt x="4906491" y="726015"/>
                    <a:pt x="4799352" y="727482"/>
                    <a:pt x="4712023" y="678120"/>
                  </a:cubicBezTo>
                  <a:cubicBezTo>
                    <a:pt x="4646527" y="641099"/>
                    <a:pt x="4599778" y="579784"/>
                    <a:pt x="4580498" y="509121"/>
                  </a:cubicBezTo>
                  <a:lnTo>
                    <a:pt x="4570880" y="437270"/>
                  </a:lnTo>
                  <a:lnTo>
                    <a:pt x="4561517" y="349001"/>
                  </a:lnTo>
                  <a:cubicBezTo>
                    <a:pt x="4533028" y="232065"/>
                    <a:pt x="4459001" y="129250"/>
                    <a:pt x="4353084" y="65493"/>
                  </a:cubicBezTo>
                  <a:cubicBezTo>
                    <a:pt x="4211863" y="-19517"/>
                    <a:pt x="4035815" y="-21927"/>
                    <a:pt x="3892318" y="59183"/>
                  </a:cubicBezTo>
                  <a:cubicBezTo>
                    <a:pt x="3784696" y="120016"/>
                    <a:pt x="3707881" y="220765"/>
                    <a:pt x="3676200" y="336877"/>
                  </a:cubicBezTo>
                  <a:lnTo>
                    <a:pt x="3666827" y="406898"/>
                  </a:lnTo>
                  <a:lnTo>
                    <a:pt x="3664270" y="406968"/>
                  </a:lnTo>
                  <a:cubicBezTo>
                    <a:pt x="3667017" y="507245"/>
                    <a:pt x="3615574" y="601238"/>
                    <a:pt x="3529629" y="652973"/>
                  </a:cubicBezTo>
                  <a:cubicBezTo>
                    <a:pt x="3443684" y="704708"/>
                    <a:pt x="3336545" y="706175"/>
                    <a:pt x="3249216" y="656813"/>
                  </a:cubicBezTo>
                  <a:cubicBezTo>
                    <a:pt x="3161887" y="607451"/>
                    <a:pt x="3107889" y="514902"/>
                    <a:pt x="3107889" y="414588"/>
                  </a:cubicBezTo>
                  <a:lnTo>
                    <a:pt x="3099904" y="414588"/>
                  </a:lnTo>
                  <a:lnTo>
                    <a:pt x="3095207" y="370307"/>
                  </a:lnTo>
                  <a:cubicBezTo>
                    <a:pt x="3066718" y="253371"/>
                    <a:pt x="2992691" y="150556"/>
                    <a:pt x="2886774" y="86799"/>
                  </a:cubicBezTo>
                  <a:cubicBezTo>
                    <a:pt x="2745553" y="1789"/>
                    <a:pt x="2569505" y="-621"/>
                    <a:pt x="2426008" y="80489"/>
                  </a:cubicBezTo>
                  <a:cubicBezTo>
                    <a:pt x="2318386" y="141322"/>
                    <a:pt x="2241571" y="242071"/>
                    <a:pt x="2209890" y="358183"/>
                  </a:cubicBezTo>
                  <a:lnTo>
                    <a:pt x="2200517" y="428204"/>
                  </a:lnTo>
                  <a:lnTo>
                    <a:pt x="2197960" y="428274"/>
                  </a:lnTo>
                  <a:cubicBezTo>
                    <a:pt x="2200707" y="528551"/>
                    <a:pt x="2149264" y="622544"/>
                    <a:pt x="2063319" y="674279"/>
                  </a:cubicBezTo>
                  <a:cubicBezTo>
                    <a:pt x="1977374" y="726014"/>
                    <a:pt x="1870235" y="727481"/>
                    <a:pt x="1782906" y="678119"/>
                  </a:cubicBezTo>
                  <a:cubicBezTo>
                    <a:pt x="1717409" y="641098"/>
                    <a:pt x="1670661" y="579783"/>
                    <a:pt x="1651381" y="509120"/>
                  </a:cubicBezTo>
                  <a:lnTo>
                    <a:pt x="1642654" y="443922"/>
                  </a:lnTo>
                  <a:lnTo>
                    <a:pt x="1632586" y="349001"/>
                  </a:lnTo>
                  <a:cubicBezTo>
                    <a:pt x="1604096" y="232065"/>
                    <a:pt x="1530069" y="129250"/>
                    <a:pt x="1424152" y="65493"/>
                  </a:cubicBezTo>
                  <a:cubicBezTo>
                    <a:pt x="1282931" y="-19517"/>
                    <a:pt x="1106883" y="-21927"/>
                    <a:pt x="963386" y="59183"/>
                  </a:cubicBezTo>
                  <a:cubicBezTo>
                    <a:pt x="855764" y="120016"/>
                    <a:pt x="778949" y="220765"/>
                    <a:pt x="747268" y="336877"/>
                  </a:cubicBezTo>
                  <a:lnTo>
                    <a:pt x="737895" y="406898"/>
                  </a:lnTo>
                  <a:lnTo>
                    <a:pt x="735338" y="406968"/>
                  </a:lnTo>
                  <a:cubicBezTo>
                    <a:pt x="738085" y="507245"/>
                    <a:pt x="686642" y="601238"/>
                    <a:pt x="600697" y="652973"/>
                  </a:cubicBezTo>
                  <a:cubicBezTo>
                    <a:pt x="514752" y="704708"/>
                    <a:pt x="407613" y="706175"/>
                    <a:pt x="320284" y="656813"/>
                  </a:cubicBezTo>
                  <a:cubicBezTo>
                    <a:pt x="232955" y="607451"/>
                    <a:pt x="178957" y="514902"/>
                    <a:pt x="178957" y="414588"/>
                  </a:cubicBezTo>
                  <a:lnTo>
                    <a:pt x="0" y="414587"/>
                  </a:lnTo>
                  <a:cubicBezTo>
                    <a:pt x="0" y="579421"/>
                    <a:pt x="88727" y="731494"/>
                    <a:pt x="232224" y="812604"/>
                  </a:cubicBezTo>
                  <a:cubicBezTo>
                    <a:pt x="375721" y="893714"/>
                    <a:pt x="551769" y="891304"/>
                    <a:pt x="692990" y="806294"/>
                  </a:cubicBezTo>
                  <a:cubicBezTo>
                    <a:pt x="798907" y="742537"/>
                    <a:pt x="872934" y="639722"/>
                    <a:pt x="901424" y="522786"/>
                  </a:cubicBezTo>
                  <a:lnTo>
                    <a:pt x="908380" y="457199"/>
                  </a:lnTo>
                  <a:lnTo>
                    <a:pt x="910119" y="457199"/>
                  </a:lnTo>
                  <a:cubicBezTo>
                    <a:pt x="910119" y="356885"/>
                    <a:pt x="964117" y="264336"/>
                    <a:pt x="1051446" y="214974"/>
                  </a:cubicBezTo>
                  <a:cubicBezTo>
                    <a:pt x="1138775" y="165612"/>
                    <a:pt x="1245914" y="167079"/>
                    <a:pt x="1331859" y="218814"/>
                  </a:cubicBezTo>
                  <a:cubicBezTo>
                    <a:pt x="1396318" y="257615"/>
                    <a:pt x="1441369" y="320187"/>
                    <a:pt x="1458708" y="391352"/>
                  </a:cubicBezTo>
                  <a:lnTo>
                    <a:pt x="1463432" y="435893"/>
                  </a:lnTo>
                  <a:lnTo>
                    <a:pt x="1462622" y="435893"/>
                  </a:lnTo>
                  <a:cubicBezTo>
                    <a:pt x="1462622" y="600727"/>
                    <a:pt x="1551349" y="752800"/>
                    <a:pt x="1694846" y="833910"/>
                  </a:cubicBezTo>
                  <a:cubicBezTo>
                    <a:pt x="1766595" y="874465"/>
                    <a:pt x="1846481" y="894140"/>
                    <a:pt x="1926083" y="893050"/>
                  </a:cubicBezTo>
                  <a:cubicBezTo>
                    <a:pt x="2005685" y="891960"/>
                    <a:pt x="2085002" y="870105"/>
                    <a:pt x="2155612" y="827600"/>
                  </a:cubicBezTo>
                  <a:cubicBezTo>
                    <a:pt x="2261529" y="763843"/>
                    <a:pt x="2335556" y="661028"/>
                    <a:pt x="2364045" y="544092"/>
                  </a:cubicBezTo>
                  <a:lnTo>
                    <a:pt x="2371002" y="478505"/>
                  </a:lnTo>
                  <a:lnTo>
                    <a:pt x="2372741" y="478505"/>
                  </a:lnTo>
                  <a:cubicBezTo>
                    <a:pt x="2372741" y="378191"/>
                    <a:pt x="2426739" y="285642"/>
                    <a:pt x="2514068" y="236280"/>
                  </a:cubicBezTo>
                  <a:cubicBezTo>
                    <a:pt x="2601397" y="186918"/>
                    <a:pt x="2708536" y="188385"/>
                    <a:pt x="2794481" y="240120"/>
                  </a:cubicBezTo>
                  <a:cubicBezTo>
                    <a:pt x="2880426" y="291855"/>
                    <a:pt x="2931869" y="385848"/>
                    <a:pt x="2929122" y="486125"/>
                  </a:cubicBezTo>
                  <a:lnTo>
                    <a:pt x="2938542" y="486383"/>
                  </a:lnTo>
                  <a:lnTo>
                    <a:pt x="2945038" y="534911"/>
                  </a:lnTo>
                  <a:cubicBezTo>
                    <a:pt x="2976719" y="651022"/>
                    <a:pt x="3053534" y="751772"/>
                    <a:pt x="3161156" y="812604"/>
                  </a:cubicBezTo>
                  <a:cubicBezTo>
                    <a:pt x="3304653" y="893714"/>
                    <a:pt x="3480701" y="891304"/>
                    <a:pt x="3621922" y="806294"/>
                  </a:cubicBezTo>
                  <a:cubicBezTo>
                    <a:pt x="3727839" y="742537"/>
                    <a:pt x="3801866" y="639722"/>
                    <a:pt x="3830356" y="522786"/>
                  </a:cubicBezTo>
                  <a:lnTo>
                    <a:pt x="3837312" y="457199"/>
                  </a:lnTo>
                  <a:lnTo>
                    <a:pt x="3839051" y="457199"/>
                  </a:lnTo>
                  <a:cubicBezTo>
                    <a:pt x="3839051" y="356885"/>
                    <a:pt x="3893049" y="264336"/>
                    <a:pt x="3980378" y="214974"/>
                  </a:cubicBezTo>
                  <a:cubicBezTo>
                    <a:pt x="4067707" y="165612"/>
                    <a:pt x="4174846" y="167079"/>
                    <a:pt x="4260791" y="218814"/>
                  </a:cubicBezTo>
                  <a:cubicBezTo>
                    <a:pt x="4325250" y="257615"/>
                    <a:pt x="4370301" y="320187"/>
                    <a:pt x="4387640" y="391352"/>
                  </a:cubicBezTo>
                  <a:lnTo>
                    <a:pt x="4392364" y="435894"/>
                  </a:lnTo>
                  <a:lnTo>
                    <a:pt x="4391739" y="435894"/>
                  </a:lnTo>
                  <a:lnTo>
                    <a:pt x="4394750" y="458385"/>
                  </a:lnTo>
                  <a:lnTo>
                    <a:pt x="4395432" y="464819"/>
                  </a:lnTo>
                  <a:lnTo>
                    <a:pt x="4395612" y="464824"/>
                  </a:lnTo>
                  <a:lnTo>
                    <a:pt x="4407845" y="556218"/>
                  </a:lnTo>
                  <a:cubicBezTo>
                    <a:pt x="4439526" y="672329"/>
                    <a:pt x="4516341" y="773079"/>
                    <a:pt x="4623963" y="833911"/>
                  </a:cubicBezTo>
                  <a:cubicBezTo>
                    <a:pt x="4695712" y="874466"/>
                    <a:pt x="4775598" y="894141"/>
                    <a:pt x="4855199" y="893051"/>
                  </a:cubicBez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grpSp>
        <p:nvGrpSpPr>
          <p:cNvPr id="434" name="Group 433"/>
          <p:cNvGrpSpPr/>
          <p:nvPr userDrawn="1"/>
        </p:nvGrpSpPr>
        <p:grpSpPr>
          <a:xfrm>
            <a:off x="-405253" y="5615262"/>
            <a:ext cx="2335473" cy="2081802"/>
            <a:chOff x="9367577" y="152748"/>
            <a:chExt cx="1175402" cy="1047734"/>
          </a:xfrm>
          <a:solidFill>
            <a:schemeClr val="accent1">
              <a:lumMod val="60000"/>
              <a:lumOff val="40000"/>
            </a:schemeClr>
          </a:solidFill>
        </p:grpSpPr>
        <p:sp>
          <p:nvSpPr>
            <p:cNvPr id="435" name="Oval 434"/>
            <p:cNvSpPr/>
            <p:nvPr userDrawn="1"/>
          </p:nvSpPr>
          <p:spPr>
            <a:xfrm>
              <a:off x="9389413" y="15274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36" name="Oval 435"/>
            <p:cNvSpPr/>
            <p:nvPr userDrawn="1"/>
          </p:nvSpPr>
          <p:spPr>
            <a:xfrm>
              <a:off x="9474078" y="15274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37" name="Oval 436"/>
            <p:cNvSpPr/>
            <p:nvPr userDrawn="1"/>
          </p:nvSpPr>
          <p:spPr>
            <a:xfrm>
              <a:off x="9558744" y="15274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38" name="Oval 437"/>
            <p:cNvSpPr/>
            <p:nvPr userDrawn="1"/>
          </p:nvSpPr>
          <p:spPr>
            <a:xfrm>
              <a:off x="9643409" y="15274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39" name="Oval 438"/>
            <p:cNvSpPr/>
            <p:nvPr userDrawn="1"/>
          </p:nvSpPr>
          <p:spPr>
            <a:xfrm>
              <a:off x="9728075" y="15274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0" name="Oval 439"/>
            <p:cNvSpPr/>
            <p:nvPr userDrawn="1"/>
          </p:nvSpPr>
          <p:spPr>
            <a:xfrm>
              <a:off x="9812740" y="15274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1" name="Oval 440"/>
            <p:cNvSpPr/>
            <p:nvPr userDrawn="1"/>
          </p:nvSpPr>
          <p:spPr>
            <a:xfrm>
              <a:off x="9897405" y="15274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2" name="Oval 441"/>
            <p:cNvSpPr/>
            <p:nvPr userDrawn="1"/>
          </p:nvSpPr>
          <p:spPr>
            <a:xfrm>
              <a:off x="9982071" y="15274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3" name="Oval 442"/>
            <p:cNvSpPr/>
            <p:nvPr userDrawn="1"/>
          </p:nvSpPr>
          <p:spPr>
            <a:xfrm>
              <a:off x="10066736" y="15274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4" name="Oval 443"/>
            <p:cNvSpPr/>
            <p:nvPr userDrawn="1"/>
          </p:nvSpPr>
          <p:spPr>
            <a:xfrm>
              <a:off x="10151402" y="15274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5" name="Oval 444"/>
            <p:cNvSpPr/>
            <p:nvPr userDrawn="1"/>
          </p:nvSpPr>
          <p:spPr>
            <a:xfrm>
              <a:off x="10236067" y="15274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6" name="Oval 445"/>
            <p:cNvSpPr/>
            <p:nvPr userDrawn="1"/>
          </p:nvSpPr>
          <p:spPr>
            <a:xfrm>
              <a:off x="10320732" y="15274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7" name="Oval 446"/>
            <p:cNvSpPr/>
            <p:nvPr userDrawn="1"/>
          </p:nvSpPr>
          <p:spPr>
            <a:xfrm>
              <a:off x="10405398" y="15274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8" name="Oval 447"/>
            <p:cNvSpPr/>
            <p:nvPr userDrawn="1"/>
          </p:nvSpPr>
          <p:spPr>
            <a:xfrm>
              <a:off x="10490063" y="15274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9" name="Oval 448"/>
            <p:cNvSpPr/>
            <p:nvPr userDrawn="1"/>
          </p:nvSpPr>
          <p:spPr>
            <a:xfrm>
              <a:off x="9389413" y="23388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0" name="Oval 449"/>
            <p:cNvSpPr/>
            <p:nvPr userDrawn="1"/>
          </p:nvSpPr>
          <p:spPr>
            <a:xfrm>
              <a:off x="9474078" y="23388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1" name="Oval 450"/>
            <p:cNvSpPr/>
            <p:nvPr userDrawn="1"/>
          </p:nvSpPr>
          <p:spPr>
            <a:xfrm>
              <a:off x="9558744" y="23388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2" name="Oval 451"/>
            <p:cNvSpPr/>
            <p:nvPr userDrawn="1"/>
          </p:nvSpPr>
          <p:spPr>
            <a:xfrm>
              <a:off x="9643409" y="23388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3" name="Oval 452"/>
            <p:cNvSpPr/>
            <p:nvPr userDrawn="1"/>
          </p:nvSpPr>
          <p:spPr>
            <a:xfrm>
              <a:off x="9728075" y="23388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4" name="Oval 453"/>
            <p:cNvSpPr/>
            <p:nvPr userDrawn="1"/>
          </p:nvSpPr>
          <p:spPr>
            <a:xfrm>
              <a:off x="9812740" y="23388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5" name="Oval 454"/>
            <p:cNvSpPr/>
            <p:nvPr userDrawn="1"/>
          </p:nvSpPr>
          <p:spPr>
            <a:xfrm>
              <a:off x="9897405" y="23388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6" name="Oval 455"/>
            <p:cNvSpPr/>
            <p:nvPr userDrawn="1"/>
          </p:nvSpPr>
          <p:spPr>
            <a:xfrm>
              <a:off x="9982071" y="23388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7" name="Oval 456"/>
            <p:cNvSpPr/>
            <p:nvPr userDrawn="1"/>
          </p:nvSpPr>
          <p:spPr>
            <a:xfrm>
              <a:off x="10066736" y="23388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8" name="Oval 457"/>
            <p:cNvSpPr/>
            <p:nvPr userDrawn="1"/>
          </p:nvSpPr>
          <p:spPr>
            <a:xfrm>
              <a:off x="10151402" y="23388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9" name="Oval 458"/>
            <p:cNvSpPr/>
            <p:nvPr userDrawn="1"/>
          </p:nvSpPr>
          <p:spPr>
            <a:xfrm>
              <a:off x="10236067" y="23388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0" name="Oval 459"/>
            <p:cNvSpPr/>
            <p:nvPr userDrawn="1"/>
          </p:nvSpPr>
          <p:spPr>
            <a:xfrm>
              <a:off x="10320732" y="23388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1" name="Oval 460"/>
            <p:cNvSpPr/>
            <p:nvPr userDrawn="1"/>
          </p:nvSpPr>
          <p:spPr>
            <a:xfrm>
              <a:off x="10405398" y="23388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2" name="Oval 461"/>
            <p:cNvSpPr/>
            <p:nvPr userDrawn="1"/>
          </p:nvSpPr>
          <p:spPr>
            <a:xfrm>
              <a:off x="10490063" y="23388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3" name="Oval 462"/>
            <p:cNvSpPr/>
            <p:nvPr userDrawn="1"/>
          </p:nvSpPr>
          <p:spPr>
            <a:xfrm>
              <a:off x="9385774" y="31855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4" name="Oval 463"/>
            <p:cNvSpPr/>
            <p:nvPr userDrawn="1"/>
          </p:nvSpPr>
          <p:spPr>
            <a:xfrm>
              <a:off x="9470439" y="31855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5" name="Oval 464"/>
            <p:cNvSpPr/>
            <p:nvPr userDrawn="1"/>
          </p:nvSpPr>
          <p:spPr>
            <a:xfrm>
              <a:off x="9555105" y="31855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6" name="Oval 465"/>
            <p:cNvSpPr/>
            <p:nvPr userDrawn="1"/>
          </p:nvSpPr>
          <p:spPr>
            <a:xfrm>
              <a:off x="9639770" y="31855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7" name="Oval 466"/>
            <p:cNvSpPr/>
            <p:nvPr userDrawn="1"/>
          </p:nvSpPr>
          <p:spPr>
            <a:xfrm>
              <a:off x="9724436" y="31855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8" name="Oval 467"/>
            <p:cNvSpPr/>
            <p:nvPr userDrawn="1"/>
          </p:nvSpPr>
          <p:spPr>
            <a:xfrm>
              <a:off x="9809101" y="31855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9" name="Oval 468"/>
            <p:cNvSpPr/>
            <p:nvPr userDrawn="1"/>
          </p:nvSpPr>
          <p:spPr>
            <a:xfrm>
              <a:off x="9893766" y="31855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0" name="Oval 469"/>
            <p:cNvSpPr/>
            <p:nvPr userDrawn="1"/>
          </p:nvSpPr>
          <p:spPr>
            <a:xfrm>
              <a:off x="9978432" y="31855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1" name="Oval 470"/>
            <p:cNvSpPr/>
            <p:nvPr userDrawn="1"/>
          </p:nvSpPr>
          <p:spPr>
            <a:xfrm>
              <a:off x="10063097" y="31855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2" name="Oval 471"/>
            <p:cNvSpPr/>
            <p:nvPr userDrawn="1"/>
          </p:nvSpPr>
          <p:spPr>
            <a:xfrm>
              <a:off x="10147763" y="31855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3" name="Oval 472"/>
            <p:cNvSpPr/>
            <p:nvPr userDrawn="1"/>
          </p:nvSpPr>
          <p:spPr>
            <a:xfrm>
              <a:off x="10232428" y="31855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4" name="Oval 473"/>
            <p:cNvSpPr/>
            <p:nvPr userDrawn="1"/>
          </p:nvSpPr>
          <p:spPr>
            <a:xfrm>
              <a:off x="10317093" y="31855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5" name="Oval 474"/>
            <p:cNvSpPr/>
            <p:nvPr userDrawn="1"/>
          </p:nvSpPr>
          <p:spPr>
            <a:xfrm>
              <a:off x="10401759" y="31855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6" name="Oval 475"/>
            <p:cNvSpPr/>
            <p:nvPr userDrawn="1"/>
          </p:nvSpPr>
          <p:spPr>
            <a:xfrm>
              <a:off x="10486424" y="31855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7" name="Oval 476"/>
            <p:cNvSpPr/>
            <p:nvPr userDrawn="1"/>
          </p:nvSpPr>
          <p:spPr>
            <a:xfrm>
              <a:off x="9385774" y="399689"/>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8" name="Oval 477"/>
            <p:cNvSpPr/>
            <p:nvPr userDrawn="1"/>
          </p:nvSpPr>
          <p:spPr>
            <a:xfrm>
              <a:off x="9470439" y="399689"/>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9" name="Oval 478"/>
            <p:cNvSpPr/>
            <p:nvPr userDrawn="1"/>
          </p:nvSpPr>
          <p:spPr>
            <a:xfrm>
              <a:off x="9555105" y="399689"/>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80" name="Oval 479"/>
            <p:cNvSpPr/>
            <p:nvPr userDrawn="1"/>
          </p:nvSpPr>
          <p:spPr>
            <a:xfrm>
              <a:off x="9639770" y="399689"/>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81" name="Oval 480"/>
            <p:cNvSpPr/>
            <p:nvPr userDrawn="1"/>
          </p:nvSpPr>
          <p:spPr>
            <a:xfrm>
              <a:off x="9724436" y="399689"/>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82" name="Oval 481"/>
            <p:cNvSpPr/>
            <p:nvPr userDrawn="1"/>
          </p:nvSpPr>
          <p:spPr>
            <a:xfrm>
              <a:off x="9809101" y="399689"/>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83" name="Oval 482"/>
            <p:cNvSpPr/>
            <p:nvPr userDrawn="1"/>
          </p:nvSpPr>
          <p:spPr>
            <a:xfrm>
              <a:off x="9893766" y="399689"/>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84" name="Oval 483"/>
            <p:cNvSpPr/>
            <p:nvPr userDrawn="1"/>
          </p:nvSpPr>
          <p:spPr>
            <a:xfrm>
              <a:off x="9978432" y="399689"/>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85" name="Oval 484"/>
            <p:cNvSpPr/>
            <p:nvPr userDrawn="1"/>
          </p:nvSpPr>
          <p:spPr>
            <a:xfrm>
              <a:off x="10063097" y="399689"/>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86" name="Oval 485"/>
            <p:cNvSpPr/>
            <p:nvPr userDrawn="1"/>
          </p:nvSpPr>
          <p:spPr>
            <a:xfrm>
              <a:off x="10147763" y="399689"/>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87" name="Oval 486"/>
            <p:cNvSpPr/>
            <p:nvPr userDrawn="1"/>
          </p:nvSpPr>
          <p:spPr>
            <a:xfrm>
              <a:off x="10232428" y="399689"/>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88" name="Oval 487"/>
            <p:cNvSpPr/>
            <p:nvPr userDrawn="1"/>
          </p:nvSpPr>
          <p:spPr>
            <a:xfrm>
              <a:off x="10317093" y="399689"/>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89" name="Oval 488"/>
            <p:cNvSpPr/>
            <p:nvPr userDrawn="1"/>
          </p:nvSpPr>
          <p:spPr>
            <a:xfrm>
              <a:off x="10401759" y="399689"/>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90" name="Oval 489"/>
            <p:cNvSpPr/>
            <p:nvPr userDrawn="1"/>
          </p:nvSpPr>
          <p:spPr>
            <a:xfrm>
              <a:off x="10486424" y="399689"/>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91" name="Oval 490"/>
            <p:cNvSpPr/>
            <p:nvPr userDrawn="1"/>
          </p:nvSpPr>
          <p:spPr>
            <a:xfrm>
              <a:off x="9382134" y="484354"/>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92" name="Oval 491"/>
            <p:cNvSpPr/>
            <p:nvPr userDrawn="1"/>
          </p:nvSpPr>
          <p:spPr>
            <a:xfrm>
              <a:off x="9466799" y="484354"/>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93" name="Oval 492"/>
            <p:cNvSpPr/>
            <p:nvPr userDrawn="1"/>
          </p:nvSpPr>
          <p:spPr>
            <a:xfrm>
              <a:off x="9551465" y="484354"/>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94" name="Oval 493"/>
            <p:cNvSpPr/>
            <p:nvPr userDrawn="1"/>
          </p:nvSpPr>
          <p:spPr>
            <a:xfrm>
              <a:off x="9636130" y="484354"/>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95" name="Oval 494"/>
            <p:cNvSpPr/>
            <p:nvPr userDrawn="1"/>
          </p:nvSpPr>
          <p:spPr>
            <a:xfrm>
              <a:off x="9720796" y="484354"/>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96" name="Oval 495"/>
            <p:cNvSpPr/>
            <p:nvPr userDrawn="1"/>
          </p:nvSpPr>
          <p:spPr>
            <a:xfrm>
              <a:off x="9805461" y="484354"/>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97" name="Oval 496"/>
            <p:cNvSpPr/>
            <p:nvPr userDrawn="1"/>
          </p:nvSpPr>
          <p:spPr>
            <a:xfrm>
              <a:off x="9890126" y="484354"/>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98" name="Oval 497"/>
            <p:cNvSpPr/>
            <p:nvPr userDrawn="1"/>
          </p:nvSpPr>
          <p:spPr>
            <a:xfrm>
              <a:off x="9974792" y="484354"/>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99" name="Oval 498"/>
            <p:cNvSpPr/>
            <p:nvPr userDrawn="1"/>
          </p:nvSpPr>
          <p:spPr>
            <a:xfrm>
              <a:off x="10059457" y="484354"/>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00" name="Oval 499"/>
            <p:cNvSpPr/>
            <p:nvPr userDrawn="1"/>
          </p:nvSpPr>
          <p:spPr>
            <a:xfrm>
              <a:off x="10144123" y="484354"/>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01" name="Oval 500"/>
            <p:cNvSpPr/>
            <p:nvPr userDrawn="1"/>
          </p:nvSpPr>
          <p:spPr>
            <a:xfrm>
              <a:off x="10228788" y="484354"/>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02" name="Oval 501"/>
            <p:cNvSpPr/>
            <p:nvPr userDrawn="1"/>
          </p:nvSpPr>
          <p:spPr>
            <a:xfrm>
              <a:off x="10313453" y="484354"/>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03" name="Oval 502"/>
            <p:cNvSpPr/>
            <p:nvPr userDrawn="1"/>
          </p:nvSpPr>
          <p:spPr>
            <a:xfrm>
              <a:off x="10398119" y="484354"/>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04" name="Oval 503"/>
            <p:cNvSpPr/>
            <p:nvPr userDrawn="1"/>
          </p:nvSpPr>
          <p:spPr>
            <a:xfrm>
              <a:off x="10482784" y="484354"/>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05" name="Oval 504"/>
            <p:cNvSpPr/>
            <p:nvPr userDrawn="1"/>
          </p:nvSpPr>
          <p:spPr>
            <a:xfrm>
              <a:off x="9382134" y="565492"/>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06" name="Oval 505"/>
            <p:cNvSpPr/>
            <p:nvPr userDrawn="1"/>
          </p:nvSpPr>
          <p:spPr>
            <a:xfrm>
              <a:off x="9466799" y="565492"/>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07" name="Oval 506"/>
            <p:cNvSpPr/>
            <p:nvPr userDrawn="1"/>
          </p:nvSpPr>
          <p:spPr>
            <a:xfrm>
              <a:off x="9551465" y="565492"/>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08" name="Oval 507"/>
            <p:cNvSpPr/>
            <p:nvPr userDrawn="1"/>
          </p:nvSpPr>
          <p:spPr>
            <a:xfrm>
              <a:off x="9636130" y="565492"/>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09" name="Oval 508"/>
            <p:cNvSpPr/>
            <p:nvPr userDrawn="1"/>
          </p:nvSpPr>
          <p:spPr>
            <a:xfrm>
              <a:off x="9720796" y="565492"/>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10" name="Oval 509"/>
            <p:cNvSpPr/>
            <p:nvPr userDrawn="1"/>
          </p:nvSpPr>
          <p:spPr>
            <a:xfrm>
              <a:off x="9805461" y="565492"/>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11" name="Oval 510"/>
            <p:cNvSpPr/>
            <p:nvPr userDrawn="1"/>
          </p:nvSpPr>
          <p:spPr>
            <a:xfrm>
              <a:off x="9890126" y="565492"/>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12" name="Oval 511"/>
            <p:cNvSpPr/>
            <p:nvPr userDrawn="1"/>
          </p:nvSpPr>
          <p:spPr>
            <a:xfrm>
              <a:off x="9974792" y="565492"/>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13" name="Oval 512"/>
            <p:cNvSpPr/>
            <p:nvPr userDrawn="1"/>
          </p:nvSpPr>
          <p:spPr>
            <a:xfrm>
              <a:off x="10059457" y="565492"/>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14" name="Oval 513"/>
            <p:cNvSpPr/>
            <p:nvPr userDrawn="1"/>
          </p:nvSpPr>
          <p:spPr>
            <a:xfrm>
              <a:off x="10144123" y="565492"/>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15" name="Oval 514"/>
            <p:cNvSpPr/>
            <p:nvPr userDrawn="1"/>
          </p:nvSpPr>
          <p:spPr>
            <a:xfrm>
              <a:off x="10228788" y="565492"/>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16" name="Oval 515"/>
            <p:cNvSpPr/>
            <p:nvPr userDrawn="1"/>
          </p:nvSpPr>
          <p:spPr>
            <a:xfrm>
              <a:off x="10313453" y="565492"/>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17" name="Oval 516"/>
            <p:cNvSpPr/>
            <p:nvPr userDrawn="1"/>
          </p:nvSpPr>
          <p:spPr>
            <a:xfrm>
              <a:off x="10398119" y="565492"/>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18" name="Oval 517"/>
            <p:cNvSpPr/>
            <p:nvPr userDrawn="1"/>
          </p:nvSpPr>
          <p:spPr>
            <a:xfrm>
              <a:off x="10482784" y="565492"/>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19" name="Oval 518"/>
            <p:cNvSpPr/>
            <p:nvPr userDrawn="1"/>
          </p:nvSpPr>
          <p:spPr>
            <a:xfrm>
              <a:off x="9378495" y="650157"/>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20" name="Oval 519"/>
            <p:cNvSpPr/>
            <p:nvPr userDrawn="1"/>
          </p:nvSpPr>
          <p:spPr>
            <a:xfrm>
              <a:off x="9463160" y="650157"/>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21" name="Oval 520"/>
            <p:cNvSpPr/>
            <p:nvPr userDrawn="1"/>
          </p:nvSpPr>
          <p:spPr>
            <a:xfrm>
              <a:off x="9547826" y="650157"/>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22" name="Oval 521"/>
            <p:cNvSpPr/>
            <p:nvPr userDrawn="1"/>
          </p:nvSpPr>
          <p:spPr>
            <a:xfrm>
              <a:off x="9632491" y="650157"/>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23" name="Oval 522"/>
            <p:cNvSpPr/>
            <p:nvPr userDrawn="1"/>
          </p:nvSpPr>
          <p:spPr>
            <a:xfrm>
              <a:off x="9717157" y="650157"/>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24" name="Oval 523"/>
            <p:cNvSpPr/>
            <p:nvPr userDrawn="1"/>
          </p:nvSpPr>
          <p:spPr>
            <a:xfrm>
              <a:off x="9801822" y="650157"/>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25" name="Oval 524"/>
            <p:cNvSpPr/>
            <p:nvPr userDrawn="1"/>
          </p:nvSpPr>
          <p:spPr>
            <a:xfrm>
              <a:off x="9886487" y="650157"/>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26" name="Oval 525"/>
            <p:cNvSpPr/>
            <p:nvPr userDrawn="1"/>
          </p:nvSpPr>
          <p:spPr>
            <a:xfrm>
              <a:off x="9971153" y="650157"/>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27" name="Oval 526"/>
            <p:cNvSpPr/>
            <p:nvPr userDrawn="1"/>
          </p:nvSpPr>
          <p:spPr>
            <a:xfrm>
              <a:off x="10055818" y="650157"/>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28" name="Oval 527"/>
            <p:cNvSpPr/>
            <p:nvPr userDrawn="1"/>
          </p:nvSpPr>
          <p:spPr>
            <a:xfrm>
              <a:off x="10140484" y="650157"/>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29" name="Oval 528"/>
            <p:cNvSpPr/>
            <p:nvPr userDrawn="1"/>
          </p:nvSpPr>
          <p:spPr>
            <a:xfrm>
              <a:off x="10225149" y="650157"/>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30" name="Oval 529"/>
            <p:cNvSpPr/>
            <p:nvPr userDrawn="1"/>
          </p:nvSpPr>
          <p:spPr>
            <a:xfrm>
              <a:off x="10309814" y="650157"/>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31" name="Oval 530"/>
            <p:cNvSpPr/>
            <p:nvPr userDrawn="1"/>
          </p:nvSpPr>
          <p:spPr>
            <a:xfrm>
              <a:off x="10394480" y="650157"/>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32" name="Oval 531"/>
            <p:cNvSpPr/>
            <p:nvPr userDrawn="1"/>
          </p:nvSpPr>
          <p:spPr>
            <a:xfrm>
              <a:off x="10479145" y="650157"/>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33" name="Oval 532"/>
            <p:cNvSpPr/>
            <p:nvPr userDrawn="1"/>
          </p:nvSpPr>
          <p:spPr>
            <a:xfrm>
              <a:off x="9378495" y="731295"/>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34" name="Oval 533"/>
            <p:cNvSpPr/>
            <p:nvPr userDrawn="1"/>
          </p:nvSpPr>
          <p:spPr>
            <a:xfrm>
              <a:off x="9463160" y="731295"/>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35" name="Oval 534"/>
            <p:cNvSpPr/>
            <p:nvPr userDrawn="1"/>
          </p:nvSpPr>
          <p:spPr>
            <a:xfrm>
              <a:off x="9547826" y="731295"/>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36" name="Oval 535"/>
            <p:cNvSpPr/>
            <p:nvPr userDrawn="1"/>
          </p:nvSpPr>
          <p:spPr>
            <a:xfrm>
              <a:off x="9632491" y="731295"/>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37" name="Oval 536"/>
            <p:cNvSpPr/>
            <p:nvPr userDrawn="1"/>
          </p:nvSpPr>
          <p:spPr>
            <a:xfrm>
              <a:off x="9717157" y="731295"/>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38" name="Oval 537"/>
            <p:cNvSpPr/>
            <p:nvPr userDrawn="1"/>
          </p:nvSpPr>
          <p:spPr>
            <a:xfrm>
              <a:off x="9801822" y="731295"/>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39" name="Oval 538"/>
            <p:cNvSpPr/>
            <p:nvPr userDrawn="1"/>
          </p:nvSpPr>
          <p:spPr>
            <a:xfrm>
              <a:off x="9886487" y="731295"/>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40" name="Oval 539"/>
            <p:cNvSpPr/>
            <p:nvPr userDrawn="1"/>
          </p:nvSpPr>
          <p:spPr>
            <a:xfrm>
              <a:off x="9971153" y="731295"/>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41" name="Oval 540"/>
            <p:cNvSpPr/>
            <p:nvPr userDrawn="1"/>
          </p:nvSpPr>
          <p:spPr>
            <a:xfrm>
              <a:off x="10055818" y="731295"/>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42" name="Oval 541"/>
            <p:cNvSpPr/>
            <p:nvPr userDrawn="1"/>
          </p:nvSpPr>
          <p:spPr>
            <a:xfrm>
              <a:off x="10140484" y="731295"/>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43" name="Oval 542"/>
            <p:cNvSpPr/>
            <p:nvPr userDrawn="1"/>
          </p:nvSpPr>
          <p:spPr>
            <a:xfrm>
              <a:off x="10225149" y="731295"/>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44" name="Oval 543"/>
            <p:cNvSpPr/>
            <p:nvPr userDrawn="1"/>
          </p:nvSpPr>
          <p:spPr>
            <a:xfrm>
              <a:off x="10309814" y="731295"/>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45" name="Oval 544"/>
            <p:cNvSpPr/>
            <p:nvPr userDrawn="1"/>
          </p:nvSpPr>
          <p:spPr>
            <a:xfrm>
              <a:off x="10394480" y="731295"/>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46" name="Oval 545"/>
            <p:cNvSpPr/>
            <p:nvPr userDrawn="1"/>
          </p:nvSpPr>
          <p:spPr>
            <a:xfrm>
              <a:off x="10479145" y="731295"/>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47" name="Oval 546"/>
            <p:cNvSpPr/>
            <p:nvPr userDrawn="1"/>
          </p:nvSpPr>
          <p:spPr>
            <a:xfrm>
              <a:off x="9374856" y="815960"/>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48" name="Oval 547"/>
            <p:cNvSpPr/>
            <p:nvPr userDrawn="1"/>
          </p:nvSpPr>
          <p:spPr>
            <a:xfrm>
              <a:off x="9459521" y="815960"/>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49" name="Oval 548"/>
            <p:cNvSpPr/>
            <p:nvPr userDrawn="1"/>
          </p:nvSpPr>
          <p:spPr>
            <a:xfrm>
              <a:off x="9544187" y="815960"/>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50" name="Oval 549"/>
            <p:cNvSpPr/>
            <p:nvPr userDrawn="1"/>
          </p:nvSpPr>
          <p:spPr>
            <a:xfrm>
              <a:off x="9628852" y="815960"/>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51" name="Oval 550"/>
            <p:cNvSpPr/>
            <p:nvPr userDrawn="1"/>
          </p:nvSpPr>
          <p:spPr>
            <a:xfrm>
              <a:off x="9713518" y="815960"/>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52" name="Oval 551"/>
            <p:cNvSpPr/>
            <p:nvPr userDrawn="1"/>
          </p:nvSpPr>
          <p:spPr>
            <a:xfrm>
              <a:off x="9798183" y="815960"/>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53" name="Oval 552"/>
            <p:cNvSpPr/>
            <p:nvPr userDrawn="1"/>
          </p:nvSpPr>
          <p:spPr>
            <a:xfrm>
              <a:off x="9882848" y="815960"/>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54" name="Oval 553"/>
            <p:cNvSpPr/>
            <p:nvPr userDrawn="1"/>
          </p:nvSpPr>
          <p:spPr>
            <a:xfrm>
              <a:off x="9967514" y="815960"/>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55" name="Oval 554"/>
            <p:cNvSpPr/>
            <p:nvPr userDrawn="1"/>
          </p:nvSpPr>
          <p:spPr>
            <a:xfrm>
              <a:off x="10052179" y="815960"/>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56" name="Oval 555"/>
            <p:cNvSpPr/>
            <p:nvPr userDrawn="1"/>
          </p:nvSpPr>
          <p:spPr>
            <a:xfrm>
              <a:off x="10136845" y="815960"/>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57" name="Oval 556"/>
            <p:cNvSpPr/>
            <p:nvPr userDrawn="1"/>
          </p:nvSpPr>
          <p:spPr>
            <a:xfrm>
              <a:off x="10221510" y="815960"/>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58" name="Oval 557"/>
            <p:cNvSpPr/>
            <p:nvPr userDrawn="1"/>
          </p:nvSpPr>
          <p:spPr>
            <a:xfrm>
              <a:off x="10306175" y="815960"/>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59" name="Oval 558"/>
            <p:cNvSpPr/>
            <p:nvPr userDrawn="1"/>
          </p:nvSpPr>
          <p:spPr>
            <a:xfrm>
              <a:off x="10390841" y="815960"/>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60" name="Oval 559"/>
            <p:cNvSpPr/>
            <p:nvPr userDrawn="1"/>
          </p:nvSpPr>
          <p:spPr>
            <a:xfrm>
              <a:off x="10475506" y="815960"/>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61" name="Oval 560"/>
            <p:cNvSpPr/>
            <p:nvPr userDrawn="1"/>
          </p:nvSpPr>
          <p:spPr>
            <a:xfrm>
              <a:off x="9374856" y="89709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62" name="Oval 561"/>
            <p:cNvSpPr/>
            <p:nvPr userDrawn="1"/>
          </p:nvSpPr>
          <p:spPr>
            <a:xfrm>
              <a:off x="9459521" y="89709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63" name="Oval 562"/>
            <p:cNvSpPr/>
            <p:nvPr userDrawn="1"/>
          </p:nvSpPr>
          <p:spPr>
            <a:xfrm>
              <a:off x="9544187" y="89709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64" name="Oval 563"/>
            <p:cNvSpPr/>
            <p:nvPr userDrawn="1"/>
          </p:nvSpPr>
          <p:spPr>
            <a:xfrm>
              <a:off x="9628852" y="89709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65" name="Oval 564"/>
            <p:cNvSpPr/>
            <p:nvPr userDrawn="1"/>
          </p:nvSpPr>
          <p:spPr>
            <a:xfrm>
              <a:off x="9713518" y="89709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66" name="Oval 565"/>
            <p:cNvSpPr/>
            <p:nvPr userDrawn="1"/>
          </p:nvSpPr>
          <p:spPr>
            <a:xfrm>
              <a:off x="9798183" y="89709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67" name="Oval 566"/>
            <p:cNvSpPr/>
            <p:nvPr userDrawn="1"/>
          </p:nvSpPr>
          <p:spPr>
            <a:xfrm>
              <a:off x="9882848" y="89709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68" name="Oval 567"/>
            <p:cNvSpPr/>
            <p:nvPr userDrawn="1"/>
          </p:nvSpPr>
          <p:spPr>
            <a:xfrm>
              <a:off x="9967514" y="89709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69" name="Oval 568"/>
            <p:cNvSpPr/>
            <p:nvPr userDrawn="1"/>
          </p:nvSpPr>
          <p:spPr>
            <a:xfrm>
              <a:off x="10052179" y="89709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70" name="Oval 569"/>
            <p:cNvSpPr/>
            <p:nvPr userDrawn="1"/>
          </p:nvSpPr>
          <p:spPr>
            <a:xfrm>
              <a:off x="10136845" y="89709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71" name="Oval 570"/>
            <p:cNvSpPr/>
            <p:nvPr userDrawn="1"/>
          </p:nvSpPr>
          <p:spPr>
            <a:xfrm>
              <a:off x="10221510" y="89709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72" name="Oval 571"/>
            <p:cNvSpPr/>
            <p:nvPr userDrawn="1"/>
          </p:nvSpPr>
          <p:spPr>
            <a:xfrm>
              <a:off x="10306175" y="89709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73" name="Oval 572"/>
            <p:cNvSpPr/>
            <p:nvPr userDrawn="1"/>
          </p:nvSpPr>
          <p:spPr>
            <a:xfrm>
              <a:off x="10390841" y="89709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74" name="Oval 573"/>
            <p:cNvSpPr/>
            <p:nvPr userDrawn="1"/>
          </p:nvSpPr>
          <p:spPr>
            <a:xfrm>
              <a:off x="10475506" y="89709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75" name="Oval 574"/>
            <p:cNvSpPr/>
            <p:nvPr userDrawn="1"/>
          </p:nvSpPr>
          <p:spPr>
            <a:xfrm>
              <a:off x="9371217" y="981763"/>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76" name="Oval 575"/>
            <p:cNvSpPr/>
            <p:nvPr userDrawn="1"/>
          </p:nvSpPr>
          <p:spPr>
            <a:xfrm>
              <a:off x="9455882" y="981763"/>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77" name="Oval 576"/>
            <p:cNvSpPr/>
            <p:nvPr userDrawn="1"/>
          </p:nvSpPr>
          <p:spPr>
            <a:xfrm>
              <a:off x="9540548" y="981763"/>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78" name="Oval 577"/>
            <p:cNvSpPr/>
            <p:nvPr userDrawn="1"/>
          </p:nvSpPr>
          <p:spPr>
            <a:xfrm>
              <a:off x="9625213" y="981763"/>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79" name="Oval 578"/>
            <p:cNvSpPr/>
            <p:nvPr userDrawn="1"/>
          </p:nvSpPr>
          <p:spPr>
            <a:xfrm>
              <a:off x="9709879" y="981763"/>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80" name="Oval 579"/>
            <p:cNvSpPr/>
            <p:nvPr userDrawn="1"/>
          </p:nvSpPr>
          <p:spPr>
            <a:xfrm>
              <a:off x="9794544" y="981763"/>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81" name="Oval 580"/>
            <p:cNvSpPr/>
            <p:nvPr userDrawn="1"/>
          </p:nvSpPr>
          <p:spPr>
            <a:xfrm>
              <a:off x="9879209" y="981763"/>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82" name="Oval 581"/>
            <p:cNvSpPr/>
            <p:nvPr userDrawn="1"/>
          </p:nvSpPr>
          <p:spPr>
            <a:xfrm>
              <a:off x="9963875" y="981763"/>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83" name="Oval 582"/>
            <p:cNvSpPr/>
            <p:nvPr userDrawn="1"/>
          </p:nvSpPr>
          <p:spPr>
            <a:xfrm>
              <a:off x="10048540" y="981763"/>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84" name="Oval 583"/>
            <p:cNvSpPr/>
            <p:nvPr userDrawn="1"/>
          </p:nvSpPr>
          <p:spPr>
            <a:xfrm>
              <a:off x="10133206" y="981763"/>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85" name="Oval 584"/>
            <p:cNvSpPr/>
            <p:nvPr userDrawn="1"/>
          </p:nvSpPr>
          <p:spPr>
            <a:xfrm>
              <a:off x="10217871" y="981763"/>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86" name="Oval 585"/>
            <p:cNvSpPr/>
            <p:nvPr userDrawn="1"/>
          </p:nvSpPr>
          <p:spPr>
            <a:xfrm>
              <a:off x="10302536" y="981763"/>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87" name="Oval 586"/>
            <p:cNvSpPr/>
            <p:nvPr userDrawn="1"/>
          </p:nvSpPr>
          <p:spPr>
            <a:xfrm>
              <a:off x="10387202" y="981763"/>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88" name="Oval 587"/>
            <p:cNvSpPr/>
            <p:nvPr userDrawn="1"/>
          </p:nvSpPr>
          <p:spPr>
            <a:xfrm>
              <a:off x="10471867" y="981763"/>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89" name="Oval 588"/>
            <p:cNvSpPr/>
            <p:nvPr userDrawn="1"/>
          </p:nvSpPr>
          <p:spPr>
            <a:xfrm>
              <a:off x="9371217" y="106290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90" name="Oval 589"/>
            <p:cNvSpPr/>
            <p:nvPr userDrawn="1"/>
          </p:nvSpPr>
          <p:spPr>
            <a:xfrm>
              <a:off x="9455882" y="106290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91" name="Oval 590"/>
            <p:cNvSpPr/>
            <p:nvPr userDrawn="1"/>
          </p:nvSpPr>
          <p:spPr>
            <a:xfrm>
              <a:off x="9540548" y="106290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92" name="Oval 591"/>
            <p:cNvSpPr/>
            <p:nvPr userDrawn="1"/>
          </p:nvSpPr>
          <p:spPr>
            <a:xfrm>
              <a:off x="9625213" y="106290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93" name="Oval 592"/>
            <p:cNvSpPr/>
            <p:nvPr userDrawn="1"/>
          </p:nvSpPr>
          <p:spPr>
            <a:xfrm>
              <a:off x="9709879" y="106290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94" name="Oval 593"/>
            <p:cNvSpPr/>
            <p:nvPr userDrawn="1"/>
          </p:nvSpPr>
          <p:spPr>
            <a:xfrm>
              <a:off x="9794544" y="106290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95" name="Oval 594"/>
            <p:cNvSpPr/>
            <p:nvPr userDrawn="1"/>
          </p:nvSpPr>
          <p:spPr>
            <a:xfrm>
              <a:off x="9879209" y="106290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96" name="Oval 595"/>
            <p:cNvSpPr/>
            <p:nvPr userDrawn="1"/>
          </p:nvSpPr>
          <p:spPr>
            <a:xfrm>
              <a:off x="9963875" y="106290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97" name="Oval 596"/>
            <p:cNvSpPr/>
            <p:nvPr userDrawn="1"/>
          </p:nvSpPr>
          <p:spPr>
            <a:xfrm>
              <a:off x="10048540" y="106290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98" name="Oval 597"/>
            <p:cNvSpPr/>
            <p:nvPr userDrawn="1"/>
          </p:nvSpPr>
          <p:spPr>
            <a:xfrm>
              <a:off x="10133206" y="106290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99" name="Oval 598"/>
            <p:cNvSpPr/>
            <p:nvPr userDrawn="1"/>
          </p:nvSpPr>
          <p:spPr>
            <a:xfrm>
              <a:off x="10217871" y="106290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00" name="Oval 599"/>
            <p:cNvSpPr/>
            <p:nvPr userDrawn="1"/>
          </p:nvSpPr>
          <p:spPr>
            <a:xfrm>
              <a:off x="10302536" y="106290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01" name="Oval 600"/>
            <p:cNvSpPr/>
            <p:nvPr userDrawn="1"/>
          </p:nvSpPr>
          <p:spPr>
            <a:xfrm>
              <a:off x="10387202" y="106290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02" name="Oval 601"/>
            <p:cNvSpPr/>
            <p:nvPr userDrawn="1"/>
          </p:nvSpPr>
          <p:spPr>
            <a:xfrm>
              <a:off x="10471867" y="106290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03" name="Oval 602"/>
            <p:cNvSpPr/>
            <p:nvPr userDrawn="1"/>
          </p:nvSpPr>
          <p:spPr>
            <a:xfrm>
              <a:off x="9367577" y="114756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04" name="Oval 603"/>
            <p:cNvSpPr/>
            <p:nvPr userDrawn="1"/>
          </p:nvSpPr>
          <p:spPr>
            <a:xfrm>
              <a:off x="9452242" y="114756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05" name="Oval 604"/>
            <p:cNvSpPr/>
            <p:nvPr userDrawn="1"/>
          </p:nvSpPr>
          <p:spPr>
            <a:xfrm>
              <a:off x="9536908" y="114756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06" name="Oval 605"/>
            <p:cNvSpPr/>
            <p:nvPr userDrawn="1"/>
          </p:nvSpPr>
          <p:spPr>
            <a:xfrm>
              <a:off x="9621573" y="114756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07" name="Oval 606"/>
            <p:cNvSpPr/>
            <p:nvPr userDrawn="1"/>
          </p:nvSpPr>
          <p:spPr>
            <a:xfrm>
              <a:off x="9706239" y="114756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08" name="Oval 607"/>
            <p:cNvSpPr/>
            <p:nvPr userDrawn="1"/>
          </p:nvSpPr>
          <p:spPr>
            <a:xfrm>
              <a:off x="9790904" y="114756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09" name="Oval 608"/>
            <p:cNvSpPr/>
            <p:nvPr userDrawn="1"/>
          </p:nvSpPr>
          <p:spPr>
            <a:xfrm>
              <a:off x="9875569" y="114756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10" name="Oval 609"/>
            <p:cNvSpPr/>
            <p:nvPr userDrawn="1"/>
          </p:nvSpPr>
          <p:spPr>
            <a:xfrm>
              <a:off x="9960235" y="114756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11" name="Oval 610"/>
            <p:cNvSpPr/>
            <p:nvPr userDrawn="1"/>
          </p:nvSpPr>
          <p:spPr>
            <a:xfrm>
              <a:off x="10044900" y="114756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12" name="Oval 611"/>
            <p:cNvSpPr/>
            <p:nvPr userDrawn="1"/>
          </p:nvSpPr>
          <p:spPr>
            <a:xfrm>
              <a:off x="10129566" y="114756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13" name="Oval 612"/>
            <p:cNvSpPr/>
            <p:nvPr userDrawn="1"/>
          </p:nvSpPr>
          <p:spPr>
            <a:xfrm>
              <a:off x="10214231" y="114756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14" name="Oval 613"/>
            <p:cNvSpPr/>
            <p:nvPr userDrawn="1"/>
          </p:nvSpPr>
          <p:spPr>
            <a:xfrm>
              <a:off x="10298896" y="114756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15" name="Oval 614"/>
            <p:cNvSpPr/>
            <p:nvPr userDrawn="1"/>
          </p:nvSpPr>
          <p:spPr>
            <a:xfrm>
              <a:off x="10383562" y="114756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16" name="Oval 615"/>
            <p:cNvSpPr/>
            <p:nvPr userDrawn="1"/>
          </p:nvSpPr>
          <p:spPr>
            <a:xfrm>
              <a:off x="10468227" y="114756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617" name="Block Arc 616"/>
          <p:cNvSpPr/>
          <p:nvPr userDrawn="1"/>
        </p:nvSpPr>
        <p:spPr>
          <a:xfrm rot="7609614">
            <a:off x="107958" y="5335012"/>
            <a:ext cx="772424" cy="772424"/>
          </a:xfrm>
          <a:prstGeom prst="blockArc">
            <a:avLst>
              <a:gd name="adj1" fmla="val 7366238"/>
              <a:gd name="adj2" fmla="val 1480133"/>
              <a:gd name="adj3" fmla="val 11889"/>
            </a:avLst>
          </a:prstGeom>
          <a:solidFill>
            <a:schemeClr val="accent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618" name="Cross 617"/>
          <p:cNvSpPr/>
          <p:nvPr userDrawn="1"/>
        </p:nvSpPr>
        <p:spPr>
          <a:xfrm rot="18906708">
            <a:off x="2288710" y="4779578"/>
            <a:ext cx="781832" cy="791704"/>
          </a:xfrm>
          <a:prstGeom prst="plus">
            <a:avLst>
              <a:gd name="adj" fmla="val 36504"/>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 name="Google Shape;19;p3"/>
          <p:cNvSpPr txBox="1">
            <a:spLocks noGrp="1"/>
          </p:cNvSpPr>
          <p:nvPr>
            <p:ph type="body" idx="1"/>
          </p:nvPr>
        </p:nvSpPr>
        <p:spPr>
          <a:xfrm>
            <a:off x="1634759" y="2711044"/>
            <a:ext cx="3756391" cy="2184806"/>
          </a:xfrm>
          <a:prstGeom prst="rect">
            <a:avLst/>
          </a:prstGeom>
          <a:noFill/>
          <a:ln>
            <a:noFill/>
          </a:ln>
        </p:spPr>
        <p:txBody>
          <a:bodyPr spcFirstLastPara="1" wrap="square" lIns="91425" tIns="91425" rIns="91425" bIns="91425" anchor="t" anchorCtr="0">
            <a:noAutofit/>
          </a:bodyPr>
          <a:lstStyle>
            <a:lvl1pPr marL="457200" marR="0" lvl="0" indent="-228600" algn="l" rtl="0">
              <a:lnSpc>
                <a:spcPct val="90000"/>
              </a:lnSpc>
              <a:spcBef>
                <a:spcPts val="0"/>
              </a:spcBef>
              <a:spcAft>
                <a:spcPts val="0"/>
              </a:spcAft>
              <a:buClr>
                <a:srgbClr val="3F3F41"/>
              </a:buClr>
              <a:buSzPts val="1800"/>
              <a:buFont typeface="Arial"/>
              <a:buNone/>
              <a:defRPr sz="1800" b="0" i="0" u="none" strike="noStrike" cap="none">
                <a:solidFill>
                  <a:srgbClr val="3F3F41"/>
                </a:solidFill>
                <a:latin typeface="Roboto"/>
                <a:ea typeface="Roboto"/>
                <a:cs typeface="Roboto"/>
                <a:sym typeface="Roboto"/>
              </a:defRPr>
            </a:lvl1pPr>
            <a:lvl2pPr marL="914400" marR="0" lvl="1" indent="-228600" algn="l" rtl="0">
              <a:lnSpc>
                <a:spcPct val="90000"/>
              </a:lnSpc>
              <a:spcBef>
                <a:spcPts val="0"/>
              </a:spcBef>
              <a:spcAft>
                <a:spcPts val="0"/>
              </a:spcAft>
              <a:buClr>
                <a:schemeClr val="dk1"/>
              </a:buClr>
              <a:buSzPts val="2400"/>
              <a:buFont typeface="Arial"/>
              <a:buNone/>
              <a:defRPr sz="2400" b="0" i="0" u="none" strike="noStrike" cap="none">
                <a:solidFill>
                  <a:schemeClr val="dk1"/>
                </a:solidFill>
                <a:latin typeface="Roboto"/>
                <a:ea typeface="Roboto"/>
                <a:cs typeface="Roboto"/>
                <a:sym typeface="Roboto"/>
              </a:defRPr>
            </a:lvl2pPr>
            <a:lvl3pPr marL="1371600" marR="0" lvl="2" indent="-228600" algn="l" rtl="0">
              <a:lnSpc>
                <a:spcPct val="90000"/>
              </a:lnSpc>
              <a:spcBef>
                <a:spcPts val="0"/>
              </a:spcBef>
              <a:spcAft>
                <a:spcPts val="0"/>
              </a:spcAft>
              <a:buClr>
                <a:schemeClr val="dk1"/>
              </a:buClr>
              <a:buSzPts val="2000"/>
              <a:buFont typeface="Arial"/>
              <a:buNone/>
              <a:defRPr sz="2000" b="0" i="0" u="none" strike="noStrike" cap="none">
                <a:solidFill>
                  <a:schemeClr val="dk1"/>
                </a:solidFill>
                <a:latin typeface="Roboto"/>
                <a:ea typeface="Roboto"/>
                <a:cs typeface="Roboto"/>
                <a:sym typeface="Roboto"/>
              </a:defRPr>
            </a:lvl3pPr>
            <a:lvl4pPr marL="1828800" marR="0" lvl="3" indent="-228600" algn="l" rtl="0">
              <a:lnSpc>
                <a:spcPct val="90000"/>
              </a:lnSpc>
              <a:spcBef>
                <a:spcPts val="0"/>
              </a:spcBef>
              <a:spcAft>
                <a:spcPts val="0"/>
              </a:spcAft>
              <a:buClr>
                <a:schemeClr val="dk1"/>
              </a:buClr>
              <a:buSzPts val="1800"/>
              <a:buFont typeface="Arial"/>
              <a:buNone/>
              <a:defRPr sz="1800" b="0" i="0" u="none" strike="noStrike" cap="none">
                <a:solidFill>
                  <a:schemeClr val="dk1"/>
                </a:solidFill>
                <a:latin typeface="Roboto"/>
                <a:ea typeface="Roboto"/>
                <a:cs typeface="Roboto"/>
                <a:sym typeface="Roboto"/>
              </a:defRPr>
            </a:lvl4pPr>
            <a:lvl5pPr marL="2286000" marR="0" lvl="4" indent="-228600" algn="l" rtl="0">
              <a:lnSpc>
                <a:spcPct val="90000"/>
              </a:lnSpc>
              <a:spcBef>
                <a:spcPts val="0"/>
              </a:spcBef>
              <a:spcAft>
                <a:spcPts val="0"/>
              </a:spcAft>
              <a:buClr>
                <a:schemeClr val="dk1"/>
              </a:buClr>
              <a:buSzPts val="1800"/>
              <a:buFont typeface="Arial"/>
              <a:buNone/>
              <a:defRPr sz="1800" b="0" i="0" u="none" strike="noStrike" cap="none">
                <a:solidFill>
                  <a:schemeClr val="dk1"/>
                </a:solidFill>
                <a:latin typeface="Roboto"/>
                <a:ea typeface="Roboto"/>
                <a:cs typeface="Roboto"/>
                <a:sym typeface="Roboto"/>
              </a:defRPr>
            </a:lvl5pPr>
            <a:lvl6pPr marL="2743200" marR="0" lvl="5" indent="-342900" algn="l" rtl="0">
              <a:lnSpc>
                <a:spcPct val="90000"/>
              </a:lnSpc>
              <a:spcBef>
                <a:spcPts val="0"/>
              </a:spcBef>
              <a:spcAft>
                <a:spcPts val="0"/>
              </a:spcAft>
              <a:buClr>
                <a:schemeClr val="dk1"/>
              </a:buClr>
              <a:buSzPts val="1800"/>
              <a:buFont typeface="Arial"/>
              <a:buChar char="•"/>
              <a:defRPr sz="1800" b="0" i="0" u="none" strike="noStrike" cap="none">
                <a:solidFill>
                  <a:schemeClr val="dk1"/>
                </a:solidFill>
                <a:latin typeface="Roboto"/>
                <a:ea typeface="Roboto"/>
                <a:cs typeface="Roboto"/>
                <a:sym typeface="Roboto"/>
              </a:defRPr>
            </a:lvl6pPr>
            <a:lvl7pPr marL="3200400" marR="0" lvl="6" indent="-342900" algn="l" rtl="0">
              <a:lnSpc>
                <a:spcPct val="90000"/>
              </a:lnSpc>
              <a:spcBef>
                <a:spcPts val="0"/>
              </a:spcBef>
              <a:spcAft>
                <a:spcPts val="0"/>
              </a:spcAft>
              <a:buClr>
                <a:schemeClr val="dk1"/>
              </a:buClr>
              <a:buSzPts val="1800"/>
              <a:buFont typeface="Arial"/>
              <a:buChar char="•"/>
              <a:defRPr sz="1800" b="0" i="0" u="none" strike="noStrike" cap="none">
                <a:solidFill>
                  <a:schemeClr val="dk1"/>
                </a:solidFill>
                <a:latin typeface="Roboto"/>
                <a:ea typeface="Roboto"/>
                <a:cs typeface="Roboto"/>
                <a:sym typeface="Roboto"/>
              </a:defRPr>
            </a:lvl7pPr>
            <a:lvl8pPr marL="3657600" marR="0" lvl="7" indent="-342900" algn="l" rtl="0">
              <a:lnSpc>
                <a:spcPct val="90000"/>
              </a:lnSpc>
              <a:spcBef>
                <a:spcPts val="0"/>
              </a:spcBef>
              <a:spcAft>
                <a:spcPts val="0"/>
              </a:spcAft>
              <a:buClr>
                <a:schemeClr val="dk1"/>
              </a:buClr>
              <a:buSzPts val="1800"/>
              <a:buFont typeface="Arial"/>
              <a:buChar char="•"/>
              <a:defRPr sz="1800" b="0" i="0" u="none" strike="noStrike" cap="none">
                <a:solidFill>
                  <a:schemeClr val="dk1"/>
                </a:solidFill>
                <a:latin typeface="Roboto"/>
                <a:ea typeface="Roboto"/>
                <a:cs typeface="Roboto"/>
                <a:sym typeface="Roboto"/>
              </a:defRPr>
            </a:lvl8pPr>
            <a:lvl9pPr marL="4114800" marR="0" lvl="8" indent="-342900" algn="l" rtl="0">
              <a:lnSpc>
                <a:spcPct val="90000"/>
              </a:lnSpc>
              <a:spcBef>
                <a:spcPts val="0"/>
              </a:spcBef>
              <a:spcAft>
                <a:spcPts val="0"/>
              </a:spcAft>
              <a:buClr>
                <a:schemeClr val="dk1"/>
              </a:buClr>
              <a:buSzPts val="1800"/>
              <a:buFont typeface="Arial"/>
              <a:buChar char="•"/>
              <a:defRPr sz="1800" b="0" i="0" u="none" strike="noStrike" cap="none">
                <a:solidFill>
                  <a:schemeClr val="dk1"/>
                </a:solidFill>
                <a:latin typeface="Roboto"/>
                <a:ea typeface="Roboto"/>
                <a:cs typeface="Roboto"/>
                <a:sym typeface="Roboto"/>
              </a:defRPr>
            </a:lvl9pPr>
          </a:lstStyle>
          <a:p>
            <a:endParaRPr dirty="0"/>
          </a:p>
        </p:txBody>
      </p:sp>
      <p:sp>
        <p:nvSpPr>
          <p:cNvPr id="20" name="Google Shape;20;p3"/>
          <p:cNvSpPr txBox="1">
            <a:spLocks noGrp="1"/>
          </p:cNvSpPr>
          <p:nvPr>
            <p:ph type="title"/>
          </p:nvPr>
        </p:nvSpPr>
        <p:spPr>
          <a:xfrm>
            <a:off x="1634759" y="1733433"/>
            <a:ext cx="3756391" cy="539462"/>
          </a:xfrm>
          <a:prstGeom prst="rect">
            <a:avLst/>
          </a:prstGeom>
          <a:noFill/>
          <a:ln>
            <a:noFill/>
          </a:ln>
        </p:spPr>
        <p:txBody>
          <a:bodyPr spcFirstLastPara="1" wrap="square" lIns="91425" tIns="91425" rIns="91425" bIns="91425" anchor="b" anchorCtr="0">
            <a:noAutofit/>
          </a:bodyPr>
          <a:lstStyle>
            <a:lvl1pPr marR="0" lvl="0" algn="ctr" rtl="0">
              <a:lnSpc>
                <a:spcPct val="90000"/>
              </a:lnSpc>
              <a:spcBef>
                <a:spcPts val="0"/>
              </a:spcBef>
              <a:spcAft>
                <a:spcPts val="0"/>
              </a:spcAft>
              <a:buClr>
                <a:srgbClr val="FFC000"/>
              </a:buClr>
              <a:buSzPts val="3200"/>
              <a:buFont typeface="Raleway"/>
              <a:buNone/>
              <a:defRPr sz="3200" b="0" i="0" u="none" strike="noStrike" cap="none">
                <a:solidFill>
                  <a:srgbClr val="FFC000"/>
                </a:solidFill>
                <a:latin typeface="Raleway"/>
                <a:ea typeface="Raleway"/>
                <a:cs typeface="Raleway"/>
                <a:sym typeface="Raleway"/>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a:endParaRPr dirty="0"/>
          </a:p>
        </p:txBody>
      </p:sp>
      <p:grpSp>
        <p:nvGrpSpPr>
          <p:cNvPr id="619" name="Group 618"/>
          <p:cNvGrpSpPr/>
          <p:nvPr userDrawn="1"/>
        </p:nvGrpSpPr>
        <p:grpSpPr>
          <a:xfrm>
            <a:off x="7376815" y="4959024"/>
            <a:ext cx="2755900" cy="2755900"/>
            <a:chOff x="482600" y="1754327"/>
            <a:chExt cx="2755900" cy="2755900"/>
          </a:xfrm>
        </p:grpSpPr>
        <p:sp>
          <p:nvSpPr>
            <p:cNvPr id="620" name="Oval 619"/>
            <p:cNvSpPr/>
            <p:nvPr userDrawn="1"/>
          </p:nvSpPr>
          <p:spPr>
            <a:xfrm>
              <a:off x="482600" y="1754327"/>
              <a:ext cx="2755900" cy="2755900"/>
            </a:xfrm>
            <a:prstGeom prst="ellipse">
              <a:avLst/>
            </a:prstGeom>
            <a:noFill/>
            <a:ln w="19050">
              <a:solidFill>
                <a:srgbClr val="FFCD7F"/>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21" name="Oval 620"/>
            <p:cNvSpPr/>
            <p:nvPr userDrawn="1"/>
          </p:nvSpPr>
          <p:spPr>
            <a:xfrm>
              <a:off x="656946" y="1928673"/>
              <a:ext cx="2407208" cy="2407208"/>
            </a:xfrm>
            <a:prstGeom prst="ellipse">
              <a:avLst/>
            </a:prstGeom>
            <a:noFill/>
            <a:ln w="19050">
              <a:solidFill>
                <a:srgbClr val="FFCD7F"/>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22" name="Oval 621"/>
            <p:cNvSpPr/>
            <p:nvPr userDrawn="1"/>
          </p:nvSpPr>
          <p:spPr>
            <a:xfrm>
              <a:off x="861873" y="2133600"/>
              <a:ext cx="1997354" cy="1997354"/>
            </a:xfrm>
            <a:prstGeom prst="ellipse">
              <a:avLst/>
            </a:prstGeom>
            <a:noFill/>
            <a:ln w="19050">
              <a:solidFill>
                <a:srgbClr val="FFCD7F"/>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23" name="Oval 622"/>
            <p:cNvSpPr/>
            <p:nvPr userDrawn="1"/>
          </p:nvSpPr>
          <p:spPr>
            <a:xfrm>
              <a:off x="1072126" y="2343853"/>
              <a:ext cx="1576848" cy="1576848"/>
            </a:xfrm>
            <a:prstGeom prst="ellipse">
              <a:avLst/>
            </a:prstGeom>
            <a:noFill/>
            <a:ln w="19050">
              <a:solidFill>
                <a:srgbClr val="FFCD7F"/>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24" name="Oval 623"/>
            <p:cNvSpPr/>
            <p:nvPr userDrawn="1"/>
          </p:nvSpPr>
          <p:spPr>
            <a:xfrm>
              <a:off x="1220475" y="2492202"/>
              <a:ext cx="1280150" cy="1280150"/>
            </a:xfrm>
            <a:prstGeom prst="ellipse">
              <a:avLst/>
            </a:prstGeom>
            <a:noFill/>
            <a:ln w="19050">
              <a:solidFill>
                <a:srgbClr val="FFCD7F"/>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25" name="Oval 624"/>
            <p:cNvSpPr/>
            <p:nvPr userDrawn="1"/>
          </p:nvSpPr>
          <p:spPr>
            <a:xfrm>
              <a:off x="1382736" y="2654463"/>
              <a:ext cx="955629" cy="955629"/>
            </a:xfrm>
            <a:prstGeom prst="ellipse">
              <a:avLst/>
            </a:prstGeom>
            <a:noFill/>
            <a:ln w="19050">
              <a:solidFill>
                <a:srgbClr val="FFCD7F"/>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26" name="Oval 625"/>
            <p:cNvSpPr/>
            <p:nvPr userDrawn="1"/>
          </p:nvSpPr>
          <p:spPr>
            <a:xfrm>
              <a:off x="1522436" y="2794163"/>
              <a:ext cx="676229" cy="676229"/>
            </a:xfrm>
            <a:prstGeom prst="ellipse">
              <a:avLst/>
            </a:prstGeom>
            <a:noFill/>
            <a:ln w="19050">
              <a:solidFill>
                <a:srgbClr val="FFCD7F"/>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627" name="Cross 626"/>
          <p:cNvSpPr/>
          <p:nvPr userDrawn="1"/>
        </p:nvSpPr>
        <p:spPr>
          <a:xfrm rot="17144936">
            <a:off x="10962884" y="463287"/>
            <a:ext cx="781832" cy="791704"/>
          </a:xfrm>
          <a:prstGeom prst="plus">
            <a:avLst>
              <a:gd name="adj" fmla="val 36504"/>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28" name="Block Arc 627"/>
          <p:cNvSpPr/>
          <p:nvPr userDrawn="1"/>
        </p:nvSpPr>
        <p:spPr>
          <a:xfrm rot="4712657">
            <a:off x="5937270" y="2515580"/>
            <a:ext cx="494938" cy="494938"/>
          </a:xfrm>
          <a:prstGeom prst="blockArc">
            <a:avLst>
              <a:gd name="adj1" fmla="val 7366238"/>
              <a:gd name="adj2" fmla="val 293920"/>
              <a:gd name="adj3" fmla="val 6632"/>
            </a:avLst>
          </a:prstGeom>
          <a:solidFill>
            <a:schemeClr val="accent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629" name="Donut 628"/>
          <p:cNvSpPr/>
          <p:nvPr userDrawn="1"/>
        </p:nvSpPr>
        <p:spPr>
          <a:xfrm>
            <a:off x="5415653" y="-351436"/>
            <a:ext cx="846150" cy="846150"/>
          </a:xfrm>
          <a:prstGeom prst="donut">
            <a:avLst>
              <a:gd name="adj" fmla="val 13706"/>
            </a:avLst>
          </a:prstGeom>
          <a:solidFill>
            <a:srgbClr val="D6F1E8"/>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630" name="Block Arc 629"/>
          <p:cNvSpPr/>
          <p:nvPr userDrawn="1"/>
        </p:nvSpPr>
        <p:spPr>
          <a:xfrm rot="2093918">
            <a:off x="2920936" y="916985"/>
            <a:ext cx="494938" cy="494938"/>
          </a:xfrm>
          <a:prstGeom prst="blockArc">
            <a:avLst>
              <a:gd name="adj1" fmla="val 7366238"/>
              <a:gd name="adj2" fmla="val 3410614"/>
              <a:gd name="adj3" fmla="val 5903"/>
            </a:avLst>
          </a:prstGeom>
          <a:solidFill>
            <a:schemeClr val="accent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Tree>
  </p:cSld>
  <p:clrMapOvr>
    <a:masterClrMapping/>
  </p:clrMapOvr>
  <p:timing>
    <p:tnLst>
      <p:par>
        <p:cTn id="1" dur="indefinite" restart="never" nodeType="tmRoot"/>
      </p:par>
    </p:tnLst>
  </p:timing>
</p:sldLayout>
</file>

<file path=ppt/slideLayouts/slideLayout3.xml><?xml version="1.0" encoding="utf-8"?>
<p:sldLayout xmlns:a="http://schemas.openxmlformats.org/drawingml/2006/main" xmlns:r="http://schemas.openxmlformats.org/officeDocument/2006/relationships" xmlns:p="http://schemas.openxmlformats.org/presentationml/2006/main" matchingName="Subtitle" userDrawn="1">
  <p:cSld name="Subtitle">
    <p:spTree>
      <p:nvGrpSpPr>
        <p:cNvPr id="1" name="Shape 25"/>
        <p:cNvGrpSpPr/>
        <p:nvPr/>
      </p:nvGrpSpPr>
      <p:grpSpPr>
        <a:xfrm>
          <a:off x="0" y="0"/>
          <a:ext cx="0" cy="0"/>
          <a:chOff x="0" y="0"/>
          <a:chExt cx="0" cy="0"/>
        </a:xfrm>
      </p:grpSpPr>
      <p:sp>
        <p:nvSpPr>
          <p:cNvPr id="17" name="Picture Placeholder 16"/>
          <p:cNvSpPr>
            <a:spLocks noGrp="1"/>
          </p:cNvSpPr>
          <p:nvPr>
            <p:ph type="pic" sz="quarter" idx="10"/>
          </p:nvPr>
        </p:nvSpPr>
        <p:spPr>
          <a:xfrm>
            <a:off x="4610100" y="0"/>
            <a:ext cx="7581900" cy="6858000"/>
          </a:xfrm>
          <a:custGeom>
            <a:avLst/>
            <a:gdLst>
              <a:gd name="connsiteX0" fmla="*/ 0 w 7581900"/>
              <a:gd name="connsiteY0" fmla="*/ 0 h 6858000"/>
              <a:gd name="connsiteX1" fmla="*/ 7581900 w 7581900"/>
              <a:gd name="connsiteY1" fmla="*/ 0 h 6858000"/>
              <a:gd name="connsiteX2" fmla="*/ 7581900 w 7581900"/>
              <a:gd name="connsiteY2" fmla="*/ 6858000 h 6858000"/>
              <a:gd name="connsiteX3" fmla="*/ 1714500 w 7581900"/>
              <a:gd name="connsiteY3" fmla="*/ 6858000 h 6858000"/>
            </a:gdLst>
            <a:ahLst/>
            <a:cxnLst>
              <a:cxn ang="0">
                <a:pos x="connsiteX0" y="connsiteY0"/>
              </a:cxn>
              <a:cxn ang="0">
                <a:pos x="connsiteX1" y="connsiteY1"/>
              </a:cxn>
              <a:cxn ang="0">
                <a:pos x="connsiteX2" y="connsiteY2"/>
              </a:cxn>
              <a:cxn ang="0">
                <a:pos x="connsiteX3" y="connsiteY3"/>
              </a:cxn>
            </a:cxnLst>
            <a:rect l="l" t="t" r="r" b="b"/>
            <a:pathLst>
              <a:path w="7581900" h="6858000">
                <a:moveTo>
                  <a:pt x="0" y="0"/>
                </a:moveTo>
                <a:lnTo>
                  <a:pt x="7581900" y="0"/>
                </a:lnTo>
                <a:lnTo>
                  <a:pt x="7581900" y="6858000"/>
                </a:lnTo>
                <a:lnTo>
                  <a:pt x="1714500" y="6858000"/>
                </a:lnTo>
                <a:close/>
              </a:path>
            </a:pathLst>
          </a:custGeom>
          <a:solidFill>
            <a:srgbClr val="FFCD7F"/>
          </a:solidFill>
          <a:ln>
            <a:noFill/>
          </a:ln>
        </p:spPr>
        <p:txBody>
          <a:bodyPr wrap="square">
            <a:noAutofit/>
          </a:bodyPr>
          <a:lstStyle>
            <a:lvl1pPr>
              <a:defRPr sz="1600"/>
            </a:lvl1pPr>
          </a:lstStyle>
          <a:p>
            <a:endParaRPr lang="en-US" dirty="0"/>
          </a:p>
        </p:txBody>
      </p:sp>
      <p:sp>
        <p:nvSpPr>
          <p:cNvPr id="27" name="Google Shape;27;p4"/>
          <p:cNvSpPr txBox="1">
            <a:spLocks noGrp="1"/>
          </p:cNvSpPr>
          <p:nvPr>
            <p:ph type="ctrTitle"/>
          </p:nvPr>
        </p:nvSpPr>
        <p:spPr>
          <a:xfrm>
            <a:off x="369282" y="2174961"/>
            <a:ext cx="3932497" cy="1458057"/>
          </a:xfrm>
          <a:prstGeom prst="rect">
            <a:avLst/>
          </a:prstGeom>
          <a:noFill/>
          <a:ln>
            <a:noFill/>
          </a:ln>
        </p:spPr>
        <p:txBody>
          <a:bodyPr spcFirstLastPara="1" wrap="square" lIns="91425" tIns="91425" rIns="91425" bIns="91425" anchor="b" anchorCtr="0">
            <a:noAutofit/>
          </a:bodyPr>
          <a:lstStyle>
            <a:lvl1pPr marR="0" lvl="0" algn="ctr" rtl="0">
              <a:lnSpc>
                <a:spcPct val="90000"/>
              </a:lnSpc>
              <a:spcBef>
                <a:spcPts val="0"/>
              </a:spcBef>
              <a:spcAft>
                <a:spcPts val="0"/>
              </a:spcAft>
              <a:buClr>
                <a:schemeClr val="lt1"/>
              </a:buClr>
              <a:buSzPts val="4400"/>
              <a:buFont typeface="Raleway"/>
              <a:buNone/>
              <a:defRPr sz="4400" b="0" i="0" u="none" strike="noStrike" cap="none">
                <a:solidFill>
                  <a:srgbClr val="3C4973"/>
                </a:solidFill>
                <a:latin typeface="Raleway"/>
                <a:ea typeface="Raleway"/>
                <a:cs typeface="Raleway"/>
                <a:sym typeface="Raleway"/>
              </a:defRPr>
            </a:lvl1pPr>
            <a:lvl2pPr lvl="1" algn="ctr" rtl="0">
              <a:spcBef>
                <a:spcPts val="0"/>
              </a:spcBef>
              <a:spcAft>
                <a:spcPts val="0"/>
              </a:spcAft>
              <a:buSzPts val="1400"/>
              <a:buNone/>
              <a:defRPr sz="1800"/>
            </a:lvl2pPr>
            <a:lvl3pPr lvl="2" algn="ctr" rtl="0">
              <a:spcBef>
                <a:spcPts val="0"/>
              </a:spcBef>
              <a:spcAft>
                <a:spcPts val="0"/>
              </a:spcAft>
              <a:buSzPts val="1400"/>
              <a:buNone/>
              <a:defRPr sz="1800"/>
            </a:lvl3pPr>
            <a:lvl4pPr lvl="3" algn="ctr" rtl="0">
              <a:spcBef>
                <a:spcPts val="0"/>
              </a:spcBef>
              <a:spcAft>
                <a:spcPts val="0"/>
              </a:spcAft>
              <a:buSzPts val="1400"/>
              <a:buNone/>
              <a:defRPr sz="1800"/>
            </a:lvl4pPr>
            <a:lvl5pPr lvl="4" algn="ctr" rtl="0">
              <a:spcBef>
                <a:spcPts val="0"/>
              </a:spcBef>
              <a:spcAft>
                <a:spcPts val="0"/>
              </a:spcAft>
              <a:buSzPts val="1400"/>
              <a:buNone/>
              <a:defRPr sz="1800"/>
            </a:lvl5pPr>
            <a:lvl6pPr lvl="5" algn="ctr" rtl="0">
              <a:spcBef>
                <a:spcPts val="0"/>
              </a:spcBef>
              <a:spcAft>
                <a:spcPts val="0"/>
              </a:spcAft>
              <a:buSzPts val="1400"/>
              <a:buNone/>
              <a:defRPr sz="1800"/>
            </a:lvl6pPr>
            <a:lvl7pPr lvl="6" algn="ctr" rtl="0">
              <a:spcBef>
                <a:spcPts val="0"/>
              </a:spcBef>
              <a:spcAft>
                <a:spcPts val="0"/>
              </a:spcAft>
              <a:buSzPts val="1400"/>
              <a:buNone/>
              <a:defRPr sz="1800"/>
            </a:lvl7pPr>
            <a:lvl8pPr lvl="7" algn="ctr" rtl="0">
              <a:spcBef>
                <a:spcPts val="0"/>
              </a:spcBef>
              <a:spcAft>
                <a:spcPts val="0"/>
              </a:spcAft>
              <a:buSzPts val="1400"/>
              <a:buNone/>
              <a:defRPr sz="1800"/>
            </a:lvl8pPr>
            <a:lvl9pPr lvl="8" algn="ctr" rtl="0">
              <a:spcBef>
                <a:spcPts val="0"/>
              </a:spcBef>
              <a:spcAft>
                <a:spcPts val="0"/>
              </a:spcAft>
              <a:buSzPts val="1400"/>
              <a:buNone/>
              <a:defRPr sz="1800"/>
            </a:lvl9pPr>
          </a:lstStyle>
          <a:p>
            <a:endParaRPr dirty="0"/>
          </a:p>
        </p:txBody>
      </p:sp>
      <p:sp>
        <p:nvSpPr>
          <p:cNvPr id="28" name="Google Shape;28;p4"/>
          <p:cNvSpPr txBox="1">
            <a:spLocks noGrp="1"/>
          </p:cNvSpPr>
          <p:nvPr>
            <p:ph type="subTitle" idx="1"/>
          </p:nvPr>
        </p:nvSpPr>
        <p:spPr>
          <a:xfrm>
            <a:off x="369282" y="3796746"/>
            <a:ext cx="3932497" cy="531597"/>
          </a:xfrm>
          <a:prstGeom prst="rect">
            <a:avLst/>
          </a:prstGeom>
          <a:noFill/>
          <a:ln>
            <a:noFill/>
          </a:ln>
        </p:spPr>
        <p:txBody>
          <a:bodyPr spcFirstLastPara="1" wrap="square" lIns="91425" tIns="91425" rIns="91425" bIns="91425" anchor="t" anchorCtr="0">
            <a:noAutofit/>
          </a:bodyPr>
          <a:lstStyle>
            <a:lvl1pPr marR="0" lvl="0" algn="ctr" rtl="0">
              <a:lnSpc>
                <a:spcPct val="90000"/>
              </a:lnSpc>
              <a:spcBef>
                <a:spcPts val="0"/>
              </a:spcBef>
              <a:spcAft>
                <a:spcPts val="0"/>
              </a:spcAft>
              <a:buClr>
                <a:srgbClr val="33CCFF"/>
              </a:buClr>
              <a:buSzPts val="2400"/>
              <a:buFont typeface="Arial"/>
              <a:buNone/>
              <a:defRPr sz="2400" b="0" i="0" u="none" strike="noStrike" cap="none">
                <a:ln>
                  <a:noFill/>
                </a:ln>
                <a:solidFill>
                  <a:srgbClr val="FFCD7F"/>
                </a:solidFill>
                <a:latin typeface="Roboto"/>
                <a:ea typeface="Roboto"/>
                <a:cs typeface="Roboto"/>
                <a:sym typeface="Roboto"/>
              </a:defRPr>
            </a:lvl1pPr>
            <a:lvl2pPr marR="0" lvl="1" algn="ctr" rtl="0">
              <a:lnSpc>
                <a:spcPct val="90000"/>
              </a:lnSpc>
              <a:spcBef>
                <a:spcPts val="0"/>
              </a:spcBef>
              <a:spcAft>
                <a:spcPts val="0"/>
              </a:spcAft>
              <a:buClr>
                <a:srgbClr val="33CCFF"/>
              </a:buClr>
              <a:buSzPts val="2400"/>
              <a:buFont typeface="Arial"/>
              <a:buNone/>
              <a:defRPr sz="2400" b="0" i="0" u="none" strike="noStrike" cap="none">
                <a:solidFill>
                  <a:srgbClr val="33CCFF"/>
                </a:solidFill>
                <a:latin typeface="Roboto"/>
                <a:ea typeface="Roboto"/>
                <a:cs typeface="Roboto"/>
                <a:sym typeface="Roboto"/>
              </a:defRPr>
            </a:lvl2pPr>
            <a:lvl3pPr marR="0" lvl="2" algn="ctr" rtl="0">
              <a:lnSpc>
                <a:spcPct val="90000"/>
              </a:lnSpc>
              <a:spcBef>
                <a:spcPts val="0"/>
              </a:spcBef>
              <a:spcAft>
                <a:spcPts val="0"/>
              </a:spcAft>
              <a:buClr>
                <a:srgbClr val="33CCFF"/>
              </a:buClr>
              <a:buSzPts val="2400"/>
              <a:buFont typeface="Arial"/>
              <a:buNone/>
              <a:defRPr sz="2400" b="0" i="0" u="none" strike="noStrike" cap="none">
                <a:solidFill>
                  <a:srgbClr val="33CCFF"/>
                </a:solidFill>
                <a:latin typeface="Roboto"/>
                <a:ea typeface="Roboto"/>
                <a:cs typeface="Roboto"/>
                <a:sym typeface="Roboto"/>
              </a:defRPr>
            </a:lvl3pPr>
            <a:lvl4pPr marR="0" lvl="3" algn="ctr" rtl="0">
              <a:lnSpc>
                <a:spcPct val="90000"/>
              </a:lnSpc>
              <a:spcBef>
                <a:spcPts val="0"/>
              </a:spcBef>
              <a:spcAft>
                <a:spcPts val="0"/>
              </a:spcAft>
              <a:buClr>
                <a:srgbClr val="33CCFF"/>
              </a:buClr>
              <a:buSzPts val="2400"/>
              <a:buFont typeface="Arial"/>
              <a:buNone/>
              <a:defRPr sz="2400" b="0" i="0" u="none" strike="noStrike" cap="none">
                <a:solidFill>
                  <a:srgbClr val="33CCFF"/>
                </a:solidFill>
                <a:latin typeface="Roboto"/>
                <a:ea typeface="Roboto"/>
                <a:cs typeface="Roboto"/>
                <a:sym typeface="Roboto"/>
              </a:defRPr>
            </a:lvl4pPr>
            <a:lvl5pPr marR="0" lvl="4" algn="ctr" rtl="0">
              <a:lnSpc>
                <a:spcPct val="90000"/>
              </a:lnSpc>
              <a:spcBef>
                <a:spcPts val="0"/>
              </a:spcBef>
              <a:spcAft>
                <a:spcPts val="0"/>
              </a:spcAft>
              <a:buClr>
                <a:srgbClr val="33CCFF"/>
              </a:buClr>
              <a:buSzPts val="2400"/>
              <a:buFont typeface="Arial"/>
              <a:buNone/>
              <a:defRPr sz="2400" b="0" i="0" u="none" strike="noStrike" cap="none">
                <a:solidFill>
                  <a:srgbClr val="33CCFF"/>
                </a:solidFill>
                <a:latin typeface="Roboto"/>
                <a:ea typeface="Roboto"/>
                <a:cs typeface="Roboto"/>
                <a:sym typeface="Roboto"/>
              </a:defRPr>
            </a:lvl5pPr>
            <a:lvl6pPr marR="0" lvl="5" algn="ctr" rtl="0">
              <a:lnSpc>
                <a:spcPct val="90000"/>
              </a:lnSpc>
              <a:spcBef>
                <a:spcPts val="0"/>
              </a:spcBef>
              <a:spcAft>
                <a:spcPts val="0"/>
              </a:spcAft>
              <a:buClr>
                <a:srgbClr val="33CCFF"/>
              </a:buClr>
              <a:buSzPts val="2400"/>
              <a:buFont typeface="Arial"/>
              <a:buNone/>
              <a:defRPr sz="2400" b="0" i="0" u="none" strike="noStrike" cap="none">
                <a:solidFill>
                  <a:srgbClr val="33CCFF"/>
                </a:solidFill>
                <a:latin typeface="Roboto"/>
                <a:ea typeface="Roboto"/>
                <a:cs typeface="Roboto"/>
                <a:sym typeface="Roboto"/>
              </a:defRPr>
            </a:lvl6pPr>
            <a:lvl7pPr marR="0" lvl="6" algn="ctr" rtl="0">
              <a:lnSpc>
                <a:spcPct val="90000"/>
              </a:lnSpc>
              <a:spcBef>
                <a:spcPts val="0"/>
              </a:spcBef>
              <a:spcAft>
                <a:spcPts val="0"/>
              </a:spcAft>
              <a:buClr>
                <a:srgbClr val="33CCFF"/>
              </a:buClr>
              <a:buSzPts val="2400"/>
              <a:buFont typeface="Arial"/>
              <a:buNone/>
              <a:defRPr sz="2400" b="0" i="0" u="none" strike="noStrike" cap="none">
                <a:solidFill>
                  <a:srgbClr val="33CCFF"/>
                </a:solidFill>
                <a:latin typeface="Roboto"/>
                <a:ea typeface="Roboto"/>
                <a:cs typeface="Roboto"/>
                <a:sym typeface="Roboto"/>
              </a:defRPr>
            </a:lvl7pPr>
            <a:lvl8pPr marR="0" lvl="7" algn="ctr" rtl="0">
              <a:lnSpc>
                <a:spcPct val="90000"/>
              </a:lnSpc>
              <a:spcBef>
                <a:spcPts val="0"/>
              </a:spcBef>
              <a:spcAft>
                <a:spcPts val="0"/>
              </a:spcAft>
              <a:buClr>
                <a:srgbClr val="33CCFF"/>
              </a:buClr>
              <a:buSzPts val="2400"/>
              <a:buFont typeface="Arial"/>
              <a:buNone/>
              <a:defRPr sz="2400" b="0" i="0" u="none" strike="noStrike" cap="none">
                <a:solidFill>
                  <a:srgbClr val="33CCFF"/>
                </a:solidFill>
                <a:latin typeface="Roboto"/>
                <a:ea typeface="Roboto"/>
                <a:cs typeface="Roboto"/>
                <a:sym typeface="Roboto"/>
              </a:defRPr>
            </a:lvl8pPr>
            <a:lvl9pPr marR="0" lvl="8" algn="ctr" rtl="0">
              <a:lnSpc>
                <a:spcPct val="90000"/>
              </a:lnSpc>
              <a:spcBef>
                <a:spcPts val="0"/>
              </a:spcBef>
              <a:spcAft>
                <a:spcPts val="0"/>
              </a:spcAft>
              <a:buClr>
                <a:srgbClr val="33CCFF"/>
              </a:buClr>
              <a:buSzPts val="2400"/>
              <a:buFont typeface="Arial"/>
              <a:buNone/>
              <a:defRPr sz="2400" b="0" i="0" u="none" strike="noStrike" cap="none">
                <a:solidFill>
                  <a:srgbClr val="33CCFF"/>
                </a:solidFill>
                <a:latin typeface="Roboto"/>
                <a:ea typeface="Roboto"/>
                <a:cs typeface="Roboto"/>
                <a:sym typeface="Roboto"/>
              </a:defRPr>
            </a:lvl9pPr>
          </a:lstStyle>
          <a:p>
            <a:endParaRPr dirty="0"/>
          </a:p>
        </p:txBody>
      </p:sp>
      <p:sp>
        <p:nvSpPr>
          <p:cNvPr id="18" name="Donut 17"/>
          <p:cNvSpPr/>
          <p:nvPr userDrawn="1"/>
        </p:nvSpPr>
        <p:spPr>
          <a:xfrm>
            <a:off x="-343846" y="4708384"/>
            <a:ext cx="1269445" cy="1269445"/>
          </a:xfrm>
          <a:prstGeom prst="donut">
            <a:avLst>
              <a:gd name="adj" fmla="val 22435"/>
            </a:avLst>
          </a:prstGeom>
          <a:solidFill>
            <a:srgbClr val="D6F1E8"/>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nvGrpSpPr>
          <p:cNvPr id="12" name="Group 11"/>
          <p:cNvGrpSpPr/>
          <p:nvPr userDrawn="1"/>
        </p:nvGrpSpPr>
        <p:grpSpPr>
          <a:xfrm>
            <a:off x="183867" y="145283"/>
            <a:ext cx="1680527" cy="1898419"/>
            <a:chOff x="260067" y="183383"/>
            <a:chExt cx="1680527" cy="1898419"/>
          </a:xfrm>
        </p:grpSpPr>
        <p:sp>
          <p:nvSpPr>
            <p:cNvPr id="114" name="Oval 113"/>
            <p:cNvSpPr/>
            <p:nvPr userDrawn="1"/>
          </p:nvSpPr>
          <p:spPr>
            <a:xfrm>
              <a:off x="297730" y="183383"/>
              <a:ext cx="182541" cy="182541"/>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5" name="Oval 114"/>
            <p:cNvSpPr/>
            <p:nvPr userDrawn="1"/>
          </p:nvSpPr>
          <p:spPr>
            <a:xfrm>
              <a:off x="589797" y="183383"/>
              <a:ext cx="182541" cy="182541"/>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6" name="Oval 115"/>
            <p:cNvSpPr/>
            <p:nvPr userDrawn="1"/>
          </p:nvSpPr>
          <p:spPr>
            <a:xfrm>
              <a:off x="881860" y="183383"/>
              <a:ext cx="182541" cy="182541"/>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7" name="Oval 116"/>
            <p:cNvSpPr/>
            <p:nvPr userDrawn="1"/>
          </p:nvSpPr>
          <p:spPr>
            <a:xfrm>
              <a:off x="1173923" y="183383"/>
              <a:ext cx="182541" cy="182541"/>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8" name="Oval 117"/>
            <p:cNvSpPr/>
            <p:nvPr userDrawn="1"/>
          </p:nvSpPr>
          <p:spPr>
            <a:xfrm>
              <a:off x="1465990" y="183383"/>
              <a:ext cx="182541" cy="182541"/>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9" name="Oval 118"/>
            <p:cNvSpPr/>
            <p:nvPr userDrawn="1"/>
          </p:nvSpPr>
          <p:spPr>
            <a:xfrm>
              <a:off x="1758053" y="183383"/>
              <a:ext cx="182541" cy="182541"/>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8" name="Oval 127"/>
            <p:cNvSpPr/>
            <p:nvPr userDrawn="1"/>
          </p:nvSpPr>
          <p:spPr>
            <a:xfrm>
              <a:off x="297730" y="463279"/>
              <a:ext cx="182541" cy="182541"/>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9" name="Oval 128"/>
            <p:cNvSpPr/>
            <p:nvPr userDrawn="1"/>
          </p:nvSpPr>
          <p:spPr>
            <a:xfrm>
              <a:off x="589797" y="463279"/>
              <a:ext cx="182541" cy="182541"/>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0" name="Oval 129"/>
            <p:cNvSpPr/>
            <p:nvPr userDrawn="1"/>
          </p:nvSpPr>
          <p:spPr>
            <a:xfrm>
              <a:off x="881860" y="463279"/>
              <a:ext cx="182541" cy="182541"/>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1" name="Oval 130"/>
            <p:cNvSpPr/>
            <p:nvPr userDrawn="1"/>
          </p:nvSpPr>
          <p:spPr>
            <a:xfrm>
              <a:off x="1173923" y="463279"/>
              <a:ext cx="182541" cy="182541"/>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2" name="Oval 131"/>
            <p:cNvSpPr/>
            <p:nvPr userDrawn="1"/>
          </p:nvSpPr>
          <p:spPr>
            <a:xfrm>
              <a:off x="1465990" y="463279"/>
              <a:ext cx="182541" cy="182541"/>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3" name="Oval 132"/>
            <p:cNvSpPr/>
            <p:nvPr userDrawn="1"/>
          </p:nvSpPr>
          <p:spPr>
            <a:xfrm>
              <a:off x="1758053" y="463279"/>
              <a:ext cx="182541" cy="182541"/>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2" name="Oval 141"/>
            <p:cNvSpPr/>
            <p:nvPr userDrawn="1"/>
          </p:nvSpPr>
          <p:spPr>
            <a:xfrm>
              <a:off x="285177" y="755342"/>
              <a:ext cx="182541" cy="182541"/>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3" name="Oval 142"/>
            <p:cNvSpPr/>
            <p:nvPr userDrawn="1"/>
          </p:nvSpPr>
          <p:spPr>
            <a:xfrm>
              <a:off x="577244" y="755342"/>
              <a:ext cx="182541" cy="182541"/>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4" name="Oval 143"/>
            <p:cNvSpPr/>
            <p:nvPr userDrawn="1"/>
          </p:nvSpPr>
          <p:spPr>
            <a:xfrm>
              <a:off x="869307" y="755342"/>
              <a:ext cx="182541" cy="182541"/>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5" name="Oval 144"/>
            <p:cNvSpPr/>
            <p:nvPr userDrawn="1"/>
          </p:nvSpPr>
          <p:spPr>
            <a:xfrm>
              <a:off x="1161370" y="755342"/>
              <a:ext cx="182541" cy="182541"/>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6" name="Oval 145"/>
            <p:cNvSpPr/>
            <p:nvPr userDrawn="1"/>
          </p:nvSpPr>
          <p:spPr>
            <a:xfrm>
              <a:off x="1453437" y="755342"/>
              <a:ext cx="182541" cy="182541"/>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7" name="Oval 146"/>
            <p:cNvSpPr/>
            <p:nvPr userDrawn="1"/>
          </p:nvSpPr>
          <p:spPr>
            <a:xfrm>
              <a:off x="1745500" y="755342"/>
              <a:ext cx="182541" cy="182541"/>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6" name="Oval 155"/>
            <p:cNvSpPr/>
            <p:nvPr userDrawn="1"/>
          </p:nvSpPr>
          <p:spPr>
            <a:xfrm>
              <a:off x="285177" y="1035238"/>
              <a:ext cx="182541" cy="182541"/>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7" name="Oval 156"/>
            <p:cNvSpPr/>
            <p:nvPr userDrawn="1"/>
          </p:nvSpPr>
          <p:spPr>
            <a:xfrm>
              <a:off x="577244" y="1035238"/>
              <a:ext cx="182541" cy="182541"/>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8" name="Oval 157"/>
            <p:cNvSpPr/>
            <p:nvPr userDrawn="1"/>
          </p:nvSpPr>
          <p:spPr>
            <a:xfrm>
              <a:off x="869307" y="1035238"/>
              <a:ext cx="182541" cy="182541"/>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9" name="Oval 158"/>
            <p:cNvSpPr/>
            <p:nvPr userDrawn="1"/>
          </p:nvSpPr>
          <p:spPr>
            <a:xfrm>
              <a:off x="1161370" y="1035238"/>
              <a:ext cx="182541" cy="182541"/>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0" name="Oval 159"/>
            <p:cNvSpPr/>
            <p:nvPr userDrawn="1"/>
          </p:nvSpPr>
          <p:spPr>
            <a:xfrm>
              <a:off x="1453437" y="1035238"/>
              <a:ext cx="182541" cy="182541"/>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1" name="Oval 160"/>
            <p:cNvSpPr/>
            <p:nvPr userDrawn="1"/>
          </p:nvSpPr>
          <p:spPr>
            <a:xfrm>
              <a:off x="1745500" y="1035238"/>
              <a:ext cx="182541" cy="182541"/>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0" name="Oval 169"/>
            <p:cNvSpPr/>
            <p:nvPr userDrawn="1"/>
          </p:nvSpPr>
          <p:spPr>
            <a:xfrm>
              <a:off x="272624" y="1327302"/>
              <a:ext cx="182541" cy="182541"/>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1" name="Oval 170"/>
            <p:cNvSpPr/>
            <p:nvPr userDrawn="1"/>
          </p:nvSpPr>
          <p:spPr>
            <a:xfrm>
              <a:off x="564690" y="1327302"/>
              <a:ext cx="182541" cy="182541"/>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2" name="Oval 171"/>
            <p:cNvSpPr/>
            <p:nvPr userDrawn="1"/>
          </p:nvSpPr>
          <p:spPr>
            <a:xfrm>
              <a:off x="856754" y="1327302"/>
              <a:ext cx="182541" cy="182541"/>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3" name="Oval 172"/>
            <p:cNvSpPr/>
            <p:nvPr userDrawn="1"/>
          </p:nvSpPr>
          <p:spPr>
            <a:xfrm>
              <a:off x="1148817" y="1327302"/>
              <a:ext cx="182541" cy="182541"/>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4" name="Oval 173"/>
            <p:cNvSpPr/>
            <p:nvPr userDrawn="1"/>
          </p:nvSpPr>
          <p:spPr>
            <a:xfrm>
              <a:off x="1440883" y="1327302"/>
              <a:ext cx="182541" cy="182541"/>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5" name="Oval 174"/>
            <p:cNvSpPr/>
            <p:nvPr userDrawn="1"/>
          </p:nvSpPr>
          <p:spPr>
            <a:xfrm>
              <a:off x="1732947" y="1327302"/>
              <a:ext cx="182541" cy="182541"/>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4" name="Oval 183"/>
            <p:cNvSpPr/>
            <p:nvPr userDrawn="1"/>
          </p:nvSpPr>
          <p:spPr>
            <a:xfrm>
              <a:off x="272624" y="1607198"/>
              <a:ext cx="182541" cy="182541"/>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5" name="Oval 184"/>
            <p:cNvSpPr/>
            <p:nvPr userDrawn="1"/>
          </p:nvSpPr>
          <p:spPr>
            <a:xfrm>
              <a:off x="564690" y="1607198"/>
              <a:ext cx="182541" cy="182541"/>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6" name="Oval 185"/>
            <p:cNvSpPr/>
            <p:nvPr userDrawn="1"/>
          </p:nvSpPr>
          <p:spPr>
            <a:xfrm>
              <a:off x="856754" y="1607198"/>
              <a:ext cx="182541" cy="182541"/>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7" name="Oval 186"/>
            <p:cNvSpPr/>
            <p:nvPr userDrawn="1"/>
          </p:nvSpPr>
          <p:spPr>
            <a:xfrm>
              <a:off x="1148817" y="1607198"/>
              <a:ext cx="182541" cy="182541"/>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8" name="Oval 187"/>
            <p:cNvSpPr/>
            <p:nvPr userDrawn="1"/>
          </p:nvSpPr>
          <p:spPr>
            <a:xfrm>
              <a:off x="1440883" y="1607198"/>
              <a:ext cx="182541" cy="182541"/>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9" name="Oval 188"/>
            <p:cNvSpPr/>
            <p:nvPr userDrawn="1"/>
          </p:nvSpPr>
          <p:spPr>
            <a:xfrm>
              <a:off x="1732947" y="1607198"/>
              <a:ext cx="182541" cy="182541"/>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8" name="Oval 197"/>
            <p:cNvSpPr/>
            <p:nvPr userDrawn="1"/>
          </p:nvSpPr>
          <p:spPr>
            <a:xfrm>
              <a:off x="260067" y="1899261"/>
              <a:ext cx="182541" cy="182541"/>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9" name="Oval 198"/>
            <p:cNvSpPr/>
            <p:nvPr userDrawn="1"/>
          </p:nvSpPr>
          <p:spPr>
            <a:xfrm>
              <a:off x="552134" y="1899261"/>
              <a:ext cx="182541" cy="182541"/>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0" name="Oval 199"/>
            <p:cNvSpPr/>
            <p:nvPr userDrawn="1"/>
          </p:nvSpPr>
          <p:spPr>
            <a:xfrm>
              <a:off x="844197" y="1899261"/>
              <a:ext cx="182541" cy="182541"/>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1" name="Oval 200"/>
            <p:cNvSpPr/>
            <p:nvPr userDrawn="1"/>
          </p:nvSpPr>
          <p:spPr>
            <a:xfrm>
              <a:off x="1136260" y="1899261"/>
              <a:ext cx="182541" cy="182541"/>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2" name="Oval 201"/>
            <p:cNvSpPr/>
            <p:nvPr userDrawn="1"/>
          </p:nvSpPr>
          <p:spPr>
            <a:xfrm>
              <a:off x="1428327" y="1899261"/>
              <a:ext cx="182541" cy="182541"/>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3" name="Oval 202"/>
            <p:cNvSpPr/>
            <p:nvPr userDrawn="1"/>
          </p:nvSpPr>
          <p:spPr>
            <a:xfrm>
              <a:off x="1720390" y="1899261"/>
              <a:ext cx="182541" cy="182541"/>
            </a:xfrm>
            <a:prstGeom prst="ellipse">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204" name="Group 203"/>
          <p:cNvGrpSpPr/>
          <p:nvPr userDrawn="1"/>
        </p:nvGrpSpPr>
        <p:grpSpPr>
          <a:xfrm>
            <a:off x="439660" y="5091559"/>
            <a:ext cx="1799702" cy="1332611"/>
            <a:chOff x="9884694" y="5232328"/>
            <a:chExt cx="2022768" cy="1497783"/>
          </a:xfrm>
          <a:solidFill>
            <a:srgbClr val="3C4973"/>
          </a:solidFill>
        </p:grpSpPr>
        <p:sp>
          <p:nvSpPr>
            <p:cNvPr id="205" name="Freeform 204"/>
            <p:cNvSpPr/>
            <p:nvPr userDrawn="1"/>
          </p:nvSpPr>
          <p:spPr>
            <a:xfrm flipV="1">
              <a:off x="9884694" y="5232328"/>
              <a:ext cx="2022768" cy="299226"/>
            </a:xfrm>
            <a:custGeom>
              <a:avLst/>
              <a:gdLst>
                <a:gd name="connsiteX0" fmla="*/ 4855199 w 6037301"/>
                <a:gd name="connsiteY0" fmla="*/ 893051 h 893093"/>
                <a:gd name="connsiteX1" fmla="*/ 5084729 w 6037301"/>
                <a:gd name="connsiteY1" fmla="*/ 827601 h 893093"/>
                <a:gd name="connsiteX2" fmla="*/ 5293162 w 6037301"/>
                <a:gd name="connsiteY2" fmla="*/ 544093 h 893093"/>
                <a:gd name="connsiteX3" fmla="*/ 5300119 w 6037301"/>
                <a:gd name="connsiteY3" fmla="*/ 478506 h 893093"/>
                <a:gd name="connsiteX4" fmla="*/ 5301858 w 6037301"/>
                <a:gd name="connsiteY4" fmla="*/ 478506 h 893093"/>
                <a:gd name="connsiteX5" fmla="*/ 5443185 w 6037301"/>
                <a:gd name="connsiteY5" fmla="*/ 236281 h 893093"/>
                <a:gd name="connsiteX6" fmla="*/ 5723598 w 6037301"/>
                <a:gd name="connsiteY6" fmla="*/ 240121 h 893093"/>
                <a:gd name="connsiteX7" fmla="*/ 5858239 w 6037301"/>
                <a:gd name="connsiteY7" fmla="*/ 486126 h 893093"/>
                <a:gd name="connsiteX8" fmla="*/ 6037129 w 6037301"/>
                <a:gd name="connsiteY8" fmla="*/ 491027 h 893093"/>
                <a:gd name="connsiteX9" fmla="*/ 5815891 w 6037301"/>
                <a:gd name="connsiteY9" fmla="*/ 86800 h 893093"/>
                <a:gd name="connsiteX10" fmla="*/ 5355125 w 6037301"/>
                <a:gd name="connsiteY10" fmla="*/ 80490 h 893093"/>
                <a:gd name="connsiteX11" fmla="*/ 5139007 w 6037301"/>
                <a:gd name="connsiteY11" fmla="*/ 358184 h 893093"/>
                <a:gd name="connsiteX12" fmla="*/ 5129634 w 6037301"/>
                <a:gd name="connsiteY12" fmla="*/ 428205 h 893093"/>
                <a:gd name="connsiteX13" fmla="*/ 5127077 w 6037301"/>
                <a:gd name="connsiteY13" fmla="*/ 428275 h 893093"/>
                <a:gd name="connsiteX14" fmla="*/ 4992436 w 6037301"/>
                <a:gd name="connsiteY14" fmla="*/ 674280 h 893093"/>
                <a:gd name="connsiteX15" fmla="*/ 4712023 w 6037301"/>
                <a:gd name="connsiteY15" fmla="*/ 678120 h 893093"/>
                <a:gd name="connsiteX16" fmla="*/ 4580498 w 6037301"/>
                <a:gd name="connsiteY16" fmla="*/ 509121 h 893093"/>
                <a:gd name="connsiteX17" fmla="*/ 4570880 w 6037301"/>
                <a:gd name="connsiteY17" fmla="*/ 437270 h 893093"/>
                <a:gd name="connsiteX18" fmla="*/ 4561517 w 6037301"/>
                <a:gd name="connsiteY18" fmla="*/ 349001 h 893093"/>
                <a:gd name="connsiteX19" fmla="*/ 4353084 w 6037301"/>
                <a:gd name="connsiteY19" fmla="*/ 65493 h 893093"/>
                <a:gd name="connsiteX20" fmla="*/ 3892318 w 6037301"/>
                <a:gd name="connsiteY20" fmla="*/ 59183 h 893093"/>
                <a:gd name="connsiteX21" fmla="*/ 3676200 w 6037301"/>
                <a:gd name="connsiteY21" fmla="*/ 336877 h 893093"/>
                <a:gd name="connsiteX22" fmla="*/ 3666827 w 6037301"/>
                <a:gd name="connsiteY22" fmla="*/ 406898 h 893093"/>
                <a:gd name="connsiteX23" fmla="*/ 3664270 w 6037301"/>
                <a:gd name="connsiteY23" fmla="*/ 406968 h 893093"/>
                <a:gd name="connsiteX24" fmla="*/ 3529629 w 6037301"/>
                <a:gd name="connsiteY24" fmla="*/ 652973 h 893093"/>
                <a:gd name="connsiteX25" fmla="*/ 3249216 w 6037301"/>
                <a:gd name="connsiteY25" fmla="*/ 656813 h 893093"/>
                <a:gd name="connsiteX26" fmla="*/ 3107889 w 6037301"/>
                <a:gd name="connsiteY26" fmla="*/ 414588 h 893093"/>
                <a:gd name="connsiteX27" fmla="*/ 3099904 w 6037301"/>
                <a:gd name="connsiteY27" fmla="*/ 414588 h 893093"/>
                <a:gd name="connsiteX28" fmla="*/ 3095207 w 6037301"/>
                <a:gd name="connsiteY28" fmla="*/ 370307 h 893093"/>
                <a:gd name="connsiteX29" fmla="*/ 2886774 w 6037301"/>
                <a:gd name="connsiteY29" fmla="*/ 86799 h 893093"/>
                <a:gd name="connsiteX30" fmla="*/ 2426008 w 6037301"/>
                <a:gd name="connsiteY30" fmla="*/ 80489 h 893093"/>
                <a:gd name="connsiteX31" fmla="*/ 2209890 w 6037301"/>
                <a:gd name="connsiteY31" fmla="*/ 358183 h 893093"/>
                <a:gd name="connsiteX32" fmla="*/ 2200517 w 6037301"/>
                <a:gd name="connsiteY32" fmla="*/ 428204 h 893093"/>
                <a:gd name="connsiteX33" fmla="*/ 2197960 w 6037301"/>
                <a:gd name="connsiteY33" fmla="*/ 428274 h 893093"/>
                <a:gd name="connsiteX34" fmla="*/ 2063319 w 6037301"/>
                <a:gd name="connsiteY34" fmla="*/ 674279 h 893093"/>
                <a:gd name="connsiteX35" fmla="*/ 1782906 w 6037301"/>
                <a:gd name="connsiteY35" fmla="*/ 678119 h 893093"/>
                <a:gd name="connsiteX36" fmla="*/ 1651381 w 6037301"/>
                <a:gd name="connsiteY36" fmla="*/ 509120 h 893093"/>
                <a:gd name="connsiteX37" fmla="*/ 1642654 w 6037301"/>
                <a:gd name="connsiteY37" fmla="*/ 443922 h 893093"/>
                <a:gd name="connsiteX38" fmla="*/ 1632586 w 6037301"/>
                <a:gd name="connsiteY38" fmla="*/ 349001 h 893093"/>
                <a:gd name="connsiteX39" fmla="*/ 1424152 w 6037301"/>
                <a:gd name="connsiteY39" fmla="*/ 65493 h 893093"/>
                <a:gd name="connsiteX40" fmla="*/ 963386 w 6037301"/>
                <a:gd name="connsiteY40" fmla="*/ 59183 h 893093"/>
                <a:gd name="connsiteX41" fmla="*/ 747268 w 6037301"/>
                <a:gd name="connsiteY41" fmla="*/ 336877 h 893093"/>
                <a:gd name="connsiteX42" fmla="*/ 737895 w 6037301"/>
                <a:gd name="connsiteY42" fmla="*/ 406898 h 893093"/>
                <a:gd name="connsiteX43" fmla="*/ 735338 w 6037301"/>
                <a:gd name="connsiteY43" fmla="*/ 406968 h 893093"/>
                <a:gd name="connsiteX44" fmla="*/ 600697 w 6037301"/>
                <a:gd name="connsiteY44" fmla="*/ 652973 h 893093"/>
                <a:gd name="connsiteX45" fmla="*/ 320284 w 6037301"/>
                <a:gd name="connsiteY45" fmla="*/ 656813 h 893093"/>
                <a:gd name="connsiteX46" fmla="*/ 178957 w 6037301"/>
                <a:gd name="connsiteY46" fmla="*/ 414588 h 893093"/>
                <a:gd name="connsiteX47" fmla="*/ 0 w 6037301"/>
                <a:gd name="connsiteY47" fmla="*/ 414587 h 893093"/>
                <a:gd name="connsiteX48" fmla="*/ 232224 w 6037301"/>
                <a:gd name="connsiteY48" fmla="*/ 812604 h 893093"/>
                <a:gd name="connsiteX49" fmla="*/ 692990 w 6037301"/>
                <a:gd name="connsiteY49" fmla="*/ 806294 h 893093"/>
                <a:gd name="connsiteX50" fmla="*/ 901424 w 6037301"/>
                <a:gd name="connsiteY50" fmla="*/ 522786 h 893093"/>
                <a:gd name="connsiteX51" fmla="*/ 908380 w 6037301"/>
                <a:gd name="connsiteY51" fmla="*/ 457199 h 893093"/>
                <a:gd name="connsiteX52" fmla="*/ 910119 w 6037301"/>
                <a:gd name="connsiteY52" fmla="*/ 457199 h 893093"/>
                <a:gd name="connsiteX53" fmla="*/ 1051446 w 6037301"/>
                <a:gd name="connsiteY53" fmla="*/ 214974 h 893093"/>
                <a:gd name="connsiteX54" fmla="*/ 1331859 w 6037301"/>
                <a:gd name="connsiteY54" fmla="*/ 218814 h 893093"/>
                <a:gd name="connsiteX55" fmla="*/ 1458708 w 6037301"/>
                <a:gd name="connsiteY55" fmla="*/ 391352 h 893093"/>
                <a:gd name="connsiteX56" fmla="*/ 1463432 w 6037301"/>
                <a:gd name="connsiteY56" fmla="*/ 435893 h 893093"/>
                <a:gd name="connsiteX57" fmla="*/ 1462622 w 6037301"/>
                <a:gd name="connsiteY57" fmla="*/ 435893 h 893093"/>
                <a:gd name="connsiteX58" fmla="*/ 1694846 w 6037301"/>
                <a:gd name="connsiteY58" fmla="*/ 833910 h 893093"/>
                <a:gd name="connsiteX59" fmla="*/ 1926083 w 6037301"/>
                <a:gd name="connsiteY59" fmla="*/ 893050 h 893093"/>
                <a:gd name="connsiteX60" fmla="*/ 2155612 w 6037301"/>
                <a:gd name="connsiteY60" fmla="*/ 827600 h 893093"/>
                <a:gd name="connsiteX61" fmla="*/ 2364045 w 6037301"/>
                <a:gd name="connsiteY61" fmla="*/ 544092 h 893093"/>
                <a:gd name="connsiteX62" fmla="*/ 2371002 w 6037301"/>
                <a:gd name="connsiteY62" fmla="*/ 478505 h 893093"/>
                <a:gd name="connsiteX63" fmla="*/ 2372741 w 6037301"/>
                <a:gd name="connsiteY63" fmla="*/ 478505 h 893093"/>
                <a:gd name="connsiteX64" fmla="*/ 2514068 w 6037301"/>
                <a:gd name="connsiteY64" fmla="*/ 236280 h 893093"/>
                <a:gd name="connsiteX65" fmla="*/ 2794481 w 6037301"/>
                <a:gd name="connsiteY65" fmla="*/ 240120 h 893093"/>
                <a:gd name="connsiteX66" fmla="*/ 2929122 w 6037301"/>
                <a:gd name="connsiteY66" fmla="*/ 486125 h 893093"/>
                <a:gd name="connsiteX67" fmla="*/ 2938542 w 6037301"/>
                <a:gd name="connsiteY67" fmla="*/ 486383 h 893093"/>
                <a:gd name="connsiteX68" fmla="*/ 2945038 w 6037301"/>
                <a:gd name="connsiteY68" fmla="*/ 534911 h 893093"/>
                <a:gd name="connsiteX69" fmla="*/ 3161156 w 6037301"/>
                <a:gd name="connsiteY69" fmla="*/ 812604 h 893093"/>
                <a:gd name="connsiteX70" fmla="*/ 3621922 w 6037301"/>
                <a:gd name="connsiteY70" fmla="*/ 806294 h 893093"/>
                <a:gd name="connsiteX71" fmla="*/ 3830356 w 6037301"/>
                <a:gd name="connsiteY71" fmla="*/ 522786 h 893093"/>
                <a:gd name="connsiteX72" fmla="*/ 3837312 w 6037301"/>
                <a:gd name="connsiteY72" fmla="*/ 457199 h 893093"/>
                <a:gd name="connsiteX73" fmla="*/ 3839051 w 6037301"/>
                <a:gd name="connsiteY73" fmla="*/ 457199 h 893093"/>
                <a:gd name="connsiteX74" fmla="*/ 3980378 w 6037301"/>
                <a:gd name="connsiteY74" fmla="*/ 214974 h 893093"/>
                <a:gd name="connsiteX75" fmla="*/ 4260791 w 6037301"/>
                <a:gd name="connsiteY75" fmla="*/ 218814 h 893093"/>
                <a:gd name="connsiteX76" fmla="*/ 4387640 w 6037301"/>
                <a:gd name="connsiteY76" fmla="*/ 391352 h 893093"/>
                <a:gd name="connsiteX77" fmla="*/ 4392364 w 6037301"/>
                <a:gd name="connsiteY77" fmla="*/ 435894 h 893093"/>
                <a:gd name="connsiteX78" fmla="*/ 4391739 w 6037301"/>
                <a:gd name="connsiteY78" fmla="*/ 435894 h 893093"/>
                <a:gd name="connsiteX79" fmla="*/ 4394750 w 6037301"/>
                <a:gd name="connsiteY79" fmla="*/ 458385 h 893093"/>
                <a:gd name="connsiteX80" fmla="*/ 4395432 w 6037301"/>
                <a:gd name="connsiteY80" fmla="*/ 464819 h 893093"/>
                <a:gd name="connsiteX81" fmla="*/ 4395612 w 6037301"/>
                <a:gd name="connsiteY81" fmla="*/ 464824 h 893093"/>
                <a:gd name="connsiteX82" fmla="*/ 4407845 w 6037301"/>
                <a:gd name="connsiteY82" fmla="*/ 556218 h 893093"/>
                <a:gd name="connsiteX83" fmla="*/ 4623963 w 6037301"/>
                <a:gd name="connsiteY83" fmla="*/ 833911 h 893093"/>
                <a:gd name="connsiteX84" fmla="*/ 4855199 w 6037301"/>
                <a:gd name="connsiteY84" fmla="*/ 893051 h 89309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Lst>
              <a:rect l="l" t="t" r="r" b="b"/>
              <a:pathLst>
                <a:path w="6037301" h="893093">
                  <a:moveTo>
                    <a:pt x="4855199" y="893051"/>
                  </a:moveTo>
                  <a:cubicBezTo>
                    <a:pt x="4934801" y="891961"/>
                    <a:pt x="5014119" y="870106"/>
                    <a:pt x="5084729" y="827601"/>
                  </a:cubicBezTo>
                  <a:cubicBezTo>
                    <a:pt x="5190646" y="763844"/>
                    <a:pt x="5264673" y="661029"/>
                    <a:pt x="5293162" y="544093"/>
                  </a:cubicBezTo>
                  <a:lnTo>
                    <a:pt x="5300119" y="478506"/>
                  </a:lnTo>
                  <a:lnTo>
                    <a:pt x="5301858" y="478506"/>
                  </a:lnTo>
                  <a:cubicBezTo>
                    <a:pt x="5301858" y="378192"/>
                    <a:pt x="5355856" y="285643"/>
                    <a:pt x="5443185" y="236281"/>
                  </a:cubicBezTo>
                  <a:cubicBezTo>
                    <a:pt x="5530514" y="186919"/>
                    <a:pt x="5637653" y="188386"/>
                    <a:pt x="5723598" y="240121"/>
                  </a:cubicBezTo>
                  <a:cubicBezTo>
                    <a:pt x="5809543" y="291856"/>
                    <a:pt x="5860986" y="385849"/>
                    <a:pt x="5858239" y="486126"/>
                  </a:cubicBezTo>
                  <a:lnTo>
                    <a:pt x="6037129" y="491027"/>
                  </a:lnTo>
                  <a:cubicBezTo>
                    <a:pt x="6041643" y="326255"/>
                    <a:pt x="5957113" y="171809"/>
                    <a:pt x="5815891" y="86800"/>
                  </a:cubicBezTo>
                  <a:cubicBezTo>
                    <a:pt x="5674670" y="1790"/>
                    <a:pt x="5498622" y="-620"/>
                    <a:pt x="5355125" y="80490"/>
                  </a:cubicBezTo>
                  <a:cubicBezTo>
                    <a:pt x="5247502" y="141323"/>
                    <a:pt x="5170688" y="242072"/>
                    <a:pt x="5139007" y="358184"/>
                  </a:cubicBezTo>
                  <a:lnTo>
                    <a:pt x="5129634" y="428205"/>
                  </a:lnTo>
                  <a:lnTo>
                    <a:pt x="5127077" y="428275"/>
                  </a:lnTo>
                  <a:cubicBezTo>
                    <a:pt x="5129824" y="528552"/>
                    <a:pt x="5078381" y="622545"/>
                    <a:pt x="4992436" y="674280"/>
                  </a:cubicBezTo>
                  <a:cubicBezTo>
                    <a:pt x="4906491" y="726015"/>
                    <a:pt x="4799352" y="727482"/>
                    <a:pt x="4712023" y="678120"/>
                  </a:cubicBezTo>
                  <a:cubicBezTo>
                    <a:pt x="4646527" y="641099"/>
                    <a:pt x="4599778" y="579784"/>
                    <a:pt x="4580498" y="509121"/>
                  </a:cubicBezTo>
                  <a:lnTo>
                    <a:pt x="4570880" y="437270"/>
                  </a:lnTo>
                  <a:lnTo>
                    <a:pt x="4561517" y="349001"/>
                  </a:lnTo>
                  <a:cubicBezTo>
                    <a:pt x="4533028" y="232065"/>
                    <a:pt x="4459001" y="129250"/>
                    <a:pt x="4353084" y="65493"/>
                  </a:cubicBezTo>
                  <a:cubicBezTo>
                    <a:pt x="4211863" y="-19517"/>
                    <a:pt x="4035815" y="-21927"/>
                    <a:pt x="3892318" y="59183"/>
                  </a:cubicBezTo>
                  <a:cubicBezTo>
                    <a:pt x="3784696" y="120016"/>
                    <a:pt x="3707881" y="220765"/>
                    <a:pt x="3676200" y="336877"/>
                  </a:cubicBezTo>
                  <a:lnTo>
                    <a:pt x="3666827" y="406898"/>
                  </a:lnTo>
                  <a:lnTo>
                    <a:pt x="3664270" y="406968"/>
                  </a:lnTo>
                  <a:cubicBezTo>
                    <a:pt x="3667017" y="507245"/>
                    <a:pt x="3615574" y="601238"/>
                    <a:pt x="3529629" y="652973"/>
                  </a:cubicBezTo>
                  <a:cubicBezTo>
                    <a:pt x="3443684" y="704708"/>
                    <a:pt x="3336545" y="706175"/>
                    <a:pt x="3249216" y="656813"/>
                  </a:cubicBezTo>
                  <a:cubicBezTo>
                    <a:pt x="3161887" y="607451"/>
                    <a:pt x="3107889" y="514902"/>
                    <a:pt x="3107889" y="414588"/>
                  </a:cubicBezTo>
                  <a:lnTo>
                    <a:pt x="3099904" y="414588"/>
                  </a:lnTo>
                  <a:lnTo>
                    <a:pt x="3095207" y="370307"/>
                  </a:lnTo>
                  <a:cubicBezTo>
                    <a:pt x="3066718" y="253371"/>
                    <a:pt x="2992691" y="150556"/>
                    <a:pt x="2886774" y="86799"/>
                  </a:cubicBezTo>
                  <a:cubicBezTo>
                    <a:pt x="2745553" y="1789"/>
                    <a:pt x="2569505" y="-621"/>
                    <a:pt x="2426008" y="80489"/>
                  </a:cubicBezTo>
                  <a:cubicBezTo>
                    <a:pt x="2318386" y="141322"/>
                    <a:pt x="2241571" y="242071"/>
                    <a:pt x="2209890" y="358183"/>
                  </a:cubicBezTo>
                  <a:lnTo>
                    <a:pt x="2200517" y="428204"/>
                  </a:lnTo>
                  <a:lnTo>
                    <a:pt x="2197960" y="428274"/>
                  </a:lnTo>
                  <a:cubicBezTo>
                    <a:pt x="2200707" y="528551"/>
                    <a:pt x="2149264" y="622544"/>
                    <a:pt x="2063319" y="674279"/>
                  </a:cubicBezTo>
                  <a:cubicBezTo>
                    <a:pt x="1977374" y="726014"/>
                    <a:pt x="1870235" y="727481"/>
                    <a:pt x="1782906" y="678119"/>
                  </a:cubicBezTo>
                  <a:cubicBezTo>
                    <a:pt x="1717409" y="641098"/>
                    <a:pt x="1670661" y="579783"/>
                    <a:pt x="1651381" y="509120"/>
                  </a:cubicBezTo>
                  <a:lnTo>
                    <a:pt x="1642654" y="443922"/>
                  </a:lnTo>
                  <a:lnTo>
                    <a:pt x="1632586" y="349001"/>
                  </a:lnTo>
                  <a:cubicBezTo>
                    <a:pt x="1604096" y="232065"/>
                    <a:pt x="1530069" y="129250"/>
                    <a:pt x="1424152" y="65493"/>
                  </a:cubicBezTo>
                  <a:cubicBezTo>
                    <a:pt x="1282931" y="-19517"/>
                    <a:pt x="1106883" y="-21927"/>
                    <a:pt x="963386" y="59183"/>
                  </a:cubicBezTo>
                  <a:cubicBezTo>
                    <a:pt x="855764" y="120016"/>
                    <a:pt x="778949" y="220765"/>
                    <a:pt x="747268" y="336877"/>
                  </a:cubicBezTo>
                  <a:lnTo>
                    <a:pt x="737895" y="406898"/>
                  </a:lnTo>
                  <a:lnTo>
                    <a:pt x="735338" y="406968"/>
                  </a:lnTo>
                  <a:cubicBezTo>
                    <a:pt x="738085" y="507245"/>
                    <a:pt x="686642" y="601238"/>
                    <a:pt x="600697" y="652973"/>
                  </a:cubicBezTo>
                  <a:cubicBezTo>
                    <a:pt x="514752" y="704708"/>
                    <a:pt x="407613" y="706175"/>
                    <a:pt x="320284" y="656813"/>
                  </a:cubicBezTo>
                  <a:cubicBezTo>
                    <a:pt x="232955" y="607451"/>
                    <a:pt x="178957" y="514902"/>
                    <a:pt x="178957" y="414588"/>
                  </a:cubicBezTo>
                  <a:lnTo>
                    <a:pt x="0" y="414587"/>
                  </a:lnTo>
                  <a:cubicBezTo>
                    <a:pt x="0" y="579421"/>
                    <a:pt x="88727" y="731494"/>
                    <a:pt x="232224" y="812604"/>
                  </a:cubicBezTo>
                  <a:cubicBezTo>
                    <a:pt x="375721" y="893714"/>
                    <a:pt x="551769" y="891304"/>
                    <a:pt x="692990" y="806294"/>
                  </a:cubicBezTo>
                  <a:cubicBezTo>
                    <a:pt x="798907" y="742537"/>
                    <a:pt x="872934" y="639722"/>
                    <a:pt x="901424" y="522786"/>
                  </a:cubicBezTo>
                  <a:lnTo>
                    <a:pt x="908380" y="457199"/>
                  </a:lnTo>
                  <a:lnTo>
                    <a:pt x="910119" y="457199"/>
                  </a:lnTo>
                  <a:cubicBezTo>
                    <a:pt x="910119" y="356885"/>
                    <a:pt x="964117" y="264336"/>
                    <a:pt x="1051446" y="214974"/>
                  </a:cubicBezTo>
                  <a:cubicBezTo>
                    <a:pt x="1138775" y="165612"/>
                    <a:pt x="1245914" y="167079"/>
                    <a:pt x="1331859" y="218814"/>
                  </a:cubicBezTo>
                  <a:cubicBezTo>
                    <a:pt x="1396318" y="257615"/>
                    <a:pt x="1441369" y="320187"/>
                    <a:pt x="1458708" y="391352"/>
                  </a:cubicBezTo>
                  <a:lnTo>
                    <a:pt x="1463432" y="435893"/>
                  </a:lnTo>
                  <a:lnTo>
                    <a:pt x="1462622" y="435893"/>
                  </a:lnTo>
                  <a:cubicBezTo>
                    <a:pt x="1462622" y="600727"/>
                    <a:pt x="1551349" y="752800"/>
                    <a:pt x="1694846" y="833910"/>
                  </a:cubicBezTo>
                  <a:cubicBezTo>
                    <a:pt x="1766595" y="874465"/>
                    <a:pt x="1846481" y="894140"/>
                    <a:pt x="1926083" y="893050"/>
                  </a:cubicBezTo>
                  <a:cubicBezTo>
                    <a:pt x="2005685" y="891960"/>
                    <a:pt x="2085002" y="870105"/>
                    <a:pt x="2155612" y="827600"/>
                  </a:cubicBezTo>
                  <a:cubicBezTo>
                    <a:pt x="2261529" y="763843"/>
                    <a:pt x="2335556" y="661028"/>
                    <a:pt x="2364045" y="544092"/>
                  </a:cubicBezTo>
                  <a:lnTo>
                    <a:pt x="2371002" y="478505"/>
                  </a:lnTo>
                  <a:lnTo>
                    <a:pt x="2372741" y="478505"/>
                  </a:lnTo>
                  <a:cubicBezTo>
                    <a:pt x="2372741" y="378191"/>
                    <a:pt x="2426739" y="285642"/>
                    <a:pt x="2514068" y="236280"/>
                  </a:cubicBezTo>
                  <a:cubicBezTo>
                    <a:pt x="2601397" y="186918"/>
                    <a:pt x="2708536" y="188385"/>
                    <a:pt x="2794481" y="240120"/>
                  </a:cubicBezTo>
                  <a:cubicBezTo>
                    <a:pt x="2880426" y="291855"/>
                    <a:pt x="2931869" y="385848"/>
                    <a:pt x="2929122" y="486125"/>
                  </a:cubicBezTo>
                  <a:lnTo>
                    <a:pt x="2938542" y="486383"/>
                  </a:lnTo>
                  <a:lnTo>
                    <a:pt x="2945038" y="534911"/>
                  </a:lnTo>
                  <a:cubicBezTo>
                    <a:pt x="2976719" y="651022"/>
                    <a:pt x="3053534" y="751772"/>
                    <a:pt x="3161156" y="812604"/>
                  </a:cubicBezTo>
                  <a:cubicBezTo>
                    <a:pt x="3304653" y="893714"/>
                    <a:pt x="3480701" y="891304"/>
                    <a:pt x="3621922" y="806294"/>
                  </a:cubicBezTo>
                  <a:cubicBezTo>
                    <a:pt x="3727839" y="742537"/>
                    <a:pt x="3801866" y="639722"/>
                    <a:pt x="3830356" y="522786"/>
                  </a:cubicBezTo>
                  <a:lnTo>
                    <a:pt x="3837312" y="457199"/>
                  </a:lnTo>
                  <a:lnTo>
                    <a:pt x="3839051" y="457199"/>
                  </a:lnTo>
                  <a:cubicBezTo>
                    <a:pt x="3839051" y="356885"/>
                    <a:pt x="3893049" y="264336"/>
                    <a:pt x="3980378" y="214974"/>
                  </a:cubicBezTo>
                  <a:cubicBezTo>
                    <a:pt x="4067707" y="165612"/>
                    <a:pt x="4174846" y="167079"/>
                    <a:pt x="4260791" y="218814"/>
                  </a:cubicBezTo>
                  <a:cubicBezTo>
                    <a:pt x="4325250" y="257615"/>
                    <a:pt x="4370301" y="320187"/>
                    <a:pt x="4387640" y="391352"/>
                  </a:cubicBezTo>
                  <a:lnTo>
                    <a:pt x="4392364" y="435894"/>
                  </a:lnTo>
                  <a:lnTo>
                    <a:pt x="4391739" y="435894"/>
                  </a:lnTo>
                  <a:lnTo>
                    <a:pt x="4394750" y="458385"/>
                  </a:lnTo>
                  <a:lnTo>
                    <a:pt x="4395432" y="464819"/>
                  </a:lnTo>
                  <a:lnTo>
                    <a:pt x="4395612" y="464824"/>
                  </a:lnTo>
                  <a:lnTo>
                    <a:pt x="4407845" y="556218"/>
                  </a:lnTo>
                  <a:cubicBezTo>
                    <a:pt x="4439526" y="672329"/>
                    <a:pt x="4516341" y="773079"/>
                    <a:pt x="4623963" y="833911"/>
                  </a:cubicBezTo>
                  <a:cubicBezTo>
                    <a:pt x="4695712" y="874466"/>
                    <a:pt x="4775598" y="894141"/>
                    <a:pt x="4855199" y="893051"/>
                  </a:cubicBez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206" name="Freeform 205"/>
            <p:cNvSpPr/>
            <p:nvPr userDrawn="1"/>
          </p:nvSpPr>
          <p:spPr>
            <a:xfrm flipV="1">
              <a:off x="9884694" y="5631847"/>
              <a:ext cx="2022768" cy="299226"/>
            </a:xfrm>
            <a:custGeom>
              <a:avLst/>
              <a:gdLst>
                <a:gd name="connsiteX0" fmla="*/ 4855199 w 6037301"/>
                <a:gd name="connsiteY0" fmla="*/ 893051 h 893093"/>
                <a:gd name="connsiteX1" fmla="*/ 5084729 w 6037301"/>
                <a:gd name="connsiteY1" fmla="*/ 827601 h 893093"/>
                <a:gd name="connsiteX2" fmla="*/ 5293162 w 6037301"/>
                <a:gd name="connsiteY2" fmla="*/ 544093 h 893093"/>
                <a:gd name="connsiteX3" fmla="*/ 5300119 w 6037301"/>
                <a:gd name="connsiteY3" fmla="*/ 478506 h 893093"/>
                <a:gd name="connsiteX4" fmla="*/ 5301858 w 6037301"/>
                <a:gd name="connsiteY4" fmla="*/ 478506 h 893093"/>
                <a:gd name="connsiteX5" fmla="*/ 5443185 w 6037301"/>
                <a:gd name="connsiteY5" fmla="*/ 236281 h 893093"/>
                <a:gd name="connsiteX6" fmla="*/ 5723598 w 6037301"/>
                <a:gd name="connsiteY6" fmla="*/ 240121 h 893093"/>
                <a:gd name="connsiteX7" fmla="*/ 5858239 w 6037301"/>
                <a:gd name="connsiteY7" fmla="*/ 486126 h 893093"/>
                <a:gd name="connsiteX8" fmla="*/ 6037129 w 6037301"/>
                <a:gd name="connsiteY8" fmla="*/ 491027 h 893093"/>
                <a:gd name="connsiteX9" fmla="*/ 5815891 w 6037301"/>
                <a:gd name="connsiteY9" fmla="*/ 86800 h 893093"/>
                <a:gd name="connsiteX10" fmla="*/ 5355125 w 6037301"/>
                <a:gd name="connsiteY10" fmla="*/ 80490 h 893093"/>
                <a:gd name="connsiteX11" fmla="*/ 5139007 w 6037301"/>
                <a:gd name="connsiteY11" fmla="*/ 358184 h 893093"/>
                <a:gd name="connsiteX12" fmla="*/ 5129634 w 6037301"/>
                <a:gd name="connsiteY12" fmla="*/ 428205 h 893093"/>
                <a:gd name="connsiteX13" fmla="*/ 5127077 w 6037301"/>
                <a:gd name="connsiteY13" fmla="*/ 428275 h 893093"/>
                <a:gd name="connsiteX14" fmla="*/ 4992436 w 6037301"/>
                <a:gd name="connsiteY14" fmla="*/ 674280 h 893093"/>
                <a:gd name="connsiteX15" fmla="*/ 4712023 w 6037301"/>
                <a:gd name="connsiteY15" fmla="*/ 678120 h 893093"/>
                <a:gd name="connsiteX16" fmla="*/ 4580498 w 6037301"/>
                <a:gd name="connsiteY16" fmla="*/ 509121 h 893093"/>
                <a:gd name="connsiteX17" fmla="*/ 4570880 w 6037301"/>
                <a:gd name="connsiteY17" fmla="*/ 437270 h 893093"/>
                <a:gd name="connsiteX18" fmla="*/ 4561517 w 6037301"/>
                <a:gd name="connsiteY18" fmla="*/ 349001 h 893093"/>
                <a:gd name="connsiteX19" fmla="*/ 4353084 w 6037301"/>
                <a:gd name="connsiteY19" fmla="*/ 65493 h 893093"/>
                <a:gd name="connsiteX20" fmla="*/ 3892318 w 6037301"/>
                <a:gd name="connsiteY20" fmla="*/ 59183 h 893093"/>
                <a:gd name="connsiteX21" fmla="*/ 3676200 w 6037301"/>
                <a:gd name="connsiteY21" fmla="*/ 336877 h 893093"/>
                <a:gd name="connsiteX22" fmla="*/ 3666827 w 6037301"/>
                <a:gd name="connsiteY22" fmla="*/ 406898 h 893093"/>
                <a:gd name="connsiteX23" fmla="*/ 3664270 w 6037301"/>
                <a:gd name="connsiteY23" fmla="*/ 406968 h 893093"/>
                <a:gd name="connsiteX24" fmla="*/ 3529629 w 6037301"/>
                <a:gd name="connsiteY24" fmla="*/ 652973 h 893093"/>
                <a:gd name="connsiteX25" fmla="*/ 3249216 w 6037301"/>
                <a:gd name="connsiteY25" fmla="*/ 656813 h 893093"/>
                <a:gd name="connsiteX26" fmla="*/ 3107889 w 6037301"/>
                <a:gd name="connsiteY26" fmla="*/ 414588 h 893093"/>
                <a:gd name="connsiteX27" fmla="*/ 3099904 w 6037301"/>
                <a:gd name="connsiteY27" fmla="*/ 414588 h 893093"/>
                <a:gd name="connsiteX28" fmla="*/ 3095207 w 6037301"/>
                <a:gd name="connsiteY28" fmla="*/ 370307 h 893093"/>
                <a:gd name="connsiteX29" fmla="*/ 2886774 w 6037301"/>
                <a:gd name="connsiteY29" fmla="*/ 86799 h 893093"/>
                <a:gd name="connsiteX30" fmla="*/ 2426008 w 6037301"/>
                <a:gd name="connsiteY30" fmla="*/ 80489 h 893093"/>
                <a:gd name="connsiteX31" fmla="*/ 2209890 w 6037301"/>
                <a:gd name="connsiteY31" fmla="*/ 358183 h 893093"/>
                <a:gd name="connsiteX32" fmla="*/ 2200517 w 6037301"/>
                <a:gd name="connsiteY32" fmla="*/ 428204 h 893093"/>
                <a:gd name="connsiteX33" fmla="*/ 2197960 w 6037301"/>
                <a:gd name="connsiteY33" fmla="*/ 428274 h 893093"/>
                <a:gd name="connsiteX34" fmla="*/ 2063319 w 6037301"/>
                <a:gd name="connsiteY34" fmla="*/ 674279 h 893093"/>
                <a:gd name="connsiteX35" fmla="*/ 1782906 w 6037301"/>
                <a:gd name="connsiteY35" fmla="*/ 678119 h 893093"/>
                <a:gd name="connsiteX36" fmla="*/ 1651381 w 6037301"/>
                <a:gd name="connsiteY36" fmla="*/ 509120 h 893093"/>
                <a:gd name="connsiteX37" fmla="*/ 1642654 w 6037301"/>
                <a:gd name="connsiteY37" fmla="*/ 443922 h 893093"/>
                <a:gd name="connsiteX38" fmla="*/ 1632586 w 6037301"/>
                <a:gd name="connsiteY38" fmla="*/ 349001 h 893093"/>
                <a:gd name="connsiteX39" fmla="*/ 1424152 w 6037301"/>
                <a:gd name="connsiteY39" fmla="*/ 65493 h 893093"/>
                <a:gd name="connsiteX40" fmla="*/ 963386 w 6037301"/>
                <a:gd name="connsiteY40" fmla="*/ 59183 h 893093"/>
                <a:gd name="connsiteX41" fmla="*/ 747268 w 6037301"/>
                <a:gd name="connsiteY41" fmla="*/ 336877 h 893093"/>
                <a:gd name="connsiteX42" fmla="*/ 737895 w 6037301"/>
                <a:gd name="connsiteY42" fmla="*/ 406898 h 893093"/>
                <a:gd name="connsiteX43" fmla="*/ 735338 w 6037301"/>
                <a:gd name="connsiteY43" fmla="*/ 406968 h 893093"/>
                <a:gd name="connsiteX44" fmla="*/ 600697 w 6037301"/>
                <a:gd name="connsiteY44" fmla="*/ 652973 h 893093"/>
                <a:gd name="connsiteX45" fmla="*/ 320284 w 6037301"/>
                <a:gd name="connsiteY45" fmla="*/ 656813 h 893093"/>
                <a:gd name="connsiteX46" fmla="*/ 178957 w 6037301"/>
                <a:gd name="connsiteY46" fmla="*/ 414588 h 893093"/>
                <a:gd name="connsiteX47" fmla="*/ 0 w 6037301"/>
                <a:gd name="connsiteY47" fmla="*/ 414587 h 893093"/>
                <a:gd name="connsiteX48" fmla="*/ 232224 w 6037301"/>
                <a:gd name="connsiteY48" fmla="*/ 812604 h 893093"/>
                <a:gd name="connsiteX49" fmla="*/ 692990 w 6037301"/>
                <a:gd name="connsiteY49" fmla="*/ 806294 h 893093"/>
                <a:gd name="connsiteX50" fmla="*/ 901424 w 6037301"/>
                <a:gd name="connsiteY50" fmla="*/ 522786 h 893093"/>
                <a:gd name="connsiteX51" fmla="*/ 908380 w 6037301"/>
                <a:gd name="connsiteY51" fmla="*/ 457199 h 893093"/>
                <a:gd name="connsiteX52" fmla="*/ 910119 w 6037301"/>
                <a:gd name="connsiteY52" fmla="*/ 457199 h 893093"/>
                <a:gd name="connsiteX53" fmla="*/ 1051446 w 6037301"/>
                <a:gd name="connsiteY53" fmla="*/ 214974 h 893093"/>
                <a:gd name="connsiteX54" fmla="*/ 1331859 w 6037301"/>
                <a:gd name="connsiteY54" fmla="*/ 218814 h 893093"/>
                <a:gd name="connsiteX55" fmla="*/ 1458708 w 6037301"/>
                <a:gd name="connsiteY55" fmla="*/ 391352 h 893093"/>
                <a:gd name="connsiteX56" fmla="*/ 1463432 w 6037301"/>
                <a:gd name="connsiteY56" fmla="*/ 435893 h 893093"/>
                <a:gd name="connsiteX57" fmla="*/ 1462622 w 6037301"/>
                <a:gd name="connsiteY57" fmla="*/ 435893 h 893093"/>
                <a:gd name="connsiteX58" fmla="*/ 1694846 w 6037301"/>
                <a:gd name="connsiteY58" fmla="*/ 833910 h 893093"/>
                <a:gd name="connsiteX59" fmla="*/ 1926083 w 6037301"/>
                <a:gd name="connsiteY59" fmla="*/ 893050 h 893093"/>
                <a:gd name="connsiteX60" fmla="*/ 2155612 w 6037301"/>
                <a:gd name="connsiteY60" fmla="*/ 827600 h 893093"/>
                <a:gd name="connsiteX61" fmla="*/ 2364045 w 6037301"/>
                <a:gd name="connsiteY61" fmla="*/ 544092 h 893093"/>
                <a:gd name="connsiteX62" fmla="*/ 2371002 w 6037301"/>
                <a:gd name="connsiteY62" fmla="*/ 478505 h 893093"/>
                <a:gd name="connsiteX63" fmla="*/ 2372741 w 6037301"/>
                <a:gd name="connsiteY63" fmla="*/ 478505 h 893093"/>
                <a:gd name="connsiteX64" fmla="*/ 2514068 w 6037301"/>
                <a:gd name="connsiteY64" fmla="*/ 236280 h 893093"/>
                <a:gd name="connsiteX65" fmla="*/ 2794481 w 6037301"/>
                <a:gd name="connsiteY65" fmla="*/ 240120 h 893093"/>
                <a:gd name="connsiteX66" fmla="*/ 2929122 w 6037301"/>
                <a:gd name="connsiteY66" fmla="*/ 486125 h 893093"/>
                <a:gd name="connsiteX67" fmla="*/ 2938542 w 6037301"/>
                <a:gd name="connsiteY67" fmla="*/ 486383 h 893093"/>
                <a:gd name="connsiteX68" fmla="*/ 2945038 w 6037301"/>
                <a:gd name="connsiteY68" fmla="*/ 534911 h 893093"/>
                <a:gd name="connsiteX69" fmla="*/ 3161156 w 6037301"/>
                <a:gd name="connsiteY69" fmla="*/ 812604 h 893093"/>
                <a:gd name="connsiteX70" fmla="*/ 3621922 w 6037301"/>
                <a:gd name="connsiteY70" fmla="*/ 806294 h 893093"/>
                <a:gd name="connsiteX71" fmla="*/ 3830356 w 6037301"/>
                <a:gd name="connsiteY71" fmla="*/ 522786 h 893093"/>
                <a:gd name="connsiteX72" fmla="*/ 3837312 w 6037301"/>
                <a:gd name="connsiteY72" fmla="*/ 457199 h 893093"/>
                <a:gd name="connsiteX73" fmla="*/ 3839051 w 6037301"/>
                <a:gd name="connsiteY73" fmla="*/ 457199 h 893093"/>
                <a:gd name="connsiteX74" fmla="*/ 3980378 w 6037301"/>
                <a:gd name="connsiteY74" fmla="*/ 214974 h 893093"/>
                <a:gd name="connsiteX75" fmla="*/ 4260791 w 6037301"/>
                <a:gd name="connsiteY75" fmla="*/ 218814 h 893093"/>
                <a:gd name="connsiteX76" fmla="*/ 4387640 w 6037301"/>
                <a:gd name="connsiteY76" fmla="*/ 391352 h 893093"/>
                <a:gd name="connsiteX77" fmla="*/ 4392364 w 6037301"/>
                <a:gd name="connsiteY77" fmla="*/ 435894 h 893093"/>
                <a:gd name="connsiteX78" fmla="*/ 4391739 w 6037301"/>
                <a:gd name="connsiteY78" fmla="*/ 435894 h 893093"/>
                <a:gd name="connsiteX79" fmla="*/ 4394750 w 6037301"/>
                <a:gd name="connsiteY79" fmla="*/ 458385 h 893093"/>
                <a:gd name="connsiteX80" fmla="*/ 4395432 w 6037301"/>
                <a:gd name="connsiteY80" fmla="*/ 464819 h 893093"/>
                <a:gd name="connsiteX81" fmla="*/ 4395612 w 6037301"/>
                <a:gd name="connsiteY81" fmla="*/ 464824 h 893093"/>
                <a:gd name="connsiteX82" fmla="*/ 4407845 w 6037301"/>
                <a:gd name="connsiteY82" fmla="*/ 556218 h 893093"/>
                <a:gd name="connsiteX83" fmla="*/ 4623963 w 6037301"/>
                <a:gd name="connsiteY83" fmla="*/ 833911 h 893093"/>
                <a:gd name="connsiteX84" fmla="*/ 4855199 w 6037301"/>
                <a:gd name="connsiteY84" fmla="*/ 893051 h 89309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Lst>
              <a:rect l="l" t="t" r="r" b="b"/>
              <a:pathLst>
                <a:path w="6037301" h="893093">
                  <a:moveTo>
                    <a:pt x="4855199" y="893051"/>
                  </a:moveTo>
                  <a:cubicBezTo>
                    <a:pt x="4934801" y="891961"/>
                    <a:pt x="5014119" y="870106"/>
                    <a:pt x="5084729" y="827601"/>
                  </a:cubicBezTo>
                  <a:cubicBezTo>
                    <a:pt x="5190646" y="763844"/>
                    <a:pt x="5264673" y="661029"/>
                    <a:pt x="5293162" y="544093"/>
                  </a:cubicBezTo>
                  <a:lnTo>
                    <a:pt x="5300119" y="478506"/>
                  </a:lnTo>
                  <a:lnTo>
                    <a:pt x="5301858" y="478506"/>
                  </a:lnTo>
                  <a:cubicBezTo>
                    <a:pt x="5301858" y="378192"/>
                    <a:pt x="5355856" y="285643"/>
                    <a:pt x="5443185" y="236281"/>
                  </a:cubicBezTo>
                  <a:cubicBezTo>
                    <a:pt x="5530514" y="186919"/>
                    <a:pt x="5637653" y="188386"/>
                    <a:pt x="5723598" y="240121"/>
                  </a:cubicBezTo>
                  <a:cubicBezTo>
                    <a:pt x="5809543" y="291856"/>
                    <a:pt x="5860986" y="385849"/>
                    <a:pt x="5858239" y="486126"/>
                  </a:cubicBezTo>
                  <a:lnTo>
                    <a:pt x="6037129" y="491027"/>
                  </a:lnTo>
                  <a:cubicBezTo>
                    <a:pt x="6041643" y="326255"/>
                    <a:pt x="5957113" y="171809"/>
                    <a:pt x="5815891" y="86800"/>
                  </a:cubicBezTo>
                  <a:cubicBezTo>
                    <a:pt x="5674670" y="1790"/>
                    <a:pt x="5498622" y="-620"/>
                    <a:pt x="5355125" y="80490"/>
                  </a:cubicBezTo>
                  <a:cubicBezTo>
                    <a:pt x="5247502" y="141323"/>
                    <a:pt x="5170688" y="242072"/>
                    <a:pt x="5139007" y="358184"/>
                  </a:cubicBezTo>
                  <a:lnTo>
                    <a:pt x="5129634" y="428205"/>
                  </a:lnTo>
                  <a:lnTo>
                    <a:pt x="5127077" y="428275"/>
                  </a:lnTo>
                  <a:cubicBezTo>
                    <a:pt x="5129824" y="528552"/>
                    <a:pt x="5078381" y="622545"/>
                    <a:pt x="4992436" y="674280"/>
                  </a:cubicBezTo>
                  <a:cubicBezTo>
                    <a:pt x="4906491" y="726015"/>
                    <a:pt x="4799352" y="727482"/>
                    <a:pt x="4712023" y="678120"/>
                  </a:cubicBezTo>
                  <a:cubicBezTo>
                    <a:pt x="4646527" y="641099"/>
                    <a:pt x="4599778" y="579784"/>
                    <a:pt x="4580498" y="509121"/>
                  </a:cubicBezTo>
                  <a:lnTo>
                    <a:pt x="4570880" y="437270"/>
                  </a:lnTo>
                  <a:lnTo>
                    <a:pt x="4561517" y="349001"/>
                  </a:lnTo>
                  <a:cubicBezTo>
                    <a:pt x="4533028" y="232065"/>
                    <a:pt x="4459001" y="129250"/>
                    <a:pt x="4353084" y="65493"/>
                  </a:cubicBezTo>
                  <a:cubicBezTo>
                    <a:pt x="4211863" y="-19517"/>
                    <a:pt x="4035815" y="-21927"/>
                    <a:pt x="3892318" y="59183"/>
                  </a:cubicBezTo>
                  <a:cubicBezTo>
                    <a:pt x="3784696" y="120016"/>
                    <a:pt x="3707881" y="220765"/>
                    <a:pt x="3676200" y="336877"/>
                  </a:cubicBezTo>
                  <a:lnTo>
                    <a:pt x="3666827" y="406898"/>
                  </a:lnTo>
                  <a:lnTo>
                    <a:pt x="3664270" y="406968"/>
                  </a:lnTo>
                  <a:cubicBezTo>
                    <a:pt x="3667017" y="507245"/>
                    <a:pt x="3615574" y="601238"/>
                    <a:pt x="3529629" y="652973"/>
                  </a:cubicBezTo>
                  <a:cubicBezTo>
                    <a:pt x="3443684" y="704708"/>
                    <a:pt x="3336545" y="706175"/>
                    <a:pt x="3249216" y="656813"/>
                  </a:cubicBezTo>
                  <a:cubicBezTo>
                    <a:pt x="3161887" y="607451"/>
                    <a:pt x="3107889" y="514902"/>
                    <a:pt x="3107889" y="414588"/>
                  </a:cubicBezTo>
                  <a:lnTo>
                    <a:pt x="3099904" y="414588"/>
                  </a:lnTo>
                  <a:lnTo>
                    <a:pt x="3095207" y="370307"/>
                  </a:lnTo>
                  <a:cubicBezTo>
                    <a:pt x="3066718" y="253371"/>
                    <a:pt x="2992691" y="150556"/>
                    <a:pt x="2886774" y="86799"/>
                  </a:cubicBezTo>
                  <a:cubicBezTo>
                    <a:pt x="2745553" y="1789"/>
                    <a:pt x="2569505" y="-621"/>
                    <a:pt x="2426008" y="80489"/>
                  </a:cubicBezTo>
                  <a:cubicBezTo>
                    <a:pt x="2318386" y="141322"/>
                    <a:pt x="2241571" y="242071"/>
                    <a:pt x="2209890" y="358183"/>
                  </a:cubicBezTo>
                  <a:lnTo>
                    <a:pt x="2200517" y="428204"/>
                  </a:lnTo>
                  <a:lnTo>
                    <a:pt x="2197960" y="428274"/>
                  </a:lnTo>
                  <a:cubicBezTo>
                    <a:pt x="2200707" y="528551"/>
                    <a:pt x="2149264" y="622544"/>
                    <a:pt x="2063319" y="674279"/>
                  </a:cubicBezTo>
                  <a:cubicBezTo>
                    <a:pt x="1977374" y="726014"/>
                    <a:pt x="1870235" y="727481"/>
                    <a:pt x="1782906" y="678119"/>
                  </a:cubicBezTo>
                  <a:cubicBezTo>
                    <a:pt x="1717409" y="641098"/>
                    <a:pt x="1670661" y="579783"/>
                    <a:pt x="1651381" y="509120"/>
                  </a:cubicBezTo>
                  <a:lnTo>
                    <a:pt x="1642654" y="443922"/>
                  </a:lnTo>
                  <a:lnTo>
                    <a:pt x="1632586" y="349001"/>
                  </a:lnTo>
                  <a:cubicBezTo>
                    <a:pt x="1604096" y="232065"/>
                    <a:pt x="1530069" y="129250"/>
                    <a:pt x="1424152" y="65493"/>
                  </a:cubicBezTo>
                  <a:cubicBezTo>
                    <a:pt x="1282931" y="-19517"/>
                    <a:pt x="1106883" y="-21927"/>
                    <a:pt x="963386" y="59183"/>
                  </a:cubicBezTo>
                  <a:cubicBezTo>
                    <a:pt x="855764" y="120016"/>
                    <a:pt x="778949" y="220765"/>
                    <a:pt x="747268" y="336877"/>
                  </a:cubicBezTo>
                  <a:lnTo>
                    <a:pt x="737895" y="406898"/>
                  </a:lnTo>
                  <a:lnTo>
                    <a:pt x="735338" y="406968"/>
                  </a:lnTo>
                  <a:cubicBezTo>
                    <a:pt x="738085" y="507245"/>
                    <a:pt x="686642" y="601238"/>
                    <a:pt x="600697" y="652973"/>
                  </a:cubicBezTo>
                  <a:cubicBezTo>
                    <a:pt x="514752" y="704708"/>
                    <a:pt x="407613" y="706175"/>
                    <a:pt x="320284" y="656813"/>
                  </a:cubicBezTo>
                  <a:cubicBezTo>
                    <a:pt x="232955" y="607451"/>
                    <a:pt x="178957" y="514902"/>
                    <a:pt x="178957" y="414588"/>
                  </a:cubicBezTo>
                  <a:lnTo>
                    <a:pt x="0" y="414587"/>
                  </a:lnTo>
                  <a:cubicBezTo>
                    <a:pt x="0" y="579421"/>
                    <a:pt x="88727" y="731494"/>
                    <a:pt x="232224" y="812604"/>
                  </a:cubicBezTo>
                  <a:cubicBezTo>
                    <a:pt x="375721" y="893714"/>
                    <a:pt x="551769" y="891304"/>
                    <a:pt x="692990" y="806294"/>
                  </a:cubicBezTo>
                  <a:cubicBezTo>
                    <a:pt x="798907" y="742537"/>
                    <a:pt x="872934" y="639722"/>
                    <a:pt x="901424" y="522786"/>
                  </a:cubicBezTo>
                  <a:lnTo>
                    <a:pt x="908380" y="457199"/>
                  </a:lnTo>
                  <a:lnTo>
                    <a:pt x="910119" y="457199"/>
                  </a:lnTo>
                  <a:cubicBezTo>
                    <a:pt x="910119" y="356885"/>
                    <a:pt x="964117" y="264336"/>
                    <a:pt x="1051446" y="214974"/>
                  </a:cubicBezTo>
                  <a:cubicBezTo>
                    <a:pt x="1138775" y="165612"/>
                    <a:pt x="1245914" y="167079"/>
                    <a:pt x="1331859" y="218814"/>
                  </a:cubicBezTo>
                  <a:cubicBezTo>
                    <a:pt x="1396318" y="257615"/>
                    <a:pt x="1441369" y="320187"/>
                    <a:pt x="1458708" y="391352"/>
                  </a:cubicBezTo>
                  <a:lnTo>
                    <a:pt x="1463432" y="435893"/>
                  </a:lnTo>
                  <a:lnTo>
                    <a:pt x="1462622" y="435893"/>
                  </a:lnTo>
                  <a:cubicBezTo>
                    <a:pt x="1462622" y="600727"/>
                    <a:pt x="1551349" y="752800"/>
                    <a:pt x="1694846" y="833910"/>
                  </a:cubicBezTo>
                  <a:cubicBezTo>
                    <a:pt x="1766595" y="874465"/>
                    <a:pt x="1846481" y="894140"/>
                    <a:pt x="1926083" y="893050"/>
                  </a:cubicBezTo>
                  <a:cubicBezTo>
                    <a:pt x="2005685" y="891960"/>
                    <a:pt x="2085002" y="870105"/>
                    <a:pt x="2155612" y="827600"/>
                  </a:cubicBezTo>
                  <a:cubicBezTo>
                    <a:pt x="2261529" y="763843"/>
                    <a:pt x="2335556" y="661028"/>
                    <a:pt x="2364045" y="544092"/>
                  </a:cubicBezTo>
                  <a:lnTo>
                    <a:pt x="2371002" y="478505"/>
                  </a:lnTo>
                  <a:lnTo>
                    <a:pt x="2372741" y="478505"/>
                  </a:lnTo>
                  <a:cubicBezTo>
                    <a:pt x="2372741" y="378191"/>
                    <a:pt x="2426739" y="285642"/>
                    <a:pt x="2514068" y="236280"/>
                  </a:cubicBezTo>
                  <a:cubicBezTo>
                    <a:pt x="2601397" y="186918"/>
                    <a:pt x="2708536" y="188385"/>
                    <a:pt x="2794481" y="240120"/>
                  </a:cubicBezTo>
                  <a:cubicBezTo>
                    <a:pt x="2880426" y="291855"/>
                    <a:pt x="2931869" y="385848"/>
                    <a:pt x="2929122" y="486125"/>
                  </a:cubicBezTo>
                  <a:lnTo>
                    <a:pt x="2938542" y="486383"/>
                  </a:lnTo>
                  <a:lnTo>
                    <a:pt x="2945038" y="534911"/>
                  </a:lnTo>
                  <a:cubicBezTo>
                    <a:pt x="2976719" y="651022"/>
                    <a:pt x="3053534" y="751772"/>
                    <a:pt x="3161156" y="812604"/>
                  </a:cubicBezTo>
                  <a:cubicBezTo>
                    <a:pt x="3304653" y="893714"/>
                    <a:pt x="3480701" y="891304"/>
                    <a:pt x="3621922" y="806294"/>
                  </a:cubicBezTo>
                  <a:cubicBezTo>
                    <a:pt x="3727839" y="742537"/>
                    <a:pt x="3801866" y="639722"/>
                    <a:pt x="3830356" y="522786"/>
                  </a:cubicBezTo>
                  <a:lnTo>
                    <a:pt x="3837312" y="457199"/>
                  </a:lnTo>
                  <a:lnTo>
                    <a:pt x="3839051" y="457199"/>
                  </a:lnTo>
                  <a:cubicBezTo>
                    <a:pt x="3839051" y="356885"/>
                    <a:pt x="3893049" y="264336"/>
                    <a:pt x="3980378" y="214974"/>
                  </a:cubicBezTo>
                  <a:cubicBezTo>
                    <a:pt x="4067707" y="165612"/>
                    <a:pt x="4174846" y="167079"/>
                    <a:pt x="4260791" y="218814"/>
                  </a:cubicBezTo>
                  <a:cubicBezTo>
                    <a:pt x="4325250" y="257615"/>
                    <a:pt x="4370301" y="320187"/>
                    <a:pt x="4387640" y="391352"/>
                  </a:cubicBezTo>
                  <a:lnTo>
                    <a:pt x="4392364" y="435894"/>
                  </a:lnTo>
                  <a:lnTo>
                    <a:pt x="4391739" y="435894"/>
                  </a:lnTo>
                  <a:lnTo>
                    <a:pt x="4394750" y="458385"/>
                  </a:lnTo>
                  <a:lnTo>
                    <a:pt x="4395432" y="464819"/>
                  </a:lnTo>
                  <a:lnTo>
                    <a:pt x="4395612" y="464824"/>
                  </a:lnTo>
                  <a:lnTo>
                    <a:pt x="4407845" y="556218"/>
                  </a:lnTo>
                  <a:cubicBezTo>
                    <a:pt x="4439526" y="672329"/>
                    <a:pt x="4516341" y="773079"/>
                    <a:pt x="4623963" y="833911"/>
                  </a:cubicBezTo>
                  <a:cubicBezTo>
                    <a:pt x="4695712" y="874466"/>
                    <a:pt x="4775598" y="894141"/>
                    <a:pt x="4855199" y="893051"/>
                  </a:cubicBez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207" name="Freeform 206"/>
            <p:cNvSpPr/>
            <p:nvPr userDrawn="1"/>
          </p:nvSpPr>
          <p:spPr>
            <a:xfrm flipV="1">
              <a:off x="9884694" y="6031366"/>
              <a:ext cx="2022768" cy="299226"/>
            </a:xfrm>
            <a:custGeom>
              <a:avLst/>
              <a:gdLst>
                <a:gd name="connsiteX0" fmla="*/ 4855199 w 6037301"/>
                <a:gd name="connsiteY0" fmla="*/ 893051 h 893093"/>
                <a:gd name="connsiteX1" fmla="*/ 5084729 w 6037301"/>
                <a:gd name="connsiteY1" fmla="*/ 827601 h 893093"/>
                <a:gd name="connsiteX2" fmla="*/ 5293162 w 6037301"/>
                <a:gd name="connsiteY2" fmla="*/ 544093 h 893093"/>
                <a:gd name="connsiteX3" fmla="*/ 5300119 w 6037301"/>
                <a:gd name="connsiteY3" fmla="*/ 478506 h 893093"/>
                <a:gd name="connsiteX4" fmla="*/ 5301858 w 6037301"/>
                <a:gd name="connsiteY4" fmla="*/ 478506 h 893093"/>
                <a:gd name="connsiteX5" fmla="*/ 5443185 w 6037301"/>
                <a:gd name="connsiteY5" fmla="*/ 236281 h 893093"/>
                <a:gd name="connsiteX6" fmla="*/ 5723598 w 6037301"/>
                <a:gd name="connsiteY6" fmla="*/ 240121 h 893093"/>
                <a:gd name="connsiteX7" fmla="*/ 5858239 w 6037301"/>
                <a:gd name="connsiteY7" fmla="*/ 486126 h 893093"/>
                <a:gd name="connsiteX8" fmla="*/ 6037129 w 6037301"/>
                <a:gd name="connsiteY8" fmla="*/ 491027 h 893093"/>
                <a:gd name="connsiteX9" fmla="*/ 5815891 w 6037301"/>
                <a:gd name="connsiteY9" fmla="*/ 86800 h 893093"/>
                <a:gd name="connsiteX10" fmla="*/ 5355125 w 6037301"/>
                <a:gd name="connsiteY10" fmla="*/ 80490 h 893093"/>
                <a:gd name="connsiteX11" fmla="*/ 5139007 w 6037301"/>
                <a:gd name="connsiteY11" fmla="*/ 358184 h 893093"/>
                <a:gd name="connsiteX12" fmla="*/ 5129634 w 6037301"/>
                <a:gd name="connsiteY12" fmla="*/ 428205 h 893093"/>
                <a:gd name="connsiteX13" fmla="*/ 5127077 w 6037301"/>
                <a:gd name="connsiteY13" fmla="*/ 428275 h 893093"/>
                <a:gd name="connsiteX14" fmla="*/ 4992436 w 6037301"/>
                <a:gd name="connsiteY14" fmla="*/ 674280 h 893093"/>
                <a:gd name="connsiteX15" fmla="*/ 4712023 w 6037301"/>
                <a:gd name="connsiteY15" fmla="*/ 678120 h 893093"/>
                <a:gd name="connsiteX16" fmla="*/ 4580498 w 6037301"/>
                <a:gd name="connsiteY16" fmla="*/ 509121 h 893093"/>
                <a:gd name="connsiteX17" fmla="*/ 4570880 w 6037301"/>
                <a:gd name="connsiteY17" fmla="*/ 437270 h 893093"/>
                <a:gd name="connsiteX18" fmla="*/ 4561517 w 6037301"/>
                <a:gd name="connsiteY18" fmla="*/ 349001 h 893093"/>
                <a:gd name="connsiteX19" fmla="*/ 4353084 w 6037301"/>
                <a:gd name="connsiteY19" fmla="*/ 65493 h 893093"/>
                <a:gd name="connsiteX20" fmla="*/ 3892318 w 6037301"/>
                <a:gd name="connsiteY20" fmla="*/ 59183 h 893093"/>
                <a:gd name="connsiteX21" fmla="*/ 3676200 w 6037301"/>
                <a:gd name="connsiteY21" fmla="*/ 336877 h 893093"/>
                <a:gd name="connsiteX22" fmla="*/ 3666827 w 6037301"/>
                <a:gd name="connsiteY22" fmla="*/ 406898 h 893093"/>
                <a:gd name="connsiteX23" fmla="*/ 3664270 w 6037301"/>
                <a:gd name="connsiteY23" fmla="*/ 406968 h 893093"/>
                <a:gd name="connsiteX24" fmla="*/ 3529629 w 6037301"/>
                <a:gd name="connsiteY24" fmla="*/ 652973 h 893093"/>
                <a:gd name="connsiteX25" fmla="*/ 3249216 w 6037301"/>
                <a:gd name="connsiteY25" fmla="*/ 656813 h 893093"/>
                <a:gd name="connsiteX26" fmla="*/ 3107889 w 6037301"/>
                <a:gd name="connsiteY26" fmla="*/ 414588 h 893093"/>
                <a:gd name="connsiteX27" fmla="*/ 3099904 w 6037301"/>
                <a:gd name="connsiteY27" fmla="*/ 414588 h 893093"/>
                <a:gd name="connsiteX28" fmla="*/ 3095207 w 6037301"/>
                <a:gd name="connsiteY28" fmla="*/ 370307 h 893093"/>
                <a:gd name="connsiteX29" fmla="*/ 2886774 w 6037301"/>
                <a:gd name="connsiteY29" fmla="*/ 86799 h 893093"/>
                <a:gd name="connsiteX30" fmla="*/ 2426008 w 6037301"/>
                <a:gd name="connsiteY30" fmla="*/ 80489 h 893093"/>
                <a:gd name="connsiteX31" fmla="*/ 2209890 w 6037301"/>
                <a:gd name="connsiteY31" fmla="*/ 358183 h 893093"/>
                <a:gd name="connsiteX32" fmla="*/ 2200517 w 6037301"/>
                <a:gd name="connsiteY32" fmla="*/ 428204 h 893093"/>
                <a:gd name="connsiteX33" fmla="*/ 2197960 w 6037301"/>
                <a:gd name="connsiteY33" fmla="*/ 428274 h 893093"/>
                <a:gd name="connsiteX34" fmla="*/ 2063319 w 6037301"/>
                <a:gd name="connsiteY34" fmla="*/ 674279 h 893093"/>
                <a:gd name="connsiteX35" fmla="*/ 1782906 w 6037301"/>
                <a:gd name="connsiteY35" fmla="*/ 678119 h 893093"/>
                <a:gd name="connsiteX36" fmla="*/ 1651381 w 6037301"/>
                <a:gd name="connsiteY36" fmla="*/ 509120 h 893093"/>
                <a:gd name="connsiteX37" fmla="*/ 1642654 w 6037301"/>
                <a:gd name="connsiteY37" fmla="*/ 443922 h 893093"/>
                <a:gd name="connsiteX38" fmla="*/ 1632586 w 6037301"/>
                <a:gd name="connsiteY38" fmla="*/ 349001 h 893093"/>
                <a:gd name="connsiteX39" fmla="*/ 1424152 w 6037301"/>
                <a:gd name="connsiteY39" fmla="*/ 65493 h 893093"/>
                <a:gd name="connsiteX40" fmla="*/ 963386 w 6037301"/>
                <a:gd name="connsiteY40" fmla="*/ 59183 h 893093"/>
                <a:gd name="connsiteX41" fmla="*/ 747268 w 6037301"/>
                <a:gd name="connsiteY41" fmla="*/ 336877 h 893093"/>
                <a:gd name="connsiteX42" fmla="*/ 737895 w 6037301"/>
                <a:gd name="connsiteY42" fmla="*/ 406898 h 893093"/>
                <a:gd name="connsiteX43" fmla="*/ 735338 w 6037301"/>
                <a:gd name="connsiteY43" fmla="*/ 406968 h 893093"/>
                <a:gd name="connsiteX44" fmla="*/ 600697 w 6037301"/>
                <a:gd name="connsiteY44" fmla="*/ 652973 h 893093"/>
                <a:gd name="connsiteX45" fmla="*/ 320284 w 6037301"/>
                <a:gd name="connsiteY45" fmla="*/ 656813 h 893093"/>
                <a:gd name="connsiteX46" fmla="*/ 178957 w 6037301"/>
                <a:gd name="connsiteY46" fmla="*/ 414588 h 893093"/>
                <a:gd name="connsiteX47" fmla="*/ 0 w 6037301"/>
                <a:gd name="connsiteY47" fmla="*/ 414587 h 893093"/>
                <a:gd name="connsiteX48" fmla="*/ 232224 w 6037301"/>
                <a:gd name="connsiteY48" fmla="*/ 812604 h 893093"/>
                <a:gd name="connsiteX49" fmla="*/ 692990 w 6037301"/>
                <a:gd name="connsiteY49" fmla="*/ 806294 h 893093"/>
                <a:gd name="connsiteX50" fmla="*/ 901424 w 6037301"/>
                <a:gd name="connsiteY50" fmla="*/ 522786 h 893093"/>
                <a:gd name="connsiteX51" fmla="*/ 908380 w 6037301"/>
                <a:gd name="connsiteY51" fmla="*/ 457199 h 893093"/>
                <a:gd name="connsiteX52" fmla="*/ 910119 w 6037301"/>
                <a:gd name="connsiteY52" fmla="*/ 457199 h 893093"/>
                <a:gd name="connsiteX53" fmla="*/ 1051446 w 6037301"/>
                <a:gd name="connsiteY53" fmla="*/ 214974 h 893093"/>
                <a:gd name="connsiteX54" fmla="*/ 1331859 w 6037301"/>
                <a:gd name="connsiteY54" fmla="*/ 218814 h 893093"/>
                <a:gd name="connsiteX55" fmla="*/ 1458708 w 6037301"/>
                <a:gd name="connsiteY55" fmla="*/ 391352 h 893093"/>
                <a:gd name="connsiteX56" fmla="*/ 1463432 w 6037301"/>
                <a:gd name="connsiteY56" fmla="*/ 435893 h 893093"/>
                <a:gd name="connsiteX57" fmla="*/ 1462622 w 6037301"/>
                <a:gd name="connsiteY57" fmla="*/ 435893 h 893093"/>
                <a:gd name="connsiteX58" fmla="*/ 1694846 w 6037301"/>
                <a:gd name="connsiteY58" fmla="*/ 833910 h 893093"/>
                <a:gd name="connsiteX59" fmla="*/ 1926083 w 6037301"/>
                <a:gd name="connsiteY59" fmla="*/ 893050 h 893093"/>
                <a:gd name="connsiteX60" fmla="*/ 2155612 w 6037301"/>
                <a:gd name="connsiteY60" fmla="*/ 827600 h 893093"/>
                <a:gd name="connsiteX61" fmla="*/ 2364045 w 6037301"/>
                <a:gd name="connsiteY61" fmla="*/ 544092 h 893093"/>
                <a:gd name="connsiteX62" fmla="*/ 2371002 w 6037301"/>
                <a:gd name="connsiteY62" fmla="*/ 478505 h 893093"/>
                <a:gd name="connsiteX63" fmla="*/ 2372741 w 6037301"/>
                <a:gd name="connsiteY63" fmla="*/ 478505 h 893093"/>
                <a:gd name="connsiteX64" fmla="*/ 2514068 w 6037301"/>
                <a:gd name="connsiteY64" fmla="*/ 236280 h 893093"/>
                <a:gd name="connsiteX65" fmla="*/ 2794481 w 6037301"/>
                <a:gd name="connsiteY65" fmla="*/ 240120 h 893093"/>
                <a:gd name="connsiteX66" fmla="*/ 2929122 w 6037301"/>
                <a:gd name="connsiteY66" fmla="*/ 486125 h 893093"/>
                <a:gd name="connsiteX67" fmla="*/ 2938542 w 6037301"/>
                <a:gd name="connsiteY67" fmla="*/ 486383 h 893093"/>
                <a:gd name="connsiteX68" fmla="*/ 2945038 w 6037301"/>
                <a:gd name="connsiteY68" fmla="*/ 534911 h 893093"/>
                <a:gd name="connsiteX69" fmla="*/ 3161156 w 6037301"/>
                <a:gd name="connsiteY69" fmla="*/ 812604 h 893093"/>
                <a:gd name="connsiteX70" fmla="*/ 3621922 w 6037301"/>
                <a:gd name="connsiteY70" fmla="*/ 806294 h 893093"/>
                <a:gd name="connsiteX71" fmla="*/ 3830356 w 6037301"/>
                <a:gd name="connsiteY71" fmla="*/ 522786 h 893093"/>
                <a:gd name="connsiteX72" fmla="*/ 3837312 w 6037301"/>
                <a:gd name="connsiteY72" fmla="*/ 457199 h 893093"/>
                <a:gd name="connsiteX73" fmla="*/ 3839051 w 6037301"/>
                <a:gd name="connsiteY73" fmla="*/ 457199 h 893093"/>
                <a:gd name="connsiteX74" fmla="*/ 3980378 w 6037301"/>
                <a:gd name="connsiteY74" fmla="*/ 214974 h 893093"/>
                <a:gd name="connsiteX75" fmla="*/ 4260791 w 6037301"/>
                <a:gd name="connsiteY75" fmla="*/ 218814 h 893093"/>
                <a:gd name="connsiteX76" fmla="*/ 4387640 w 6037301"/>
                <a:gd name="connsiteY76" fmla="*/ 391352 h 893093"/>
                <a:gd name="connsiteX77" fmla="*/ 4392364 w 6037301"/>
                <a:gd name="connsiteY77" fmla="*/ 435894 h 893093"/>
                <a:gd name="connsiteX78" fmla="*/ 4391739 w 6037301"/>
                <a:gd name="connsiteY78" fmla="*/ 435894 h 893093"/>
                <a:gd name="connsiteX79" fmla="*/ 4394750 w 6037301"/>
                <a:gd name="connsiteY79" fmla="*/ 458385 h 893093"/>
                <a:gd name="connsiteX80" fmla="*/ 4395432 w 6037301"/>
                <a:gd name="connsiteY80" fmla="*/ 464819 h 893093"/>
                <a:gd name="connsiteX81" fmla="*/ 4395612 w 6037301"/>
                <a:gd name="connsiteY81" fmla="*/ 464824 h 893093"/>
                <a:gd name="connsiteX82" fmla="*/ 4407845 w 6037301"/>
                <a:gd name="connsiteY82" fmla="*/ 556218 h 893093"/>
                <a:gd name="connsiteX83" fmla="*/ 4623963 w 6037301"/>
                <a:gd name="connsiteY83" fmla="*/ 833911 h 893093"/>
                <a:gd name="connsiteX84" fmla="*/ 4855199 w 6037301"/>
                <a:gd name="connsiteY84" fmla="*/ 893051 h 89309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Lst>
              <a:rect l="l" t="t" r="r" b="b"/>
              <a:pathLst>
                <a:path w="6037301" h="893093">
                  <a:moveTo>
                    <a:pt x="4855199" y="893051"/>
                  </a:moveTo>
                  <a:cubicBezTo>
                    <a:pt x="4934801" y="891961"/>
                    <a:pt x="5014119" y="870106"/>
                    <a:pt x="5084729" y="827601"/>
                  </a:cubicBezTo>
                  <a:cubicBezTo>
                    <a:pt x="5190646" y="763844"/>
                    <a:pt x="5264673" y="661029"/>
                    <a:pt x="5293162" y="544093"/>
                  </a:cubicBezTo>
                  <a:lnTo>
                    <a:pt x="5300119" y="478506"/>
                  </a:lnTo>
                  <a:lnTo>
                    <a:pt x="5301858" y="478506"/>
                  </a:lnTo>
                  <a:cubicBezTo>
                    <a:pt x="5301858" y="378192"/>
                    <a:pt x="5355856" y="285643"/>
                    <a:pt x="5443185" y="236281"/>
                  </a:cubicBezTo>
                  <a:cubicBezTo>
                    <a:pt x="5530514" y="186919"/>
                    <a:pt x="5637653" y="188386"/>
                    <a:pt x="5723598" y="240121"/>
                  </a:cubicBezTo>
                  <a:cubicBezTo>
                    <a:pt x="5809543" y="291856"/>
                    <a:pt x="5860986" y="385849"/>
                    <a:pt x="5858239" y="486126"/>
                  </a:cubicBezTo>
                  <a:lnTo>
                    <a:pt x="6037129" y="491027"/>
                  </a:lnTo>
                  <a:cubicBezTo>
                    <a:pt x="6041643" y="326255"/>
                    <a:pt x="5957113" y="171809"/>
                    <a:pt x="5815891" y="86800"/>
                  </a:cubicBezTo>
                  <a:cubicBezTo>
                    <a:pt x="5674670" y="1790"/>
                    <a:pt x="5498622" y="-620"/>
                    <a:pt x="5355125" y="80490"/>
                  </a:cubicBezTo>
                  <a:cubicBezTo>
                    <a:pt x="5247502" y="141323"/>
                    <a:pt x="5170688" y="242072"/>
                    <a:pt x="5139007" y="358184"/>
                  </a:cubicBezTo>
                  <a:lnTo>
                    <a:pt x="5129634" y="428205"/>
                  </a:lnTo>
                  <a:lnTo>
                    <a:pt x="5127077" y="428275"/>
                  </a:lnTo>
                  <a:cubicBezTo>
                    <a:pt x="5129824" y="528552"/>
                    <a:pt x="5078381" y="622545"/>
                    <a:pt x="4992436" y="674280"/>
                  </a:cubicBezTo>
                  <a:cubicBezTo>
                    <a:pt x="4906491" y="726015"/>
                    <a:pt x="4799352" y="727482"/>
                    <a:pt x="4712023" y="678120"/>
                  </a:cubicBezTo>
                  <a:cubicBezTo>
                    <a:pt x="4646527" y="641099"/>
                    <a:pt x="4599778" y="579784"/>
                    <a:pt x="4580498" y="509121"/>
                  </a:cubicBezTo>
                  <a:lnTo>
                    <a:pt x="4570880" y="437270"/>
                  </a:lnTo>
                  <a:lnTo>
                    <a:pt x="4561517" y="349001"/>
                  </a:lnTo>
                  <a:cubicBezTo>
                    <a:pt x="4533028" y="232065"/>
                    <a:pt x="4459001" y="129250"/>
                    <a:pt x="4353084" y="65493"/>
                  </a:cubicBezTo>
                  <a:cubicBezTo>
                    <a:pt x="4211863" y="-19517"/>
                    <a:pt x="4035815" y="-21927"/>
                    <a:pt x="3892318" y="59183"/>
                  </a:cubicBezTo>
                  <a:cubicBezTo>
                    <a:pt x="3784696" y="120016"/>
                    <a:pt x="3707881" y="220765"/>
                    <a:pt x="3676200" y="336877"/>
                  </a:cubicBezTo>
                  <a:lnTo>
                    <a:pt x="3666827" y="406898"/>
                  </a:lnTo>
                  <a:lnTo>
                    <a:pt x="3664270" y="406968"/>
                  </a:lnTo>
                  <a:cubicBezTo>
                    <a:pt x="3667017" y="507245"/>
                    <a:pt x="3615574" y="601238"/>
                    <a:pt x="3529629" y="652973"/>
                  </a:cubicBezTo>
                  <a:cubicBezTo>
                    <a:pt x="3443684" y="704708"/>
                    <a:pt x="3336545" y="706175"/>
                    <a:pt x="3249216" y="656813"/>
                  </a:cubicBezTo>
                  <a:cubicBezTo>
                    <a:pt x="3161887" y="607451"/>
                    <a:pt x="3107889" y="514902"/>
                    <a:pt x="3107889" y="414588"/>
                  </a:cubicBezTo>
                  <a:lnTo>
                    <a:pt x="3099904" y="414588"/>
                  </a:lnTo>
                  <a:lnTo>
                    <a:pt x="3095207" y="370307"/>
                  </a:lnTo>
                  <a:cubicBezTo>
                    <a:pt x="3066718" y="253371"/>
                    <a:pt x="2992691" y="150556"/>
                    <a:pt x="2886774" y="86799"/>
                  </a:cubicBezTo>
                  <a:cubicBezTo>
                    <a:pt x="2745553" y="1789"/>
                    <a:pt x="2569505" y="-621"/>
                    <a:pt x="2426008" y="80489"/>
                  </a:cubicBezTo>
                  <a:cubicBezTo>
                    <a:pt x="2318386" y="141322"/>
                    <a:pt x="2241571" y="242071"/>
                    <a:pt x="2209890" y="358183"/>
                  </a:cubicBezTo>
                  <a:lnTo>
                    <a:pt x="2200517" y="428204"/>
                  </a:lnTo>
                  <a:lnTo>
                    <a:pt x="2197960" y="428274"/>
                  </a:lnTo>
                  <a:cubicBezTo>
                    <a:pt x="2200707" y="528551"/>
                    <a:pt x="2149264" y="622544"/>
                    <a:pt x="2063319" y="674279"/>
                  </a:cubicBezTo>
                  <a:cubicBezTo>
                    <a:pt x="1977374" y="726014"/>
                    <a:pt x="1870235" y="727481"/>
                    <a:pt x="1782906" y="678119"/>
                  </a:cubicBezTo>
                  <a:cubicBezTo>
                    <a:pt x="1717409" y="641098"/>
                    <a:pt x="1670661" y="579783"/>
                    <a:pt x="1651381" y="509120"/>
                  </a:cubicBezTo>
                  <a:lnTo>
                    <a:pt x="1642654" y="443922"/>
                  </a:lnTo>
                  <a:lnTo>
                    <a:pt x="1632586" y="349001"/>
                  </a:lnTo>
                  <a:cubicBezTo>
                    <a:pt x="1604096" y="232065"/>
                    <a:pt x="1530069" y="129250"/>
                    <a:pt x="1424152" y="65493"/>
                  </a:cubicBezTo>
                  <a:cubicBezTo>
                    <a:pt x="1282931" y="-19517"/>
                    <a:pt x="1106883" y="-21927"/>
                    <a:pt x="963386" y="59183"/>
                  </a:cubicBezTo>
                  <a:cubicBezTo>
                    <a:pt x="855764" y="120016"/>
                    <a:pt x="778949" y="220765"/>
                    <a:pt x="747268" y="336877"/>
                  </a:cubicBezTo>
                  <a:lnTo>
                    <a:pt x="737895" y="406898"/>
                  </a:lnTo>
                  <a:lnTo>
                    <a:pt x="735338" y="406968"/>
                  </a:lnTo>
                  <a:cubicBezTo>
                    <a:pt x="738085" y="507245"/>
                    <a:pt x="686642" y="601238"/>
                    <a:pt x="600697" y="652973"/>
                  </a:cubicBezTo>
                  <a:cubicBezTo>
                    <a:pt x="514752" y="704708"/>
                    <a:pt x="407613" y="706175"/>
                    <a:pt x="320284" y="656813"/>
                  </a:cubicBezTo>
                  <a:cubicBezTo>
                    <a:pt x="232955" y="607451"/>
                    <a:pt x="178957" y="514902"/>
                    <a:pt x="178957" y="414588"/>
                  </a:cubicBezTo>
                  <a:lnTo>
                    <a:pt x="0" y="414587"/>
                  </a:lnTo>
                  <a:cubicBezTo>
                    <a:pt x="0" y="579421"/>
                    <a:pt x="88727" y="731494"/>
                    <a:pt x="232224" y="812604"/>
                  </a:cubicBezTo>
                  <a:cubicBezTo>
                    <a:pt x="375721" y="893714"/>
                    <a:pt x="551769" y="891304"/>
                    <a:pt x="692990" y="806294"/>
                  </a:cubicBezTo>
                  <a:cubicBezTo>
                    <a:pt x="798907" y="742537"/>
                    <a:pt x="872934" y="639722"/>
                    <a:pt x="901424" y="522786"/>
                  </a:cubicBezTo>
                  <a:lnTo>
                    <a:pt x="908380" y="457199"/>
                  </a:lnTo>
                  <a:lnTo>
                    <a:pt x="910119" y="457199"/>
                  </a:lnTo>
                  <a:cubicBezTo>
                    <a:pt x="910119" y="356885"/>
                    <a:pt x="964117" y="264336"/>
                    <a:pt x="1051446" y="214974"/>
                  </a:cubicBezTo>
                  <a:cubicBezTo>
                    <a:pt x="1138775" y="165612"/>
                    <a:pt x="1245914" y="167079"/>
                    <a:pt x="1331859" y="218814"/>
                  </a:cubicBezTo>
                  <a:cubicBezTo>
                    <a:pt x="1396318" y="257615"/>
                    <a:pt x="1441369" y="320187"/>
                    <a:pt x="1458708" y="391352"/>
                  </a:cubicBezTo>
                  <a:lnTo>
                    <a:pt x="1463432" y="435893"/>
                  </a:lnTo>
                  <a:lnTo>
                    <a:pt x="1462622" y="435893"/>
                  </a:lnTo>
                  <a:cubicBezTo>
                    <a:pt x="1462622" y="600727"/>
                    <a:pt x="1551349" y="752800"/>
                    <a:pt x="1694846" y="833910"/>
                  </a:cubicBezTo>
                  <a:cubicBezTo>
                    <a:pt x="1766595" y="874465"/>
                    <a:pt x="1846481" y="894140"/>
                    <a:pt x="1926083" y="893050"/>
                  </a:cubicBezTo>
                  <a:cubicBezTo>
                    <a:pt x="2005685" y="891960"/>
                    <a:pt x="2085002" y="870105"/>
                    <a:pt x="2155612" y="827600"/>
                  </a:cubicBezTo>
                  <a:cubicBezTo>
                    <a:pt x="2261529" y="763843"/>
                    <a:pt x="2335556" y="661028"/>
                    <a:pt x="2364045" y="544092"/>
                  </a:cubicBezTo>
                  <a:lnTo>
                    <a:pt x="2371002" y="478505"/>
                  </a:lnTo>
                  <a:lnTo>
                    <a:pt x="2372741" y="478505"/>
                  </a:lnTo>
                  <a:cubicBezTo>
                    <a:pt x="2372741" y="378191"/>
                    <a:pt x="2426739" y="285642"/>
                    <a:pt x="2514068" y="236280"/>
                  </a:cubicBezTo>
                  <a:cubicBezTo>
                    <a:pt x="2601397" y="186918"/>
                    <a:pt x="2708536" y="188385"/>
                    <a:pt x="2794481" y="240120"/>
                  </a:cubicBezTo>
                  <a:cubicBezTo>
                    <a:pt x="2880426" y="291855"/>
                    <a:pt x="2931869" y="385848"/>
                    <a:pt x="2929122" y="486125"/>
                  </a:cubicBezTo>
                  <a:lnTo>
                    <a:pt x="2938542" y="486383"/>
                  </a:lnTo>
                  <a:lnTo>
                    <a:pt x="2945038" y="534911"/>
                  </a:lnTo>
                  <a:cubicBezTo>
                    <a:pt x="2976719" y="651022"/>
                    <a:pt x="3053534" y="751772"/>
                    <a:pt x="3161156" y="812604"/>
                  </a:cubicBezTo>
                  <a:cubicBezTo>
                    <a:pt x="3304653" y="893714"/>
                    <a:pt x="3480701" y="891304"/>
                    <a:pt x="3621922" y="806294"/>
                  </a:cubicBezTo>
                  <a:cubicBezTo>
                    <a:pt x="3727839" y="742537"/>
                    <a:pt x="3801866" y="639722"/>
                    <a:pt x="3830356" y="522786"/>
                  </a:cubicBezTo>
                  <a:lnTo>
                    <a:pt x="3837312" y="457199"/>
                  </a:lnTo>
                  <a:lnTo>
                    <a:pt x="3839051" y="457199"/>
                  </a:lnTo>
                  <a:cubicBezTo>
                    <a:pt x="3839051" y="356885"/>
                    <a:pt x="3893049" y="264336"/>
                    <a:pt x="3980378" y="214974"/>
                  </a:cubicBezTo>
                  <a:cubicBezTo>
                    <a:pt x="4067707" y="165612"/>
                    <a:pt x="4174846" y="167079"/>
                    <a:pt x="4260791" y="218814"/>
                  </a:cubicBezTo>
                  <a:cubicBezTo>
                    <a:pt x="4325250" y="257615"/>
                    <a:pt x="4370301" y="320187"/>
                    <a:pt x="4387640" y="391352"/>
                  </a:cubicBezTo>
                  <a:lnTo>
                    <a:pt x="4392364" y="435894"/>
                  </a:lnTo>
                  <a:lnTo>
                    <a:pt x="4391739" y="435894"/>
                  </a:lnTo>
                  <a:lnTo>
                    <a:pt x="4394750" y="458385"/>
                  </a:lnTo>
                  <a:lnTo>
                    <a:pt x="4395432" y="464819"/>
                  </a:lnTo>
                  <a:lnTo>
                    <a:pt x="4395612" y="464824"/>
                  </a:lnTo>
                  <a:lnTo>
                    <a:pt x="4407845" y="556218"/>
                  </a:lnTo>
                  <a:cubicBezTo>
                    <a:pt x="4439526" y="672329"/>
                    <a:pt x="4516341" y="773079"/>
                    <a:pt x="4623963" y="833911"/>
                  </a:cubicBezTo>
                  <a:cubicBezTo>
                    <a:pt x="4695712" y="874466"/>
                    <a:pt x="4775598" y="894141"/>
                    <a:pt x="4855199" y="893051"/>
                  </a:cubicBez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208" name="Freeform 207"/>
            <p:cNvSpPr/>
            <p:nvPr userDrawn="1"/>
          </p:nvSpPr>
          <p:spPr>
            <a:xfrm flipV="1">
              <a:off x="9884694" y="6430885"/>
              <a:ext cx="2022768" cy="299226"/>
            </a:xfrm>
            <a:custGeom>
              <a:avLst/>
              <a:gdLst>
                <a:gd name="connsiteX0" fmla="*/ 4855199 w 6037301"/>
                <a:gd name="connsiteY0" fmla="*/ 893051 h 893093"/>
                <a:gd name="connsiteX1" fmla="*/ 5084729 w 6037301"/>
                <a:gd name="connsiteY1" fmla="*/ 827601 h 893093"/>
                <a:gd name="connsiteX2" fmla="*/ 5293162 w 6037301"/>
                <a:gd name="connsiteY2" fmla="*/ 544093 h 893093"/>
                <a:gd name="connsiteX3" fmla="*/ 5300119 w 6037301"/>
                <a:gd name="connsiteY3" fmla="*/ 478506 h 893093"/>
                <a:gd name="connsiteX4" fmla="*/ 5301858 w 6037301"/>
                <a:gd name="connsiteY4" fmla="*/ 478506 h 893093"/>
                <a:gd name="connsiteX5" fmla="*/ 5443185 w 6037301"/>
                <a:gd name="connsiteY5" fmla="*/ 236281 h 893093"/>
                <a:gd name="connsiteX6" fmla="*/ 5723598 w 6037301"/>
                <a:gd name="connsiteY6" fmla="*/ 240121 h 893093"/>
                <a:gd name="connsiteX7" fmla="*/ 5858239 w 6037301"/>
                <a:gd name="connsiteY7" fmla="*/ 486126 h 893093"/>
                <a:gd name="connsiteX8" fmla="*/ 6037129 w 6037301"/>
                <a:gd name="connsiteY8" fmla="*/ 491027 h 893093"/>
                <a:gd name="connsiteX9" fmla="*/ 5815891 w 6037301"/>
                <a:gd name="connsiteY9" fmla="*/ 86800 h 893093"/>
                <a:gd name="connsiteX10" fmla="*/ 5355125 w 6037301"/>
                <a:gd name="connsiteY10" fmla="*/ 80490 h 893093"/>
                <a:gd name="connsiteX11" fmla="*/ 5139007 w 6037301"/>
                <a:gd name="connsiteY11" fmla="*/ 358184 h 893093"/>
                <a:gd name="connsiteX12" fmla="*/ 5129634 w 6037301"/>
                <a:gd name="connsiteY12" fmla="*/ 428205 h 893093"/>
                <a:gd name="connsiteX13" fmla="*/ 5127077 w 6037301"/>
                <a:gd name="connsiteY13" fmla="*/ 428275 h 893093"/>
                <a:gd name="connsiteX14" fmla="*/ 4992436 w 6037301"/>
                <a:gd name="connsiteY14" fmla="*/ 674280 h 893093"/>
                <a:gd name="connsiteX15" fmla="*/ 4712023 w 6037301"/>
                <a:gd name="connsiteY15" fmla="*/ 678120 h 893093"/>
                <a:gd name="connsiteX16" fmla="*/ 4580498 w 6037301"/>
                <a:gd name="connsiteY16" fmla="*/ 509121 h 893093"/>
                <a:gd name="connsiteX17" fmla="*/ 4570880 w 6037301"/>
                <a:gd name="connsiteY17" fmla="*/ 437270 h 893093"/>
                <a:gd name="connsiteX18" fmla="*/ 4561517 w 6037301"/>
                <a:gd name="connsiteY18" fmla="*/ 349001 h 893093"/>
                <a:gd name="connsiteX19" fmla="*/ 4353084 w 6037301"/>
                <a:gd name="connsiteY19" fmla="*/ 65493 h 893093"/>
                <a:gd name="connsiteX20" fmla="*/ 3892318 w 6037301"/>
                <a:gd name="connsiteY20" fmla="*/ 59183 h 893093"/>
                <a:gd name="connsiteX21" fmla="*/ 3676200 w 6037301"/>
                <a:gd name="connsiteY21" fmla="*/ 336877 h 893093"/>
                <a:gd name="connsiteX22" fmla="*/ 3666827 w 6037301"/>
                <a:gd name="connsiteY22" fmla="*/ 406898 h 893093"/>
                <a:gd name="connsiteX23" fmla="*/ 3664270 w 6037301"/>
                <a:gd name="connsiteY23" fmla="*/ 406968 h 893093"/>
                <a:gd name="connsiteX24" fmla="*/ 3529629 w 6037301"/>
                <a:gd name="connsiteY24" fmla="*/ 652973 h 893093"/>
                <a:gd name="connsiteX25" fmla="*/ 3249216 w 6037301"/>
                <a:gd name="connsiteY25" fmla="*/ 656813 h 893093"/>
                <a:gd name="connsiteX26" fmla="*/ 3107889 w 6037301"/>
                <a:gd name="connsiteY26" fmla="*/ 414588 h 893093"/>
                <a:gd name="connsiteX27" fmla="*/ 3099904 w 6037301"/>
                <a:gd name="connsiteY27" fmla="*/ 414588 h 893093"/>
                <a:gd name="connsiteX28" fmla="*/ 3095207 w 6037301"/>
                <a:gd name="connsiteY28" fmla="*/ 370307 h 893093"/>
                <a:gd name="connsiteX29" fmla="*/ 2886774 w 6037301"/>
                <a:gd name="connsiteY29" fmla="*/ 86799 h 893093"/>
                <a:gd name="connsiteX30" fmla="*/ 2426008 w 6037301"/>
                <a:gd name="connsiteY30" fmla="*/ 80489 h 893093"/>
                <a:gd name="connsiteX31" fmla="*/ 2209890 w 6037301"/>
                <a:gd name="connsiteY31" fmla="*/ 358183 h 893093"/>
                <a:gd name="connsiteX32" fmla="*/ 2200517 w 6037301"/>
                <a:gd name="connsiteY32" fmla="*/ 428204 h 893093"/>
                <a:gd name="connsiteX33" fmla="*/ 2197960 w 6037301"/>
                <a:gd name="connsiteY33" fmla="*/ 428274 h 893093"/>
                <a:gd name="connsiteX34" fmla="*/ 2063319 w 6037301"/>
                <a:gd name="connsiteY34" fmla="*/ 674279 h 893093"/>
                <a:gd name="connsiteX35" fmla="*/ 1782906 w 6037301"/>
                <a:gd name="connsiteY35" fmla="*/ 678119 h 893093"/>
                <a:gd name="connsiteX36" fmla="*/ 1651381 w 6037301"/>
                <a:gd name="connsiteY36" fmla="*/ 509120 h 893093"/>
                <a:gd name="connsiteX37" fmla="*/ 1642654 w 6037301"/>
                <a:gd name="connsiteY37" fmla="*/ 443922 h 893093"/>
                <a:gd name="connsiteX38" fmla="*/ 1632586 w 6037301"/>
                <a:gd name="connsiteY38" fmla="*/ 349001 h 893093"/>
                <a:gd name="connsiteX39" fmla="*/ 1424152 w 6037301"/>
                <a:gd name="connsiteY39" fmla="*/ 65493 h 893093"/>
                <a:gd name="connsiteX40" fmla="*/ 963386 w 6037301"/>
                <a:gd name="connsiteY40" fmla="*/ 59183 h 893093"/>
                <a:gd name="connsiteX41" fmla="*/ 747268 w 6037301"/>
                <a:gd name="connsiteY41" fmla="*/ 336877 h 893093"/>
                <a:gd name="connsiteX42" fmla="*/ 737895 w 6037301"/>
                <a:gd name="connsiteY42" fmla="*/ 406898 h 893093"/>
                <a:gd name="connsiteX43" fmla="*/ 735338 w 6037301"/>
                <a:gd name="connsiteY43" fmla="*/ 406968 h 893093"/>
                <a:gd name="connsiteX44" fmla="*/ 600697 w 6037301"/>
                <a:gd name="connsiteY44" fmla="*/ 652973 h 893093"/>
                <a:gd name="connsiteX45" fmla="*/ 320284 w 6037301"/>
                <a:gd name="connsiteY45" fmla="*/ 656813 h 893093"/>
                <a:gd name="connsiteX46" fmla="*/ 178957 w 6037301"/>
                <a:gd name="connsiteY46" fmla="*/ 414588 h 893093"/>
                <a:gd name="connsiteX47" fmla="*/ 0 w 6037301"/>
                <a:gd name="connsiteY47" fmla="*/ 414587 h 893093"/>
                <a:gd name="connsiteX48" fmla="*/ 232224 w 6037301"/>
                <a:gd name="connsiteY48" fmla="*/ 812604 h 893093"/>
                <a:gd name="connsiteX49" fmla="*/ 692990 w 6037301"/>
                <a:gd name="connsiteY49" fmla="*/ 806294 h 893093"/>
                <a:gd name="connsiteX50" fmla="*/ 901424 w 6037301"/>
                <a:gd name="connsiteY50" fmla="*/ 522786 h 893093"/>
                <a:gd name="connsiteX51" fmla="*/ 908380 w 6037301"/>
                <a:gd name="connsiteY51" fmla="*/ 457199 h 893093"/>
                <a:gd name="connsiteX52" fmla="*/ 910119 w 6037301"/>
                <a:gd name="connsiteY52" fmla="*/ 457199 h 893093"/>
                <a:gd name="connsiteX53" fmla="*/ 1051446 w 6037301"/>
                <a:gd name="connsiteY53" fmla="*/ 214974 h 893093"/>
                <a:gd name="connsiteX54" fmla="*/ 1331859 w 6037301"/>
                <a:gd name="connsiteY54" fmla="*/ 218814 h 893093"/>
                <a:gd name="connsiteX55" fmla="*/ 1458708 w 6037301"/>
                <a:gd name="connsiteY55" fmla="*/ 391352 h 893093"/>
                <a:gd name="connsiteX56" fmla="*/ 1463432 w 6037301"/>
                <a:gd name="connsiteY56" fmla="*/ 435893 h 893093"/>
                <a:gd name="connsiteX57" fmla="*/ 1462622 w 6037301"/>
                <a:gd name="connsiteY57" fmla="*/ 435893 h 893093"/>
                <a:gd name="connsiteX58" fmla="*/ 1694846 w 6037301"/>
                <a:gd name="connsiteY58" fmla="*/ 833910 h 893093"/>
                <a:gd name="connsiteX59" fmla="*/ 1926083 w 6037301"/>
                <a:gd name="connsiteY59" fmla="*/ 893050 h 893093"/>
                <a:gd name="connsiteX60" fmla="*/ 2155612 w 6037301"/>
                <a:gd name="connsiteY60" fmla="*/ 827600 h 893093"/>
                <a:gd name="connsiteX61" fmla="*/ 2364045 w 6037301"/>
                <a:gd name="connsiteY61" fmla="*/ 544092 h 893093"/>
                <a:gd name="connsiteX62" fmla="*/ 2371002 w 6037301"/>
                <a:gd name="connsiteY62" fmla="*/ 478505 h 893093"/>
                <a:gd name="connsiteX63" fmla="*/ 2372741 w 6037301"/>
                <a:gd name="connsiteY63" fmla="*/ 478505 h 893093"/>
                <a:gd name="connsiteX64" fmla="*/ 2514068 w 6037301"/>
                <a:gd name="connsiteY64" fmla="*/ 236280 h 893093"/>
                <a:gd name="connsiteX65" fmla="*/ 2794481 w 6037301"/>
                <a:gd name="connsiteY65" fmla="*/ 240120 h 893093"/>
                <a:gd name="connsiteX66" fmla="*/ 2929122 w 6037301"/>
                <a:gd name="connsiteY66" fmla="*/ 486125 h 893093"/>
                <a:gd name="connsiteX67" fmla="*/ 2938542 w 6037301"/>
                <a:gd name="connsiteY67" fmla="*/ 486383 h 893093"/>
                <a:gd name="connsiteX68" fmla="*/ 2945038 w 6037301"/>
                <a:gd name="connsiteY68" fmla="*/ 534911 h 893093"/>
                <a:gd name="connsiteX69" fmla="*/ 3161156 w 6037301"/>
                <a:gd name="connsiteY69" fmla="*/ 812604 h 893093"/>
                <a:gd name="connsiteX70" fmla="*/ 3621922 w 6037301"/>
                <a:gd name="connsiteY70" fmla="*/ 806294 h 893093"/>
                <a:gd name="connsiteX71" fmla="*/ 3830356 w 6037301"/>
                <a:gd name="connsiteY71" fmla="*/ 522786 h 893093"/>
                <a:gd name="connsiteX72" fmla="*/ 3837312 w 6037301"/>
                <a:gd name="connsiteY72" fmla="*/ 457199 h 893093"/>
                <a:gd name="connsiteX73" fmla="*/ 3839051 w 6037301"/>
                <a:gd name="connsiteY73" fmla="*/ 457199 h 893093"/>
                <a:gd name="connsiteX74" fmla="*/ 3980378 w 6037301"/>
                <a:gd name="connsiteY74" fmla="*/ 214974 h 893093"/>
                <a:gd name="connsiteX75" fmla="*/ 4260791 w 6037301"/>
                <a:gd name="connsiteY75" fmla="*/ 218814 h 893093"/>
                <a:gd name="connsiteX76" fmla="*/ 4387640 w 6037301"/>
                <a:gd name="connsiteY76" fmla="*/ 391352 h 893093"/>
                <a:gd name="connsiteX77" fmla="*/ 4392364 w 6037301"/>
                <a:gd name="connsiteY77" fmla="*/ 435894 h 893093"/>
                <a:gd name="connsiteX78" fmla="*/ 4391739 w 6037301"/>
                <a:gd name="connsiteY78" fmla="*/ 435894 h 893093"/>
                <a:gd name="connsiteX79" fmla="*/ 4394750 w 6037301"/>
                <a:gd name="connsiteY79" fmla="*/ 458385 h 893093"/>
                <a:gd name="connsiteX80" fmla="*/ 4395432 w 6037301"/>
                <a:gd name="connsiteY80" fmla="*/ 464819 h 893093"/>
                <a:gd name="connsiteX81" fmla="*/ 4395612 w 6037301"/>
                <a:gd name="connsiteY81" fmla="*/ 464824 h 893093"/>
                <a:gd name="connsiteX82" fmla="*/ 4407845 w 6037301"/>
                <a:gd name="connsiteY82" fmla="*/ 556218 h 893093"/>
                <a:gd name="connsiteX83" fmla="*/ 4623963 w 6037301"/>
                <a:gd name="connsiteY83" fmla="*/ 833911 h 893093"/>
                <a:gd name="connsiteX84" fmla="*/ 4855199 w 6037301"/>
                <a:gd name="connsiteY84" fmla="*/ 893051 h 89309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Lst>
              <a:rect l="l" t="t" r="r" b="b"/>
              <a:pathLst>
                <a:path w="6037301" h="893093">
                  <a:moveTo>
                    <a:pt x="4855199" y="893051"/>
                  </a:moveTo>
                  <a:cubicBezTo>
                    <a:pt x="4934801" y="891961"/>
                    <a:pt x="5014119" y="870106"/>
                    <a:pt x="5084729" y="827601"/>
                  </a:cubicBezTo>
                  <a:cubicBezTo>
                    <a:pt x="5190646" y="763844"/>
                    <a:pt x="5264673" y="661029"/>
                    <a:pt x="5293162" y="544093"/>
                  </a:cubicBezTo>
                  <a:lnTo>
                    <a:pt x="5300119" y="478506"/>
                  </a:lnTo>
                  <a:lnTo>
                    <a:pt x="5301858" y="478506"/>
                  </a:lnTo>
                  <a:cubicBezTo>
                    <a:pt x="5301858" y="378192"/>
                    <a:pt x="5355856" y="285643"/>
                    <a:pt x="5443185" y="236281"/>
                  </a:cubicBezTo>
                  <a:cubicBezTo>
                    <a:pt x="5530514" y="186919"/>
                    <a:pt x="5637653" y="188386"/>
                    <a:pt x="5723598" y="240121"/>
                  </a:cubicBezTo>
                  <a:cubicBezTo>
                    <a:pt x="5809543" y="291856"/>
                    <a:pt x="5860986" y="385849"/>
                    <a:pt x="5858239" y="486126"/>
                  </a:cubicBezTo>
                  <a:lnTo>
                    <a:pt x="6037129" y="491027"/>
                  </a:lnTo>
                  <a:cubicBezTo>
                    <a:pt x="6041643" y="326255"/>
                    <a:pt x="5957113" y="171809"/>
                    <a:pt x="5815891" y="86800"/>
                  </a:cubicBezTo>
                  <a:cubicBezTo>
                    <a:pt x="5674670" y="1790"/>
                    <a:pt x="5498622" y="-620"/>
                    <a:pt x="5355125" y="80490"/>
                  </a:cubicBezTo>
                  <a:cubicBezTo>
                    <a:pt x="5247502" y="141323"/>
                    <a:pt x="5170688" y="242072"/>
                    <a:pt x="5139007" y="358184"/>
                  </a:cubicBezTo>
                  <a:lnTo>
                    <a:pt x="5129634" y="428205"/>
                  </a:lnTo>
                  <a:lnTo>
                    <a:pt x="5127077" y="428275"/>
                  </a:lnTo>
                  <a:cubicBezTo>
                    <a:pt x="5129824" y="528552"/>
                    <a:pt x="5078381" y="622545"/>
                    <a:pt x="4992436" y="674280"/>
                  </a:cubicBezTo>
                  <a:cubicBezTo>
                    <a:pt x="4906491" y="726015"/>
                    <a:pt x="4799352" y="727482"/>
                    <a:pt x="4712023" y="678120"/>
                  </a:cubicBezTo>
                  <a:cubicBezTo>
                    <a:pt x="4646527" y="641099"/>
                    <a:pt x="4599778" y="579784"/>
                    <a:pt x="4580498" y="509121"/>
                  </a:cubicBezTo>
                  <a:lnTo>
                    <a:pt x="4570880" y="437270"/>
                  </a:lnTo>
                  <a:lnTo>
                    <a:pt x="4561517" y="349001"/>
                  </a:lnTo>
                  <a:cubicBezTo>
                    <a:pt x="4533028" y="232065"/>
                    <a:pt x="4459001" y="129250"/>
                    <a:pt x="4353084" y="65493"/>
                  </a:cubicBezTo>
                  <a:cubicBezTo>
                    <a:pt x="4211863" y="-19517"/>
                    <a:pt x="4035815" y="-21927"/>
                    <a:pt x="3892318" y="59183"/>
                  </a:cubicBezTo>
                  <a:cubicBezTo>
                    <a:pt x="3784696" y="120016"/>
                    <a:pt x="3707881" y="220765"/>
                    <a:pt x="3676200" y="336877"/>
                  </a:cubicBezTo>
                  <a:lnTo>
                    <a:pt x="3666827" y="406898"/>
                  </a:lnTo>
                  <a:lnTo>
                    <a:pt x="3664270" y="406968"/>
                  </a:lnTo>
                  <a:cubicBezTo>
                    <a:pt x="3667017" y="507245"/>
                    <a:pt x="3615574" y="601238"/>
                    <a:pt x="3529629" y="652973"/>
                  </a:cubicBezTo>
                  <a:cubicBezTo>
                    <a:pt x="3443684" y="704708"/>
                    <a:pt x="3336545" y="706175"/>
                    <a:pt x="3249216" y="656813"/>
                  </a:cubicBezTo>
                  <a:cubicBezTo>
                    <a:pt x="3161887" y="607451"/>
                    <a:pt x="3107889" y="514902"/>
                    <a:pt x="3107889" y="414588"/>
                  </a:cubicBezTo>
                  <a:lnTo>
                    <a:pt x="3099904" y="414588"/>
                  </a:lnTo>
                  <a:lnTo>
                    <a:pt x="3095207" y="370307"/>
                  </a:lnTo>
                  <a:cubicBezTo>
                    <a:pt x="3066718" y="253371"/>
                    <a:pt x="2992691" y="150556"/>
                    <a:pt x="2886774" y="86799"/>
                  </a:cubicBezTo>
                  <a:cubicBezTo>
                    <a:pt x="2745553" y="1789"/>
                    <a:pt x="2569505" y="-621"/>
                    <a:pt x="2426008" y="80489"/>
                  </a:cubicBezTo>
                  <a:cubicBezTo>
                    <a:pt x="2318386" y="141322"/>
                    <a:pt x="2241571" y="242071"/>
                    <a:pt x="2209890" y="358183"/>
                  </a:cubicBezTo>
                  <a:lnTo>
                    <a:pt x="2200517" y="428204"/>
                  </a:lnTo>
                  <a:lnTo>
                    <a:pt x="2197960" y="428274"/>
                  </a:lnTo>
                  <a:cubicBezTo>
                    <a:pt x="2200707" y="528551"/>
                    <a:pt x="2149264" y="622544"/>
                    <a:pt x="2063319" y="674279"/>
                  </a:cubicBezTo>
                  <a:cubicBezTo>
                    <a:pt x="1977374" y="726014"/>
                    <a:pt x="1870235" y="727481"/>
                    <a:pt x="1782906" y="678119"/>
                  </a:cubicBezTo>
                  <a:cubicBezTo>
                    <a:pt x="1717409" y="641098"/>
                    <a:pt x="1670661" y="579783"/>
                    <a:pt x="1651381" y="509120"/>
                  </a:cubicBezTo>
                  <a:lnTo>
                    <a:pt x="1642654" y="443922"/>
                  </a:lnTo>
                  <a:lnTo>
                    <a:pt x="1632586" y="349001"/>
                  </a:lnTo>
                  <a:cubicBezTo>
                    <a:pt x="1604096" y="232065"/>
                    <a:pt x="1530069" y="129250"/>
                    <a:pt x="1424152" y="65493"/>
                  </a:cubicBezTo>
                  <a:cubicBezTo>
                    <a:pt x="1282931" y="-19517"/>
                    <a:pt x="1106883" y="-21927"/>
                    <a:pt x="963386" y="59183"/>
                  </a:cubicBezTo>
                  <a:cubicBezTo>
                    <a:pt x="855764" y="120016"/>
                    <a:pt x="778949" y="220765"/>
                    <a:pt x="747268" y="336877"/>
                  </a:cubicBezTo>
                  <a:lnTo>
                    <a:pt x="737895" y="406898"/>
                  </a:lnTo>
                  <a:lnTo>
                    <a:pt x="735338" y="406968"/>
                  </a:lnTo>
                  <a:cubicBezTo>
                    <a:pt x="738085" y="507245"/>
                    <a:pt x="686642" y="601238"/>
                    <a:pt x="600697" y="652973"/>
                  </a:cubicBezTo>
                  <a:cubicBezTo>
                    <a:pt x="514752" y="704708"/>
                    <a:pt x="407613" y="706175"/>
                    <a:pt x="320284" y="656813"/>
                  </a:cubicBezTo>
                  <a:cubicBezTo>
                    <a:pt x="232955" y="607451"/>
                    <a:pt x="178957" y="514902"/>
                    <a:pt x="178957" y="414588"/>
                  </a:cubicBezTo>
                  <a:lnTo>
                    <a:pt x="0" y="414587"/>
                  </a:lnTo>
                  <a:cubicBezTo>
                    <a:pt x="0" y="579421"/>
                    <a:pt x="88727" y="731494"/>
                    <a:pt x="232224" y="812604"/>
                  </a:cubicBezTo>
                  <a:cubicBezTo>
                    <a:pt x="375721" y="893714"/>
                    <a:pt x="551769" y="891304"/>
                    <a:pt x="692990" y="806294"/>
                  </a:cubicBezTo>
                  <a:cubicBezTo>
                    <a:pt x="798907" y="742537"/>
                    <a:pt x="872934" y="639722"/>
                    <a:pt x="901424" y="522786"/>
                  </a:cubicBezTo>
                  <a:lnTo>
                    <a:pt x="908380" y="457199"/>
                  </a:lnTo>
                  <a:lnTo>
                    <a:pt x="910119" y="457199"/>
                  </a:lnTo>
                  <a:cubicBezTo>
                    <a:pt x="910119" y="356885"/>
                    <a:pt x="964117" y="264336"/>
                    <a:pt x="1051446" y="214974"/>
                  </a:cubicBezTo>
                  <a:cubicBezTo>
                    <a:pt x="1138775" y="165612"/>
                    <a:pt x="1245914" y="167079"/>
                    <a:pt x="1331859" y="218814"/>
                  </a:cubicBezTo>
                  <a:cubicBezTo>
                    <a:pt x="1396318" y="257615"/>
                    <a:pt x="1441369" y="320187"/>
                    <a:pt x="1458708" y="391352"/>
                  </a:cubicBezTo>
                  <a:lnTo>
                    <a:pt x="1463432" y="435893"/>
                  </a:lnTo>
                  <a:lnTo>
                    <a:pt x="1462622" y="435893"/>
                  </a:lnTo>
                  <a:cubicBezTo>
                    <a:pt x="1462622" y="600727"/>
                    <a:pt x="1551349" y="752800"/>
                    <a:pt x="1694846" y="833910"/>
                  </a:cubicBezTo>
                  <a:cubicBezTo>
                    <a:pt x="1766595" y="874465"/>
                    <a:pt x="1846481" y="894140"/>
                    <a:pt x="1926083" y="893050"/>
                  </a:cubicBezTo>
                  <a:cubicBezTo>
                    <a:pt x="2005685" y="891960"/>
                    <a:pt x="2085002" y="870105"/>
                    <a:pt x="2155612" y="827600"/>
                  </a:cubicBezTo>
                  <a:cubicBezTo>
                    <a:pt x="2261529" y="763843"/>
                    <a:pt x="2335556" y="661028"/>
                    <a:pt x="2364045" y="544092"/>
                  </a:cubicBezTo>
                  <a:lnTo>
                    <a:pt x="2371002" y="478505"/>
                  </a:lnTo>
                  <a:lnTo>
                    <a:pt x="2372741" y="478505"/>
                  </a:lnTo>
                  <a:cubicBezTo>
                    <a:pt x="2372741" y="378191"/>
                    <a:pt x="2426739" y="285642"/>
                    <a:pt x="2514068" y="236280"/>
                  </a:cubicBezTo>
                  <a:cubicBezTo>
                    <a:pt x="2601397" y="186918"/>
                    <a:pt x="2708536" y="188385"/>
                    <a:pt x="2794481" y="240120"/>
                  </a:cubicBezTo>
                  <a:cubicBezTo>
                    <a:pt x="2880426" y="291855"/>
                    <a:pt x="2931869" y="385848"/>
                    <a:pt x="2929122" y="486125"/>
                  </a:cubicBezTo>
                  <a:lnTo>
                    <a:pt x="2938542" y="486383"/>
                  </a:lnTo>
                  <a:lnTo>
                    <a:pt x="2945038" y="534911"/>
                  </a:lnTo>
                  <a:cubicBezTo>
                    <a:pt x="2976719" y="651022"/>
                    <a:pt x="3053534" y="751772"/>
                    <a:pt x="3161156" y="812604"/>
                  </a:cubicBezTo>
                  <a:cubicBezTo>
                    <a:pt x="3304653" y="893714"/>
                    <a:pt x="3480701" y="891304"/>
                    <a:pt x="3621922" y="806294"/>
                  </a:cubicBezTo>
                  <a:cubicBezTo>
                    <a:pt x="3727839" y="742537"/>
                    <a:pt x="3801866" y="639722"/>
                    <a:pt x="3830356" y="522786"/>
                  </a:cubicBezTo>
                  <a:lnTo>
                    <a:pt x="3837312" y="457199"/>
                  </a:lnTo>
                  <a:lnTo>
                    <a:pt x="3839051" y="457199"/>
                  </a:lnTo>
                  <a:cubicBezTo>
                    <a:pt x="3839051" y="356885"/>
                    <a:pt x="3893049" y="264336"/>
                    <a:pt x="3980378" y="214974"/>
                  </a:cubicBezTo>
                  <a:cubicBezTo>
                    <a:pt x="4067707" y="165612"/>
                    <a:pt x="4174846" y="167079"/>
                    <a:pt x="4260791" y="218814"/>
                  </a:cubicBezTo>
                  <a:cubicBezTo>
                    <a:pt x="4325250" y="257615"/>
                    <a:pt x="4370301" y="320187"/>
                    <a:pt x="4387640" y="391352"/>
                  </a:cubicBezTo>
                  <a:lnTo>
                    <a:pt x="4392364" y="435894"/>
                  </a:lnTo>
                  <a:lnTo>
                    <a:pt x="4391739" y="435894"/>
                  </a:lnTo>
                  <a:lnTo>
                    <a:pt x="4394750" y="458385"/>
                  </a:lnTo>
                  <a:lnTo>
                    <a:pt x="4395432" y="464819"/>
                  </a:lnTo>
                  <a:lnTo>
                    <a:pt x="4395612" y="464824"/>
                  </a:lnTo>
                  <a:lnTo>
                    <a:pt x="4407845" y="556218"/>
                  </a:lnTo>
                  <a:cubicBezTo>
                    <a:pt x="4439526" y="672329"/>
                    <a:pt x="4516341" y="773079"/>
                    <a:pt x="4623963" y="833911"/>
                  </a:cubicBezTo>
                  <a:cubicBezTo>
                    <a:pt x="4695712" y="874466"/>
                    <a:pt x="4775598" y="894141"/>
                    <a:pt x="4855199" y="893051"/>
                  </a:cubicBez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sp>
        <p:nvSpPr>
          <p:cNvPr id="209" name="Donut 208"/>
          <p:cNvSpPr/>
          <p:nvPr userDrawn="1"/>
        </p:nvSpPr>
        <p:spPr>
          <a:xfrm>
            <a:off x="4436945" y="4062544"/>
            <a:ext cx="846150" cy="846150"/>
          </a:xfrm>
          <a:prstGeom prst="donut">
            <a:avLst>
              <a:gd name="adj" fmla="val 25597"/>
            </a:avLst>
          </a:prstGeom>
          <a:solidFill>
            <a:srgbClr val="D6F1E8"/>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matchingName="Quote" userDrawn="1">
  <p:cSld name="Quote">
    <p:spTree>
      <p:nvGrpSpPr>
        <p:cNvPr id="1" name="Shape 30"/>
        <p:cNvGrpSpPr/>
        <p:nvPr/>
      </p:nvGrpSpPr>
      <p:grpSpPr>
        <a:xfrm>
          <a:off x="0" y="0"/>
          <a:ext cx="0" cy="0"/>
          <a:chOff x="0" y="0"/>
          <a:chExt cx="0" cy="0"/>
        </a:xfrm>
      </p:grpSpPr>
      <p:sp>
        <p:nvSpPr>
          <p:cNvPr id="6" name="Freeform 5"/>
          <p:cNvSpPr/>
          <p:nvPr userDrawn="1"/>
        </p:nvSpPr>
        <p:spPr>
          <a:xfrm rot="5400000">
            <a:off x="3640343" y="-3640343"/>
            <a:ext cx="4911317" cy="12192003"/>
          </a:xfrm>
          <a:custGeom>
            <a:avLst/>
            <a:gdLst>
              <a:gd name="connsiteX0" fmla="*/ 0 w 4911317"/>
              <a:gd name="connsiteY0" fmla="*/ 12192003 h 12192003"/>
              <a:gd name="connsiteX1" fmla="*/ 1 w 4911317"/>
              <a:gd name="connsiteY1" fmla="*/ 0 h 12192003"/>
              <a:gd name="connsiteX2" fmla="*/ 4911317 w 4911317"/>
              <a:gd name="connsiteY2" fmla="*/ 0 h 12192003"/>
              <a:gd name="connsiteX3" fmla="*/ 169969 w 4911317"/>
              <a:gd name="connsiteY3" fmla="*/ 12192003 h 12192003"/>
            </a:gdLst>
            <a:ahLst/>
            <a:cxnLst>
              <a:cxn ang="0">
                <a:pos x="connsiteX0" y="connsiteY0"/>
              </a:cxn>
              <a:cxn ang="0">
                <a:pos x="connsiteX1" y="connsiteY1"/>
              </a:cxn>
              <a:cxn ang="0">
                <a:pos x="connsiteX2" y="connsiteY2"/>
              </a:cxn>
              <a:cxn ang="0">
                <a:pos x="connsiteX3" y="connsiteY3"/>
              </a:cxn>
            </a:cxnLst>
            <a:rect l="l" t="t" r="r" b="b"/>
            <a:pathLst>
              <a:path w="4911317" h="12192003">
                <a:moveTo>
                  <a:pt x="0" y="12192003"/>
                </a:moveTo>
                <a:lnTo>
                  <a:pt x="1" y="0"/>
                </a:lnTo>
                <a:lnTo>
                  <a:pt x="4911317" y="0"/>
                </a:lnTo>
                <a:lnTo>
                  <a:pt x="169969" y="12192003"/>
                </a:lnTo>
                <a:close/>
              </a:path>
            </a:pathLst>
          </a:custGeom>
          <a:solidFill>
            <a:srgbClr val="D6F1E8"/>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a:p>
        </p:txBody>
      </p:sp>
      <p:grpSp>
        <p:nvGrpSpPr>
          <p:cNvPr id="7" name="Group 6"/>
          <p:cNvGrpSpPr/>
          <p:nvPr userDrawn="1"/>
        </p:nvGrpSpPr>
        <p:grpSpPr>
          <a:xfrm>
            <a:off x="9367576" y="152748"/>
            <a:ext cx="2335473" cy="2081802"/>
            <a:chOff x="9367577" y="152748"/>
            <a:chExt cx="1175402" cy="1047734"/>
          </a:xfrm>
          <a:solidFill>
            <a:schemeClr val="bg1"/>
          </a:solidFill>
        </p:grpSpPr>
        <p:sp>
          <p:nvSpPr>
            <p:cNvPr id="8" name="Oval 7"/>
            <p:cNvSpPr/>
            <p:nvPr userDrawn="1"/>
          </p:nvSpPr>
          <p:spPr>
            <a:xfrm>
              <a:off x="9389413" y="15274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Oval 8"/>
            <p:cNvSpPr/>
            <p:nvPr userDrawn="1"/>
          </p:nvSpPr>
          <p:spPr>
            <a:xfrm>
              <a:off x="9474078" y="15274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Oval 9"/>
            <p:cNvSpPr/>
            <p:nvPr userDrawn="1"/>
          </p:nvSpPr>
          <p:spPr>
            <a:xfrm>
              <a:off x="9558744" y="15274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 name="Oval 10"/>
            <p:cNvSpPr/>
            <p:nvPr userDrawn="1"/>
          </p:nvSpPr>
          <p:spPr>
            <a:xfrm>
              <a:off x="9643409" y="15274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Oval 11"/>
            <p:cNvSpPr/>
            <p:nvPr userDrawn="1"/>
          </p:nvSpPr>
          <p:spPr>
            <a:xfrm>
              <a:off x="9728075" y="15274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Oval 12"/>
            <p:cNvSpPr/>
            <p:nvPr userDrawn="1"/>
          </p:nvSpPr>
          <p:spPr>
            <a:xfrm>
              <a:off x="9812740" y="15274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Oval 13"/>
            <p:cNvSpPr/>
            <p:nvPr userDrawn="1"/>
          </p:nvSpPr>
          <p:spPr>
            <a:xfrm>
              <a:off x="9897405" y="15274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Oval 14"/>
            <p:cNvSpPr/>
            <p:nvPr userDrawn="1"/>
          </p:nvSpPr>
          <p:spPr>
            <a:xfrm>
              <a:off x="9982071" y="15274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 name="Oval 15"/>
            <p:cNvSpPr/>
            <p:nvPr userDrawn="1"/>
          </p:nvSpPr>
          <p:spPr>
            <a:xfrm>
              <a:off x="10066736" y="15274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 name="Oval 16"/>
            <p:cNvSpPr/>
            <p:nvPr userDrawn="1"/>
          </p:nvSpPr>
          <p:spPr>
            <a:xfrm>
              <a:off x="10151402" y="15274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 name="Oval 17"/>
            <p:cNvSpPr/>
            <p:nvPr userDrawn="1"/>
          </p:nvSpPr>
          <p:spPr>
            <a:xfrm>
              <a:off x="10236067" y="15274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 name="Oval 18"/>
            <p:cNvSpPr/>
            <p:nvPr userDrawn="1"/>
          </p:nvSpPr>
          <p:spPr>
            <a:xfrm>
              <a:off x="10320732" y="15274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 name="Oval 19"/>
            <p:cNvSpPr/>
            <p:nvPr userDrawn="1"/>
          </p:nvSpPr>
          <p:spPr>
            <a:xfrm>
              <a:off x="10405398" y="15274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Oval 20"/>
            <p:cNvSpPr/>
            <p:nvPr userDrawn="1"/>
          </p:nvSpPr>
          <p:spPr>
            <a:xfrm>
              <a:off x="10490063" y="15274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 name="Oval 21"/>
            <p:cNvSpPr/>
            <p:nvPr userDrawn="1"/>
          </p:nvSpPr>
          <p:spPr>
            <a:xfrm>
              <a:off x="9389413" y="23388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 name="Oval 22"/>
            <p:cNvSpPr/>
            <p:nvPr userDrawn="1"/>
          </p:nvSpPr>
          <p:spPr>
            <a:xfrm>
              <a:off x="9474078" y="23388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 name="Oval 23"/>
            <p:cNvSpPr/>
            <p:nvPr userDrawn="1"/>
          </p:nvSpPr>
          <p:spPr>
            <a:xfrm>
              <a:off x="9558744" y="23388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 name="Oval 24"/>
            <p:cNvSpPr/>
            <p:nvPr userDrawn="1"/>
          </p:nvSpPr>
          <p:spPr>
            <a:xfrm>
              <a:off x="9643409" y="23388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 name="Oval 25"/>
            <p:cNvSpPr/>
            <p:nvPr userDrawn="1"/>
          </p:nvSpPr>
          <p:spPr>
            <a:xfrm>
              <a:off x="9728075" y="23388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 name="Oval 26"/>
            <p:cNvSpPr/>
            <p:nvPr userDrawn="1"/>
          </p:nvSpPr>
          <p:spPr>
            <a:xfrm>
              <a:off x="9812740" y="23388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 name="Oval 27"/>
            <p:cNvSpPr/>
            <p:nvPr userDrawn="1"/>
          </p:nvSpPr>
          <p:spPr>
            <a:xfrm>
              <a:off x="9897405" y="23388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 name="Oval 28"/>
            <p:cNvSpPr/>
            <p:nvPr userDrawn="1"/>
          </p:nvSpPr>
          <p:spPr>
            <a:xfrm>
              <a:off x="9982071" y="23388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 name="Oval 29"/>
            <p:cNvSpPr/>
            <p:nvPr userDrawn="1"/>
          </p:nvSpPr>
          <p:spPr>
            <a:xfrm>
              <a:off x="10066736" y="23388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 name="Oval 34"/>
            <p:cNvSpPr/>
            <p:nvPr userDrawn="1"/>
          </p:nvSpPr>
          <p:spPr>
            <a:xfrm>
              <a:off x="10151402" y="23388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6" name="Oval 35"/>
            <p:cNvSpPr/>
            <p:nvPr userDrawn="1"/>
          </p:nvSpPr>
          <p:spPr>
            <a:xfrm>
              <a:off x="10236067" y="23388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7" name="Oval 36"/>
            <p:cNvSpPr/>
            <p:nvPr userDrawn="1"/>
          </p:nvSpPr>
          <p:spPr>
            <a:xfrm>
              <a:off x="10320732" y="23388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 name="Oval 37"/>
            <p:cNvSpPr/>
            <p:nvPr userDrawn="1"/>
          </p:nvSpPr>
          <p:spPr>
            <a:xfrm>
              <a:off x="10405398" y="23388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9" name="Oval 38"/>
            <p:cNvSpPr/>
            <p:nvPr userDrawn="1"/>
          </p:nvSpPr>
          <p:spPr>
            <a:xfrm>
              <a:off x="10490063" y="23388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 name="Oval 39"/>
            <p:cNvSpPr/>
            <p:nvPr userDrawn="1"/>
          </p:nvSpPr>
          <p:spPr>
            <a:xfrm>
              <a:off x="9385774" y="31855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 name="Oval 40"/>
            <p:cNvSpPr/>
            <p:nvPr userDrawn="1"/>
          </p:nvSpPr>
          <p:spPr>
            <a:xfrm>
              <a:off x="9470439" y="31855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 name="Oval 41"/>
            <p:cNvSpPr/>
            <p:nvPr userDrawn="1"/>
          </p:nvSpPr>
          <p:spPr>
            <a:xfrm>
              <a:off x="9555105" y="31855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3" name="Oval 42"/>
            <p:cNvSpPr/>
            <p:nvPr userDrawn="1"/>
          </p:nvSpPr>
          <p:spPr>
            <a:xfrm>
              <a:off x="9639770" y="31855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 name="Oval 43"/>
            <p:cNvSpPr/>
            <p:nvPr userDrawn="1"/>
          </p:nvSpPr>
          <p:spPr>
            <a:xfrm>
              <a:off x="9724436" y="31855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 name="Oval 44"/>
            <p:cNvSpPr/>
            <p:nvPr userDrawn="1"/>
          </p:nvSpPr>
          <p:spPr>
            <a:xfrm>
              <a:off x="9809101" y="31855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 name="Oval 45"/>
            <p:cNvSpPr/>
            <p:nvPr userDrawn="1"/>
          </p:nvSpPr>
          <p:spPr>
            <a:xfrm>
              <a:off x="9893766" y="31855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 name="Oval 46"/>
            <p:cNvSpPr/>
            <p:nvPr userDrawn="1"/>
          </p:nvSpPr>
          <p:spPr>
            <a:xfrm>
              <a:off x="9978432" y="31855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8" name="Oval 47"/>
            <p:cNvSpPr/>
            <p:nvPr userDrawn="1"/>
          </p:nvSpPr>
          <p:spPr>
            <a:xfrm>
              <a:off x="10063097" y="31855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9" name="Oval 48"/>
            <p:cNvSpPr/>
            <p:nvPr userDrawn="1"/>
          </p:nvSpPr>
          <p:spPr>
            <a:xfrm>
              <a:off x="10147763" y="31855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0" name="Oval 49"/>
            <p:cNvSpPr/>
            <p:nvPr userDrawn="1"/>
          </p:nvSpPr>
          <p:spPr>
            <a:xfrm>
              <a:off x="10232428" y="31855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1" name="Oval 50"/>
            <p:cNvSpPr/>
            <p:nvPr userDrawn="1"/>
          </p:nvSpPr>
          <p:spPr>
            <a:xfrm>
              <a:off x="10317093" y="31855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2" name="Oval 51"/>
            <p:cNvSpPr/>
            <p:nvPr userDrawn="1"/>
          </p:nvSpPr>
          <p:spPr>
            <a:xfrm>
              <a:off x="10401759" y="31855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3" name="Oval 52"/>
            <p:cNvSpPr/>
            <p:nvPr userDrawn="1"/>
          </p:nvSpPr>
          <p:spPr>
            <a:xfrm>
              <a:off x="10486424" y="31855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4" name="Oval 53"/>
            <p:cNvSpPr/>
            <p:nvPr userDrawn="1"/>
          </p:nvSpPr>
          <p:spPr>
            <a:xfrm>
              <a:off x="9385774" y="399689"/>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5" name="Oval 54"/>
            <p:cNvSpPr/>
            <p:nvPr userDrawn="1"/>
          </p:nvSpPr>
          <p:spPr>
            <a:xfrm>
              <a:off x="9470439" y="399689"/>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6" name="Oval 55"/>
            <p:cNvSpPr/>
            <p:nvPr userDrawn="1"/>
          </p:nvSpPr>
          <p:spPr>
            <a:xfrm>
              <a:off x="9555105" y="399689"/>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7" name="Oval 56"/>
            <p:cNvSpPr/>
            <p:nvPr userDrawn="1"/>
          </p:nvSpPr>
          <p:spPr>
            <a:xfrm>
              <a:off x="9639770" y="399689"/>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8" name="Oval 57"/>
            <p:cNvSpPr/>
            <p:nvPr userDrawn="1"/>
          </p:nvSpPr>
          <p:spPr>
            <a:xfrm>
              <a:off x="9724436" y="399689"/>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9" name="Oval 58"/>
            <p:cNvSpPr/>
            <p:nvPr userDrawn="1"/>
          </p:nvSpPr>
          <p:spPr>
            <a:xfrm>
              <a:off x="9809101" y="399689"/>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0" name="Oval 59"/>
            <p:cNvSpPr/>
            <p:nvPr userDrawn="1"/>
          </p:nvSpPr>
          <p:spPr>
            <a:xfrm>
              <a:off x="9893766" y="399689"/>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1" name="Oval 60"/>
            <p:cNvSpPr/>
            <p:nvPr userDrawn="1"/>
          </p:nvSpPr>
          <p:spPr>
            <a:xfrm>
              <a:off x="9978432" y="399689"/>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2" name="Oval 61"/>
            <p:cNvSpPr/>
            <p:nvPr userDrawn="1"/>
          </p:nvSpPr>
          <p:spPr>
            <a:xfrm>
              <a:off x="10063097" y="399689"/>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3" name="Oval 62"/>
            <p:cNvSpPr/>
            <p:nvPr userDrawn="1"/>
          </p:nvSpPr>
          <p:spPr>
            <a:xfrm>
              <a:off x="10147763" y="399689"/>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4" name="Oval 63"/>
            <p:cNvSpPr/>
            <p:nvPr userDrawn="1"/>
          </p:nvSpPr>
          <p:spPr>
            <a:xfrm>
              <a:off x="10232428" y="399689"/>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5" name="Oval 64"/>
            <p:cNvSpPr/>
            <p:nvPr userDrawn="1"/>
          </p:nvSpPr>
          <p:spPr>
            <a:xfrm>
              <a:off x="10317093" y="399689"/>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6" name="Oval 65"/>
            <p:cNvSpPr/>
            <p:nvPr userDrawn="1"/>
          </p:nvSpPr>
          <p:spPr>
            <a:xfrm>
              <a:off x="10401759" y="399689"/>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7" name="Oval 66"/>
            <p:cNvSpPr/>
            <p:nvPr userDrawn="1"/>
          </p:nvSpPr>
          <p:spPr>
            <a:xfrm>
              <a:off x="10486424" y="399689"/>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8" name="Oval 67"/>
            <p:cNvSpPr/>
            <p:nvPr userDrawn="1"/>
          </p:nvSpPr>
          <p:spPr>
            <a:xfrm>
              <a:off x="9382134" y="484354"/>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9" name="Oval 68"/>
            <p:cNvSpPr/>
            <p:nvPr userDrawn="1"/>
          </p:nvSpPr>
          <p:spPr>
            <a:xfrm>
              <a:off x="9466799" y="484354"/>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0" name="Oval 69"/>
            <p:cNvSpPr/>
            <p:nvPr userDrawn="1"/>
          </p:nvSpPr>
          <p:spPr>
            <a:xfrm>
              <a:off x="9551465" y="484354"/>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1" name="Oval 70"/>
            <p:cNvSpPr/>
            <p:nvPr userDrawn="1"/>
          </p:nvSpPr>
          <p:spPr>
            <a:xfrm>
              <a:off x="9636130" y="484354"/>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2" name="Oval 71"/>
            <p:cNvSpPr/>
            <p:nvPr userDrawn="1"/>
          </p:nvSpPr>
          <p:spPr>
            <a:xfrm>
              <a:off x="9720796" y="484354"/>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3" name="Oval 72"/>
            <p:cNvSpPr/>
            <p:nvPr userDrawn="1"/>
          </p:nvSpPr>
          <p:spPr>
            <a:xfrm>
              <a:off x="9805461" y="484354"/>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4" name="Oval 73"/>
            <p:cNvSpPr/>
            <p:nvPr userDrawn="1"/>
          </p:nvSpPr>
          <p:spPr>
            <a:xfrm>
              <a:off x="9890126" y="484354"/>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5" name="Oval 74"/>
            <p:cNvSpPr/>
            <p:nvPr userDrawn="1"/>
          </p:nvSpPr>
          <p:spPr>
            <a:xfrm>
              <a:off x="9974792" y="484354"/>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6" name="Oval 75"/>
            <p:cNvSpPr/>
            <p:nvPr userDrawn="1"/>
          </p:nvSpPr>
          <p:spPr>
            <a:xfrm>
              <a:off x="10059457" y="484354"/>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7" name="Oval 76"/>
            <p:cNvSpPr/>
            <p:nvPr userDrawn="1"/>
          </p:nvSpPr>
          <p:spPr>
            <a:xfrm>
              <a:off x="10144123" y="484354"/>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8" name="Oval 77"/>
            <p:cNvSpPr/>
            <p:nvPr userDrawn="1"/>
          </p:nvSpPr>
          <p:spPr>
            <a:xfrm>
              <a:off x="10228788" y="484354"/>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9" name="Oval 78"/>
            <p:cNvSpPr/>
            <p:nvPr userDrawn="1"/>
          </p:nvSpPr>
          <p:spPr>
            <a:xfrm>
              <a:off x="10313453" y="484354"/>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0" name="Oval 79"/>
            <p:cNvSpPr/>
            <p:nvPr userDrawn="1"/>
          </p:nvSpPr>
          <p:spPr>
            <a:xfrm>
              <a:off x="10398119" y="484354"/>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1" name="Oval 80"/>
            <p:cNvSpPr/>
            <p:nvPr userDrawn="1"/>
          </p:nvSpPr>
          <p:spPr>
            <a:xfrm>
              <a:off x="10482784" y="484354"/>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2" name="Oval 81"/>
            <p:cNvSpPr/>
            <p:nvPr userDrawn="1"/>
          </p:nvSpPr>
          <p:spPr>
            <a:xfrm>
              <a:off x="9382134" y="565492"/>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3" name="Oval 82"/>
            <p:cNvSpPr/>
            <p:nvPr userDrawn="1"/>
          </p:nvSpPr>
          <p:spPr>
            <a:xfrm>
              <a:off x="9466799" y="565492"/>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4" name="Oval 83"/>
            <p:cNvSpPr/>
            <p:nvPr userDrawn="1"/>
          </p:nvSpPr>
          <p:spPr>
            <a:xfrm>
              <a:off x="9551465" y="565492"/>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5" name="Oval 84"/>
            <p:cNvSpPr/>
            <p:nvPr userDrawn="1"/>
          </p:nvSpPr>
          <p:spPr>
            <a:xfrm>
              <a:off x="9636130" y="565492"/>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6" name="Oval 85"/>
            <p:cNvSpPr/>
            <p:nvPr userDrawn="1"/>
          </p:nvSpPr>
          <p:spPr>
            <a:xfrm>
              <a:off x="9720796" y="565492"/>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7" name="Oval 86"/>
            <p:cNvSpPr/>
            <p:nvPr userDrawn="1"/>
          </p:nvSpPr>
          <p:spPr>
            <a:xfrm>
              <a:off x="9805461" y="565492"/>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8" name="Oval 87"/>
            <p:cNvSpPr/>
            <p:nvPr userDrawn="1"/>
          </p:nvSpPr>
          <p:spPr>
            <a:xfrm>
              <a:off x="9890126" y="565492"/>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9" name="Oval 88"/>
            <p:cNvSpPr/>
            <p:nvPr userDrawn="1"/>
          </p:nvSpPr>
          <p:spPr>
            <a:xfrm>
              <a:off x="9974792" y="565492"/>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0" name="Oval 89"/>
            <p:cNvSpPr/>
            <p:nvPr userDrawn="1"/>
          </p:nvSpPr>
          <p:spPr>
            <a:xfrm>
              <a:off x="10059457" y="565492"/>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1" name="Oval 90"/>
            <p:cNvSpPr/>
            <p:nvPr userDrawn="1"/>
          </p:nvSpPr>
          <p:spPr>
            <a:xfrm>
              <a:off x="10144123" y="565492"/>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2" name="Oval 91"/>
            <p:cNvSpPr/>
            <p:nvPr userDrawn="1"/>
          </p:nvSpPr>
          <p:spPr>
            <a:xfrm>
              <a:off x="10228788" y="565492"/>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3" name="Oval 92"/>
            <p:cNvSpPr/>
            <p:nvPr userDrawn="1"/>
          </p:nvSpPr>
          <p:spPr>
            <a:xfrm>
              <a:off x="10313453" y="565492"/>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4" name="Oval 93"/>
            <p:cNvSpPr/>
            <p:nvPr userDrawn="1"/>
          </p:nvSpPr>
          <p:spPr>
            <a:xfrm>
              <a:off x="10398119" y="565492"/>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5" name="Oval 94"/>
            <p:cNvSpPr/>
            <p:nvPr userDrawn="1"/>
          </p:nvSpPr>
          <p:spPr>
            <a:xfrm>
              <a:off x="10482784" y="565492"/>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6" name="Oval 95"/>
            <p:cNvSpPr/>
            <p:nvPr userDrawn="1"/>
          </p:nvSpPr>
          <p:spPr>
            <a:xfrm>
              <a:off x="9378495" y="650157"/>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7" name="Oval 96"/>
            <p:cNvSpPr/>
            <p:nvPr userDrawn="1"/>
          </p:nvSpPr>
          <p:spPr>
            <a:xfrm>
              <a:off x="9463160" y="650157"/>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8" name="Oval 97"/>
            <p:cNvSpPr/>
            <p:nvPr userDrawn="1"/>
          </p:nvSpPr>
          <p:spPr>
            <a:xfrm>
              <a:off x="9547826" y="650157"/>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9" name="Oval 98"/>
            <p:cNvSpPr/>
            <p:nvPr userDrawn="1"/>
          </p:nvSpPr>
          <p:spPr>
            <a:xfrm>
              <a:off x="9632491" y="650157"/>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0" name="Oval 99"/>
            <p:cNvSpPr/>
            <p:nvPr userDrawn="1"/>
          </p:nvSpPr>
          <p:spPr>
            <a:xfrm>
              <a:off x="9717157" y="650157"/>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1" name="Oval 100"/>
            <p:cNvSpPr/>
            <p:nvPr userDrawn="1"/>
          </p:nvSpPr>
          <p:spPr>
            <a:xfrm>
              <a:off x="9801822" y="650157"/>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2" name="Oval 101"/>
            <p:cNvSpPr/>
            <p:nvPr userDrawn="1"/>
          </p:nvSpPr>
          <p:spPr>
            <a:xfrm>
              <a:off x="9886487" y="650157"/>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3" name="Oval 102"/>
            <p:cNvSpPr/>
            <p:nvPr userDrawn="1"/>
          </p:nvSpPr>
          <p:spPr>
            <a:xfrm>
              <a:off x="9971153" y="650157"/>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4" name="Oval 103"/>
            <p:cNvSpPr/>
            <p:nvPr userDrawn="1"/>
          </p:nvSpPr>
          <p:spPr>
            <a:xfrm>
              <a:off x="10055818" y="650157"/>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5" name="Oval 104"/>
            <p:cNvSpPr/>
            <p:nvPr userDrawn="1"/>
          </p:nvSpPr>
          <p:spPr>
            <a:xfrm>
              <a:off x="10140484" y="650157"/>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6" name="Oval 105"/>
            <p:cNvSpPr/>
            <p:nvPr userDrawn="1"/>
          </p:nvSpPr>
          <p:spPr>
            <a:xfrm>
              <a:off x="10225149" y="650157"/>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7" name="Oval 106"/>
            <p:cNvSpPr/>
            <p:nvPr userDrawn="1"/>
          </p:nvSpPr>
          <p:spPr>
            <a:xfrm>
              <a:off x="10309814" y="650157"/>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8" name="Oval 107"/>
            <p:cNvSpPr/>
            <p:nvPr userDrawn="1"/>
          </p:nvSpPr>
          <p:spPr>
            <a:xfrm>
              <a:off x="10394480" y="650157"/>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9" name="Oval 108"/>
            <p:cNvSpPr/>
            <p:nvPr userDrawn="1"/>
          </p:nvSpPr>
          <p:spPr>
            <a:xfrm>
              <a:off x="10479145" y="650157"/>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0" name="Oval 109"/>
            <p:cNvSpPr/>
            <p:nvPr userDrawn="1"/>
          </p:nvSpPr>
          <p:spPr>
            <a:xfrm>
              <a:off x="9378495" y="731295"/>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1" name="Oval 110"/>
            <p:cNvSpPr/>
            <p:nvPr userDrawn="1"/>
          </p:nvSpPr>
          <p:spPr>
            <a:xfrm>
              <a:off x="9463160" y="731295"/>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2" name="Oval 111"/>
            <p:cNvSpPr/>
            <p:nvPr userDrawn="1"/>
          </p:nvSpPr>
          <p:spPr>
            <a:xfrm>
              <a:off x="9547826" y="731295"/>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3" name="Oval 112"/>
            <p:cNvSpPr/>
            <p:nvPr userDrawn="1"/>
          </p:nvSpPr>
          <p:spPr>
            <a:xfrm>
              <a:off x="9632491" y="731295"/>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4" name="Oval 113"/>
            <p:cNvSpPr/>
            <p:nvPr userDrawn="1"/>
          </p:nvSpPr>
          <p:spPr>
            <a:xfrm>
              <a:off x="9717157" y="731295"/>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5" name="Oval 114"/>
            <p:cNvSpPr/>
            <p:nvPr userDrawn="1"/>
          </p:nvSpPr>
          <p:spPr>
            <a:xfrm>
              <a:off x="9801822" y="731295"/>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6" name="Oval 115"/>
            <p:cNvSpPr/>
            <p:nvPr userDrawn="1"/>
          </p:nvSpPr>
          <p:spPr>
            <a:xfrm>
              <a:off x="9886487" y="731295"/>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7" name="Oval 116"/>
            <p:cNvSpPr/>
            <p:nvPr userDrawn="1"/>
          </p:nvSpPr>
          <p:spPr>
            <a:xfrm>
              <a:off x="9971153" y="731295"/>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8" name="Oval 117"/>
            <p:cNvSpPr/>
            <p:nvPr userDrawn="1"/>
          </p:nvSpPr>
          <p:spPr>
            <a:xfrm>
              <a:off x="10055818" y="731295"/>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9" name="Oval 118"/>
            <p:cNvSpPr/>
            <p:nvPr userDrawn="1"/>
          </p:nvSpPr>
          <p:spPr>
            <a:xfrm>
              <a:off x="10140484" y="731295"/>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0" name="Oval 119"/>
            <p:cNvSpPr/>
            <p:nvPr userDrawn="1"/>
          </p:nvSpPr>
          <p:spPr>
            <a:xfrm>
              <a:off x="10225149" y="731295"/>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1" name="Oval 120"/>
            <p:cNvSpPr/>
            <p:nvPr userDrawn="1"/>
          </p:nvSpPr>
          <p:spPr>
            <a:xfrm>
              <a:off x="10309814" y="731295"/>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2" name="Oval 121"/>
            <p:cNvSpPr/>
            <p:nvPr userDrawn="1"/>
          </p:nvSpPr>
          <p:spPr>
            <a:xfrm>
              <a:off x="10394480" y="731295"/>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3" name="Oval 122"/>
            <p:cNvSpPr/>
            <p:nvPr userDrawn="1"/>
          </p:nvSpPr>
          <p:spPr>
            <a:xfrm>
              <a:off x="10479145" y="731295"/>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4" name="Oval 123"/>
            <p:cNvSpPr/>
            <p:nvPr userDrawn="1"/>
          </p:nvSpPr>
          <p:spPr>
            <a:xfrm>
              <a:off x="9374856" y="815960"/>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5" name="Oval 124"/>
            <p:cNvSpPr/>
            <p:nvPr userDrawn="1"/>
          </p:nvSpPr>
          <p:spPr>
            <a:xfrm>
              <a:off x="9459521" y="815960"/>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6" name="Oval 125"/>
            <p:cNvSpPr/>
            <p:nvPr userDrawn="1"/>
          </p:nvSpPr>
          <p:spPr>
            <a:xfrm>
              <a:off x="9544187" y="815960"/>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7" name="Oval 126"/>
            <p:cNvSpPr/>
            <p:nvPr userDrawn="1"/>
          </p:nvSpPr>
          <p:spPr>
            <a:xfrm>
              <a:off x="9628852" y="815960"/>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8" name="Oval 127"/>
            <p:cNvSpPr/>
            <p:nvPr userDrawn="1"/>
          </p:nvSpPr>
          <p:spPr>
            <a:xfrm>
              <a:off x="9713518" y="815960"/>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9" name="Oval 128"/>
            <p:cNvSpPr/>
            <p:nvPr userDrawn="1"/>
          </p:nvSpPr>
          <p:spPr>
            <a:xfrm>
              <a:off x="9798183" y="815960"/>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0" name="Oval 129"/>
            <p:cNvSpPr/>
            <p:nvPr userDrawn="1"/>
          </p:nvSpPr>
          <p:spPr>
            <a:xfrm>
              <a:off x="9882848" y="815960"/>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1" name="Oval 130"/>
            <p:cNvSpPr/>
            <p:nvPr userDrawn="1"/>
          </p:nvSpPr>
          <p:spPr>
            <a:xfrm>
              <a:off x="9967514" y="815960"/>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2" name="Oval 131"/>
            <p:cNvSpPr/>
            <p:nvPr userDrawn="1"/>
          </p:nvSpPr>
          <p:spPr>
            <a:xfrm>
              <a:off x="10052179" y="815960"/>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3" name="Oval 132"/>
            <p:cNvSpPr/>
            <p:nvPr userDrawn="1"/>
          </p:nvSpPr>
          <p:spPr>
            <a:xfrm>
              <a:off x="10136845" y="815960"/>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4" name="Oval 133"/>
            <p:cNvSpPr/>
            <p:nvPr userDrawn="1"/>
          </p:nvSpPr>
          <p:spPr>
            <a:xfrm>
              <a:off x="10221510" y="815960"/>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5" name="Oval 134"/>
            <p:cNvSpPr/>
            <p:nvPr userDrawn="1"/>
          </p:nvSpPr>
          <p:spPr>
            <a:xfrm>
              <a:off x="10306175" y="815960"/>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6" name="Oval 135"/>
            <p:cNvSpPr/>
            <p:nvPr userDrawn="1"/>
          </p:nvSpPr>
          <p:spPr>
            <a:xfrm>
              <a:off x="10390841" y="815960"/>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7" name="Oval 136"/>
            <p:cNvSpPr/>
            <p:nvPr userDrawn="1"/>
          </p:nvSpPr>
          <p:spPr>
            <a:xfrm>
              <a:off x="10475506" y="815960"/>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8" name="Oval 137"/>
            <p:cNvSpPr/>
            <p:nvPr userDrawn="1"/>
          </p:nvSpPr>
          <p:spPr>
            <a:xfrm>
              <a:off x="9374856" y="89709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9" name="Oval 138"/>
            <p:cNvSpPr/>
            <p:nvPr userDrawn="1"/>
          </p:nvSpPr>
          <p:spPr>
            <a:xfrm>
              <a:off x="9459521" y="89709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0" name="Oval 139"/>
            <p:cNvSpPr/>
            <p:nvPr userDrawn="1"/>
          </p:nvSpPr>
          <p:spPr>
            <a:xfrm>
              <a:off x="9544187" y="89709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1" name="Oval 140"/>
            <p:cNvSpPr/>
            <p:nvPr userDrawn="1"/>
          </p:nvSpPr>
          <p:spPr>
            <a:xfrm>
              <a:off x="9628852" y="89709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2" name="Oval 141"/>
            <p:cNvSpPr/>
            <p:nvPr userDrawn="1"/>
          </p:nvSpPr>
          <p:spPr>
            <a:xfrm>
              <a:off x="9713518" y="89709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3" name="Oval 142"/>
            <p:cNvSpPr/>
            <p:nvPr userDrawn="1"/>
          </p:nvSpPr>
          <p:spPr>
            <a:xfrm>
              <a:off x="9798183" y="89709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4" name="Oval 143"/>
            <p:cNvSpPr/>
            <p:nvPr userDrawn="1"/>
          </p:nvSpPr>
          <p:spPr>
            <a:xfrm>
              <a:off x="9882848" y="89709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5" name="Oval 144"/>
            <p:cNvSpPr/>
            <p:nvPr userDrawn="1"/>
          </p:nvSpPr>
          <p:spPr>
            <a:xfrm>
              <a:off x="9967514" y="89709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6" name="Oval 145"/>
            <p:cNvSpPr/>
            <p:nvPr userDrawn="1"/>
          </p:nvSpPr>
          <p:spPr>
            <a:xfrm>
              <a:off x="10052179" y="89709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7" name="Oval 146"/>
            <p:cNvSpPr/>
            <p:nvPr userDrawn="1"/>
          </p:nvSpPr>
          <p:spPr>
            <a:xfrm>
              <a:off x="10136845" y="89709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8" name="Oval 147"/>
            <p:cNvSpPr/>
            <p:nvPr userDrawn="1"/>
          </p:nvSpPr>
          <p:spPr>
            <a:xfrm>
              <a:off x="10221510" y="89709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9" name="Oval 148"/>
            <p:cNvSpPr/>
            <p:nvPr userDrawn="1"/>
          </p:nvSpPr>
          <p:spPr>
            <a:xfrm>
              <a:off x="10306175" y="89709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0" name="Oval 149"/>
            <p:cNvSpPr/>
            <p:nvPr userDrawn="1"/>
          </p:nvSpPr>
          <p:spPr>
            <a:xfrm>
              <a:off x="10390841" y="89709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1" name="Oval 150"/>
            <p:cNvSpPr/>
            <p:nvPr userDrawn="1"/>
          </p:nvSpPr>
          <p:spPr>
            <a:xfrm>
              <a:off x="10475506" y="89709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2" name="Oval 151"/>
            <p:cNvSpPr/>
            <p:nvPr userDrawn="1"/>
          </p:nvSpPr>
          <p:spPr>
            <a:xfrm>
              <a:off x="9371217" y="981763"/>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3" name="Oval 152"/>
            <p:cNvSpPr/>
            <p:nvPr userDrawn="1"/>
          </p:nvSpPr>
          <p:spPr>
            <a:xfrm>
              <a:off x="9455882" y="981763"/>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4" name="Oval 153"/>
            <p:cNvSpPr/>
            <p:nvPr userDrawn="1"/>
          </p:nvSpPr>
          <p:spPr>
            <a:xfrm>
              <a:off x="9540548" y="981763"/>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5" name="Oval 154"/>
            <p:cNvSpPr/>
            <p:nvPr userDrawn="1"/>
          </p:nvSpPr>
          <p:spPr>
            <a:xfrm>
              <a:off x="9625213" y="981763"/>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6" name="Oval 155"/>
            <p:cNvSpPr/>
            <p:nvPr userDrawn="1"/>
          </p:nvSpPr>
          <p:spPr>
            <a:xfrm>
              <a:off x="9709879" y="981763"/>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7" name="Oval 156"/>
            <p:cNvSpPr/>
            <p:nvPr userDrawn="1"/>
          </p:nvSpPr>
          <p:spPr>
            <a:xfrm>
              <a:off x="9794544" y="981763"/>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8" name="Oval 157"/>
            <p:cNvSpPr/>
            <p:nvPr userDrawn="1"/>
          </p:nvSpPr>
          <p:spPr>
            <a:xfrm>
              <a:off x="9879209" y="981763"/>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9" name="Oval 158"/>
            <p:cNvSpPr/>
            <p:nvPr userDrawn="1"/>
          </p:nvSpPr>
          <p:spPr>
            <a:xfrm>
              <a:off x="9963875" y="981763"/>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0" name="Oval 159"/>
            <p:cNvSpPr/>
            <p:nvPr userDrawn="1"/>
          </p:nvSpPr>
          <p:spPr>
            <a:xfrm>
              <a:off x="10048540" y="981763"/>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1" name="Oval 160"/>
            <p:cNvSpPr/>
            <p:nvPr userDrawn="1"/>
          </p:nvSpPr>
          <p:spPr>
            <a:xfrm>
              <a:off x="10133206" y="981763"/>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2" name="Oval 161"/>
            <p:cNvSpPr/>
            <p:nvPr userDrawn="1"/>
          </p:nvSpPr>
          <p:spPr>
            <a:xfrm>
              <a:off x="10217871" y="981763"/>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3" name="Oval 162"/>
            <p:cNvSpPr/>
            <p:nvPr userDrawn="1"/>
          </p:nvSpPr>
          <p:spPr>
            <a:xfrm>
              <a:off x="10302536" y="981763"/>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4" name="Oval 163"/>
            <p:cNvSpPr/>
            <p:nvPr userDrawn="1"/>
          </p:nvSpPr>
          <p:spPr>
            <a:xfrm>
              <a:off x="10387202" y="981763"/>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5" name="Oval 164"/>
            <p:cNvSpPr/>
            <p:nvPr userDrawn="1"/>
          </p:nvSpPr>
          <p:spPr>
            <a:xfrm>
              <a:off x="10471867" y="981763"/>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6" name="Oval 165"/>
            <p:cNvSpPr/>
            <p:nvPr userDrawn="1"/>
          </p:nvSpPr>
          <p:spPr>
            <a:xfrm>
              <a:off x="9371217" y="106290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7" name="Oval 166"/>
            <p:cNvSpPr/>
            <p:nvPr userDrawn="1"/>
          </p:nvSpPr>
          <p:spPr>
            <a:xfrm>
              <a:off x="9455882" y="106290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8" name="Oval 167"/>
            <p:cNvSpPr/>
            <p:nvPr userDrawn="1"/>
          </p:nvSpPr>
          <p:spPr>
            <a:xfrm>
              <a:off x="9540548" y="106290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9" name="Oval 168"/>
            <p:cNvSpPr/>
            <p:nvPr userDrawn="1"/>
          </p:nvSpPr>
          <p:spPr>
            <a:xfrm>
              <a:off x="9625213" y="106290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0" name="Oval 169"/>
            <p:cNvSpPr/>
            <p:nvPr userDrawn="1"/>
          </p:nvSpPr>
          <p:spPr>
            <a:xfrm>
              <a:off x="9709879" y="106290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1" name="Oval 170"/>
            <p:cNvSpPr/>
            <p:nvPr userDrawn="1"/>
          </p:nvSpPr>
          <p:spPr>
            <a:xfrm>
              <a:off x="9794544" y="106290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2" name="Oval 171"/>
            <p:cNvSpPr/>
            <p:nvPr userDrawn="1"/>
          </p:nvSpPr>
          <p:spPr>
            <a:xfrm>
              <a:off x="9879209" y="106290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3" name="Oval 172"/>
            <p:cNvSpPr/>
            <p:nvPr userDrawn="1"/>
          </p:nvSpPr>
          <p:spPr>
            <a:xfrm>
              <a:off x="9963875" y="106290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4" name="Oval 173"/>
            <p:cNvSpPr/>
            <p:nvPr userDrawn="1"/>
          </p:nvSpPr>
          <p:spPr>
            <a:xfrm>
              <a:off x="10048540" y="106290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5" name="Oval 174"/>
            <p:cNvSpPr/>
            <p:nvPr userDrawn="1"/>
          </p:nvSpPr>
          <p:spPr>
            <a:xfrm>
              <a:off x="10133206" y="106290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6" name="Oval 175"/>
            <p:cNvSpPr/>
            <p:nvPr userDrawn="1"/>
          </p:nvSpPr>
          <p:spPr>
            <a:xfrm>
              <a:off x="10217871" y="106290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7" name="Oval 176"/>
            <p:cNvSpPr/>
            <p:nvPr userDrawn="1"/>
          </p:nvSpPr>
          <p:spPr>
            <a:xfrm>
              <a:off x="10302536" y="106290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8" name="Oval 177"/>
            <p:cNvSpPr/>
            <p:nvPr userDrawn="1"/>
          </p:nvSpPr>
          <p:spPr>
            <a:xfrm>
              <a:off x="10387202" y="106290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9" name="Oval 178"/>
            <p:cNvSpPr/>
            <p:nvPr userDrawn="1"/>
          </p:nvSpPr>
          <p:spPr>
            <a:xfrm>
              <a:off x="10471867" y="106290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0" name="Oval 179"/>
            <p:cNvSpPr/>
            <p:nvPr userDrawn="1"/>
          </p:nvSpPr>
          <p:spPr>
            <a:xfrm>
              <a:off x="9367577" y="114756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1" name="Oval 180"/>
            <p:cNvSpPr/>
            <p:nvPr userDrawn="1"/>
          </p:nvSpPr>
          <p:spPr>
            <a:xfrm>
              <a:off x="9452242" y="114756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2" name="Oval 181"/>
            <p:cNvSpPr/>
            <p:nvPr userDrawn="1"/>
          </p:nvSpPr>
          <p:spPr>
            <a:xfrm>
              <a:off x="9536908" y="114756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3" name="Oval 182"/>
            <p:cNvSpPr/>
            <p:nvPr userDrawn="1"/>
          </p:nvSpPr>
          <p:spPr>
            <a:xfrm>
              <a:off x="9621573" y="114756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4" name="Oval 183"/>
            <p:cNvSpPr/>
            <p:nvPr userDrawn="1"/>
          </p:nvSpPr>
          <p:spPr>
            <a:xfrm>
              <a:off x="9706239" y="114756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5" name="Oval 184"/>
            <p:cNvSpPr/>
            <p:nvPr userDrawn="1"/>
          </p:nvSpPr>
          <p:spPr>
            <a:xfrm>
              <a:off x="9790904" y="114756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6" name="Oval 185"/>
            <p:cNvSpPr/>
            <p:nvPr userDrawn="1"/>
          </p:nvSpPr>
          <p:spPr>
            <a:xfrm>
              <a:off x="9875569" y="114756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7" name="Oval 186"/>
            <p:cNvSpPr/>
            <p:nvPr userDrawn="1"/>
          </p:nvSpPr>
          <p:spPr>
            <a:xfrm>
              <a:off x="9960235" y="114756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8" name="Oval 187"/>
            <p:cNvSpPr/>
            <p:nvPr userDrawn="1"/>
          </p:nvSpPr>
          <p:spPr>
            <a:xfrm>
              <a:off x="10044900" y="114756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9" name="Oval 188"/>
            <p:cNvSpPr/>
            <p:nvPr userDrawn="1"/>
          </p:nvSpPr>
          <p:spPr>
            <a:xfrm>
              <a:off x="10129566" y="114756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0" name="Oval 189"/>
            <p:cNvSpPr/>
            <p:nvPr userDrawn="1"/>
          </p:nvSpPr>
          <p:spPr>
            <a:xfrm>
              <a:off x="10214231" y="114756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1" name="Oval 190"/>
            <p:cNvSpPr/>
            <p:nvPr userDrawn="1"/>
          </p:nvSpPr>
          <p:spPr>
            <a:xfrm>
              <a:off x="10298896" y="114756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2" name="Oval 191"/>
            <p:cNvSpPr/>
            <p:nvPr userDrawn="1"/>
          </p:nvSpPr>
          <p:spPr>
            <a:xfrm>
              <a:off x="10383562" y="114756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3" name="Oval 192"/>
            <p:cNvSpPr/>
            <p:nvPr userDrawn="1"/>
          </p:nvSpPr>
          <p:spPr>
            <a:xfrm>
              <a:off x="10468227" y="114756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94" name="Donut 193"/>
          <p:cNvSpPr/>
          <p:nvPr userDrawn="1"/>
        </p:nvSpPr>
        <p:spPr>
          <a:xfrm>
            <a:off x="-2055543" y="1113273"/>
            <a:ext cx="4879124" cy="4879124"/>
          </a:xfrm>
          <a:prstGeom prst="donut">
            <a:avLst>
              <a:gd name="adj" fmla="val 22435"/>
            </a:avLst>
          </a:prstGeom>
          <a:solidFill>
            <a:srgbClr val="D6F1E8">
              <a:alpha val="49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nvGrpSpPr>
          <p:cNvPr id="195" name="Group 194"/>
          <p:cNvGrpSpPr/>
          <p:nvPr userDrawn="1"/>
        </p:nvGrpSpPr>
        <p:grpSpPr>
          <a:xfrm>
            <a:off x="10164453" y="5244307"/>
            <a:ext cx="1799702" cy="1332611"/>
            <a:chOff x="9884694" y="5232328"/>
            <a:chExt cx="2022768" cy="1497783"/>
          </a:xfrm>
          <a:solidFill>
            <a:schemeClr val="accent1"/>
          </a:solidFill>
        </p:grpSpPr>
        <p:sp>
          <p:nvSpPr>
            <p:cNvPr id="196" name="Freeform 195"/>
            <p:cNvSpPr/>
            <p:nvPr userDrawn="1"/>
          </p:nvSpPr>
          <p:spPr>
            <a:xfrm flipV="1">
              <a:off x="9884694" y="5232328"/>
              <a:ext cx="2022768" cy="299226"/>
            </a:xfrm>
            <a:custGeom>
              <a:avLst/>
              <a:gdLst>
                <a:gd name="connsiteX0" fmla="*/ 4855199 w 6037301"/>
                <a:gd name="connsiteY0" fmla="*/ 893051 h 893093"/>
                <a:gd name="connsiteX1" fmla="*/ 5084729 w 6037301"/>
                <a:gd name="connsiteY1" fmla="*/ 827601 h 893093"/>
                <a:gd name="connsiteX2" fmla="*/ 5293162 w 6037301"/>
                <a:gd name="connsiteY2" fmla="*/ 544093 h 893093"/>
                <a:gd name="connsiteX3" fmla="*/ 5300119 w 6037301"/>
                <a:gd name="connsiteY3" fmla="*/ 478506 h 893093"/>
                <a:gd name="connsiteX4" fmla="*/ 5301858 w 6037301"/>
                <a:gd name="connsiteY4" fmla="*/ 478506 h 893093"/>
                <a:gd name="connsiteX5" fmla="*/ 5443185 w 6037301"/>
                <a:gd name="connsiteY5" fmla="*/ 236281 h 893093"/>
                <a:gd name="connsiteX6" fmla="*/ 5723598 w 6037301"/>
                <a:gd name="connsiteY6" fmla="*/ 240121 h 893093"/>
                <a:gd name="connsiteX7" fmla="*/ 5858239 w 6037301"/>
                <a:gd name="connsiteY7" fmla="*/ 486126 h 893093"/>
                <a:gd name="connsiteX8" fmla="*/ 6037129 w 6037301"/>
                <a:gd name="connsiteY8" fmla="*/ 491027 h 893093"/>
                <a:gd name="connsiteX9" fmla="*/ 5815891 w 6037301"/>
                <a:gd name="connsiteY9" fmla="*/ 86800 h 893093"/>
                <a:gd name="connsiteX10" fmla="*/ 5355125 w 6037301"/>
                <a:gd name="connsiteY10" fmla="*/ 80490 h 893093"/>
                <a:gd name="connsiteX11" fmla="*/ 5139007 w 6037301"/>
                <a:gd name="connsiteY11" fmla="*/ 358184 h 893093"/>
                <a:gd name="connsiteX12" fmla="*/ 5129634 w 6037301"/>
                <a:gd name="connsiteY12" fmla="*/ 428205 h 893093"/>
                <a:gd name="connsiteX13" fmla="*/ 5127077 w 6037301"/>
                <a:gd name="connsiteY13" fmla="*/ 428275 h 893093"/>
                <a:gd name="connsiteX14" fmla="*/ 4992436 w 6037301"/>
                <a:gd name="connsiteY14" fmla="*/ 674280 h 893093"/>
                <a:gd name="connsiteX15" fmla="*/ 4712023 w 6037301"/>
                <a:gd name="connsiteY15" fmla="*/ 678120 h 893093"/>
                <a:gd name="connsiteX16" fmla="*/ 4580498 w 6037301"/>
                <a:gd name="connsiteY16" fmla="*/ 509121 h 893093"/>
                <a:gd name="connsiteX17" fmla="*/ 4570880 w 6037301"/>
                <a:gd name="connsiteY17" fmla="*/ 437270 h 893093"/>
                <a:gd name="connsiteX18" fmla="*/ 4561517 w 6037301"/>
                <a:gd name="connsiteY18" fmla="*/ 349001 h 893093"/>
                <a:gd name="connsiteX19" fmla="*/ 4353084 w 6037301"/>
                <a:gd name="connsiteY19" fmla="*/ 65493 h 893093"/>
                <a:gd name="connsiteX20" fmla="*/ 3892318 w 6037301"/>
                <a:gd name="connsiteY20" fmla="*/ 59183 h 893093"/>
                <a:gd name="connsiteX21" fmla="*/ 3676200 w 6037301"/>
                <a:gd name="connsiteY21" fmla="*/ 336877 h 893093"/>
                <a:gd name="connsiteX22" fmla="*/ 3666827 w 6037301"/>
                <a:gd name="connsiteY22" fmla="*/ 406898 h 893093"/>
                <a:gd name="connsiteX23" fmla="*/ 3664270 w 6037301"/>
                <a:gd name="connsiteY23" fmla="*/ 406968 h 893093"/>
                <a:gd name="connsiteX24" fmla="*/ 3529629 w 6037301"/>
                <a:gd name="connsiteY24" fmla="*/ 652973 h 893093"/>
                <a:gd name="connsiteX25" fmla="*/ 3249216 w 6037301"/>
                <a:gd name="connsiteY25" fmla="*/ 656813 h 893093"/>
                <a:gd name="connsiteX26" fmla="*/ 3107889 w 6037301"/>
                <a:gd name="connsiteY26" fmla="*/ 414588 h 893093"/>
                <a:gd name="connsiteX27" fmla="*/ 3099904 w 6037301"/>
                <a:gd name="connsiteY27" fmla="*/ 414588 h 893093"/>
                <a:gd name="connsiteX28" fmla="*/ 3095207 w 6037301"/>
                <a:gd name="connsiteY28" fmla="*/ 370307 h 893093"/>
                <a:gd name="connsiteX29" fmla="*/ 2886774 w 6037301"/>
                <a:gd name="connsiteY29" fmla="*/ 86799 h 893093"/>
                <a:gd name="connsiteX30" fmla="*/ 2426008 w 6037301"/>
                <a:gd name="connsiteY30" fmla="*/ 80489 h 893093"/>
                <a:gd name="connsiteX31" fmla="*/ 2209890 w 6037301"/>
                <a:gd name="connsiteY31" fmla="*/ 358183 h 893093"/>
                <a:gd name="connsiteX32" fmla="*/ 2200517 w 6037301"/>
                <a:gd name="connsiteY32" fmla="*/ 428204 h 893093"/>
                <a:gd name="connsiteX33" fmla="*/ 2197960 w 6037301"/>
                <a:gd name="connsiteY33" fmla="*/ 428274 h 893093"/>
                <a:gd name="connsiteX34" fmla="*/ 2063319 w 6037301"/>
                <a:gd name="connsiteY34" fmla="*/ 674279 h 893093"/>
                <a:gd name="connsiteX35" fmla="*/ 1782906 w 6037301"/>
                <a:gd name="connsiteY35" fmla="*/ 678119 h 893093"/>
                <a:gd name="connsiteX36" fmla="*/ 1651381 w 6037301"/>
                <a:gd name="connsiteY36" fmla="*/ 509120 h 893093"/>
                <a:gd name="connsiteX37" fmla="*/ 1642654 w 6037301"/>
                <a:gd name="connsiteY37" fmla="*/ 443922 h 893093"/>
                <a:gd name="connsiteX38" fmla="*/ 1632586 w 6037301"/>
                <a:gd name="connsiteY38" fmla="*/ 349001 h 893093"/>
                <a:gd name="connsiteX39" fmla="*/ 1424152 w 6037301"/>
                <a:gd name="connsiteY39" fmla="*/ 65493 h 893093"/>
                <a:gd name="connsiteX40" fmla="*/ 963386 w 6037301"/>
                <a:gd name="connsiteY40" fmla="*/ 59183 h 893093"/>
                <a:gd name="connsiteX41" fmla="*/ 747268 w 6037301"/>
                <a:gd name="connsiteY41" fmla="*/ 336877 h 893093"/>
                <a:gd name="connsiteX42" fmla="*/ 737895 w 6037301"/>
                <a:gd name="connsiteY42" fmla="*/ 406898 h 893093"/>
                <a:gd name="connsiteX43" fmla="*/ 735338 w 6037301"/>
                <a:gd name="connsiteY43" fmla="*/ 406968 h 893093"/>
                <a:gd name="connsiteX44" fmla="*/ 600697 w 6037301"/>
                <a:gd name="connsiteY44" fmla="*/ 652973 h 893093"/>
                <a:gd name="connsiteX45" fmla="*/ 320284 w 6037301"/>
                <a:gd name="connsiteY45" fmla="*/ 656813 h 893093"/>
                <a:gd name="connsiteX46" fmla="*/ 178957 w 6037301"/>
                <a:gd name="connsiteY46" fmla="*/ 414588 h 893093"/>
                <a:gd name="connsiteX47" fmla="*/ 0 w 6037301"/>
                <a:gd name="connsiteY47" fmla="*/ 414587 h 893093"/>
                <a:gd name="connsiteX48" fmla="*/ 232224 w 6037301"/>
                <a:gd name="connsiteY48" fmla="*/ 812604 h 893093"/>
                <a:gd name="connsiteX49" fmla="*/ 692990 w 6037301"/>
                <a:gd name="connsiteY49" fmla="*/ 806294 h 893093"/>
                <a:gd name="connsiteX50" fmla="*/ 901424 w 6037301"/>
                <a:gd name="connsiteY50" fmla="*/ 522786 h 893093"/>
                <a:gd name="connsiteX51" fmla="*/ 908380 w 6037301"/>
                <a:gd name="connsiteY51" fmla="*/ 457199 h 893093"/>
                <a:gd name="connsiteX52" fmla="*/ 910119 w 6037301"/>
                <a:gd name="connsiteY52" fmla="*/ 457199 h 893093"/>
                <a:gd name="connsiteX53" fmla="*/ 1051446 w 6037301"/>
                <a:gd name="connsiteY53" fmla="*/ 214974 h 893093"/>
                <a:gd name="connsiteX54" fmla="*/ 1331859 w 6037301"/>
                <a:gd name="connsiteY54" fmla="*/ 218814 h 893093"/>
                <a:gd name="connsiteX55" fmla="*/ 1458708 w 6037301"/>
                <a:gd name="connsiteY55" fmla="*/ 391352 h 893093"/>
                <a:gd name="connsiteX56" fmla="*/ 1463432 w 6037301"/>
                <a:gd name="connsiteY56" fmla="*/ 435893 h 893093"/>
                <a:gd name="connsiteX57" fmla="*/ 1462622 w 6037301"/>
                <a:gd name="connsiteY57" fmla="*/ 435893 h 893093"/>
                <a:gd name="connsiteX58" fmla="*/ 1694846 w 6037301"/>
                <a:gd name="connsiteY58" fmla="*/ 833910 h 893093"/>
                <a:gd name="connsiteX59" fmla="*/ 1926083 w 6037301"/>
                <a:gd name="connsiteY59" fmla="*/ 893050 h 893093"/>
                <a:gd name="connsiteX60" fmla="*/ 2155612 w 6037301"/>
                <a:gd name="connsiteY60" fmla="*/ 827600 h 893093"/>
                <a:gd name="connsiteX61" fmla="*/ 2364045 w 6037301"/>
                <a:gd name="connsiteY61" fmla="*/ 544092 h 893093"/>
                <a:gd name="connsiteX62" fmla="*/ 2371002 w 6037301"/>
                <a:gd name="connsiteY62" fmla="*/ 478505 h 893093"/>
                <a:gd name="connsiteX63" fmla="*/ 2372741 w 6037301"/>
                <a:gd name="connsiteY63" fmla="*/ 478505 h 893093"/>
                <a:gd name="connsiteX64" fmla="*/ 2514068 w 6037301"/>
                <a:gd name="connsiteY64" fmla="*/ 236280 h 893093"/>
                <a:gd name="connsiteX65" fmla="*/ 2794481 w 6037301"/>
                <a:gd name="connsiteY65" fmla="*/ 240120 h 893093"/>
                <a:gd name="connsiteX66" fmla="*/ 2929122 w 6037301"/>
                <a:gd name="connsiteY66" fmla="*/ 486125 h 893093"/>
                <a:gd name="connsiteX67" fmla="*/ 2938542 w 6037301"/>
                <a:gd name="connsiteY67" fmla="*/ 486383 h 893093"/>
                <a:gd name="connsiteX68" fmla="*/ 2945038 w 6037301"/>
                <a:gd name="connsiteY68" fmla="*/ 534911 h 893093"/>
                <a:gd name="connsiteX69" fmla="*/ 3161156 w 6037301"/>
                <a:gd name="connsiteY69" fmla="*/ 812604 h 893093"/>
                <a:gd name="connsiteX70" fmla="*/ 3621922 w 6037301"/>
                <a:gd name="connsiteY70" fmla="*/ 806294 h 893093"/>
                <a:gd name="connsiteX71" fmla="*/ 3830356 w 6037301"/>
                <a:gd name="connsiteY71" fmla="*/ 522786 h 893093"/>
                <a:gd name="connsiteX72" fmla="*/ 3837312 w 6037301"/>
                <a:gd name="connsiteY72" fmla="*/ 457199 h 893093"/>
                <a:gd name="connsiteX73" fmla="*/ 3839051 w 6037301"/>
                <a:gd name="connsiteY73" fmla="*/ 457199 h 893093"/>
                <a:gd name="connsiteX74" fmla="*/ 3980378 w 6037301"/>
                <a:gd name="connsiteY74" fmla="*/ 214974 h 893093"/>
                <a:gd name="connsiteX75" fmla="*/ 4260791 w 6037301"/>
                <a:gd name="connsiteY75" fmla="*/ 218814 h 893093"/>
                <a:gd name="connsiteX76" fmla="*/ 4387640 w 6037301"/>
                <a:gd name="connsiteY76" fmla="*/ 391352 h 893093"/>
                <a:gd name="connsiteX77" fmla="*/ 4392364 w 6037301"/>
                <a:gd name="connsiteY77" fmla="*/ 435894 h 893093"/>
                <a:gd name="connsiteX78" fmla="*/ 4391739 w 6037301"/>
                <a:gd name="connsiteY78" fmla="*/ 435894 h 893093"/>
                <a:gd name="connsiteX79" fmla="*/ 4394750 w 6037301"/>
                <a:gd name="connsiteY79" fmla="*/ 458385 h 893093"/>
                <a:gd name="connsiteX80" fmla="*/ 4395432 w 6037301"/>
                <a:gd name="connsiteY80" fmla="*/ 464819 h 893093"/>
                <a:gd name="connsiteX81" fmla="*/ 4395612 w 6037301"/>
                <a:gd name="connsiteY81" fmla="*/ 464824 h 893093"/>
                <a:gd name="connsiteX82" fmla="*/ 4407845 w 6037301"/>
                <a:gd name="connsiteY82" fmla="*/ 556218 h 893093"/>
                <a:gd name="connsiteX83" fmla="*/ 4623963 w 6037301"/>
                <a:gd name="connsiteY83" fmla="*/ 833911 h 893093"/>
                <a:gd name="connsiteX84" fmla="*/ 4855199 w 6037301"/>
                <a:gd name="connsiteY84" fmla="*/ 893051 h 89309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Lst>
              <a:rect l="l" t="t" r="r" b="b"/>
              <a:pathLst>
                <a:path w="6037301" h="893093">
                  <a:moveTo>
                    <a:pt x="4855199" y="893051"/>
                  </a:moveTo>
                  <a:cubicBezTo>
                    <a:pt x="4934801" y="891961"/>
                    <a:pt x="5014119" y="870106"/>
                    <a:pt x="5084729" y="827601"/>
                  </a:cubicBezTo>
                  <a:cubicBezTo>
                    <a:pt x="5190646" y="763844"/>
                    <a:pt x="5264673" y="661029"/>
                    <a:pt x="5293162" y="544093"/>
                  </a:cubicBezTo>
                  <a:lnTo>
                    <a:pt x="5300119" y="478506"/>
                  </a:lnTo>
                  <a:lnTo>
                    <a:pt x="5301858" y="478506"/>
                  </a:lnTo>
                  <a:cubicBezTo>
                    <a:pt x="5301858" y="378192"/>
                    <a:pt x="5355856" y="285643"/>
                    <a:pt x="5443185" y="236281"/>
                  </a:cubicBezTo>
                  <a:cubicBezTo>
                    <a:pt x="5530514" y="186919"/>
                    <a:pt x="5637653" y="188386"/>
                    <a:pt x="5723598" y="240121"/>
                  </a:cubicBezTo>
                  <a:cubicBezTo>
                    <a:pt x="5809543" y="291856"/>
                    <a:pt x="5860986" y="385849"/>
                    <a:pt x="5858239" y="486126"/>
                  </a:cubicBezTo>
                  <a:lnTo>
                    <a:pt x="6037129" y="491027"/>
                  </a:lnTo>
                  <a:cubicBezTo>
                    <a:pt x="6041643" y="326255"/>
                    <a:pt x="5957113" y="171809"/>
                    <a:pt x="5815891" y="86800"/>
                  </a:cubicBezTo>
                  <a:cubicBezTo>
                    <a:pt x="5674670" y="1790"/>
                    <a:pt x="5498622" y="-620"/>
                    <a:pt x="5355125" y="80490"/>
                  </a:cubicBezTo>
                  <a:cubicBezTo>
                    <a:pt x="5247502" y="141323"/>
                    <a:pt x="5170688" y="242072"/>
                    <a:pt x="5139007" y="358184"/>
                  </a:cubicBezTo>
                  <a:lnTo>
                    <a:pt x="5129634" y="428205"/>
                  </a:lnTo>
                  <a:lnTo>
                    <a:pt x="5127077" y="428275"/>
                  </a:lnTo>
                  <a:cubicBezTo>
                    <a:pt x="5129824" y="528552"/>
                    <a:pt x="5078381" y="622545"/>
                    <a:pt x="4992436" y="674280"/>
                  </a:cubicBezTo>
                  <a:cubicBezTo>
                    <a:pt x="4906491" y="726015"/>
                    <a:pt x="4799352" y="727482"/>
                    <a:pt x="4712023" y="678120"/>
                  </a:cubicBezTo>
                  <a:cubicBezTo>
                    <a:pt x="4646527" y="641099"/>
                    <a:pt x="4599778" y="579784"/>
                    <a:pt x="4580498" y="509121"/>
                  </a:cubicBezTo>
                  <a:lnTo>
                    <a:pt x="4570880" y="437270"/>
                  </a:lnTo>
                  <a:lnTo>
                    <a:pt x="4561517" y="349001"/>
                  </a:lnTo>
                  <a:cubicBezTo>
                    <a:pt x="4533028" y="232065"/>
                    <a:pt x="4459001" y="129250"/>
                    <a:pt x="4353084" y="65493"/>
                  </a:cubicBezTo>
                  <a:cubicBezTo>
                    <a:pt x="4211863" y="-19517"/>
                    <a:pt x="4035815" y="-21927"/>
                    <a:pt x="3892318" y="59183"/>
                  </a:cubicBezTo>
                  <a:cubicBezTo>
                    <a:pt x="3784696" y="120016"/>
                    <a:pt x="3707881" y="220765"/>
                    <a:pt x="3676200" y="336877"/>
                  </a:cubicBezTo>
                  <a:lnTo>
                    <a:pt x="3666827" y="406898"/>
                  </a:lnTo>
                  <a:lnTo>
                    <a:pt x="3664270" y="406968"/>
                  </a:lnTo>
                  <a:cubicBezTo>
                    <a:pt x="3667017" y="507245"/>
                    <a:pt x="3615574" y="601238"/>
                    <a:pt x="3529629" y="652973"/>
                  </a:cubicBezTo>
                  <a:cubicBezTo>
                    <a:pt x="3443684" y="704708"/>
                    <a:pt x="3336545" y="706175"/>
                    <a:pt x="3249216" y="656813"/>
                  </a:cubicBezTo>
                  <a:cubicBezTo>
                    <a:pt x="3161887" y="607451"/>
                    <a:pt x="3107889" y="514902"/>
                    <a:pt x="3107889" y="414588"/>
                  </a:cubicBezTo>
                  <a:lnTo>
                    <a:pt x="3099904" y="414588"/>
                  </a:lnTo>
                  <a:lnTo>
                    <a:pt x="3095207" y="370307"/>
                  </a:lnTo>
                  <a:cubicBezTo>
                    <a:pt x="3066718" y="253371"/>
                    <a:pt x="2992691" y="150556"/>
                    <a:pt x="2886774" y="86799"/>
                  </a:cubicBezTo>
                  <a:cubicBezTo>
                    <a:pt x="2745553" y="1789"/>
                    <a:pt x="2569505" y="-621"/>
                    <a:pt x="2426008" y="80489"/>
                  </a:cubicBezTo>
                  <a:cubicBezTo>
                    <a:pt x="2318386" y="141322"/>
                    <a:pt x="2241571" y="242071"/>
                    <a:pt x="2209890" y="358183"/>
                  </a:cubicBezTo>
                  <a:lnTo>
                    <a:pt x="2200517" y="428204"/>
                  </a:lnTo>
                  <a:lnTo>
                    <a:pt x="2197960" y="428274"/>
                  </a:lnTo>
                  <a:cubicBezTo>
                    <a:pt x="2200707" y="528551"/>
                    <a:pt x="2149264" y="622544"/>
                    <a:pt x="2063319" y="674279"/>
                  </a:cubicBezTo>
                  <a:cubicBezTo>
                    <a:pt x="1977374" y="726014"/>
                    <a:pt x="1870235" y="727481"/>
                    <a:pt x="1782906" y="678119"/>
                  </a:cubicBezTo>
                  <a:cubicBezTo>
                    <a:pt x="1717409" y="641098"/>
                    <a:pt x="1670661" y="579783"/>
                    <a:pt x="1651381" y="509120"/>
                  </a:cubicBezTo>
                  <a:lnTo>
                    <a:pt x="1642654" y="443922"/>
                  </a:lnTo>
                  <a:lnTo>
                    <a:pt x="1632586" y="349001"/>
                  </a:lnTo>
                  <a:cubicBezTo>
                    <a:pt x="1604096" y="232065"/>
                    <a:pt x="1530069" y="129250"/>
                    <a:pt x="1424152" y="65493"/>
                  </a:cubicBezTo>
                  <a:cubicBezTo>
                    <a:pt x="1282931" y="-19517"/>
                    <a:pt x="1106883" y="-21927"/>
                    <a:pt x="963386" y="59183"/>
                  </a:cubicBezTo>
                  <a:cubicBezTo>
                    <a:pt x="855764" y="120016"/>
                    <a:pt x="778949" y="220765"/>
                    <a:pt x="747268" y="336877"/>
                  </a:cubicBezTo>
                  <a:lnTo>
                    <a:pt x="737895" y="406898"/>
                  </a:lnTo>
                  <a:lnTo>
                    <a:pt x="735338" y="406968"/>
                  </a:lnTo>
                  <a:cubicBezTo>
                    <a:pt x="738085" y="507245"/>
                    <a:pt x="686642" y="601238"/>
                    <a:pt x="600697" y="652973"/>
                  </a:cubicBezTo>
                  <a:cubicBezTo>
                    <a:pt x="514752" y="704708"/>
                    <a:pt x="407613" y="706175"/>
                    <a:pt x="320284" y="656813"/>
                  </a:cubicBezTo>
                  <a:cubicBezTo>
                    <a:pt x="232955" y="607451"/>
                    <a:pt x="178957" y="514902"/>
                    <a:pt x="178957" y="414588"/>
                  </a:cubicBezTo>
                  <a:lnTo>
                    <a:pt x="0" y="414587"/>
                  </a:lnTo>
                  <a:cubicBezTo>
                    <a:pt x="0" y="579421"/>
                    <a:pt x="88727" y="731494"/>
                    <a:pt x="232224" y="812604"/>
                  </a:cubicBezTo>
                  <a:cubicBezTo>
                    <a:pt x="375721" y="893714"/>
                    <a:pt x="551769" y="891304"/>
                    <a:pt x="692990" y="806294"/>
                  </a:cubicBezTo>
                  <a:cubicBezTo>
                    <a:pt x="798907" y="742537"/>
                    <a:pt x="872934" y="639722"/>
                    <a:pt x="901424" y="522786"/>
                  </a:cubicBezTo>
                  <a:lnTo>
                    <a:pt x="908380" y="457199"/>
                  </a:lnTo>
                  <a:lnTo>
                    <a:pt x="910119" y="457199"/>
                  </a:lnTo>
                  <a:cubicBezTo>
                    <a:pt x="910119" y="356885"/>
                    <a:pt x="964117" y="264336"/>
                    <a:pt x="1051446" y="214974"/>
                  </a:cubicBezTo>
                  <a:cubicBezTo>
                    <a:pt x="1138775" y="165612"/>
                    <a:pt x="1245914" y="167079"/>
                    <a:pt x="1331859" y="218814"/>
                  </a:cubicBezTo>
                  <a:cubicBezTo>
                    <a:pt x="1396318" y="257615"/>
                    <a:pt x="1441369" y="320187"/>
                    <a:pt x="1458708" y="391352"/>
                  </a:cubicBezTo>
                  <a:lnTo>
                    <a:pt x="1463432" y="435893"/>
                  </a:lnTo>
                  <a:lnTo>
                    <a:pt x="1462622" y="435893"/>
                  </a:lnTo>
                  <a:cubicBezTo>
                    <a:pt x="1462622" y="600727"/>
                    <a:pt x="1551349" y="752800"/>
                    <a:pt x="1694846" y="833910"/>
                  </a:cubicBezTo>
                  <a:cubicBezTo>
                    <a:pt x="1766595" y="874465"/>
                    <a:pt x="1846481" y="894140"/>
                    <a:pt x="1926083" y="893050"/>
                  </a:cubicBezTo>
                  <a:cubicBezTo>
                    <a:pt x="2005685" y="891960"/>
                    <a:pt x="2085002" y="870105"/>
                    <a:pt x="2155612" y="827600"/>
                  </a:cubicBezTo>
                  <a:cubicBezTo>
                    <a:pt x="2261529" y="763843"/>
                    <a:pt x="2335556" y="661028"/>
                    <a:pt x="2364045" y="544092"/>
                  </a:cubicBezTo>
                  <a:lnTo>
                    <a:pt x="2371002" y="478505"/>
                  </a:lnTo>
                  <a:lnTo>
                    <a:pt x="2372741" y="478505"/>
                  </a:lnTo>
                  <a:cubicBezTo>
                    <a:pt x="2372741" y="378191"/>
                    <a:pt x="2426739" y="285642"/>
                    <a:pt x="2514068" y="236280"/>
                  </a:cubicBezTo>
                  <a:cubicBezTo>
                    <a:pt x="2601397" y="186918"/>
                    <a:pt x="2708536" y="188385"/>
                    <a:pt x="2794481" y="240120"/>
                  </a:cubicBezTo>
                  <a:cubicBezTo>
                    <a:pt x="2880426" y="291855"/>
                    <a:pt x="2931869" y="385848"/>
                    <a:pt x="2929122" y="486125"/>
                  </a:cubicBezTo>
                  <a:lnTo>
                    <a:pt x="2938542" y="486383"/>
                  </a:lnTo>
                  <a:lnTo>
                    <a:pt x="2945038" y="534911"/>
                  </a:lnTo>
                  <a:cubicBezTo>
                    <a:pt x="2976719" y="651022"/>
                    <a:pt x="3053534" y="751772"/>
                    <a:pt x="3161156" y="812604"/>
                  </a:cubicBezTo>
                  <a:cubicBezTo>
                    <a:pt x="3304653" y="893714"/>
                    <a:pt x="3480701" y="891304"/>
                    <a:pt x="3621922" y="806294"/>
                  </a:cubicBezTo>
                  <a:cubicBezTo>
                    <a:pt x="3727839" y="742537"/>
                    <a:pt x="3801866" y="639722"/>
                    <a:pt x="3830356" y="522786"/>
                  </a:cubicBezTo>
                  <a:lnTo>
                    <a:pt x="3837312" y="457199"/>
                  </a:lnTo>
                  <a:lnTo>
                    <a:pt x="3839051" y="457199"/>
                  </a:lnTo>
                  <a:cubicBezTo>
                    <a:pt x="3839051" y="356885"/>
                    <a:pt x="3893049" y="264336"/>
                    <a:pt x="3980378" y="214974"/>
                  </a:cubicBezTo>
                  <a:cubicBezTo>
                    <a:pt x="4067707" y="165612"/>
                    <a:pt x="4174846" y="167079"/>
                    <a:pt x="4260791" y="218814"/>
                  </a:cubicBezTo>
                  <a:cubicBezTo>
                    <a:pt x="4325250" y="257615"/>
                    <a:pt x="4370301" y="320187"/>
                    <a:pt x="4387640" y="391352"/>
                  </a:cubicBezTo>
                  <a:lnTo>
                    <a:pt x="4392364" y="435894"/>
                  </a:lnTo>
                  <a:lnTo>
                    <a:pt x="4391739" y="435894"/>
                  </a:lnTo>
                  <a:lnTo>
                    <a:pt x="4394750" y="458385"/>
                  </a:lnTo>
                  <a:lnTo>
                    <a:pt x="4395432" y="464819"/>
                  </a:lnTo>
                  <a:lnTo>
                    <a:pt x="4395612" y="464824"/>
                  </a:lnTo>
                  <a:lnTo>
                    <a:pt x="4407845" y="556218"/>
                  </a:lnTo>
                  <a:cubicBezTo>
                    <a:pt x="4439526" y="672329"/>
                    <a:pt x="4516341" y="773079"/>
                    <a:pt x="4623963" y="833911"/>
                  </a:cubicBezTo>
                  <a:cubicBezTo>
                    <a:pt x="4695712" y="874466"/>
                    <a:pt x="4775598" y="894141"/>
                    <a:pt x="4855199" y="893051"/>
                  </a:cubicBez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97" name="Freeform 196"/>
            <p:cNvSpPr/>
            <p:nvPr userDrawn="1"/>
          </p:nvSpPr>
          <p:spPr>
            <a:xfrm flipV="1">
              <a:off x="9884694" y="5631847"/>
              <a:ext cx="2022768" cy="299226"/>
            </a:xfrm>
            <a:custGeom>
              <a:avLst/>
              <a:gdLst>
                <a:gd name="connsiteX0" fmla="*/ 4855199 w 6037301"/>
                <a:gd name="connsiteY0" fmla="*/ 893051 h 893093"/>
                <a:gd name="connsiteX1" fmla="*/ 5084729 w 6037301"/>
                <a:gd name="connsiteY1" fmla="*/ 827601 h 893093"/>
                <a:gd name="connsiteX2" fmla="*/ 5293162 w 6037301"/>
                <a:gd name="connsiteY2" fmla="*/ 544093 h 893093"/>
                <a:gd name="connsiteX3" fmla="*/ 5300119 w 6037301"/>
                <a:gd name="connsiteY3" fmla="*/ 478506 h 893093"/>
                <a:gd name="connsiteX4" fmla="*/ 5301858 w 6037301"/>
                <a:gd name="connsiteY4" fmla="*/ 478506 h 893093"/>
                <a:gd name="connsiteX5" fmla="*/ 5443185 w 6037301"/>
                <a:gd name="connsiteY5" fmla="*/ 236281 h 893093"/>
                <a:gd name="connsiteX6" fmla="*/ 5723598 w 6037301"/>
                <a:gd name="connsiteY6" fmla="*/ 240121 h 893093"/>
                <a:gd name="connsiteX7" fmla="*/ 5858239 w 6037301"/>
                <a:gd name="connsiteY7" fmla="*/ 486126 h 893093"/>
                <a:gd name="connsiteX8" fmla="*/ 6037129 w 6037301"/>
                <a:gd name="connsiteY8" fmla="*/ 491027 h 893093"/>
                <a:gd name="connsiteX9" fmla="*/ 5815891 w 6037301"/>
                <a:gd name="connsiteY9" fmla="*/ 86800 h 893093"/>
                <a:gd name="connsiteX10" fmla="*/ 5355125 w 6037301"/>
                <a:gd name="connsiteY10" fmla="*/ 80490 h 893093"/>
                <a:gd name="connsiteX11" fmla="*/ 5139007 w 6037301"/>
                <a:gd name="connsiteY11" fmla="*/ 358184 h 893093"/>
                <a:gd name="connsiteX12" fmla="*/ 5129634 w 6037301"/>
                <a:gd name="connsiteY12" fmla="*/ 428205 h 893093"/>
                <a:gd name="connsiteX13" fmla="*/ 5127077 w 6037301"/>
                <a:gd name="connsiteY13" fmla="*/ 428275 h 893093"/>
                <a:gd name="connsiteX14" fmla="*/ 4992436 w 6037301"/>
                <a:gd name="connsiteY14" fmla="*/ 674280 h 893093"/>
                <a:gd name="connsiteX15" fmla="*/ 4712023 w 6037301"/>
                <a:gd name="connsiteY15" fmla="*/ 678120 h 893093"/>
                <a:gd name="connsiteX16" fmla="*/ 4580498 w 6037301"/>
                <a:gd name="connsiteY16" fmla="*/ 509121 h 893093"/>
                <a:gd name="connsiteX17" fmla="*/ 4570880 w 6037301"/>
                <a:gd name="connsiteY17" fmla="*/ 437270 h 893093"/>
                <a:gd name="connsiteX18" fmla="*/ 4561517 w 6037301"/>
                <a:gd name="connsiteY18" fmla="*/ 349001 h 893093"/>
                <a:gd name="connsiteX19" fmla="*/ 4353084 w 6037301"/>
                <a:gd name="connsiteY19" fmla="*/ 65493 h 893093"/>
                <a:gd name="connsiteX20" fmla="*/ 3892318 w 6037301"/>
                <a:gd name="connsiteY20" fmla="*/ 59183 h 893093"/>
                <a:gd name="connsiteX21" fmla="*/ 3676200 w 6037301"/>
                <a:gd name="connsiteY21" fmla="*/ 336877 h 893093"/>
                <a:gd name="connsiteX22" fmla="*/ 3666827 w 6037301"/>
                <a:gd name="connsiteY22" fmla="*/ 406898 h 893093"/>
                <a:gd name="connsiteX23" fmla="*/ 3664270 w 6037301"/>
                <a:gd name="connsiteY23" fmla="*/ 406968 h 893093"/>
                <a:gd name="connsiteX24" fmla="*/ 3529629 w 6037301"/>
                <a:gd name="connsiteY24" fmla="*/ 652973 h 893093"/>
                <a:gd name="connsiteX25" fmla="*/ 3249216 w 6037301"/>
                <a:gd name="connsiteY25" fmla="*/ 656813 h 893093"/>
                <a:gd name="connsiteX26" fmla="*/ 3107889 w 6037301"/>
                <a:gd name="connsiteY26" fmla="*/ 414588 h 893093"/>
                <a:gd name="connsiteX27" fmla="*/ 3099904 w 6037301"/>
                <a:gd name="connsiteY27" fmla="*/ 414588 h 893093"/>
                <a:gd name="connsiteX28" fmla="*/ 3095207 w 6037301"/>
                <a:gd name="connsiteY28" fmla="*/ 370307 h 893093"/>
                <a:gd name="connsiteX29" fmla="*/ 2886774 w 6037301"/>
                <a:gd name="connsiteY29" fmla="*/ 86799 h 893093"/>
                <a:gd name="connsiteX30" fmla="*/ 2426008 w 6037301"/>
                <a:gd name="connsiteY30" fmla="*/ 80489 h 893093"/>
                <a:gd name="connsiteX31" fmla="*/ 2209890 w 6037301"/>
                <a:gd name="connsiteY31" fmla="*/ 358183 h 893093"/>
                <a:gd name="connsiteX32" fmla="*/ 2200517 w 6037301"/>
                <a:gd name="connsiteY32" fmla="*/ 428204 h 893093"/>
                <a:gd name="connsiteX33" fmla="*/ 2197960 w 6037301"/>
                <a:gd name="connsiteY33" fmla="*/ 428274 h 893093"/>
                <a:gd name="connsiteX34" fmla="*/ 2063319 w 6037301"/>
                <a:gd name="connsiteY34" fmla="*/ 674279 h 893093"/>
                <a:gd name="connsiteX35" fmla="*/ 1782906 w 6037301"/>
                <a:gd name="connsiteY35" fmla="*/ 678119 h 893093"/>
                <a:gd name="connsiteX36" fmla="*/ 1651381 w 6037301"/>
                <a:gd name="connsiteY36" fmla="*/ 509120 h 893093"/>
                <a:gd name="connsiteX37" fmla="*/ 1642654 w 6037301"/>
                <a:gd name="connsiteY37" fmla="*/ 443922 h 893093"/>
                <a:gd name="connsiteX38" fmla="*/ 1632586 w 6037301"/>
                <a:gd name="connsiteY38" fmla="*/ 349001 h 893093"/>
                <a:gd name="connsiteX39" fmla="*/ 1424152 w 6037301"/>
                <a:gd name="connsiteY39" fmla="*/ 65493 h 893093"/>
                <a:gd name="connsiteX40" fmla="*/ 963386 w 6037301"/>
                <a:gd name="connsiteY40" fmla="*/ 59183 h 893093"/>
                <a:gd name="connsiteX41" fmla="*/ 747268 w 6037301"/>
                <a:gd name="connsiteY41" fmla="*/ 336877 h 893093"/>
                <a:gd name="connsiteX42" fmla="*/ 737895 w 6037301"/>
                <a:gd name="connsiteY42" fmla="*/ 406898 h 893093"/>
                <a:gd name="connsiteX43" fmla="*/ 735338 w 6037301"/>
                <a:gd name="connsiteY43" fmla="*/ 406968 h 893093"/>
                <a:gd name="connsiteX44" fmla="*/ 600697 w 6037301"/>
                <a:gd name="connsiteY44" fmla="*/ 652973 h 893093"/>
                <a:gd name="connsiteX45" fmla="*/ 320284 w 6037301"/>
                <a:gd name="connsiteY45" fmla="*/ 656813 h 893093"/>
                <a:gd name="connsiteX46" fmla="*/ 178957 w 6037301"/>
                <a:gd name="connsiteY46" fmla="*/ 414588 h 893093"/>
                <a:gd name="connsiteX47" fmla="*/ 0 w 6037301"/>
                <a:gd name="connsiteY47" fmla="*/ 414587 h 893093"/>
                <a:gd name="connsiteX48" fmla="*/ 232224 w 6037301"/>
                <a:gd name="connsiteY48" fmla="*/ 812604 h 893093"/>
                <a:gd name="connsiteX49" fmla="*/ 692990 w 6037301"/>
                <a:gd name="connsiteY49" fmla="*/ 806294 h 893093"/>
                <a:gd name="connsiteX50" fmla="*/ 901424 w 6037301"/>
                <a:gd name="connsiteY50" fmla="*/ 522786 h 893093"/>
                <a:gd name="connsiteX51" fmla="*/ 908380 w 6037301"/>
                <a:gd name="connsiteY51" fmla="*/ 457199 h 893093"/>
                <a:gd name="connsiteX52" fmla="*/ 910119 w 6037301"/>
                <a:gd name="connsiteY52" fmla="*/ 457199 h 893093"/>
                <a:gd name="connsiteX53" fmla="*/ 1051446 w 6037301"/>
                <a:gd name="connsiteY53" fmla="*/ 214974 h 893093"/>
                <a:gd name="connsiteX54" fmla="*/ 1331859 w 6037301"/>
                <a:gd name="connsiteY54" fmla="*/ 218814 h 893093"/>
                <a:gd name="connsiteX55" fmla="*/ 1458708 w 6037301"/>
                <a:gd name="connsiteY55" fmla="*/ 391352 h 893093"/>
                <a:gd name="connsiteX56" fmla="*/ 1463432 w 6037301"/>
                <a:gd name="connsiteY56" fmla="*/ 435893 h 893093"/>
                <a:gd name="connsiteX57" fmla="*/ 1462622 w 6037301"/>
                <a:gd name="connsiteY57" fmla="*/ 435893 h 893093"/>
                <a:gd name="connsiteX58" fmla="*/ 1694846 w 6037301"/>
                <a:gd name="connsiteY58" fmla="*/ 833910 h 893093"/>
                <a:gd name="connsiteX59" fmla="*/ 1926083 w 6037301"/>
                <a:gd name="connsiteY59" fmla="*/ 893050 h 893093"/>
                <a:gd name="connsiteX60" fmla="*/ 2155612 w 6037301"/>
                <a:gd name="connsiteY60" fmla="*/ 827600 h 893093"/>
                <a:gd name="connsiteX61" fmla="*/ 2364045 w 6037301"/>
                <a:gd name="connsiteY61" fmla="*/ 544092 h 893093"/>
                <a:gd name="connsiteX62" fmla="*/ 2371002 w 6037301"/>
                <a:gd name="connsiteY62" fmla="*/ 478505 h 893093"/>
                <a:gd name="connsiteX63" fmla="*/ 2372741 w 6037301"/>
                <a:gd name="connsiteY63" fmla="*/ 478505 h 893093"/>
                <a:gd name="connsiteX64" fmla="*/ 2514068 w 6037301"/>
                <a:gd name="connsiteY64" fmla="*/ 236280 h 893093"/>
                <a:gd name="connsiteX65" fmla="*/ 2794481 w 6037301"/>
                <a:gd name="connsiteY65" fmla="*/ 240120 h 893093"/>
                <a:gd name="connsiteX66" fmla="*/ 2929122 w 6037301"/>
                <a:gd name="connsiteY66" fmla="*/ 486125 h 893093"/>
                <a:gd name="connsiteX67" fmla="*/ 2938542 w 6037301"/>
                <a:gd name="connsiteY67" fmla="*/ 486383 h 893093"/>
                <a:gd name="connsiteX68" fmla="*/ 2945038 w 6037301"/>
                <a:gd name="connsiteY68" fmla="*/ 534911 h 893093"/>
                <a:gd name="connsiteX69" fmla="*/ 3161156 w 6037301"/>
                <a:gd name="connsiteY69" fmla="*/ 812604 h 893093"/>
                <a:gd name="connsiteX70" fmla="*/ 3621922 w 6037301"/>
                <a:gd name="connsiteY70" fmla="*/ 806294 h 893093"/>
                <a:gd name="connsiteX71" fmla="*/ 3830356 w 6037301"/>
                <a:gd name="connsiteY71" fmla="*/ 522786 h 893093"/>
                <a:gd name="connsiteX72" fmla="*/ 3837312 w 6037301"/>
                <a:gd name="connsiteY72" fmla="*/ 457199 h 893093"/>
                <a:gd name="connsiteX73" fmla="*/ 3839051 w 6037301"/>
                <a:gd name="connsiteY73" fmla="*/ 457199 h 893093"/>
                <a:gd name="connsiteX74" fmla="*/ 3980378 w 6037301"/>
                <a:gd name="connsiteY74" fmla="*/ 214974 h 893093"/>
                <a:gd name="connsiteX75" fmla="*/ 4260791 w 6037301"/>
                <a:gd name="connsiteY75" fmla="*/ 218814 h 893093"/>
                <a:gd name="connsiteX76" fmla="*/ 4387640 w 6037301"/>
                <a:gd name="connsiteY76" fmla="*/ 391352 h 893093"/>
                <a:gd name="connsiteX77" fmla="*/ 4392364 w 6037301"/>
                <a:gd name="connsiteY77" fmla="*/ 435894 h 893093"/>
                <a:gd name="connsiteX78" fmla="*/ 4391739 w 6037301"/>
                <a:gd name="connsiteY78" fmla="*/ 435894 h 893093"/>
                <a:gd name="connsiteX79" fmla="*/ 4394750 w 6037301"/>
                <a:gd name="connsiteY79" fmla="*/ 458385 h 893093"/>
                <a:gd name="connsiteX80" fmla="*/ 4395432 w 6037301"/>
                <a:gd name="connsiteY80" fmla="*/ 464819 h 893093"/>
                <a:gd name="connsiteX81" fmla="*/ 4395612 w 6037301"/>
                <a:gd name="connsiteY81" fmla="*/ 464824 h 893093"/>
                <a:gd name="connsiteX82" fmla="*/ 4407845 w 6037301"/>
                <a:gd name="connsiteY82" fmla="*/ 556218 h 893093"/>
                <a:gd name="connsiteX83" fmla="*/ 4623963 w 6037301"/>
                <a:gd name="connsiteY83" fmla="*/ 833911 h 893093"/>
                <a:gd name="connsiteX84" fmla="*/ 4855199 w 6037301"/>
                <a:gd name="connsiteY84" fmla="*/ 893051 h 89309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Lst>
              <a:rect l="l" t="t" r="r" b="b"/>
              <a:pathLst>
                <a:path w="6037301" h="893093">
                  <a:moveTo>
                    <a:pt x="4855199" y="893051"/>
                  </a:moveTo>
                  <a:cubicBezTo>
                    <a:pt x="4934801" y="891961"/>
                    <a:pt x="5014119" y="870106"/>
                    <a:pt x="5084729" y="827601"/>
                  </a:cubicBezTo>
                  <a:cubicBezTo>
                    <a:pt x="5190646" y="763844"/>
                    <a:pt x="5264673" y="661029"/>
                    <a:pt x="5293162" y="544093"/>
                  </a:cubicBezTo>
                  <a:lnTo>
                    <a:pt x="5300119" y="478506"/>
                  </a:lnTo>
                  <a:lnTo>
                    <a:pt x="5301858" y="478506"/>
                  </a:lnTo>
                  <a:cubicBezTo>
                    <a:pt x="5301858" y="378192"/>
                    <a:pt x="5355856" y="285643"/>
                    <a:pt x="5443185" y="236281"/>
                  </a:cubicBezTo>
                  <a:cubicBezTo>
                    <a:pt x="5530514" y="186919"/>
                    <a:pt x="5637653" y="188386"/>
                    <a:pt x="5723598" y="240121"/>
                  </a:cubicBezTo>
                  <a:cubicBezTo>
                    <a:pt x="5809543" y="291856"/>
                    <a:pt x="5860986" y="385849"/>
                    <a:pt x="5858239" y="486126"/>
                  </a:cubicBezTo>
                  <a:lnTo>
                    <a:pt x="6037129" y="491027"/>
                  </a:lnTo>
                  <a:cubicBezTo>
                    <a:pt x="6041643" y="326255"/>
                    <a:pt x="5957113" y="171809"/>
                    <a:pt x="5815891" y="86800"/>
                  </a:cubicBezTo>
                  <a:cubicBezTo>
                    <a:pt x="5674670" y="1790"/>
                    <a:pt x="5498622" y="-620"/>
                    <a:pt x="5355125" y="80490"/>
                  </a:cubicBezTo>
                  <a:cubicBezTo>
                    <a:pt x="5247502" y="141323"/>
                    <a:pt x="5170688" y="242072"/>
                    <a:pt x="5139007" y="358184"/>
                  </a:cubicBezTo>
                  <a:lnTo>
                    <a:pt x="5129634" y="428205"/>
                  </a:lnTo>
                  <a:lnTo>
                    <a:pt x="5127077" y="428275"/>
                  </a:lnTo>
                  <a:cubicBezTo>
                    <a:pt x="5129824" y="528552"/>
                    <a:pt x="5078381" y="622545"/>
                    <a:pt x="4992436" y="674280"/>
                  </a:cubicBezTo>
                  <a:cubicBezTo>
                    <a:pt x="4906491" y="726015"/>
                    <a:pt x="4799352" y="727482"/>
                    <a:pt x="4712023" y="678120"/>
                  </a:cubicBezTo>
                  <a:cubicBezTo>
                    <a:pt x="4646527" y="641099"/>
                    <a:pt x="4599778" y="579784"/>
                    <a:pt x="4580498" y="509121"/>
                  </a:cubicBezTo>
                  <a:lnTo>
                    <a:pt x="4570880" y="437270"/>
                  </a:lnTo>
                  <a:lnTo>
                    <a:pt x="4561517" y="349001"/>
                  </a:lnTo>
                  <a:cubicBezTo>
                    <a:pt x="4533028" y="232065"/>
                    <a:pt x="4459001" y="129250"/>
                    <a:pt x="4353084" y="65493"/>
                  </a:cubicBezTo>
                  <a:cubicBezTo>
                    <a:pt x="4211863" y="-19517"/>
                    <a:pt x="4035815" y="-21927"/>
                    <a:pt x="3892318" y="59183"/>
                  </a:cubicBezTo>
                  <a:cubicBezTo>
                    <a:pt x="3784696" y="120016"/>
                    <a:pt x="3707881" y="220765"/>
                    <a:pt x="3676200" y="336877"/>
                  </a:cubicBezTo>
                  <a:lnTo>
                    <a:pt x="3666827" y="406898"/>
                  </a:lnTo>
                  <a:lnTo>
                    <a:pt x="3664270" y="406968"/>
                  </a:lnTo>
                  <a:cubicBezTo>
                    <a:pt x="3667017" y="507245"/>
                    <a:pt x="3615574" y="601238"/>
                    <a:pt x="3529629" y="652973"/>
                  </a:cubicBezTo>
                  <a:cubicBezTo>
                    <a:pt x="3443684" y="704708"/>
                    <a:pt x="3336545" y="706175"/>
                    <a:pt x="3249216" y="656813"/>
                  </a:cubicBezTo>
                  <a:cubicBezTo>
                    <a:pt x="3161887" y="607451"/>
                    <a:pt x="3107889" y="514902"/>
                    <a:pt x="3107889" y="414588"/>
                  </a:cubicBezTo>
                  <a:lnTo>
                    <a:pt x="3099904" y="414588"/>
                  </a:lnTo>
                  <a:lnTo>
                    <a:pt x="3095207" y="370307"/>
                  </a:lnTo>
                  <a:cubicBezTo>
                    <a:pt x="3066718" y="253371"/>
                    <a:pt x="2992691" y="150556"/>
                    <a:pt x="2886774" y="86799"/>
                  </a:cubicBezTo>
                  <a:cubicBezTo>
                    <a:pt x="2745553" y="1789"/>
                    <a:pt x="2569505" y="-621"/>
                    <a:pt x="2426008" y="80489"/>
                  </a:cubicBezTo>
                  <a:cubicBezTo>
                    <a:pt x="2318386" y="141322"/>
                    <a:pt x="2241571" y="242071"/>
                    <a:pt x="2209890" y="358183"/>
                  </a:cubicBezTo>
                  <a:lnTo>
                    <a:pt x="2200517" y="428204"/>
                  </a:lnTo>
                  <a:lnTo>
                    <a:pt x="2197960" y="428274"/>
                  </a:lnTo>
                  <a:cubicBezTo>
                    <a:pt x="2200707" y="528551"/>
                    <a:pt x="2149264" y="622544"/>
                    <a:pt x="2063319" y="674279"/>
                  </a:cubicBezTo>
                  <a:cubicBezTo>
                    <a:pt x="1977374" y="726014"/>
                    <a:pt x="1870235" y="727481"/>
                    <a:pt x="1782906" y="678119"/>
                  </a:cubicBezTo>
                  <a:cubicBezTo>
                    <a:pt x="1717409" y="641098"/>
                    <a:pt x="1670661" y="579783"/>
                    <a:pt x="1651381" y="509120"/>
                  </a:cubicBezTo>
                  <a:lnTo>
                    <a:pt x="1642654" y="443922"/>
                  </a:lnTo>
                  <a:lnTo>
                    <a:pt x="1632586" y="349001"/>
                  </a:lnTo>
                  <a:cubicBezTo>
                    <a:pt x="1604096" y="232065"/>
                    <a:pt x="1530069" y="129250"/>
                    <a:pt x="1424152" y="65493"/>
                  </a:cubicBezTo>
                  <a:cubicBezTo>
                    <a:pt x="1282931" y="-19517"/>
                    <a:pt x="1106883" y="-21927"/>
                    <a:pt x="963386" y="59183"/>
                  </a:cubicBezTo>
                  <a:cubicBezTo>
                    <a:pt x="855764" y="120016"/>
                    <a:pt x="778949" y="220765"/>
                    <a:pt x="747268" y="336877"/>
                  </a:cubicBezTo>
                  <a:lnTo>
                    <a:pt x="737895" y="406898"/>
                  </a:lnTo>
                  <a:lnTo>
                    <a:pt x="735338" y="406968"/>
                  </a:lnTo>
                  <a:cubicBezTo>
                    <a:pt x="738085" y="507245"/>
                    <a:pt x="686642" y="601238"/>
                    <a:pt x="600697" y="652973"/>
                  </a:cubicBezTo>
                  <a:cubicBezTo>
                    <a:pt x="514752" y="704708"/>
                    <a:pt x="407613" y="706175"/>
                    <a:pt x="320284" y="656813"/>
                  </a:cubicBezTo>
                  <a:cubicBezTo>
                    <a:pt x="232955" y="607451"/>
                    <a:pt x="178957" y="514902"/>
                    <a:pt x="178957" y="414588"/>
                  </a:cubicBezTo>
                  <a:lnTo>
                    <a:pt x="0" y="414587"/>
                  </a:lnTo>
                  <a:cubicBezTo>
                    <a:pt x="0" y="579421"/>
                    <a:pt x="88727" y="731494"/>
                    <a:pt x="232224" y="812604"/>
                  </a:cubicBezTo>
                  <a:cubicBezTo>
                    <a:pt x="375721" y="893714"/>
                    <a:pt x="551769" y="891304"/>
                    <a:pt x="692990" y="806294"/>
                  </a:cubicBezTo>
                  <a:cubicBezTo>
                    <a:pt x="798907" y="742537"/>
                    <a:pt x="872934" y="639722"/>
                    <a:pt x="901424" y="522786"/>
                  </a:cubicBezTo>
                  <a:lnTo>
                    <a:pt x="908380" y="457199"/>
                  </a:lnTo>
                  <a:lnTo>
                    <a:pt x="910119" y="457199"/>
                  </a:lnTo>
                  <a:cubicBezTo>
                    <a:pt x="910119" y="356885"/>
                    <a:pt x="964117" y="264336"/>
                    <a:pt x="1051446" y="214974"/>
                  </a:cubicBezTo>
                  <a:cubicBezTo>
                    <a:pt x="1138775" y="165612"/>
                    <a:pt x="1245914" y="167079"/>
                    <a:pt x="1331859" y="218814"/>
                  </a:cubicBezTo>
                  <a:cubicBezTo>
                    <a:pt x="1396318" y="257615"/>
                    <a:pt x="1441369" y="320187"/>
                    <a:pt x="1458708" y="391352"/>
                  </a:cubicBezTo>
                  <a:lnTo>
                    <a:pt x="1463432" y="435893"/>
                  </a:lnTo>
                  <a:lnTo>
                    <a:pt x="1462622" y="435893"/>
                  </a:lnTo>
                  <a:cubicBezTo>
                    <a:pt x="1462622" y="600727"/>
                    <a:pt x="1551349" y="752800"/>
                    <a:pt x="1694846" y="833910"/>
                  </a:cubicBezTo>
                  <a:cubicBezTo>
                    <a:pt x="1766595" y="874465"/>
                    <a:pt x="1846481" y="894140"/>
                    <a:pt x="1926083" y="893050"/>
                  </a:cubicBezTo>
                  <a:cubicBezTo>
                    <a:pt x="2005685" y="891960"/>
                    <a:pt x="2085002" y="870105"/>
                    <a:pt x="2155612" y="827600"/>
                  </a:cubicBezTo>
                  <a:cubicBezTo>
                    <a:pt x="2261529" y="763843"/>
                    <a:pt x="2335556" y="661028"/>
                    <a:pt x="2364045" y="544092"/>
                  </a:cubicBezTo>
                  <a:lnTo>
                    <a:pt x="2371002" y="478505"/>
                  </a:lnTo>
                  <a:lnTo>
                    <a:pt x="2372741" y="478505"/>
                  </a:lnTo>
                  <a:cubicBezTo>
                    <a:pt x="2372741" y="378191"/>
                    <a:pt x="2426739" y="285642"/>
                    <a:pt x="2514068" y="236280"/>
                  </a:cubicBezTo>
                  <a:cubicBezTo>
                    <a:pt x="2601397" y="186918"/>
                    <a:pt x="2708536" y="188385"/>
                    <a:pt x="2794481" y="240120"/>
                  </a:cubicBezTo>
                  <a:cubicBezTo>
                    <a:pt x="2880426" y="291855"/>
                    <a:pt x="2931869" y="385848"/>
                    <a:pt x="2929122" y="486125"/>
                  </a:cubicBezTo>
                  <a:lnTo>
                    <a:pt x="2938542" y="486383"/>
                  </a:lnTo>
                  <a:lnTo>
                    <a:pt x="2945038" y="534911"/>
                  </a:lnTo>
                  <a:cubicBezTo>
                    <a:pt x="2976719" y="651022"/>
                    <a:pt x="3053534" y="751772"/>
                    <a:pt x="3161156" y="812604"/>
                  </a:cubicBezTo>
                  <a:cubicBezTo>
                    <a:pt x="3304653" y="893714"/>
                    <a:pt x="3480701" y="891304"/>
                    <a:pt x="3621922" y="806294"/>
                  </a:cubicBezTo>
                  <a:cubicBezTo>
                    <a:pt x="3727839" y="742537"/>
                    <a:pt x="3801866" y="639722"/>
                    <a:pt x="3830356" y="522786"/>
                  </a:cubicBezTo>
                  <a:lnTo>
                    <a:pt x="3837312" y="457199"/>
                  </a:lnTo>
                  <a:lnTo>
                    <a:pt x="3839051" y="457199"/>
                  </a:lnTo>
                  <a:cubicBezTo>
                    <a:pt x="3839051" y="356885"/>
                    <a:pt x="3893049" y="264336"/>
                    <a:pt x="3980378" y="214974"/>
                  </a:cubicBezTo>
                  <a:cubicBezTo>
                    <a:pt x="4067707" y="165612"/>
                    <a:pt x="4174846" y="167079"/>
                    <a:pt x="4260791" y="218814"/>
                  </a:cubicBezTo>
                  <a:cubicBezTo>
                    <a:pt x="4325250" y="257615"/>
                    <a:pt x="4370301" y="320187"/>
                    <a:pt x="4387640" y="391352"/>
                  </a:cubicBezTo>
                  <a:lnTo>
                    <a:pt x="4392364" y="435894"/>
                  </a:lnTo>
                  <a:lnTo>
                    <a:pt x="4391739" y="435894"/>
                  </a:lnTo>
                  <a:lnTo>
                    <a:pt x="4394750" y="458385"/>
                  </a:lnTo>
                  <a:lnTo>
                    <a:pt x="4395432" y="464819"/>
                  </a:lnTo>
                  <a:lnTo>
                    <a:pt x="4395612" y="464824"/>
                  </a:lnTo>
                  <a:lnTo>
                    <a:pt x="4407845" y="556218"/>
                  </a:lnTo>
                  <a:cubicBezTo>
                    <a:pt x="4439526" y="672329"/>
                    <a:pt x="4516341" y="773079"/>
                    <a:pt x="4623963" y="833911"/>
                  </a:cubicBezTo>
                  <a:cubicBezTo>
                    <a:pt x="4695712" y="874466"/>
                    <a:pt x="4775598" y="894141"/>
                    <a:pt x="4855199" y="893051"/>
                  </a:cubicBez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98" name="Freeform 197"/>
            <p:cNvSpPr/>
            <p:nvPr userDrawn="1"/>
          </p:nvSpPr>
          <p:spPr>
            <a:xfrm flipV="1">
              <a:off x="9884694" y="6031366"/>
              <a:ext cx="2022768" cy="299226"/>
            </a:xfrm>
            <a:custGeom>
              <a:avLst/>
              <a:gdLst>
                <a:gd name="connsiteX0" fmla="*/ 4855199 w 6037301"/>
                <a:gd name="connsiteY0" fmla="*/ 893051 h 893093"/>
                <a:gd name="connsiteX1" fmla="*/ 5084729 w 6037301"/>
                <a:gd name="connsiteY1" fmla="*/ 827601 h 893093"/>
                <a:gd name="connsiteX2" fmla="*/ 5293162 w 6037301"/>
                <a:gd name="connsiteY2" fmla="*/ 544093 h 893093"/>
                <a:gd name="connsiteX3" fmla="*/ 5300119 w 6037301"/>
                <a:gd name="connsiteY3" fmla="*/ 478506 h 893093"/>
                <a:gd name="connsiteX4" fmla="*/ 5301858 w 6037301"/>
                <a:gd name="connsiteY4" fmla="*/ 478506 h 893093"/>
                <a:gd name="connsiteX5" fmla="*/ 5443185 w 6037301"/>
                <a:gd name="connsiteY5" fmla="*/ 236281 h 893093"/>
                <a:gd name="connsiteX6" fmla="*/ 5723598 w 6037301"/>
                <a:gd name="connsiteY6" fmla="*/ 240121 h 893093"/>
                <a:gd name="connsiteX7" fmla="*/ 5858239 w 6037301"/>
                <a:gd name="connsiteY7" fmla="*/ 486126 h 893093"/>
                <a:gd name="connsiteX8" fmla="*/ 6037129 w 6037301"/>
                <a:gd name="connsiteY8" fmla="*/ 491027 h 893093"/>
                <a:gd name="connsiteX9" fmla="*/ 5815891 w 6037301"/>
                <a:gd name="connsiteY9" fmla="*/ 86800 h 893093"/>
                <a:gd name="connsiteX10" fmla="*/ 5355125 w 6037301"/>
                <a:gd name="connsiteY10" fmla="*/ 80490 h 893093"/>
                <a:gd name="connsiteX11" fmla="*/ 5139007 w 6037301"/>
                <a:gd name="connsiteY11" fmla="*/ 358184 h 893093"/>
                <a:gd name="connsiteX12" fmla="*/ 5129634 w 6037301"/>
                <a:gd name="connsiteY12" fmla="*/ 428205 h 893093"/>
                <a:gd name="connsiteX13" fmla="*/ 5127077 w 6037301"/>
                <a:gd name="connsiteY13" fmla="*/ 428275 h 893093"/>
                <a:gd name="connsiteX14" fmla="*/ 4992436 w 6037301"/>
                <a:gd name="connsiteY14" fmla="*/ 674280 h 893093"/>
                <a:gd name="connsiteX15" fmla="*/ 4712023 w 6037301"/>
                <a:gd name="connsiteY15" fmla="*/ 678120 h 893093"/>
                <a:gd name="connsiteX16" fmla="*/ 4580498 w 6037301"/>
                <a:gd name="connsiteY16" fmla="*/ 509121 h 893093"/>
                <a:gd name="connsiteX17" fmla="*/ 4570880 w 6037301"/>
                <a:gd name="connsiteY17" fmla="*/ 437270 h 893093"/>
                <a:gd name="connsiteX18" fmla="*/ 4561517 w 6037301"/>
                <a:gd name="connsiteY18" fmla="*/ 349001 h 893093"/>
                <a:gd name="connsiteX19" fmla="*/ 4353084 w 6037301"/>
                <a:gd name="connsiteY19" fmla="*/ 65493 h 893093"/>
                <a:gd name="connsiteX20" fmla="*/ 3892318 w 6037301"/>
                <a:gd name="connsiteY20" fmla="*/ 59183 h 893093"/>
                <a:gd name="connsiteX21" fmla="*/ 3676200 w 6037301"/>
                <a:gd name="connsiteY21" fmla="*/ 336877 h 893093"/>
                <a:gd name="connsiteX22" fmla="*/ 3666827 w 6037301"/>
                <a:gd name="connsiteY22" fmla="*/ 406898 h 893093"/>
                <a:gd name="connsiteX23" fmla="*/ 3664270 w 6037301"/>
                <a:gd name="connsiteY23" fmla="*/ 406968 h 893093"/>
                <a:gd name="connsiteX24" fmla="*/ 3529629 w 6037301"/>
                <a:gd name="connsiteY24" fmla="*/ 652973 h 893093"/>
                <a:gd name="connsiteX25" fmla="*/ 3249216 w 6037301"/>
                <a:gd name="connsiteY25" fmla="*/ 656813 h 893093"/>
                <a:gd name="connsiteX26" fmla="*/ 3107889 w 6037301"/>
                <a:gd name="connsiteY26" fmla="*/ 414588 h 893093"/>
                <a:gd name="connsiteX27" fmla="*/ 3099904 w 6037301"/>
                <a:gd name="connsiteY27" fmla="*/ 414588 h 893093"/>
                <a:gd name="connsiteX28" fmla="*/ 3095207 w 6037301"/>
                <a:gd name="connsiteY28" fmla="*/ 370307 h 893093"/>
                <a:gd name="connsiteX29" fmla="*/ 2886774 w 6037301"/>
                <a:gd name="connsiteY29" fmla="*/ 86799 h 893093"/>
                <a:gd name="connsiteX30" fmla="*/ 2426008 w 6037301"/>
                <a:gd name="connsiteY30" fmla="*/ 80489 h 893093"/>
                <a:gd name="connsiteX31" fmla="*/ 2209890 w 6037301"/>
                <a:gd name="connsiteY31" fmla="*/ 358183 h 893093"/>
                <a:gd name="connsiteX32" fmla="*/ 2200517 w 6037301"/>
                <a:gd name="connsiteY32" fmla="*/ 428204 h 893093"/>
                <a:gd name="connsiteX33" fmla="*/ 2197960 w 6037301"/>
                <a:gd name="connsiteY33" fmla="*/ 428274 h 893093"/>
                <a:gd name="connsiteX34" fmla="*/ 2063319 w 6037301"/>
                <a:gd name="connsiteY34" fmla="*/ 674279 h 893093"/>
                <a:gd name="connsiteX35" fmla="*/ 1782906 w 6037301"/>
                <a:gd name="connsiteY35" fmla="*/ 678119 h 893093"/>
                <a:gd name="connsiteX36" fmla="*/ 1651381 w 6037301"/>
                <a:gd name="connsiteY36" fmla="*/ 509120 h 893093"/>
                <a:gd name="connsiteX37" fmla="*/ 1642654 w 6037301"/>
                <a:gd name="connsiteY37" fmla="*/ 443922 h 893093"/>
                <a:gd name="connsiteX38" fmla="*/ 1632586 w 6037301"/>
                <a:gd name="connsiteY38" fmla="*/ 349001 h 893093"/>
                <a:gd name="connsiteX39" fmla="*/ 1424152 w 6037301"/>
                <a:gd name="connsiteY39" fmla="*/ 65493 h 893093"/>
                <a:gd name="connsiteX40" fmla="*/ 963386 w 6037301"/>
                <a:gd name="connsiteY40" fmla="*/ 59183 h 893093"/>
                <a:gd name="connsiteX41" fmla="*/ 747268 w 6037301"/>
                <a:gd name="connsiteY41" fmla="*/ 336877 h 893093"/>
                <a:gd name="connsiteX42" fmla="*/ 737895 w 6037301"/>
                <a:gd name="connsiteY42" fmla="*/ 406898 h 893093"/>
                <a:gd name="connsiteX43" fmla="*/ 735338 w 6037301"/>
                <a:gd name="connsiteY43" fmla="*/ 406968 h 893093"/>
                <a:gd name="connsiteX44" fmla="*/ 600697 w 6037301"/>
                <a:gd name="connsiteY44" fmla="*/ 652973 h 893093"/>
                <a:gd name="connsiteX45" fmla="*/ 320284 w 6037301"/>
                <a:gd name="connsiteY45" fmla="*/ 656813 h 893093"/>
                <a:gd name="connsiteX46" fmla="*/ 178957 w 6037301"/>
                <a:gd name="connsiteY46" fmla="*/ 414588 h 893093"/>
                <a:gd name="connsiteX47" fmla="*/ 0 w 6037301"/>
                <a:gd name="connsiteY47" fmla="*/ 414587 h 893093"/>
                <a:gd name="connsiteX48" fmla="*/ 232224 w 6037301"/>
                <a:gd name="connsiteY48" fmla="*/ 812604 h 893093"/>
                <a:gd name="connsiteX49" fmla="*/ 692990 w 6037301"/>
                <a:gd name="connsiteY49" fmla="*/ 806294 h 893093"/>
                <a:gd name="connsiteX50" fmla="*/ 901424 w 6037301"/>
                <a:gd name="connsiteY50" fmla="*/ 522786 h 893093"/>
                <a:gd name="connsiteX51" fmla="*/ 908380 w 6037301"/>
                <a:gd name="connsiteY51" fmla="*/ 457199 h 893093"/>
                <a:gd name="connsiteX52" fmla="*/ 910119 w 6037301"/>
                <a:gd name="connsiteY52" fmla="*/ 457199 h 893093"/>
                <a:gd name="connsiteX53" fmla="*/ 1051446 w 6037301"/>
                <a:gd name="connsiteY53" fmla="*/ 214974 h 893093"/>
                <a:gd name="connsiteX54" fmla="*/ 1331859 w 6037301"/>
                <a:gd name="connsiteY54" fmla="*/ 218814 h 893093"/>
                <a:gd name="connsiteX55" fmla="*/ 1458708 w 6037301"/>
                <a:gd name="connsiteY55" fmla="*/ 391352 h 893093"/>
                <a:gd name="connsiteX56" fmla="*/ 1463432 w 6037301"/>
                <a:gd name="connsiteY56" fmla="*/ 435893 h 893093"/>
                <a:gd name="connsiteX57" fmla="*/ 1462622 w 6037301"/>
                <a:gd name="connsiteY57" fmla="*/ 435893 h 893093"/>
                <a:gd name="connsiteX58" fmla="*/ 1694846 w 6037301"/>
                <a:gd name="connsiteY58" fmla="*/ 833910 h 893093"/>
                <a:gd name="connsiteX59" fmla="*/ 1926083 w 6037301"/>
                <a:gd name="connsiteY59" fmla="*/ 893050 h 893093"/>
                <a:gd name="connsiteX60" fmla="*/ 2155612 w 6037301"/>
                <a:gd name="connsiteY60" fmla="*/ 827600 h 893093"/>
                <a:gd name="connsiteX61" fmla="*/ 2364045 w 6037301"/>
                <a:gd name="connsiteY61" fmla="*/ 544092 h 893093"/>
                <a:gd name="connsiteX62" fmla="*/ 2371002 w 6037301"/>
                <a:gd name="connsiteY62" fmla="*/ 478505 h 893093"/>
                <a:gd name="connsiteX63" fmla="*/ 2372741 w 6037301"/>
                <a:gd name="connsiteY63" fmla="*/ 478505 h 893093"/>
                <a:gd name="connsiteX64" fmla="*/ 2514068 w 6037301"/>
                <a:gd name="connsiteY64" fmla="*/ 236280 h 893093"/>
                <a:gd name="connsiteX65" fmla="*/ 2794481 w 6037301"/>
                <a:gd name="connsiteY65" fmla="*/ 240120 h 893093"/>
                <a:gd name="connsiteX66" fmla="*/ 2929122 w 6037301"/>
                <a:gd name="connsiteY66" fmla="*/ 486125 h 893093"/>
                <a:gd name="connsiteX67" fmla="*/ 2938542 w 6037301"/>
                <a:gd name="connsiteY67" fmla="*/ 486383 h 893093"/>
                <a:gd name="connsiteX68" fmla="*/ 2945038 w 6037301"/>
                <a:gd name="connsiteY68" fmla="*/ 534911 h 893093"/>
                <a:gd name="connsiteX69" fmla="*/ 3161156 w 6037301"/>
                <a:gd name="connsiteY69" fmla="*/ 812604 h 893093"/>
                <a:gd name="connsiteX70" fmla="*/ 3621922 w 6037301"/>
                <a:gd name="connsiteY70" fmla="*/ 806294 h 893093"/>
                <a:gd name="connsiteX71" fmla="*/ 3830356 w 6037301"/>
                <a:gd name="connsiteY71" fmla="*/ 522786 h 893093"/>
                <a:gd name="connsiteX72" fmla="*/ 3837312 w 6037301"/>
                <a:gd name="connsiteY72" fmla="*/ 457199 h 893093"/>
                <a:gd name="connsiteX73" fmla="*/ 3839051 w 6037301"/>
                <a:gd name="connsiteY73" fmla="*/ 457199 h 893093"/>
                <a:gd name="connsiteX74" fmla="*/ 3980378 w 6037301"/>
                <a:gd name="connsiteY74" fmla="*/ 214974 h 893093"/>
                <a:gd name="connsiteX75" fmla="*/ 4260791 w 6037301"/>
                <a:gd name="connsiteY75" fmla="*/ 218814 h 893093"/>
                <a:gd name="connsiteX76" fmla="*/ 4387640 w 6037301"/>
                <a:gd name="connsiteY76" fmla="*/ 391352 h 893093"/>
                <a:gd name="connsiteX77" fmla="*/ 4392364 w 6037301"/>
                <a:gd name="connsiteY77" fmla="*/ 435894 h 893093"/>
                <a:gd name="connsiteX78" fmla="*/ 4391739 w 6037301"/>
                <a:gd name="connsiteY78" fmla="*/ 435894 h 893093"/>
                <a:gd name="connsiteX79" fmla="*/ 4394750 w 6037301"/>
                <a:gd name="connsiteY79" fmla="*/ 458385 h 893093"/>
                <a:gd name="connsiteX80" fmla="*/ 4395432 w 6037301"/>
                <a:gd name="connsiteY80" fmla="*/ 464819 h 893093"/>
                <a:gd name="connsiteX81" fmla="*/ 4395612 w 6037301"/>
                <a:gd name="connsiteY81" fmla="*/ 464824 h 893093"/>
                <a:gd name="connsiteX82" fmla="*/ 4407845 w 6037301"/>
                <a:gd name="connsiteY82" fmla="*/ 556218 h 893093"/>
                <a:gd name="connsiteX83" fmla="*/ 4623963 w 6037301"/>
                <a:gd name="connsiteY83" fmla="*/ 833911 h 893093"/>
                <a:gd name="connsiteX84" fmla="*/ 4855199 w 6037301"/>
                <a:gd name="connsiteY84" fmla="*/ 893051 h 89309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Lst>
              <a:rect l="l" t="t" r="r" b="b"/>
              <a:pathLst>
                <a:path w="6037301" h="893093">
                  <a:moveTo>
                    <a:pt x="4855199" y="893051"/>
                  </a:moveTo>
                  <a:cubicBezTo>
                    <a:pt x="4934801" y="891961"/>
                    <a:pt x="5014119" y="870106"/>
                    <a:pt x="5084729" y="827601"/>
                  </a:cubicBezTo>
                  <a:cubicBezTo>
                    <a:pt x="5190646" y="763844"/>
                    <a:pt x="5264673" y="661029"/>
                    <a:pt x="5293162" y="544093"/>
                  </a:cubicBezTo>
                  <a:lnTo>
                    <a:pt x="5300119" y="478506"/>
                  </a:lnTo>
                  <a:lnTo>
                    <a:pt x="5301858" y="478506"/>
                  </a:lnTo>
                  <a:cubicBezTo>
                    <a:pt x="5301858" y="378192"/>
                    <a:pt x="5355856" y="285643"/>
                    <a:pt x="5443185" y="236281"/>
                  </a:cubicBezTo>
                  <a:cubicBezTo>
                    <a:pt x="5530514" y="186919"/>
                    <a:pt x="5637653" y="188386"/>
                    <a:pt x="5723598" y="240121"/>
                  </a:cubicBezTo>
                  <a:cubicBezTo>
                    <a:pt x="5809543" y="291856"/>
                    <a:pt x="5860986" y="385849"/>
                    <a:pt x="5858239" y="486126"/>
                  </a:cubicBezTo>
                  <a:lnTo>
                    <a:pt x="6037129" y="491027"/>
                  </a:lnTo>
                  <a:cubicBezTo>
                    <a:pt x="6041643" y="326255"/>
                    <a:pt x="5957113" y="171809"/>
                    <a:pt x="5815891" y="86800"/>
                  </a:cubicBezTo>
                  <a:cubicBezTo>
                    <a:pt x="5674670" y="1790"/>
                    <a:pt x="5498622" y="-620"/>
                    <a:pt x="5355125" y="80490"/>
                  </a:cubicBezTo>
                  <a:cubicBezTo>
                    <a:pt x="5247502" y="141323"/>
                    <a:pt x="5170688" y="242072"/>
                    <a:pt x="5139007" y="358184"/>
                  </a:cubicBezTo>
                  <a:lnTo>
                    <a:pt x="5129634" y="428205"/>
                  </a:lnTo>
                  <a:lnTo>
                    <a:pt x="5127077" y="428275"/>
                  </a:lnTo>
                  <a:cubicBezTo>
                    <a:pt x="5129824" y="528552"/>
                    <a:pt x="5078381" y="622545"/>
                    <a:pt x="4992436" y="674280"/>
                  </a:cubicBezTo>
                  <a:cubicBezTo>
                    <a:pt x="4906491" y="726015"/>
                    <a:pt x="4799352" y="727482"/>
                    <a:pt x="4712023" y="678120"/>
                  </a:cubicBezTo>
                  <a:cubicBezTo>
                    <a:pt x="4646527" y="641099"/>
                    <a:pt x="4599778" y="579784"/>
                    <a:pt x="4580498" y="509121"/>
                  </a:cubicBezTo>
                  <a:lnTo>
                    <a:pt x="4570880" y="437270"/>
                  </a:lnTo>
                  <a:lnTo>
                    <a:pt x="4561517" y="349001"/>
                  </a:lnTo>
                  <a:cubicBezTo>
                    <a:pt x="4533028" y="232065"/>
                    <a:pt x="4459001" y="129250"/>
                    <a:pt x="4353084" y="65493"/>
                  </a:cubicBezTo>
                  <a:cubicBezTo>
                    <a:pt x="4211863" y="-19517"/>
                    <a:pt x="4035815" y="-21927"/>
                    <a:pt x="3892318" y="59183"/>
                  </a:cubicBezTo>
                  <a:cubicBezTo>
                    <a:pt x="3784696" y="120016"/>
                    <a:pt x="3707881" y="220765"/>
                    <a:pt x="3676200" y="336877"/>
                  </a:cubicBezTo>
                  <a:lnTo>
                    <a:pt x="3666827" y="406898"/>
                  </a:lnTo>
                  <a:lnTo>
                    <a:pt x="3664270" y="406968"/>
                  </a:lnTo>
                  <a:cubicBezTo>
                    <a:pt x="3667017" y="507245"/>
                    <a:pt x="3615574" y="601238"/>
                    <a:pt x="3529629" y="652973"/>
                  </a:cubicBezTo>
                  <a:cubicBezTo>
                    <a:pt x="3443684" y="704708"/>
                    <a:pt x="3336545" y="706175"/>
                    <a:pt x="3249216" y="656813"/>
                  </a:cubicBezTo>
                  <a:cubicBezTo>
                    <a:pt x="3161887" y="607451"/>
                    <a:pt x="3107889" y="514902"/>
                    <a:pt x="3107889" y="414588"/>
                  </a:cubicBezTo>
                  <a:lnTo>
                    <a:pt x="3099904" y="414588"/>
                  </a:lnTo>
                  <a:lnTo>
                    <a:pt x="3095207" y="370307"/>
                  </a:lnTo>
                  <a:cubicBezTo>
                    <a:pt x="3066718" y="253371"/>
                    <a:pt x="2992691" y="150556"/>
                    <a:pt x="2886774" y="86799"/>
                  </a:cubicBezTo>
                  <a:cubicBezTo>
                    <a:pt x="2745553" y="1789"/>
                    <a:pt x="2569505" y="-621"/>
                    <a:pt x="2426008" y="80489"/>
                  </a:cubicBezTo>
                  <a:cubicBezTo>
                    <a:pt x="2318386" y="141322"/>
                    <a:pt x="2241571" y="242071"/>
                    <a:pt x="2209890" y="358183"/>
                  </a:cubicBezTo>
                  <a:lnTo>
                    <a:pt x="2200517" y="428204"/>
                  </a:lnTo>
                  <a:lnTo>
                    <a:pt x="2197960" y="428274"/>
                  </a:lnTo>
                  <a:cubicBezTo>
                    <a:pt x="2200707" y="528551"/>
                    <a:pt x="2149264" y="622544"/>
                    <a:pt x="2063319" y="674279"/>
                  </a:cubicBezTo>
                  <a:cubicBezTo>
                    <a:pt x="1977374" y="726014"/>
                    <a:pt x="1870235" y="727481"/>
                    <a:pt x="1782906" y="678119"/>
                  </a:cubicBezTo>
                  <a:cubicBezTo>
                    <a:pt x="1717409" y="641098"/>
                    <a:pt x="1670661" y="579783"/>
                    <a:pt x="1651381" y="509120"/>
                  </a:cubicBezTo>
                  <a:lnTo>
                    <a:pt x="1642654" y="443922"/>
                  </a:lnTo>
                  <a:lnTo>
                    <a:pt x="1632586" y="349001"/>
                  </a:lnTo>
                  <a:cubicBezTo>
                    <a:pt x="1604096" y="232065"/>
                    <a:pt x="1530069" y="129250"/>
                    <a:pt x="1424152" y="65493"/>
                  </a:cubicBezTo>
                  <a:cubicBezTo>
                    <a:pt x="1282931" y="-19517"/>
                    <a:pt x="1106883" y="-21927"/>
                    <a:pt x="963386" y="59183"/>
                  </a:cubicBezTo>
                  <a:cubicBezTo>
                    <a:pt x="855764" y="120016"/>
                    <a:pt x="778949" y="220765"/>
                    <a:pt x="747268" y="336877"/>
                  </a:cubicBezTo>
                  <a:lnTo>
                    <a:pt x="737895" y="406898"/>
                  </a:lnTo>
                  <a:lnTo>
                    <a:pt x="735338" y="406968"/>
                  </a:lnTo>
                  <a:cubicBezTo>
                    <a:pt x="738085" y="507245"/>
                    <a:pt x="686642" y="601238"/>
                    <a:pt x="600697" y="652973"/>
                  </a:cubicBezTo>
                  <a:cubicBezTo>
                    <a:pt x="514752" y="704708"/>
                    <a:pt x="407613" y="706175"/>
                    <a:pt x="320284" y="656813"/>
                  </a:cubicBezTo>
                  <a:cubicBezTo>
                    <a:pt x="232955" y="607451"/>
                    <a:pt x="178957" y="514902"/>
                    <a:pt x="178957" y="414588"/>
                  </a:cubicBezTo>
                  <a:lnTo>
                    <a:pt x="0" y="414587"/>
                  </a:lnTo>
                  <a:cubicBezTo>
                    <a:pt x="0" y="579421"/>
                    <a:pt x="88727" y="731494"/>
                    <a:pt x="232224" y="812604"/>
                  </a:cubicBezTo>
                  <a:cubicBezTo>
                    <a:pt x="375721" y="893714"/>
                    <a:pt x="551769" y="891304"/>
                    <a:pt x="692990" y="806294"/>
                  </a:cubicBezTo>
                  <a:cubicBezTo>
                    <a:pt x="798907" y="742537"/>
                    <a:pt x="872934" y="639722"/>
                    <a:pt x="901424" y="522786"/>
                  </a:cubicBezTo>
                  <a:lnTo>
                    <a:pt x="908380" y="457199"/>
                  </a:lnTo>
                  <a:lnTo>
                    <a:pt x="910119" y="457199"/>
                  </a:lnTo>
                  <a:cubicBezTo>
                    <a:pt x="910119" y="356885"/>
                    <a:pt x="964117" y="264336"/>
                    <a:pt x="1051446" y="214974"/>
                  </a:cubicBezTo>
                  <a:cubicBezTo>
                    <a:pt x="1138775" y="165612"/>
                    <a:pt x="1245914" y="167079"/>
                    <a:pt x="1331859" y="218814"/>
                  </a:cubicBezTo>
                  <a:cubicBezTo>
                    <a:pt x="1396318" y="257615"/>
                    <a:pt x="1441369" y="320187"/>
                    <a:pt x="1458708" y="391352"/>
                  </a:cubicBezTo>
                  <a:lnTo>
                    <a:pt x="1463432" y="435893"/>
                  </a:lnTo>
                  <a:lnTo>
                    <a:pt x="1462622" y="435893"/>
                  </a:lnTo>
                  <a:cubicBezTo>
                    <a:pt x="1462622" y="600727"/>
                    <a:pt x="1551349" y="752800"/>
                    <a:pt x="1694846" y="833910"/>
                  </a:cubicBezTo>
                  <a:cubicBezTo>
                    <a:pt x="1766595" y="874465"/>
                    <a:pt x="1846481" y="894140"/>
                    <a:pt x="1926083" y="893050"/>
                  </a:cubicBezTo>
                  <a:cubicBezTo>
                    <a:pt x="2005685" y="891960"/>
                    <a:pt x="2085002" y="870105"/>
                    <a:pt x="2155612" y="827600"/>
                  </a:cubicBezTo>
                  <a:cubicBezTo>
                    <a:pt x="2261529" y="763843"/>
                    <a:pt x="2335556" y="661028"/>
                    <a:pt x="2364045" y="544092"/>
                  </a:cubicBezTo>
                  <a:lnTo>
                    <a:pt x="2371002" y="478505"/>
                  </a:lnTo>
                  <a:lnTo>
                    <a:pt x="2372741" y="478505"/>
                  </a:lnTo>
                  <a:cubicBezTo>
                    <a:pt x="2372741" y="378191"/>
                    <a:pt x="2426739" y="285642"/>
                    <a:pt x="2514068" y="236280"/>
                  </a:cubicBezTo>
                  <a:cubicBezTo>
                    <a:pt x="2601397" y="186918"/>
                    <a:pt x="2708536" y="188385"/>
                    <a:pt x="2794481" y="240120"/>
                  </a:cubicBezTo>
                  <a:cubicBezTo>
                    <a:pt x="2880426" y="291855"/>
                    <a:pt x="2931869" y="385848"/>
                    <a:pt x="2929122" y="486125"/>
                  </a:cubicBezTo>
                  <a:lnTo>
                    <a:pt x="2938542" y="486383"/>
                  </a:lnTo>
                  <a:lnTo>
                    <a:pt x="2945038" y="534911"/>
                  </a:lnTo>
                  <a:cubicBezTo>
                    <a:pt x="2976719" y="651022"/>
                    <a:pt x="3053534" y="751772"/>
                    <a:pt x="3161156" y="812604"/>
                  </a:cubicBezTo>
                  <a:cubicBezTo>
                    <a:pt x="3304653" y="893714"/>
                    <a:pt x="3480701" y="891304"/>
                    <a:pt x="3621922" y="806294"/>
                  </a:cubicBezTo>
                  <a:cubicBezTo>
                    <a:pt x="3727839" y="742537"/>
                    <a:pt x="3801866" y="639722"/>
                    <a:pt x="3830356" y="522786"/>
                  </a:cubicBezTo>
                  <a:lnTo>
                    <a:pt x="3837312" y="457199"/>
                  </a:lnTo>
                  <a:lnTo>
                    <a:pt x="3839051" y="457199"/>
                  </a:lnTo>
                  <a:cubicBezTo>
                    <a:pt x="3839051" y="356885"/>
                    <a:pt x="3893049" y="264336"/>
                    <a:pt x="3980378" y="214974"/>
                  </a:cubicBezTo>
                  <a:cubicBezTo>
                    <a:pt x="4067707" y="165612"/>
                    <a:pt x="4174846" y="167079"/>
                    <a:pt x="4260791" y="218814"/>
                  </a:cubicBezTo>
                  <a:cubicBezTo>
                    <a:pt x="4325250" y="257615"/>
                    <a:pt x="4370301" y="320187"/>
                    <a:pt x="4387640" y="391352"/>
                  </a:cubicBezTo>
                  <a:lnTo>
                    <a:pt x="4392364" y="435894"/>
                  </a:lnTo>
                  <a:lnTo>
                    <a:pt x="4391739" y="435894"/>
                  </a:lnTo>
                  <a:lnTo>
                    <a:pt x="4394750" y="458385"/>
                  </a:lnTo>
                  <a:lnTo>
                    <a:pt x="4395432" y="464819"/>
                  </a:lnTo>
                  <a:lnTo>
                    <a:pt x="4395612" y="464824"/>
                  </a:lnTo>
                  <a:lnTo>
                    <a:pt x="4407845" y="556218"/>
                  </a:lnTo>
                  <a:cubicBezTo>
                    <a:pt x="4439526" y="672329"/>
                    <a:pt x="4516341" y="773079"/>
                    <a:pt x="4623963" y="833911"/>
                  </a:cubicBezTo>
                  <a:cubicBezTo>
                    <a:pt x="4695712" y="874466"/>
                    <a:pt x="4775598" y="894141"/>
                    <a:pt x="4855199" y="893051"/>
                  </a:cubicBez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99" name="Freeform 198"/>
            <p:cNvSpPr/>
            <p:nvPr userDrawn="1"/>
          </p:nvSpPr>
          <p:spPr>
            <a:xfrm flipV="1">
              <a:off x="9884694" y="6430885"/>
              <a:ext cx="2022768" cy="299226"/>
            </a:xfrm>
            <a:custGeom>
              <a:avLst/>
              <a:gdLst>
                <a:gd name="connsiteX0" fmla="*/ 4855199 w 6037301"/>
                <a:gd name="connsiteY0" fmla="*/ 893051 h 893093"/>
                <a:gd name="connsiteX1" fmla="*/ 5084729 w 6037301"/>
                <a:gd name="connsiteY1" fmla="*/ 827601 h 893093"/>
                <a:gd name="connsiteX2" fmla="*/ 5293162 w 6037301"/>
                <a:gd name="connsiteY2" fmla="*/ 544093 h 893093"/>
                <a:gd name="connsiteX3" fmla="*/ 5300119 w 6037301"/>
                <a:gd name="connsiteY3" fmla="*/ 478506 h 893093"/>
                <a:gd name="connsiteX4" fmla="*/ 5301858 w 6037301"/>
                <a:gd name="connsiteY4" fmla="*/ 478506 h 893093"/>
                <a:gd name="connsiteX5" fmla="*/ 5443185 w 6037301"/>
                <a:gd name="connsiteY5" fmla="*/ 236281 h 893093"/>
                <a:gd name="connsiteX6" fmla="*/ 5723598 w 6037301"/>
                <a:gd name="connsiteY6" fmla="*/ 240121 h 893093"/>
                <a:gd name="connsiteX7" fmla="*/ 5858239 w 6037301"/>
                <a:gd name="connsiteY7" fmla="*/ 486126 h 893093"/>
                <a:gd name="connsiteX8" fmla="*/ 6037129 w 6037301"/>
                <a:gd name="connsiteY8" fmla="*/ 491027 h 893093"/>
                <a:gd name="connsiteX9" fmla="*/ 5815891 w 6037301"/>
                <a:gd name="connsiteY9" fmla="*/ 86800 h 893093"/>
                <a:gd name="connsiteX10" fmla="*/ 5355125 w 6037301"/>
                <a:gd name="connsiteY10" fmla="*/ 80490 h 893093"/>
                <a:gd name="connsiteX11" fmla="*/ 5139007 w 6037301"/>
                <a:gd name="connsiteY11" fmla="*/ 358184 h 893093"/>
                <a:gd name="connsiteX12" fmla="*/ 5129634 w 6037301"/>
                <a:gd name="connsiteY12" fmla="*/ 428205 h 893093"/>
                <a:gd name="connsiteX13" fmla="*/ 5127077 w 6037301"/>
                <a:gd name="connsiteY13" fmla="*/ 428275 h 893093"/>
                <a:gd name="connsiteX14" fmla="*/ 4992436 w 6037301"/>
                <a:gd name="connsiteY14" fmla="*/ 674280 h 893093"/>
                <a:gd name="connsiteX15" fmla="*/ 4712023 w 6037301"/>
                <a:gd name="connsiteY15" fmla="*/ 678120 h 893093"/>
                <a:gd name="connsiteX16" fmla="*/ 4580498 w 6037301"/>
                <a:gd name="connsiteY16" fmla="*/ 509121 h 893093"/>
                <a:gd name="connsiteX17" fmla="*/ 4570880 w 6037301"/>
                <a:gd name="connsiteY17" fmla="*/ 437270 h 893093"/>
                <a:gd name="connsiteX18" fmla="*/ 4561517 w 6037301"/>
                <a:gd name="connsiteY18" fmla="*/ 349001 h 893093"/>
                <a:gd name="connsiteX19" fmla="*/ 4353084 w 6037301"/>
                <a:gd name="connsiteY19" fmla="*/ 65493 h 893093"/>
                <a:gd name="connsiteX20" fmla="*/ 3892318 w 6037301"/>
                <a:gd name="connsiteY20" fmla="*/ 59183 h 893093"/>
                <a:gd name="connsiteX21" fmla="*/ 3676200 w 6037301"/>
                <a:gd name="connsiteY21" fmla="*/ 336877 h 893093"/>
                <a:gd name="connsiteX22" fmla="*/ 3666827 w 6037301"/>
                <a:gd name="connsiteY22" fmla="*/ 406898 h 893093"/>
                <a:gd name="connsiteX23" fmla="*/ 3664270 w 6037301"/>
                <a:gd name="connsiteY23" fmla="*/ 406968 h 893093"/>
                <a:gd name="connsiteX24" fmla="*/ 3529629 w 6037301"/>
                <a:gd name="connsiteY24" fmla="*/ 652973 h 893093"/>
                <a:gd name="connsiteX25" fmla="*/ 3249216 w 6037301"/>
                <a:gd name="connsiteY25" fmla="*/ 656813 h 893093"/>
                <a:gd name="connsiteX26" fmla="*/ 3107889 w 6037301"/>
                <a:gd name="connsiteY26" fmla="*/ 414588 h 893093"/>
                <a:gd name="connsiteX27" fmla="*/ 3099904 w 6037301"/>
                <a:gd name="connsiteY27" fmla="*/ 414588 h 893093"/>
                <a:gd name="connsiteX28" fmla="*/ 3095207 w 6037301"/>
                <a:gd name="connsiteY28" fmla="*/ 370307 h 893093"/>
                <a:gd name="connsiteX29" fmla="*/ 2886774 w 6037301"/>
                <a:gd name="connsiteY29" fmla="*/ 86799 h 893093"/>
                <a:gd name="connsiteX30" fmla="*/ 2426008 w 6037301"/>
                <a:gd name="connsiteY30" fmla="*/ 80489 h 893093"/>
                <a:gd name="connsiteX31" fmla="*/ 2209890 w 6037301"/>
                <a:gd name="connsiteY31" fmla="*/ 358183 h 893093"/>
                <a:gd name="connsiteX32" fmla="*/ 2200517 w 6037301"/>
                <a:gd name="connsiteY32" fmla="*/ 428204 h 893093"/>
                <a:gd name="connsiteX33" fmla="*/ 2197960 w 6037301"/>
                <a:gd name="connsiteY33" fmla="*/ 428274 h 893093"/>
                <a:gd name="connsiteX34" fmla="*/ 2063319 w 6037301"/>
                <a:gd name="connsiteY34" fmla="*/ 674279 h 893093"/>
                <a:gd name="connsiteX35" fmla="*/ 1782906 w 6037301"/>
                <a:gd name="connsiteY35" fmla="*/ 678119 h 893093"/>
                <a:gd name="connsiteX36" fmla="*/ 1651381 w 6037301"/>
                <a:gd name="connsiteY36" fmla="*/ 509120 h 893093"/>
                <a:gd name="connsiteX37" fmla="*/ 1642654 w 6037301"/>
                <a:gd name="connsiteY37" fmla="*/ 443922 h 893093"/>
                <a:gd name="connsiteX38" fmla="*/ 1632586 w 6037301"/>
                <a:gd name="connsiteY38" fmla="*/ 349001 h 893093"/>
                <a:gd name="connsiteX39" fmla="*/ 1424152 w 6037301"/>
                <a:gd name="connsiteY39" fmla="*/ 65493 h 893093"/>
                <a:gd name="connsiteX40" fmla="*/ 963386 w 6037301"/>
                <a:gd name="connsiteY40" fmla="*/ 59183 h 893093"/>
                <a:gd name="connsiteX41" fmla="*/ 747268 w 6037301"/>
                <a:gd name="connsiteY41" fmla="*/ 336877 h 893093"/>
                <a:gd name="connsiteX42" fmla="*/ 737895 w 6037301"/>
                <a:gd name="connsiteY42" fmla="*/ 406898 h 893093"/>
                <a:gd name="connsiteX43" fmla="*/ 735338 w 6037301"/>
                <a:gd name="connsiteY43" fmla="*/ 406968 h 893093"/>
                <a:gd name="connsiteX44" fmla="*/ 600697 w 6037301"/>
                <a:gd name="connsiteY44" fmla="*/ 652973 h 893093"/>
                <a:gd name="connsiteX45" fmla="*/ 320284 w 6037301"/>
                <a:gd name="connsiteY45" fmla="*/ 656813 h 893093"/>
                <a:gd name="connsiteX46" fmla="*/ 178957 w 6037301"/>
                <a:gd name="connsiteY46" fmla="*/ 414588 h 893093"/>
                <a:gd name="connsiteX47" fmla="*/ 0 w 6037301"/>
                <a:gd name="connsiteY47" fmla="*/ 414587 h 893093"/>
                <a:gd name="connsiteX48" fmla="*/ 232224 w 6037301"/>
                <a:gd name="connsiteY48" fmla="*/ 812604 h 893093"/>
                <a:gd name="connsiteX49" fmla="*/ 692990 w 6037301"/>
                <a:gd name="connsiteY49" fmla="*/ 806294 h 893093"/>
                <a:gd name="connsiteX50" fmla="*/ 901424 w 6037301"/>
                <a:gd name="connsiteY50" fmla="*/ 522786 h 893093"/>
                <a:gd name="connsiteX51" fmla="*/ 908380 w 6037301"/>
                <a:gd name="connsiteY51" fmla="*/ 457199 h 893093"/>
                <a:gd name="connsiteX52" fmla="*/ 910119 w 6037301"/>
                <a:gd name="connsiteY52" fmla="*/ 457199 h 893093"/>
                <a:gd name="connsiteX53" fmla="*/ 1051446 w 6037301"/>
                <a:gd name="connsiteY53" fmla="*/ 214974 h 893093"/>
                <a:gd name="connsiteX54" fmla="*/ 1331859 w 6037301"/>
                <a:gd name="connsiteY54" fmla="*/ 218814 h 893093"/>
                <a:gd name="connsiteX55" fmla="*/ 1458708 w 6037301"/>
                <a:gd name="connsiteY55" fmla="*/ 391352 h 893093"/>
                <a:gd name="connsiteX56" fmla="*/ 1463432 w 6037301"/>
                <a:gd name="connsiteY56" fmla="*/ 435893 h 893093"/>
                <a:gd name="connsiteX57" fmla="*/ 1462622 w 6037301"/>
                <a:gd name="connsiteY57" fmla="*/ 435893 h 893093"/>
                <a:gd name="connsiteX58" fmla="*/ 1694846 w 6037301"/>
                <a:gd name="connsiteY58" fmla="*/ 833910 h 893093"/>
                <a:gd name="connsiteX59" fmla="*/ 1926083 w 6037301"/>
                <a:gd name="connsiteY59" fmla="*/ 893050 h 893093"/>
                <a:gd name="connsiteX60" fmla="*/ 2155612 w 6037301"/>
                <a:gd name="connsiteY60" fmla="*/ 827600 h 893093"/>
                <a:gd name="connsiteX61" fmla="*/ 2364045 w 6037301"/>
                <a:gd name="connsiteY61" fmla="*/ 544092 h 893093"/>
                <a:gd name="connsiteX62" fmla="*/ 2371002 w 6037301"/>
                <a:gd name="connsiteY62" fmla="*/ 478505 h 893093"/>
                <a:gd name="connsiteX63" fmla="*/ 2372741 w 6037301"/>
                <a:gd name="connsiteY63" fmla="*/ 478505 h 893093"/>
                <a:gd name="connsiteX64" fmla="*/ 2514068 w 6037301"/>
                <a:gd name="connsiteY64" fmla="*/ 236280 h 893093"/>
                <a:gd name="connsiteX65" fmla="*/ 2794481 w 6037301"/>
                <a:gd name="connsiteY65" fmla="*/ 240120 h 893093"/>
                <a:gd name="connsiteX66" fmla="*/ 2929122 w 6037301"/>
                <a:gd name="connsiteY66" fmla="*/ 486125 h 893093"/>
                <a:gd name="connsiteX67" fmla="*/ 2938542 w 6037301"/>
                <a:gd name="connsiteY67" fmla="*/ 486383 h 893093"/>
                <a:gd name="connsiteX68" fmla="*/ 2945038 w 6037301"/>
                <a:gd name="connsiteY68" fmla="*/ 534911 h 893093"/>
                <a:gd name="connsiteX69" fmla="*/ 3161156 w 6037301"/>
                <a:gd name="connsiteY69" fmla="*/ 812604 h 893093"/>
                <a:gd name="connsiteX70" fmla="*/ 3621922 w 6037301"/>
                <a:gd name="connsiteY70" fmla="*/ 806294 h 893093"/>
                <a:gd name="connsiteX71" fmla="*/ 3830356 w 6037301"/>
                <a:gd name="connsiteY71" fmla="*/ 522786 h 893093"/>
                <a:gd name="connsiteX72" fmla="*/ 3837312 w 6037301"/>
                <a:gd name="connsiteY72" fmla="*/ 457199 h 893093"/>
                <a:gd name="connsiteX73" fmla="*/ 3839051 w 6037301"/>
                <a:gd name="connsiteY73" fmla="*/ 457199 h 893093"/>
                <a:gd name="connsiteX74" fmla="*/ 3980378 w 6037301"/>
                <a:gd name="connsiteY74" fmla="*/ 214974 h 893093"/>
                <a:gd name="connsiteX75" fmla="*/ 4260791 w 6037301"/>
                <a:gd name="connsiteY75" fmla="*/ 218814 h 893093"/>
                <a:gd name="connsiteX76" fmla="*/ 4387640 w 6037301"/>
                <a:gd name="connsiteY76" fmla="*/ 391352 h 893093"/>
                <a:gd name="connsiteX77" fmla="*/ 4392364 w 6037301"/>
                <a:gd name="connsiteY77" fmla="*/ 435894 h 893093"/>
                <a:gd name="connsiteX78" fmla="*/ 4391739 w 6037301"/>
                <a:gd name="connsiteY78" fmla="*/ 435894 h 893093"/>
                <a:gd name="connsiteX79" fmla="*/ 4394750 w 6037301"/>
                <a:gd name="connsiteY79" fmla="*/ 458385 h 893093"/>
                <a:gd name="connsiteX80" fmla="*/ 4395432 w 6037301"/>
                <a:gd name="connsiteY80" fmla="*/ 464819 h 893093"/>
                <a:gd name="connsiteX81" fmla="*/ 4395612 w 6037301"/>
                <a:gd name="connsiteY81" fmla="*/ 464824 h 893093"/>
                <a:gd name="connsiteX82" fmla="*/ 4407845 w 6037301"/>
                <a:gd name="connsiteY82" fmla="*/ 556218 h 893093"/>
                <a:gd name="connsiteX83" fmla="*/ 4623963 w 6037301"/>
                <a:gd name="connsiteY83" fmla="*/ 833911 h 893093"/>
                <a:gd name="connsiteX84" fmla="*/ 4855199 w 6037301"/>
                <a:gd name="connsiteY84" fmla="*/ 893051 h 89309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Lst>
              <a:rect l="l" t="t" r="r" b="b"/>
              <a:pathLst>
                <a:path w="6037301" h="893093">
                  <a:moveTo>
                    <a:pt x="4855199" y="893051"/>
                  </a:moveTo>
                  <a:cubicBezTo>
                    <a:pt x="4934801" y="891961"/>
                    <a:pt x="5014119" y="870106"/>
                    <a:pt x="5084729" y="827601"/>
                  </a:cubicBezTo>
                  <a:cubicBezTo>
                    <a:pt x="5190646" y="763844"/>
                    <a:pt x="5264673" y="661029"/>
                    <a:pt x="5293162" y="544093"/>
                  </a:cubicBezTo>
                  <a:lnTo>
                    <a:pt x="5300119" y="478506"/>
                  </a:lnTo>
                  <a:lnTo>
                    <a:pt x="5301858" y="478506"/>
                  </a:lnTo>
                  <a:cubicBezTo>
                    <a:pt x="5301858" y="378192"/>
                    <a:pt x="5355856" y="285643"/>
                    <a:pt x="5443185" y="236281"/>
                  </a:cubicBezTo>
                  <a:cubicBezTo>
                    <a:pt x="5530514" y="186919"/>
                    <a:pt x="5637653" y="188386"/>
                    <a:pt x="5723598" y="240121"/>
                  </a:cubicBezTo>
                  <a:cubicBezTo>
                    <a:pt x="5809543" y="291856"/>
                    <a:pt x="5860986" y="385849"/>
                    <a:pt x="5858239" y="486126"/>
                  </a:cubicBezTo>
                  <a:lnTo>
                    <a:pt x="6037129" y="491027"/>
                  </a:lnTo>
                  <a:cubicBezTo>
                    <a:pt x="6041643" y="326255"/>
                    <a:pt x="5957113" y="171809"/>
                    <a:pt x="5815891" y="86800"/>
                  </a:cubicBezTo>
                  <a:cubicBezTo>
                    <a:pt x="5674670" y="1790"/>
                    <a:pt x="5498622" y="-620"/>
                    <a:pt x="5355125" y="80490"/>
                  </a:cubicBezTo>
                  <a:cubicBezTo>
                    <a:pt x="5247502" y="141323"/>
                    <a:pt x="5170688" y="242072"/>
                    <a:pt x="5139007" y="358184"/>
                  </a:cubicBezTo>
                  <a:lnTo>
                    <a:pt x="5129634" y="428205"/>
                  </a:lnTo>
                  <a:lnTo>
                    <a:pt x="5127077" y="428275"/>
                  </a:lnTo>
                  <a:cubicBezTo>
                    <a:pt x="5129824" y="528552"/>
                    <a:pt x="5078381" y="622545"/>
                    <a:pt x="4992436" y="674280"/>
                  </a:cubicBezTo>
                  <a:cubicBezTo>
                    <a:pt x="4906491" y="726015"/>
                    <a:pt x="4799352" y="727482"/>
                    <a:pt x="4712023" y="678120"/>
                  </a:cubicBezTo>
                  <a:cubicBezTo>
                    <a:pt x="4646527" y="641099"/>
                    <a:pt x="4599778" y="579784"/>
                    <a:pt x="4580498" y="509121"/>
                  </a:cubicBezTo>
                  <a:lnTo>
                    <a:pt x="4570880" y="437270"/>
                  </a:lnTo>
                  <a:lnTo>
                    <a:pt x="4561517" y="349001"/>
                  </a:lnTo>
                  <a:cubicBezTo>
                    <a:pt x="4533028" y="232065"/>
                    <a:pt x="4459001" y="129250"/>
                    <a:pt x="4353084" y="65493"/>
                  </a:cubicBezTo>
                  <a:cubicBezTo>
                    <a:pt x="4211863" y="-19517"/>
                    <a:pt x="4035815" y="-21927"/>
                    <a:pt x="3892318" y="59183"/>
                  </a:cubicBezTo>
                  <a:cubicBezTo>
                    <a:pt x="3784696" y="120016"/>
                    <a:pt x="3707881" y="220765"/>
                    <a:pt x="3676200" y="336877"/>
                  </a:cubicBezTo>
                  <a:lnTo>
                    <a:pt x="3666827" y="406898"/>
                  </a:lnTo>
                  <a:lnTo>
                    <a:pt x="3664270" y="406968"/>
                  </a:lnTo>
                  <a:cubicBezTo>
                    <a:pt x="3667017" y="507245"/>
                    <a:pt x="3615574" y="601238"/>
                    <a:pt x="3529629" y="652973"/>
                  </a:cubicBezTo>
                  <a:cubicBezTo>
                    <a:pt x="3443684" y="704708"/>
                    <a:pt x="3336545" y="706175"/>
                    <a:pt x="3249216" y="656813"/>
                  </a:cubicBezTo>
                  <a:cubicBezTo>
                    <a:pt x="3161887" y="607451"/>
                    <a:pt x="3107889" y="514902"/>
                    <a:pt x="3107889" y="414588"/>
                  </a:cubicBezTo>
                  <a:lnTo>
                    <a:pt x="3099904" y="414588"/>
                  </a:lnTo>
                  <a:lnTo>
                    <a:pt x="3095207" y="370307"/>
                  </a:lnTo>
                  <a:cubicBezTo>
                    <a:pt x="3066718" y="253371"/>
                    <a:pt x="2992691" y="150556"/>
                    <a:pt x="2886774" y="86799"/>
                  </a:cubicBezTo>
                  <a:cubicBezTo>
                    <a:pt x="2745553" y="1789"/>
                    <a:pt x="2569505" y="-621"/>
                    <a:pt x="2426008" y="80489"/>
                  </a:cubicBezTo>
                  <a:cubicBezTo>
                    <a:pt x="2318386" y="141322"/>
                    <a:pt x="2241571" y="242071"/>
                    <a:pt x="2209890" y="358183"/>
                  </a:cubicBezTo>
                  <a:lnTo>
                    <a:pt x="2200517" y="428204"/>
                  </a:lnTo>
                  <a:lnTo>
                    <a:pt x="2197960" y="428274"/>
                  </a:lnTo>
                  <a:cubicBezTo>
                    <a:pt x="2200707" y="528551"/>
                    <a:pt x="2149264" y="622544"/>
                    <a:pt x="2063319" y="674279"/>
                  </a:cubicBezTo>
                  <a:cubicBezTo>
                    <a:pt x="1977374" y="726014"/>
                    <a:pt x="1870235" y="727481"/>
                    <a:pt x="1782906" y="678119"/>
                  </a:cubicBezTo>
                  <a:cubicBezTo>
                    <a:pt x="1717409" y="641098"/>
                    <a:pt x="1670661" y="579783"/>
                    <a:pt x="1651381" y="509120"/>
                  </a:cubicBezTo>
                  <a:lnTo>
                    <a:pt x="1642654" y="443922"/>
                  </a:lnTo>
                  <a:lnTo>
                    <a:pt x="1632586" y="349001"/>
                  </a:lnTo>
                  <a:cubicBezTo>
                    <a:pt x="1604096" y="232065"/>
                    <a:pt x="1530069" y="129250"/>
                    <a:pt x="1424152" y="65493"/>
                  </a:cubicBezTo>
                  <a:cubicBezTo>
                    <a:pt x="1282931" y="-19517"/>
                    <a:pt x="1106883" y="-21927"/>
                    <a:pt x="963386" y="59183"/>
                  </a:cubicBezTo>
                  <a:cubicBezTo>
                    <a:pt x="855764" y="120016"/>
                    <a:pt x="778949" y="220765"/>
                    <a:pt x="747268" y="336877"/>
                  </a:cubicBezTo>
                  <a:lnTo>
                    <a:pt x="737895" y="406898"/>
                  </a:lnTo>
                  <a:lnTo>
                    <a:pt x="735338" y="406968"/>
                  </a:lnTo>
                  <a:cubicBezTo>
                    <a:pt x="738085" y="507245"/>
                    <a:pt x="686642" y="601238"/>
                    <a:pt x="600697" y="652973"/>
                  </a:cubicBezTo>
                  <a:cubicBezTo>
                    <a:pt x="514752" y="704708"/>
                    <a:pt x="407613" y="706175"/>
                    <a:pt x="320284" y="656813"/>
                  </a:cubicBezTo>
                  <a:cubicBezTo>
                    <a:pt x="232955" y="607451"/>
                    <a:pt x="178957" y="514902"/>
                    <a:pt x="178957" y="414588"/>
                  </a:cubicBezTo>
                  <a:lnTo>
                    <a:pt x="0" y="414587"/>
                  </a:lnTo>
                  <a:cubicBezTo>
                    <a:pt x="0" y="579421"/>
                    <a:pt x="88727" y="731494"/>
                    <a:pt x="232224" y="812604"/>
                  </a:cubicBezTo>
                  <a:cubicBezTo>
                    <a:pt x="375721" y="893714"/>
                    <a:pt x="551769" y="891304"/>
                    <a:pt x="692990" y="806294"/>
                  </a:cubicBezTo>
                  <a:cubicBezTo>
                    <a:pt x="798907" y="742537"/>
                    <a:pt x="872934" y="639722"/>
                    <a:pt x="901424" y="522786"/>
                  </a:cubicBezTo>
                  <a:lnTo>
                    <a:pt x="908380" y="457199"/>
                  </a:lnTo>
                  <a:lnTo>
                    <a:pt x="910119" y="457199"/>
                  </a:lnTo>
                  <a:cubicBezTo>
                    <a:pt x="910119" y="356885"/>
                    <a:pt x="964117" y="264336"/>
                    <a:pt x="1051446" y="214974"/>
                  </a:cubicBezTo>
                  <a:cubicBezTo>
                    <a:pt x="1138775" y="165612"/>
                    <a:pt x="1245914" y="167079"/>
                    <a:pt x="1331859" y="218814"/>
                  </a:cubicBezTo>
                  <a:cubicBezTo>
                    <a:pt x="1396318" y="257615"/>
                    <a:pt x="1441369" y="320187"/>
                    <a:pt x="1458708" y="391352"/>
                  </a:cubicBezTo>
                  <a:lnTo>
                    <a:pt x="1463432" y="435893"/>
                  </a:lnTo>
                  <a:lnTo>
                    <a:pt x="1462622" y="435893"/>
                  </a:lnTo>
                  <a:cubicBezTo>
                    <a:pt x="1462622" y="600727"/>
                    <a:pt x="1551349" y="752800"/>
                    <a:pt x="1694846" y="833910"/>
                  </a:cubicBezTo>
                  <a:cubicBezTo>
                    <a:pt x="1766595" y="874465"/>
                    <a:pt x="1846481" y="894140"/>
                    <a:pt x="1926083" y="893050"/>
                  </a:cubicBezTo>
                  <a:cubicBezTo>
                    <a:pt x="2005685" y="891960"/>
                    <a:pt x="2085002" y="870105"/>
                    <a:pt x="2155612" y="827600"/>
                  </a:cubicBezTo>
                  <a:cubicBezTo>
                    <a:pt x="2261529" y="763843"/>
                    <a:pt x="2335556" y="661028"/>
                    <a:pt x="2364045" y="544092"/>
                  </a:cubicBezTo>
                  <a:lnTo>
                    <a:pt x="2371002" y="478505"/>
                  </a:lnTo>
                  <a:lnTo>
                    <a:pt x="2372741" y="478505"/>
                  </a:lnTo>
                  <a:cubicBezTo>
                    <a:pt x="2372741" y="378191"/>
                    <a:pt x="2426739" y="285642"/>
                    <a:pt x="2514068" y="236280"/>
                  </a:cubicBezTo>
                  <a:cubicBezTo>
                    <a:pt x="2601397" y="186918"/>
                    <a:pt x="2708536" y="188385"/>
                    <a:pt x="2794481" y="240120"/>
                  </a:cubicBezTo>
                  <a:cubicBezTo>
                    <a:pt x="2880426" y="291855"/>
                    <a:pt x="2931869" y="385848"/>
                    <a:pt x="2929122" y="486125"/>
                  </a:cubicBezTo>
                  <a:lnTo>
                    <a:pt x="2938542" y="486383"/>
                  </a:lnTo>
                  <a:lnTo>
                    <a:pt x="2945038" y="534911"/>
                  </a:lnTo>
                  <a:cubicBezTo>
                    <a:pt x="2976719" y="651022"/>
                    <a:pt x="3053534" y="751772"/>
                    <a:pt x="3161156" y="812604"/>
                  </a:cubicBezTo>
                  <a:cubicBezTo>
                    <a:pt x="3304653" y="893714"/>
                    <a:pt x="3480701" y="891304"/>
                    <a:pt x="3621922" y="806294"/>
                  </a:cubicBezTo>
                  <a:cubicBezTo>
                    <a:pt x="3727839" y="742537"/>
                    <a:pt x="3801866" y="639722"/>
                    <a:pt x="3830356" y="522786"/>
                  </a:cubicBezTo>
                  <a:lnTo>
                    <a:pt x="3837312" y="457199"/>
                  </a:lnTo>
                  <a:lnTo>
                    <a:pt x="3839051" y="457199"/>
                  </a:lnTo>
                  <a:cubicBezTo>
                    <a:pt x="3839051" y="356885"/>
                    <a:pt x="3893049" y="264336"/>
                    <a:pt x="3980378" y="214974"/>
                  </a:cubicBezTo>
                  <a:cubicBezTo>
                    <a:pt x="4067707" y="165612"/>
                    <a:pt x="4174846" y="167079"/>
                    <a:pt x="4260791" y="218814"/>
                  </a:cubicBezTo>
                  <a:cubicBezTo>
                    <a:pt x="4325250" y="257615"/>
                    <a:pt x="4370301" y="320187"/>
                    <a:pt x="4387640" y="391352"/>
                  </a:cubicBezTo>
                  <a:lnTo>
                    <a:pt x="4392364" y="435894"/>
                  </a:lnTo>
                  <a:lnTo>
                    <a:pt x="4391739" y="435894"/>
                  </a:lnTo>
                  <a:lnTo>
                    <a:pt x="4394750" y="458385"/>
                  </a:lnTo>
                  <a:lnTo>
                    <a:pt x="4395432" y="464819"/>
                  </a:lnTo>
                  <a:lnTo>
                    <a:pt x="4395612" y="464824"/>
                  </a:lnTo>
                  <a:lnTo>
                    <a:pt x="4407845" y="556218"/>
                  </a:lnTo>
                  <a:cubicBezTo>
                    <a:pt x="4439526" y="672329"/>
                    <a:pt x="4516341" y="773079"/>
                    <a:pt x="4623963" y="833911"/>
                  </a:cubicBezTo>
                  <a:cubicBezTo>
                    <a:pt x="4695712" y="874466"/>
                    <a:pt x="4775598" y="894141"/>
                    <a:pt x="4855199" y="893051"/>
                  </a:cubicBez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grpSp>
        <p:nvGrpSpPr>
          <p:cNvPr id="200" name="Group 199"/>
          <p:cNvGrpSpPr/>
          <p:nvPr userDrawn="1"/>
        </p:nvGrpSpPr>
        <p:grpSpPr>
          <a:xfrm>
            <a:off x="8540128" y="-1458159"/>
            <a:ext cx="2856513" cy="2233199"/>
            <a:chOff x="6063733" y="4273141"/>
            <a:chExt cx="2049922" cy="1602612"/>
          </a:xfrm>
        </p:grpSpPr>
        <p:sp>
          <p:nvSpPr>
            <p:cNvPr id="201" name="Pentagon 200"/>
            <p:cNvSpPr/>
            <p:nvPr userDrawn="1"/>
          </p:nvSpPr>
          <p:spPr>
            <a:xfrm rot="8879210">
              <a:off x="6092960" y="4850290"/>
              <a:ext cx="2020695" cy="1000905"/>
            </a:xfrm>
            <a:prstGeom prst="homePlate">
              <a:avLst/>
            </a:prstGeom>
            <a:solidFill>
              <a:srgbClr val="FFCD7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202" name="Group 201"/>
            <p:cNvGrpSpPr/>
            <p:nvPr userDrawn="1"/>
          </p:nvGrpSpPr>
          <p:grpSpPr>
            <a:xfrm>
              <a:off x="6063733" y="4273141"/>
              <a:ext cx="2020695" cy="1602612"/>
              <a:chOff x="4627280" y="3976893"/>
              <a:chExt cx="2020695" cy="1602612"/>
            </a:xfrm>
          </p:grpSpPr>
          <p:sp>
            <p:nvSpPr>
              <p:cNvPr id="203" name="Isosceles Triangle 202"/>
              <p:cNvSpPr/>
              <p:nvPr userDrawn="1"/>
            </p:nvSpPr>
            <p:spPr>
              <a:xfrm rot="14261390">
                <a:off x="5814507" y="4257288"/>
                <a:ext cx="992228" cy="431437"/>
              </a:xfrm>
              <a:prstGeom prst="triangle">
                <a:avLst/>
              </a:prstGeom>
              <a:noFill/>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4" name="Pentagon 203"/>
              <p:cNvSpPr/>
              <p:nvPr userDrawn="1"/>
            </p:nvSpPr>
            <p:spPr>
              <a:xfrm rot="8879210">
                <a:off x="4627280" y="4382394"/>
                <a:ext cx="2020695" cy="1000905"/>
              </a:xfrm>
              <a:prstGeom prst="homePlate">
                <a:avLst/>
              </a:prstGeom>
              <a:noFill/>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cxnSp>
            <p:nvCxnSpPr>
              <p:cNvPr id="205" name="Straight Connector 204"/>
              <p:cNvCxnSpPr/>
              <p:nvPr userDrawn="1"/>
            </p:nvCxnSpPr>
            <p:spPr>
              <a:xfrm>
                <a:off x="4932152" y="4718239"/>
                <a:ext cx="558531" cy="861266"/>
              </a:xfrm>
              <a:prstGeom prst="line">
                <a:avLst/>
              </a:prstGeom>
              <a:noFill/>
            </p:spPr>
            <p:style>
              <a:lnRef idx="2">
                <a:schemeClr val="accent1">
                  <a:shade val="50000"/>
                </a:schemeClr>
              </a:lnRef>
              <a:fillRef idx="1">
                <a:schemeClr val="accent1"/>
              </a:fillRef>
              <a:effectRef idx="0">
                <a:schemeClr val="accent1"/>
              </a:effectRef>
              <a:fontRef idx="minor">
                <a:schemeClr val="lt1"/>
              </a:fontRef>
            </p:style>
          </p:cxnSp>
          <p:cxnSp>
            <p:nvCxnSpPr>
              <p:cNvPr id="206" name="Straight Connector 205"/>
              <p:cNvCxnSpPr>
                <a:stCxn id="203" idx="0"/>
                <a:endCxn id="204" idx="3"/>
              </p:cNvCxnSpPr>
              <p:nvPr userDrawn="1"/>
            </p:nvCxnSpPr>
            <p:spPr>
              <a:xfrm flipH="1">
                <a:off x="4780927" y="4588309"/>
                <a:ext cx="1347376" cy="830137"/>
              </a:xfrm>
              <a:prstGeom prst="line">
                <a:avLst/>
              </a:prstGeom>
              <a:noFill/>
            </p:spPr>
            <p:style>
              <a:lnRef idx="2">
                <a:schemeClr val="accent1">
                  <a:shade val="50000"/>
                </a:schemeClr>
              </a:lnRef>
              <a:fillRef idx="1">
                <a:schemeClr val="accent1"/>
              </a:fillRef>
              <a:effectRef idx="0">
                <a:schemeClr val="accent1"/>
              </a:effectRef>
              <a:fontRef idx="minor">
                <a:schemeClr val="lt1"/>
              </a:fontRef>
            </p:style>
          </p:cxnSp>
        </p:grpSp>
      </p:grpSp>
      <p:sp>
        <p:nvSpPr>
          <p:cNvPr id="207" name="Cross 206"/>
          <p:cNvSpPr/>
          <p:nvPr userDrawn="1"/>
        </p:nvSpPr>
        <p:spPr>
          <a:xfrm rot="18906708">
            <a:off x="707560" y="4913810"/>
            <a:ext cx="781832" cy="791704"/>
          </a:xfrm>
          <a:prstGeom prst="plus">
            <a:avLst>
              <a:gd name="adj" fmla="val 36504"/>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208" name="Group 207"/>
          <p:cNvGrpSpPr/>
          <p:nvPr userDrawn="1"/>
        </p:nvGrpSpPr>
        <p:grpSpPr>
          <a:xfrm rot="5400000">
            <a:off x="4637757" y="5818931"/>
            <a:ext cx="1932614" cy="1760517"/>
            <a:chOff x="6421587" y="-831603"/>
            <a:chExt cx="3419100" cy="3114633"/>
          </a:xfrm>
        </p:grpSpPr>
        <p:sp>
          <p:nvSpPr>
            <p:cNvPr id="209" name="Rectangle 3"/>
            <p:cNvSpPr/>
            <p:nvPr userDrawn="1"/>
          </p:nvSpPr>
          <p:spPr>
            <a:xfrm rot="2707151">
              <a:off x="7788156" y="-814791"/>
              <a:ext cx="657964" cy="3391102"/>
            </a:xfrm>
            <a:custGeom>
              <a:avLst/>
              <a:gdLst>
                <a:gd name="connsiteX0" fmla="*/ 0 w 657964"/>
                <a:gd name="connsiteY0" fmla="*/ 0 h 3391102"/>
                <a:gd name="connsiteX1" fmla="*/ 657964 w 657964"/>
                <a:gd name="connsiteY1" fmla="*/ 0 h 3391102"/>
                <a:gd name="connsiteX2" fmla="*/ 657964 w 657964"/>
                <a:gd name="connsiteY2" fmla="*/ 3391102 h 3391102"/>
                <a:gd name="connsiteX3" fmla="*/ 0 w 657964"/>
                <a:gd name="connsiteY3" fmla="*/ 3391102 h 3391102"/>
                <a:gd name="connsiteX4" fmla="*/ 0 w 657964"/>
                <a:gd name="connsiteY4" fmla="*/ 0 h 3391102"/>
                <a:gd name="connsiteX0" fmla="*/ 0 w 657964"/>
                <a:gd name="connsiteY0" fmla="*/ 0 h 3391102"/>
                <a:gd name="connsiteX1" fmla="*/ 657964 w 657964"/>
                <a:gd name="connsiteY1" fmla="*/ 0 h 3391102"/>
                <a:gd name="connsiteX2" fmla="*/ 648928 w 657964"/>
                <a:gd name="connsiteY2" fmla="*/ 3364180 h 3391102"/>
                <a:gd name="connsiteX3" fmla="*/ 0 w 657964"/>
                <a:gd name="connsiteY3" fmla="*/ 3391102 h 3391102"/>
                <a:gd name="connsiteX4" fmla="*/ 0 w 657964"/>
                <a:gd name="connsiteY4" fmla="*/ 0 h 3391102"/>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57964" h="3391102">
                  <a:moveTo>
                    <a:pt x="0" y="0"/>
                  </a:moveTo>
                  <a:lnTo>
                    <a:pt x="657964" y="0"/>
                  </a:lnTo>
                  <a:lnTo>
                    <a:pt x="648928" y="3364180"/>
                  </a:lnTo>
                  <a:lnTo>
                    <a:pt x="0" y="3391102"/>
                  </a:lnTo>
                  <a:lnTo>
                    <a:pt x="0" y="0"/>
                  </a:lnTo>
                  <a:close/>
                </a:path>
              </a:pathLst>
            </a:custGeom>
            <a:solidFill>
              <a:srgbClr val="FFCD7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0" name="Cube 209"/>
            <p:cNvSpPr/>
            <p:nvPr userDrawn="1"/>
          </p:nvSpPr>
          <p:spPr>
            <a:xfrm>
              <a:off x="6662058" y="-831603"/>
              <a:ext cx="3178629" cy="3114633"/>
            </a:xfrm>
            <a:prstGeom prst="cube">
              <a:avLst>
                <a:gd name="adj" fmla="val 85752"/>
              </a:avLst>
            </a:prstGeom>
            <a:noFill/>
            <a:ln>
              <a:solidFill>
                <a:schemeClr val="accent1">
                  <a:lumMod val="75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211" name="Donut 210"/>
          <p:cNvSpPr/>
          <p:nvPr userDrawn="1"/>
        </p:nvSpPr>
        <p:spPr>
          <a:xfrm>
            <a:off x="6591837" y="5633742"/>
            <a:ext cx="846150" cy="846150"/>
          </a:xfrm>
          <a:prstGeom prst="donut">
            <a:avLst>
              <a:gd name="adj" fmla="val 25597"/>
            </a:avLst>
          </a:prstGeom>
          <a:solidFill>
            <a:srgbClr val="D6F1E8"/>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212" name="Block Arc 211"/>
          <p:cNvSpPr/>
          <p:nvPr userDrawn="1"/>
        </p:nvSpPr>
        <p:spPr>
          <a:xfrm rot="2093918">
            <a:off x="2191299" y="5887875"/>
            <a:ext cx="494938" cy="494938"/>
          </a:xfrm>
          <a:prstGeom prst="blockArc">
            <a:avLst>
              <a:gd name="adj1" fmla="val 7366238"/>
              <a:gd name="adj2" fmla="val 3410614"/>
              <a:gd name="adj3" fmla="val 5903"/>
            </a:avLst>
          </a:prstGeom>
          <a:solidFill>
            <a:schemeClr val="accent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33" name="Google Shape;33;p5"/>
          <p:cNvSpPr txBox="1">
            <a:spLocks noGrp="1"/>
          </p:cNvSpPr>
          <p:nvPr>
            <p:ph type="title"/>
          </p:nvPr>
        </p:nvSpPr>
        <p:spPr>
          <a:xfrm>
            <a:off x="5627057" y="612710"/>
            <a:ext cx="3276600" cy="1563131"/>
          </a:xfrm>
          <a:prstGeom prst="rect">
            <a:avLst/>
          </a:prstGeom>
          <a:noFill/>
          <a:ln>
            <a:noFill/>
          </a:ln>
        </p:spPr>
        <p:txBody>
          <a:bodyPr spcFirstLastPara="1" wrap="square" lIns="91425" tIns="91425" rIns="91425" bIns="91425" anchor="b" anchorCtr="0">
            <a:noAutofit/>
          </a:bodyPr>
          <a:lstStyle>
            <a:lvl1pPr marR="0" lvl="0" algn="ctr" rtl="0">
              <a:lnSpc>
                <a:spcPct val="90000"/>
              </a:lnSpc>
              <a:spcBef>
                <a:spcPts val="0"/>
              </a:spcBef>
              <a:spcAft>
                <a:spcPts val="0"/>
              </a:spcAft>
              <a:buClr>
                <a:srgbClr val="3F3F41"/>
              </a:buClr>
              <a:buSzPts val="3600"/>
              <a:buFont typeface="Raleway"/>
              <a:buNone/>
              <a:defRPr sz="3600" b="0" i="0" u="none" strike="noStrike" cap="none">
                <a:solidFill>
                  <a:srgbClr val="3C4973"/>
                </a:solidFill>
                <a:latin typeface="Raleway"/>
                <a:ea typeface="Raleway"/>
                <a:cs typeface="Raleway"/>
                <a:sym typeface="Raleway"/>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a:endParaRPr dirty="0"/>
          </a:p>
        </p:txBody>
      </p:sp>
      <p:sp>
        <p:nvSpPr>
          <p:cNvPr id="34" name="Google Shape;34;p5"/>
          <p:cNvSpPr txBox="1">
            <a:spLocks noGrp="1"/>
          </p:cNvSpPr>
          <p:nvPr>
            <p:ph type="body" idx="1"/>
          </p:nvPr>
        </p:nvSpPr>
        <p:spPr>
          <a:xfrm>
            <a:off x="680592" y="2802522"/>
            <a:ext cx="5200650" cy="2190750"/>
          </a:xfrm>
          <a:prstGeom prst="rect">
            <a:avLst/>
          </a:prstGeom>
          <a:noFill/>
          <a:ln>
            <a:noFill/>
          </a:ln>
        </p:spPr>
        <p:txBody>
          <a:bodyPr spcFirstLastPara="1" wrap="square" lIns="91425" tIns="91425" rIns="91425" bIns="91425" anchor="ctr" anchorCtr="0">
            <a:noAutofit/>
          </a:bodyPr>
          <a:lstStyle>
            <a:lvl1pPr marL="457200" marR="0" lvl="0" indent="-228600" algn="ctr" rtl="0">
              <a:lnSpc>
                <a:spcPct val="100000"/>
              </a:lnSpc>
              <a:spcBef>
                <a:spcPts val="0"/>
              </a:spcBef>
              <a:spcAft>
                <a:spcPts val="0"/>
              </a:spcAft>
              <a:buClr>
                <a:srgbClr val="131F2B"/>
              </a:buClr>
              <a:buSzPts val="2000"/>
              <a:buFont typeface="Arial"/>
              <a:buNone/>
              <a:defRPr sz="2000" b="0" i="1" u="none" strike="noStrike" cap="none">
                <a:solidFill>
                  <a:srgbClr val="131F2B"/>
                </a:solidFill>
                <a:latin typeface="Roboto"/>
                <a:ea typeface="Roboto"/>
                <a:cs typeface="Roboto"/>
                <a:sym typeface="Roboto"/>
              </a:defRPr>
            </a:lvl1pPr>
            <a:lvl2pPr marL="914400" marR="0" lvl="1" indent="-228600" algn="ctr" rtl="0">
              <a:lnSpc>
                <a:spcPct val="90000"/>
              </a:lnSpc>
              <a:spcBef>
                <a:spcPts val="0"/>
              </a:spcBef>
              <a:spcAft>
                <a:spcPts val="0"/>
              </a:spcAft>
              <a:buClr>
                <a:schemeClr val="dk1"/>
              </a:buClr>
              <a:buSzPts val="2400"/>
              <a:buFont typeface="Arial"/>
              <a:buNone/>
              <a:defRPr sz="2400" b="1" i="1" u="none" strike="noStrike" cap="none">
                <a:solidFill>
                  <a:schemeClr val="dk1"/>
                </a:solidFill>
                <a:latin typeface="Roboto"/>
                <a:ea typeface="Roboto"/>
                <a:cs typeface="Roboto"/>
                <a:sym typeface="Roboto"/>
              </a:defRPr>
            </a:lvl2pPr>
            <a:lvl3pPr marL="1371600" marR="0" lvl="2" indent="-228600" algn="ctr" rtl="0">
              <a:lnSpc>
                <a:spcPct val="90000"/>
              </a:lnSpc>
              <a:spcBef>
                <a:spcPts val="0"/>
              </a:spcBef>
              <a:spcAft>
                <a:spcPts val="0"/>
              </a:spcAft>
              <a:buClr>
                <a:schemeClr val="dk1"/>
              </a:buClr>
              <a:buSzPts val="2000"/>
              <a:buFont typeface="Arial"/>
              <a:buNone/>
              <a:defRPr sz="2000" b="1" i="1" u="none" strike="noStrike" cap="none">
                <a:solidFill>
                  <a:schemeClr val="dk1"/>
                </a:solidFill>
                <a:latin typeface="Roboto"/>
                <a:ea typeface="Roboto"/>
                <a:cs typeface="Roboto"/>
                <a:sym typeface="Roboto"/>
              </a:defRPr>
            </a:lvl3pPr>
            <a:lvl4pPr marL="1828800" marR="0" lvl="3" indent="-228600" algn="ctr" rtl="0">
              <a:lnSpc>
                <a:spcPct val="90000"/>
              </a:lnSpc>
              <a:spcBef>
                <a:spcPts val="0"/>
              </a:spcBef>
              <a:spcAft>
                <a:spcPts val="0"/>
              </a:spcAft>
              <a:buClr>
                <a:schemeClr val="dk1"/>
              </a:buClr>
              <a:buSzPts val="1800"/>
              <a:buFont typeface="Arial"/>
              <a:buNone/>
              <a:defRPr sz="1800" b="1" i="1" u="none" strike="noStrike" cap="none">
                <a:solidFill>
                  <a:schemeClr val="dk1"/>
                </a:solidFill>
                <a:latin typeface="Roboto"/>
                <a:ea typeface="Roboto"/>
                <a:cs typeface="Roboto"/>
                <a:sym typeface="Roboto"/>
              </a:defRPr>
            </a:lvl4pPr>
            <a:lvl5pPr marL="2286000" marR="0" lvl="4" indent="-228600" algn="ctr" rtl="0">
              <a:lnSpc>
                <a:spcPct val="90000"/>
              </a:lnSpc>
              <a:spcBef>
                <a:spcPts val="0"/>
              </a:spcBef>
              <a:spcAft>
                <a:spcPts val="0"/>
              </a:spcAft>
              <a:buClr>
                <a:schemeClr val="dk1"/>
              </a:buClr>
              <a:buSzPts val="1800"/>
              <a:buFont typeface="Arial"/>
              <a:buNone/>
              <a:defRPr sz="1800" b="1" i="1" u="none" strike="noStrike" cap="none">
                <a:solidFill>
                  <a:schemeClr val="dk1"/>
                </a:solidFill>
                <a:latin typeface="Roboto"/>
                <a:ea typeface="Roboto"/>
                <a:cs typeface="Roboto"/>
                <a:sym typeface="Roboto"/>
              </a:defRPr>
            </a:lvl5pPr>
            <a:lvl6pPr marL="2743200" marR="0" lvl="5" indent="-342900" algn="ctr" rtl="0">
              <a:lnSpc>
                <a:spcPct val="90000"/>
              </a:lnSpc>
              <a:spcBef>
                <a:spcPts val="0"/>
              </a:spcBef>
              <a:spcAft>
                <a:spcPts val="0"/>
              </a:spcAft>
              <a:buClr>
                <a:schemeClr val="dk1"/>
              </a:buClr>
              <a:buSzPts val="1800"/>
              <a:buFont typeface="Arial"/>
              <a:buChar char="•"/>
              <a:defRPr sz="1800" b="1" i="1" u="none" strike="noStrike" cap="none">
                <a:solidFill>
                  <a:schemeClr val="dk1"/>
                </a:solidFill>
                <a:latin typeface="Roboto"/>
                <a:ea typeface="Roboto"/>
                <a:cs typeface="Roboto"/>
                <a:sym typeface="Roboto"/>
              </a:defRPr>
            </a:lvl6pPr>
            <a:lvl7pPr marL="3200400" marR="0" lvl="6" indent="-342900" algn="ctr" rtl="0">
              <a:lnSpc>
                <a:spcPct val="90000"/>
              </a:lnSpc>
              <a:spcBef>
                <a:spcPts val="0"/>
              </a:spcBef>
              <a:spcAft>
                <a:spcPts val="0"/>
              </a:spcAft>
              <a:buClr>
                <a:schemeClr val="dk1"/>
              </a:buClr>
              <a:buSzPts val="1800"/>
              <a:buFont typeface="Arial"/>
              <a:buChar char="•"/>
              <a:defRPr sz="1800" b="1" i="1" u="none" strike="noStrike" cap="none">
                <a:solidFill>
                  <a:schemeClr val="dk1"/>
                </a:solidFill>
                <a:latin typeface="Roboto"/>
                <a:ea typeface="Roboto"/>
                <a:cs typeface="Roboto"/>
                <a:sym typeface="Roboto"/>
              </a:defRPr>
            </a:lvl7pPr>
            <a:lvl8pPr marL="3657600" marR="0" lvl="7" indent="-342900" algn="ctr" rtl="0">
              <a:lnSpc>
                <a:spcPct val="90000"/>
              </a:lnSpc>
              <a:spcBef>
                <a:spcPts val="0"/>
              </a:spcBef>
              <a:spcAft>
                <a:spcPts val="0"/>
              </a:spcAft>
              <a:buClr>
                <a:schemeClr val="dk1"/>
              </a:buClr>
              <a:buSzPts val="1800"/>
              <a:buFont typeface="Arial"/>
              <a:buChar char="•"/>
              <a:defRPr sz="1800" b="1" i="1" u="none" strike="noStrike" cap="none">
                <a:solidFill>
                  <a:schemeClr val="dk1"/>
                </a:solidFill>
                <a:latin typeface="Roboto"/>
                <a:ea typeface="Roboto"/>
                <a:cs typeface="Roboto"/>
                <a:sym typeface="Roboto"/>
              </a:defRPr>
            </a:lvl8pPr>
            <a:lvl9pPr marL="4114800" marR="0" lvl="8" indent="-342900" algn="ctr" rtl="0">
              <a:lnSpc>
                <a:spcPct val="90000"/>
              </a:lnSpc>
              <a:spcBef>
                <a:spcPts val="0"/>
              </a:spcBef>
              <a:spcAft>
                <a:spcPts val="0"/>
              </a:spcAft>
              <a:buClr>
                <a:schemeClr val="dk1"/>
              </a:buClr>
              <a:buSzPts val="1800"/>
              <a:buFont typeface="Arial"/>
              <a:buChar char="•"/>
              <a:defRPr sz="1800" b="1" i="1" u="none" strike="noStrike" cap="none">
                <a:solidFill>
                  <a:schemeClr val="dk1"/>
                </a:solidFill>
                <a:latin typeface="Roboto"/>
                <a:ea typeface="Roboto"/>
                <a:cs typeface="Roboto"/>
                <a:sym typeface="Roboto"/>
              </a:defRPr>
            </a:lvl9pPr>
          </a:lstStyle>
          <a:p>
            <a:endParaRPr dirty="0"/>
          </a:p>
        </p:txBody>
      </p:sp>
    </p:spTree>
  </p:cSld>
  <p:clrMapOvr>
    <a:masterClrMapping/>
  </p:clrMapOvr>
  <p:timing>
    <p:tnLst>
      <p:par>
        <p:cTn id="1" dur="indefinite" restart="never" nodeType="tmRoot"/>
      </p:par>
    </p:tnLst>
  </p:timing>
</p:sldLayout>
</file>

<file path=ppt/slideLayouts/slideLayout5.xml><?xml version="1.0" encoding="utf-8"?>
<p:sldLayout xmlns:a="http://schemas.openxmlformats.org/drawingml/2006/main" xmlns:r="http://schemas.openxmlformats.org/officeDocument/2006/relationships" xmlns:p="http://schemas.openxmlformats.org/presentationml/2006/main" matchingName="Blank big">
  <p:cSld name="Blank big">
    <p:spTree>
      <p:nvGrpSpPr>
        <p:cNvPr id="1" name="Shape 36"/>
        <p:cNvGrpSpPr/>
        <p:nvPr/>
      </p:nvGrpSpPr>
      <p:grpSpPr>
        <a:xfrm>
          <a:off x="0" y="0"/>
          <a:ext cx="0" cy="0"/>
          <a:chOff x="0" y="0"/>
          <a:chExt cx="0" cy="0"/>
        </a:xfrm>
      </p:grpSpPr>
      <p:sp>
        <p:nvSpPr>
          <p:cNvPr id="37" name="Google Shape;37;p6"/>
          <p:cNvSpPr/>
          <p:nvPr/>
        </p:nvSpPr>
        <p:spPr>
          <a:xfrm>
            <a:off x="228600" y="213360"/>
            <a:ext cx="11734799" cy="6416040"/>
          </a:xfrm>
          <a:prstGeom prst="frame">
            <a:avLst>
              <a:gd name="adj1" fmla="val 966"/>
            </a:avLst>
          </a:prstGeom>
          <a:solidFill>
            <a:srgbClr val="FFC000"/>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a:solidFill>
                <a:schemeClr val="dk1"/>
              </a:solidFill>
              <a:latin typeface="Roboto"/>
              <a:ea typeface="Roboto"/>
              <a:cs typeface="Roboto"/>
              <a:sym typeface="Roboto"/>
            </a:endParaRPr>
          </a:p>
        </p:txBody>
      </p:sp>
      <p:sp>
        <p:nvSpPr>
          <p:cNvPr id="3" name="Oval 2"/>
          <p:cNvSpPr/>
          <p:nvPr userDrawn="1"/>
        </p:nvSpPr>
        <p:spPr>
          <a:xfrm>
            <a:off x="-1017915" y="-1357005"/>
            <a:ext cx="2493030" cy="2493030"/>
          </a:xfrm>
          <a:prstGeom prst="ellipse">
            <a:avLst/>
          </a:prstGeom>
          <a:solidFill>
            <a:srgbClr val="D6F1E8"/>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Oval 3"/>
          <p:cNvSpPr/>
          <p:nvPr userDrawn="1"/>
        </p:nvSpPr>
        <p:spPr>
          <a:xfrm>
            <a:off x="10716884" y="5196195"/>
            <a:ext cx="2493030" cy="2493030"/>
          </a:xfrm>
          <a:prstGeom prst="ellipse">
            <a:avLst/>
          </a:prstGeom>
          <a:solidFill>
            <a:srgbClr val="D6F1E8"/>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5" name="Group 4"/>
          <p:cNvGrpSpPr/>
          <p:nvPr userDrawn="1"/>
        </p:nvGrpSpPr>
        <p:grpSpPr>
          <a:xfrm rot="5400000">
            <a:off x="245999" y="587823"/>
            <a:ext cx="1238883" cy="917346"/>
            <a:chOff x="9884694" y="5232328"/>
            <a:chExt cx="2022768" cy="1497783"/>
          </a:xfrm>
          <a:solidFill>
            <a:schemeClr val="accent1"/>
          </a:solidFill>
        </p:grpSpPr>
        <p:sp>
          <p:nvSpPr>
            <p:cNvPr id="6" name="Freeform 5"/>
            <p:cNvSpPr/>
            <p:nvPr userDrawn="1"/>
          </p:nvSpPr>
          <p:spPr>
            <a:xfrm flipV="1">
              <a:off x="9884694" y="5232328"/>
              <a:ext cx="2022768" cy="299226"/>
            </a:xfrm>
            <a:custGeom>
              <a:avLst/>
              <a:gdLst>
                <a:gd name="connsiteX0" fmla="*/ 4855199 w 6037301"/>
                <a:gd name="connsiteY0" fmla="*/ 893051 h 893093"/>
                <a:gd name="connsiteX1" fmla="*/ 5084729 w 6037301"/>
                <a:gd name="connsiteY1" fmla="*/ 827601 h 893093"/>
                <a:gd name="connsiteX2" fmla="*/ 5293162 w 6037301"/>
                <a:gd name="connsiteY2" fmla="*/ 544093 h 893093"/>
                <a:gd name="connsiteX3" fmla="*/ 5300119 w 6037301"/>
                <a:gd name="connsiteY3" fmla="*/ 478506 h 893093"/>
                <a:gd name="connsiteX4" fmla="*/ 5301858 w 6037301"/>
                <a:gd name="connsiteY4" fmla="*/ 478506 h 893093"/>
                <a:gd name="connsiteX5" fmla="*/ 5443185 w 6037301"/>
                <a:gd name="connsiteY5" fmla="*/ 236281 h 893093"/>
                <a:gd name="connsiteX6" fmla="*/ 5723598 w 6037301"/>
                <a:gd name="connsiteY6" fmla="*/ 240121 h 893093"/>
                <a:gd name="connsiteX7" fmla="*/ 5858239 w 6037301"/>
                <a:gd name="connsiteY7" fmla="*/ 486126 h 893093"/>
                <a:gd name="connsiteX8" fmla="*/ 6037129 w 6037301"/>
                <a:gd name="connsiteY8" fmla="*/ 491027 h 893093"/>
                <a:gd name="connsiteX9" fmla="*/ 5815891 w 6037301"/>
                <a:gd name="connsiteY9" fmla="*/ 86800 h 893093"/>
                <a:gd name="connsiteX10" fmla="*/ 5355125 w 6037301"/>
                <a:gd name="connsiteY10" fmla="*/ 80490 h 893093"/>
                <a:gd name="connsiteX11" fmla="*/ 5139007 w 6037301"/>
                <a:gd name="connsiteY11" fmla="*/ 358184 h 893093"/>
                <a:gd name="connsiteX12" fmla="*/ 5129634 w 6037301"/>
                <a:gd name="connsiteY12" fmla="*/ 428205 h 893093"/>
                <a:gd name="connsiteX13" fmla="*/ 5127077 w 6037301"/>
                <a:gd name="connsiteY13" fmla="*/ 428275 h 893093"/>
                <a:gd name="connsiteX14" fmla="*/ 4992436 w 6037301"/>
                <a:gd name="connsiteY14" fmla="*/ 674280 h 893093"/>
                <a:gd name="connsiteX15" fmla="*/ 4712023 w 6037301"/>
                <a:gd name="connsiteY15" fmla="*/ 678120 h 893093"/>
                <a:gd name="connsiteX16" fmla="*/ 4580498 w 6037301"/>
                <a:gd name="connsiteY16" fmla="*/ 509121 h 893093"/>
                <a:gd name="connsiteX17" fmla="*/ 4570880 w 6037301"/>
                <a:gd name="connsiteY17" fmla="*/ 437270 h 893093"/>
                <a:gd name="connsiteX18" fmla="*/ 4561517 w 6037301"/>
                <a:gd name="connsiteY18" fmla="*/ 349001 h 893093"/>
                <a:gd name="connsiteX19" fmla="*/ 4353084 w 6037301"/>
                <a:gd name="connsiteY19" fmla="*/ 65493 h 893093"/>
                <a:gd name="connsiteX20" fmla="*/ 3892318 w 6037301"/>
                <a:gd name="connsiteY20" fmla="*/ 59183 h 893093"/>
                <a:gd name="connsiteX21" fmla="*/ 3676200 w 6037301"/>
                <a:gd name="connsiteY21" fmla="*/ 336877 h 893093"/>
                <a:gd name="connsiteX22" fmla="*/ 3666827 w 6037301"/>
                <a:gd name="connsiteY22" fmla="*/ 406898 h 893093"/>
                <a:gd name="connsiteX23" fmla="*/ 3664270 w 6037301"/>
                <a:gd name="connsiteY23" fmla="*/ 406968 h 893093"/>
                <a:gd name="connsiteX24" fmla="*/ 3529629 w 6037301"/>
                <a:gd name="connsiteY24" fmla="*/ 652973 h 893093"/>
                <a:gd name="connsiteX25" fmla="*/ 3249216 w 6037301"/>
                <a:gd name="connsiteY25" fmla="*/ 656813 h 893093"/>
                <a:gd name="connsiteX26" fmla="*/ 3107889 w 6037301"/>
                <a:gd name="connsiteY26" fmla="*/ 414588 h 893093"/>
                <a:gd name="connsiteX27" fmla="*/ 3099904 w 6037301"/>
                <a:gd name="connsiteY27" fmla="*/ 414588 h 893093"/>
                <a:gd name="connsiteX28" fmla="*/ 3095207 w 6037301"/>
                <a:gd name="connsiteY28" fmla="*/ 370307 h 893093"/>
                <a:gd name="connsiteX29" fmla="*/ 2886774 w 6037301"/>
                <a:gd name="connsiteY29" fmla="*/ 86799 h 893093"/>
                <a:gd name="connsiteX30" fmla="*/ 2426008 w 6037301"/>
                <a:gd name="connsiteY30" fmla="*/ 80489 h 893093"/>
                <a:gd name="connsiteX31" fmla="*/ 2209890 w 6037301"/>
                <a:gd name="connsiteY31" fmla="*/ 358183 h 893093"/>
                <a:gd name="connsiteX32" fmla="*/ 2200517 w 6037301"/>
                <a:gd name="connsiteY32" fmla="*/ 428204 h 893093"/>
                <a:gd name="connsiteX33" fmla="*/ 2197960 w 6037301"/>
                <a:gd name="connsiteY33" fmla="*/ 428274 h 893093"/>
                <a:gd name="connsiteX34" fmla="*/ 2063319 w 6037301"/>
                <a:gd name="connsiteY34" fmla="*/ 674279 h 893093"/>
                <a:gd name="connsiteX35" fmla="*/ 1782906 w 6037301"/>
                <a:gd name="connsiteY35" fmla="*/ 678119 h 893093"/>
                <a:gd name="connsiteX36" fmla="*/ 1651381 w 6037301"/>
                <a:gd name="connsiteY36" fmla="*/ 509120 h 893093"/>
                <a:gd name="connsiteX37" fmla="*/ 1642654 w 6037301"/>
                <a:gd name="connsiteY37" fmla="*/ 443922 h 893093"/>
                <a:gd name="connsiteX38" fmla="*/ 1632586 w 6037301"/>
                <a:gd name="connsiteY38" fmla="*/ 349001 h 893093"/>
                <a:gd name="connsiteX39" fmla="*/ 1424152 w 6037301"/>
                <a:gd name="connsiteY39" fmla="*/ 65493 h 893093"/>
                <a:gd name="connsiteX40" fmla="*/ 963386 w 6037301"/>
                <a:gd name="connsiteY40" fmla="*/ 59183 h 893093"/>
                <a:gd name="connsiteX41" fmla="*/ 747268 w 6037301"/>
                <a:gd name="connsiteY41" fmla="*/ 336877 h 893093"/>
                <a:gd name="connsiteX42" fmla="*/ 737895 w 6037301"/>
                <a:gd name="connsiteY42" fmla="*/ 406898 h 893093"/>
                <a:gd name="connsiteX43" fmla="*/ 735338 w 6037301"/>
                <a:gd name="connsiteY43" fmla="*/ 406968 h 893093"/>
                <a:gd name="connsiteX44" fmla="*/ 600697 w 6037301"/>
                <a:gd name="connsiteY44" fmla="*/ 652973 h 893093"/>
                <a:gd name="connsiteX45" fmla="*/ 320284 w 6037301"/>
                <a:gd name="connsiteY45" fmla="*/ 656813 h 893093"/>
                <a:gd name="connsiteX46" fmla="*/ 178957 w 6037301"/>
                <a:gd name="connsiteY46" fmla="*/ 414588 h 893093"/>
                <a:gd name="connsiteX47" fmla="*/ 0 w 6037301"/>
                <a:gd name="connsiteY47" fmla="*/ 414587 h 893093"/>
                <a:gd name="connsiteX48" fmla="*/ 232224 w 6037301"/>
                <a:gd name="connsiteY48" fmla="*/ 812604 h 893093"/>
                <a:gd name="connsiteX49" fmla="*/ 692990 w 6037301"/>
                <a:gd name="connsiteY49" fmla="*/ 806294 h 893093"/>
                <a:gd name="connsiteX50" fmla="*/ 901424 w 6037301"/>
                <a:gd name="connsiteY50" fmla="*/ 522786 h 893093"/>
                <a:gd name="connsiteX51" fmla="*/ 908380 w 6037301"/>
                <a:gd name="connsiteY51" fmla="*/ 457199 h 893093"/>
                <a:gd name="connsiteX52" fmla="*/ 910119 w 6037301"/>
                <a:gd name="connsiteY52" fmla="*/ 457199 h 893093"/>
                <a:gd name="connsiteX53" fmla="*/ 1051446 w 6037301"/>
                <a:gd name="connsiteY53" fmla="*/ 214974 h 893093"/>
                <a:gd name="connsiteX54" fmla="*/ 1331859 w 6037301"/>
                <a:gd name="connsiteY54" fmla="*/ 218814 h 893093"/>
                <a:gd name="connsiteX55" fmla="*/ 1458708 w 6037301"/>
                <a:gd name="connsiteY55" fmla="*/ 391352 h 893093"/>
                <a:gd name="connsiteX56" fmla="*/ 1463432 w 6037301"/>
                <a:gd name="connsiteY56" fmla="*/ 435893 h 893093"/>
                <a:gd name="connsiteX57" fmla="*/ 1462622 w 6037301"/>
                <a:gd name="connsiteY57" fmla="*/ 435893 h 893093"/>
                <a:gd name="connsiteX58" fmla="*/ 1694846 w 6037301"/>
                <a:gd name="connsiteY58" fmla="*/ 833910 h 893093"/>
                <a:gd name="connsiteX59" fmla="*/ 1926083 w 6037301"/>
                <a:gd name="connsiteY59" fmla="*/ 893050 h 893093"/>
                <a:gd name="connsiteX60" fmla="*/ 2155612 w 6037301"/>
                <a:gd name="connsiteY60" fmla="*/ 827600 h 893093"/>
                <a:gd name="connsiteX61" fmla="*/ 2364045 w 6037301"/>
                <a:gd name="connsiteY61" fmla="*/ 544092 h 893093"/>
                <a:gd name="connsiteX62" fmla="*/ 2371002 w 6037301"/>
                <a:gd name="connsiteY62" fmla="*/ 478505 h 893093"/>
                <a:gd name="connsiteX63" fmla="*/ 2372741 w 6037301"/>
                <a:gd name="connsiteY63" fmla="*/ 478505 h 893093"/>
                <a:gd name="connsiteX64" fmla="*/ 2514068 w 6037301"/>
                <a:gd name="connsiteY64" fmla="*/ 236280 h 893093"/>
                <a:gd name="connsiteX65" fmla="*/ 2794481 w 6037301"/>
                <a:gd name="connsiteY65" fmla="*/ 240120 h 893093"/>
                <a:gd name="connsiteX66" fmla="*/ 2929122 w 6037301"/>
                <a:gd name="connsiteY66" fmla="*/ 486125 h 893093"/>
                <a:gd name="connsiteX67" fmla="*/ 2938542 w 6037301"/>
                <a:gd name="connsiteY67" fmla="*/ 486383 h 893093"/>
                <a:gd name="connsiteX68" fmla="*/ 2945038 w 6037301"/>
                <a:gd name="connsiteY68" fmla="*/ 534911 h 893093"/>
                <a:gd name="connsiteX69" fmla="*/ 3161156 w 6037301"/>
                <a:gd name="connsiteY69" fmla="*/ 812604 h 893093"/>
                <a:gd name="connsiteX70" fmla="*/ 3621922 w 6037301"/>
                <a:gd name="connsiteY70" fmla="*/ 806294 h 893093"/>
                <a:gd name="connsiteX71" fmla="*/ 3830356 w 6037301"/>
                <a:gd name="connsiteY71" fmla="*/ 522786 h 893093"/>
                <a:gd name="connsiteX72" fmla="*/ 3837312 w 6037301"/>
                <a:gd name="connsiteY72" fmla="*/ 457199 h 893093"/>
                <a:gd name="connsiteX73" fmla="*/ 3839051 w 6037301"/>
                <a:gd name="connsiteY73" fmla="*/ 457199 h 893093"/>
                <a:gd name="connsiteX74" fmla="*/ 3980378 w 6037301"/>
                <a:gd name="connsiteY74" fmla="*/ 214974 h 893093"/>
                <a:gd name="connsiteX75" fmla="*/ 4260791 w 6037301"/>
                <a:gd name="connsiteY75" fmla="*/ 218814 h 893093"/>
                <a:gd name="connsiteX76" fmla="*/ 4387640 w 6037301"/>
                <a:gd name="connsiteY76" fmla="*/ 391352 h 893093"/>
                <a:gd name="connsiteX77" fmla="*/ 4392364 w 6037301"/>
                <a:gd name="connsiteY77" fmla="*/ 435894 h 893093"/>
                <a:gd name="connsiteX78" fmla="*/ 4391739 w 6037301"/>
                <a:gd name="connsiteY78" fmla="*/ 435894 h 893093"/>
                <a:gd name="connsiteX79" fmla="*/ 4394750 w 6037301"/>
                <a:gd name="connsiteY79" fmla="*/ 458385 h 893093"/>
                <a:gd name="connsiteX80" fmla="*/ 4395432 w 6037301"/>
                <a:gd name="connsiteY80" fmla="*/ 464819 h 893093"/>
                <a:gd name="connsiteX81" fmla="*/ 4395612 w 6037301"/>
                <a:gd name="connsiteY81" fmla="*/ 464824 h 893093"/>
                <a:gd name="connsiteX82" fmla="*/ 4407845 w 6037301"/>
                <a:gd name="connsiteY82" fmla="*/ 556218 h 893093"/>
                <a:gd name="connsiteX83" fmla="*/ 4623963 w 6037301"/>
                <a:gd name="connsiteY83" fmla="*/ 833911 h 893093"/>
                <a:gd name="connsiteX84" fmla="*/ 4855199 w 6037301"/>
                <a:gd name="connsiteY84" fmla="*/ 893051 h 89309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Lst>
              <a:rect l="l" t="t" r="r" b="b"/>
              <a:pathLst>
                <a:path w="6037301" h="893093">
                  <a:moveTo>
                    <a:pt x="4855199" y="893051"/>
                  </a:moveTo>
                  <a:cubicBezTo>
                    <a:pt x="4934801" y="891961"/>
                    <a:pt x="5014119" y="870106"/>
                    <a:pt x="5084729" y="827601"/>
                  </a:cubicBezTo>
                  <a:cubicBezTo>
                    <a:pt x="5190646" y="763844"/>
                    <a:pt x="5264673" y="661029"/>
                    <a:pt x="5293162" y="544093"/>
                  </a:cubicBezTo>
                  <a:lnTo>
                    <a:pt x="5300119" y="478506"/>
                  </a:lnTo>
                  <a:lnTo>
                    <a:pt x="5301858" y="478506"/>
                  </a:lnTo>
                  <a:cubicBezTo>
                    <a:pt x="5301858" y="378192"/>
                    <a:pt x="5355856" y="285643"/>
                    <a:pt x="5443185" y="236281"/>
                  </a:cubicBezTo>
                  <a:cubicBezTo>
                    <a:pt x="5530514" y="186919"/>
                    <a:pt x="5637653" y="188386"/>
                    <a:pt x="5723598" y="240121"/>
                  </a:cubicBezTo>
                  <a:cubicBezTo>
                    <a:pt x="5809543" y="291856"/>
                    <a:pt x="5860986" y="385849"/>
                    <a:pt x="5858239" y="486126"/>
                  </a:cubicBezTo>
                  <a:lnTo>
                    <a:pt x="6037129" y="491027"/>
                  </a:lnTo>
                  <a:cubicBezTo>
                    <a:pt x="6041643" y="326255"/>
                    <a:pt x="5957113" y="171809"/>
                    <a:pt x="5815891" y="86800"/>
                  </a:cubicBezTo>
                  <a:cubicBezTo>
                    <a:pt x="5674670" y="1790"/>
                    <a:pt x="5498622" y="-620"/>
                    <a:pt x="5355125" y="80490"/>
                  </a:cubicBezTo>
                  <a:cubicBezTo>
                    <a:pt x="5247502" y="141323"/>
                    <a:pt x="5170688" y="242072"/>
                    <a:pt x="5139007" y="358184"/>
                  </a:cubicBezTo>
                  <a:lnTo>
                    <a:pt x="5129634" y="428205"/>
                  </a:lnTo>
                  <a:lnTo>
                    <a:pt x="5127077" y="428275"/>
                  </a:lnTo>
                  <a:cubicBezTo>
                    <a:pt x="5129824" y="528552"/>
                    <a:pt x="5078381" y="622545"/>
                    <a:pt x="4992436" y="674280"/>
                  </a:cubicBezTo>
                  <a:cubicBezTo>
                    <a:pt x="4906491" y="726015"/>
                    <a:pt x="4799352" y="727482"/>
                    <a:pt x="4712023" y="678120"/>
                  </a:cubicBezTo>
                  <a:cubicBezTo>
                    <a:pt x="4646527" y="641099"/>
                    <a:pt x="4599778" y="579784"/>
                    <a:pt x="4580498" y="509121"/>
                  </a:cubicBezTo>
                  <a:lnTo>
                    <a:pt x="4570880" y="437270"/>
                  </a:lnTo>
                  <a:lnTo>
                    <a:pt x="4561517" y="349001"/>
                  </a:lnTo>
                  <a:cubicBezTo>
                    <a:pt x="4533028" y="232065"/>
                    <a:pt x="4459001" y="129250"/>
                    <a:pt x="4353084" y="65493"/>
                  </a:cubicBezTo>
                  <a:cubicBezTo>
                    <a:pt x="4211863" y="-19517"/>
                    <a:pt x="4035815" y="-21927"/>
                    <a:pt x="3892318" y="59183"/>
                  </a:cubicBezTo>
                  <a:cubicBezTo>
                    <a:pt x="3784696" y="120016"/>
                    <a:pt x="3707881" y="220765"/>
                    <a:pt x="3676200" y="336877"/>
                  </a:cubicBezTo>
                  <a:lnTo>
                    <a:pt x="3666827" y="406898"/>
                  </a:lnTo>
                  <a:lnTo>
                    <a:pt x="3664270" y="406968"/>
                  </a:lnTo>
                  <a:cubicBezTo>
                    <a:pt x="3667017" y="507245"/>
                    <a:pt x="3615574" y="601238"/>
                    <a:pt x="3529629" y="652973"/>
                  </a:cubicBezTo>
                  <a:cubicBezTo>
                    <a:pt x="3443684" y="704708"/>
                    <a:pt x="3336545" y="706175"/>
                    <a:pt x="3249216" y="656813"/>
                  </a:cubicBezTo>
                  <a:cubicBezTo>
                    <a:pt x="3161887" y="607451"/>
                    <a:pt x="3107889" y="514902"/>
                    <a:pt x="3107889" y="414588"/>
                  </a:cubicBezTo>
                  <a:lnTo>
                    <a:pt x="3099904" y="414588"/>
                  </a:lnTo>
                  <a:lnTo>
                    <a:pt x="3095207" y="370307"/>
                  </a:lnTo>
                  <a:cubicBezTo>
                    <a:pt x="3066718" y="253371"/>
                    <a:pt x="2992691" y="150556"/>
                    <a:pt x="2886774" y="86799"/>
                  </a:cubicBezTo>
                  <a:cubicBezTo>
                    <a:pt x="2745553" y="1789"/>
                    <a:pt x="2569505" y="-621"/>
                    <a:pt x="2426008" y="80489"/>
                  </a:cubicBezTo>
                  <a:cubicBezTo>
                    <a:pt x="2318386" y="141322"/>
                    <a:pt x="2241571" y="242071"/>
                    <a:pt x="2209890" y="358183"/>
                  </a:cubicBezTo>
                  <a:lnTo>
                    <a:pt x="2200517" y="428204"/>
                  </a:lnTo>
                  <a:lnTo>
                    <a:pt x="2197960" y="428274"/>
                  </a:lnTo>
                  <a:cubicBezTo>
                    <a:pt x="2200707" y="528551"/>
                    <a:pt x="2149264" y="622544"/>
                    <a:pt x="2063319" y="674279"/>
                  </a:cubicBezTo>
                  <a:cubicBezTo>
                    <a:pt x="1977374" y="726014"/>
                    <a:pt x="1870235" y="727481"/>
                    <a:pt x="1782906" y="678119"/>
                  </a:cubicBezTo>
                  <a:cubicBezTo>
                    <a:pt x="1717409" y="641098"/>
                    <a:pt x="1670661" y="579783"/>
                    <a:pt x="1651381" y="509120"/>
                  </a:cubicBezTo>
                  <a:lnTo>
                    <a:pt x="1642654" y="443922"/>
                  </a:lnTo>
                  <a:lnTo>
                    <a:pt x="1632586" y="349001"/>
                  </a:lnTo>
                  <a:cubicBezTo>
                    <a:pt x="1604096" y="232065"/>
                    <a:pt x="1530069" y="129250"/>
                    <a:pt x="1424152" y="65493"/>
                  </a:cubicBezTo>
                  <a:cubicBezTo>
                    <a:pt x="1282931" y="-19517"/>
                    <a:pt x="1106883" y="-21927"/>
                    <a:pt x="963386" y="59183"/>
                  </a:cubicBezTo>
                  <a:cubicBezTo>
                    <a:pt x="855764" y="120016"/>
                    <a:pt x="778949" y="220765"/>
                    <a:pt x="747268" y="336877"/>
                  </a:cubicBezTo>
                  <a:lnTo>
                    <a:pt x="737895" y="406898"/>
                  </a:lnTo>
                  <a:lnTo>
                    <a:pt x="735338" y="406968"/>
                  </a:lnTo>
                  <a:cubicBezTo>
                    <a:pt x="738085" y="507245"/>
                    <a:pt x="686642" y="601238"/>
                    <a:pt x="600697" y="652973"/>
                  </a:cubicBezTo>
                  <a:cubicBezTo>
                    <a:pt x="514752" y="704708"/>
                    <a:pt x="407613" y="706175"/>
                    <a:pt x="320284" y="656813"/>
                  </a:cubicBezTo>
                  <a:cubicBezTo>
                    <a:pt x="232955" y="607451"/>
                    <a:pt x="178957" y="514902"/>
                    <a:pt x="178957" y="414588"/>
                  </a:cubicBezTo>
                  <a:lnTo>
                    <a:pt x="0" y="414587"/>
                  </a:lnTo>
                  <a:cubicBezTo>
                    <a:pt x="0" y="579421"/>
                    <a:pt x="88727" y="731494"/>
                    <a:pt x="232224" y="812604"/>
                  </a:cubicBezTo>
                  <a:cubicBezTo>
                    <a:pt x="375721" y="893714"/>
                    <a:pt x="551769" y="891304"/>
                    <a:pt x="692990" y="806294"/>
                  </a:cubicBezTo>
                  <a:cubicBezTo>
                    <a:pt x="798907" y="742537"/>
                    <a:pt x="872934" y="639722"/>
                    <a:pt x="901424" y="522786"/>
                  </a:cubicBezTo>
                  <a:lnTo>
                    <a:pt x="908380" y="457199"/>
                  </a:lnTo>
                  <a:lnTo>
                    <a:pt x="910119" y="457199"/>
                  </a:lnTo>
                  <a:cubicBezTo>
                    <a:pt x="910119" y="356885"/>
                    <a:pt x="964117" y="264336"/>
                    <a:pt x="1051446" y="214974"/>
                  </a:cubicBezTo>
                  <a:cubicBezTo>
                    <a:pt x="1138775" y="165612"/>
                    <a:pt x="1245914" y="167079"/>
                    <a:pt x="1331859" y="218814"/>
                  </a:cubicBezTo>
                  <a:cubicBezTo>
                    <a:pt x="1396318" y="257615"/>
                    <a:pt x="1441369" y="320187"/>
                    <a:pt x="1458708" y="391352"/>
                  </a:cubicBezTo>
                  <a:lnTo>
                    <a:pt x="1463432" y="435893"/>
                  </a:lnTo>
                  <a:lnTo>
                    <a:pt x="1462622" y="435893"/>
                  </a:lnTo>
                  <a:cubicBezTo>
                    <a:pt x="1462622" y="600727"/>
                    <a:pt x="1551349" y="752800"/>
                    <a:pt x="1694846" y="833910"/>
                  </a:cubicBezTo>
                  <a:cubicBezTo>
                    <a:pt x="1766595" y="874465"/>
                    <a:pt x="1846481" y="894140"/>
                    <a:pt x="1926083" y="893050"/>
                  </a:cubicBezTo>
                  <a:cubicBezTo>
                    <a:pt x="2005685" y="891960"/>
                    <a:pt x="2085002" y="870105"/>
                    <a:pt x="2155612" y="827600"/>
                  </a:cubicBezTo>
                  <a:cubicBezTo>
                    <a:pt x="2261529" y="763843"/>
                    <a:pt x="2335556" y="661028"/>
                    <a:pt x="2364045" y="544092"/>
                  </a:cubicBezTo>
                  <a:lnTo>
                    <a:pt x="2371002" y="478505"/>
                  </a:lnTo>
                  <a:lnTo>
                    <a:pt x="2372741" y="478505"/>
                  </a:lnTo>
                  <a:cubicBezTo>
                    <a:pt x="2372741" y="378191"/>
                    <a:pt x="2426739" y="285642"/>
                    <a:pt x="2514068" y="236280"/>
                  </a:cubicBezTo>
                  <a:cubicBezTo>
                    <a:pt x="2601397" y="186918"/>
                    <a:pt x="2708536" y="188385"/>
                    <a:pt x="2794481" y="240120"/>
                  </a:cubicBezTo>
                  <a:cubicBezTo>
                    <a:pt x="2880426" y="291855"/>
                    <a:pt x="2931869" y="385848"/>
                    <a:pt x="2929122" y="486125"/>
                  </a:cubicBezTo>
                  <a:lnTo>
                    <a:pt x="2938542" y="486383"/>
                  </a:lnTo>
                  <a:lnTo>
                    <a:pt x="2945038" y="534911"/>
                  </a:lnTo>
                  <a:cubicBezTo>
                    <a:pt x="2976719" y="651022"/>
                    <a:pt x="3053534" y="751772"/>
                    <a:pt x="3161156" y="812604"/>
                  </a:cubicBezTo>
                  <a:cubicBezTo>
                    <a:pt x="3304653" y="893714"/>
                    <a:pt x="3480701" y="891304"/>
                    <a:pt x="3621922" y="806294"/>
                  </a:cubicBezTo>
                  <a:cubicBezTo>
                    <a:pt x="3727839" y="742537"/>
                    <a:pt x="3801866" y="639722"/>
                    <a:pt x="3830356" y="522786"/>
                  </a:cubicBezTo>
                  <a:lnTo>
                    <a:pt x="3837312" y="457199"/>
                  </a:lnTo>
                  <a:lnTo>
                    <a:pt x="3839051" y="457199"/>
                  </a:lnTo>
                  <a:cubicBezTo>
                    <a:pt x="3839051" y="356885"/>
                    <a:pt x="3893049" y="264336"/>
                    <a:pt x="3980378" y="214974"/>
                  </a:cubicBezTo>
                  <a:cubicBezTo>
                    <a:pt x="4067707" y="165612"/>
                    <a:pt x="4174846" y="167079"/>
                    <a:pt x="4260791" y="218814"/>
                  </a:cubicBezTo>
                  <a:cubicBezTo>
                    <a:pt x="4325250" y="257615"/>
                    <a:pt x="4370301" y="320187"/>
                    <a:pt x="4387640" y="391352"/>
                  </a:cubicBezTo>
                  <a:lnTo>
                    <a:pt x="4392364" y="435894"/>
                  </a:lnTo>
                  <a:lnTo>
                    <a:pt x="4391739" y="435894"/>
                  </a:lnTo>
                  <a:lnTo>
                    <a:pt x="4394750" y="458385"/>
                  </a:lnTo>
                  <a:lnTo>
                    <a:pt x="4395432" y="464819"/>
                  </a:lnTo>
                  <a:lnTo>
                    <a:pt x="4395612" y="464824"/>
                  </a:lnTo>
                  <a:lnTo>
                    <a:pt x="4407845" y="556218"/>
                  </a:lnTo>
                  <a:cubicBezTo>
                    <a:pt x="4439526" y="672329"/>
                    <a:pt x="4516341" y="773079"/>
                    <a:pt x="4623963" y="833911"/>
                  </a:cubicBezTo>
                  <a:cubicBezTo>
                    <a:pt x="4695712" y="874466"/>
                    <a:pt x="4775598" y="894141"/>
                    <a:pt x="4855199" y="893051"/>
                  </a:cubicBez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7" name="Freeform 6"/>
            <p:cNvSpPr/>
            <p:nvPr userDrawn="1"/>
          </p:nvSpPr>
          <p:spPr>
            <a:xfrm flipV="1">
              <a:off x="9884694" y="5631847"/>
              <a:ext cx="2022768" cy="299226"/>
            </a:xfrm>
            <a:custGeom>
              <a:avLst/>
              <a:gdLst>
                <a:gd name="connsiteX0" fmla="*/ 4855199 w 6037301"/>
                <a:gd name="connsiteY0" fmla="*/ 893051 h 893093"/>
                <a:gd name="connsiteX1" fmla="*/ 5084729 w 6037301"/>
                <a:gd name="connsiteY1" fmla="*/ 827601 h 893093"/>
                <a:gd name="connsiteX2" fmla="*/ 5293162 w 6037301"/>
                <a:gd name="connsiteY2" fmla="*/ 544093 h 893093"/>
                <a:gd name="connsiteX3" fmla="*/ 5300119 w 6037301"/>
                <a:gd name="connsiteY3" fmla="*/ 478506 h 893093"/>
                <a:gd name="connsiteX4" fmla="*/ 5301858 w 6037301"/>
                <a:gd name="connsiteY4" fmla="*/ 478506 h 893093"/>
                <a:gd name="connsiteX5" fmla="*/ 5443185 w 6037301"/>
                <a:gd name="connsiteY5" fmla="*/ 236281 h 893093"/>
                <a:gd name="connsiteX6" fmla="*/ 5723598 w 6037301"/>
                <a:gd name="connsiteY6" fmla="*/ 240121 h 893093"/>
                <a:gd name="connsiteX7" fmla="*/ 5858239 w 6037301"/>
                <a:gd name="connsiteY7" fmla="*/ 486126 h 893093"/>
                <a:gd name="connsiteX8" fmla="*/ 6037129 w 6037301"/>
                <a:gd name="connsiteY8" fmla="*/ 491027 h 893093"/>
                <a:gd name="connsiteX9" fmla="*/ 5815891 w 6037301"/>
                <a:gd name="connsiteY9" fmla="*/ 86800 h 893093"/>
                <a:gd name="connsiteX10" fmla="*/ 5355125 w 6037301"/>
                <a:gd name="connsiteY10" fmla="*/ 80490 h 893093"/>
                <a:gd name="connsiteX11" fmla="*/ 5139007 w 6037301"/>
                <a:gd name="connsiteY11" fmla="*/ 358184 h 893093"/>
                <a:gd name="connsiteX12" fmla="*/ 5129634 w 6037301"/>
                <a:gd name="connsiteY12" fmla="*/ 428205 h 893093"/>
                <a:gd name="connsiteX13" fmla="*/ 5127077 w 6037301"/>
                <a:gd name="connsiteY13" fmla="*/ 428275 h 893093"/>
                <a:gd name="connsiteX14" fmla="*/ 4992436 w 6037301"/>
                <a:gd name="connsiteY14" fmla="*/ 674280 h 893093"/>
                <a:gd name="connsiteX15" fmla="*/ 4712023 w 6037301"/>
                <a:gd name="connsiteY15" fmla="*/ 678120 h 893093"/>
                <a:gd name="connsiteX16" fmla="*/ 4580498 w 6037301"/>
                <a:gd name="connsiteY16" fmla="*/ 509121 h 893093"/>
                <a:gd name="connsiteX17" fmla="*/ 4570880 w 6037301"/>
                <a:gd name="connsiteY17" fmla="*/ 437270 h 893093"/>
                <a:gd name="connsiteX18" fmla="*/ 4561517 w 6037301"/>
                <a:gd name="connsiteY18" fmla="*/ 349001 h 893093"/>
                <a:gd name="connsiteX19" fmla="*/ 4353084 w 6037301"/>
                <a:gd name="connsiteY19" fmla="*/ 65493 h 893093"/>
                <a:gd name="connsiteX20" fmla="*/ 3892318 w 6037301"/>
                <a:gd name="connsiteY20" fmla="*/ 59183 h 893093"/>
                <a:gd name="connsiteX21" fmla="*/ 3676200 w 6037301"/>
                <a:gd name="connsiteY21" fmla="*/ 336877 h 893093"/>
                <a:gd name="connsiteX22" fmla="*/ 3666827 w 6037301"/>
                <a:gd name="connsiteY22" fmla="*/ 406898 h 893093"/>
                <a:gd name="connsiteX23" fmla="*/ 3664270 w 6037301"/>
                <a:gd name="connsiteY23" fmla="*/ 406968 h 893093"/>
                <a:gd name="connsiteX24" fmla="*/ 3529629 w 6037301"/>
                <a:gd name="connsiteY24" fmla="*/ 652973 h 893093"/>
                <a:gd name="connsiteX25" fmla="*/ 3249216 w 6037301"/>
                <a:gd name="connsiteY25" fmla="*/ 656813 h 893093"/>
                <a:gd name="connsiteX26" fmla="*/ 3107889 w 6037301"/>
                <a:gd name="connsiteY26" fmla="*/ 414588 h 893093"/>
                <a:gd name="connsiteX27" fmla="*/ 3099904 w 6037301"/>
                <a:gd name="connsiteY27" fmla="*/ 414588 h 893093"/>
                <a:gd name="connsiteX28" fmla="*/ 3095207 w 6037301"/>
                <a:gd name="connsiteY28" fmla="*/ 370307 h 893093"/>
                <a:gd name="connsiteX29" fmla="*/ 2886774 w 6037301"/>
                <a:gd name="connsiteY29" fmla="*/ 86799 h 893093"/>
                <a:gd name="connsiteX30" fmla="*/ 2426008 w 6037301"/>
                <a:gd name="connsiteY30" fmla="*/ 80489 h 893093"/>
                <a:gd name="connsiteX31" fmla="*/ 2209890 w 6037301"/>
                <a:gd name="connsiteY31" fmla="*/ 358183 h 893093"/>
                <a:gd name="connsiteX32" fmla="*/ 2200517 w 6037301"/>
                <a:gd name="connsiteY32" fmla="*/ 428204 h 893093"/>
                <a:gd name="connsiteX33" fmla="*/ 2197960 w 6037301"/>
                <a:gd name="connsiteY33" fmla="*/ 428274 h 893093"/>
                <a:gd name="connsiteX34" fmla="*/ 2063319 w 6037301"/>
                <a:gd name="connsiteY34" fmla="*/ 674279 h 893093"/>
                <a:gd name="connsiteX35" fmla="*/ 1782906 w 6037301"/>
                <a:gd name="connsiteY35" fmla="*/ 678119 h 893093"/>
                <a:gd name="connsiteX36" fmla="*/ 1651381 w 6037301"/>
                <a:gd name="connsiteY36" fmla="*/ 509120 h 893093"/>
                <a:gd name="connsiteX37" fmla="*/ 1642654 w 6037301"/>
                <a:gd name="connsiteY37" fmla="*/ 443922 h 893093"/>
                <a:gd name="connsiteX38" fmla="*/ 1632586 w 6037301"/>
                <a:gd name="connsiteY38" fmla="*/ 349001 h 893093"/>
                <a:gd name="connsiteX39" fmla="*/ 1424152 w 6037301"/>
                <a:gd name="connsiteY39" fmla="*/ 65493 h 893093"/>
                <a:gd name="connsiteX40" fmla="*/ 963386 w 6037301"/>
                <a:gd name="connsiteY40" fmla="*/ 59183 h 893093"/>
                <a:gd name="connsiteX41" fmla="*/ 747268 w 6037301"/>
                <a:gd name="connsiteY41" fmla="*/ 336877 h 893093"/>
                <a:gd name="connsiteX42" fmla="*/ 737895 w 6037301"/>
                <a:gd name="connsiteY42" fmla="*/ 406898 h 893093"/>
                <a:gd name="connsiteX43" fmla="*/ 735338 w 6037301"/>
                <a:gd name="connsiteY43" fmla="*/ 406968 h 893093"/>
                <a:gd name="connsiteX44" fmla="*/ 600697 w 6037301"/>
                <a:gd name="connsiteY44" fmla="*/ 652973 h 893093"/>
                <a:gd name="connsiteX45" fmla="*/ 320284 w 6037301"/>
                <a:gd name="connsiteY45" fmla="*/ 656813 h 893093"/>
                <a:gd name="connsiteX46" fmla="*/ 178957 w 6037301"/>
                <a:gd name="connsiteY46" fmla="*/ 414588 h 893093"/>
                <a:gd name="connsiteX47" fmla="*/ 0 w 6037301"/>
                <a:gd name="connsiteY47" fmla="*/ 414587 h 893093"/>
                <a:gd name="connsiteX48" fmla="*/ 232224 w 6037301"/>
                <a:gd name="connsiteY48" fmla="*/ 812604 h 893093"/>
                <a:gd name="connsiteX49" fmla="*/ 692990 w 6037301"/>
                <a:gd name="connsiteY49" fmla="*/ 806294 h 893093"/>
                <a:gd name="connsiteX50" fmla="*/ 901424 w 6037301"/>
                <a:gd name="connsiteY50" fmla="*/ 522786 h 893093"/>
                <a:gd name="connsiteX51" fmla="*/ 908380 w 6037301"/>
                <a:gd name="connsiteY51" fmla="*/ 457199 h 893093"/>
                <a:gd name="connsiteX52" fmla="*/ 910119 w 6037301"/>
                <a:gd name="connsiteY52" fmla="*/ 457199 h 893093"/>
                <a:gd name="connsiteX53" fmla="*/ 1051446 w 6037301"/>
                <a:gd name="connsiteY53" fmla="*/ 214974 h 893093"/>
                <a:gd name="connsiteX54" fmla="*/ 1331859 w 6037301"/>
                <a:gd name="connsiteY54" fmla="*/ 218814 h 893093"/>
                <a:gd name="connsiteX55" fmla="*/ 1458708 w 6037301"/>
                <a:gd name="connsiteY55" fmla="*/ 391352 h 893093"/>
                <a:gd name="connsiteX56" fmla="*/ 1463432 w 6037301"/>
                <a:gd name="connsiteY56" fmla="*/ 435893 h 893093"/>
                <a:gd name="connsiteX57" fmla="*/ 1462622 w 6037301"/>
                <a:gd name="connsiteY57" fmla="*/ 435893 h 893093"/>
                <a:gd name="connsiteX58" fmla="*/ 1694846 w 6037301"/>
                <a:gd name="connsiteY58" fmla="*/ 833910 h 893093"/>
                <a:gd name="connsiteX59" fmla="*/ 1926083 w 6037301"/>
                <a:gd name="connsiteY59" fmla="*/ 893050 h 893093"/>
                <a:gd name="connsiteX60" fmla="*/ 2155612 w 6037301"/>
                <a:gd name="connsiteY60" fmla="*/ 827600 h 893093"/>
                <a:gd name="connsiteX61" fmla="*/ 2364045 w 6037301"/>
                <a:gd name="connsiteY61" fmla="*/ 544092 h 893093"/>
                <a:gd name="connsiteX62" fmla="*/ 2371002 w 6037301"/>
                <a:gd name="connsiteY62" fmla="*/ 478505 h 893093"/>
                <a:gd name="connsiteX63" fmla="*/ 2372741 w 6037301"/>
                <a:gd name="connsiteY63" fmla="*/ 478505 h 893093"/>
                <a:gd name="connsiteX64" fmla="*/ 2514068 w 6037301"/>
                <a:gd name="connsiteY64" fmla="*/ 236280 h 893093"/>
                <a:gd name="connsiteX65" fmla="*/ 2794481 w 6037301"/>
                <a:gd name="connsiteY65" fmla="*/ 240120 h 893093"/>
                <a:gd name="connsiteX66" fmla="*/ 2929122 w 6037301"/>
                <a:gd name="connsiteY66" fmla="*/ 486125 h 893093"/>
                <a:gd name="connsiteX67" fmla="*/ 2938542 w 6037301"/>
                <a:gd name="connsiteY67" fmla="*/ 486383 h 893093"/>
                <a:gd name="connsiteX68" fmla="*/ 2945038 w 6037301"/>
                <a:gd name="connsiteY68" fmla="*/ 534911 h 893093"/>
                <a:gd name="connsiteX69" fmla="*/ 3161156 w 6037301"/>
                <a:gd name="connsiteY69" fmla="*/ 812604 h 893093"/>
                <a:gd name="connsiteX70" fmla="*/ 3621922 w 6037301"/>
                <a:gd name="connsiteY70" fmla="*/ 806294 h 893093"/>
                <a:gd name="connsiteX71" fmla="*/ 3830356 w 6037301"/>
                <a:gd name="connsiteY71" fmla="*/ 522786 h 893093"/>
                <a:gd name="connsiteX72" fmla="*/ 3837312 w 6037301"/>
                <a:gd name="connsiteY72" fmla="*/ 457199 h 893093"/>
                <a:gd name="connsiteX73" fmla="*/ 3839051 w 6037301"/>
                <a:gd name="connsiteY73" fmla="*/ 457199 h 893093"/>
                <a:gd name="connsiteX74" fmla="*/ 3980378 w 6037301"/>
                <a:gd name="connsiteY74" fmla="*/ 214974 h 893093"/>
                <a:gd name="connsiteX75" fmla="*/ 4260791 w 6037301"/>
                <a:gd name="connsiteY75" fmla="*/ 218814 h 893093"/>
                <a:gd name="connsiteX76" fmla="*/ 4387640 w 6037301"/>
                <a:gd name="connsiteY76" fmla="*/ 391352 h 893093"/>
                <a:gd name="connsiteX77" fmla="*/ 4392364 w 6037301"/>
                <a:gd name="connsiteY77" fmla="*/ 435894 h 893093"/>
                <a:gd name="connsiteX78" fmla="*/ 4391739 w 6037301"/>
                <a:gd name="connsiteY78" fmla="*/ 435894 h 893093"/>
                <a:gd name="connsiteX79" fmla="*/ 4394750 w 6037301"/>
                <a:gd name="connsiteY79" fmla="*/ 458385 h 893093"/>
                <a:gd name="connsiteX80" fmla="*/ 4395432 w 6037301"/>
                <a:gd name="connsiteY80" fmla="*/ 464819 h 893093"/>
                <a:gd name="connsiteX81" fmla="*/ 4395612 w 6037301"/>
                <a:gd name="connsiteY81" fmla="*/ 464824 h 893093"/>
                <a:gd name="connsiteX82" fmla="*/ 4407845 w 6037301"/>
                <a:gd name="connsiteY82" fmla="*/ 556218 h 893093"/>
                <a:gd name="connsiteX83" fmla="*/ 4623963 w 6037301"/>
                <a:gd name="connsiteY83" fmla="*/ 833911 h 893093"/>
                <a:gd name="connsiteX84" fmla="*/ 4855199 w 6037301"/>
                <a:gd name="connsiteY84" fmla="*/ 893051 h 89309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Lst>
              <a:rect l="l" t="t" r="r" b="b"/>
              <a:pathLst>
                <a:path w="6037301" h="893093">
                  <a:moveTo>
                    <a:pt x="4855199" y="893051"/>
                  </a:moveTo>
                  <a:cubicBezTo>
                    <a:pt x="4934801" y="891961"/>
                    <a:pt x="5014119" y="870106"/>
                    <a:pt x="5084729" y="827601"/>
                  </a:cubicBezTo>
                  <a:cubicBezTo>
                    <a:pt x="5190646" y="763844"/>
                    <a:pt x="5264673" y="661029"/>
                    <a:pt x="5293162" y="544093"/>
                  </a:cubicBezTo>
                  <a:lnTo>
                    <a:pt x="5300119" y="478506"/>
                  </a:lnTo>
                  <a:lnTo>
                    <a:pt x="5301858" y="478506"/>
                  </a:lnTo>
                  <a:cubicBezTo>
                    <a:pt x="5301858" y="378192"/>
                    <a:pt x="5355856" y="285643"/>
                    <a:pt x="5443185" y="236281"/>
                  </a:cubicBezTo>
                  <a:cubicBezTo>
                    <a:pt x="5530514" y="186919"/>
                    <a:pt x="5637653" y="188386"/>
                    <a:pt x="5723598" y="240121"/>
                  </a:cubicBezTo>
                  <a:cubicBezTo>
                    <a:pt x="5809543" y="291856"/>
                    <a:pt x="5860986" y="385849"/>
                    <a:pt x="5858239" y="486126"/>
                  </a:cubicBezTo>
                  <a:lnTo>
                    <a:pt x="6037129" y="491027"/>
                  </a:lnTo>
                  <a:cubicBezTo>
                    <a:pt x="6041643" y="326255"/>
                    <a:pt x="5957113" y="171809"/>
                    <a:pt x="5815891" y="86800"/>
                  </a:cubicBezTo>
                  <a:cubicBezTo>
                    <a:pt x="5674670" y="1790"/>
                    <a:pt x="5498622" y="-620"/>
                    <a:pt x="5355125" y="80490"/>
                  </a:cubicBezTo>
                  <a:cubicBezTo>
                    <a:pt x="5247502" y="141323"/>
                    <a:pt x="5170688" y="242072"/>
                    <a:pt x="5139007" y="358184"/>
                  </a:cubicBezTo>
                  <a:lnTo>
                    <a:pt x="5129634" y="428205"/>
                  </a:lnTo>
                  <a:lnTo>
                    <a:pt x="5127077" y="428275"/>
                  </a:lnTo>
                  <a:cubicBezTo>
                    <a:pt x="5129824" y="528552"/>
                    <a:pt x="5078381" y="622545"/>
                    <a:pt x="4992436" y="674280"/>
                  </a:cubicBezTo>
                  <a:cubicBezTo>
                    <a:pt x="4906491" y="726015"/>
                    <a:pt x="4799352" y="727482"/>
                    <a:pt x="4712023" y="678120"/>
                  </a:cubicBezTo>
                  <a:cubicBezTo>
                    <a:pt x="4646527" y="641099"/>
                    <a:pt x="4599778" y="579784"/>
                    <a:pt x="4580498" y="509121"/>
                  </a:cubicBezTo>
                  <a:lnTo>
                    <a:pt x="4570880" y="437270"/>
                  </a:lnTo>
                  <a:lnTo>
                    <a:pt x="4561517" y="349001"/>
                  </a:lnTo>
                  <a:cubicBezTo>
                    <a:pt x="4533028" y="232065"/>
                    <a:pt x="4459001" y="129250"/>
                    <a:pt x="4353084" y="65493"/>
                  </a:cubicBezTo>
                  <a:cubicBezTo>
                    <a:pt x="4211863" y="-19517"/>
                    <a:pt x="4035815" y="-21927"/>
                    <a:pt x="3892318" y="59183"/>
                  </a:cubicBezTo>
                  <a:cubicBezTo>
                    <a:pt x="3784696" y="120016"/>
                    <a:pt x="3707881" y="220765"/>
                    <a:pt x="3676200" y="336877"/>
                  </a:cubicBezTo>
                  <a:lnTo>
                    <a:pt x="3666827" y="406898"/>
                  </a:lnTo>
                  <a:lnTo>
                    <a:pt x="3664270" y="406968"/>
                  </a:lnTo>
                  <a:cubicBezTo>
                    <a:pt x="3667017" y="507245"/>
                    <a:pt x="3615574" y="601238"/>
                    <a:pt x="3529629" y="652973"/>
                  </a:cubicBezTo>
                  <a:cubicBezTo>
                    <a:pt x="3443684" y="704708"/>
                    <a:pt x="3336545" y="706175"/>
                    <a:pt x="3249216" y="656813"/>
                  </a:cubicBezTo>
                  <a:cubicBezTo>
                    <a:pt x="3161887" y="607451"/>
                    <a:pt x="3107889" y="514902"/>
                    <a:pt x="3107889" y="414588"/>
                  </a:cubicBezTo>
                  <a:lnTo>
                    <a:pt x="3099904" y="414588"/>
                  </a:lnTo>
                  <a:lnTo>
                    <a:pt x="3095207" y="370307"/>
                  </a:lnTo>
                  <a:cubicBezTo>
                    <a:pt x="3066718" y="253371"/>
                    <a:pt x="2992691" y="150556"/>
                    <a:pt x="2886774" y="86799"/>
                  </a:cubicBezTo>
                  <a:cubicBezTo>
                    <a:pt x="2745553" y="1789"/>
                    <a:pt x="2569505" y="-621"/>
                    <a:pt x="2426008" y="80489"/>
                  </a:cubicBezTo>
                  <a:cubicBezTo>
                    <a:pt x="2318386" y="141322"/>
                    <a:pt x="2241571" y="242071"/>
                    <a:pt x="2209890" y="358183"/>
                  </a:cubicBezTo>
                  <a:lnTo>
                    <a:pt x="2200517" y="428204"/>
                  </a:lnTo>
                  <a:lnTo>
                    <a:pt x="2197960" y="428274"/>
                  </a:lnTo>
                  <a:cubicBezTo>
                    <a:pt x="2200707" y="528551"/>
                    <a:pt x="2149264" y="622544"/>
                    <a:pt x="2063319" y="674279"/>
                  </a:cubicBezTo>
                  <a:cubicBezTo>
                    <a:pt x="1977374" y="726014"/>
                    <a:pt x="1870235" y="727481"/>
                    <a:pt x="1782906" y="678119"/>
                  </a:cubicBezTo>
                  <a:cubicBezTo>
                    <a:pt x="1717409" y="641098"/>
                    <a:pt x="1670661" y="579783"/>
                    <a:pt x="1651381" y="509120"/>
                  </a:cubicBezTo>
                  <a:lnTo>
                    <a:pt x="1642654" y="443922"/>
                  </a:lnTo>
                  <a:lnTo>
                    <a:pt x="1632586" y="349001"/>
                  </a:lnTo>
                  <a:cubicBezTo>
                    <a:pt x="1604096" y="232065"/>
                    <a:pt x="1530069" y="129250"/>
                    <a:pt x="1424152" y="65493"/>
                  </a:cubicBezTo>
                  <a:cubicBezTo>
                    <a:pt x="1282931" y="-19517"/>
                    <a:pt x="1106883" y="-21927"/>
                    <a:pt x="963386" y="59183"/>
                  </a:cubicBezTo>
                  <a:cubicBezTo>
                    <a:pt x="855764" y="120016"/>
                    <a:pt x="778949" y="220765"/>
                    <a:pt x="747268" y="336877"/>
                  </a:cubicBezTo>
                  <a:lnTo>
                    <a:pt x="737895" y="406898"/>
                  </a:lnTo>
                  <a:lnTo>
                    <a:pt x="735338" y="406968"/>
                  </a:lnTo>
                  <a:cubicBezTo>
                    <a:pt x="738085" y="507245"/>
                    <a:pt x="686642" y="601238"/>
                    <a:pt x="600697" y="652973"/>
                  </a:cubicBezTo>
                  <a:cubicBezTo>
                    <a:pt x="514752" y="704708"/>
                    <a:pt x="407613" y="706175"/>
                    <a:pt x="320284" y="656813"/>
                  </a:cubicBezTo>
                  <a:cubicBezTo>
                    <a:pt x="232955" y="607451"/>
                    <a:pt x="178957" y="514902"/>
                    <a:pt x="178957" y="414588"/>
                  </a:cubicBezTo>
                  <a:lnTo>
                    <a:pt x="0" y="414587"/>
                  </a:lnTo>
                  <a:cubicBezTo>
                    <a:pt x="0" y="579421"/>
                    <a:pt x="88727" y="731494"/>
                    <a:pt x="232224" y="812604"/>
                  </a:cubicBezTo>
                  <a:cubicBezTo>
                    <a:pt x="375721" y="893714"/>
                    <a:pt x="551769" y="891304"/>
                    <a:pt x="692990" y="806294"/>
                  </a:cubicBezTo>
                  <a:cubicBezTo>
                    <a:pt x="798907" y="742537"/>
                    <a:pt x="872934" y="639722"/>
                    <a:pt x="901424" y="522786"/>
                  </a:cubicBezTo>
                  <a:lnTo>
                    <a:pt x="908380" y="457199"/>
                  </a:lnTo>
                  <a:lnTo>
                    <a:pt x="910119" y="457199"/>
                  </a:lnTo>
                  <a:cubicBezTo>
                    <a:pt x="910119" y="356885"/>
                    <a:pt x="964117" y="264336"/>
                    <a:pt x="1051446" y="214974"/>
                  </a:cubicBezTo>
                  <a:cubicBezTo>
                    <a:pt x="1138775" y="165612"/>
                    <a:pt x="1245914" y="167079"/>
                    <a:pt x="1331859" y="218814"/>
                  </a:cubicBezTo>
                  <a:cubicBezTo>
                    <a:pt x="1396318" y="257615"/>
                    <a:pt x="1441369" y="320187"/>
                    <a:pt x="1458708" y="391352"/>
                  </a:cubicBezTo>
                  <a:lnTo>
                    <a:pt x="1463432" y="435893"/>
                  </a:lnTo>
                  <a:lnTo>
                    <a:pt x="1462622" y="435893"/>
                  </a:lnTo>
                  <a:cubicBezTo>
                    <a:pt x="1462622" y="600727"/>
                    <a:pt x="1551349" y="752800"/>
                    <a:pt x="1694846" y="833910"/>
                  </a:cubicBezTo>
                  <a:cubicBezTo>
                    <a:pt x="1766595" y="874465"/>
                    <a:pt x="1846481" y="894140"/>
                    <a:pt x="1926083" y="893050"/>
                  </a:cubicBezTo>
                  <a:cubicBezTo>
                    <a:pt x="2005685" y="891960"/>
                    <a:pt x="2085002" y="870105"/>
                    <a:pt x="2155612" y="827600"/>
                  </a:cubicBezTo>
                  <a:cubicBezTo>
                    <a:pt x="2261529" y="763843"/>
                    <a:pt x="2335556" y="661028"/>
                    <a:pt x="2364045" y="544092"/>
                  </a:cubicBezTo>
                  <a:lnTo>
                    <a:pt x="2371002" y="478505"/>
                  </a:lnTo>
                  <a:lnTo>
                    <a:pt x="2372741" y="478505"/>
                  </a:lnTo>
                  <a:cubicBezTo>
                    <a:pt x="2372741" y="378191"/>
                    <a:pt x="2426739" y="285642"/>
                    <a:pt x="2514068" y="236280"/>
                  </a:cubicBezTo>
                  <a:cubicBezTo>
                    <a:pt x="2601397" y="186918"/>
                    <a:pt x="2708536" y="188385"/>
                    <a:pt x="2794481" y="240120"/>
                  </a:cubicBezTo>
                  <a:cubicBezTo>
                    <a:pt x="2880426" y="291855"/>
                    <a:pt x="2931869" y="385848"/>
                    <a:pt x="2929122" y="486125"/>
                  </a:cubicBezTo>
                  <a:lnTo>
                    <a:pt x="2938542" y="486383"/>
                  </a:lnTo>
                  <a:lnTo>
                    <a:pt x="2945038" y="534911"/>
                  </a:lnTo>
                  <a:cubicBezTo>
                    <a:pt x="2976719" y="651022"/>
                    <a:pt x="3053534" y="751772"/>
                    <a:pt x="3161156" y="812604"/>
                  </a:cubicBezTo>
                  <a:cubicBezTo>
                    <a:pt x="3304653" y="893714"/>
                    <a:pt x="3480701" y="891304"/>
                    <a:pt x="3621922" y="806294"/>
                  </a:cubicBezTo>
                  <a:cubicBezTo>
                    <a:pt x="3727839" y="742537"/>
                    <a:pt x="3801866" y="639722"/>
                    <a:pt x="3830356" y="522786"/>
                  </a:cubicBezTo>
                  <a:lnTo>
                    <a:pt x="3837312" y="457199"/>
                  </a:lnTo>
                  <a:lnTo>
                    <a:pt x="3839051" y="457199"/>
                  </a:lnTo>
                  <a:cubicBezTo>
                    <a:pt x="3839051" y="356885"/>
                    <a:pt x="3893049" y="264336"/>
                    <a:pt x="3980378" y="214974"/>
                  </a:cubicBezTo>
                  <a:cubicBezTo>
                    <a:pt x="4067707" y="165612"/>
                    <a:pt x="4174846" y="167079"/>
                    <a:pt x="4260791" y="218814"/>
                  </a:cubicBezTo>
                  <a:cubicBezTo>
                    <a:pt x="4325250" y="257615"/>
                    <a:pt x="4370301" y="320187"/>
                    <a:pt x="4387640" y="391352"/>
                  </a:cubicBezTo>
                  <a:lnTo>
                    <a:pt x="4392364" y="435894"/>
                  </a:lnTo>
                  <a:lnTo>
                    <a:pt x="4391739" y="435894"/>
                  </a:lnTo>
                  <a:lnTo>
                    <a:pt x="4394750" y="458385"/>
                  </a:lnTo>
                  <a:lnTo>
                    <a:pt x="4395432" y="464819"/>
                  </a:lnTo>
                  <a:lnTo>
                    <a:pt x="4395612" y="464824"/>
                  </a:lnTo>
                  <a:lnTo>
                    <a:pt x="4407845" y="556218"/>
                  </a:lnTo>
                  <a:cubicBezTo>
                    <a:pt x="4439526" y="672329"/>
                    <a:pt x="4516341" y="773079"/>
                    <a:pt x="4623963" y="833911"/>
                  </a:cubicBezTo>
                  <a:cubicBezTo>
                    <a:pt x="4695712" y="874466"/>
                    <a:pt x="4775598" y="894141"/>
                    <a:pt x="4855199" y="893051"/>
                  </a:cubicBez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8" name="Freeform 7"/>
            <p:cNvSpPr/>
            <p:nvPr userDrawn="1"/>
          </p:nvSpPr>
          <p:spPr>
            <a:xfrm flipV="1">
              <a:off x="9884694" y="6031366"/>
              <a:ext cx="2022768" cy="299226"/>
            </a:xfrm>
            <a:custGeom>
              <a:avLst/>
              <a:gdLst>
                <a:gd name="connsiteX0" fmla="*/ 4855199 w 6037301"/>
                <a:gd name="connsiteY0" fmla="*/ 893051 h 893093"/>
                <a:gd name="connsiteX1" fmla="*/ 5084729 w 6037301"/>
                <a:gd name="connsiteY1" fmla="*/ 827601 h 893093"/>
                <a:gd name="connsiteX2" fmla="*/ 5293162 w 6037301"/>
                <a:gd name="connsiteY2" fmla="*/ 544093 h 893093"/>
                <a:gd name="connsiteX3" fmla="*/ 5300119 w 6037301"/>
                <a:gd name="connsiteY3" fmla="*/ 478506 h 893093"/>
                <a:gd name="connsiteX4" fmla="*/ 5301858 w 6037301"/>
                <a:gd name="connsiteY4" fmla="*/ 478506 h 893093"/>
                <a:gd name="connsiteX5" fmla="*/ 5443185 w 6037301"/>
                <a:gd name="connsiteY5" fmla="*/ 236281 h 893093"/>
                <a:gd name="connsiteX6" fmla="*/ 5723598 w 6037301"/>
                <a:gd name="connsiteY6" fmla="*/ 240121 h 893093"/>
                <a:gd name="connsiteX7" fmla="*/ 5858239 w 6037301"/>
                <a:gd name="connsiteY7" fmla="*/ 486126 h 893093"/>
                <a:gd name="connsiteX8" fmla="*/ 6037129 w 6037301"/>
                <a:gd name="connsiteY8" fmla="*/ 491027 h 893093"/>
                <a:gd name="connsiteX9" fmla="*/ 5815891 w 6037301"/>
                <a:gd name="connsiteY9" fmla="*/ 86800 h 893093"/>
                <a:gd name="connsiteX10" fmla="*/ 5355125 w 6037301"/>
                <a:gd name="connsiteY10" fmla="*/ 80490 h 893093"/>
                <a:gd name="connsiteX11" fmla="*/ 5139007 w 6037301"/>
                <a:gd name="connsiteY11" fmla="*/ 358184 h 893093"/>
                <a:gd name="connsiteX12" fmla="*/ 5129634 w 6037301"/>
                <a:gd name="connsiteY12" fmla="*/ 428205 h 893093"/>
                <a:gd name="connsiteX13" fmla="*/ 5127077 w 6037301"/>
                <a:gd name="connsiteY13" fmla="*/ 428275 h 893093"/>
                <a:gd name="connsiteX14" fmla="*/ 4992436 w 6037301"/>
                <a:gd name="connsiteY14" fmla="*/ 674280 h 893093"/>
                <a:gd name="connsiteX15" fmla="*/ 4712023 w 6037301"/>
                <a:gd name="connsiteY15" fmla="*/ 678120 h 893093"/>
                <a:gd name="connsiteX16" fmla="*/ 4580498 w 6037301"/>
                <a:gd name="connsiteY16" fmla="*/ 509121 h 893093"/>
                <a:gd name="connsiteX17" fmla="*/ 4570880 w 6037301"/>
                <a:gd name="connsiteY17" fmla="*/ 437270 h 893093"/>
                <a:gd name="connsiteX18" fmla="*/ 4561517 w 6037301"/>
                <a:gd name="connsiteY18" fmla="*/ 349001 h 893093"/>
                <a:gd name="connsiteX19" fmla="*/ 4353084 w 6037301"/>
                <a:gd name="connsiteY19" fmla="*/ 65493 h 893093"/>
                <a:gd name="connsiteX20" fmla="*/ 3892318 w 6037301"/>
                <a:gd name="connsiteY20" fmla="*/ 59183 h 893093"/>
                <a:gd name="connsiteX21" fmla="*/ 3676200 w 6037301"/>
                <a:gd name="connsiteY21" fmla="*/ 336877 h 893093"/>
                <a:gd name="connsiteX22" fmla="*/ 3666827 w 6037301"/>
                <a:gd name="connsiteY22" fmla="*/ 406898 h 893093"/>
                <a:gd name="connsiteX23" fmla="*/ 3664270 w 6037301"/>
                <a:gd name="connsiteY23" fmla="*/ 406968 h 893093"/>
                <a:gd name="connsiteX24" fmla="*/ 3529629 w 6037301"/>
                <a:gd name="connsiteY24" fmla="*/ 652973 h 893093"/>
                <a:gd name="connsiteX25" fmla="*/ 3249216 w 6037301"/>
                <a:gd name="connsiteY25" fmla="*/ 656813 h 893093"/>
                <a:gd name="connsiteX26" fmla="*/ 3107889 w 6037301"/>
                <a:gd name="connsiteY26" fmla="*/ 414588 h 893093"/>
                <a:gd name="connsiteX27" fmla="*/ 3099904 w 6037301"/>
                <a:gd name="connsiteY27" fmla="*/ 414588 h 893093"/>
                <a:gd name="connsiteX28" fmla="*/ 3095207 w 6037301"/>
                <a:gd name="connsiteY28" fmla="*/ 370307 h 893093"/>
                <a:gd name="connsiteX29" fmla="*/ 2886774 w 6037301"/>
                <a:gd name="connsiteY29" fmla="*/ 86799 h 893093"/>
                <a:gd name="connsiteX30" fmla="*/ 2426008 w 6037301"/>
                <a:gd name="connsiteY30" fmla="*/ 80489 h 893093"/>
                <a:gd name="connsiteX31" fmla="*/ 2209890 w 6037301"/>
                <a:gd name="connsiteY31" fmla="*/ 358183 h 893093"/>
                <a:gd name="connsiteX32" fmla="*/ 2200517 w 6037301"/>
                <a:gd name="connsiteY32" fmla="*/ 428204 h 893093"/>
                <a:gd name="connsiteX33" fmla="*/ 2197960 w 6037301"/>
                <a:gd name="connsiteY33" fmla="*/ 428274 h 893093"/>
                <a:gd name="connsiteX34" fmla="*/ 2063319 w 6037301"/>
                <a:gd name="connsiteY34" fmla="*/ 674279 h 893093"/>
                <a:gd name="connsiteX35" fmla="*/ 1782906 w 6037301"/>
                <a:gd name="connsiteY35" fmla="*/ 678119 h 893093"/>
                <a:gd name="connsiteX36" fmla="*/ 1651381 w 6037301"/>
                <a:gd name="connsiteY36" fmla="*/ 509120 h 893093"/>
                <a:gd name="connsiteX37" fmla="*/ 1642654 w 6037301"/>
                <a:gd name="connsiteY37" fmla="*/ 443922 h 893093"/>
                <a:gd name="connsiteX38" fmla="*/ 1632586 w 6037301"/>
                <a:gd name="connsiteY38" fmla="*/ 349001 h 893093"/>
                <a:gd name="connsiteX39" fmla="*/ 1424152 w 6037301"/>
                <a:gd name="connsiteY39" fmla="*/ 65493 h 893093"/>
                <a:gd name="connsiteX40" fmla="*/ 963386 w 6037301"/>
                <a:gd name="connsiteY40" fmla="*/ 59183 h 893093"/>
                <a:gd name="connsiteX41" fmla="*/ 747268 w 6037301"/>
                <a:gd name="connsiteY41" fmla="*/ 336877 h 893093"/>
                <a:gd name="connsiteX42" fmla="*/ 737895 w 6037301"/>
                <a:gd name="connsiteY42" fmla="*/ 406898 h 893093"/>
                <a:gd name="connsiteX43" fmla="*/ 735338 w 6037301"/>
                <a:gd name="connsiteY43" fmla="*/ 406968 h 893093"/>
                <a:gd name="connsiteX44" fmla="*/ 600697 w 6037301"/>
                <a:gd name="connsiteY44" fmla="*/ 652973 h 893093"/>
                <a:gd name="connsiteX45" fmla="*/ 320284 w 6037301"/>
                <a:gd name="connsiteY45" fmla="*/ 656813 h 893093"/>
                <a:gd name="connsiteX46" fmla="*/ 178957 w 6037301"/>
                <a:gd name="connsiteY46" fmla="*/ 414588 h 893093"/>
                <a:gd name="connsiteX47" fmla="*/ 0 w 6037301"/>
                <a:gd name="connsiteY47" fmla="*/ 414587 h 893093"/>
                <a:gd name="connsiteX48" fmla="*/ 232224 w 6037301"/>
                <a:gd name="connsiteY48" fmla="*/ 812604 h 893093"/>
                <a:gd name="connsiteX49" fmla="*/ 692990 w 6037301"/>
                <a:gd name="connsiteY49" fmla="*/ 806294 h 893093"/>
                <a:gd name="connsiteX50" fmla="*/ 901424 w 6037301"/>
                <a:gd name="connsiteY50" fmla="*/ 522786 h 893093"/>
                <a:gd name="connsiteX51" fmla="*/ 908380 w 6037301"/>
                <a:gd name="connsiteY51" fmla="*/ 457199 h 893093"/>
                <a:gd name="connsiteX52" fmla="*/ 910119 w 6037301"/>
                <a:gd name="connsiteY52" fmla="*/ 457199 h 893093"/>
                <a:gd name="connsiteX53" fmla="*/ 1051446 w 6037301"/>
                <a:gd name="connsiteY53" fmla="*/ 214974 h 893093"/>
                <a:gd name="connsiteX54" fmla="*/ 1331859 w 6037301"/>
                <a:gd name="connsiteY54" fmla="*/ 218814 h 893093"/>
                <a:gd name="connsiteX55" fmla="*/ 1458708 w 6037301"/>
                <a:gd name="connsiteY55" fmla="*/ 391352 h 893093"/>
                <a:gd name="connsiteX56" fmla="*/ 1463432 w 6037301"/>
                <a:gd name="connsiteY56" fmla="*/ 435893 h 893093"/>
                <a:gd name="connsiteX57" fmla="*/ 1462622 w 6037301"/>
                <a:gd name="connsiteY57" fmla="*/ 435893 h 893093"/>
                <a:gd name="connsiteX58" fmla="*/ 1694846 w 6037301"/>
                <a:gd name="connsiteY58" fmla="*/ 833910 h 893093"/>
                <a:gd name="connsiteX59" fmla="*/ 1926083 w 6037301"/>
                <a:gd name="connsiteY59" fmla="*/ 893050 h 893093"/>
                <a:gd name="connsiteX60" fmla="*/ 2155612 w 6037301"/>
                <a:gd name="connsiteY60" fmla="*/ 827600 h 893093"/>
                <a:gd name="connsiteX61" fmla="*/ 2364045 w 6037301"/>
                <a:gd name="connsiteY61" fmla="*/ 544092 h 893093"/>
                <a:gd name="connsiteX62" fmla="*/ 2371002 w 6037301"/>
                <a:gd name="connsiteY62" fmla="*/ 478505 h 893093"/>
                <a:gd name="connsiteX63" fmla="*/ 2372741 w 6037301"/>
                <a:gd name="connsiteY63" fmla="*/ 478505 h 893093"/>
                <a:gd name="connsiteX64" fmla="*/ 2514068 w 6037301"/>
                <a:gd name="connsiteY64" fmla="*/ 236280 h 893093"/>
                <a:gd name="connsiteX65" fmla="*/ 2794481 w 6037301"/>
                <a:gd name="connsiteY65" fmla="*/ 240120 h 893093"/>
                <a:gd name="connsiteX66" fmla="*/ 2929122 w 6037301"/>
                <a:gd name="connsiteY66" fmla="*/ 486125 h 893093"/>
                <a:gd name="connsiteX67" fmla="*/ 2938542 w 6037301"/>
                <a:gd name="connsiteY67" fmla="*/ 486383 h 893093"/>
                <a:gd name="connsiteX68" fmla="*/ 2945038 w 6037301"/>
                <a:gd name="connsiteY68" fmla="*/ 534911 h 893093"/>
                <a:gd name="connsiteX69" fmla="*/ 3161156 w 6037301"/>
                <a:gd name="connsiteY69" fmla="*/ 812604 h 893093"/>
                <a:gd name="connsiteX70" fmla="*/ 3621922 w 6037301"/>
                <a:gd name="connsiteY70" fmla="*/ 806294 h 893093"/>
                <a:gd name="connsiteX71" fmla="*/ 3830356 w 6037301"/>
                <a:gd name="connsiteY71" fmla="*/ 522786 h 893093"/>
                <a:gd name="connsiteX72" fmla="*/ 3837312 w 6037301"/>
                <a:gd name="connsiteY72" fmla="*/ 457199 h 893093"/>
                <a:gd name="connsiteX73" fmla="*/ 3839051 w 6037301"/>
                <a:gd name="connsiteY73" fmla="*/ 457199 h 893093"/>
                <a:gd name="connsiteX74" fmla="*/ 3980378 w 6037301"/>
                <a:gd name="connsiteY74" fmla="*/ 214974 h 893093"/>
                <a:gd name="connsiteX75" fmla="*/ 4260791 w 6037301"/>
                <a:gd name="connsiteY75" fmla="*/ 218814 h 893093"/>
                <a:gd name="connsiteX76" fmla="*/ 4387640 w 6037301"/>
                <a:gd name="connsiteY76" fmla="*/ 391352 h 893093"/>
                <a:gd name="connsiteX77" fmla="*/ 4392364 w 6037301"/>
                <a:gd name="connsiteY77" fmla="*/ 435894 h 893093"/>
                <a:gd name="connsiteX78" fmla="*/ 4391739 w 6037301"/>
                <a:gd name="connsiteY78" fmla="*/ 435894 h 893093"/>
                <a:gd name="connsiteX79" fmla="*/ 4394750 w 6037301"/>
                <a:gd name="connsiteY79" fmla="*/ 458385 h 893093"/>
                <a:gd name="connsiteX80" fmla="*/ 4395432 w 6037301"/>
                <a:gd name="connsiteY80" fmla="*/ 464819 h 893093"/>
                <a:gd name="connsiteX81" fmla="*/ 4395612 w 6037301"/>
                <a:gd name="connsiteY81" fmla="*/ 464824 h 893093"/>
                <a:gd name="connsiteX82" fmla="*/ 4407845 w 6037301"/>
                <a:gd name="connsiteY82" fmla="*/ 556218 h 893093"/>
                <a:gd name="connsiteX83" fmla="*/ 4623963 w 6037301"/>
                <a:gd name="connsiteY83" fmla="*/ 833911 h 893093"/>
                <a:gd name="connsiteX84" fmla="*/ 4855199 w 6037301"/>
                <a:gd name="connsiteY84" fmla="*/ 893051 h 89309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Lst>
              <a:rect l="l" t="t" r="r" b="b"/>
              <a:pathLst>
                <a:path w="6037301" h="893093">
                  <a:moveTo>
                    <a:pt x="4855199" y="893051"/>
                  </a:moveTo>
                  <a:cubicBezTo>
                    <a:pt x="4934801" y="891961"/>
                    <a:pt x="5014119" y="870106"/>
                    <a:pt x="5084729" y="827601"/>
                  </a:cubicBezTo>
                  <a:cubicBezTo>
                    <a:pt x="5190646" y="763844"/>
                    <a:pt x="5264673" y="661029"/>
                    <a:pt x="5293162" y="544093"/>
                  </a:cubicBezTo>
                  <a:lnTo>
                    <a:pt x="5300119" y="478506"/>
                  </a:lnTo>
                  <a:lnTo>
                    <a:pt x="5301858" y="478506"/>
                  </a:lnTo>
                  <a:cubicBezTo>
                    <a:pt x="5301858" y="378192"/>
                    <a:pt x="5355856" y="285643"/>
                    <a:pt x="5443185" y="236281"/>
                  </a:cubicBezTo>
                  <a:cubicBezTo>
                    <a:pt x="5530514" y="186919"/>
                    <a:pt x="5637653" y="188386"/>
                    <a:pt x="5723598" y="240121"/>
                  </a:cubicBezTo>
                  <a:cubicBezTo>
                    <a:pt x="5809543" y="291856"/>
                    <a:pt x="5860986" y="385849"/>
                    <a:pt x="5858239" y="486126"/>
                  </a:cubicBezTo>
                  <a:lnTo>
                    <a:pt x="6037129" y="491027"/>
                  </a:lnTo>
                  <a:cubicBezTo>
                    <a:pt x="6041643" y="326255"/>
                    <a:pt x="5957113" y="171809"/>
                    <a:pt x="5815891" y="86800"/>
                  </a:cubicBezTo>
                  <a:cubicBezTo>
                    <a:pt x="5674670" y="1790"/>
                    <a:pt x="5498622" y="-620"/>
                    <a:pt x="5355125" y="80490"/>
                  </a:cubicBezTo>
                  <a:cubicBezTo>
                    <a:pt x="5247502" y="141323"/>
                    <a:pt x="5170688" y="242072"/>
                    <a:pt x="5139007" y="358184"/>
                  </a:cubicBezTo>
                  <a:lnTo>
                    <a:pt x="5129634" y="428205"/>
                  </a:lnTo>
                  <a:lnTo>
                    <a:pt x="5127077" y="428275"/>
                  </a:lnTo>
                  <a:cubicBezTo>
                    <a:pt x="5129824" y="528552"/>
                    <a:pt x="5078381" y="622545"/>
                    <a:pt x="4992436" y="674280"/>
                  </a:cubicBezTo>
                  <a:cubicBezTo>
                    <a:pt x="4906491" y="726015"/>
                    <a:pt x="4799352" y="727482"/>
                    <a:pt x="4712023" y="678120"/>
                  </a:cubicBezTo>
                  <a:cubicBezTo>
                    <a:pt x="4646527" y="641099"/>
                    <a:pt x="4599778" y="579784"/>
                    <a:pt x="4580498" y="509121"/>
                  </a:cubicBezTo>
                  <a:lnTo>
                    <a:pt x="4570880" y="437270"/>
                  </a:lnTo>
                  <a:lnTo>
                    <a:pt x="4561517" y="349001"/>
                  </a:lnTo>
                  <a:cubicBezTo>
                    <a:pt x="4533028" y="232065"/>
                    <a:pt x="4459001" y="129250"/>
                    <a:pt x="4353084" y="65493"/>
                  </a:cubicBezTo>
                  <a:cubicBezTo>
                    <a:pt x="4211863" y="-19517"/>
                    <a:pt x="4035815" y="-21927"/>
                    <a:pt x="3892318" y="59183"/>
                  </a:cubicBezTo>
                  <a:cubicBezTo>
                    <a:pt x="3784696" y="120016"/>
                    <a:pt x="3707881" y="220765"/>
                    <a:pt x="3676200" y="336877"/>
                  </a:cubicBezTo>
                  <a:lnTo>
                    <a:pt x="3666827" y="406898"/>
                  </a:lnTo>
                  <a:lnTo>
                    <a:pt x="3664270" y="406968"/>
                  </a:lnTo>
                  <a:cubicBezTo>
                    <a:pt x="3667017" y="507245"/>
                    <a:pt x="3615574" y="601238"/>
                    <a:pt x="3529629" y="652973"/>
                  </a:cubicBezTo>
                  <a:cubicBezTo>
                    <a:pt x="3443684" y="704708"/>
                    <a:pt x="3336545" y="706175"/>
                    <a:pt x="3249216" y="656813"/>
                  </a:cubicBezTo>
                  <a:cubicBezTo>
                    <a:pt x="3161887" y="607451"/>
                    <a:pt x="3107889" y="514902"/>
                    <a:pt x="3107889" y="414588"/>
                  </a:cubicBezTo>
                  <a:lnTo>
                    <a:pt x="3099904" y="414588"/>
                  </a:lnTo>
                  <a:lnTo>
                    <a:pt x="3095207" y="370307"/>
                  </a:lnTo>
                  <a:cubicBezTo>
                    <a:pt x="3066718" y="253371"/>
                    <a:pt x="2992691" y="150556"/>
                    <a:pt x="2886774" y="86799"/>
                  </a:cubicBezTo>
                  <a:cubicBezTo>
                    <a:pt x="2745553" y="1789"/>
                    <a:pt x="2569505" y="-621"/>
                    <a:pt x="2426008" y="80489"/>
                  </a:cubicBezTo>
                  <a:cubicBezTo>
                    <a:pt x="2318386" y="141322"/>
                    <a:pt x="2241571" y="242071"/>
                    <a:pt x="2209890" y="358183"/>
                  </a:cubicBezTo>
                  <a:lnTo>
                    <a:pt x="2200517" y="428204"/>
                  </a:lnTo>
                  <a:lnTo>
                    <a:pt x="2197960" y="428274"/>
                  </a:lnTo>
                  <a:cubicBezTo>
                    <a:pt x="2200707" y="528551"/>
                    <a:pt x="2149264" y="622544"/>
                    <a:pt x="2063319" y="674279"/>
                  </a:cubicBezTo>
                  <a:cubicBezTo>
                    <a:pt x="1977374" y="726014"/>
                    <a:pt x="1870235" y="727481"/>
                    <a:pt x="1782906" y="678119"/>
                  </a:cubicBezTo>
                  <a:cubicBezTo>
                    <a:pt x="1717409" y="641098"/>
                    <a:pt x="1670661" y="579783"/>
                    <a:pt x="1651381" y="509120"/>
                  </a:cubicBezTo>
                  <a:lnTo>
                    <a:pt x="1642654" y="443922"/>
                  </a:lnTo>
                  <a:lnTo>
                    <a:pt x="1632586" y="349001"/>
                  </a:lnTo>
                  <a:cubicBezTo>
                    <a:pt x="1604096" y="232065"/>
                    <a:pt x="1530069" y="129250"/>
                    <a:pt x="1424152" y="65493"/>
                  </a:cubicBezTo>
                  <a:cubicBezTo>
                    <a:pt x="1282931" y="-19517"/>
                    <a:pt x="1106883" y="-21927"/>
                    <a:pt x="963386" y="59183"/>
                  </a:cubicBezTo>
                  <a:cubicBezTo>
                    <a:pt x="855764" y="120016"/>
                    <a:pt x="778949" y="220765"/>
                    <a:pt x="747268" y="336877"/>
                  </a:cubicBezTo>
                  <a:lnTo>
                    <a:pt x="737895" y="406898"/>
                  </a:lnTo>
                  <a:lnTo>
                    <a:pt x="735338" y="406968"/>
                  </a:lnTo>
                  <a:cubicBezTo>
                    <a:pt x="738085" y="507245"/>
                    <a:pt x="686642" y="601238"/>
                    <a:pt x="600697" y="652973"/>
                  </a:cubicBezTo>
                  <a:cubicBezTo>
                    <a:pt x="514752" y="704708"/>
                    <a:pt x="407613" y="706175"/>
                    <a:pt x="320284" y="656813"/>
                  </a:cubicBezTo>
                  <a:cubicBezTo>
                    <a:pt x="232955" y="607451"/>
                    <a:pt x="178957" y="514902"/>
                    <a:pt x="178957" y="414588"/>
                  </a:cubicBezTo>
                  <a:lnTo>
                    <a:pt x="0" y="414587"/>
                  </a:lnTo>
                  <a:cubicBezTo>
                    <a:pt x="0" y="579421"/>
                    <a:pt x="88727" y="731494"/>
                    <a:pt x="232224" y="812604"/>
                  </a:cubicBezTo>
                  <a:cubicBezTo>
                    <a:pt x="375721" y="893714"/>
                    <a:pt x="551769" y="891304"/>
                    <a:pt x="692990" y="806294"/>
                  </a:cubicBezTo>
                  <a:cubicBezTo>
                    <a:pt x="798907" y="742537"/>
                    <a:pt x="872934" y="639722"/>
                    <a:pt x="901424" y="522786"/>
                  </a:cubicBezTo>
                  <a:lnTo>
                    <a:pt x="908380" y="457199"/>
                  </a:lnTo>
                  <a:lnTo>
                    <a:pt x="910119" y="457199"/>
                  </a:lnTo>
                  <a:cubicBezTo>
                    <a:pt x="910119" y="356885"/>
                    <a:pt x="964117" y="264336"/>
                    <a:pt x="1051446" y="214974"/>
                  </a:cubicBezTo>
                  <a:cubicBezTo>
                    <a:pt x="1138775" y="165612"/>
                    <a:pt x="1245914" y="167079"/>
                    <a:pt x="1331859" y="218814"/>
                  </a:cubicBezTo>
                  <a:cubicBezTo>
                    <a:pt x="1396318" y="257615"/>
                    <a:pt x="1441369" y="320187"/>
                    <a:pt x="1458708" y="391352"/>
                  </a:cubicBezTo>
                  <a:lnTo>
                    <a:pt x="1463432" y="435893"/>
                  </a:lnTo>
                  <a:lnTo>
                    <a:pt x="1462622" y="435893"/>
                  </a:lnTo>
                  <a:cubicBezTo>
                    <a:pt x="1462622" y="600727"/>
                    <a:pt x="1551349" y="752800"/>
                    <a:pt x="1694846" y="833910"/>
                  </a:cubicBezTo>
                  <a:cubicBezTo>
                    <a:pt x="1766595" y="874465"/>
                    <a:pt x="1846481" y="894140"/>
                    <a:pt x="1926083" y="893050"/>
                  </a:cubicBezTo>
                  <a:cubicBezTo>
                    <a:pt x="2005685" y="891960"/>
                    <a:pt x="2085002" y="870105"/>
                    <a:pt x="2155612" y="827600"/>
                  </a:cubicBezTo>
                  <a:cubicBezTo>
                    <a:pt x="2261529" y="763843"/>
                    <a:pt x="2335556" y="661028"/>
                    <a:pt x="2364045" y="544092"/>
                  </a:cubicBezTo>
                  <a:lnTo>
                    <a:pt x="2371002" y="478505"/>
                  </a:lnTo>
                  <a:lnTo>
                    <a:pt x="2372741" y="478505"/>
                  </a:lnTo>
                  <a:cubicBezTo>
                    <a:pt x="2372741" y="378191"/>
                    <a:pt x="2426739" y="285642"/>
                    <a:pt x="2514068" y="236280"/>
                  </a:cubicBezTo>
                  <a:cubicBezTo>
                    <a:pt x="2601397" y="186918"/>
                    <a:pt x="2708536" y="188385"/>
                    <a:pt x="2794481" y="240120"/>
                  </a:cubicBezTo>
                  <a:cubicBezTo>
                    <a:pt x="2880426" y="291855"/>
                    <a:pt x="2931869" y="385848"/>
                    <a:pt x="2929122" y="486125"/>
                  </a:cubicBezTo>
                  <a:lnTo>
                    <a:pt x="2938542" y="486383"/>
                  </a:lnTo>
                  <a:lnTo>
                    <a:pt x="2945038" y="534911"/>
                  </a:lnTo>
                  <a:cubicBezTo>
                    <a:pt x="2976719" y="651022"/>
                    <a:pt x="3053534" y="751772"/>
                    <a:pt x="3161156" y="812604"/>
                  </a:cubicBezTo>
                  <a:cubicBezTo>
                    <a:pt x="3304653" y="893714"/>
                    <a:pt x="3480701" y="891304"/>
                    <a:pt x="3621922" y="806294"/>
                  </a:cubicBezTo>
                  <a:cubicBezTo>
                    <a:pt x="3727839" y="742537"/>
                    <a:pt x="3801866" y="639722"/>
                    <a:pt x="3830356" y="522786"/>
                  </a:cubicBezTo>
                  <a:lnTo>
                    <a:pt x="3837312" y="457199"/>
                  </a:lnTo>
                  <a:lnTo>
                    <a:pt x="3839051" y="457199"/>
                  </a:lnTo>
                  <a:cubicBezTo>
                    <a:pt x="3839051" y="356885"/>
                    <a:pt x="3893049" y="264336"/>
                    <a:pt x="3980378" y="214974"/>
                  </a:cubicBezTo>
                  <a:cubicBezTo>
                    <a:pt x="4067707" y="165612"/>
                    <a:pt x="4174846" y="167079"/>
                    <a:pt x="4260791" y="218814"/>
                  </a:cubicBezTo>
                  <a:cubicBezTo>
                    <a:pt x="4325250" y="257615"/>
                    <a:pt x="4370301" y="320187"/>
                    <a:pt x="4387640" y="391352"/>
                  </a:cubicBezTo>
                  <a:lnTo>
                    <a:pt x="4392364" y="435894"/>
                  </a:lnTo>
                  <a:lnTo>
                    <a:pt x="4391739" y="435894"/>
                  </a:lnTo>
                  <a:lnTo>
                    <a:pt x="4394750" y="458385"/>
                  </a:lnTo>
                  <a:lnTo>
                    <a:pt x="4395432" y="464819"/>
                  </a:lnTo>
                  <a:lnTo>
                    <a:pt x="4395612" y="464824"/>
                  </a:lnTo>
                  <a:lnTo>
                    <a:pt x="4407845" y="556218"/>
                  </a:lnTo>
                  <a:cubicBezTo>
                    <a:pt x="4439526" y="672329"/>
                    <a:pt x="4516341" y="773079"/>
                    <a:pt x="4623963" y="833911"/>
                  </a:cubicBezTo>
                  <a:cubicBezTo>
                    <a:pt x="4695712" y="874466"/>
                    <a:pt x="4775598" y="894141"/>
                    <a:pt x="4855199" y="893051"/>
                  </a:cubicBez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9" name="Freeform 8"/>
            <p:cNvSpPr/>
            <p:nvPr userDrawn="1"/>
          </p:nvSpPr>
          <p:spPr>
            <a:xfrm flipV="1">
              <a:off x="9884694" y="6430885"/>
              <a:ext cx="2022768" cy="299226"/>
            </a:xfrm>
            <a:custGeom>
              <a:avLst/>
              <a:gdLst>
                <a:gd name="connsiteX0" fmla="*/ 4855199 w 6037301"/>
                <a:gd name="connsiteY0" fmla="*/ 893051 h 893093"/>
                <a:gd name="connsiteX1" fmla="*/ 5084729 w 6037301"/>
                <a:gd name="connsiteY1" fmla="*/ 827601 h 893093"/>
                <a:gd name="connsiteX2" fmla="*/ 5293162 w 6037301"/>
                <a:gd name="connsiteY2" fmla="*/ 544093 h 893093"/>
                <a:gd name="connsiteX3" fmla="*/ 5300119 w 6037301"/>
                <a:gd name="connsiteY3" fmla="*/ 478506 h 893093"/>
                <a:gd name="connsiteX4" fmla="*/ 5301858 w 6037301"/>
                <a:gd name="connsiteY4" fmla="*/ 478506 h 893093"/>
                <a:gd name="connsiteX5" fmla="*/ 5443185 w 6037301"/>
                <a:gd name="connsiteY5" fmla="*/ 236281 h 893093"/>
                <a:gd name="connsiteX6" fmla="*/ 5723598 w 6037301"/>
                <a:gd name="connsiteY6" fmla="*/ 240121 h 893093"/>
                <a:gd name="connsiteX7" fmla="*/ 5858239 w 6037301"/>
                <a:gd name="connsiteY7" fmla="*/ 486126 h 893093"/>
                <a:gd name="connsiteX8" fmla="*/ 6037129 w 6037301"/>
                <a:gd name="connsiteY8" fmla="*/ 491027 h 893093"/>
                <a:gd name="connsiteX9" fmla="*/ 5815891 w 6037301"/>
                <a:gd name="connsiteY9" fmla="*/ 86800 h 893093"/>
                <a:gd name="connsiteX10" fmla="*/ 5355125 w 6037301"/>
                <a:gd name="connsiteY10" fmla="*/ 80490 h 893093"/>
                <a:gd name="connsiteX11" fmla="*/ 5139007 w 6037301"/>
                <a:gd name="connsiteY11" fmla="*/ 358184 h 893093"/>
                <a:gd name="connsiteX12" fmla="*/ 5129634 w 6037301"/>
                <a:gd name="connsiteY12" fmla="*/ 428205 h 893093"/>
                <a:gd name="connsiteX13" fmla="*/ 5127077 w 6037301"/>
                <a:gd name="connsiteY13" fmla="*/ 428275 h 893093"/>
                <a:gd name="connsiteX14" fmla="*/ 4992436 w 6037301"/>
                <a:gd name="connsiteY14" fmla="*/ 674280 h 893093"/>
                <a:gd name="connsiteX15" fmla="*/ 4712023 w 6037301"/>
                <a:gd name="connsiteY15" fmla="*/ 678120 h 893093"/>
                <a:gd name="connsiteX16" fmla="*/ 4580498 w 6037301"/>
                <a:gd name="connsiteY16" fmla="*/ 509121 h 893093"/>
                <a:gd name="connsiteX17" fmla="*/ 4570880 w 6037301"/>
                <a:gd name="connsiteY17" fmla="*/ 437270 h 893093"/>
                <a:gd name="connsiteX18" fmla="*/ 4561517 w 6037301"/>
                <a:gd name="connsiteY18" fmla="*/ 349001 h 893093"/>
                <a:gd name="connsiteX19" fmla="*/ 4353084 w 6037301"/>
                <a:gd name="connsiteY19" fmla="*/ 65493 h 893093"/>
                <a:gd name="connsiteX20" fmla="*/ 3892318 w 6037301"/>
                <a:gd name="connsiteY20" fmla="*/ 59183 h 893093"/>
                <a:gd name="connsiteX21" fmla="*/ 3676200 w 6037301"/>
                <a:gd name="connsiteY21" fmla="*/ 336877 h 893093"/>
                <a:gd name="connsiteX22" fmla="*/ 3666827 w 6037301"/>
                <a:gd name="connsiteY22" fmla="*/ 406898 h 893093"/>
                <a:gd name="connsiteX23" fmla="*/ 3664270 w 6037301"/>
                <a:gd name="connsiteY23" fmla="*/ 406968 h 893093"/>
                <a:gd name="connsiteX24" fmla="*/ 3529629 w 6037301"/>
                <a:gd name="connsiteY24" fmla="*/ 652973 h 893093"/>
                <a:gd name="connsiteX25" fmla="*/ 3249216 w 6037301"/>
                <a:gd name="connsiteY25" fmla="*/ 656813 h 893093"/>
                <a:gd name="connsiteX26" fmla="*/ 3107889 w 6037301"/>
                <a:gd name="connsiteY26" fmla="*/ 414588 h 893093"/>
                <a:gd name="connsiteX27" fmla="*/ 3099904 w 6037301"/>
                <a:gd name="connsiteY27" fmla="*/ 414588 h 893093"/>
                <a:gd name="connsiteX28" fmla="*/ 3095207 w 6037301"/>
                <a:gd name="connsiteY28" fmla="*/ 370307 h 893093"/>
                <a:gd name="connsiteX29" fmla="*/ 2886774 w 6037301"/>
                <a:gd name="connsiteY29" fmla="*/ 86799 h 893093"/>
                <a:gd name="connsiteX30" fmla="*/ 2426008 w 6037301"/>
                <a:gd name="connsiteY30" fmla="*/ 80489 h 893093"/>
                <a:gd name="connsiteX31" fmla="*/ 2209890 w 6037301"/>
                <a:gd name="connsiteY31" fmla="*/ 358183 h 893093"/>
                <a:gd name="connsiteX32" fmla="*/ 2200517 w 6037301"/>
                <a:gd name="connsiteY32" fmla="*/ 428204 h 893093"/>
                <a:gd name="connsiteX33" fmla="*/ 2197960 w 6037301"/>
                <a:gd name="connsiteY33" fmla="*/ 428274 h 893093"/>
                <a:gd name="connsiteX34" fmla="*/ 2063319 w 6037301"/>
                <a:gd name="connsiteY34" fmla="*/ 674279 h 893093"/>
                <a:gd name="connsiteX35" fmla="*/ 1782906 w 6037301"/>
                <a:gd name="connsiteY35" fmla="*/ 678119 h 893093"/>
                <a:gd name="connsiteX36" fmla="*/ 1651381 w 6037301"/>
                <a:gd name="connsiteY36" fmla="*/ 509120 h 893093"/>
                <a:gd name="connsiteX37" fmla="*/ 1642654 w 6037301"/>
                <a:gd name="connsiteY37" fmla="*/ 443922 h 893093"/>
                <a:gd name="connsiteX38" fmla="*/ 1632586 w 6037301"/>
                <a:gd name="connsiteY38" fmla="*/ 349001 h 893093"/>
                <a:gd name="connsiteX39" fmla="*/ 1424152 w 6037301"/>
                <a:gd name="connsiteY39" fmla="*/ 65493 h 893093"/>
                <a:gd name="connsiteX40" fmla="*/ 963386 w 6037301"/>
                <a:gd name="connsiteY40" fmla="*/ 59183 h 893093"/>
                <a:gd name="connsiteX41" fmla="*/ 747268 w 6037301"/>
                <a:gd name="connsiteY41" fmla="*/ 336877 h 893093"/>
                <a:gd name="connsiteX42" fmla="*/ 737895 w 6037301"/>
                <a:gd name="connsiteY42" fmla="*/ 406898 h 893093"/>
                <a:gd name="connsiteX43" fmla="*/ 735338 w 6037301"/>
                <a:gd name="connsiteY43" fmla="*/ 406968 h 893093"/>
                <a:gd name="connsiteX44" fmla="*/ 600697 w 6037301"/>
                <a:gd name="connsiteY44" fmla="*/ 652973 h 893093"/>
                <a:gd name="connsiteX45" fmla="*/ 320284 w 6037301"/>
                <a:gd name="connsiteY45" fmla="*/ 656813 h 893093"/>
                <a:gd name="connsiteX46" fmla="*/ 178957 w 6037301"/>
                <a:gd name="connsiteY46" fmla="*/ 414588 h 893093"/>
                <a:gd name="connsiteX47" fmla="*/ 0 w 6037301"/>
                <a:gd name="connsiteY47" fmla="*/ 414587 h 893093"/>
                <a:gd name="connsiteX48" fmla="*/ 232224 w 6037301"/>
                <a:gd name="connsiteY48" fmla="*/ 812604 h 893093"/>
                <a:gd name="connsiteX49" fmla="*/ 692990 w 6037301"/>
                <a:gd name="connsiteY49" fmla="*/ 806294 h 893093"/>
                <a:gd name="connsiteX50" fmla="*/ 901424 w 6037301"/>
                <a:gd name="connsiteY50" fmla="*/ 522786 h 893093"/>
                <a:gd name="connsiteX51" fmla="*/ 908380 w 6037301"/>
                <a:gd name="connsiteY51" fmla="*/ 457199 h 893093"/>
                <a:gd name="connsiteX52" fmla="*/ 910119 w 6037301"/>
                <a:gd name="connsiteY52" fmla="*/ 457199 h 893093"/>
                <a:gd name="connsiteX53" fmla="*/ 1051446 w 6037301"/>
                <a:gd name="connsiteY53" fmla="*/ 214974 h 893093"/>
                <a:gd name="connsiteX54" fmla="*/ 1331859 w 6037301"/>
                <a:gd name="connsiteY54" fmla="*/ 218814 h 893093"/>
                <a:gd name="connsiteX55" fmla="*/ 1458708 w 6037301"/>
                <a:gd name="connsiteY55" fmla="*/ 391352 h 893093"/>
                <a:gd name="connsiteX56" fmla="*/ 1463432 w 6037301"/>
                <a:gd name="connsiteY56" fmla="*/ 435893 h 893093"/>
                <a:gd name="connsiteX57" fmla="*/ 1462622 w 6037301"/>
                <a:gd name="connsiteY57" fmla="*/ 435893 h 893093"/>
                <a:gd name="connsiteX58" fmla="*/ 1694846 w 6037301"/>
                <a:gd name="connsiteY58" fmla="*/ 833910 h 893093"/>
                <a:gd name="connsiteX59" fmla="*/ 1926083 w 6037301"/>
                <a:gd name="connsiteY59" fmla="*/ 893050 h 893093"/>
                <a:gd name="connsiteX60" fmla="*/ 2155612 w 6037301"/>
                <a:gd name="connsiteY60" fmla="*/ 827600 h 893093"/>
                <a:gd name="connsiteX61" fmla="*/ 2364045 w 6037301"/>
                <a:gd name="connsiteY61" fmla="*/ 544092 h 893093"/>
                <a:gd name="connsiteX62" fmla="*/ 2371002 w 6037301"/>
                <a:gd name="connsiteY62" fmla="*/ 478505 h 893093"/>
                <a:gd name="connsiteX63" fmla="*/ 2372741 w 6037301"/>
                <a:gd name="connsiteY63" fmla="*/ 478505 h 893093"/>
                <a:gd name="connsiteX64" fmla="*/ 2514068 w 6037301"/>
                <a:gd name="connsiteY64" fmla="*/ 236280 h 893093"/>
                <a:gd name="connsiteX65" fmla="*/ 2794481 w 6037301"/>
                <a:gd name="connsiteY65" fmla="*/ 240120 h 893093"/>
                <a:gd name="connsiteX66" fmla="*/ 2929122 w 6037301"/>
                <a:gd name="connsiteY66" fmla="*/ 486125 h 893093"/>
                <a:gd name="connsiteX67" fmla="*/ 2938542 w 6037301"/>
                <a:gd name="connsiteY67" fmla="*/ 486383 h 893093"/>
                <a:gd name="connsiteX68" fmla="*/ 2945038 w 6037301"/>
                <a:gd name="connsiteY68" fmla="*/ 534911 h 893093"/>
                <a:gd name="connsiteX69" fmla="*/ 3161156 w 6037301"/>
                <a:gd name="connsiteY69" fmla="*/ 812604 h 893093"/>
                <a:gd name="connsiteX70" fmla="*/ 3621922 w 6037301"/>
                <a:gd name="connsiteY70" fmla="*/ 806294 h 893093"/>
                <a:gd name="connsiteX71" fmla="*/ 3830356 w 6037301"/>
                <a:gd name="connsiteY71" fmla="*/ 522786 h 893093"/>
                <a:gd name="connsiteX72" fmla="*/ 3837312 w 6037301"/>
                <a:gd name="connsiteY72" fmla="*/ 457199 h 893093"/>
                <a:gd name="connsiteX73" fmla="*/ 3839051 w 6037301"/>
                <a:gd name="connsiteY73" fmla="*/ 457199 h 893093"/>
                <a:gd name="connsiteX74" fmla="*/ 3980378 w 6037301"/>
                <a:gd name="connsiteY74" fmla="*/ 214974 h 893093"/>
                <a:gd name="connsiteX75" fmla="*/ 4260791 w 6037301"/>
                <a:gd name="connsiteY75" fmla="*/ 218814 h 893093"/>
                <a:gd name="connsiteX76" fmla="*/ 4387640 w 6037301"/>
                <a:gd name="connsiteY76" fmla="*/ 391352 h 893093"/>
                <a:gd name="connsiteX77" fmla="*/ 4392364 w 6037301"/>
                <a:gd name="connsiteY77" fmla="*/ 435894 h 893093"/>
                <a:gd name="connsiteX78" fmla="*/ 4391739 w 6037301"/>
                <a:gd name="connsiteY78" fmla="*/ 435894 h 893093"/>
                <a:gd name="connsiteX79" fmla="*/ 4394750 w 6037301"/>
                <a:gd name="connsiteY79" fmla="*/ 458385 h 893093"/>
                <a:gd name="connsiteX80" fmla="*/ 4395432 w 6037301"/>
                <a:gd name="connsiteY80" fmla="*/ 464819 h 893093"/>
                <a:gd name="connsiteX81" fmla="*/ 4395612 w 6037301"/>
                <a:gd name="connsiteY81" fmla="*/ 464824 h 893093"/>
                <a:gd name="connsiteX82" fmla="*/ 4407845 w 6037301"/>
                <a:gd name="connsiteY82" fmla="*/ 556218 h 893093"/>
                <a:gd name="connsiteX83" fmla="*/ 4623963 w 6037301"/>
                <a:gd name="connsiteY83" fmla="*/ 833911 h 893093"/>
                <a:gd name="connsiteX84" fmla="*/ 4855199 w 6037301"/>
                <a:gd name="connsiteY84" fmla="*/ 893051 h 89309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Lst>
              <a:rect l="l" t="t" r="r" b="b"/>
              <a:pathLst>
                <a:path w="6037301" h="893093">
                  <a:moveTo>
                    <a:pt x="4855199" y="893051"/>
                  </a:moveTo>
                  <a:cubicBezTo>
                    <a:pt x="4934801" y="891961"/>
                    <a:pt x="5014119" y="870106"/>
                    <a:pt x="5084729" y="827601"/>
                  </a:cubicBezTo>
                  <a:cubicBezTo>
                    <a:pt x="5190646" y="763844"/>
                    <a:pt x="5264673" y="661029"/>
                    <a:pt x="5293162" y="544093"/>
                  </a:cubicBezTo>
                  <a:lnTo>
                    <a:pt x="5300119" y="478506"/>
                  </a:lnTo>
                  <a:lnTo>
                    <a:pt x="5301858" y="478506"/>
                  </a:lnTo>
                  <a:cubicBezTo>
                    <a:pt x="5301858" y="378192"/>
                    <a:pt x="5355856" y="285643"/>
                    <a:pt x="5443185" y="236281"/>
                  </a:cubicBezTo>
                  <a:cubicBezTo>
                    <a:pt x="5530514" y="186919"/>
                    <a:pt x="5637653" y="188386"/>
                    <a:pt x="5723598" y="240121"/>
                  </a:cubicBezTo>
                  <a:cubicBezTo>
                    <a:pt x="5809543" y="291856"/>
                    <a:pt x="5860986" y="385849"/>
                    <a:pt x="5858239" y="486126"/>
                  </a:cubicBezTo>
                  <a:lnTo>
                    <a:pt x="6037129" y="491027"/>
                  </a:lnTo>
                  <a:cubicBezTo>
                    <a:pt x="6041643" y="326255"/>
                    <a:pt x="5957113" y="171809"/>
                    <a:pt x="5815891" y="86800"/>
                  </a:cubicBezTo>
                  <a:cubicBezTo>
                    <a:pt x="5674670" y="1790"/>
                    <a:pt x="5498622" y="-620"/>
                    <a:pt x="5355125" y="80490"/>
                  </a:cubicBezTo>
                  <a:cubicBezTo>
                    <a:pt x="5247502" y="141323"/>
                    <a:pt x="5170688" y="242072"/>
                    <a:pt x="5139007" y="358184"/>
                  </a:cubicBezTo>
                  <a:lnTo>
                    <a:pt x="5129634" y="428205"/>
                  </a:lnTo>
                  <a:lnTo>
                    <a:pt x="5127077" y="428275"/>
                  </a:lnTo>
                  <a:cubicBezTo>
                    <a:pt x="5129824" y="528552"/>
                    <a:pt x="5078381" y="622545"/>
                    <a:pt x="4992436" y="674280"/>
                  </a:cubicBezTo>
                  <a:cubicBezTo>
                    <a:pt x="4906491" y="726015"/>
                    <a:pt x="4799352" y="727482"/>
                    <a:pt x="4712023" y="678120"/>
                  </a:cubicBezTo>
                  <a:cubicBezTo>
                    <a:pt x="4646527" y="641099"/>
                    <a:pt x="4599778" y="579784"/>
                    <a:pt x="4580498" y="509121"/>
                  </a:cubicBezTo>
                  <a:lnTo>
                    <a:pt x="4570880" y="437270"/>
                  </a:lnTo>
                  <a:lnTo>
                    <a:pt x="4561517" y="349001"/>
                  </a:lnTo>
                  <a:cubicBezTo>
                    <a:pt x="4533028" y="232065"/>
                    <a:pt x="4459001" y="129250"/>
                    <a:pt x="4353084" y="65493"/>
                  </a:cubicBezTo>
                  <a:cubicBezTo>
                    <a:pt x="4211863" y="-19517"/>
                    <a:pt x="4035815" y="-21927"/>
                    <a:pt x="3892318" y="59183"/>
                  </a:cubicBezTo>
                  <a:cubicBezTo>
                    <a:pt x="3784696" y="120016"/>
                    <a:pt x="3707881" y="220765"/>
                    <a:pt x="3676200" y="336877"/>
                  </a:cubicBezTo>
                  <a:lnTo>
                    <a:pt x="3666827" y="406898"/>
                  </a:lnTo>
                  <a:lnTo>
                    <a:pt x="3664270" y="406968"/>
                  </a:lnTo>
                  <a:cubicBezTo>
                    <a:pt x="3667017" y="507245"/>
                    <a:pt x="3615574" y="601238"/>
                    <a:pt x="3529629" y="652973"/>
                  </a:cubicBezTo>
                  <a:cubicBezTo>
                    <a:pt x="3443684" y="704708"/>
                    <a:pt x="3336545" y="706175"/>
                    <a:pt x="3249216" y="656813"/>
                  </a:cubicBezTo>
                  <a:cubicBezTo>
                    <a:pt x="3161887" y="607451"/>
                    <a:pt x="3107889" y="514902"/>
                    <a:pt x="3107889" y="414588"/>
                  </a:cubicBezTo>
                  <a:lnTo>
                    <a:pt x="3099904" y="414588"/>
                  </a:lnTo>
                  <a:lnTo>
                    <a:pt x="3095207" y="370307"/>
                  </a:lnTo>
                  <a:cubicBezTo>
                    <a:pt x="3066718" y="253371"/>
                    <a:pt x="2992691" y="150556"/>
                    <a:pt x="2886774" y="86799"/>
                  </a:cubicBezTo>
                  <a:cubicBezTo>
                    <a:pt x="2745553" y="1789"/>
                    <a:pt x="2569505" y="-621"/>
                    <a:pt x="2426008" y="80489"/>
                  </a:cubicBezTo>
                  <a:cubicBezTo>
                    <a:pt x="2318386" y="141322"/>
                    <a:pt x="2241571" y="242071"/>
                    <a:pt x="2209890" y="358183"/>
                  </a:cubicBezTo>
                  <a:lnTo>
                    <a:pt x="2200517" y="428204"/>
                  </a:lnTo>
                  <a:lnTo>
                    <a:pt x="2197960" y="428274"/>
                  </a:lnTo>
                  <a:cubicBezTo>
                    <a:pt x="2200707" y="528551"/>
                    <a:pt x="2149264" y="622544"/>
                    <a:pt x="2063319" y="674279"/>
                  </a:cubicBezTo>
                  <a:cubicBezTo>
                    <a:pt x="1977374" y="726014"/>
                    <a:pt x="1870235" y="727481"/>
                    <a:pt x="1782906" y="678119"/>
                  </a:cubicBezTo>
                  <a:cubicBezTo>
                    <a:pt x="1717409" y="641098"/>
                    <a:pt x="1670661" y="579783"/>
                    <a:pt x="1651381" y="509120"/>
                  </a:cubicBezTo>
                  <a:lnTo>
                    <a:pt x="1642654" y="443922"/>
                  </a:lnTo>
                  <a:lnTo>
                    <a:pt x="1632586" y="349001"/>
                  </a:lnTo>
                  <a:cubicBezTo>
                    <a:pt x="1604096" y="232065"/>
                    <a:pt x="1530069" y="129250"/>
                    <a:pt x="1424152" y="65493"/>
                  </a:cubicBezTo>
                  <a:cubicBezTo>
                    <a:pt x="1282931" y="-19517"/>
                    <a:pt x="1106883" y="-21927"/>
                    <a:pt x="963386" y="59183"/>
                  </a:cubicBezTo>
                  <a:cubicBezTo>
                    <a:pt x="855764" y="120016"/>
                    <a:pt x="778949" y="220765"/>
                    <a:pt x="747268" y="336877"/>
                  </a:cubicBezTo>
                  <a:lnTo>
                    <a:pt x="737895" y="406898"/>
                  </a:lnTo>
                  <a:lnTo>
                    <a:pt x="735338" y="406968"/>
                  </a:lnTo>
                  <a:cubicBezTo>
                    <a:pt x="738085" y="507245"/>
                    <a:pt x="686642" y="601238"/>
                    <a:pt x="600697" y="652973"/>
                  </a:cubicBezTo>
                  <a:cubicBezTo>
                    <a:pt x="514752" y="704708"/>
                    <a:pt x="407613" y="706175"/>
                    <a:pt x="320284" y="656813"/>
                  </a:cubicBezTo>
                  <a:cubicBezTo>
                    <a:pt x="232955" y="607451"/>
                    <a:pt x="178957" y="514902"/>
                    <a:pt x="178957" y="414588"/>
                  </a:cubicBezTo>
                  <a:lnTo>
                    <a:pt x="0" y="414587"/>
                  </a:lnTo>
                  <a:cubicBezTo>
                    <a:pt x="0" y="579421"/>
                    <a:pt x="88727" y="731494"/>
                    <a:pt x="232224" y="812604"/>
                  </a:cubicBezTo>
                  <a:cubicBezTo>
                    <a:pt x="375721" y="893714"/>
                    <a:pt x="551769" y="891304"/>
                    <a:pt x="692990" y="806294"/>
                  </a:cubicBezTo>
                  <a:cubicBezTo>
                    <a:pt x="798907" y="742537"/>
                    <a:pt x="872934" y="639722"/>
                    <a:pt x="901424" y="522786"/>
                  </a:cubicBezTo>
                  <a:lnTo>
                    <a:pt x="908380" y="457199"/>
                  </a:lnTo>
                  <a:lnTo>
                    <a:pt x="910119" y="457199"/>
                  </a:lnTo>
                  <a:cubicBezTo>
                    <a:pt x="910119" y="356885"/>
                    <a:pt x="964117" y="264336"/>
                    <a:pt x="1051446" y="214974"/>
                  </a:cubicBezTo>
                  <a:cubicBezTo>
                    <a:pt x="1138775" y="165612"/>
                    <a:pt x="1245914" y="167079"/>
                    <a:pt x="1331859" y="218814"/>
                  </a:cubicBezTo>
                  <a:cubicBezTo>
                    <a:pt x="1396318" y="257615"/>
                    <a:pt x="1441369" y="320187"/>
                    <a:pt x="1458708" y="391352"/>
                  </a:cubicBezTo>
                  <a:lnTo>
                    <a:pt x="1463432" y="435893"/>
                  </a:lnTo>
                  <a:lnTo>
                    <a:pt x="1462622" y="435893"/>
                  </a:lnTo>
                  <a:cubicBezTo>
                    <a:pt x="1462622" y="600727"/>
                    <a:pt x="1551349" y="752800"/>
                    <a:pt x="1694846" y="833910"/>
                  </a:cubicBezTo>
                  <a:cubicBezTo>
                    <a:pt x="1766595" y="874465"/>
                    <a:pt x="1846481" y="894140"/>
                    <a:pt x="1926083" y="893050"/>
                  </a:cubicBezTo>
                  <a:cubicBezTo>
                    <a:pt x="2005685" y="891960"/>
                    <a:pt x="2085002" y="870105"/>
                    <a:pt x="2155612" y="827600"/>
                  </a:cubicBezTo>
                  <a:cubicBezTo>
                    <a:pt x="2261529" y="763843"/>
                    <a:pt x="2335556" y="661028"/>
                    <a:pt x="2364045" y="544092"/>
                  </a:cubicBezTo>
                  <a:lnTo>
                    <a:pt x="2371002" y="478505"/>
                  </a:lnTo>
                  <a:lnTo>
                    <a:pt x="2372741" y="478505"/>
                  </a:lnTo>
                  <a:cubicBezTo>
                    <a:pt x="2372741" y="378191"/>
                    <a:pt x="2426739" y="285642"/>
                    <a:pt x="2514068" y="236280"/>
                  </a:cubicBezTo>
                  <a:cubicBezTo>
                    <a:pt x="2601397" y="186918"/>
                    <a:pt x="2708536" y="188385"/>
                    <a:pt x="2794481" y="240120"/>
                  </a:cubicBezTo>
                  <a:cubicBezTo>
                    <a:pt x="2880426" y="291855"/>
                    <a:pt x="2931869" y="385848"/>
                    <a:pt x="2929122" y="486125"/>
                  </a:cubicBezTo>
                  <a:lnTo>
                    <a:pt x="2938542" y="486383"/>
                  </a:lnTo>
                  <a:lnTo>
                    <a:pt x="2945038" y="534911"/>
                  </a:lnTo>
                  <a:cubicBezTo>
                    <a:pt x="2976719" y="651022"/>
                    <a:pt x="3053534" y="751772"/>
                    <a:pt x="3161156" y="812604"/>
                  </a:cubicBezTo>
                  <a:cubicBezTo>
                    <a:pt x="3304653" y="893714"/>
                    <a:pt x="3480701" y="891304"/>
                    <a:pt x="3621922" y="806294"/>
                  </a:cubicBezTo>
                  <a:cubicBezTo>
                    <a:pt x="3727839" y="742537"/>
                    <a:pt x="3801866" y="639722"/>
                    <a:pt x="3830356" y="522786"/>
                  </a:cubicBezTo>
                  <a:lnTo>
                    <a:pt x="3837312" y="457199"/>
                  </a:lnTo>
                  <a:lnTo>
                    <a:pt x="3839051" y="457199"/>
                  </a:lnTo>
                  <a:cubicBezTo>
                    <a:pt x="3839051" y="356885"/>
                    <a:pt x="3893049" y="264336"/>
                    <a:pt x="3980378" y="214974"/>
                  </a:cubicBezTo>
                  <a:cubicBezTo>
                    <a:pt x="4067707" y="165612"/>
                    <a:pt x="4174846" y="167079"/>
                    <a:pt x="4260791" y="218814"/>
                  </a:cubicBezTo>
                  <a:cubicBezTo>
                    <a:pt x="4325250" y="257615"/>
                    <a:pt x="4370301" y="320187"/>
                    <a:pt x="4387640" y="391352"/>
                  </a:cubicBezTo>
                  <a:lnTo>
                    <a:pt x="4392364" y="435894"/>
                  </a:lnTo>
                  <a:lnTo>
                    <a:pt x="4391739" y="435894"/>
                  </a:lnTo>
                  <a:lnTo>
                    <a:pt x="4394750" y="458385"/>
                  </a:lnTo>
                  <a:lnTo>
                    <a:pt x="4395432" y="464819"/>
                  </a:lnTo>
                  <a:lnTo>
                    <a:pt x="4395612" y="464824"/>
                  </a:lnTo>
                  <a:lnTo>
                    <a:pt x="4407845" y="556218"/>
                  </a:lnTo>
                  <a:cubicBezTo>
                    <a:pt x="4439526" y="672329"/>
                    <a:pt x="4516341" y="773079"/>
                    <a:pt x="4623963" y="833911"/>
                  </a:cubicBezTo>
                  <a:cubicBezTo>
                    <a:pt x="4695712" y="874466"/>
                    <a:pt x="4775598" y="894141"/>
                    <a:pt x="4855199" y="893051"/>
                  </a:cubicBez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grpSp>
        <p:nvGrpSpPr>
          <p:cNvPr id="10" name="Group 9"/>
          <p:cNvGrpSpPr/>
          <p:nvPr userDrawn="1"/>
        </p:nvGrpSpPr>
        <p:grpSpPr>
          <a:xfrm rot="5400000">
            <a:off x="10723501" y="5178873"/>
            <a:ext cx="1238883" cy="917346"/>
            <a:chOff x="9884694" y="5232328"/>
            <a:chExt cx="2022768" cy="1497783"/>
          </a:xfrm>
          <a:solidFill>
            <a:schemeClr val="accent1"/>
          </a:solidFill>
        </p:grpSpPr>
        <p:sp>
          <p:nvSpPr>
            <p:cNvPr id="11" name="Freeform 10"/>
            <p:cNvSpPr/>
            <p:nvPr userDrawn="1"/>
          </p:nvSpPr>
          <p:spPr>
            <a:xfrm flipV="1">
              <a:off x="9884694" y="5232328"/>
              <a:ext cx="2022768" cy="299226"/>
            </a:xfrm>
            <a:custGeom>
              <a:avLst/>
              <a:gdLst>
                <a:gd name="connsiteX0" fmla="*/ 4855199 w 6037301"/>
                <a:gd name="connsiteY0" fmla="*/ 893051 h 893093"/>
                <a:gd name="connsiteX1" fmla="*/ 5084729 w 6037301"/>
                <a:gd name="connsiteY1" fmla="*/ 827601 h 893093"/>
                <a:gd name="connsiteX2" fmla="*/ 5293162 w 6037301"/>
                <a:gd name="connsiteY2" fmla="*/ 544093 h 893093"/>
                <a:gd name="connsiteX3" fmla="*/ 5300119 w 6037301"/>
                <a:gd name="connsiteY3" fmla="*/ 478506 h 893093"/>
                <a:gd name="connsiteX4" fmla="*/ 5301858 w 6037301"/>
                <a:gd name="connsiteY4" fmla="*/ 478506 h 893093"/>
                <a:gd name="connsiteX5" fmla="*/ 5443185 w 6037301"/>
                <a:gd name="connsiteY5" fmla="*/ 236281 h 893093"/>
                <a:gd name="connsiteX6" fmla="*/ 5723598 w 6037301"/>
                <a:gd name="connsiteY6" fmla="*/ 240121 h 893093"/>
                <a:gd name="connsiteX7" fmla="*/ 5858239 w 6037301"/>
                <a:gd name="connsiteY7" fmla="*/ 486126 h 893093"/>
                <a:gd name="connsiteX8" fmla="*/ 6037129 w 6037301"/>
                <a:gd name="connsiteY8" fmla="*/ 491027 h 893093"/>
                <a:gd name="connsiteX9" fmla="*/ 5815891 w 6037301"/>
                <a:gd name="connsiteY9" fmla="*/ 86800 h 893093"/>
                <a:gd name="connsiteX10" fmla="*/ 5355125 w 6037301"/>
                <a:gd name="connsiteY10" fmla="*/ 80490 h 893093"/>
                <a:gd name="connsiteX11" fmla="*/ 5139007 w 6037301"/>
                <a:gd name="connsiteY11" fmla="*/ 358184 h 893093"/>
                <a:gd name="connsiteX12" fmla="*/ 5129634 w 6037301"/>
                <a:gd name="connsiteY12" fmla="*/ 428205 h 893093"/>
                <a:gd name="connsiteX13" fmla="*/ 5127077 w 6037301"/>
                <a:gd name="connsiteY13" fmla="*/ 428275 h 893093"/>
                <a:gd name="connsiteX14" fmla="*/ 4992436 w 6037301"/>
                <a:gd name="connsiteY14" fmla="*/ 674280 h 893093"/>
                <a:gd name="connsiteX15" fmla="*/ 4712023 w 6037301"/>
                <a:gd name="connsiteY15" fmla="*/ 678120 h 893093"/>
                <a:gd name="connsiteX16" fmla="*/ 4580498 w 6037301"/>
                <a:gd name="connsiteY16" fmla="*/ 509121 h 893093"/>
                <a:gd name="connsiteX17" fmla="*/ 4570880 w 6037301"/>
                <a:gd name="connsiteY17" fmla="*/ 437270 h 893093"/>
                <a:gd name="connsiteX18" fmla="*/ 4561517 w 6037301"/>
                <a:gd name="connsiteY18" fmla="*/ 349001 h 893093"/>
                <a:gd name="connsiteX19" fmla="*/ 4353084 w 6037301"/>
                <a:gd name="connsiteY19" fmla="*/ 65493 h 893093"/>
                <a:gd name="connsiteX20" fmla="*/ 3892318 w 6037301"/>
                <a:gd name="connsiteY20" fmla="*/ 59183 h 893093"/>
                <a:gd name="connsiteX21" fmla="*/ 3676200 w 6037301"/>
                <a:gd name="connsiteY21" fmla="*/ 336877 h 893093"/>
                <a:gd name="connsiteX22" fmla="*/ 3666827 w 6037301"/>
                <a:gd name="connsiteY22" fmla="*/ 406898 h 893093"/>
                <a:gd name="connsiteX23" fmla="*/ 3664270 w 6037301"/>
                <a:gd name="connsiteY23" fmla="*/ 406968 h 893093"/>
                <a:gd name="connsiteX24" fmla="*/ 3529629 w 6037301"/>
                <a:gd name="connsiteY24" fmla="*/ 652973 h 893093"/>
                <a:gd name="connsiteX25" fmla="*/ 3249216 w 6037301"/>
                <a:gd name="connsiteY25" fmla="*/ 656813 h 893093"/>
                <a:gd name="connsiteX26" fmla="*/ 3107889 w 6037301"/>
                <a:gd name="connsiteY26" fmla="*/ 414588 h 893093"/>
                <a:gd name="connsiteX27" fmla="*/ 3099904 w 6037301"/>
                <a:gd name="connsiteY27" fmla="*/ 414588 h 893093"/>
                <a:gd name="connsiteX28" fmla="*/ 3095207 w 6037301"/>
                <a:gd name="connsiteY28" fmla="*/ 370307 h 893093"/>
                <a:gd name="connsiteX29" fmla="*/ 2886774 w 6037301"/>
                <a:gd name="connsiteY29" fmla="*/ 86799 h 893093"/>
                <a:gd name="connsiteX30" fmla="*/ 2426008 w 6037301"/>
                <a:gd name="connsiteY30" fmla="*/ 80489 h 893093"/>
                <a:gd name="connsiteX31" fmla="*/ 2209890 w 6037301"/>
                <a:gd name="connsiteY31" fmla="*/ 358183 h 893093"/>
                <a:gd name="connsiteX32" fmla="*/ 2200517 w 6037301"/>
                <a:gd name="connsiteY32" fmla="*/ 428204 h 893093"/>
                <a:gd name="connsiteX33" fmla="*/ 2197960 w 6037301"/>
                <a:gd name="connsiteY33" fmla="*/ 428274 h 893093"/>
                <a:gd name="connsiteX34" fmla="*/ 2063319 w 6037301"/>
                <a:gd name="connsiteY34" fmla="*/ 674279 h 893093"/>
                <a:gd name="connsiteX35" fmla="*/ 1782906 w 6037301"/>
                <a:gd name="connsiteY35" fmla="*/ 678119 h 893093"/>
                <a:gd name="connsiteX36" fmla="*/ 1651381 w 6037301"/>
                <a:gd name="connsiteY36" fmla="*/ 509120 h 893093"/>
                <a:gd name="connsiteX37" fmla="*/ 1642654 w 6037301"/>
                <a:gd name="connsiteY37" fmla="*/ 443922 h 893093"/>
                <a:gd name="connsiteX38" fmla="*/ 1632586 w 6037301"/>
                <a:gd name="connsiteY38" fmla="*/ 349001 h 893093"/>
                <a:gd name="connsiteX39" fmla="*/ 1424152 w 6037301"/>
                <a:gd name="connsiteY39" fmla="*/ 65493 h 893093"/>
                <a:gd name="connsiteX40" fmla="*/ 963386 w 6037301"/>
                <a:gd name="connsiteY40" fmla="*/ 59183 h 893093"/>
                <a:gd name="connsiteX41" fmla="*/ 747268 w 6037301"/>
                <a:gd name="connsiteY41" fmla="*/ 336877 h 893093"/>
                <a:gd name="connsiteX42" fmla="*/ 737895 w 6037301"/>
                <a:gd name="connsiteY42" fmla="*/ 406898 h 893093"/>
                <a:gd name="connsiteX43" fmla="*/ 735338 w 6037301"/>
                <a:gd name="connsiteY43" fmla="*/ 406968 h 893093"/>
                <a:gd name="connsiteX44" fmla="*/ 600697 w 6037301"/>
                <a:gd name="connsiteY44" fmla="*/ 652973 h 893093"/>
                <a:gd name="connsiteX45" fmla="*/ 320284 w 6037301"/>
                <a:gd name="connsiteY45" fmla="*/ 656813 h 893093"/>
                <a:gd name="connsiteX46" fmla="*/ 178957 w 6037301"/>
                <a:gd name="connsiteY46" fmla="*/ 414588 h 893093"/>
                <a:gd name="connsiteX47" fmla="*/ 0 w 6037301"/>
                <a:gd name="connsiteY47" fmla="*/ 414587 h 893093"/>
                <a:gd name="connsiteX48" fmla="*/ 232224 w 6037301"/>
                <a:gd name="connsiteY48" fmla="*/ 812604 h 893093"/>
                <a:gd name="connsiteX49" fmla="*/ 692990 w 6037301"/>
                <a:gd name="connsiteY49" fmla="*/ 806294 h 893093"/>
                <a:gd name="connsiteX50" fmla="*/ 901424 w 6037301"/>
                <a:gd name="connsiteY50" fmla="*/ 522786 h 893093"/>
                <a:gd name="connsiteX51" fmla="*/ 908380 w 6037301"/>
                <a:gd name="connsiteY51" fmla="*/ 457199 h 893093"/>
                <a:gd name="connsiteX52" fmla="*/ 910119 w 6037301"/>
                <a:gd name="connsiteY52" fmla="*/ 457199 h 893093"/>
                <a:gd name="connsiteX53" fmla="*/ 1051446 w 6037301"/>
                <a:gd name="connsiteY53" fmla="*/ 214974 h 893093"/>
                <a:gd name="connsiteX54" fmla="*/ 1331859 w 6037301"/>
                <a:gd name="connsiteY54" fmla="*/ 218814 h 893093"/>
                <a:gd name="connsiteX55" fmla="*/ 1458708 w 6037301"/>
                <a:gd name="connsiteY55" fmla="*/ 391352 h 893093"/>
                <a:gd name="connsiteX56" fmla="*/ 1463432 w 6037301"/>
                <a:gd name="connsiteY56" fmla="*/ 435893 h 893093"/>
                <a:gd name="connsiteX57" fmla="*/ 1462622 w 6037301"/>
                <a:gd name="connsiteY57" fmla="*/ 435893 h 893093"/>
                <a:gd name="connsiteX58" fmla="*/ 1694846 w 6037301"/>
                <a:gd name="connsiteY58" fmla="*/ 833910 h 893093"/>
                <a:gd name="connsiteX59" fmla="*/ 1926083 w 6037301"/>
                <a:gd name="connsiteY59" fmla="*/ 893050 h 893093"/>
                <a:gd name="connsiteX60" fmla="*/ 2155612 w 6037301"/>
                <a:gd name="connsiteY60" fmla="*/ 827600 h 893093"/>
                <a:gd name="connsiteX61" fmla="*/ 2364045 w 6037301"/>
                <a:gd name="connsiteY61" fmla="*/ 544092 h 893093"/>
                <a:gd name="connsiteX62" fmla="*/ 2371002 w 6037301"/>
                <a:gd name="connsiteY62" fmla="*/ 478505 h 893093"/>
                <a:gd name="connsiteX63" fmla="*/ 2372741 w 6037301"/>
                <a:gd name="connsiteY63" fmla="*/ 478505 h 893093"/>
                <a:gd name="connsiteX64" fmla="*/ 2514068 w 6037301"/>
                <a:gd name="connsiteY64" fmla="*/ 236280 h 893093"/>
                <a:gd name="connsiteX65" fmla="*/ 2794481 w 6037301"/>
                <a:gd name="connsiteY65" fmla="*/ 240120 h 893093"/>
                <a:gd name="connsiteX66" fmla="*/ 2929122 w 6037301"/>
                <a:gd name="connsiteY66" fmla="*/ 486125 h 893093"/>
                <a:gd name="connsiteX67" fmla="*/ 2938542 w 6037301"/>
                <a:gd name="connsiteY67" fmla="*/ 486383 h 893093"/>
                <a:gd name="connsiteX68" fmla="*/ 2945038 w 6037301"/>
                <a:gd name="connsiteY68" fmla="*/ 534911 h 893093"/>
                <a:gd name="connsiteX69" fmla="*/ 3161156 w 6037301"/>
                <a:gd name="connsiteY69" fmla="*/ 812604 h 893093"/>
                <a:gd name="connsiteX70" fmla="*/ 3621922 w 6037301"/>
                <a:gd name="connsiteY70" fmla="*/ 806294 h 893093"/>
                <a:gd name="connsiteX71" fmla="*/ 3830356 w 6037301"/>
                <a:gd name="connsiteY71" fmla="*/ 522786 h 893093"/>
                <a:gd name="connsiteX72" fmla="*/ 3837312 w 6037301"/>
                <a:gd name="connsiteY72" fmla="*/ 457199 h 893093"/>
                <a:gd name="connsiteX73" fmla="*/ 3839051 w 6037301"/>
                <a:gd name="connsiteY73" fmla="*/ 457199 h 893093"/>
                <a:gd name="connsiteX74" fmla="*/ 3980378 w 6037301"/>
                <a:gd name="connsiteY74" fmla="*/ 214974 h 893093"/>
                <a:gd name="connsiteX75" fmla="*/ 4260791 w 6037301"/>
                <a:gd name="connsiteY75" fmla="*/ 218814 h 893093"/>
                <a:gd name="connsiteX76" fmla="*/ 4387640 w 6037301"/>
                <a:gd name="connsiteY76" fmla="*/ 391352 h 893093"/>
                <a:gd name="connsiteX77" fmla="*/ 4392364 w 6037301"/>
                <a:gd name="connsiteY77" fmla="*/ 435894 h 893093"/>
                <a:gd name="connsiteX78" fmla="*/ 4391739 w 6037301"/>
                <a:gd name="connsiteY78" fmla="*/ 435894 h 893093"/>
                <a:gd name="connsiteX79" fmla="*/ 4394750 w 6037301"/>
                <a:gd name="connsiteY79" fmla="*/ 458385 h 893093"/>
                <a:gd name="connsiteX80" fmla="*/ 4395432 w 6037301"/>
                <a:gd name="connsiteY80" fmla="*/ 464819 h 893093"/>
                <a:gd name="connsiteX81" fmla="*/ 4395612 w 6037301"/>
                <a:gd name="connsiteY81" fmla="*/ 464824 h 893093"/>
                <a:gd name="connsiteX82" fmla="*/ 4407845 w 6037301"/>
                <a:gd name="connsiteY82" fmla="*/ 556218 h 893093"/>
                <a:gd name="connsiteX83" fmla="*/ 4623963 w 6037301"/>
                <a:gd name="connsiteY83" fmla="*/ 833911 h 893093"/>
                <a:gd name="connsiteX84" fmla="*/ 4855199 w 6037301"/>
                <a:gd name="connsiteY84" fmla="*/ 893051 h 89309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Lst>
              <a:rect l="l" t="t" r="r" b="b"/>
              <a:pathLst>
                <a:path w="6037301" h="893093">
                  <a:moveTo>
                    <a:pt x="4855199" y="893051"/>
                  </a:moveTo>
                  <a:cubicBezTo>
                    <a:pt x="4934801" y="891961"/>
                    <a:pt x="5014119" y="870106"/>
                    <a:pt x="5084729" y="827601"/>
                  </a:cubicBezTo>
                  <a:cubicBezTo>
                    <a:pt x="5190646" y="763844"/>
                    <a:pt x="5264673" y="661029"/>
                    <a:pt x="5293162" y="544093"/>
                  </a:cubicBezTo>
                  <a:lnTo>
                    <a:pt x="5300119" y="478506"/>
                  </a:lnTo>
                  <a:lnTo>
                    <a:pt x="5301858" y="478506"/>
                  </a:lnTo>
                  <a:cubicBezTo>
                    <a:pt x="5301858" y="378192"/>
                    <a:pt x="5355856" y="285643"/>
                    <a:pt x="5443185" y="236281"/>
                  </a:cubicBezTo>
                  <a:cubicBezTo>
                    <a:pt x="5530514" y="186919"/>
                    <a:pt x="5637653" y="188386"/>
                    <a:pt x="5723598" y="240121"/>
                  </a:cubicBezTo>
                  <a:cubicBezTo>
                    <a:pt x="5809543" y="291856"/>
                    <a:pt x="5860986" y="385849"/>
                    <a:pt x="5858239" y="486126"/>
                  </a:cubicBezTo>
                  <a:lnTo>
                    <a:pt x="6037129" y="491027"/>
                  </a:lnTo>
                  <a:cubicBezTo>
                    <a:pt x="6041643" y="326255"/>
                    <a:pt x="5957113" y="171809"/>
                    <a:pt x="5815891" y="86800"/>
                  </a:cubicBezTo>
                  <a:cubicBezTo>
                    <a:pt x="5674670" y="1790"/>
                    <a:pt x="5498622" y="-620"/>
                    <a:pt x="5355125" y="80490"/>
                  </a:cubicBezTo>
                  <a:cubicBezTo>
                    <a:pt x="5247502" y="141323"/>
                    <a:pt x="5170688" y="242072"/>
                    <a:pt x="5139007" y="358184"/>
                  </a:cubicBezTo>
                  <a:lnTo>
                    <a:pt x="5129634" y="428205"/>
                  </a:lnTo>
                  <a:lnTo>
                    <a:pt x="5127077" y="428275"/>
                  </a:lnTo>
                  <a:cubicBezTo>
                    <a:pt x="5129824" y="528552"/>
                    <a:pt x="5078381" y="622545"/>
                    <a:pt x="4992436" y="674280"/>
                  </a:cubicBezTo>
                  <a:cubicBezTo>
                    <a:pt x="4906491" y="726015"/>
                    <a:pt x="4799352" y="727482"/>
                    <a:pt x="4712023" y="678120"/>
                  </a:cubicBezTo>
                  <a:cubicBezTo>
                    <a:pt x="4646527" y="641099"/>
                    <a:pt x="4599778" y="579784"/>
                    <a:pt x="4580498" y="509121"/>
                  </a:cubicBezTo>
                  <a:lnTo>
                    <a:pt x="4570880" y="437270"/>
                  </a:lnTo>
                  <a:lnTo>
                    <a:pt x="4561517" y="349001"/>
                  </a:lnTo>
                  <a:cubicBezTo>
                    <a:pt x="4533028" y="232065"/>
                    <a:pt x="4459001" y="129250"/>
                    <a:pt x="4353084" y="65493"/>
                  </a:cubicBezTo>
                  <a:cubicBezTo>
                    <a:pt x="4211863" y="-19517"/>
                    <a:pt x="4035815" y="-21927"/>
                    <a:pt x="3892318" y="59183"/>
                  </a:cubicBezTo>
                  <a:cubicBezTo>
                    <a:pt x="3784696" y="120016"/>
                    <a:pt x="3707881" y="220765"/>
                    <a:pt x="3676200" y="336877"/>
                  </a:cubicBezTo>
                  <a:lnTo>
                    <a:pt x="3666827" y="406898"/>
                  </a:lnTo>
                  <a:lnTo>
                    <a:pt x="3664270" y="406968"/>
                  </a:lnTo>
                  <a:cubicBezTo>
                    <a:pt x="3667017" y="507245"/>
                    <a:pt x="3615574" y="601238"/>
                    <a:pt x="3529629" y="652973"/>
                  </a:cubicBezTo>
                  <a:cubicBezTo>
                    <a:pt x="3443684" y="704708"/>
                    <a:pt x="3336545" y="706175"/>
                    <a:pt x="3249216" y="656813"/>
                  </a:cubicBezTo>
                  <a:cubicBezTo>
                    <a:pt x="3161887" y="607451"/>
                    <a:pt x="3107889" y="514902"/>
                    <a:pt x="3107889" y="414588"/>
                  </a:cubicBezTo>
                  <a:lnTo>
                    <a:pt x="3099904" y="414588"/>
                  </a:lnTo>
                  <a:lnTo>
                    <a:pt x="3095207" y="370307"/>
                  </a:lnTo>
                  <a:cubicBezTo>
                    <a:pt x="3066718" y="253371"/>
                    <a:pt x="2992691" y="150556"/>
                    <a:pt x="2886774" y="86799"/>
                  </a:cubicBezTo>
                  <a:cubicBezTo>
                    <a:pt x="2745553" y="1789"/>
                    <a:pt x="2569505" y="-621"/>
                    <a:pt x="2426008" y="80489"/>
                  </a:cubicBezTo>
                  <a:cubicBezTo>
                    <a:pt x="2318386" y="141322"/>
                    <a:pt x="2241571" y="242071"/>
                    <a:pt x="2209890" y="358183"/>
                  </a:cubicBezTo>
                  <a:lnTo>
                    <a:pt x="2200517" y="428204"/>
                  </a:lnTo>
                  <a:lnTo>
                    <a:pt x="2197960" y="428274"/>
                  </a:lnTo>
                  <a:cubicBezTo>
                    <a:pt x="2200707" y="528551"/>
                    <a:pt x="2149264" y="622544"/>
                    <a:pt x="2063319" y="674279"/>
                  </a:cubicBezTo>
                  <a:cubicBezTo>
                    <a:pt x="1977374" y="726014"/>
                    <a:pt x="1870235" y="727481"/>
                    <a:pt x="1782906" y="678119"/>
                  </a:cubicBezTo>
                  <a:cubicBezTo>
                    <a:pt x="1717409" y="641098"/>
                    <a:pt x="1670661" y="579783"/>
                    <a:pt x="1651381" y="509120"/>
                  </a:cubicBezTo>
                  <a:lnTo>
                    <a:pt x="1642654" y="443922"/>
                  </a:lnTo>
                  <a:lnTo>
                    <a:pt x="1632586" y="349001"/>
                  </a:lnTo>
                  <a:cubicBezTo>
                    <a:pt x="1604096" y="232065"/>
                    <a:pt x="1530069" y="129250"/>
                    <a:pt x="1424152" y="65493"/>
                  </a:cubicBezTo>
                  <a:cubicBezTo>
                    <a:pt x="1282931" y="-19517"/>
                    <a:pt x="1106883" y="-21927"/>
                    <a:pt x="963386" y="59183"/>
                  </a:cubicBezTo>
                  <a:cubicBezTo>
                    <a:pt x="855764" y="120016"/>
                    <a:pt x="778949" y="220765"/>
                    <a:pt x="747268" y="336877"/>
                  </a:cubicBezTo>
                  <a:lnTo>
                    <a:pt x="737895" y="406898"/>
                  </a:lnTo>
                  <a:lnTo>
                    <a:pt x="735338" y="406968"/>
                  </a:lnTo>
                  <a:cubicBezTo>
                    <a:pt x="738085" y="507245"/>
                    <a:pt x="686642" y="601238"/>
                    <a:pt x="600697" y="652973"/>
                  </a:cubicBezTo>
                  <a:cubicBezTo>
                    <a:pt x="514752" y="704708"/>
                    <a:pt x="407613" y="706175"/>
                    <a:pt x="320284" y="656813"/>
                  </a:cubicBezTo>
                  <a:cubicBezTo>
                    <a:pt x="232955" y="607451"/>
                    <a:pt x="178957" y="514902"/>
                    <a:pt x="178957" y="414588"/>
                  </a:cubicBezTo>
                  <a:lnTo>
                    <a:pt x="0" y="414587"/>
                  </a:lnTo>
                  <a:cubicBezTo>
                    <a:pt x="0" y="579421"/>
                    <a:pt x="88727" y="731494"/>
                    <a:pt x="232224" y="812604"/>
                  </a:cubicBezTo>
                  <a:cubicBezTo>
                    <a:pt x="375721" y="893714"/>
                    <a:pt x="551769" y="891304"/>
                    <a:pt x="692990" y="806294"/>
                  </a:cubicBezTo>
                  <a:cubicBezTo>
                    <a:pt x="798907" y="742537"/>
                    <a:pt x="872934" y="639722"/>
                    <a:pt x="901424" y="522786"/>
                  </a:cubicBezTo>
                  <a:lnTo>
                    <a:pt x="908380" y="457199"/>
                  </a:lnTo>
                  <a:lnTo>
                    <a:pt x="910119" y="457199"/>
                  </a:lnTo>
                  <a:cubicBezTo>
                    <a:pt x="910119" y="356885"/>
                    <a:pt x="964117" y="264336"/>
                    <a:pt x="1051446" y="214974"/>
                  </a:cubicBezTo>
                  <a:cubicBezTo>
                    <a:pt x="1138775" y="165612"/>
                    <a:pt x="1245914" y="167079"/>
                    <a:pt x="1331859" y="218814"/>
                  </a:cubicBezTo>
                  <a:cubicBezTo>
                    <a:pt x="1396318" y="257615"/>
                    <a:pt x="1441369" y="320187"/>
                    <a:pt x="1458708" y="391352"/>
                  </a:cubicBezTo>
                  <a:lnTo>
                    <a:pt x="1463432" y="435893"/>
                  </a:lnTo>
                  <a:lnTo>
                    <a:pt x="1462622" y="435893"/>
                  </a:lnTo>
                  <a:cubicBezTo>
                    <a:pt x="1462622" y="600727"/>
                    <a:pt x="1551349" y="752800"/>
                    <a:pt x="1694846" y="833910"/>
                  </a:cubicBezTo>
                  <a:cubicBezTo>
                    <a:pt x="1766595" y="874465"/>
                    <a:pt x="1846481" y="894140"/>
                    <a:pt x="1926083" y="893050"/>
                  </a:cubicBezTo>
                  <a:cubicBezTo>
                    <a:pt x="2005685" y="891960"/>
                    <a:pt x="2085002" y="870105"/>
                    <a:pt x="2155612" y="827600"/>
                  </a:cubicBezTo>
                  <a:cubicBezTo>
                    <a:pt x="2261529" y="763843"/>
                    <a:pt x="2335556" y="661028"/>
                    <a:pt x="2364045" y="544092"/>
                  </a:cubicBezTo>
                  <a:lnTo>
                    <a:pt x="2371002" y="478505"/>
                  </a:lnTo>
                  <a:lnTo>
                    <a:pt x="2372741" y="478505"/>
                  </a:lnTo>
                  <a:cubicBezTo>
                    <a:pt x="2372741" y="378191"/>
                    <a:pt x="2426739" y="285642"/>
                    <a:pt x="2514068" y="236280"/>
                  </a:cubicBezTo>
                  <a:cubicBezTo>
                    <a:pt x="2601397" y="186918"/>
                    <a:pt x="2708536" y="188385"/>
                    <a:pt x="2794481" y="240120"/>
                  </a:cubicBezTo>
                  <a:cubicBezTo>
                    <a:pt x="2880426" y="291855"/>
                    <a:pt x="2931869" y="385848"/>
                    <a:pt x="2929122" y="486125"/>
                  </a:cubicBezTo>
                  <a:lnTo>
                    <a:pt x="2938542" y="486383"/>
                  </a:lnTo>
                  <a:lnTo>
                    <a:pt x="2945038" y="534911"/>
                  </a:lnTo>
                  <a:cubicBezTo>
                    <a:pt x="2976719" y="651022"/>
                    <a:pt x="3053534" y="751772"/>
                    <a:pt x="3161156" y="812604"/>
                  </a:cubicBezTo>
                  <a:cubicBezTo>
                    <a:pt x="3304653" y="893714"/>
                    <a:pt x="3480701" y="891304"/>
                    <a:pt x="3621922" y="806294"/>
                  </a:cubicBezTo>
                  <a:cubicBezTo>
                    <a:pt x="3727839" y="742537"/>
                    <a:pt x="3801866" y="639722"/>
                    <a:pt x="3830356" y="522786"/>
                  </a:cubicBezTo>
                  <a:lnTo>
                    <a:pt x="3837312" y="457199"/>
                  </a:lnTo>
                  <a:lnTo>
                    <a:pt x="3839051" y="457199"/>
                  </a:lnTo>
                  <a:cubicBezTo>
                    <a:pt x="3839051" y="356885"/>
                    <a:pt x="3893049" y="264336"/>
                    <a:pt x="3980378" y="214974"/>
                  </a:cubicBezTo>
                  <a:cubicBezTo>
                    <a:pt x="4067707" y="165612"/>
                    <a:pt x="4174846" y="167079"/>
                    <a:pt x="4260791" y="218814"/>
                  </a:cubicBezTo>
                  <a:cubicBezTo>
                    <a:pt x="4325250" y="257615"/>
                    <a:pt x="4370301" y="320187"/>
                    <a:pt x="4387640" y="391352"/>
                  </a:cubicBezTo>
                  <a:lnTo>
                    <a:pt x="4392364" y="435894"/>
                  </a:lnTo>
                  <a:lnTo>
                    <a:pt x="4391739" y="435894"/>
                  </a:lnTo>
                  <a:lnTo>
                    <a:pt x="4394750" y="458385"/>
                  </a:lnTo>
                  <a:lnTo>
                    <a:pt x="4395432" y="464819"/>
                  </a:lnTo>
                  <a:lnTo>
                    <a:pt x="4395612" y="464824"/>
                  </a:lnTo>
                  <a:lnTo>
                    <a:pt x="4407845" y="556218"/>
                  </a:lnTo>
                  <a:cubicBezTo>
                    <a:pt x="4439526" y="672329"/>
                    <a:pt x="4516341" y="773079"/>
                    <a:pt x="4623963" y="833911"/>
                  </a:cubicBezTo>
                  <a:cubicBezTo>
                    <a:pt x="4695712" y="874466"/>
                    <a:pt x="4775598" y="894141"/>
                    <a:pt x="4855199" y="893051"/>
                  </a:cubicBez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2" name="Freeform 11"/>
            <p:cNvSpPr/>
            <p:nvPr userDrawn="1"/>
          </p:nvSpPr>
          <p:spPr>
            <a:xfrm flipV="1">
              <a:off x="9884694" y="5631847"/>
              <a:ext cx="2022768" cy="299226"/>
            </a:xfrm>
            <a:custGeom>
              <a:avLst/>
              <a:gdLst>
                <a:gd name="connsiteX0" fmla="*/ 4855199 w 6037301"/>
                <a:gd name="connsiteY0" fmla="*/ 893051 h 893093"/>
                <a:gd name="connsiteX1" fmla="*/ 5084729 w 6037301"/>
                <a:gd name="connsiteY1" fmla="*/ 827601 h 893093"/>
                <a:gd name="connsiteX2" fmla="*/ 5293162 w 6037301"/>
                <a:gd name="connsiteY2" fmla="*/ 544093 h 893093"/>
                <a:gd name="connsiteX3" fmla="*/ 5300119 w 6037301"/>
                <a:gd name="connsiteY3" fmla="*/ 478506 h 893093"/>
                <a:gd name="connsiteX4" fmla="*/ 5301858 w 6037301"/>
                <a:gd name="connsiteY4" fmla="*/ 478506 h 893093"/>
                <a:gd name="connsiteX5" fmla="*/ 5443185 w 6037301"/>
                <a:gd name="connsiteY5" fmla="*/ 236281 h 893093"/>
                <a:gd name="connsiteX6" fmla="*/ 5723598 w 6037301"/>
                <a:gd name="connsiteY6" fmla="*/ 240121 h 893093"/>
                <a:gd name="connsiteX7" fmla="*/ 5858239 w 6037301"/>
                <a:gd name="connsiteY7" fmla="*/ 486126 h 893093"/>
                <a:gd name="connsiteX8" fmla="*/ 6037129 w 6037301"/>
                <a:gd name="connsiteY8" fmla="*/ 491027 h 893093"/>
                <a:gd name="connsiteX9" fmla="*/ 5815891 w 6037301"/>
                <a:gd name="connsiteY9" fmla="*/ 86800 h 893093"/>
                <a:gd name="connsiteX10" fmla="*/ 5355125 w 6037301"/>
                <a:gd name="connsiteY10" fmla="*/ 80490 h 893093"/>
                <a:gd name="connsiteX11" fmla="*/ 5139007 w 6037301"/>
                <a:gd name="connsiteY11" fmla="*/ 358184 h 893093"/>
                <a:gd name="connsiteX12" fmla="*/ 5129634 w 6037301"/>
                <a:gd name="connsiteY12" fmla="*/ 428205 h 893093"/>
                <a:gd name="connsiteX13" fmla="*/ 5127077 w 6037301"/>
                <a:gd name="connsiteY13" fmla="*/ 428275 h 893093"/>
                <a:gd name="connsiteX14" fmla="*/ 4992436 w 6037301"/>
                <a:gd name="connsiteY14" fmla="*/ 674280 h 893093"/>
                <a:gd name="connsiteX15" fmla="*/ 4712023 w 6037301"/>
                <a:gd name="connsiteY15" fmla="*/ 678120 h 893093"/>
                <a:gd name="connsiteX16" fmla="*/ 4580498 w 6037301"/>
                <a:gd name="connsiteY16" fmla="*/ 509121 h 893093"/>
                <a:gd name="connsiteX17" fmla="*/ 4570880 w 6037301"/>
                <a:gd name="connsiteY17" fmla="*/ 437270 h 893093"/>
                <a:gd name="connsiteX18" fmla="*/ 4561517 w 6037301"/>
                <a:gd name="connsiteY18" fmla="*/ 349001 h 893093"/>
                <a:gd name="connsiteX19" fmla="*/ 4353084 w 6037301"/>
                <a:gd name="connsiteY19" fmla="*/ 65493 h 893093"/>
                <a:gd name="connsiteX20" fmla="*/ 3892318 w 6037301"/>
                <a:gd name="connsiteY20" fmla="*/ 59183 h 893093"/>
                <a:gd name="connsiteX21" fmla="*/ 3676200 w 6037301"/>
                <a:gd name="connsiteY21" fmla="*/ 336877 h 893093"/>
                <a:gd name="connsiteX22" fmla="*/ 3666827 w 6037301"/>
                <a:gd name="connsiteY22" fmla="*/ 406898 h 893093"/>
                <a:gd name="connsiteX23" fmla="*/ 3664270 w 6037301"/>
                <a:gd name="connsiteY23" fmla="*/ 406968 h 893093"/>
                <a:gd name="connsiteX24" fmla="*/ 3529629 w 6037301"/>
                <a:gd name="connsiteY24" fmla="*/ 652973 h 893093"/>
                <a:gd name="connsiteX25" fmla="*/ 3249216 w 6037301"/>
                <a:gd name="connsiteY25" fmla="*/ 656813 h 893093"/>
                <a:gd name="connsiteX26" fmla="*/ 3107889 w 6037301"/>
                <a:gd name="connsiteY26" fmla="*/ 414588 h 893093"/>
                <a:gd name="connsiteX27" fmla="*/ 3099904 w 6037301"/>
                <a:gd name="connsiteY27" fmla="*/ 414588 h 893093"/>
                <a:gd name="connsiteX28" fmla="*/ 3095207 w 6037301"/>
                <a:gd name="connsiteY28" fmla="*/ 370307 h 893093"/>
                <a:gd name="connsiteX29" fmla="*/ 2886774 w 6037301"/>
                <a:gd name="connsiteY29" fmla="*/ 86799 h 893093"/>
                <a:gd name="connsiteX30" fmla="*/ 2426008 w 6037301"/>
                <a:gd name="connsiteY30" fmla="*/ 80489 h 893093"/>
                <a:gd name="connsiteX31" fmla="*/ 2209890 w 6037301"/>
                <a:gd name="connsiteY31" fmla="*/ 358183 h 893093"/>
                <a:gd name="connsiteX32" fmla="*/ 2200517 w 6037301"/>
                <a:gd name="connsiteY32" fmla="*/ 428204 h 893093"/>
                <a:gd name="connsiteX33" fmla="*/ 2197960 w 6037301"/>
                <a:gd name="connsiteY33" fmla="*/ 428274 h 893093"/>
                <a:gd name="connsiteX34" fmla="*/ 2063319 w 6037301"/>
                <a:gd name="connsiteY34" fmla="*/ 674279 h 893093"/>
                <a:gd name="connsiteX35" fmla="*/ 1782906 w 6037301"/>
                <a:gd name="connsiteY35" fmla="*/ 678119 h 893093"/>
                <a:gd name="connsiteX36" fmla="*/ 1651381 w 6037301"/>
                <a:gd name="connsiteY36" fmla="*/ 509120 h 893093"/>
                <a:gd name="connsiteX37" fmla="*/ 1642654 w 6037301"/>
                <a:gd name="connsiteY37" fmla="*/ 443922 h 893093"/>
                <a:gd name="connsiteX38" fmla="*/ 1632586 w 6037301"/>
                <a:gd name="connsiteY38" fmla="*/ 349001 h 893093"/>
                <a:gd name="connsiteX39" fmla="*/ 1424152 w 6037301"/>
                <a:gd name="connsiteY39" fmla="*/ 65493 h 893093"/>
                <a:gd name="connsiteX40" fmla="*/ 963386 w 6037301"/>
                <a:gd name="connsiteY40" fmla="*/ 59183 h 893093"/>
                <a:gd name="connsiteX41" fmla="*/ 747268 w 6037301"/>
                <a:gd name="connsiteY41" fmla="*/ 336877 h 893093"/>
                <a:gd name="connsiteX42" fmla="*/ 737895 w 6037301"/>
                <a:gd name="connsiteY42" fmla="*/ 406898 h 893093"/>
                <a:gd name="connsiteX43" fmla="*/ 735338 w 6037301"/>
                <a:gd name="connsiteY43" fmla="*/ 406968 h 893093"/>
                <a:gd name="connsiteX44" fmla="*/ 600697 w 6037301"/>
                <a:gd name="connsiteY44" fmla="*/ 652973 h 893093"/>
                <a:gd name="connsiteX45" fmla="*/ 320284 w 6037301"/>
                <a:gd name="connsiteY45" fmla="*/ 656813 h 893093"/>
                <a:gd name="connsiteX46" fmla="*/ 178957 w 6037301"/>
                <a:gd name="connsiteY46" fmla="*/ 414588 h 893093"/>
                <a:gd name="connsiteX47" fmla="*/ 0 w 6037301"/>
                <a:gd name="connsiteY47" fmla="*/ 414587 h 893093"/>
                <a:gd name="connsiteX48" fmla="*/ 232224 w 6037301"/>
                <a:gd name="connsiteY48" fmla="*/ 812604 h 893093"/>
                <a:gd name="connsiteX49" fmla="*/ 692990 w 6037301"/>
                <a:gd name="connsiteY49" fmla="*/ 806294 h 893093"/>
                <a:gd name="connsiteX50" fmla="*/ 901424 w 6037301"/>
                <a:gd name="connsiteY50" fmla="*/ 522786 h 893093"/>
                <a:gd name="connsiteX51" fmla="*/ 908380 w 6037301"/>
                <a:gd name="connsiteY51" fmla="*/ 457199 h 893093"/>
                <a:gd name="connsiteX52" fmla="*/ 910119 w 6037301"/>
                <a:gd name="connsiteY52" fmla="*/ 457199 h 893093"/>
                <a:gd name="connsiteX53" fmla="*/ 1051446 w 6037301"/>
                <a:gd name="connsiteY53" fmla="*/ 214974 h 893093"/>
                <a:gd name="connsiteX54" fmla="*/ 1331859 w 6037301"/>
                <a:gd name="connsiteY54" fmla="*/ 218814 h 893093"/>
                <a:gd name="connsiteX55" fmla="*/ 1458708 w 6037301"/>
                <a:gd name="connsiteY55" fmla="*/ 391352 h 893093"/>
                <a:gd name="connsiteX56" fmla="*/ 1463432 w 6037301"/>
                <a:gd name="connsiteY56" fmla="*/ 435893 h 893093"/>
                <a:gd name="connsiteX57" fmla="*/ 1462622 w 6037301"/>
                <a:gd name="connsiteY57" fmla="*/ 435893 h 893093"/>
                <a:gd name="connsiteX58" fmla="*/ 1694846 w 6037301"/>
                <a:gd name="connsiteY58" fmla="*/ 833910 h 893093"/>
                <a:gd name="connsiteX59" fmla="*/ 1926083 w 6037301"/>
                <a:gd name="connsiteY59" fmla="*/ 893050 h 893093"/>
                <a:gd name="connsiteX60" fmla="*/ 2155612 w 6037301"/>
                <a:gd name="connsiteY60" fmla="*/ 827600 h 893093"/>
                <a:gd name="connsiteX61" fmla="*/ 2364045 w 6037301"/>
                <a:gd name="connsiteY61" fmla="*/ 544092 h 893093"/>
                <a:gd name="connsiteX62" fmla="*/ 2371002 w 6037301"/>
                <a:gd name="connsiteY62" fmla="*/ 478505 h 893093"/>
                <a:gd name="connsiteX63" fmla="*/ 2372741 w 6037301"/>
                <a:gd name="connsiteY63" fmla="*/ 478505 h 893093"/>
                <a:gd name="connsiteX64" fmla="*/ 2514068 w 6037301"/>
                <a:gd name="connsiteY64" fmla="*/ 236280 h 893093"/>
                <a:gd name="connsiteX65" fmla="*/ 2794481 w 6037301"/>
                <a:gd name="connsiteY65" fmla="*/ 240120 h 893093"/>
                <a:gd name="connsiteX66" fmla="*/ 2929122 w 6037301"/>
                <a:gd name="connsiteY66" fmla="*/ 486125 h 893093"/>
                <a:gd name="connsiteX67" fmla="*/ 2938542 w 6037301"/>
                <a:gd name="connsiteY67" fmla="*/ 486383 h 893093"/>
                <a:gd name="connsiteX68" fmla="*/ 2945038 w 6037301"/>
                <a:gd name="connsiteY68" fmla="*/ 534911 h 893093"/>
                <a:gd name="connsiteX69" fmla="*/ 3161156 w 6037301"/>
                <a:gd name="connsiteY69" fmla="*/ 812604 h 893093"/>
                <a:gd name="connsiteX70" fmla="*/ 3621922 w 6037301"/>
                <a:gd name="connsiteY70" fmla="*/ 806294 h 893093"/>
                <a:gd name="connsiteX71" fmla="*/ 3830356 w 6037301"/>
                <a:gd name="connsiteY71" fmla="*/ 522786 h 893093"/>
                <a:gd name="connsiteX72" fmla="*/ 3837312 w 6037301"/>
                <a:gd name="connsiteY72" fmla="*/ 457199 h 893093"/>
                <a:gd name="connsiteX73" fmla="*/ 3839051 w 6037301"/>
                <a:gd name="connsiteY73" fmla="*/ 457199 h 893093"/>
                <a:gd name="connsiteX74" fmla="*/ 3980378 w 6037301"/>
                <a:gd name="connsiteY74" fmla="*/ 214974 h 893093"/>
                <a:gd name="connsiteX75" fmla="*/ 4260791 w 6037301"/>
                <a:gd name="connsiteY75" fmla="*/ 218814 h 893093"/>
                <a:gd name="connsiteX76" fmla="*/ 4387640 w 6037301"/>
                <a:gd name="connsiteY76" fmla="*/ 391352 h 893093"/>
                <a:gd name="connsiteX77" fmla="*/ 4392364 w 6037301"/>
                <a:gd name="connsiteY77" fmla="*/ 435894 h 893093"/>
                <a:gd name="connsiteX78" fmla="*/ 4391739 w 6037301"/>
                <a:gd name="connsiteY78" fmla="*/ 435894 h 893093"/>
                <a:gd name="connsiteX79" fmla="*/ 4394750 w 6037301"/>
                <a:gd name="connsiteY79" fmla="*/ 458385 h 893093"/>
                <a:gd name="connsiteX80" fmla="*/ 4395432 w 6037301"/>
                <a:gd name="connsiteY80" fmla="*/ 464819 h 893093"/>
                <a:gd name="connsiteX81" fmla="*/ 4395612 w 6037301"/>
                <a:gd name="connsiteY81" fmla="*/ 464824 h 893093"/>
                <a:gd name="connsiteX82" fmla="*/ 4407845 w 6037301"/>
                <a:gd name="connsiteY82" fmla="*/ 556218 h 893093"/>
                <a:gd name="connsiteX83" fmla="*/ 4623963 w 6037301"/>
                <a:gd name="connsiteY83" fmla="*/ 833911 h 893093"/>
                <a:gd name="connsiteX84" fmla="*/ 4855199 w 6037301"/>
                <a:gd name="connsiteY84" fmla="*/ 893051 h 89309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Lst>
              <a:rect l="l" t="t" r="r" b="b"/>
              <a:pathLst>
                <a:path w="6037301" h="893093">
                  <a:moveTo>
                    <a:pt x="4855199" y="893051"/>
                  </a:moveTo>
                  <a:cubicBezTo>
                    <a:pt x="4934801" y="891961"/>
                    <a:pt x="5014119" y="870106"/>
                    <a:pt x="5084729" y="827601"/>
                  </a:cubicBezTo>
                  <a:cubicBezTo>
                    <a:pt x="5190646" y="763844"/>
                    <a:pt x="5264673" y="661029"/>
                    <a:pt x="5293162" y="544093"/>
                  </a:cubicBezTo>
                  <a:lnTo>
                    <a:pt x="5300119" y="478506"/>
                  </a:lnTo>
                  <a:lnTo>
                    <a:pt x="5301858" y="478506"/>
                  </a:lnTo>
                  <a:cubicBezTo>
                    <a:pt x="5301858" y="378192"/>
                    <a:pt x="5355856" y="285643"/>
                    <a:pt x="5443185" y="236281"/>
                  </a:cubicBezTo>
                  <a:cubicBezTo>
                    <a:pt x="5530514" y="186919"/>
                    <a:pt x="5637653" y="188386"/>
                    <a:pt x="5723598" y="240121"/>
                  </a:cubicBezTo>
                  <a:cubicBezTo>
                    <a:pt x="5809543" y="291856"/>
                    <a:pt x="5860986" y="385849"/>
                    <a:pt x="5858239" y="486126"/>
                  </a:cubicBezTo>
                  <a:lnTo>
                    <a:pt x="6037129" y="491027"/>
                  </a:lnTo>
                  <a:cubicBezTo>
                    <a:pt x="6041643" y="326255"/>
                    <a:pt x="5957113" y="171809"/>
                    <a:pt x="5815891" y="86800"/>
                  </a:cubicBezTo>
                  <a:cubicBezTo>
                    <a:pt x="5674670" y="1790"/>
                    <a:pt x="5498622" y="-620"/>
                    <a:pt x="5355125" y="80490"/>
                  </a:cubicBezTo>
                  <a:cubicBezTo>
                    <a:pt x="5247502" y="141323"/>
                    <a:pt x="5170688" y="242072"/>
                    <a:pt x="5139007" y="358184"/>
                  </a:cubicBezTo>
                  <a:lnTo>
                    <a:pt x="5129634" y="428205"/>
                  </a:lnTo>
                  <a:lnTo>
                    <a:pt x="5127077" y="428275"/>
                  </a:lnTo>
                  <a:cubicBezTo>
                    <a:pt x="5129824" y="528552"/>
                    <a:pt x="5078381" y="622545"/>
                    <a:pt x="4992436" y="674280"/>
                  </a:cubicBezTo>
                  <a:cubicBezTo>
                    <a:pt x="4906491" y="726015"/>
                    <a:pt x="4799352" y="727482"/>
                    <a:pt x="4712023" y="678120"/>
                  </a:cubicBezTo>
                  <a:cubicBezTo>
                    <a:pt x="4646527" y="641099"/>
                    <a:pt x="4599778" y="579784"/>
                    <a:pt x="4580498" y="509121"/>
                  </a:cubicBezTo>
                  <a:lnTo>
                    <a:pt x="4570880" y="437270"/>
                  </a:lnTo>
                  <a:lnTo>
                    <a:pt x="4561517" y="349001"/>
                  </a:lnTo>
                  <a:cubicBezTo>
                    <a:pt x="4533028" y="232065"/>
                    <a:pt x="4459001" y="129250"/>
                    <a:pt x="4353084" y="65493"/>
                  </a:cubicBezTo>
                  <a:cubicBezTo>
                    <a:pt x="4211863" y="-19517"/>
                    <a:pt x="4035815" y="-21927"/>
                    <a:pt x="3892318" y="59183"/>
                  </a:cubicBezTo>
                  <a:cubicBezTo>
                    <a:pt x="3784696" y="120016"/>
                    <a:pt x="3707881" y="220765"/>
                    <a:pt x="3676200" y="336877"/>
                  </a:cubicBezTo>
                  <a:lnTo>
                    <a:pt x="3666827" y="406898"/>
                  </a:lnTo>
                  <a:lnTo>
                    <a:pt x="3664270" y="406968"/>
                  </a:lnTo>
                  <a:cubicBezTo>
                    <a:pt x="3667017" y="507245"/>
                    <a:pt x="3615574" y="601238"/>
                    <a:pt x="3529629" y="652973"/>
                  </a:cubicBezTo>
                  <a:cubicBezTo>
                    <a:pt x="3443684" y="704708"/>
                    <a:pt x="3336545" y="706175"/>
                    <a:pt x="3249216" y="656813"/>
                  </a:cubicBezTo>
                  <a:cubicBezTo>
                    <a:pt x="3161887" y="607451"/>
                    <a:pt x="3107889" y="514902"/>
                    <a:pt x="3107889" y="414588"/>
                  </a:cubicBezTo>
                  <a:lnTo>
                    <a:pt x="3099904" y="414588"/>
                  </a:lnTo>
                  <a:lnTo>
                    <a:pt x="3095207" y="370307"/>
                  </a:lnTo>
                  <a:cubicBezTo>
                    <a:pt x="3066718" y="253371"/>
                    <a:pt x="2992691" y="150556"/>
                    <a:pt x="2886774" y="86799"/>
                  </a:cubicBezTo>
                  <a:cubicBezTo>
                    <a:pt x="2745553" y="1789"/>
                    <a:pt x="2569505" y="-621"/>
                    <a:pt x="2426008" y="80489"/>
                  </a:cubicBezTo>
                  <a:cubicBezTo>
                    <a:pt x="2318386" y="141322"/>
                    <a:pt x="2241571" y="242071"/>
                    <a:pt x="2209890" y="358183"/>
                  </a:cubicBezTo>
                  <a:lnTo>
                    <a:pt x="2200517" y="428204"/>
                  </a:lnTo>
                  <a:lnTo>
                    <a:pt x="2197960" y="428274"/>
                  </a:lnTo>
                  <a:cubicBezTo>
                    <a:pt x="2200707" y="528551"/>
                    <a:pt x="2149264" y="622544"/>
                    <a:pt x="2063319" y="674279"/>
                  </a:cubicBezTo>
                  <a:cubicBezTo>
                    <a:pt x="1977374" y="726014"/>
                    <a:pt x="1870235" y="727481"/>
                    <a:pt x="1782906" y="678119"/>
                  </a:cubicBezTo>
                  <a:cubicBezTo>
                    <a:pt x="1717409" y="641098"/>
                    <a:pt x="1670661" y="579783"/>
                    <a:pt x="1651381" y="509120"/>
                  </a:cubicBezTo>
                  <a:lnTo>
                    <a:pt x="1642654" y="443922"/>
                  </a:lnTo>
                  <a:lnTo>
                    <a:pt x="1632586" y="349001"/>
                  </a:lnTo>
                  <a:cubicBezTo>
                    <a:pt x="1604096" y="232065"/>
                    <a:pt x="1530069" y="129250"/>
                    <a:pt x="1424152" y="65493"/>
                  </a:cubicBezTo>
                  <a:cubicBezTo>
                    <a:pt x="1282931" y="-19517"/>
                    <a:pt x="1106883" y="-21927"/>
                    <a:pt x="963386" y="59183"/>
                  </a:cubicBezTo>
                  <a:cubicBezTo>
                    <a:pt x="855764" y="120016"/>
                    <a:pt x="778949" y="220765"/>
                    <a:pt x="747268" y="336877"/>
                  </a:cubicBezTo>
                  <a:lnTo>
                    <a:pt x="737895" y="406898"/>
                  </a:lnTo>
                  <a:lnTo>
                    <a:pt x="735338" y="406968"/>
                  </a:lnTo>
                  <a:cubicBezTo>
                    <a:pt x="738085" y="507245"/>
                    <a:pt x="686642" y="601238"/>
                    <a:pt x="600697" y="652973"/>
                  </a:cubicBezTo>
                  <a:cubicBezTo>
                    <a:pt x="514752" y="704708"/>
                    <a:pt x="407613" y="706175"/>
                    <a:pt x="320284" y="656813"/>
                  </a:cubicBezTo>
                  <a:cubicBezTo>
                    <a:pt x="232955" y="607451"/>
                    <a:pt x="178957" y="514902"/>
                    <a:pt x="178957" y="414588"/>
                  </a:cubicBezTo>
                  <a:lnTo>
                    <a:pt x="0" y="414587"/>
                  </a:lnTo>
                  <a:cubicBezTo>
                    <a:pt x="0" y="579421"/>
                    <a:pt x="88727" y="731494"/>
                    <a:pt x="232224" y="812604"/>
                  </a:cubicBezTo>
                  <a:cubicBezTo>
                    <a:pt x="375721" y="893714"/>
                    <a:pt x="551769" y="891304"/>
                    <a:pt x="692990" y="806294"/>
                  </a:cubicBezTo>
                  <a:cubicBezTo>
                    <a:pt x="798907" y="742537"/>
                    <a:pt x="872934" y="639722"/>
                    <a:pt x="901424" y="522786"/>
                  </a:cubicBezTo>
                  <a:lnTo>
                    <a:pt x="908380" y="457199"/>
                  </a:lnTo>
                  <a:lnTo>
                    <a:pt x="910119" y="457199"/>
                  </a:lnTo>
                  <a:cubicBezTo>
                    <a:pt x="910119" y="356885"/>
                    <a:pt x="964117" y="264336"/>
                    <a:pt x="1051446" y="214974"/>
                  </a:cubicBezTo>
                  <a:cubicBezTo>
                    <a:pt x="1138775" y="165612"/>
                    <a:pt x="1245914" y="167079"/>
                    <a:pt x="1331859" y="218814"/>
                  </a:cubicBezTo>
                  <a:cubicBezTo>
                    <a:pt x="1396318" y="257615"/>
                    <a:pt x="1441369" y="320187"/>
                    <a:pt x="1458708" y="391352"/>
                  </a:cubicBezTo>
                  <a:lnTo>
                    <a:pt x="1463432" y="435893"/>
                  </a:lnTo>
                  <a:lnTo>
                    <a:pt x="1462622" y="435893"/>
                  </a:lnTo>
                  <a:cubicBezTo>
                    <a:pt x="1462622" y="600727"/>
                    <a:pt x="1551349" y="752800"/>
                    <a:pt x="1694846" y="833910"/>
                  </a:cubicBezTo>
                  <a:cubicBezTo>
                    <a:pt x="1766595" y="874465"/>
                    <a:pt x="1846481" y="894140"/>
                    <a:pt x="1926083" y="893050"/>
                  </a:cubicBezTo>
                  <a:cubicBezTo>
                    <a:pt x="2005685" y="891960"/>
                    <a:pt x="2085002" y="870105"/>
                    <a:pt x="2155612" y="827600"/>
                  </a:cubicBezTo>
                  <a:cubicBezTo>
                    <a:pt x="2261529" y="763843"/>
                    <a:pt x="2335556" y="661028"/>
                    <a:pt x="2364045" y="544092"/>
                  </a:cubicBezTo>
                  <a:lnTo>
                    <a:pt x="2371002" y="478505"/>
                  </a:lnTo>
                  <a:lnTo>
                    <a:pt x="2372741" y="478505"/>
                  </a:lnTo>
                  <a:cubicBezTo>
                    <a:pt x="2372741" y="378191"/>
                    <a:pt x="2426739" y="285642"/>
                    <a:pt x="2514068" y="236280"/>
                  </a:cubicBezTo>
                  <a:cubicBezTo>
                    <a:pt x="2601397" y="186918"/>
                    <a:pt x="2708536" y="188385"/>
                    <a:pt x="2794481" y="240120"/>
                  </a:cubicBezTo>
                  <a:cubicBezTo>
                    <a:pt x="2880426" y="291855"/>
                    <a:pt x="2931869" y="385848"/>
                    <a:pt x="2929122" y="486125"/>
                  </a:cubicBezTo>
                  <a:lnTo>
                    <a:pt x="2938542" y="486383"/>
                  </a:lnTo>
                  <a:lnTo>
                    <a:pt x="2945038" y="534911"/>
                  </a:lnTo>
                  <a:cubicBezTo>
                    <a:pt x="2976719" y="651022"/>
                    <a:pt x="3053534" y="751772"/>
                    <a:pt x="3161156" y="812604"/>
                  </a:cubicBezTo>
                  <a:cubicBezTo>
                    <a:pt x="3304653" y="893714"/>
                    <a:pt x="3480701" y="891304"/>
                    <a:pt x="3621922" y="806294"/>
                  </a:cubicBezTo>
                  <a:cubicBezTo>
                    <a:pt x="3727839" y="742537"/>
                    <a:pt x="3801866" y="639722"/>
                    <a:pt x="3830356" y="522786"/>
                  </a:cubicBezTo>
                  <a:lnTo>
                    <a:pt x="3837312" y="457199"/>
                  </a:lnTo>
                  <a:lnTo>
                    <a:pt x="3839051" y="457199"/>
                  </a:lnTo>
                  <a:cubicBezTo>
                    <a:pt x="3839051" y="356885"/>
                    <a:pt x="3893049" y="264336"/>
                    <a:pt x="3980378" y="214974"/>
                  </a:cubicBezTo>
                  <a:cubicBezTo>
                    <a:pt x="4067707" y="165612"/>
                    <a:pt x="4174846" y="167079"/>
                    <a:pt x="4260791" y="218814"/>
                  </a:cubicBezTo>
                  <a:cubicBezTo>
                    <a:pt x="4325250" y="257615"/>
                    <a:pt x="4370301" y="320187"/>
                    <a:pt x="4387640" y="391352"/>
                  </a:cubicBezTo>
                  <a:lnTo>
                    <a:pt x="4392364" y="435894"/>
                  </a:lnTo>
                  <a:lnTo>
                    <a:pt x="4391739" y="435894"/>
                  </a:lnTo>
                  <a:lnTo>
                    <a:pt x="4394750" y="458385"/>
                  </a:lnTo>
                  <a:lnTo>
                    <a:pt x="4395432" y="464819"/>
                  </a:lnTo>
                  <a:lnTo>
                    <a:pt x="4395612" y="464824"/>
                  </a:lnTo>
                  <a:lnTo>
                    <a:pt x="4407845" y="556218"/>
                  </a:lnTo>
                  <a:cubicBezTo>
                    <a:pt x="4439526" y="672329"/>
                    <a:pt x="4516341" y="773079"/>
                    <a:pt x="4623963" y="833911"/>
                  </a:cubicBezTo>
                  <a:cubicBezTo>
                    <a:pt x="4695712" y="874466"/>
                    <a:pt x="4775598" y="894141"/>
                    <a:pt x="4855199" y="893051"/>
                  </a:cubicBez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3" name="Freeform 12"/>
            <p:cNvSpPr/>
            <p:nvPr userDrawn="1"/>
          </p:nvSpPr>
          <p:spPr>
            <a:xfrm flipV="1">
              <a:off x="9884694" y="6031366"/>
              <a:ext cx="2022768" cy="299226"/>
            </a:xfrm>
            <a:custGeom>
              <a:avLst/>
              <a:gdLst>
                <a:gd name="connsiteX0" fmla="*/ 4855199 w 6037301"/>
                <a:gd name="connsiteY0" fmla="*/ 893051 h 893093"/>
                <a:gd name="connsiteX1" fmla="*/ 5084729 w 6037301"/>
                <a:gd name="connsiteY1" fmla="*/ 827601 h 893093"/>
                <a:gd name="connsiteX2" fmla="*/ 5293162 w 6037301"/>
                <a:gd name="connsiteY2" fmla="*/ 544093 h 893093"/>
                <a:gd name="connsiteX3" fmla="*/ 5300119 w 6037301"/>
                <a:gd name="connsiteY3" fmla="*/ 478506 h 893093"/>
                <a:gd name="connsiteX4" fmla="*/ 5301858 w 6037301"/>
                <a:gd name="connsiteY4" fmla="*/ 478506 h 893093"/>
                <a:gd name="connsiteX5" fmla="*/ 5443185 w 6037301"/>
                <a:gd name="connsiteY5" fmla="*/ 236281 h 893093"/>
                <a:gd name="connsiteX6" fmla="*/ 5723598 w 6037301"/>
                <a:gd name="connsiteY6" fmla="*/ 240121 h 893093"/>
                <a:gd name="connsiteX7" fmla="*/ 5858239 w 6037301"/>
                <a:gd name="connsiteY7" fmla="*/ 486126 h 893093"/>
                <a:gd name="connsiteX8" fmla="*/ 6037129 w 6037301"/>
                <a:gd name="connsiteY8" fmla="*/ 491027 h 893093"/>
                <a:gd name="connsiteX9" fmla="*/ 5815891 w 6037301"/>
                <a:gd name="connsiteY9" fmla="*/ 86800 h 893093"/>
                <a:gd name="connsiteX10" fmla="*/ 5355125 w 6037301"/>
                <a:gd name="connsiteY10" fmla="*/ 80490 h 893093"/>
                <a:gd name="connsiteX11" fmla="*/ 5139007 w 6037301"/>
                <a:gd name="connsiteY11" fmla="*/ 358184 h 893093"/>
                <a:gd name="connsiteX12" fmla="*/ 5129634 w 6037301"/>
                <a:gd name="connsiteY12" fmla="*/ 428205 h 893093"/>
                <a:gd name="connsiteX13" fmla="*/ 5127077 w 6037301"/>
                <a:gd name="connsiteY13" fmla="*/ 428275 h 893093"/>
                <a:gd name="connsiteX14" fmla="*/ 4992436 w 6037301"/>
                <a:gd name="connsiteY14" fmla="*/ 674280 h 893093"/>
                <a:gd name="connsiteX15" fmla="*/ 4712023 w 6037301"/>
                <a:gd name="connsiteY15" fmla="*/ 678120 h 893093"/>
                <a:gd name="connsiteX16" fmla="*/ 4580498 w 6037301"/>
                <a:gd name="connsiteY16" fmla="*/ 509121 h 893093"/>
                <a:gd name="connsiteX17" fmla="*/ 4570880 w 6037301"/>
                <a:gd name="connsiteY17" fmla="*/ 437270 h 893093"/>
                <a:gd name="connsiteX18" fmla="*/ 4561517 w 6037301"/>
                <a:gd name="connsiteY18" fmla="*/ 349001 h 893093"/>
                <a:gd name="connsiteX19" fmla="*/ 4353084 w 6037301"/>
                <a:gd name="connsiteY19" fmla="*/ 65493 h 893093"/>
                <a:gd name="connsiteX20" fmla="*/ 3892318 w 6037301"/>
                <a:gd name="connsiteY20" fmla="*/ 59183 h 893093"/>
                <a:gd name="connsiteX21" fmla="*/ 3676200 w 6037301"/>
                <a:gd name="connsiteY21" fmla="*/ 336877 h 893093"/>
                <a:gd name="connsiteX22" fmla="*/ 3666827 w 6037301"/>
                <a:gd name="connsiteY22" fmla="*/ 406898 h 893093"/>
                <a:gd name="connsiteX23" fmla="*/ 3664270 w 6037301"/>
                <a:gd name="connsiteY23" fmla="*/ 406968 h 893093"/>
                <a:gd name="connsiteX24" fmla="*/ 3529629 w 6037301"/>
                <a:gd name="connsiteY24" fmla="*/ 652973 h 893093"/>
                <a:gd name="connsiteX25" fmla="*/ 3249216 w 6037301"/>
                <a:gd name="connsiteY25" fmla="*/ 656813 h 893093"/>
                <a:gd name="connsiteX26" fmla="*/ 3107889 w 6037301"/>
                <a:gd name="connsiteY26" fmla="*/ 414588 h 893093"/>
                <a:gd name="connsiteX27" fmla="*/ 3099904 w 6037301"/>
                <a:gd name="connsiteY27" fmla="*/ 414588 h 893093"/>
                <a:gd name="connsiteX28" fmla="*/ 3095207 w 6037301"/>
                <a:gd name="connsiteY28" fmla="*/ 370307 h 893093"/>
                <a:gd name="connsiteX29" fmla="*/ 2886774 w 6037301"/>
                <a:gd name="connsiteY29" fmla="*/ 86799 h 893093"/>
                <a:gd name="connsiteX30" fmla="*/ 2426008 w 6037301"/>
                <a:gd name="connsiteY30" fmla="*/ 80489 h 893093"/>
                <a:gd name="connsiteX31" fmla="*/ 2209890 w 6037301"/>
                <a:gd name="connsiteY31" fmla="*/ 358183 h 893093"/>
                <a:gd name="connsiteX32" fmla="*/ 2200517 w 6037301"/>
                <a:gd name="connsiteY32" fmla="*/ 428204 h 893093"/>
                <a:gd name="connsiteX33" fmla="*/ 2197960 w 6037301"/>
                <a:gd name="connsiteY33" fmla="*/ 428274 h 893093"/>
                <a:gd name="connsiteX34" fmla="*/ 2063319 w 6037301"/>
                <a:gd name="connsiteY34" fmla="*/ 674279 h 893093"/>
                <a:gd name="connsiteX35" fmla="*/ 1782906 w 6037301"/>
                <a:gd name="connsiteY35" fmla="*/ 678119 h 893093"/>
                <a:gd name="connsiteX36" fmla="*/ 1651381 w 6037301"/>
                <a:gd name="connsiteY36" fmla="*/ 509120 h 893093"/>
                <a:gd name="connsiteX37" fmla="*/ 1642654 w 6037301"/>
                <a:gd name="connsiteY37" fmla="*/ 443922 h 893093"/>
                <a:gd name="connsiteX38" fmla="*/ 1632586 w 6037301"/>
                <a:gd name="connsiteY38" fmla="*/ 349001 h 893093"/>
                <a:gd name="connsiteX39" fmla="*/ 1424152 w 6037301"/>
                <a:gd name="connsiteY39" fmla="*/ 65493 h 893093"/>
                <a:gd name="connsiteX40" fmla="*/ 963386 w 6037301"/>
                <a:gd name="connsiteY40" fmla="*/ 59183 h 893093"/>
                <a:gd name="connsiteX41" fmla="*/ 747268 w 6037301"/>
                <a:gd name="connsiteY41" fmla="*/ 336877 h 893093"/>
                <a:gd name="connsiteX42" fmla="*/ 737895 w 6037301"/>
                <a:gd name="connsiteY42" fmla="*/ 406898 h 893093"/>
                <a:gd name="connsiteX43" fmla="*/ 735338 w 6037301"/>
                <a:gd name="connsiteY43" fmla="*/ 406968 h 893093"/>
                <a:gd name="connsiteX44" fmla="*/ 600697 w 6037301"/>
                <a:gd name="connsiteY44" fmla="*/ 652973 h 893093"/>
                <a:gd name="connsiteX45" fmla="*/ 320284 w 6037301"/>
                <a:gd name="connsiteY45" fmla="*/ 656813 h 893093"/>
                <a:gd name="connsiteX46" fmla="*/ 178957 w 6037301"/>
                <a:gd name="connsiteY46" fmla="*/ 414588 h 893093"/>
                <a:gd name="connsiteX47" fmla="*/ 0 w 6037301"/>
                <a:gd name="connsiteY47" fmla="*/ 414587 h 893093"/>
                <a:gd name="connsiteX48" fmla="*/ 232224 w 6037301"/>
                <a:gd name="connsiteY48" fmla="*/ 812604 h 893093"/>
                <a:gd name="connsiteX49" fmla="*/ 692990 w 6037301"/>
                <a:gd name="connsiteY49" fmla="*/ 806294 h 893093"/>
                <a:gd name="connsiteX50" fmla="*/ 901424 w 6037301"/>
                <a:gd name="connsiteY50" fmla="*/ 522786 h 893093"/>
                <a:gd name="connsiteX51" fmla="*/ 908380 w 6037301"/>
                <a:gd name="connsiteY51" fmla="*/ 457199 h 893093"/>
                <a:gd name="connsiteX52" fmla="*/ 910119 w 6037301"/>
                <a:gd name="connsiteY52" fmla="*/ 457199 h 893093"/>
                <a:gd name="connsiteX53" fmla="*/ 1051446 w 6037301"/>
                <a:gd name="connsiteY53" fmla="*/ 214974 h 893093"/>
                <a:gd name="connsiteX54" fmla="*/ 1331859 w 6037301"/>
                <a:gd name="connsiteY54" fmla="*/ 218814 h 893093"/>
                <a:gd name="connsiteX55" fmla="*/ 1458708 w 6037301"/>
                <a:gd name="connsiteY55" fmla="*/ 391352 h 893093"/>
                <a:gd name="connsiteX56" fmla="*/ 1463432 w 6037301"/>
                <a:gd name="connsiteY56" fmla="*/ 435893 h 893093"/>
                <a:gd name="connsiteX57" fmla="*/ 1462622 w 6037301"/>
                <a:gd name="connsiteY57" fmla="*/ 435893 h 893093"/>
                <a:gd name="connsiteX58" fmla="*/ 1694846 w 6037301"/>
                <a:gd name="connsiteY58" fmla="*/ 833910 h 893093"/>
                <a:gd name="connsiteX59" fmla="*/ 1926083 w 6037301"/>
                <a:gd name="connsiteY59" fmla="*/ 893050 h 893093"/>
                <a:gd name="connsiteX60" fmla="*/ 2155612 w 6037301"/>
                <a:gd name="connsiteY60" fmla="*/ 827600 h 893093"/>
                <a:gd name="connsiteX61" fmla="*/ 2364045 w 6037301"/>
                <a:gd name="connsiteY61" fmla="*/ 544092 h 893093"/>
                <a:gd name="connsiteX62" fmla="*/ 2371002 w 6037301"/>
                <a:gd name="connsiteY62" fmla="*/ 478505 h 893093"/>
                <a:gd name="connsiteX63" fmla="*/ 2372741 w 6037301"/>
                <a:gd name="connsiteY63" fmla="*/ 478505 h 893093"/>
                <a:gd name="connsiteX64" fmla="*/ 2514068 w 6037301"/>
                <a:gd name="connsiteY64" fmla="*/ 236280 h 893093"/>
                <a:gd name="connsiteX65" fmla="*/ 2794481 w 6037301"/>
                <a:gd name="connsiteY65" fmla="*/ 240120 h 893093"/>
                <a:gd name="connsiteX66" fmla="*/ 2929122 w 6037301"/>
                <a:gd name="connsiteY66" fmla="*/ 486125 h 893093"/>
                <a:gd name="connsiteX67" fmla="*/ 2938542 w 6037301"/>
                <a:gd name="connsiteY67" fmla="*/ 486383 h 893093"/>
                <a:gd name="connsiteX68" fmla="*/ 2945038 w 6037301"/>
                <a:gd name="connsiteY68" fmla="*/ 534911 h 893093"/>
                <a:gd name="connsiteX69" fmla="*/ 3161156 w 6037301"/>
                <a:gd name="connsiteY69" fmla="*/ 812604 h 893093"/>
                <a:gd name="connsiteX70" fmla="*/ 3621922 w 6037301"/>
                <a:gd name="connsiteY70" fmla="*/ 806294 h 893093"/>
                <a:gd name="connsiteX71" fmla="*/ 3830356 w 6037301"/>
                <a:gd name="connsiteY71" fmla="*/ 522786 h 893093"/>
                <a:gd name="connsiteX72" fmla="*/ 3837312 w 6037301"/>
                <a:gd name="connsiteY72" fmla="*/ 457199 h 893093"/>
                <a:gd name="connsiteX73" fmla="*/ 3839051 w 6037301"/>
                <a:gd name="connsiteY73" fmla="*/ 457199 h 893093"/>
                <a:gd name="connsiteX74" fmla="*/ 3980378 w 6037301"/>
                <a:gd name="connsiteY74" fmla="*/ 214974 h 893093"/>
                <a:gd name="connsiteX75" fmla="*/ 4260791 w 6037301"/>
                <a:gd name="connsiteY75" fmla="*/ 218814 h 893093"/>
                <a:gd name="connsiteX76" fmla="*/ 4387640 w 6037301"/>
                <a:gd name="connsiteY76" fmla="*/ 391352 h 893093"/>
                <a:gd name="connsiteX77" fmla="*/ 4392364 w 6037301"/>
                <a:gd name="connsiteY77" fmla="*/ 435894 h 893093"/>
                <a:gd name="connsiteX78" fmla="*/ 4391739 w 6037301"/>
                <a:gd name="connsiteY78" fmla="*/ 435894 h 893093"/>
                <a:gd name="connsiteX79" fmla="*/ 4394750 w 6037301"/>
                <a:gd name="connsiteY79" fmla="*/ 458385 h 893093"/>
                <a:gd name="connsiteX80" fmla="*/ 4395432 w 6037301"/>
                <a:gd name="connsiteY80" fmla="*/ 464819 h 893093"/>
                <a:gd name="connsiteX81" fmla="*/ 4395612 w 6037301"/>
                <a:gd name="connsiteY81" fmla="*/ 464824 h 893093"/>
                <a:gd name="connsiteX82" fmla="*/ 4407845 w 6037301"/>
                <a:gd name="connsiteY82" fmla="*/ 556218 h 893093"/>
                <a:gd name="connsiteX83" fmla="*/ 4623963 w 6037301"/>
                <a:gd name="connsiteY83" fmla="*/ 833911 h 893093"/>
                <a:gd name="connsiteX84" fmla="*/ 4855199 w 6037301"/>
                <a:gd name="connsiteY84" fmla="*/ 893051 h 89309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Lst>
              <a:rect l="l" t="t" r="r" b="b"/>
              <a:pathLst>
                <a:path w="6037301" h="893093">
                  <a:moveTo>
                    <a:pt x="4855199" y="893051"/>
                  </a:moveTo>
                  <a:cubicBezTo>
                    <a:pt x="4934801" y="891961"/>
                    <a:pt x="5014119" y="870106"/>
                    <a:pt x="5084729" y="827601"/>
                  </a:cubicBezTo>
                  <a:cubicBezTo>
                    <a:pt x="5190646" y="763844"/>
                    <a:pt x="5264673" y="661029"/>
                    <a:pt x="5293162" y="544093"/>
                  </a:cubicBezTo>
                  <a:lnTo>
                    <a:pt x="5300119" y="478506"/>
                  </a:lnTo>
                  <a:lnTo>
                    <a:pt x="5301858" y="478506"/>
                  </a:lnTo>
                  <a:cubicBezTo>
                    <a:pt x="5301858" y="378192"/>
                    <a:pt x="5355856" y="285643"/>
                    <a:pt x="5443185" y="236281"/>
                  </a:cubicBezTo>
                  <a:cubicBezTo>
                    <a:pt x="5530514" y="186919"/>
                    <a:pt x="5637653" y="188386"/>
                    <a:pt x="5723598" y="240121"/>
                  </a:cubicBezTo>
                  <a:cubicBezTo>
                    <a:pt x="5809543" y="291856"/>
                    <a:pt x="5860986" y="385849"/>
                    <a:pt x="5858239" y="486126"/>
                  </a:cubicBezTo>
                  <a:lnTo>
                    <a:pt x="6037129" y="491027"/>
                  </a:lnTo>
                  <a:cubicBezTo>
                    <a:pt x="6041643" y="326255"/>
                    <a:pt x="5957113" y="171809"/>
                    <a:pt x="5815891" y="86800"/>
                  </a:cubicBezTo>
                  <a:cubicBezTo>
                    <a:pt x="5674670" y="1790"/>
                    <a:pt x="5498622" y="-620"/>
                    <a:pt x="5355125" y="80490"/>
                  </a:cubicBezTo>
                  <a:cubicBezTo>
                    <a:pt x="5247502" y="141323"/>
                    <a:pt x="5170688" y="242072"/>
                    <a:pt x="5139007" y="358184"/>
                  </a:cubicBezTo>
                  <a:lnTo>
                    <a:pt x="5129634" y="428205"/>
                  </a:lnTo>
                  <a:lnTo>
                    <a:pt x="5127077" y="428275"/>
                  </a:lnTo>
                  <a:cubicBezTo>
                    <a:pt x="5129824" y="528552"/>
                    <a:pt x="5078381" y="622545"/>
                    <a:pt x="4992436" y="674280"/>
                  </a:cubicBezTo>
                  <a:cubicBezTo>
                    <a:pt x="4906491" y="726015"/>
                    <a:pt x="4799352" y="727482"/>
                    <a:pt x="4712023" y="678120"/>
                  </a:cubicBezTo>
                  <a:cubicBezTo>
                    <a:pt x="4646527" y="641099"/>
                    <a:pt x="4599778" y="579784"/>
                    <a:pt x="4580498" y="509121"/>
                  </a:cubicBezTo>
                  <a:lnTo>
                    <a:pt x="4570880" y="437270"/>
                  </a:lnTo>
                  <a:lnTo>
                    <a:pt x="4561517" y="349001"/>
                  </a:lnTo>
                  <a:cubicBezTo>
                    <a:pt x="4533028" y="232065"/>
                    <a:pt x="4459001" y="129250"/>
                    <a:pt x="4353084" y="65493"/>
                  </a:cubicBezTo>
                  <a:cubicBezTo>
                    <a:pt x="4211863" y="-19517"/>
                    <a:pt x="4035815" y="-21927"/>
                    <a:pt x="3892318" y="59183"/>
                  </a:cubicBezTo>
                  <a:cubicBezTo>
                    <a:pt x="3784696" y="120016"/>
                    <a:pt x="3707881" y="220765"/>
                    <a:pt x="3676200" y="336877"/>
                  </a:cubicBezTo>
                  <a:lnTo>
                    <a:pt x="3666827" y="406898"/>
                  </a:lnTo>
                  <a:lnTo>
                    <a:pt x="3664270" y="406968"/>
                  </a:lnTo>
                  <a:cubicBezTo>
                    <a:pt x="3667017" y="507245"/>
                    <a:pt x="3615574" y="601238"/>
                    <a:pt x="3529629" y="652973"/>
                  </a:cubicBezTo>
                  <a:cubicBezTo>
                    <a:pt x="3443684" y="704708"/>
                    <a:pt x="3336545" y="706175"/>
                    <a:pt x="3249216" y="656813"/>
                  </a:cubicBezTo>
                  <a:cubicBezTo>
                    <a:pt x="3161887" y="607451"/>
                    <a:pt x="3107889" y="514902"/>
                    <a:pt x="3107889" y="414588"/>
                  </a:cubicBezTo>
                  <a:lnTo>
                    <a:pt x="3099904" y="414588"/>
                  </a:lnTo>
                  <a:lnTo>
                    <a:pt x="3095207" y="370307"/>
                  </a:lnTo>
                  <a:cubicBezTo>
                    <a:pt x="3066718" y="253371"/>
                    <a:pt x="2992691" y="150556"/>
                    <a:pt x="2886774" y="86799"/>
                  </a:cubicBezTo>
                  <a:cubicBezTo>
                    <a:pt x="2745553" y="1789"/>
                    <a:pt x="2569505" y="-621"/>
                    <a:pt x="2426008" y="80489"/>
                  </a:cubicBezTo>
                  <a:cubicBezTo>
                    <a:pt x="2318386" y="141322"/>
                    <a:pt x="2241571" y="242071"/>
                    <a:pt x="2209890" y="358183"/>
                  </a:cubicBezTo>
                  <a:lnTo>
                    <a:pt x="2200517" y="428204"/>
                  </a:lnTo>
                  <a:lnTo>
                    <a:pt x="2197960" y="428274"/>
                  </a:lnTo>
                  <a:cubicBezTo>
                    <a:pt x="2200707" y="528551"/>
                    <a:pt x="2149264" y="622544"/>
                    <a:pt x="2063319" y="674279"/>
                  </a:cubicBezTo>
                  <a:cubicBezTo>
                    <a:pt x="1977374" y="726014"/>
                    <a:pt x="1870235" y="727481"/>
                    <a:pt x="1782906" y="678119"/>
                  </a:cubicBezTo>
                  <a:cubicBezTo>
                    <a:pt x="1717409" y="641098"/>
                    <a:pt x="1670661" y="579783"/>
                    <a:pt x="1651381" y="509120"/>
                  </a:cubicBezTo>
                  <a:lnTo>
                    <a:pt x="1642654" y="443922"/>
                  </a:lnTo>
                  <a:lnTo>
                    <a:pt x="1632586" y="349001"/>
                  </a:lnTo>
                  <a:cubicBezTo>
                    <a:pt x="1604096" y="232065"/>
                    <a:pt x="1530069" y="129250"/>
                    <a:pt x="1424152" y="65493"/>
                  </a:cubicBezTo>
                  <a:cubicBezTo>
                    <a:pt x="1282931" y="-19517"/>
                    <a:pt x="1106883" y="-21927"/>
                    <a:pt x="963386" y="59183"/>
                  </a:cubicBezTo>
                  <a:cubicBezTo>
                    <a:pt x="855764" y="120016"/>
                    <a:pt x="778949" y="220765"/>
                    <a:pt x="747268" y="336877"/>
                  </a:cubicBezTo>
                  <a:lnTo>
                    <a:pt x="737895" y="406898"/>
                  </a:lnTo>
                  <a:lnTo>
                    <a:pt x="735338" y="406968"/>
                  </a:lnTo>
                  <a:cubicBezTo>
                    <a:pt x="738085" y="507245"/>
                    <a:pt x="686642" y="601238"/>
                    <a:pt x="600697" y="652973"/>
                  </a:cubicBezTo>
                  <a:cubicBezTo>
                    <a:pt x="514752" y="704708"/>
                    <a:pt x="407613" y="706175"/>
                    <a:pt x="320284" y="656813"/>
                  </a:cubicBezTo>
                  <a:cubicBezTo>
                    <a:pt x="232955" y="607451"/>
                    <a:pt x="178957" y="514902"/>
                    <a:pt x="178957" y="414588"/>
                  </a:cubicBezTo>
                  <a:lnTo>
                    <a:pt x="0" y="414587"/>
                  </a:lnTo>
                  <a:cubicBezTo>
                    <a:pt x="0" y="579421"/>
                    <a:pt x="88727" y="731494"/>
                    <a:pt x="232224" y="812604"/>
                  </a:cubicBezTo>
                  <a:cubicBezTo>
                    <a:pt x="375721" y="893714"/>
                    <a:pt x="551769" y="891304"/>
                    <a:pt x="692990" y="806294"/>
                  </a:cubicBezTo>
                  <a:cubicBezTo>
                    <a:pt x="798907" y="742537"/>
                    <a:pt x="872934" y="639722"/>
                    <a:pt x="901424" y="522786"/>
                  </a:cubicBezTo>
                  <a:lnTo>
                    <a:pt x="908380" y="457199"/>
                  </a:lnTo>
                  <a:lnTo>
                    <a:pt x="910119" y="457199"/>
                  </a:lnTo>
                  <a:cubicBezTo>
                    <a:pt x="910119" y="356885"/>
                    <a:pt x="964117" y="264336"/>
                    <a:pt x="1051446" y="214974"/>
                  </a:cubicBezTo>
                  <a:cubicBezTo>
                    <a:pt x="1138775" y="165612"/>
                    <a:pt x="1245914" y="167079"/>
                    <a:pt x="1331859" y="218814"/>
                  </a:cubicBezTo>
                  <a:cubicBezTo>
                    <a:pt x="1396318" y="257615"/>
                    <a:pt x="1441369" y="320187"/>
                    <a:pt x="1458708" y="391352"/>
                  </a:cubicBezTo>
                  <a:lnTo>
                    <a:pt x="1463432" y="435893"/>
                  </a:lnTo>
                  <a:lnTo>
                    <a:pt x="1462622" y="435893"/>
                  </a:lnTo>
                  <a:cubicBezTo>
                    <a:pt x="1462622" y="600727"/>
                    <a:pt x="1551349" y="752800"/>
                    <a:pt x="1694846" y="833910"/>
                  </a:cubicBezTo>
                  <a:cubicBezTo>
                    <a:pt x="1766595" y="874465"/>
                    <a:pt x="1846481" y="894140"/>
                    <a:pt x="1926083" y="893050"/>
                  </a:cubicBezTo>
                  <a:cubicBezTo>
                    <a:pt x="2005685" y="891960"/>
                    <a:pt x="2085002" y="870105"/>
                    <a:pt x="2155612" y="827600"/>
                  </a:cubicBezTo>
                  <a:cubicBezTo>
                    <a:pt x="2261529" y="763843"/>
                    <a:pt x="2335556" y="661028"/>
                    <a:pt x="2364045" y="544092"/>
                  </a:cubicBezTo>
                  <a:lnTo>
                    <a:pt x="2371002" y="478505"/>
                  </a:lnTo>
                  <a:lnTo>
                    <a:pt x="2372741" y="478505"/>
                  </a:lnTo>
                  <a:cubicBezTo>
                    <a:pt x="2372741" y="378191"/>
                    <a:pt x="2426739" y="285642"/>
                    <a:pt x="2514068" y="236280"/>
                  </a:cubicBezTo>
                  <a:cubicBezTo>
                    <a:pt x="2601397" y="186918"/>
                    <a:pt x="2708536" y="188385"/>
                    <a:pt x="2794481" y="240120"/>
                  </a:cubicBezTo>
                  <a:cubicBezTo>
                    <a:pt x="2880426" y="291855"/>
                    <a:pt x="2931869" y="385848"/>
                    <a:pt x="2929122" y="486125"/>
                  </a:cubicBezTo>
                  <a:lnTo>
                    <a:pt x="2938542" y="486383"/>
                  </a:lnTo>
                  <a:lnTo>
                    <a:pt x="2945038" y="534911"/>
                  </a:lnTo>
                  <a:cubicBezTo>
                    <a:pt x="2976719" y="651022"/>
                    <a:pt x="3053534" y="751772"/>
                    <a:pt x="3161156" y="812604"/>
                  </a:cubicBezTo>
                  <a:cubicBezTo>
                    <a:pt x="3304653" y="893714"/>
                    <a:pt x="3480701" y="891304"/>
                    <a:pt x="3621922" y="806294"/>
                  </a:cubicBezTo>
                  <a:cubicBezTo>
                    <a:pt x="3727839" y="742537"/>
                    <a:pt x="3801866" y="639722"/>
                    <a:pt x="3830356" y="522786"/>
                  </a:cubicBezTo>
                  <a:lnTo>
                    <a:pt x="3837312" y="457199"/>
                  </a:lnTo>
                  <a:lnTo>
                    <a:pt x="3839051" y="457199"/>
                  </a:lnTo>
                  <a:cubicBezTo>
                    <a:pt x="3839051" y="356885"/>
                    <a:pt x="3893049" y="264336"/>
                    <a:pt x="3980378" y="214974"/>
                  </a:cubicBezTo>
                  <a:cubicBezTo>
                    <a:pt x="4067707" y="165612"/>
                    <a:pt x="4174846" y="167079"/>
                    <a:pt x="4260791" y="218814"/>
                  </a:cubicBezTo>
                  <a:cubicBezTo>
                    <a:pt x="4325250" y="257615"/>
                    <a:pt x="4370301" y="320187"/>
                    <a:pt x="4387640" y="391352"/>
                  </a:cubicBezTo>
                  <a:lnTo>
                    <a:pt x="4392364" y="435894"/>
                  </a:lnTo>
                  <a:lnTo>
                    <a:pt x="4391739" y="435894"/>
                  </a:lnTo>
                  <a:lnTo>
                    <a:pt x="4394750" y="458385"/>
                  </a:lnTo>
                  <a:lnTo>
                    <a:pt x="4395432" y="464819"/>
                  </a:lnTo>
                  <a:lnTo>
                    <a:pt x="4395612" y="464824"/>
                  </a:lnTo>
                  <a:lnTo>
                    <a:pt x="4407845" y="556218"/>
                  </a:lnTo>
                  <a:cubicBezTo>
                    <a:pt x="4439526" y="672329"/>
                    <a:pt x="4516341" y="773079"/>
                    <a:pt x="4623963" y="833911"/>
                  </a:cubicBezTo>
                  <a:cubicBezTo>
                    <a:pt x="4695712" y="874466"/>
                    <a:pt x="4775598" y="894141"/>
                    <a:pt x="4855199" y="893051"/>
                  </a:cubicBez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4" name="Freeform 13"/>
            <p:cNvSpPr/>
            <p:nvPr userDrawn="1"/>
          </p:nvSpPr>
          <p:spPr>
            <a:xfrm flipV="1">
              <a:off x="9884694" y="6430885"/>
              <a:ext cx="2022768" cy="299226"/>
            </a:xfrm>
            <a:custGeom>
              <a:avLst/>
              <a:gdLst>
                <a:gd name="connsiteX0" fmla="*/ 4855199 w 6037301"/>
                <a:gd name="connsiteY0" fmla="*/ 893051 h 893093"/>
                <a:gd name="connsiteX1" fmla="*/ 5084729 w 6037301"/>
                <a:gd name="connsiteY1" fmla="*/ 827601 h 893093"/>
                <a:gd name="connsiteX2" fmla="*/ 5293162 w 6037301"/>
                <a:gd name="connsiteY2" fmla="*/ 544093 h 893093"/>
                <a:gd name="connsiteX3" fmla="*/ 5300119 w 6037301"/>
                <a:gd name="connsiteY3" fmla="*/ 478506 h 893093"/>
                <a:gd name="connsiteX4" fmla="*/ 5301858 w 6037301"/>
                <a:gd name="connsiteY4" fmla="*/ 478506 h 893093"/>
                <a:gd name="connsiteX5" fmla="*/ 5443185 w 6037301"/>
                <a:gd name="connsiteY5" fmla="*/ 236281 h 893093"/>
                <a:gd name="connsiteX6" fmla="*/ 5723598 w 6037301"/>
                <a:gd name="connsiteY6" fmla="*/ 240121 h 893093"/>
                <a:gd name="connsiteX7" fmla="*/ 5858239 w 6037301"/>
                <a:gd name="connsiteY7" fmla="*/ 486126 h 893093"/>
                <a:gd name="connsiteX8" fmla="*/ 6037129 w 6037301"/>
                <a:gd name="connsiteY8" fmla="*/ 491027 h 893093"/>
                <a:gd name="connsiteX9" fmla="*/ 5815891 w 6037301"/>
                <a:gd name="connsiteY9" fmla="*/ 86800 h 893093"/>
                <a:gd name="connsiteX10" fmla="*/ 5355125 w 6037301"/>
                <a:gd name="connsiteY10" fmla="*/ 80490 h 893093"/>
                <a:gd name="connsiteX11" fmla="*/ 5139007 w 6037301"/>
                <a:gd name="connsiteY11" fmla="*/ 358184 h 893093"/>
                <a:gd name="connsiteX12" fmla="*/ 5129634 w 6037301"/>
                <a:gd name="connsiteY12" fmla="*/ 428205 h 893093"/>
                <a:gd name="connsiteX13" fmla="*/ 5127077 w 6037301"/>
                <a:gd name="connsiteY13" fmla="*/ 428275 h 893093"/>
                <a:gd name="connsiteX14" fmla="*/ 4992436 w 6037301"/>
                <a:gd name="connsiteY14" fmla="*/ 674280 h 893093"/>
                <a:gd name="connsiteX15" fmla="*/ 4712023 w 6037301"/>
                <a:gd name="connsiteY15" fmla="*/ 678120 h 893093"/>
                <a:gd name="connsiteX16" fmla="*/ 4580498 w 6037301"/>
                <a:gd name="connsiteY16" fmla="*/ 509121 h 893093"/>
                <a:gd name="connsiteX17" fmla="*/ 4570880 w 6037301"/>
                <a:gd name="connsiteY17" fmla="*/ 437270 h 893093"/>
                <a:gd name="connsiteX18" fmla="*/ 4561517 w 6037301"/>
                <a:gd name="connsiteY18" fmla="*/ 349001 h 893093"/>
                <a:gd name="connsiteX19" fmla="*/ 4353084 w 6037301"/>
                <a:gd name="connsiteY19" fmla="*/ 65493 h 893093"/>
                <a:gd name="connsiteX20" fmla="*/ 3892318 w 6037301"/>
                <a:gd name="connsiteY20" fmla="*/ 59183 h 893093"/>
                <a:gd name="connsiteX21" fmla="*/ 3676200 w 6037301"/>
                <a:gd name="connsiteY21" fmla="*/ 336877 h 893093"/>
                <a:gd name="connsiteX22" fmla="*/ 3666827 w 6037301"/>
                <a:gd name="connsiteY22" fmla="*/ 406898 h 893093"/>
                <a:gd name="connsiteX23" fmla="*/ 3664270 w 6037301"/>
                <a:gd name="connsiteY23" fmla="*/ 406968 h 893093"/>
                <a:gd name="connsiteX24" fmla="*/ 3529629 w 6037301"/>
                <a:gd name="connsiteY24" fmla="*/ 652973 h 893093"/>
                <a:gd name="connsiteX25" fmla="*/ 3249216 w 6037301"/>
                <a:gd name="connsiteY25" fmla="*/ 656813 h 893093"/>
                <a:gd name="connsiteX26" fmla="*/ 3107889 w 6037301"/>
                <a:gd name="connsiteY26" fmla="*/ 414588 h 893093"/>
                <a:gd name="connsiteX27" fmla="*/ 3099904 w 6037301"/>
                <a:gd name="connsiteY27" fmla="*/ 414588 h 893093"/>
                <a:gd name="connsiteX28" fmla="*/ 3095207 w 6037301"/>
                <a:gd name="connsiteY28" fmla="*/ 370307 h 893093"/>
                <a:gd name="connsiteX29" fmla="*/ 2886774 w 6037301"/>
                <a:gd name="connsiteY29" fmla="*/ 86799 h 893093"/>
                <a:gd name="connsiteX30" fmla="*/ 2426008 w 6037301"/>
                <a:gd name="connsiteY30" fmla="*/ 80489 h 893093"/>
                <a:gd name="connsiteX31" fmla="*/ 2209890 w 6037301"/>
                <a:gd name="connsiteY31" fmla="*/ 358183 h 893093"/>
                <a:gd name="connsiteX32" fmla="*/ 2200517 w 6037301"/>
                <a:gd name="connsiteY32" fmla="*/ 428204 h 893093"/>
                <a:gd name="connsiteX33" fmla="*/ 2197960 w 6037301"/>
                <a:gd name="connsiteY33" fmla="*/ 428274 h 893093"/>
                <a:gd name="connsiteX34" fmla="*/ 2063319 w 6037301"/>
                <a:gd name="connsiteY34" fmla="*/ 674279 h 893093"/>
                <a:gd name="connsiteX35" fmla="*/ 1782906 w 6037301"/>
                <a:gd name="connsiteY35" fmla="*/ 678119 h 893093"/>
                <a:gd name="connsiteX36" fmla="*/ 1651381 w 6037301"/>
                <a:gd name="connsiteY36" fmla="*/ 509120 h 893093"/>
                <a:gd name="connsiteX37" fmla="*/ 1642654 w 6037301"/>
                <a:gd name="connsiteY37" fmla="*/ 443922 h 893093"/>
                <a:gd name="connsiteX38" fmla="*/ 1632586 w 6037301"/>
                <a:gd name="connsiteY38" fmla="*/ 349001 h 893093"/>
                <a:gd name="connsiteX39" fmla="*/ 1424152 w 6037301"/>
                <a:gd name="connsiteY39" fmla="*/ 65493 h 893093"/>
                <a:gd name="connsiteX40" fmla="*/ 963386 w 6037301"/>
                <a:gd name="connsiteY40" fmla="*/ 59183 h 893093"/>
                <a:gd name="connsiteX41" fmla="*/ 747268 w 6037301"/>
                <a:gd name="connsiteY41" fmla="*/ 336877 h 893093"/>
                <a:gd name="connsiteX42" fmla="*/ 737895 w 6037301"/>
                <a:gd name="connsiteY42" fmla="*/ 406898 h 893093"/>
                <a:gd name="connsiteX43" fmla="*/ 735338 w 6037301"/>
                <a:gd name="connsiteY43" fmla="*/ 406968 h 893093"/>
                <a:gd name="connsiteX44" fmla="*/ 600697 w 6037301"/>
                <a:gd name="connsiteY44" fmla="*/ 652973 h 893093"/>
                <a:gd name="connsiteX45" fmla="*/ 320284 w 6037301"/>
                <a:gd name="connsiteY45" fmla="*/ 656813 h 893093"/>
                <a:gd name="connsiteX46" fmla="*/ 178957 w 6037301"/>
                <a:gd name="connsiteY46" fmla="*/ 414588 h 893093"/>
                <a:gd name="connsiteX47" fmla="*/ 0 w 6037301"/>
                <a:gd name="connsiteY47" fmla="*/ 414587 h 893093"/>
                <a:gd name="connsiteX48" fmla="*/ 232224 w 6037301"/>
                <a:gd name="connsiteY48" fmla="*/ 812604 h 893093"/>
                <a:gd name="connsiteX49" fmla="*/ 692990 w 6037301"/>
                <a:gd name="connsiteY49" fmla="*/ 806294 h 893093"/>
                <a:gd name="connsiteX50" fmla="*/ 901424 w 6037301"/>
                <a:gd name="connsiteY50" fmla="*/ 522786 h 893093"/>
                <a:gd name="connsiteX51" fmla="*/ 908380 w 6037301"/>
                <a:gd name="connsiteY51" fmla="*/ 457199 h 893093"/>
                <a:gd name="connsiteX52" fmla="*/ 910119 w 6037301"/>
                <a:gd name="connsiteY52" fmla="*/ 457199 h 893093"/>
                <a:gd name="connsiteX53" fmla="*/ 1051446 w 6037301"/>
                <a:gd name="connsiteY53" fmla="*/ 214974 h 893093"/>
                <a:gd name="connsiteX54" fmla="*/ 1331859 w 6037301"/>
                <a:gd name="connsiteY54" fmla="*/ 218814 h 893093"/>
                <a:gd name="connsiteX55" fmla="*/ 1458708 w 6037301"/>
                <a:gd name="connsiteY55" fmla="*/ 391352 h 893093"/>
                <a:gd name="connsiteX56" fmla="*/ 1463432 w 6037301"/>
                <a:gd name="connsiteY56" fmla="*/ 435893 h 893093"/>
                <a:gd name="connsiteX57" fmla="*/ 1462622 w 6037301"/>
                <a:gd name="connsiteY57" fmla="*/ 435893 h 893093"/>
                <a:gd name="connsiteX58" fmla="*/ 1694846 w 6037301"/>
                <a:gd name="connsiteY58" fmla="*/ 833910 h 893093"/>
                <a:gd name="connsiteX59" fmla="*/ 1926083 w 6037301"/>
                <a:gd name="connsiteY59" fmla="*/ 893050 h 893093"/>
                <a:gd name="connsiteX60" fmla="*/ 2155612 w 6037301"/>
                <a:gd name="connsiteY60" fmla="*/ 827600 h 893093"/>
                <a:gd name="connsiteX61" fmla="*/ 2364045 w 6037301"/>
                <a:gd name="connsiteY61" fmla="*/ 544092 h 893093"/>
                <a:gd name="connsiteX62" fmla="*/ 2371002 w 6037301"/>
                <a:gd name="connsiteY62" fmla="*/ 478505 h 893093"/>
                <a:gd name="connsiteX63" fmla="*/ 2372741 w 6037301"/>
                <a:gd name="connsiteY63" fmla="*/ 478505 h 893093"/>
                <a:gd name="connsiteX64" fmla="*/ 2514068 w 6037301"/>
                <a:gd name="connsiteY64" fmla="*/ 236280 h 893093"/>
                <a:gd name="connsiteX65" fmla="*/ 2794481 w 6037301"/>
                <a:gd name="connsiteY65" fmla="*/ 240120 h 893093"/>
                <a:gd name="connsiteX66" fmla="*/ 2929122 w 6037301"/>
                <a:gd name="connsiteY66" fmla="*/ 486125 h 893093"/>
                <a:gd name="connsiteX67" fmla="*/ 2938542 w 6037301"/>
                <a:gd name="connsiteY67" fmla="*/ 486383 h 893093"/>
                <a:gd name="connsiteX68" fmla="*/ 2945038 w 6037301"/>
                <a:gd name="connsiteY68" fmla="*/ 534911 h 893093"/>
                <a:gd name="connsiteX69" fmla="*/ 3161156 w 6037301"/>
                <a:gd name="connsiteY69" fmla="*/ 812604 h 893093"/>
                <a:gd name="connsiteX70" fmla="*/ 3621922 w 6037301"/>
                <a:gd name="connsiteY70" fmla="*/ 806294 h 893093"/>
                <a:gd name="connsiteX71" fmla="*/ 3830356 w 6037301"/>
                <a:gd name="connsiteY71" fmla="*/ 522786 h 893093"/>
                <a:gd name="connsiteX72" fmla="*/ 3837312 w 6037301"/>
                <a:gd name="connsiteY72" fmla="*/ 457199 h 893093"/>
                <a:gd name="connsiteX73" fmla="*/ 3839051 w 6037301"/>
                <a:gd name="connsiteY73" fmla="*/ 457199 h 893093"/>
                <a:gd name="connsiteX74" fmla="*/ 3980378 w 6037301"/>
                <a:gd name="connsiteY74" fmla="*/ 214974 h 893093"/>
                <a:gd name="connsiteX75" fmla="*/ 4260791 w 6037301"/>
                <a:gd name="connsiteY75" fmla="*/ 218814 h 893093"/>
                <a:gd name="connsiteX76" fmla="*/ 4387640 w 6037301"/>
                <a:gd name="connsiteY76" fmla="*/ 391352 h 893093"/>
                <a:gd name="connsiteX77" fmla="*/ 4392364 w 6037301"/>
                <a:gd name="connsiteY77" fmla="*/ 435894 h 893093"/>
                <a:gd name="connsiteX78" fmla="*/ 4391739 w 6037301"/>
                <a:gd name="connsiteY78" fmla="*/ 435894 h 893093"/>
                <a:gd name="connsiteX79" fmla="*/ 4394750 w 6037301"/>
                <a:gd name="connsiteY79" fmla="*/ 458385 h 893093"/>
                <a:gd name="connsiteX80" fmla="*/ 4395432 w 6037301"/>
                <a:gd name="connsiteY80" fmla="*/ 464819 h 893093"/>
                <a:gd name="connsiteX81" fmla="*/ 4395612 w 6037301"/>
                <a:gd name="connsiteY81" fmla="*/ 464824 h 893093"/>
                <a:gd name="connsiteX82" fmla="*/ 4407845 w 6037301"/>
                <a:gd name="connsiteY82" fmla="*/ 556218 h 893093"/>
                <a:gd name="connsiteX83" fmla="*/ 4623963 w 6037301"/>
                <a:gd name="connsiteY83" fmla="*/ 833911 h 893093"/>
                <a:gd name="connsiteX84" fmla="*/ 4855199 w 6037301"/>
                <a:gd name="connsiteY84" fmla="*/ 893051 h 89309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Lst>
              <a:rect l="l" t="t" r="r" b="b"/>
              <a:pathLst>
                <a:path w="6037301" h="893093">
                  <a:moveTo>
                    <a:pt x="4855199" y="893051"/>
                  </a:moveTo>
                  <a:cubicBezTo>
                    <a:pt x="4934801" y="891961"/>
                    <a:pt x="5014119" y="870106"/>
                    <a:pt x="5084729" y="827601"/>
                  </a:cubicBezTo>
                  <a:cubicBezTo>
                    <a:pt x="5190646" y="763844"/>
                    <a:pt x="5264673" y="661029"/>
                    <a:pt x="5293162" y="544093"/>
                  </a:cubicBezTo>
                  <a:lnTo>
                    <a:pt x="5300119" y="478506"/>
                  </a:lnTo>
                  <a:lnTo>
                    <a:pt x="5301858" y="478506"/>
                  </a:lnTo>
                  <a:cubicBezTo>
                    <a:pt x="5301858" y="378192"/>
                    <a:pt x="5355856" y="285643"/>
                    <a:pt x="5443185" y="236281"/>
                  </a:cubicBezTo>
                  <a:cubicBezTo>
                    <a:pt x="5530514" y="186919"/>
                    <a:pt x="5637653" y="188386"/>
                    <a:pt x="5723598" y="240121"/>
                  </a:cubicBezTo>
                  <a:cubicBezTo>
                    <a:pt x="5809543" y="291856"/>
                    <a:pt x="5860986" y="385849"/>
                    <a:pt x="5858239" y="486126"/>
                  </a:cubicBezTo>
                  <a:lnTo>
                    <a:pt x="6037129" y="491027"/>
                  </a:lnTo>
                  <a:cubicBezTo>
                    <a:pt x="6041643" y="326255"/>
                    <a:pt x="5957113" y="171809"/>
                    <a:pt x="5815891" y="86800"/>
                  </a:cubicBezTo>
                  <a:cubicBezTo>
                    <a:pt x="5674670" y="1790"/>
                    <a:pt x="5498622" y="-620"/>
                    <a:pt x="5355125" y="80490"/>
                  </a:cubicBezTo>
                  <a:cubicBezTo>
                    <a:pt x="5247502" y="141323"/>
                    <a:pt x="5170688" y="242072"/>
                    <a:pt x="5139007" y="358184"/>
                  </a:cubicBezTo>
                  <a:lnTo>
                    <a:pt x="5129634" y="428205"/>
                  </a:lnTo>
                  <a:lnTo>
                    <a:pt x="5127077" y="428275"/>
                  </a:lnTo>
                  <a:cubicBezTo>
                    <a:pt x="5129824" y="528552"/>
                    <a:pt x="5078381" y="622545"/>
                    <a:pt x="4992436" y="674280"/>
                  </a:cubicBezTo>
                  <a:cubicBezTo>
                    <a:pt x="4906491" y="726015"/>
                    <a:pt x="4799352" y="727482"/>
                    <a:pt x="4712023" y="678120"/>
                  </a:cubicBezTo>
                  <a:cubicBezTo>
                    <a:pt x="4646527" y="641099"/>
                    <a:pt x="4599778" y="579784"/>
                    <a:pt x="4580498" y="509121"/>
                  </a:cubicBezTo>
                  <a:lnTo>
                    <a:pt x="4570880" y="437270"/>
                  </a:lnTo>
                  <a:lnTo>
                    <a:pt x="4561517" y="349001"/>
                  </a:lnTo>
                  <a:cubicBezTo>
                    <a:pt x="4533028" y="232065"/>
                    <a:pt x="4459001" y="129250"/>
                    <a:pt x="4353084" y="65493"/>
                  </a:cubicBezTo>
                  <a:cubicBezTo>
                    <a:pt x="4211863" y="-19517"/>
                    <a:pt x="4035815" y="-21927"/>
                    <a:pt x="3892318" y="59183"/>
                  </a:cubicBezTo>
                  <a:cubicBezTo>
                    <a:pt x="3784696" y="120016"/>
                    <a:pt x="3707881" y="220765"/>
                    <a:pt x="3676200" y="336877"/>
                  </a:cubicBezTo>
                  <a:lnTo>
                    <a:pt x="3666827" y="406898"/>
                  </a:lnTo>
                  <a:lnTo>
                    <a:pt x="3664270" y="406968"/>
                  </a:lnTo>
                  <a:cubicBezTo>
                    <a:pt x="3667017" y="507245"/>
                    <a:pt x="3615574" y="601238"/>
                    <a:pt x="3529629" y="652973"/>
                  </a:cubicBezTo>
                  <a:cubicBezTo>
                    <a:pt x="3443684" y="704708"/>
                    <a:pt x="3336545" y="706175"/>
                    <a:pt x="3249216" y="656813"/>
                  </a:cubicBezTo>
                  <a:cubicBezTo>
                    <a:pt x="3161887" y="607451"/>
                    <a:pt x="3107889" y="514902"/>
                    <a:pt x="3107889" y="414588"/>
                  </a:cubicBezTo>
                  <a:lnTo>
                    <a:pt x="3099904" y="414588"/>
                  </a:lnTo>
                  <a:lnTo>
                    <a:pt x="3095207" y="370307"/>
                  </a:lnTo>
                  <a:cubicBezTo>
                    <a:pt x="3066718" y="253371"/>
                    <a:pt x="2992691" y="150556"/>
                    <a:pt x="2886774" y="86799"/>
                  </a:cubicBezTo>
                  <a:cubicBezTo>
                    <a:pt x="2745553" y="1789"/>
                    <a:pt x="2569505" y="-621"/>
                    <a:pt x="2426008" y="80489"/>
                  </a:cubicBezTo>
                  <a:cubicBezTo>
                    <a:pt x="2318386" y="141322"/>
                    <a:pt x="2241571" y="242071"/>
                    <a:pt x="2209890" y="358183"/>
                  </a:cubicBezTo>
                  <a:lnTo>
                    <a:pt x="2200517" y="428204"/>
                  </a:lnTo>
                  <a:lnTo>
                    <a:pt x="2197960" y="428274"/>
                  </a:lnTo>
                  <a:cubicBezTo>
                    <a:pt x="2200707" y="528551"/>
                    <a:pt x="2149264" y="622544"/>
                    <a:pt x="2063319" y="674279"/>
                  </a:cubicBezTo>
                  <a:cubicBezTo>
                    <a:pt x="1977374" y="726014"/>
                    <a:pt x="1870235" y="727481"/>
                    <a:pt x="1782906" y="678119"/>
                  </a:cubicBezTo>
                  <a:cubicBezTo>
                    <a:pt x="1717409" y="641098"/>
                    <a:pt x="1670661" y="579783"/>
                    <a:pt x="1651381" y="509120"/>
                  </a:cubicBezTo>
                  <a:lnTo>
                    <a:pt x="1642654" y="443922"/>
                  </a:lnTo>
                  <a:lnTo>
                    <a:pt x="1632586" y="349001"/>
                  </a:lnTo>
                  <a:cubicBezTo>
                    <a:pt x="1604096" y="232065"/>
                    <a:pt x="1530069" y="129250"/>
                    <a:pt x="1424152" y="65493"/>
                  </a:cubicBezTo>
                  <a:cubicBezTo>
                    <a:pt x="1282931" y="-19517"/>
                    <a:pt x="1106883" y="-21927"/>
                    <a:pt x="963386" y="59183"/>
                  </a:cubicBezTo>
                  <a:cubicBezTo>
                    <a:pt x="855764" y="120016"/>
                    <a:pt x="778949" y="220765"/>
                    <a:pt x="747268" y="336877"/>
                  </a:cubicBezTo>
                  <a:lnTo>
                    <a:pt x="737895" y="406898"/>
                  </a:lnTo>
                  <a:lnTo>
                    <a:pt x="735338" y="406968"/>
                  </a:lnTo>
                  <a:cubicBezTo>
                    <a:pt x="738085" y="507245"/>
                    <a:pt x="686642" y="601238"/>
                    <a:pt x="600697" y="652973"/>
                  </a:cubicBezTo>
                  <a:cubicBezTo>
                    <a:pt x="514752" y="704708"/>
                    <a:pt x="407613" y="706175"/>
                    <a:pt x="320284" y="656813"/>
                  </a:cubicBezTo>
                  <a:cubicBezTo>
                    <a:pt x="232955" y="607451"/>
                    <a:pt x="178957" y="514902"/>
                    <a:pt x="178957" y="414588"/>
                  </a:cubicBezTo>
                  <a:lnTo>
                    <a:pt x="0" y="414587"/>
                  </a:lnTo>
                  <a:cubicBezTo>
                    <a:pt x="0" y="579421"/>
                    <a:pt x="88727" y="731494"/>
                    <a:pt x="232224" y="812604"/>
                  </a:cubicBezTo>
                  <a:cubicBezTo>
                    <a:pt x="375721" y="893714"/>
                    <a:pt x="551769" y="891304"/>
                    <a:pt x="692990" y="806294"/>
                  </a:cubicBezTo>
                  <a:cubicBezTo>
                    <a:pt x="798907" y="742537"/>
                    <a:pt x="872934" y="639722"/>
                    <a:pt x="901424" y="522786"/>
                  </a:cubicBezTo>
                  <a:lnTo>
                    <a:pt x="908380" y="457199"/>
                  </a:lnTo>
                  <a:lnTo>
                    <a:pt x="910119" y="457199"/>
                  </a:lnTo>
                  <a:cubicBezTo>
                    <a:pt x="910119" y="356885"/>
                    <a:pt x="964117" y="264336"/>
                    <a:pt x="1051446" y="214974"/>
                  </a:cubicBezTo>
                  <a:cubicBezTo>
                    <a:pt x="1138775" y="165612"/>
                    <a:pt x="1245914" y="167079"/>
                    <a:pt x="1331859" y="218814"/>
                  </a:cubicBezTo>
                  <a:cubicBezTo>
                    <a:pt x="1396318" y="257615"/>
                    <a:pt x="1441369" y="320187"/>
                    <a:pt x="1458708" y="391352"/>
                  </a:cubicBezTo>
                  <a:lnTo>
                    <a:pt x="1463432" y="435893"/>
                  </a:lnTo>
                  <a:lnTo>
                    <a:pt x="1462622" y="435893"/>
                  </a:lnTo>
                  <a:cubicBezTo>
                    <a:pt x="1462622" y="600727"/>
                    <a:pt x="1551349" y="752800"/>
                    <a:pt x="1694846" y="833910"/>
                  </a:cubicBezTo>
                  <a:cubicBezTo>
                    <a:pt x="1766595" y="874465"/>
                    <a:pt x="1846481" y="894140"/>
                    <a:pt x="1926083" y="893050"/>
                  </a:cubicBezTo>
                  <a:cubicBezTo>
                    <a:pt x="2005685" y="891960"/>
                    <a:pt x="2085002" y="870105"/>
                    <a:pt x="2155612" y="827600"/>
                  </a:cubicBezTo>
                  <a:cubicBezTo>
                    <a:pt x="2261529" y="763843"/>
                    <a:pt x="2335556" y="661028"/>
                    <a:pt x="2364045" y="544092"/>
                  </a:cubicBezTo>
                  <a:lnTo>
                    <a:pt x="2371002" y="478505"/>
                  </a:lnTo>
                  <a:lnTo>
                    <a:pt x="2372741" y="478505"/>
                  </a:lnTo>
                  <a:cubicBezTo>
                    <a:pt x="2372741" y="378191"/>
                    <a:pt x="2426739" y="285642"/>
                    <a:pt x="2514068" y="236280"/>
                  </a:cubicBezTo>
                  <a:cubicBezTo>
                    <a:pt x="2601397" y="186918"/>
                    <a:pt x="2708536" y="188385"/>
                    <a:pt x="2794481" y="240120"/>
                  </a:cubicBezTo>
                  <a:cubicBezTo>
                    <a:pt x="2880426" y="291855"/>
                    <a:pt x="2931869" y="385848"/>
                    <a:pt x="2929122" y="486125"/>
                  </a:cubicBezTo>
                  <a:lnTo>
                    <a:pt x="2938542" y="486383"/>
                  </a:lnTo>
                  <a:lnTo>
                    <a:pt x="2945038" y="534911"/>
                  </a:lnTo>
                  <a:cubicBezTo>
                    <a:pt x="2976719" y="651022"/>
                    <a:pt x="3053534" y="751772"/>
                    <a:pt x="3161156" y="812604"/>
                  </a:cubicBezTo>
                  <a:cubicBezTo>
                    <a:pt x="3304653" y="893714"/>
                    <a:pt x="3480701" y="891304"/>
                    <a:pt x="3621922" y="806294"/>
                  </a:cubicBezTo>
                  <a:cubicBezTo>
                    <a:pt x="3727839" y="742537"/>
                    <a:pt x="3801866" y="639722"/>
                    <a:pt x="3830356" y="522786"/>
                  </a:cubicBezTo>
                  <a:lnTo>
                    <a:pt x="3837312" y="457199"/>
                  </a:lnTo>
                  <a:lnTo>
                    <a:pt x="3839051" y="457199"/>
                  </a:lnTo>
                  <a:cubicBezTo>
                    <a:pt x="3839051" y="356885"/>
                    <a:pt x="3893049" y="264336"/>
                    <a:pt x="3980378" y="214974"/>
                  </a:cubicBezTo>
                  <a:cubicBezTo>
                    <a:pt x="4067707" y="165612"/>
                    <a:pt x="4174846" y="167079"/>
                    <a:pt x="4260791" y="218814"/>
                  </a:cubicBezTo>
                  <a:cubicBezTo>
                    <a:pt x="4325250" y="257615"/>
                    <a:pt x="4370301" y="320187"/>
                    <a:pt x="4387640" y="391352"/>
                  </a:cubicBezTo>
                  <a:lnTo>
                    <a:pt x="4392364" y="435894"/>
                  </a:lnTo>
                  <a:lnTo>
                    <a:pt x="4391739" y="435894"/>
                  </a:lnTo>
                  <a:lnTo>
                    <a:pt x="4394750" y="458385"/>
                  </a:lnTo>
                  <a:lnTo>
                    <a:pt x="4395432" y="464819"/>
                  </a:lnTo>
                  <a:lnTo>
                    <a:pt x="4395612" y="464824"/>
                  </a:lnTo>
                  <a:lnTo>
                    <a:pt x="4407845" y="556218"/>
                  </a:lnTo>
                  <a:cubicBezTo>
                    <a:pt x="4439526" y="672329"/>
                    <a:pt x="4516341" y="773079"/>
                    <a:pt x="4623963" y="833911"/>
                  </a:cubicBezTo>
                  <a:cubicBezTo>
                    <a:pt x="4695712" y="874466"/>
                    <a:pt x="4775598" y="894141"/>
                    <a:pt x="4855199" y="893051"/>
                  </a:cubicBez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spTree>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matchingName="Title + 1 column" userDrawn="1">
  <p:cSld name="Title + 1 column">
    <p:spTree>
      <p:nvGrpSpPr>
        <p:cNvPr id="1" name="Shape 38"/>
        <p:cNvGrpSpPr/>
        <p:nvPr/>
      </p:nvGrpSpPr>
      <p:grpSpPr>
        <a:xfrm>
          <a:off x="0" y="0"/>
          <a:ext cx="0" cy="0"/>
          <a:chOff x="0" y="0"/>
          <a:chExt cx="0" cy="0"/>
        </a:xfrm>
      </p:grpSpPr>
      <p:sp>
        <p:nvSpPr>
          <p:cNvPr id="10" name="Oval 9"/>
          <p:cNvSpPr/>
          <p:nvPr userDrawn="1"/>
        </p:nvSpPr>
        <p:spPr>
          <a:xfrm>
            <a:off x="10219479" y="1390596"/>
            <a:ext cx="2493030" cy="2493030"/>
          </a:xfrm>
          <a:prstGeom prst="ellipse">
            <a:avLst/>
          </a:prstGeom>
          <a:solidFill>
            <a:srgbClr val="D6F1E8">
              <a:alpha val="3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9" name="Google Shape;39;p7"/>
          <p:cNvSpPr txBox="1">
            <a:spLocks noGrp="1"/>
          </p:cNvSpPr>
          <p:nvPr>
            <p:ph type="body" idx="1"/>
          </p:nvPr>
        </p:nvSpPr>
        <p:spPr>
          <a:xfrm>
            <a:off x="6730170" y="2782303"/>
            <a:ext cx="3957834" cy="2609850"/>
          </a:xfrm>
          <a:prstGeom prst="rect">
            <a:avLst/>
          </a:prstGeom>
          <a:noFill/>
          <a:ln>
            <a:noFill/>
          </a:ln>
        </p:spPr>
        <p:txBody>
          <a:bodyPr spcFirstLastPara="1" wrap="square" lIns="91425" tIns="91425" rIns="91425" bIns="91425" anchor="t" anchorCtr="0">
            <a:noAutofit/>
          </a:bodyPr>
          <a:lstStyle>
            <a:lvl1pPr marL="457200" marR="0" lvl="0" indent="-228600" algn="l" rtl="0">
              <a:lnSpc>
                <a:spcPct val="90000"/>
              </a:lnSpc>
              <a:spcBef>
                <a:spcPts val="0"/>
              </a:spcBef>
              <a:spcAft>
                <a:spcPts val="0"/>
              </a:spcAft>
              <a:buClr>
                <a:srgbClr val="3F3F3F"/>
              </a:buClr>
              <a:buSzPts val="1800"/>
              <a:buFont typeface="Arial"/>
              <a:buNone/>
              <a:defRPr sz="1800" b="0" i="0" u="none" strike="noStrike" cap="none">
                <a:solidFill>
                  <a:srgbClr val="3F3F3F"/>
                </a:solidFill>
                <a:latin typeface="Roboto"/>
                <a:ea typeface="Roboto"/>
                <a:cs typeface="Roboto"/>
                <a:sym typeface="Roboto"/>
              </a:defRPr>
            </a:lvl1pPr>
            <a:lvl2pPr marL="914400" marR="0" lvl="1" indent="-228600" algn="l" rtl="0">
              <a:lnSpc>
                <a:spcPct val="90000"/>
              </a:lnSpc>
              <a:spcBef>
                <a:spcPts val="0"/>
              </a:spcBef>
              <a:spcAft>
                <a:spcPts val="0"/>
              </a:spcAft>
              <a:buClr>
                <a:schemeClr val="dk1"/>
              </a:buClr>
              <a:buSzPts val="2400"/>
              <a:buFont typeface="Arial"/>
              <a:buNone/>
              <a:defRPr sz="2400" b="0" i="0" u="none" strike="noStrike" cap="none">
                <a:solidFill>
                  <a:schemeClr val="dk1"/>
                </a:solidFill>
                <a:latin typeface="Roboto"/>
                <a:ea typeface="Roboto"/>
                <a:cs typeface="Roboto"/>
                <a:sym typeface="Roboto"/>
              </a:defRPr>
            </a:lvl2pPr>
            <a:lvl3pPr marL="1371600" marR="0" lvl="2" indent="-228600" algn="l" rtl="0">
              <a:lnSpc>
                <a:spcPct val="90000"/>
              </a:lnSpc>
              <a:spcBef>
                <a:spcPts val="0"/>
              </a:spcBef>
              <a:spcAft>
                <a:spcPts val="0"/>
              </a:spcAft>
              <a:buClr>
                <a:schemeClr val="dk1"/>
              </a:buClr>
              <a:buSzPts val="2000"/>
              <a:buFont typeface="Arial"/>
              <a:buNone/>
              <a:defRPr sz="2000" b="0" i="0" u="none" strike="noStrike" cap="none">
                <a:solidFill>
                  <a:schemeClr val="dk1"/>
                </a:solidFill>
                <a:latin typeface="Roboto"/>
                <a:ea typeface="Roboto"/>
                <a:cs typeface="Roboto"/>
                <a:sym typeface="Roboto"/>
              </a:defRPr>
            </a:lvl3pPr>
            <a:lvl4pPr marL="1828800" marR="0" lvl="3" indent="-228600" algn="l" rtl="0">
              <a:lnSpc>
                <a:spcPct val="90000"/>
              </a:lnSpc>
              <a:spcBef>
                <a:spcPts val="0"/>
              </a:spcBef>
              <a:spcAft>
                <a:spcPts val="0"/>
              </a:spcAft>
              <a:buClr>
                <a:schemeClr val="dk1"/>
              </a:buClr>
              <a:buSzPts val="1800"/>
              <a:buFont typeface="Arial"/>
              <a:buNone/>
              <a:defRPr sz="1800" b="0" i="0" u="none" strike="noStrike" cap="none">
                <a:solidFill>
                  <a:schemeClr val="dk1"/>
                </a:solidFill>
                <a:latin typeface="Roboto"/>
                <a:ea typeface="Roboto"/>
                <a:cs typeface="Roboto"/>
                <a:sym typeface="Roboto"/>
              </a:defRPr>
            </a:lvl4pPr>
            <a:lvl5pPr marL="2286000" marR="0" lvl="4" indent="-228600" algn="l" rtl="0">
              <a:lnSpc>
                <a:spcPct val="90000"/>
              </a:lnSpc>
              <a:spcBef>
                <a:spcPts val="0"/>
              </a:spcBef>
              <a:spcAft>
                <a:spcPts val="0"/>
              </a:spcAft>
              <a:buClr>
                <a:schemeClr val="dk1"/>
              </a:buClr>
              <a:buSzPts val="1800"/>
              <a:buFont typeface="Arial"/>
              <a:buNone/>
              <a:defRPr sz="1800" b="0" i="0" u="none" strike="noStrike" cap="none">
                <a:solidFill>
                  <a:schemeClr val="dk1"/>
                </a:solidFill>
                <a:latin typeface="Roboto"/>
                <a:ea typeface="Roboto"/>
                <a:cs typeface="Roboto"/>
                <a:sym typeface="Roboto"/>
              </a:defRPr>
            </a:lvl5pPr>
            <a:lvl6pPr marL="2743200" marR="0" lvl="5" indent="-342900" algn="l" rtl="0">
              <a:lnSpc>
                <a:spcPct val="90000"/>
              </a:lnSpc>
              <a:spcBef>
                <a:spcPts val="0"/>
              </a:spcBef>
              <a:spcAft>
                <a:spcPts val="0"/>
              </a:spcAft>
              <a:buClr>
                <a:schemeClr val="dk1"/>
              </a:buClr>
              <a:buSzPts val="1800"/>
              <a:buFont typeface="Arial"/>
              <a:buChar char="•"/>
              <a:defRPr sz="1800" b="0" i="0" u="none" strike="noStrike" cap="none">
                <a:solidFill>
                  <a:schemeClr val="dk1"/>
                </a:solidFill>
                <a:latin typeface="Roboto"/>
                <a:ea typeface="Roboto"/>
                <a:cs typeface="Roboto"/>
                <a:sym typeface="Roboto"/>
              </a:defRPr>
            </a:lvl6pPr>
            <a:lvl7pPr marL="3200400" marR="0" lvl="6" indent="-342900" algn="l" rtl="0">
              <a:lnSpc>
                <a:spcPct val="90000"/>
              </a:lnSpc>
              <a:spcBef>
                <a:spcPts val="0"/>
              </a:spcBef>
              <a:spcAft>
                <a:spcPts val="0"/>
              </a:spcAft>
              <a:buClr>
                <a:schemeClr val="dk1"/>
              </a:buClr>
              <a:buSzPts val="1800"/>
              <a:buFont typeface="Arial"/>
              <a:buChar char="•"/>
              <a:defRPr sz="1800" b="0" i="0" u="none" strike="noStrike" cap="none">
                <a:solidFill>
                  <a:schemeClr val="dk1"/>
                </a:solidFill>
                <a:latin typeface="Roboto"/>
                <a:ea typeface="Roboto"/>
                <a:cs typeface="Roboto"/>
                <a:sym typeface="Roboto"/>
              </a:defRPr>
            </a:lvl7pPr>
            <a:lvl8pPr marL="3657600" marR="0" lvl="7" indent="-342900" algn="l" rtl="0">
              <a:lnSpc>
                <a:spcPct val="90000"/>
              </a:lnSpc>
              <a:spcBef>
                <a:spcPts val="0"/>
              </a:spcBef>
              <a:spcAft>
                <a:spcPts val="0"/>
              </a:spcAft>
              <a:buClr>
                <a:schemeClr val="dk1"/>
              </a:buClr>
              <a:buSzPts val="1800"/>
              <a:buFont typeface="Arial"/>
              <a:buChar char="•"/>
              <a:defRPr sz="1800" b="0" i="0" u="none" strike="noStrike" cap="none">
                <a:solidFill>
                  <a:schemeClr val="dk1"/>
                </a:solidFill>
                <a:latin typeface="Roboto"/>
                <a:ea typeface="Roboto"/>
                <a:cs typeface="Roboto"/>
                <a:sym typeface="Roboto"/>
              </a:defRPr>
            </a:lvl8pPr>
            <a:lvl9pPr marL="4114800" marR="0" lvl="8" indent="-342900" algn="l" rtl="0">
              <a:lnSpc>
                <a:spcPct val="90000"/>
              </a:lnSpc>
              <a:spcBef>
                <a:spcPts val="0"/>
              </a:spcBef>
              <a:spcAft>
                <a:spcPts val="0"/>
              </a:spcAft>
              <a:buClr>
                <a:schemeClr val="dk1"/>
              </a:buClr>
              <a:buSzPts val="1800"/>
              <a:buFont typeface="Arial"/>
              <a:buChar char="•"/>
              <a:defRPr sz="1800" b="0" i="0" u="none" strike="noStrike" cap="none">
                <a:solidFill>
                  <a:schemeClr val="dk1"/>
                </a:solidFill>
                <a:latin typeface="Roboto"/>
                <a:ea typeface="Roboto"/>
                <a:cs typeface="Roboto"/>
                <a:sym typeface="Roboto"/>
              </a:defRPr>
            </a:lvl9pPr>
          </a:lstStyle>
          <a:p>
            <a:endParaRPr dirty="0"/>
          </a:p>
        </p:txBody>
      </p:sp>
      <p:sp>
        <p:nvSpPr>
          <p:cNvPr id="40" name="Google Shape;40;p7"/>
          <p:cNvSpPr txBox="1">
            <a:spLocks noGrp="1"/>
          </p:cNvSpPr>
          <p:nvPr>
            <p:ph type="title"/>
          </p:nvPr>
        </p:nvSpPr>
        <p:spPr>
          <a:xfrm>
            <a:off x="6730170" y="1524822"/>
            <a:ext cx="3957834" cy="847999"/>
          </a:xfrm>
          <a:prstGeom prst="rect">
            <a:avLst/>
          </a:prstGeom>
          <a:noFill/>
          <a:ln>
            <a:noFill/>
          </a:ln>
        </p:spPr>
        <p:txBody>
          <a:bodyPr spcFirstLastPara="1" wrap="square" lIns="91425" tIns="91425" rIns="91425" bIns="91425" anchor="b" anchorCtr="0">
            <a:noAutofit/>
          </a:bodyPr>
          <a:lstStyle>
            <a:lvl1pPr marR="0" lvl="0" algn="ctr" rtl="0">
              <a:lnSpc>
                <a:spcPct val="90000"/>
              </a:lnSpc>
              <a:spcBef>
                <a:spcPts val="0"/>
              </a:spcBef>
              <a:spcAft>
                <a:spcPts val="0"/>
              </a:spcAft>
              <a:buClr>
                <a:srgbClr val="FFC000"/>
              </a:buClr>
              <a:buSzPts val="3200"/>
              <a:buFont typeface="Raleway"/>
              <a:buNone/>
              <a:defRPr sz="3200" b="0" i="0" u="none" strike="noStrike" cap="none">
                <a:solidFill>
                  <a:srgbClr val="FFC000"/>
                </a:solidFill>
                <a:latin typeface="Raleway"/>
                <a:ea typeface="Raleway"/>
                <a:cs typeface="Raleway"/>
                <a:sym typeface="Raleway"/>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a:endParaRPr dirty="0"/>
          </a:p>
        </p:txBody>
      </p:sp>
      <p:grpSp>
        <p:nvGrpSpPr>
          <p:cNvPr id="7" name="Group 6"/>
          <p:cNvGrpSpPr/>
          <p:nvPr userDrawn="1"/>
        </p:nvGrpSpPr>
        <p:grpSpPr>
          <a:xfrm rot="5400000" flipV="1">
            <a:off x="5565956" y="5626729"/>
            <a:ext cx="1932614" cy="1760517"/>
            <a:chOff x="6421587" y="-831603"/>
            <a:chExt cx="3419100" cy="3114633"/>
          </a:xfrm>
        </p:grpSpPr>
        <p:sp>
          <p:nvSpPr>
            <p:cNvPr id="8" name="Rectangle 3"/>
            <p:cNvSpPr/>
            <p:nvPr userDrawn="1"/>
          </p:nvSpPr>
          <p:spPr>
            <a:xfrm rot="2707151">
              <a:off x="7788156" y="-814791"/>
              <a:ext cx="657964" cy="3391102"/>
            </a:xfrm>
            <a:custGeom>
              <a:avLst/>
              <a:gdLst>
                <a:gd name="connsiteX0" fmla="*/ 0 w 657964"/>
                <a:gd name="connsiteY0" fmla="*/ 0 h 3391102"/>
                <a:gd name="connsiteX1" fmla="*/ 657964 w 657964"/>
                <a:gd name="connsiteY1" fmla="*/ 0 h 3391102"/>
                <a:gd name="connsiteX2" fmla="*/ 657964 w 657964"/>
                <a:gd name="connsiteY2" fmla="*/ 3391102 h 3391102"/>
                <a:gd name="connsiteX3" fmla="*/ 0 w 657964"/>
                <a:gd name="connsiteY3" fmla="*/ 3391102 h 3391102"/>
                <a:gd name="connsiteX4" fmla="*/ 0 w 657964"/>
                <a:gd name="connsiteY4" fmla="*/ 0 h 3391102"/>
                <a:gd name="connsiteX0" fmla="*/ 0 w 657964"/>
                <a:gd name="connsiteY0" fmla="*/ 0 h 3391102"/>
                <a:gd name="connsiteX1" fmla="*/ 657964 w 657964"/>
                <a:gd name="connsiteY1" fmla="*/ 0 h 3391102"/>
                <a:gd name="connsiteX2" fmla="*/ 648928 w 657964"/>
                <a:gd name="connsiteY2" fmla="*/ 3364180 h 3391102"/>
                <a:gd name="connsiteX3" fmla="*/ 0 w 657964"/>
                <a:gd name="connsiteY3" fmla="*/ 3391102 h 3391102"/>
                <a:gd name="connsiteX4" fmla="*/ 0 w 657964"/>
                <a:gd name="connsiteY4" fmla="*/ 0 h 3391102"/>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57964" h="3391102">
                  <a:moveTo>
                    <a:pt x="0" y="0"/>
                  </a:moveTo>
                  <a:lnTo>
                    <a:pt x="657964" y="0"/>
                  </a:lnTo>
                  <a:lnTo>
                    <a:pt x="648928" y="3364180"/>
                  </a:lnTo>
                  <a:lnTo>
                    <a:pt x="0" y="3391102"/>
                  </a:lnTo>
                  <a:lnTo>
                    <a:pt x="0" y="0"/>
                  </a:lnTo>
                  <a:close/>
                </a:path>
              </a:pathLst>
            </a:custGeom>
            <a:solidFill>
              <a:srgbClr val="FFCD7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Cube 8"/>
            <p:cNvSpPr/>
            <p:nvPr userDrawn="1"/>
          </p:nvSpPr>
          <p:spPr>
            <a:xfrm>
              <a:off x="6662058" y="-831603"/>
              <a:ext cx="3178629" cy="3114633"/>
            </a:xfrm>
            <a:prstGeom prst="cube">
              <a:avLst>
                <a:gd name="adj" fmla="val 85752"/>
              </a:avLst>
            </a:prstGeom>
            <a:noFill/>
            <a:ln>
              <a:solidFill>
                <a:schemeClr val="accent1">
                  <a:lumMod val="75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1" name="Group 10"/>
          <p:cNvGrpSpPr/>
          <p:nvPr userDrawn="1"/>
        </p:nvGrpSpPr>
        <p:grpSpPr>
          <a:xfrm>
            <a:off x="10651280" y="266157"/>
            <a:ext cx="1238883" cy="917346"/>
            <a:chOff x="9884694" y="5232328"/>
            <a:chExt cx="2022768" cy="1497783"/>
          </a:xfrm>
          <a:solidFill>
            <a:schemeClr val="accent1"/>
          </a:solidFill>
        </p:grpSpPr>
        <p:sp>
          <p:nvSpPr>
            <p:cNvPr id="12" name="Freeform 11"/>
            <p:cNvSpPr/>
            <p:nvPr userDrawn="1"/>
          </p:nvSpPr>
          <p:spPr>
            <a:xfrm flipV="1">
              <a:off x="9884694" y="5232328"/>
              <a:ext cx="2022768" cy="299226"/>
            </a:xfrm>
            <a:custGeom>
              <a:avLst/>
              <a:gdLst>
                <a:gd name="connsiteX0" fmla="*/ 4855199 w 6037301"/>
                <a:gd name="connsiteY0" fmla="*/ 893051 h 893093"/>
                <a:gd name="connsiteX1" fmla="*/ 5084729 w 6037301"/>
                <a:gd name="connsiteY1" fmla="*/ 827601 h 893093"/>
                <a:gd name="connsiteX2" fmla="*/ 5293162 w 6037301"/>
                <a:gd name="connsiteY2" fmla="*/ 544093 h 893093"/>
                <a:gd name="connsiteX3" fmla="*/ 5300119 w 6037301"/>
                <a:gd name="connsiteY3" fmla="*/ 478506 h 893093"/>
                <a:gd name="connsiteX4" fmla="*/ 5301858 w 6037301"/>
                <a:gd name="connsiteY4" fmla="*/ 478506 h 893093"/>
                <a:gd name="connsiteX5" fmla="*/ 5443185 w 6037301"/>
                <a:gd name="connsiteY5" fmla="*/ 236281 h 893093"/>
                <a:gd name="connsiteX6" fmla="*/ 5723598 w 6037301"/>
                <a:gd name="connsiteY6" fmla="*/ 240121 h 893093"/>
                <a:gd name="connsiteX7" fmla="*/ 5858239 w 6037301"/>
                <a:gd name="connsiteY7" fmla="*/ 486126 h 893093"/>
                <a:gd name="connsiteX8" fmla="*/ 6037129 w 6037301"/>
                <a:gd name="connsiteY8" fmla="*/ 491027 h 893093"/>
                <a:gd name="connsiteX9" fmla="*/ 5815891 w 6037301"/>
                <a:gd name="connsiteY9" fmla="*/ 86800 h 893093"/>
                <a:gd name="connsiteX10" fmla="*/ 5355125 w 6037301"/>
                <a:gd name="connsiteY10" fmla="*/ 80490 h 893093"/>
                <a:gd name="connsiteX11" fmla="*/ 5139007 w 6037301"/>
                <a:gd name="connsiteY11" fmla="*/ 358184 h 893093"/>
                <a:gd name="connsiteX12" fmla="*/ 5129634 w 6037301"/>
                <a:gd name="connsiteY12" fmla="*/ 428205 h 893093"/>
                <a:gd name="connsiteX13" fmla="*/ 5127077 w 6037301"/>
                <a:gd name="connsiteY13" fmla="*/ 428275 h 893093"/>
                <a:gd name="connsiteX14" fmla="*/ 4992436 w 6037301"/>
                <a:gd name="connsiteY14" fmla="*/ 674280 h 893093"/>
                <a:gd name="connsiteX15" fmla="*/ 4712023 w 6037301"/>
                <a:gd name="connsiteY15" fmla="*/ 678120 h 893093"/>
                <a:gd name="connsiteX16" fmla="*/ 4580498 w 6037301"/>
                <a:gd name="connsiteY16" fmla="*/ 509121 h 893093"/>
                <a:gd name="connsiteX17" fmla="*/ 4570880 w 6037301"/>
                <a:gd name="connsiteY17" fmla="*/ 437270 h 893093"/>
                <a:gd name="connsiteX18" fmla="*/ 4561517 w 6037301"/>
                <a:gd name="connsiteY18" fmla="*/ 349001 h 893093"/>
                <a:gd name="connsiteX19" fmla="*/ 4353084 w 6037301"/>
                <a:gd name="connsiteY19" fmla="*/ 65493 h 893093"/>
                <a:gd name="connsiteX20" fmla="*/ 3892318 w 6037301"/>
                <a:gd name="connsiteY20" fmla="*/ 59183 h 893093"/>
                <a:gd name="connsiteX21" fmla="*/ 3676200 w 6037301"/>
                <a:gd name="connsiteY21" fmla="*/ 336877 h 893093"/>
                <a:gd name="connsiteX22" fmla="*/ 3666827 w 6037301"/>
                <a:gd name="connsiteY22" fmla="*/ 406898 h 893093"/>
                <a:gd name="connsiteX23" fmla="*/ 3664270 w 6037301"/>
                <a:gd name="connsiteY23" fmla="*/ 406968 h 893093"/>
                <a:gd name="connsiteX24" fmla="*/ 3529629 w 6037301"/>
                <a:gd name="connsiteY24" fmla="*/ 652973 h 893093"/>
                <a:gd name="connsiteX25" fmla="*/ 3249216 w 6037301"/>
                <a:gd name="connsiteY25" fmla="*/ 656813 h 893093"/>
                <a:gd name="connsiteX26" fmla="*/ 3107889 w 6037301"/>
                <a:gd name="connsiteY26" fmla="*/ 414588 h 893093"/>
                <a:gd name="connsiteX27" fmla="*/ 3099904 w 6037301"/>
                <a:gd name="connsiteY27" fmla="*/ 414588 h 893093"/>
                <a:gd name="connsiteX28" fmla="*/ 3095207 w 6037301"/>
                <a:gd name="connsiteY28" fmla="*/ 370307 h 893093"/>
                <a:gd name="connsiteX29" fmla="*/ 2886774 w 6037301"/>
                <a:gd name="connsiteY29" fmla="*/ 86799 h 893093"/>
                <a:gd name="connsiteX30" fmla="*/ 2426008 w 6037301"/>
                <a:gd name="connsiteY30" fmla="*/ 80489 h 893093"/>
                <a:gd name="connsiteX31" fmla="*/ 2209890 w 6037301"/>
                <a:gd name="connsiteY31" fmla="*/ 358183 h 893093"/>
                <a:gd name="connsiteX32" fmla="*/ 2200517 w 6037301"/>
                <a:gd name="connsiteY32" fmla="*/ 428204 h 893093"/>
                <a:gd name="connsiteX33" fmla="*/ 2197960 w 6037301"/>
                <a:gd name="connsiteY33" fmla="*/ 428274 h 893093"/>
                <a:gd name="connsiteX34" fmla="*/ 2063319 w 6037301"/>
                <a:gd name="connsiteY34" fmla="*/ 674279 h 893093"/>
                <a:gd name="connsiteX35" fmla="*/ 1782906 w 6037301"/>
                <a:gd name="connsiteY35" fmla="*/ 678119 h 893093"/>
                <a:gd name="connsiteX36" fmla="*/ 1651381 w 6037301"/>
                <a:gd name="connsiteY36" fmla="*/ 509120 h 893093"/>
                <a:gd name="connsiteX37" fmla="*/ 1642654 w 6037301"/>
                <a:gd name="connsiteY37" fmla="*/ 443922 h 893093"/>
                <a:gd name="connsiteX38" fmla="*/ 1632586 w 6037301"/>
                <a:gd name="connsiteY38" fmla="*/ 349001 h 893093"/>
                <a:gd name="connsiteX39" fmla="*/ 1424152 w 6037301"/>
                <a:gd name="connsiteY39" fmla="*/ 65493 h 893093"/>
                <a:gd name="connsiteX40" fmla="*/ 963386 w 6037301"/>
                <a:gd name="connsiteY40" fmla="*/ 59183 h 893093"/>
                <a:gd name="connsiteX41" fmla="*/ 747268 w 6037301"/>
                <a:gd name="connsiteY41" fmla="*/ 336877 h 893093"/>
                <a:gd name="connsiteX42" fmla="*/ 737895 w 6037301"/>
                <a:gd name="connsiteY42" fmla="*/ 406898 h 893093"/>
                <a:gd name="connsiteX43" fmla="*/ 735338 w 6037301"/>
                <a:gd name="connsiteY43" fmla="*/ 406968 h 893093"/>
                <a:gd name="connsiteX44" fmla="*/ 600697 w 6037301"/>
                <a:gd name="connsiteY44" fmla="*/ 652973 h 893093"/>
                <a:gd name="connsiteX45" fmla="*/ 320284 w 6037301"/>
                <a:gd name="connsiteY45" fmla="*/ 656813 h 893093"/>
                <a:gd name="connsiteX46" fmla="*/ 178957 w 6037301"/>
                <a:gd name="connsiteY46" fmla="*/ 414588 h 893093"/>
                <a:gd name="connsiteX47" fmla="*/ 0 w 6037301"/>
                <a:gd name="connsiteY47" fmla="*/ 414587 h 893093"/>
                <a:gd name="connsiteX48" fmla="*/ 232224 w 6037301"/>
                <a:gd name="connsiteY48" fmla="*/ 812604 h 893093"/>
                <a:gd name="connsiteX49" fmla="*/ 692990 w 6037301"/>
                <a:gd name="connsiteY49" fmla="*/ 806294 h 893093"/>
                <a:gd name="connsiteX50" fmla="*/ 901424 w 6037301"/>
                <a:gd name="connsiteY50" fmla="*/ 522786 h 893093"/>
                <a:gd name="connsiteX51" fmla="*/ 908380 w 6037301"/>
                <a:gd name="connsiteY51" fmla="*/ 457199 h 893093"/>
                <a:gd name="connsiteX52" fmla="*/ 910119 w 6037301"/>
                <a:gd name="connsiteY52" fmla="*/ 457199 h 893093"/>
                <a:gd name="connsiteX53" fmla="*/ 1051446 w 6037301"/>
                <a:gd name="connsiteY53" fmla="*/ 214974 h 893093"/>
                <a:gd name="connsiteX54" fmla="*/ 1331859 w 6037301"/>
                <a:gd name="connsiteY54" fmla="*/ 218814 h 893093"/>
                <a:gd name="connsiteX55" fmla="*/ 1458708 w 6037301"/>
                <a:gd name="connsiteY55" fmla="*/ 391352 h 893093"/>
                <a:gd name="connsiteX56" fmla="*/ 1463432 w 6037301"/>
                <a:gd name="connsiteY56" fmla="*/ 435893 h 893093"/>
                <a:gd name="connsiteX57" fmla="*/ 1462622 w 6037301"/>
                <a:gd name="connsiteY57" fmla="*/ 435893 h 893093"/>
                <a:gd name="connsiteX58" fmla="*/ 1694846 w 6037301"/>
                <a:gd name="connsiteY58" fmla="*/ 833910 h 893093"/>
                <a:gd name="connsiteX59" fmla="*/ 1926083 w 6037301"/>
                <a:gd name="connsiteY59" fmla="*/ 893050 h 893093"/>
                <a:gd name="connsiteX60" fmla="*/ 2155612 w 6037301"/>
                <a:gd name="connsiteY60" fmla="*/ 827600 h 893093"/>
                <a:gd name="connsiteX61" fmla="*/ 2364045 w 6037301"/>
                <a:gd name="connsiteY61" fmla="*/ 544092 h 893093"/>
                <a:gd name="connsiteX62" fmla="*/ 2371002 w 6037301"/>
                <a:gd name="connsiteY62" fmla="*/ 478505 h 893093"/>
                <a:gd name="connsiteX63" fmla="*/ 2372741 w 6037301"/>
                <a:gd name="connsiteY63" fmla="*/ 478505 h 893093"/>
                <a:gd name="connsiteX64" fmla="*/ 2514068 w 6037301"/>
                <a:gd name="connsiteY64" fmla="*/ 236280 h 893093"/>
                <a:gd name="connsiteX65" fmla="*/ 2794481 w 6037301"/>
                <a:gd name="connsiteY65" fmla="*/ 240120 h 893093"/>
                <a:gd name="connsiteX66" fmla="*/ 2929122 w 6037301"/>
                <a:gd name="connsiteY66" fmla="*/ 486125 h 893093"/>
                <a:gd name="connsiteX67" fmla="*/ 2938542 w 6037301"/>
                <a:gd name="connsiteY67" fmla="*/ 486383 h 893093"/>
                <a:gd name="connsiteX68" fmla="*/ 2945038 w 6037301"/>
                <a:gd name="connsiteY68" fmla="*/ 534911 h 893093"/>
                <a:gd name="connsiteX69" fmla="*/ 3161156 w 6037301"/>
                <a:gd name="connsiteY69" fmla="*/ 812604 h 893093"/>
                <a:gd name="connsiteX70" fmla="*/ 3621922 w 6037301"/>
                <a:gd name="connsiteY70" fmla="*/ 806294 h 893093"/>
                <a:gd name="connsiteX71" fmla="*/ 3830356 w 6037301"/>
                <a:gd name="connsiteY71" fmla="*/ 522786 h 893093"/>
                <a:gd name="connsiteX72" fmla="*/ 3837312 w 6037301"/>
                <a:gd name="connsiteY72" fmla="*/ 457199 h 893093"/>
                <a:gd name="connsiteX73" fmla="*/ 3839051 w 6037301"/>
                <a:gd name="connsiteY73" fmla="*/ 457199 h 893093"/>
                <a:gd name="connsiteX74" fmla="*/ 3980378 w 6037301"/>
                <a:gd name="connsiteY74" fmla="*/ 214974 h 893093"/>
                <a:gd name="connsiteX75" fmla="*/ 4260791 w 6037301"/>
                <a:gd name="connsiteY75" fmla="*/ 218814 h 893093"/>
                <a:gd name="connsiteX76" fmla="*/ 4387640 w 6037301"/>
                <a:gd name="connsiteY76" fmla="*/ 391352 h 893093"/>
                <a:gd name="connsiteX77" fmla="*/ 4392364 w 6037301"/>
                <a:gd name="connsiteY77" fmla="*/ 435894 h 893093"/>
                <a:gd name="connsiteX78" fmla="*/ 4391739 w 6037301"/>
                <a:gd name="connsiteY78" fmla="*/ 435894 h 893093"/>
                <a:gd name="connsiteX79" fmla="*/ 4394750 w 6037301"/>
                <a:gd name="connsiteY79" fmla="*/ 458385 h 893093"/>
                <a:gd name="connsiteX80" fmla="*/ 4395432 w 6037301"/>
                <a:gd name="connsiteY80" fmla="*/ 464819 h 893093"/>
                <a:gd name="connsiteX81" fmla="*/ 4395612 w 6037301"/>
                <a:gd name="connsiteY81" fmla="*/ 464824 h 893093"/>
                <a:gd name="connsiteX82" fmla="*/ 4407845 w 6037301"/>
                <a:gd name="connsiteY82" fmla="*/ 556218 h 893093"/>
                <a:gd name="connsiteX83" fmla="*/ 4623963 w 6037301"/>
                <a:gd name="connsiteY83" fmla="*/ 833911 h 893093"/>
                <a:gd name="connsiteX84" fmla="*/ 4855199 w 6037301"/>
                <a:gd name="connsiteY84" fmla="*/ 893051 h 89309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Lst>
              <a:rect l="l" t="t" r="r" b="b"/>
              <a:pathLst>
                <a:path w="6037301" h="893093">
                  <a:moveTo>
                    <a:pt x="4855199" y="893051"/>
                  </a:moveTo>
                  <a:cubicBezTo>
                    <a:pt x="4934801" y="891961"/>
                    <a:pt x="5014119" y="870106"/>
                    <a:pt x="5084729" y="827601"/>
                  </a:cubicBezTo>
                  <a:cubicBezTo>
                    <a:pt x="5190646" y="763844"/>
                    <a:pt x="5264673" y="661029"/>
                    <a:pt x="5293162" y="544093"/>
                  </a:cubicBezTo>
                  <a:lnTo>
                    <a:pt x="5300119" y="478506"/>
                  </a:lnTo>
                  <a:lnTo>
                    <a:pt x="5301858" y="478506"/>
                  </a:lnTo>
                  <a:cubicBezTo>
                    <a:pt x="5301858" y="378192"/>
                    <a:pt x="5355856" y="285643"/>
                    <a:pt x="5443185" y="236281"/>
                  </a:cubicBezTo>
                  <a:cubicBezTo>
                    <a:pt x="5530514" y="186919"/>
                    <a:pt x="5637653" y="188386"/>
                    <a:pt x="5723598" y="240121"/>
                  </a:cubicBezTo>
                  <a:cubicBezTo>
                    <a:pt x="5809543" y="291856"/>
                    <a:pt x="5860986" y="385849"/>
                    <a:pt x="5858239" y="486126"/>
                  </a:cubicBezTo>
                  <a:lnTo>
                    <a:pt x="6037129" y="491027"/>
                  </a:lnTo>
                  <a:cubicBezTo>
                    <a:pt x="6041643" y="326255"/>
                    <a:pt x="5957113" y="171809"/>
                    <a:pt x="5815891" y="86800"/>
                  </a:cubicBezTo>
                  <a:cubicBezTo>
                    <a:pt x="5674670" y="1790"/>
                    <a:pt x="5498622" y="-620"/>
                    <a:pt x="5355125" y="80490"/>
                  </a:cubicBezTo>
                  <a:cubicBezTo>
                    <a:pt x="5247502" y="141323"/>
                    <a:pt x="5170688" y="242072"/>
                    <a:pt x="5139007" y="358184"/>
                  </a:cubicBezTo>
                  <a:lnTo>
                    <a:pt x="5129634" y="428205"/>
                  </a:lnTo>
                  <a:lnTo>
                    <a:pt x="5127077" y="428275"/>
                  </a:lnTo>
                  <a:cubicBezTo>
                    <a:pt x="5129824" y="528552"/>
                    <a:pt x="5078381" y="622545"/>
                    <a:pt x="4992436" y="674280"/>
                  </a:cubicBezTo>
                  <a:cubicBezTo>
                    <a:pt x="4906491" y="726015"/>
                    <a:pt x="4799352" y="727482"/>
                    <a:pt x="4712023" y="678120"/>
                  </a:cubicBezTo>
                  <a:cubicBezTo>
                    <a:pt x="4646527" y="641099"/>
                    <a:pt x="4599778" y="579784"/>
                    <a:pt x="4580498" y="509121"/>
                  </a:cubicBezTo>
                  <a:lnTo>
                    <a:pt x="4570880" y="437270"/>
                  </a:lnTo>
                  <a:lnTo>
                    <a:pt x="4561517" y="349001"/>
                  </a:lnTo>
                  <a:cubicBezTo>
                    <a:pt x="4533028" y="232065"/>
                    <a:pt x="4459001" y="129250"/>
                    <a:pt x="4353084" y="65493"/>
                  </a:cubicBezTo>
                  <a:cubicBezTo>
                    <a:pt x="4211863" y="-19517"/>
                    <a:pt x="4035815" y="-21927"/>
                    <a:pt x="3892318" y="59183"/>
                  </a:cubicBezTo>
                  <a:cubicBezTo>
                    <a:pt x="3784696" y="120016"/>
                    <a:pt x="3707881" y="220765"/>
                    <a:pt x="3676200" y="336877"/>
                  </a:cubicBezTo>
                  <a:lnTo>
                    <a:pt x="3666827" y="406898"/>
                  </a:lnTo>
                  <a:lnTo>
                    <a:pt x="3664270" y="406968"/>
                  </a:lnTo>
                  <a:cubicBezTo>
                    <a:pt x="3667017" y="507245"/>
                    <a:pt x="3615574" y="601238"/>
                    <a:pt x="3529629" y="652973"/>
                  </a:cubicBezTo>
                  <a:cubicBezTo>
                    <a:pt x="3443684" y="704708"/>
                    <a:pt x="3336545" y="706175"/>
                    <a:pt x="3249216" y="656813"/>
                  </a:cubicBezTo>
                  <a:cubicBezTo>
                    <a:pt x="3161887" y="607451"/>
                    <a:pt x="3107889" y="514902"/>
                    <a:pt x="3107889" y="414588"/>
                  </a:cubicBezTo>
                  <a:lnTo>
                    <a:pt x="3099904" y="414588"/>
                  </a:lnTo>
                  <a:lnTo>
                    <a:pt x="3095207" y="370307"/>
                  </a:lnTo>
                  <a:cubicBezTo>
                    <a:pt x="3066718" y="253371"/>
                    <a:pt x="2992691" y="150556"/>
                    <a:pt x="2886774" y="86799"/>
                  </a:cubicBezTo>
                  <a:cubicBezTo>
                    <a:pt x="2745553" y="1789"/>
                    <a:pt x="2569505" y="-621"/>
                    <a:pt x="2426008" y="80489"/>
                  </a:cubicBezTo>
                  <a:cubicBezTo>
                    <a:pt x="2318386" y="141322"/>
                    <a:pt x="2241571" y="242071"/>
                    <a:pt x="2209890" y="358183"/>
                  </a:cubicBezTo>
                  <a:lnTo>
                    <a:pt x="2200517" y="428204"/>
                  </a:lnTo>
                  <a:lnTo>
                    <a:pt x="2197960" y="428274"/>
                  </a:lnTo>
                  <a:cubicBezTo>
                    <a:pt x="2200707" y="528551"/>
                    <a:pt x="2149264" y="622544"/>
                    <a:pt x="2063319" y="674279"/>
                  </a:cubicBezTo>
                  <a:cubicBezTo>
                    <a:pt x="1977374" y="726014"/>
                    <a:pt x="1870235" y="727481"/>
                    <a:pt x="1782906" y="678119"/>
                  </a:cubicBezTo>
                  <a:cubicBezTo>
                    <a:pt x="1717409" y="641098"/>
                    <a:pt x="1670661" y="579783"/>
                    <a:pt x="1651381" y="509120"/>
                  </a:cubicBezTo>
                  <a:lnTo>
                    <a:pt x="1642654" y="443922"/>
                  </a:lnTo>
                  <a:lnTo>
                    <a:pt x="1632586" y="349001"/>
                  </a:lnTo>
                  <a:cubicBezTo>
                    <a:pt x="1604096" y="232065"/>
                    <a:pt x="1530069" y="129250"/>
                    <a:pt x="1424152" y="65493"/>
                  </a:cubicBezTo>
                  <a:cubicBezTo>
                    <a:pt x="1282931" y="-19517"/>
                    <a:pt x="1106883" y="-21927"/>
                    <a:pt x="963386" y="59183"/>
                  </a:cubicBezTo>
                  <a:cubicBezTo>
                    <a:pt x="855764" y="120016"/>
                    <a:pt x="778949" y="220765"/>
                    <a:pt x="747268" y="336877"/>
                  </a:cubicBezTo>
                  <a:lnTo>
                    <a:pt x="737895" y="406898"/>
                  </a:lnTo>
                  <a:lnTo>
                    <a:pt x="735338" y="406968"/>
                  </a:lnTo>
                  <a:cubicBezTo>
                    <a:pt x="738085" y="507245"/>
                    <a:pt x="686642" y="601238"/>
                    <a:pt x="600697" y="652973"/>
                  </a:cubicBezTo>
                  <a:cubicBezTo>
                    <a:pt x="514752" y="704708"/>
                    <a:pt x="407613" y="706175"/>
                    <a:pt x="320284" y="656813"/>
                  </a:cubicBezTo>
                  <a:cubicBezTo>
                    <a:pt x="232955" y="607451"/>
                    <a:pt x="178957" y="514902"/>
                    <a:pt x="178957" y="414588"/>
                  </a:cubicBezTo>
                  <a:lnTo>
                    <a:pt x="0" y="414587"/>
                  </a:lnTo>
                  <a:cubicBezTo>
                    <a:pt x="0" y="579421"/>
                    <a:pt x="88727" y="731494"/>
                    <a:pt x="232224" y="812604"/>
                  </a:cubicBezTo>
                  <a:cubicBezTo>
                    <a:pt x="375721" y="893714"/>
                    <a:pt x="551769" y="891304"/>
                    <a:pt x="692990" y="806294"/>
                  </a:cubicBezTo>
                  <a:cubicBezTo>
                    <a:pt x="798907" y="742537"/>
                    <a:pt x="872934" y="639722"/>
                    <a:pt x="901424" y="522786"/>
                  </a:cubicBezTo>
                  <a:lnTo>
                    <a:pt x="908380" y="457199"/>
                  </a:lnTo>
                  <a:lnTo>
                    <a:pt x="910119" y="457199"/>
                  </a:lnTo>
                  <a:cubicBezTo>
                    <a:pt x="910119" y="356885"/>
                    <a:pt x="964117" y="264336"/>
                    <a:pt x="1051446" y="214974"/>
                  </a:cubicBezTo>
                  <a:cubicBezTo>
                    <a:pt x="1138775" y="165612"/>
                    <a:pt x="1245914" y="167079"/>
                    <a:pt x="1331859" y="218814"/>
                  </a:cubicBezTo>
                  <a:cubicBezTo>
                    <a:pt x="1396318" y="257615"/>
                    <a:pt x="1441369" y="320187"/>
                    <a:pt x="1458708" y="391352"/>
                  </a:cubicBezTo>
                  <a:lnTo>
                    <a:pt x="1463432" y="435893"/>
                  </a:lnTo>
                  <a:lnTo>
                    <a:pt x="1462622" y="435893"/>
                  </a:lnTo>
                  <a:cubicBezTo>
                    <a:pt x="1462622" y="600727"/>
                    <a:pt x="1551349" y="752800"/>
                    <a:pt x="1694846" y="833910"/>
                  </a:cubicBezTo>
                  <a:cubicBezTo>
                    <a:pt x="1766595" y="874465"/>
                    <a:pt x="1846481" y="894140"/>
                    <a:pt x="1926083" y="893050"/>
                  </a:cubicBezTo>
                  <a:cubicBezTo>
                    <a:pt x="2005685" y="891960"/>
                    <a:pt x="2085002" y="870105"/>
                    <a:pt x="2155612" y="827600"/>
                  </a:cubicBezTo>
                  <a:cubicBezTo>
                    <a:pt x="2261529" y="763843"/>
                    <a:pt x="2335556" y="661028"/>
                    <a:pt x="2364045" y="544092"/>
                  </a:cubicBezTo>
                  <a:lnTo>
                    <a:pt x="2371002" y="478505"/>
                  </a:lnTo>
                  <a:lnTo>
                    <a:pt x="2372741" y="478505"/>
                  </a:lnTo>
                  <a:cubicBezTo>
                    <a:pt x="2372741" y="378191"/>
                    <a:pt x="2426739" y="285642"/>
                    <a:pt x="2514068" y="236280"/>
                  </a:cubicBezTo>
                  <a:cubicBezTo>
                    <a:pt x="2601397" y="186918"/>
                    <a:pt x="2708536" y="188385"/>
                    <a:pt x="2794481" y="240120"/>
                  </a:cubicBezTo>
                  <a:cubicBezTo>
                    <a:pt x="2880426" y="291855"/>
                    <a:pt x="2931869" y="385848"/>
                    <a:pt x="2929122" y="486125"/>
                  </a:cubicBezTo>
                  <a:lnTo>
                    <a:pt x="2938542" y="486383"/>
                  </a:lnTo>
                  <a:lnTo>
                    <a:pt x="2945038" y="534911"/>
                  </a:lnTo>
                  <a:cubicBezTo>
                    <a:pt x="2976719" y="651022"/>
                    <a:pt x="3053534" y="751772"/>
                    <a:pt x="3161156" y="812604"/>
                  </a:cubicBezTo>
                  <a:cubicBezTo>
                    <a:pt x="3304653" y="893714"/>
                    <a:pt x="3480701" y="891304"/>
                    <a:pt x="3621922" y="806294"/>
                  </a:cubicBezTo>
                  <a:cubicBezTo>
                    <a:pt x="3727839" y="742537"/>
                    <a:pt x="3801866" y="639722"/>
                    <a:pt x="3830356" y="522786"/>
                  </a:cubicBezTo>
                  <a:lnTo>
                    <a:pt x="3837312" y="457199"/>
                  </a:lnTo>
                  <a:lnTo>
                    <a:pt x="3839051" y="457199"/>
                  </a:lnTo>
                  <a:cubicBezTo>
                    <a:pt x="3839051" y="356885"/>
                    <a:pt x="3893049" y="264336"/>
                    <a:pt x="3980378" y="214974"/>
                  </a:cubicBezTo>
                  <a:cubicBezTo>
                    <a:pt x="4067707" y="165612"/>
                    <a:pt x="4174846" y="167079"/>
                    <a:pt x="4260791" y="218814"/>
                  </a:cubicBezTo>
                  <a:cubicBezTo>
                    <a:pt x="4325250" y="257615"/>
                    <a:pt x="4370301" y="320187"/>
                    <a:pt x="4387640" y="391352"/>
                  </a:cubicBezTo>
                  <a:lnTo>
                    <a:pt x="4392364" y="435894"/>
                  </a:lnTo>
                  <a:lnTo>
                    <a:pt x="4391739" y="435894"/>
                  </a:lnTo>
                  <a:lnTo>
                    <a:pt x="4394750" y="458385"/>
                  </a:lnTo>
                  <a:lnTo>
                    <a:pt x="4395432" y="464819"/>
                  </a:lnTo>
                  <a:lnTo>
                    <a:pt x="4395612" y="464824"/>
                  </a:lnTo>
                  <a:lnTo>
                    <a:pt x="4407845" y="556218"/>
                  </a:lnTo>
                  <a:cubicBezTo>
                    <a:pt x="4439526" y="672329"/>
                    <a:pt x="4516341" y="773079"/>
                    <a:pt x="4623963" y="833911"/>
                  </a:cubicBezTo>
                  <a:cubicBezTo>
                    <a:pt x="4695712" y="874466"/>
                    <a:pt x="4775598" y="894141"/>
                    <a:pt x="4855199" y="893051"/>
                  </a:cubicBez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3" name="Freeform 12"/>
            <p:cNvSpPr/>
            <p:nvPr userDrawn="1"/>
          </p:nvSpPr>
          <p:spPr>
            <a:xfrm flipV="1">
              <a:off x="9884694" y="5631847"/>
              <a:ext cx="2022768" cy="299226"/>
            </a:xfrm>
            <a:custGeom>
              <a:avLst/>
              <a:gdLst>
                <a:gd name="connsiteX0" fmla="*/ 4855199 w 6037301"/>
                <a:gd name="connsiteY0" fmla="*/ 893051 h 893093"/>
                <a:gd name="connsiteX1" fmla="*/ 5084729 w 6037301"/>
                <a:gd name="connsiteY1" fmla="*/ 827601 h 893093"/>
                <a:gd name="connsiteX2" fmla="*/ 5293162 w 6037301"/>
                <a:gd name="connsiteY2" fmla="*/ 544093 h 893093"/>
                <a:gd name="connsiteX3" fmla="*/ 5300119 w 6037301"/>
                <a:gd name="connsiteY3" fmla="*/ 478506 h 893093"/>
                <a:gd name="connsiteX4" fmla="*/ 5301858 w 6037301"/>
                <a:gd name="connsiteY4" fmla="*/ 478506 h 893093"/>
                <a:gd name="connsiteX5" fmla="*/ 5443185 w 6037301"/>
                <a:gd name="connsiteY5" fmla="*/ 236281 h 893093"/>
                <a:gd name="connsiteX6" fmla="*/ 5723598 w 6037301"/>
                <a:gd name="connsiteY6" fmla="*/ 240121 h 893093"/>
                <a:gd name="connsiteX7" fmla="*/ 5858239 w 6037301"/>
                <a:gd name="connsiteY7" fmla="*/ 486126 h 893093"/>
                <a:gd name="connsiteX8" fmla="*/ 6037129 w 6037301"/>
                <a:gd name="connsiteY8" fmla="*/ 491027 h 893093"/>
                <a:gd name="connsiteX9" fmla="*/ 5815891 w 6037301"/>
                <a:gd name="connsiteY9" fmla="*/ 86800 h 893093"/>
                <a:gd name="connsiteX10" fmla="*/ 5355125 w 6037301"/>
                <a:gd name="connsiteY10" fmla="*/ 80490 h 893093"/>
                <a:gd name="connsiteX11" fmla="*/ 5139007 w 6037301"/>
                <a:gd name="connsiteY11" fmla="*/ 358184 h 893093"/>
                <a:gd name="connsiteX12" fmla="*/ 5129634 w 6037301"/>
                <a:gd name="connsiteY12" fmla="*/ 428205 h 893093"/>
                <a:gd name="connsiteX13" fmla="*/ 5127077 w 6037301"/>
                <a:gd name="connsiteY13" fmla="*/ 428275 h 893093"/>
                <a:gd name="connsiteX14" fmla="*/ 4992436 w 6037301"/>
                <a:gd name="connsiteY14" fmla="*/ 674280 h 893093"/>
                <a:gd name="connsiteX15" fmla="*/ 4712023 w 6037301"/>
                <a:gd name="connsiteY15" fmla="*/ 678120 h 893093"/>
                <a:gd name="connsiteX16" fmla="*/ 4580498 w 6037301"/>
                <a:gd name="connsiteY16" fmla="*/ 509121 h 893093"/>
                <a:gd name="connsiteX17" fmla="*/ 4570880 w 6037301"/>
                <a:gd name="connsiteY17" fmla="*/ 437270 h 893093"/>
                <a:gd name="connsiteX18" fmla="*/ 4561517 w 6037301"/>
                <a:gd name="connsiteY18" fmla="*/ 349001 h 893093"/>
                <a:gd name="connsiteX19" fmla="*/ 4353084 w 6037301"/>
                <a:gd name="connsiteY19" fmla="*/ 65493 h 893093"/>
                <a:gd name="connsiteX20" fmla="*/ 3892318 w 6037301"/>
                <a:gd name="connsiteY20" fmla="*/ 59183 h 893093"/>
                <a:gd name="connsiteX21" fmla="*/ 3676200 w 6037301"/>
                <a:gd name="connsiteY21" fmla="*/ 336877 h 893093"/>
                <a:gd name="connsiteX22" fmla="*/ 3666827 w 6037301"/>
                <a:gd name="connsiteY22" fmla="*/ 406898 h 893093"/>
                <a:gd name="connsiteX23" fmla="*/ 3664270 w 6037301"/>
                <a:gd name="connsiteY23" fmla="*/ 406968 h 893093"/>
                <a:gd name="connsiteX24" fmla="*/ 3529629 w 6037301"/>
                <a:gd name="connsiteY24" fmla="*/ 652973 h 893093"/>
                <a:gd name="connsiteX25" fmla="*/ 3249216 w 6037301"/>
                <a:gd name="connsiteY25" fmla="*/ 656813 h 893093"/>
                <a:gd name="connsiteX26" fmla="*/ 3107889 w 6037301"/>
                <a:gd name="connsiteY26" fmla="*/ 414588 h 893093"/>
                <a:gd name="connsiteX27" fmla="*/ 3099904 w 6037301"/>
                <a:gd name="connsiteY27" fmla="*/ 414588 h 893093"/>
                <a:gd name="connsiteX28" fmla="*/ 3095207 w 6037301"/>
                <a:gd name="connsiteY28" fmla="*/ 370307 h 893093"/>
                <a:gd name="connsiteX29" fmla="*/ 2886774 w 6037301"/>
                <a:gd name="connsiteY29" fmla="*/ 86799 h 893093"/>
                <a:gd name="connsiteX30" fmla="*/ 2426008 w 6037301"/>
                <a:gd name="connsiteY30" fmla="*/ 80489 h 893093"/>
                <a:gd name="connsiteX31" fmla="*/ 2209890 w 6037301"/>
                <a:gd name="connsiteY31" fmla="*/ 358183 h 893093"/>
                <a:gd name="connsiteX32" fmla="*/ 2200517 w 6037301"/>
                <a:gd name="connsiteY32" fmla="*/ 428204 h 893093"/>
                <a:gd name="connsiteX33" fmla="*/ 2197960 w 6037301"/>
                <a:gd name="connsiteY33" fmla="*/ 428274 h 893093"/>
                <a:gd name="connsiteX34" fmla="*/ 2063319 w 6037301"/>
                <a:gd name="connsiteY34" fmla="*/ 674279 h 893093"/>
                <a:gd name="connsiteX35" fmla="*/ 1782906 w 6037301"/>
                <a:gd name="connsiteY35" fmla="*/ 678119 h 893093"/>
                <a:gd name="connsiteX36" fmla="*/ 1651381 w 6037301"/>
                <a:gd name="connsiteY36" fmla="*/ 509120 h 893093"/>
                <a:gd name="connsiteX37" fmla="*/ 1642654 w 6037301"/>
                <a:gd name="connsiteY37" fmla="*/ 443922 h 893093"/>
                <a:gd name="connsiteX38" fmla="*/ 1632586 w 6037301"/>
                <a:gd name="connsiteY38" fmla="*/ 349001 h 893093"/>
                <a:gd name="connsiteX39" fmla="*/ 1424152 w 6037301"/>
                <a:gd name="connsiteY39" fmla="*/ 65493 h 893093"/>
                <a:gd name="connsiteX40" fmla="*/ 963386 w 6037301"/>
                <a:gd name="connsiteY40" fmla="*/ 59183 h 893093"/>
                <a:gd name="connsiteX41" fmla="*/ 747268 w 6037301"/>
                <a:gd name="connsiteY41" fmla="*/ 336877 h 893093"/>
                <a:gd name="connsiteX42" fmla="*/ 737895 w 6037301"/>
                <a:gd name="connsiteY42" fmla="*/ 406898 h 893093"/>
                <a:gd name="connsiteX43" fmla="*/ 735338 w 6037301"/>
                <a:gd name="connsiteY43" fmla="*/ 406968 h 893093"/>
                <a:gd name="connsiteX44" fmla="*/ 600697 w 6037301"/>
                <a:gd name="connsiteY44" fmla="*/ 652973 h 893093"/>
                <a:gd name="connsiteX45" fmla="*/ 320284 w 6037301"/>
                <a:gd name="connsiteY45" fmla="*/ 656813 h 893093"/>
                <a:gd name="connsiteX46" fmla="*/ 178957 w 6037301"/>
                <a:gd name="connsiteY46" fmla="*/ 414588 h 893093"/>
                <a:gd name="connsiteX47" fmla="*/ 0 w 6037301"/>
                <a:gd name="connsiteY47" fmla="*/ 414587 h 893093"/>
                <a:gd name="connsiteX48" fmla="*/ 232224 w 6037301"/>
                <a:gd name="connsiteY48" fmla="*/ 812604 h 893093"/>
                <a:gd name="connsiteX49" fmla="*/ 692990 w 6037301"/>
                <a:gd name="connsiteY49" fmla="*/ 806294 h 893093"/>
                <a:gd name="connsiteX50" fmla="*/ 901424 w 6037301"/>
                <a:gd name="connsiteY50" fmla="*/ 522786 h 893093"/>
                <a:gd name="connsiteX51" fmla="*/ 908380 w 6037301"/>
                <a:gd name="connsiteY51" fmla="*/ 457199 h 893093"/>
                <a:gd name="connsiteX52" fmla="*/ 910119 w 6037301"/>
                <a:gd name="connsiteY52" fmla="*/ 457199 h 893093"/>
                <a:gd name="connsiteX53" fmla="*/ 1051446 w 6037301"/>
                <a:gd name="connsiteY53" fmla="*/ 214974 h 893093"/>
                <a:gd name="connsiteX54" fmla="*/ 1331859 w 6037301"/>
                <a:gd name="connsiteY54" fmla="*/ 218814 h 893093"/>
                <a:gd name="connsiteX55" fmla="*/ 1458708 w 6037301"/>
                <a:gd name="connsiteY55" fmla="*/ 391352 h 893093"/>
                <a:gd name="connsiteX56" fmla="*/ 1463432 w 6037301"/>
                <a:gd name="connsiteY56" fmla="*/ 435893 h 893093"/>
                <a:gd name="connsiteX57" fmla="*/ 1462622 w 6037301"/>
                <a:gd name="connsiteY57" fmla="*/ 435893 h 893093"/>
                <a:gd name="connsiteX58" fmla="*/ 1694846 w 6037301"/>
                <a:gd name="connsiteY58" fmla="*/ 833910 h 893093"/>
                <a:gd name="connsiteX59" fmla="*/ 1926083 w 6037301"/>
                <a:gd name="connsiteY59" fmla="*/ 893050 h 893093"/>
                <a:gd name="connsiteX60" fmla="*/ 2155612 w 6037301"/>
                <a:gd name="connsiteY60" fmla="*/ 827600 h 893093"/>
                <a:gd name="connsiteX61" fmla="*/ 2364045 w 6037301"/>
                <a:gd name="connsiteY61" fmla="*/ 544092 h 893093"/>
                <a:gd name="connsiteX62" fmla="*/ 2371002 w 6037301"/>
                <a:gd name="connsiteY62" fmla="*/ 478505 h 893093"/>
                <a:gd name="connsiteX63" fmla="*/ 2372741 w 6037301"/>
                <a:gd name="connsiteY63" fmla="*/ 478505 h 893093"/>
                <a:gd name="connsiteX64" fmla="*/ 2514068 w 6037301"/>
                <a:gd name="connsiteY64" fmla="*/ 236280 h 893093"/>
                <a:gd name="connsiteX65" fmla="*/ 2794481 w 6037301"/>
                <a:gd name="connsiteY65" fmla="*/ 240120 h 893093"/>
                <a:gd name="connsiteX66" fmla="*/ 2929122 w 6037301"/>
                <a:gd name="connsiteY66" fmla="*/ 486125 h 893093"/>
                <a:gd name="connsiteX67" fmla="*/ 2938542 w 6037301"/>
                <a:gd name="connsiteY67" fmla="*/ 486383 h 893093"/>
                <a:gd name="connsiteX68" fmla="*/ 2945038 w 6037301"/>
                <a:gd name="connsiteY68" fmla="*/ 534911 h 893093"/>
                <a:gd name="connsiteX69" fmla="*/ 3161156 w 6037301"/>
                <a:gd name="connsiteY69" fmla="*/ 812604 h 893093"/>
                <a:gd name="connsiteX70" fmla="*/ 3621922 w 6037301"/>
                <a:gd name="connsiteY70" fmla="*/ 806294 h 893093"/>
                <a:gd name="connsiteX71" fmla="*/ 3830356 w 6037301"/>
                <a:gd name="connsiteY71" fmla="*/ 522786 h 893093"/>
                <a:gd name="connsiteX72" fmla="*/ 3837312 w 6037301"/>
                <a:gd name="connsiteY72" fmla="*/ 457199 h 893093"/>
                <a:gd name="connsiteX73" fmla="*/ 3839051 w 6037301"/>
                <a:gd name="connsiteY73" fmla="*/ 457199 h 893093"/>
                <a:gd name="connsiteX74" fmla="*/ 3980378 w 6037301"/>
                <a:gd name="connsiteY74" fmla="*/ 214974 h 893093"/>
                <a:gd name="connsiteX75" fmla="*/ 4260791 w 6037301"/>
                <a:gd name="connsiteY75" fmla="*/ 218814 h 893093"/>
                <a:gd name="connsiteX76" fmla="*/ 4387640 w 6037301"/>
                <a:gd name="connsiteY76" fmla="*/ 391352 h 893093"/>
                <a:gd name="connsiteX77" fmla="*/ 4392364 w 6037301"/>
                <a:gd name="connsiteY77" fmla="*/ 435894 h 893093"/>
                <a:gd name="connsiteX78" fmla="*/ 4391739 w 6037301"/>
                <a:gd name="connsiteY78" fmla="*/ 435894 h 893093"/>
                <a:gd name="connsiteX79" fmla="*/ 4394750 w 6037301"/>
                <a:gd name="connsiteY79" fmla="*/ 458385 h 893093"/>
                <a:gd name="connsiteX80" fmla="*/ 4395432 w 6037301"/>
                <a:gd name="connsiteY80" fmla="*/ 464819 h 893093"/>
                <a:gd name="connsiteX81" fmla="*/ 4395612 w 6037301"/>
                <a:gd name="connsiteY81" fmla="*/ 464824 h 893093"/>
                <a:gd name="connsiteX82" fmla="*/ 4407845 w 6037301"/>
                <a:gd name="connsiteY82" fmla="*/ 556218 h 893093"/>
                <a:gd name="connsiteX83" fmla="*/ 4623963 w 6037301"/>
                <a:gd name="connsiteY83" fmla="*/ 833911 h 893093"/>
                <a:gd name="connsiteX84" fmla="*/ 4855199 w 6037301"/>
                <a:gd name="connsiteY84" fmla="*/ 893051 h 89309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Lst>
              <a:rect l="l" t="t" r="r" b="b"/>
              <a:pathLst>
                <a:path w="6037301" h="893093">
                  <a:moveTo>
                    <a:pt x="4855199" y="893051"/>
                  </a:moveTo>
                  <a:cubicBezTo>
                    <a:pt x="4934801" y="891961"/>
                    <a:pt x="5014119" y="870106"/>
                    <a:pt x="5084729" y="827601"/>
                  </a:cubicBezTo>
                  <a:cubicBezTo>
                    <a:pt x="5190646" y="763844"/>
                    <a:pt x="5264673" y="661029"/>
                    <a:pt x="5293162" y="544093"/>
                  </a:cubicBezTo>
                  <a:lnTo>
                    <a:pt x="5300119" y="478506"/>
                  </a:lnTo>
                  <a:lnTo>
                    <a:pt x="5301858" y="478506"/>
                  </a:lnTo>
                  <a:cubicBezTo>
                    <a:pt x="5301858" y="378192"/>
                    <a:pt x="5355856" y="285643"/>
                    <a:pt x="5443185" y="236281"/>
                  </a:cubicBezTo>
                  <a:cubicBezTo>
                    <a:pt x="5530514" y="186919"/>
                    <a:pt x="5637653" y="188386"/>
                    <a:pt x="5723598" y="240121"/>
                  </a:cubicBezTo>
                  <a:cubicBezTo>
                    <a:pt x="5809543" y="291856"/>
                    <a:pt x="5860986" y="385849"/>
                    <a:pt x="5858239" y="486126"/>
                  </a:cubicBezTo>
                  <a:lnTo>
                    <a:pt x="6037129" y="491027"/>
                  </a:lnTo>
                  <a:cubicBezTo>
                    <a:pt x="6041643" y="326255"/>
                    <a:pt x="5957113" y="171809"/>
                    <a:pt x="5815891" y="86800"/>
                  </a:cubicBezTo>
                  <a:cubicBezTo>
                    <a:pt x="5674670" y="1790"/>
                    <a:pt x="5498622" y="-620"/>
                    <a:pt x="5355125" y="80490"/>
                  </a:cubicBezTo>
                  <a:cubicBezTo>
                    <a:pt x="5247502" y="141323"/>
                    <a:pt x="5170688" y="242072"/>
                    <a:pt x="5139007" y="358184"/>
                  </a:cubicBezTo>
                  <a:lnTo>
                    <a:pt x="5129634" y="428205"/>
                  </a:lnTo>
                  <a:lnTo>
                    <a:pt x="5127077" y="428275"/>
                  </a:lnTo>
                  <a:cubicBezTo>
                    <a:pt x="5129824" y="528552"/>
                    <a:pt x="5078381" y="622545"/>
                    <a:pt x="4992436" y="674280"/>
                  </a:cubicBezTo>
                  <a:cubicBezTo>
                    <a:pt x="4906491" y="726015"/>
                    <a:pt x="4799352" y="727482"/>
                    <a:pt x="4712023" y="678120"/>
                  </a:cubicBezTo>
                  <a:cubicBezTo>
                    <a:pt x="4646527" y="641099"/>
                    <a:pt x="4599778" y="579784"/>
                    <a:pt x="4580498" y="509121"/>
                  </a:cubicBezTo>
                  <a:lnTo>
                    <a:pt x="4570880" y="437270"/>
                  </a:lnTo>
                  <a:lnTo>
                    <a:pt x="4561517" y="349001"/>
                  </a:lnTo>
                  <a:cubicBezTo>
                    <a:pt x="4533028" y="232065"/>
                    <a:pt x="4459001" y="129250"/>
                    <a:pt x="4353084" y="65493"/>
                  </a:cubicBezTo>
                  <a:cubicBezTo>
                    <a:pt x="4211863" y="-19517"/>
                    <a:pt x="4035815" y="-21927"/>
                    <a:pt x="3892318" y="59183"/>
                  </a:cubicBezTo>
                  <a:cubicBezTo>
                    <a:pt x="3784696" y="120016"/>
                    <a:pt x="3707881" y="220765"/>
                    <a:pt x="3676200" y="336877"/>
                  </a:cubicBezTo>
                  <a:lnTo>
                    <a:pt x="3666827" y="406898"/>
                  </a:lnTo>
                  <a:lnTo>
                    <a:pt x="3664270" y="406968"/>
                  </a:lnTo>
                  <a:cubicBezTo>
                    <a:pt x="3667017" y="507245"/>
                    <a:pt x="3615574" y="601238"/>
                    <a:pt x="3529629" y="652973"/>
                  </a:cubicBezTo>
                  <a:cubicBezTo>
                    <a:pt x="3443684" y="704708"/>
                    <a:pt x="3336545" y="706175"/>
                    <a:pt x="3249216" y="656813"/>
                  </a:cubicBezTo>
                  <a:cubicBezTo>
                    <a:pt x="3161887" y="607451"/>
                    <a:pt x="3107889" y="514902"/>
                    <a:pt x="3107889" y="414588"/>
                  </a:cubicBezTo>
                  <a:lnTo>
                    <a:pt x="3099904" y="414588"/>
                  </a:lnTo>
                  <a:lnTo>
                    <a:pt x="3095207" y="370307"/>
                  </a:lnTo>
                  <a:cubicBezTo>
                    <a:pt x="3066718" y="253371"/>
                    <a:pt x="2992691" y="150556"/>
                    <a:pt x="2886774" y="86799"/>
                  </a:cubicBezTo>
                  <a:cubicBezTo>
                    <a:pt x="2745553" y="1789"/>
                    <a:pt x="2569505" y="-621"/>
                    <a:pt x="2426008" y="80489"/>
                  </a:cubicBezTo>
                  <a:cubicBezTo>
                    <a:pt x="2318386" y="141322"/>
                    <a:pt x="2241571" y="242071"/>
                    <a:pt x="2209890" y="358183"/>
                  </a:cubicBezTo>
                  <a:lnTo>
                    <a:pt x="2200517" y="428204"/>
                  </a:lnTo>
                  <a:lnTo>
                    <a:pt x="2197960" y="428274"/>
                  </a:lnTo>
                  <a:cubicBezTo>
                    <a:pt x="2200707" y="528551"/>
                    <a:pt x="2149264" y="622544"/>
                    <a:pt x="2063319" y="674279"/>
                  </a:cubicBezTo>
                  <a:cubicBezTo>
                    <a:pt x="1977374" y="726014"/>
                    <a:pt x="1870235" y="727481"/>
                    <a:pt x="1782906" y="678119"/>
                  </a:cubicBezTo>
                  <a:cubicBezTo>
                    <a:pt x="1717409" y="641098"/>
                    <a:pt x="1670661" y="579783"/>
                    <a:pt x="1651381" y="509120"/>
                  </a:cubicBezTo>
                  <a:lnTo>
                    <a:pt x="1642654" y="443922"/>
                  </a:lnTo>
                  <a:lnTo>
                    <a:pt x="1632586" y="349001"/>
                  </a:lnTo>
                  <a:cubicBezTo>
                    <a:pt x="1604096" y="232065"/>
                    <a:pt x="1530069" y="129250"/>
                    <a:pt x="1424152" y="65493"/>
                  </a:cubicBezTo>
                  <a:cubicBezTo>
                    <a:pt x="1282931" y="-19517"/>
                    <a:pt x="1106883" y="-21927"/>
                    <a:pt x="963386" y="59183"/>
                  </a:cubicBezTo>
                  <a:cubicBezTo>
                    <a:pt x="855764" y="120016"/>
                    <a:pt x="778949" y="220765"/>
                    <a:pt x="747268" y="336877"/>
                  </a:cubicBezTo>
                  <a:lnTo>
                    <a:pt x="737895" y="406898"/>
                  </a:lnTo>
                  <a:lnTo>
                    <a:pt x="735338" y="406968"/>
                  </a:lnTo>
                  <a:cubicBezTo>
                    <a:pt x="738085" y="507245"/>
                    <a:pt x="686642" y="601238"/>
                    <a:pt x="600697" y="652973"/>
                  </a:cubicBezTo>
                  <a:cubicBezTo>
                    <a:pt x="514752" y="704708"/>
                    <a:pt x="407613" y="706175"/>
                    <a:pt x="320284" y="656813"/>
                  </a:cubicBezTo>
                  <a:cubicBezTo>
                    <a:pt x="232955" y="607451"/>
                    <a:pt x="178957" y="514902"/>
                    <a:pt x="178957" y="414588"/>
                  </a:cubicBezTo>
                  <a:lnTo>
                    <a:pt x="0" y="414587"/>
                  </a:lnTo>
                  <a:cubicBezTo>
                    <a:pt x="0" y="579421"/>
                    <a:pt x="88727" y="731494"/>
                    <a:pt x="232224" y="812604"/>
                  </a:cubicBezTo>
                  <a:cubicBezTo>
                    <a:pt x="375721" y="893714"/>
                    <a:pt x="551769" y="891304"/>
                    <a:pt x="692990" y="806294"/>
                  </a:cubicBezTo>
                  <a:cubicBezTo>
                    <a:pt x="798907" y="742537"/>
                    <a:pt x="872934" y="639722"/>
                    <a:pt x="901424" y="522786"/>
                  </a:cubicBezTo>
                  <a:lnTo>
                    <a:pt x="908380" y="457199"/>
                  </a:lnTo>
                  <a:lnTo>
                    <a:pt x="910119" y="457199"/>
                  </a:lnTo>
                  <a:cubicBezTo>
                    <a:pt x="910119" y="356885"/>
                    <a:pt x="964117" y="264336"/>
                    <a:pt x="1051446" y="214974"/>
                  </a:cubicBezTo>
                  <a:cubicBezTo>
                    <a:pt x="1138775" y="165612"/>
                    <a:pt x="1245914" y="167079"/>
                    <a:pt x="1331859" y="218814"/>
                  </a:cubicBezTo>
                  <a:cubicBezTo>
                    <a:pt x="1396318" y="257615"/>
                    <a:pt x="1441369" y="320187"/>
                    <a:pt x="1458708" y="391352"/>
                  </a:cubicBezTo>
                  <a:lnTo>
                    <a:pt x="1463432" y="435893"/>
                  </a:lnTo>
                  <a:lnTo>
                    <a:pt x="1462622" y="435893"/>
                  </a:lnTo>
                  <a:cubicBezTo>
                    <a:pt x="1462622" y="600727"/>
                    <a:pt x="1551349" y="752800"/>
                    <a:pt x="1694846" y="833910"/>
                  </a:cubicBezTo>
                  <a:cubicBezTo>
                    <a:pt x="1766595" y="874465"/>
                    <a:pt x="1846481" y="894140"/>
                    <a:pt x="1926083" y="893050"/>
                  </a:cubicBezTo>
                  <a:cubicBezTo>
                    <a:pt x="2005685" y="891960"/>
                    <a:pt x="2085002" y="870105"/>
                    <a:pt x="2155612" y="827600"/>
                  </a:cubicBezTo>
                  <a:cubicBezTo>
                    <a:pt x="2261529" y="763843"/>
                    <a:pt x="2335556" y="661028"/>
                    <a:pt x="2364045" y="544092"/>
                  </a:cubicBezTo>
                  <a:lnTo>
                    <a:pt x="2371002" y="478505"/>
                  </a:lnTo>
                  <a:lnTo>
                    <a:pt x="2372741" y="478505"/>
                  </a:lnTo>
                  <a:cubicBezTo>
                    <a:pt x="2372741" y="378191"/>
                    <a:pt x="2426739" y="285642"/>
                    <a:pt x="2514068" y="236280"/>
                  </a:cubicBezTo>
                  <a:cubicBezTo>
                    <a:pt x="2601397" y="186918"/>
                    <a:pt x="2708536" y="188385"/>
                    <a:pt x="2794481" y="240120"/>
                  </a:cubicBezTo>
                  <a:cubicBezTo>
                    <a:pt x="2880426" y="291855"/>
                    <a:pt x="2931869" y="385848"/>
                    <a:pt x="2929122" y="486125"/>
                  </a:cubicBezTo>
                  <a:lnTo>
                    <a:pt x="2938542" y="486383"/>
                  </a:lnTo>
                  <a:lnTo>
                    <a:pt x="2945038" y="534911"/>
                  </a:lnTo>
                  <a:cubicBezTo>
                    <a:pt x="2976719" y="651022"/>
                    <a:pt x="3053534" y="751772"/>
                    <a:pt x="3161156" y="812604"/>
                  </a:cubicBezTo>
                  <a:cubicBezTo>
                    <a:pt x="3304653" y="893714"/>
                    <a:pt x="3480701" y="891304"/>
                    <a:pt x="3621922" y="806294"/>
                  </a:cubicBezTo>
                  <a:cubicBezTo>
                    <a:pt x="3727839" y="742537"/>
                    <a:pt x="3801866" y="639722"/>
                    <a:pt x="3830356" y="522786"/>
                  </a:cubicBezTo>
                  <a:lnTo>
                    <a:pt x="3837312" y="457199"/>
                  </a:lnTo>
                  <a:lnTo>
                    <a:pt x="3839051" y="457199"/>
                  </a:lnTo>
                  <a:cubicBezTo>
                    <a:pt x="3839051" y="356885"/>
                    <a:pt x="3893049" y="264336"/>
                    <a:pt x="3980378" y="214974"/>
                  </a:cubicBezTo>
                  <a:cubicBezTo>
                    <a:pt x="4067707" y="165612"/>
                    <a:pt x="4174846" y="167079"/>
                    <a:pt x="4260791" y="218814"/>
                  </a:cubicBezTo>
                  <a:cubicBezTo>
                    <a:pt x="4325250" y="257615"/>
                    <a:pt x="4370301" y="320187"/>
                    <a:pt x="4387640" y="391352"/>
                  </a:cubicBezTo>
                  <a:lnTo>
                    <a:pt x="4392364" y="435894"/>
                  </a:lnTo>
                  <a:lnTo>
                    <a:pt x="4391739" y="435894"/>
                  </a:lnTo>
                  <a:lnTo>
                    <a:pt x="4394750" y="458385"/>
                  </a:lnTo>
                  <a:lnTo>
                    <a:pt x="4395432" y="464819"/>
                  </a:lnTo>
                  <a:lnTo>
                    <a:pt x="4395612" y="464824"/>
                  </a:lnTo>
                  <a:lnTo>
                    <a:pt x="4407845" y="556218"/>
                  </a:lnTo>
                  <a:cubicBezTo>
                    <a:pt x="4439526" y="672329"/>
                    <a:pt x="4516341" y="773079"/>
                    <a:pt x="4623963" y="833911"/>
                  </a:cubicBezTo>
                  <a:cubicBezTo>
                    <a:pt x="4695712" y="874466"/>
                    <a:pt x="4775598" y="894141"/>
                    <a:pt x="4855199" y="893051"/>
                  </a:cubicBez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4" name="Freeform 13"/>
            <p:cNvSpPr/>
            <p:nvPr userDrawn="1"/>
          </p:nvSpPr>
          <p:spPr>
            <a:xfrm flipV="1">
              <a:off x="9884694" y="6031366"/>
              <a:ext cx="2022768" cy="299226"/>
            </a:xfrm>
            <a:custGeom>
              <a:avLst/>
              <a:gdLst>
                <a:gd name="connsiteX0" fmla="*/ 4855199 w 6037301"/>
                <a:gd name="connsiteY0" fmla="*/ 893051 h 893093"/>
                <a:gd name="connsiteX1" fmla="*/ 5084729 w 6037301"/>
                <a:gd name="connsiteY1" fmla="*/ 827601 h 893093"/>
                <a:gd name="connsiteX2" fmla="*/ 5293162 w 6037301"/>
                <a:gd name="connsiteY2" fmla="*/ 544093 h 893093"/>
                <a:gd name="connsiteX3" fmla="*/ 5300119 w 6037301"/>
                <a:gd name="connsiteY3" fmla="*/ 478506 h 893093"/>
                <a:gd name="connsiteX4" fmla="*/ 5301858 w 6037301"/>
                <a:gd name="connsiteY4" fmla="*/ 478506 h 893093"/>
                <a:gd name="connsiteX5" fmla="*/ 5443185 w 6037301"/>
                <a:gd name="connsiteY5" fmla="*/ 236281 h 893093"/>
                <a:gd name="connsiteX6" fmla="*/ 5723598 w 6037301"/>
                <a:gd name="connsiteY6" fmla="*/ 240121 h 893093"/>
                <a:gd name="connsiteX7" fmla="*/ 5858239 w 6037301"/>
                <a:gd name="connsiteY7" fmla="*/ 486126 h 893093"/>
                <a:gd name="connsiteX8" fmla="*/ 6037129 w 6037301"/>
                <a:gd name="connsiteY8" fmla="*/ 491027 h 893093"/>
                <a:gd name="connsiteX9" fmla="*/ 5815891 w 6037301"/>
                <a:gd name="connsiteY9" fmla="*/ 86800 h 893093"/>
                <a:gd name="connsiteX10" fmla="*/ 5355125 w 6037301"/>
                <a:gd name="connsiteY10" fmla="*/ 80490 h 893093"/>
                <a:gd name="connsiteX11" fmla="*/ 5139007 w 6037301"/>
                <a:gd name="connsiteY11" fmla="*/ 358184 h 893093"/>
                <a:gd name="connsiteX12" fmla="*/ 5129634 w 6037301"/>
                <a:gd name="connsiteY12" fmla="*/ 428205 h 893093"/>
                <a:gd name="connsiteX13" fmla="*/ 5127077 w 6037301"/>
                <a:gd name="connsiteY13" fmla="*/ 428275 h 893093"/>
                <a:gd name="connsiteX14" fmla="*/ 4992436 w 6037301"/>
                <a:gd name="connsiteY14" fmla="*/ 674280 h 893093"/>
                <a:gd name="connsiteX15" fmla="*/ 4712023 w 6037301"/>
                <a:gd name="connsiteY15" fmla="*/ 678120 h 893093"/>
                <a:gd name="connsiteX16" fmla="*/ 4580498 w 6037301"/>
                <a:gd name="connsiteY16" fmla="*/ 509121 h 893093"/>
                <a:gd name="connsiteX17" fmla="*/ 4570880 w 6037301"/>
                <a:gd name="connsiteY17" fmla="*/ 437270 h 893093"/>
                <a:gd name="connsiteX18" fmla="*/ 4561517 w 6037301"/>
                <a:gd name="connsiteY18" fmla="*/ 349001 h 893093"/>
                <a:gd name="connsiteX19" fmla="*/ 4353084 w 6037301"/>
                <a:gd name="connsiteY19" fmla="*/ 65493 h 893093"/>
                <a:gd name="connsiteX20" fmla="*/ 3892318 w 6037301"/>
                <a:gd name="connsiteY20" fmla="*/ 59183 h 893093"/>
                <a:gd name="connsiteX21" fmla="*/ 3676200 w 6037301"/>
                <a:gd name="connsiteY21" fmla="*/ 336877 h 893093"/>
                <a:gd name="connsiteX22" fmla="*/ 3666827 w 6037301"/>
                <a:gd name="connsiteY22" fmla="*/ 406898 h 893093"/>
                <a:gd name="connsiteX23" fmla="*/ 3664270 w 6037301"/>
                <a:gd name="connsiteY23" fmla="*/ 406968 h 893093"/>
                <a:gd name="connsiteX24" fmla="*/ 3529629 w 6037301"/>
                <a:gd name="connsiteY24" fmla="*/ 652973 h 893093"/>
                <a:gd name="connsiteX25" fmla="*/ 3249216 w 6037301"/>
                <a:gd name="connsiteY25" fmla="*/ 656813 h 893093"/>
                <a:gd name="connsiteX26" fmla="*/ 3107889 w 6037301"/>
                <a:gd name="connsiteY26" fmla="*/ 414588 h 893093"/>
                <a:gd name="connsiteX27" fmla="*/ 3099904 w 6037301"/>
                <a:gd name="connsiteY27" fmla="*/ 414588 h 893093"/>
                <a:gd name="connsiteX28" fmla="*/ 3095207 w 6037301"/>
                <a:gd name="connsiteY28" fmla="*/ 370307 h 893093"/>
                <a:gd name="connsiteX29" fmla="*/ 2886774 w 6037301"/>
                <a:gd name="connsiteY29" fmla="*/ 86799 h 893093"/>
                <a:gd name="connsiteX30" fmla="*/ 2426008 w 6037301"/>
                <a:gd name="connsiteY30" fmla="*/ 80489 h 893093"/>
                <a:gd name="connsiteX31" fmla="*/ 2209890 w 6037301"/>
                <a:gd name="connsiteY31" fmla="*/ 358183 h 893093"/>
                <a:gd name="connsiteX32" fmla="*/ 2200517 w 6037301"/>
                <a:gd name="connsiteY32" fmla="*/ 428204 h 893093"/>
                <a:gd name="connsiteX33" fmla="*/ 2197960 w 6037301"/>
                <a:gd name="connsiteY33" fmla="*/ 428274 h 893093"/>
                <a:gd name="connsiteX34" fmla="*/ 2063319 w 6037301"/>
                <a:gd name="connsiteY34" fmla="*/ 674279 h 893093"/>
                <a:gd name="connsiteX35" fmla="*/ 1782906 w 6037301"/>
                <a:gd name="connsiteY35" fmla="*/ 678119 h 893093"/>
                <a:gd name="connsiteX36" fmla="*/ 1651381 w 6037301"/>
                <a:gd name="connsiteY36" fmla="*/ 509120 h 893093"/>
                <a:gd name="connsiteX37" fmla="*/ 1642654 w 6037301"/>
                <a:gd name="connsiteY37" fmla="*/ 443922 h 893093"/>
                <a:gd name="connsiteX38" fmla="*/ 1632586 w 6037301"/>
                <a:gd name="connsiteY38" fmla="*/ 349001 h 893093"/>
                <a:gd name="connsiteX39" fmla="*/ 1424152 w 6037301"/>
                <a:gd name="connsiteY39" fmla="*/ 65493 h 893093"/>
                <a:gd name="connsiteX40" fmla="*/ 963386 w 6037301"/>
                <a:gd name="connsiteY40" fmla="*/ 59183 h 893093"/>
                <a:gd name="connsiteX41" fmla="*/ 747268 w 6037301"/>
                <a:gd name="connsiteY41" fmla="*/ 336877 h 893093"/>
                <a:gd name="connsiteX42" fmla="*/ 737895 w 6037301"/>
                <a:gd name="connsiteY42" fmla="*/ 406898 h 893093"/>
                <a:gd name="connsiteX43" fmla="*/ 735338 w 6037301"/>
                <a:gd name="connsiteY43" fmla="*/ 406968 h 893093"/>
                <a:gd name="connsiteX44" fmla="*/ 600697 w 6037301"/>
                <a:gd name="connsiteY44" fmla="*/ 652973 h 893093"/>
                <a:gd name="connsiteX45" fmla="*/ 320284 w 6037301"/>
                <a:gd name="connsiteY45" fmla="*/ 656813 h 893093"/>
                <a:gd name="connsiteX46" fmla="*/ 178957 w 6037301"/>
                <a:gd name="connsiteY46" fmla="*/ 414588 h 893093"/>
                <a:gd name="connsiteX47" fmla="*/ 0 w 6037301"/>
                <a:gd name="connsiteY47" fmla="*/ 414587 h 893093"/>
                <a:gd name="connsiteX48" fmla="*/ 232224 w 6037301"/>
                <a:gd name="connsiteY48" fmla="*/ 812604 h 893093"/>
                <a:gd name="connsiteX49" fmla="*/ 692990 w 6037301"/>
                <a:gd name="connsiteY49" fmla="*/ 806294 h 893093"/>
                <a:gd name="connsiteX50" fmla="*/ 901424 w 6037301"/>
                <a:gd name="connsiteY50" fmla="*/ 522786 h 893093"/>
                <a:gd name="connsiteX51" fmla="*/ 908380 w 6037301"/>
                <a:gd name="connsiteY51" fmla="*/ 457199 h 893093"/>
                <a:gd name="connsiteX52" fmla="*/ 910119 w 6037301"/>
                <a:gd name="connsiteY52" fmla="*/ 457199 h 893093"/>
                <a:gd name="connsiteX53" fmla="*/ 1051446 w 6037301"/>
                <a:gd name="connsiteY53" fmla="*/ 214974 h 893093"/>
                <a:gd name="connsiteX54" fmla="*/ 1331859 w 6037301"/>
                <a:gd name="connsiteY54" fmla="*/ 218814 h 893093"/>
                <a:gd name="connsiteX55" fmla="*/ 1458708 w 6037301"/>
                <a:gd name="connsiteY55" fmla="*/ 391352 h 893093"/>
                <a:gd name="connsiteX56" fmla="*/ 1463432 w 6037301"/>
                <a:gd name="connsiteY56" fmla="*/ 435893 h 893093"/>
                <a:gd name="connsiteX57" fmla="*/ 1462622 w 6037301"/>
                <a:gd name="connsiteY57" fmla="*/ 435893 h 893093"/>
                <a:gd name="connsiteX58" fmla="*/ 1694846 w 6037301"/>
                <a:gd name="connsiteY58" fmla="*/ 833910 h 893093"/>
                <a:gd name="connsiteX59" fmla="*/ 1926083 w 6037301"/>
                <a:gd name="connsiteY59" fmla="*/ 893050 h 893093"/>
                <a:gd name="connsiteX60" fmla="*/ 2155612 w 6037301"/>
                <a:gd name="connsiteY60" fmla="*/ 827600 h 893093"/>
                <a:gd name="connsiteX61" fmla="*/ 2364045 w 6037301"/>
                <a:gd name="connsiteY61" fmla="*/ 544092 h 893093"/>
                <a:gd name="connsiteX62" fmla="*/ 2371002 w 6037301"/>
                <a:gd name="connsiteY62" fmla="*/ 478505 h 893093"/>
                <a:gd name="connsiteX63" fmla="*/ 2372741 w 6037301"/>
                <a:gd name="connsiteY63" fmla="*/ 478505 h 893093"/>
                <a:gd name="connsiteX64" fmla="*/ 2514068 w 6037301"/>
                <a:gd name="connsiteY64" fmla="*/ 236280 h 893093"/>
                <a:gd name="connsiteX65" fmla="*/ 2794481 w 6037301"/>
                <a:gd name="connsiteY65" fmla="*/ 240120 h 893093"/>
                <a:gd name="connsiteX66" fmla="*/ 2929122 w 6037301"/>
                <a:gd name="connsiteY66" fmla="*/ 486125 h 893093"/>
                <a:gd name="connsiteX67" fmla="*/ 2938542 w 6037301"/>
                <a:gd name="connsiteY67" fmla="*/ 486383 h 893093"/>
                <a:gd name="connsiteX68" fmla="*/ 2945038 w 6037301"/>
                <a:gd name="connsiteY68" fmla="*/ 534911 h 893093"/>
                <a:gd name="connsiteX69" fmla="*/ 3161156 w 6037301"/>
                <a:gd name="connsiteY69" fmla="*/ 812604 h 893093"/>
                <a:gd name="connsiteX70" fmla="*/ 3621922 w 6037301"/>
                <a:gd name="connsiteY70" fmla="*/ 806294 h 893093"/>
                <a:gd name="connsiteX71" fmla="*/ 3830356 w 6037301"/>
                <a:gd name="connsiteY71" fmla="*/ 522786 h 893093"/>
                <a:gd name="connsiteX72" fmla="*/ 3837312 w 6037301"/>
                <a:gd name="connsiteY72" fmla="*/ 457199 h 893093"/>
                <a:gd name="connsiteX73" fmla="*/ 3839051 w 6037301"/>
                <a:gd name="connsiteY73" fmla="*/ 457199 h 893093"/>
                <a:gd name="connsiteX74" fmla="*/ 3980378 w 6037301"/>
                <a:gd name="connsiteY74" fmla="*/ 214974 h 893093"/>
                <a:gd name="connsiteX75" fmla="*/ 4260791 w 6037301"/>
                <a:gd name="connsiteY75" fmla="*/ 218814 h 893093"/>
                <a:gd name="connsiteX76" fmla="*/ 4387640 w 6037301"/>
                <a:gd name="connsiteY76" fmla="*/ 391352 h 893093"/>
                <a:gd name="connsiteX77" fmla="*/ 4392364 w 6037301"/>
                <a:gd name="connsiteY77" fmla="*/ 435894 h 893093"/>
                <a:gd name="connsiteX78" fmla="*/ 4391739 w 6037301"/>
                <a:gd name="connsiteY78" fmla="*/ 435894 h 893093"/>
                <a:gd name="connsiteX79" fmla="*/ 4394750 w 6037301"/>
                <a:gd name="connsiteY79" fmla="*/ 458385 h 893093"/>
                <a:gd name="connsiteX80" fmla="*/ 4395432 w 6037301"/>
                <a:gd name="connsiteY80" fmla="*/ 464819 h 893093"/>
                <a:gd name="connsiteX81" fmla="*/ 4395612 w 6037301"/>
                <a:gd name="connsiteY81" fmla="*/ 464824 h 893093"/>
                <a:gd name="connsiteX82" fmla="*/ 4407845 w 6037301"/>
                <a:gd name="connsiteY82" fmla="*/ 556218 h 893093"/>
                <a:gd name="connsiteX83" fmla="*/ 4623963 w 6037301"/>
                <a:gd name="connsiteY83" fmla="*/ 833911 h 893093"/>
                <a:gd name="connsiteX84" fmla="*/ 4855199 w 6037301"/>
                <a:gd name="connsiteY84" fmla="*/ 893051 h 89309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Lst>
              <a:rect l="l" t="t" r="r" b="b"/>
              <a:pathLst>
                <a:path w="6037301" h="893093">
                  <a:moveTo>
                    <a:pt x="4855199" y="893051"/>
                  </a:moveTo>
                  <a:cubicBezTo>
                    <a:pt x="4934801" y="891961"/>
                    <a:pt x="5014119" y="870106"/>
                    <a:pt x="5084729" y="827601"/>
                  </a:cubicBezTo>
                  <a:cubicBezTo>
                    <a:pt x="5190646" y="763844"/>
                    <a:pt x="5264673" y="661029"/>
                    <a:pt x="5293162" y="544093"/>
                  </a:cubicBezTo>
                  <a:lnTo>
                    <a:pt x="5300119" y="478506"/>
                  </a:lnTo>
                  <a:lnTo>
                    <a:pt x="5301858" y="478506"/>
                  </a:lnTo>
                  <a:cubicBezTo>
                    <a:pt x="5301858" y="378192"/>
                    <a:pt x="5355856" y="285643"/>
                    <a:pt x="5443185" y="236281"/>
                  </a:cubicBezTo>
                  <a:cubicBezTo>
                    <a:pt x="5530514" y="186919"/>
                    <a:pt x="5637653" y="188386"/>
                    <a:pt x="5723598" y="240121"/>
                  </a:cubicBezTo>
                  <a:cubicBezTo>
                    <a:pt x="5809543" y="291856"/>
                    <a:pt x="5860986" y="385849"/>
                    <a:pt x="5858239" y="486126"/>
                  </a:cubicBezTo>
                  <a:lnTo>
                    <a:pt x="6037129" y="491027"/>
                  </a:lnTo>
                  <a:cubicBezTo>
                    <a:pt x="6041643" y="326255"/>
                    <a:pt x="5957113" y="171809"/>
                    <a:pt x="5815891" y="86800"/>
                  </a:cubicBezTo>
                  <a:cubicBezTo>
                    <a:pt x="5674670" y="1790"/>
                    <a:pt x="5498622" y="-620"/>
                    <a:pt x="5355125" y="80490"/>
                  </a:cubicBezTo>
                  <a:cubicBezTo>
                    <a:pt x="5247502" y="141323"/>
                    <a:pt x="5170688" y="242072"/>
                    <a:pt x="5139007" y="358184"/>
                  </a:cubicBezTo>
                  <a:lnTo>
                    <a:pt x="5129634" y="428205"/>
                  </a:lnTo>
                  <a:lnTo>
                    <a:pt x="5127077" y="428275"/>
                  </a:lnTo>
                  <a:cubicBezTo>
                    <a:pt x="5129824" y="528552"/>
                    <a:pt x="5078381" y="622545"/>
                    <a:pt x="4992436" y="674280"/>
                  </a:cubicBezTo>
                  <a:cubicBezTo>
                    <a:pt x="4906491" y="726015"/>
                    <a:pt x="4799352" y="727482"/>
                    <a:pt x="4712023" y="678120"/>
                  </a:cubicBezTo>
                  <a:cubicBezTo>
                    <a:pt x="4646527" y="641099"/>
                    <a:pt x="4599778" y="579784"/>
                    <a:pt x="4580498" y="509121"/>
                  </a:cubicBezTo>
                  <a:lnTo>
                    <a:pt x="4570880" y="437270"/>
                  </a:lnTo>
                  <a:lnTo>
                    <a:pt x="4561517" y="349001"/>
                  </a:lnTo>
                  <a:cubicBezTo>
                    <a:pt x="4533028" y="232065"/>
                    <a:pt x="4459001" y="129250"/>
                    <a:pt x="4353084" y="65493"/>
                  </a:cubicBezTo>
                  <a:cubicBezTo>
                    <a:pt x="4211863" y="-19517"/>
                    <a:pt x="4035815" y="-21927"/>
                    <a:pt x="3892318" y="59183"/>
                  </a:cubicBezTo>
                  <a:cubicBezTo>
                    <a:pt x="3784696" y="120016"/>
                    <a:pt x="3707881" y="220765"/>
                    <a:pt x="3676200" y="336877"/>
                  </a:cubicBezTo>
                  <a:lnTo>
                    <a:pt x="3666827" y="406898"/>
                  </a:lnTo>
                  <a:lnTo>
                    <a:pt x="3664270" y="406968"/>
                  </a:lnTo>
                  <a:cubicBezTo>
                    <a:pt x="3667017" y="507245"/>
                    <a:pt x="3615574" y="601238"/>
                    <a:pt x="3529629" y="652973"/>
                  </a:cubicBezTo>
                  <a:cubicBezTo>
                    <a:pt x="3443684" y="704708"/>
                    <a:pt x="3336545" y="706175"/>
                    <a:pt x="3249216" y="656813"/>
                  </a:cubicBezTo>
                  <a:cubicBezTo>
                    <a:pt x="3161887" y="607451"/>
                    <a:pt x="3107889" y="514902"/>
                    <a:pt x="3107889" y="414588"/>
                  </a:cubicBezTo>
                  <a:lnTo>
                    <a:pt x="3099904" y="414588"/>
                  </a:lnTo>
                  <a:lnTo>
                    <a:pt x="3095207" y="370307"/>
                  </a:lnTo>
                  <a:cubicBezTo>
                    <a:pt x="3066718" y="253371"/>
                    <a:pt x="2992691" y="150556"/>
                    <a:pt x="2886774" y="86799"/>
                  </a:cubicBezTo>
                  <a:cubicBezTo>
                    <a:pt x="2745553" y="1789"/>
                    <a:pt x="2569505" y="-621"/>
                    <a:pt x="2426008" y="80489"/>
                  </a:cubicBezTo>
                  <a:cubicBezTo>
                    <a:pt x="2318386" y="141322"/>
                    <a:pt x="2241571" y="242071"/>
                    <a:pt x="2209890" y="358183"/>
                  </a:cubicBezTo>
                  <a:lnTo>
                    <a:pt x="2200517" y="428204"/>
                  </a:lnTo>
                  <a:lnTo>
                    <a:pt x="2197960" y="428274"/>
                  </a:lnTo>
                  <a:cubicBezTo>
                    <a:pt x="2200707" y="528551"/>
                    <a:pt x="2149264" y="622544"/>
                    <a:pt x="2063319" y="674279"/>
                  </a:cubicBezTo>
                  <a:cubicBezTo>
                    <a:pt x="1977374" y="726014"/>
                    <a:pt x="1870235" y="727481"/>
                    <a:pt x="1782906" y="678119"/>
                  </a:cubicBezTo>
                  <a:cubicBezTo>
                    <a:pt x="1717409" y="641098"/>
                    <a:pt x="1670661" y="579783"/>
                    <a:pt x="1651381" y="509120"/>
                  </a:cubicBezTo>
                  <a:lnTo>
                    <a:pt x="1642654" y="443922"/>
                  </a:lnTo>
                  <a:lnTo>
                    <a:pt x="1632586" y="349001"/>
                  </a:lnTo>
                  <a:cubicBezTo>
                    <a:pt x="1604096" y="232065"/>
                    <a:pt x="1530069" y="129250"/>
                    <a:pt x="1424152" y="65493"/>
                  </a:cubicBezTo>
                  <a:cubicBezTo>
                    <a:pt x="1282931" y="-19517"/>
                    <a:pt x="1106883" y="-21927"/>
                    <a:pt x="963386" y="59183"/>
                  </a:cubicBezTo>
                  <a:cubicBezTo>
                    <a:pt x="855764" y="120016"/>
                    <a:pt x="778949" y="220765"/>
                    <a:pt x="747268" y="336877"/>
                  </a:cubicBezTo>
                  <a:lnTo>
                    <a:pt x="737895" y="406898"/>
                  </a:lnTo>
                  <a:lnTo>
                    <a:pt x="735338" y="406968"/>
                  </a:lnTo>
                  <a:cubicBezTo>
                    <a:pt x="738085" y="507245"/>
                    <a:pt x="686642" y="601238"/>
                    <a:pt x="600697" y="652973"/>
                  </a:cubicBezTo>
                  <a:cubicBezTo>
                    <a:pt x="514752" y="704708"/>
                    <a:pt x="407613" y="706175"/>
                    <a:pt x="320284" y="656813"/>
                  </a:cubicBezTo>
                  <a:cubicBezTo>
                    <a:pt x="232955" y="607451"/>
                    <a:pt x="178957" y="514902"/>
                    <a:pt x="178957" y="414588"/>
                  </a:cubicBezTo>
                  <a:lnTo>
                    <a:pt x="0" y="414587"/>
                  </a:lnTo>
                  <a:cubicBezTo>
                    <a:pt x="0" y="579421"/>
                    <a:pt x="88727" y="731494"/>
                    <a:pt x="232224" y="812604"/>
                  </a:cubicBezTo>
                  <a:cubicBezTo>
                    <a:pt x="375721" y="893714"/>
                    <a:pt x="551769" y="891304"/>
                    <a:pt x="692990" y="806294"/>
                  </a:cubicBezTo>
                  <a:cubicBezTo>
                    <a:pt x="798907" y="742537"/>
                    <a:pt x="872934" y="639722"/>
                    <a:pt x="901424" y="522786"/>
                  </a:cubicBezTo>
                  <a:lnTo>
                    <a:pt x="908380" y="457199"/>
                  </a:lnTo>
                  <a:lnTo>
                    <a:pt x="910119" y="457199"/>
                  </a:lnTo>
                  <a:cubicBezTo>
                    <a:pt x="910119" y="356885"/>
                    <a:pt x="964117" y="264336"/>
                    <a:pt x="1051446" y="214974"/>
                  </a:cubicBezTo>
                  <a:cubicBezTo>
                    <a:pt x="1138775" y="165612"/>
                    <a:pt x="1245914" y="167079"/>
                    <a:pt x="1331859" y="218814"/>
                  </a:cubicBezTo>
                  <a:cubicBezTo>
                    <a:pt x="1396318" y="257615"/>
                    <a:pt x="1441369" y="320187"/>
                    <a:pt x="1458708" y="391352"/>
                  </a:cubicBezTo>
                  <a:lnTo>
                    <a:pt x="1463432" y="435893"/>
                  </a:lnTo>
                  <a:lnTo>
                    <a:pt x="1462622" y="435893"/>
                  </a:lnTo>
                  <a:cubicBezTo>
                    <a:pt x="1462622" y="600727"/>
                    <a:pt x="1551349" y="752800"/>
                    <a:pt x="1694846" y="833910"/>
                  </a:cubicBezTo>
                  <a:cubicBezTo>
                    <a:pt x="1766595" y="874465"/>
                    <a:pt x="1846481" y="894140"/>
                    <a:pt x="1926083" y="893050"/>
                  </a:cubicBezTo>
                  <a:cubicBezTo>
                    <a:pt x="2005685" y="891960"/>
                    <a:pt x="2085002" y="870105"/>
                    <a:pt x="2155612" y="827600"/>
                  </a:cubicBezTo>
                  <a:cubicBezTo>
                    <a:pt x="2261529" y="763843"/>
                    <a:pt x="2335556" y="661028"/>
                    <a:pt x="2364045" y="544092"/>
                  </a:cubicBezTo>
                  <a:lnTo>
                    <a:pt x="2371002" y="478505"/>
                  </a:lnTo>
                  <a:lnTo>
                    <a:pt x="2372741" y="478505"/>
                  </a:lnTo>
                  <a:cubicBezTo>
                    <a:pt x="2372741" y="378191"/>
                    <a:pt x="2426739" y="285642"/>
                    <a:pt x="2514068" y="236280"/>
                  </a:cubicBezTo>
                  <a:cubicBezTo>
                    <a:pt x="2601397" y="186918"/>
                    <a:pt x="2708536" y="188385"/>
                    <a:pt x="2794481" y="240120"/>
                  </a:cubicBezTo>
                  <a:cubicBezTo>
                    <a:pt x="2880426" y="291855"/>
                    <a:pt x="2931869" y="385848"/>
                    <a:pt x="2929122" y="486125"/>
                  </a:cubicBezTo>
                  <a:lnTo>
                    <a:pt x="2938542" y="486383"/>
                  </a:lnTo>
                  <a:lnTo>
                    <a:pt x="2945038" y="534911"/>
                  </a:lnTo>
                  <a:cubicBezTo>
                    <a:pt x="2976719" y="651022"/>
                    <a:pt x="3053534" y="751772"/>
                    <a:pt x="3161156" y="812604"/>
                  </a:cubicBezTo>
                  <a:cubicBezTo>
                    <a:pt x="3304653" y="893714"/>
                    <a:pt x="3480701" y="891304"/>
                    <a:pt x="3621922" y="806294"/>
                  </a:cubicBezTo>
                  <a:cubicBezTo>
                    <a:pt x="3727839" y="742537"/>
                    <a:pt x="3801866" y="639722"/>
                    <a:pt x="3830356" y="522786"/>
                  </a:cubicBezTo>
                  <a:lnTo>
                    <a:pt x="3837312" y="457199"/>
                  </a:lnTo>
                  <a:lnTo>
                    <a:pt x="3839051" y="457199"/>
                  </a:lnTo>
                  <a:cubicBezTo>
                    <a:pt x="3839051" y="356885"/>
                    <a:pt x="3893049" y="264336"/>
                    <a:pt x="3980378" y="214974"/>
                  </a:cubicBezTo>
                  <a:cubicBezTo>
                    <a:pt x="4067707" y="165612"/>
                    <a:pt x="4174846" y="167079"/>
                    <a:pt x="4260791" y="218814"/>
                  </a:cubicBezTo>
                  <a:cubicBezTo>
                    <a:pt x="4325250" y="257615"/>
                    <a:pt x="4370301" y="320187"/>
                    <a:pt x="4387640" y="391352"/>
                  </a:cubicBezTo>
                  <a:lnTo>
                    <a:pt x="4392364" y="435894"/>
                  </a:lnTo>
                  <a:lnTo>
                    <a:pt x="4391739" y="435894"/>
                  </a:lnTo>
                  <a:lnTo>
                    <a:pt x="4394750" y="458385"/>
                  </a:lnTo>
                  <a:lnTo>
                    <a:pt x="4395432" y="464819"/>
                  </a:lnTo>
                  <a:lnTo>
                    <a:pt x="4395612" y="464824"/>
                  </a:lnTo>
                  <a:lnTo>
                    <a:pt x="4407845" y="556218"/>
                  </a:lnTo>
                  <a:cubicBezTo>
                    <a:pt x="4439526" y="672329"/>
                    <a:pt x="4516341" y="773079"/>
                    <a:pt x="4623963" y="833911"/>
                  </a:cubicBezTo>
                  <a:cubicBezTo>
                    <a:pt x="4695712" y="874466"/>
                    <a:pt x="4775598" y="894141"/>
                    <a:pt x="4855199" y="893051"/>
                  </a:cubicBez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5" name="Freeform 14"/>
            <p:cNvSpPr/>
            <p:nvPr userDrawn="1"/>
          </p:nvSpPr>
          <p:spPr>
            <a:xfrm flipV="1">
              <a:off x="9884694" y="6430885"/>
              <a:ext cx="2022768" cy="299226"/>
            </a:xfrm>
            <a:custGeom>
              <a:avLst/>
              <a:gdLst>
                <a:gd name="connsiteX0" fmla="*/ 4855199 w 6037301"/>
                <a:gd name="connsiteY0" fmla="*/ 893051 h 893093"/>
                <a:gd name="connsiteX1" fmla="*/ 5084729 w 6037301"/>
                <a:gd name="connsiteY1" fmla="*/ 827601 h 893093"/>
                <a:gd name="connsiteX2" fmla="*/ 5293162 w 6037301"/>
                <a:gd name="connsiteY2" fmla="*/ 544093 h 893093"/>
                <a:gd name="connsiteX3" fmla="*/ 5300119 w 6037301"/>
                <a:gd name="connsiteY3" fmla="*/ 478506 h 893093"/>
                <a:gd name="connsiteX4" fmla="*/ 5301858 w 6037301"/>
                <a:gd name="connsiteY4" fmla="*/ 478506 h 893093"/>
                <a:gd name="connsiteX5" fmla="*/ 5443185 w 6037301"/>
                <a:gd name="connsiteY5" fmla="*/ 236281 h 893093"/>
                <a:gd name="connsiteX6" fmla="*/ 5723598 w 6037301"/>
                <a:gd name="connsiteY6" fmla="*/ 240121 h 893093"/>
                <a:gd name="connsiteX7" fmla="*/ 5858239 w 6037301"/>
                <a:gd name="connsiteY7" fmla="*/ 486126 h 893093"/>
                <a:gd name="connsiteX8" fmla="*/ 6037129 w 6037301"/>
                <a:gd name="connsiteY8" fmla="*/ 491027 h 893093"/>
                <a:gd name="connsiteX9" fmla="*/ 5815891 w 6037301"/>
                <a:gd name="connsiteY9" fmla="*/ 86800 h 893093"/>
                <a:gd name="connsiteX10" fmla="*/ 5355125 w 6037301"/>
                <a:gd name="connsiteY10" fmla="*/ 80490 h 893093"/>
                <a:gd name="connsiteX11" fmla="*/ 5139007 w 6037301"/>
                <a:gd name="connsiteY11" fmla="*/ 358184 h 893093"/>
                <a:gd name="connsiteX12" fmla="*/ 5129634 w 6037301"/>
                <a:gd name="connsiteY12" fmla="*/ 428205 h 893093"/>
                <a:gd name="connsiteX13" fmla="*/ 5127077 w 6037301"/>
                <a:gd name="connsiteY13" fmla="*/ 428275 h 893093"/>
                <a:gd name="connsiteX14" fmla="*/ 4992436 w 6037301"/>
                <a:gd name="connsiteY14" fmla="*/ 674280 h 893093"/>
                <a:gd name="connsiteX15" fmla="*/ 4712023 w 6037301"/>
                <a:gd name="connsiteY15" fmla="*/ 678120 h 893093"/>
                <a:gd name="connsiteX16" fmla="*/ 4580498 w 6037301"/>
                <a:gd name="connsiteY16" fmla="*/ 509121 h 893093"/>
                <a:gd name="connsiteX17" fmla="*/ 4570880 w 6037301"/>
                <a:gd name="connsiteY17" fmla="*/ 437270 h 893093"/>
                <a:gd name="connsiteX18" fmla="*/ 4561517 w 6037301"/>
                <a:gd name="connsiteY18" fmla="*/ 349001 h 893093"/>
                <a:gd name="connsiteX19" fmla="*/ 4353084 w 6037301"/>
                <a:gd name="connsiteY19" fmla="*/ 65493 h 893093"/>
                <a:gd name="connsiteX20" fmla="*/ 3892318 w 6037301"/>
                <a:gd name="connsiteY20" fmla="*/ 59183 h 893093"/>
                <a:gd name="connsiteX21" fmla="*/ 3676200 w 6037301"/>
                <a:gd name="connsiteY21" fmla="*/ 336877 h 893093"/>
                <a:gd name="connsiteX22" fmla="*/ 3666827 w 6037301"/>
                <a:gd name="connsiteY22" fmla="*/ 406898 h 893093"/>
                <a:gd name="connsiteX23" fmla="*/ 3664270 w 6037301"/>
                <a:gd name="connsiteY23" fmla="*/ 406968 h 893093"/>
                <a:gd name="connsiteX24" fmla="*/ 3529629 w 6037301"/>
                <a:gd name="connsiteY24" fmla="*/ 652973 h 893093"/>
                <a:gd name="connsiteX25" fmla="*/ 3249216 w 6037301"/>
                <a:gd name="connsiteY25" fmla="*/ 656813 h 893093"/>
                <a:gd name="connsiteX26" fmla="*/ 3107889 w 6037301"/>
                <a:gd name="connsiteY26" fmla="*/ 414588 h 893093"/>
                <a:gd name="connsiteX27" fmla="*/ 3099904 w 6037301"/>
                <a:gd name="connsiteY27" fmla="*/ 414588 h 893093"/>
                <a:gd name="connsiteX28" fmla="*/ 3095207 w 6037301"/>
                <a:gd name="connsiteY28" fmla="*/ 370307 h 893093"/>
                <a:gd name="connsiteX29" fmla="*/ 2886774 w 6037301"/>
                <a:gd name="connsiteY29" fmla="*/ 86799 h 893093"/>
                <a:gd name="connsiteX30" fmla="*/ 2426008 w 6037301"/>
                <a:gd name="connsiteY30" fmla="*/ 80489 h 893093"/>
                <a:gd name="connsiteX31" fmla="*/ 2209890 w 6037301"/>
                <a:gd name="connsiteY31" fmla="*/ 358183 h 893093"/>
                <a:gd name="connsiteX32" fmla="*/ 2200517 w 6037301"/>
                <a:gd name="connsiteY32" fmla="*/ 428204 h 893093"/>
                <a:gd name="connsiteX33" fmla="*/ 2197960 w 6037301"/>
                <a:gd name="connsiteY33" fmla="*/ 428274 h 893093"/>
                <a:gd name="connsiteX34" fmla="*/ 2063319 w 6037301"/>
                <a:gd name="connsiteY34" fmla="*/ 674279 h 893093"/>
                <a:gd name="connsiteX35" fmla="*/ 1782906 w 6037301"/>
                <a:gd name="connsiteY35" fmla="*/ 678119 h 893093"/>
                <a:gd name="connsiteX36" fmla="*/ 1651381 w 6037301"/>
                <a:gd name="connsiteY36" fmla="*/ 509120 h 893093"/>
                <a:gd name="connsiteX37" fmla="*/ 1642654 w 6037301"/>
                <a:gd name="connsiteY37" fmla="*/ 443922 h 893093"/>
                <a:gd name="connsiteX38" fmla="*/ 1632586 w 6037301"/>
                <a:gd name="connsiteY38" fmla="*/ 349001 h 893093"/>
                <a:gd name="connsiteX39" fmla="*/ 1424152 w 6037301"/>
                <a:gd name="connsiteY39" fmla="*/ 65493 h 893093"/>
                <a:gd name="connsiteX40" fmla="*/ 963386 w 6037301"/>
                <a:gd name="connsiteY40" fmla="*/ 59183 h 893093"/>
                <a:gd name="connsiteX41" fmla="*/ 747268 w 6037301"/>
                <a:gd name="connsiteY41" fmla="*/ 336877 h 893093"/>
                <a:gd name="connsiteX42" fmla="*/ 737895 w 6037301"/>
                <a:gd name="connsiteY42" fmla="*/ 406898 h 893093"/>
                <a:gd name="connsiteX43" fmla="*/ 735338 w 6037301"/>
                <a:gd name="connsiteY43" fmla="*/ 406968 h 893093"/>
                <a:gd name="connsiteX44" fmla="*/ 600697 w 6037301"/>
                <a:gd name="connsiteY44" fmla="*/ 652973 h 893093"/>
                <a:gd name="connsiteX45" fmla="*/ 320284 w 6037301"/>
                <a:gd name="connsiteY45" fmla="*/ 656813 h 893093"/>
                <a:gd name="connsiteX46" fmla="*/ 178957 w 6037301"/>
                <a:gd name="connsiteY46" fmla="*/ 414588 h 893093"/>
                <a:gd name="connsiteX47" fmla="*/ 0 w 6037301"/>
                <a:gd name="connsiteY47" fmla="*/ 414587 h 893093"/>
                <a:gd name="connsiteX48" fmla="*/ 232224 w 6037301"/>
                <a:gd name="connsiteY48" fmla="*/ 812604 h 893093"/>
                <a:gd name="connsiteX49" fmla="*/ 692990 w 6037301"/>
                <a:gd name="connsiteY49" fmla="*/ 806294 h 893093"/>
                <a:gd name="connsiteX50" fmla="*/ 901424 w 6037301"/>
                <a:gd name="connsiteY50" fmla="*/ 522786 h 893093"/>
                <a:gd name="connsiteX51" fmla="*/ 908380 w 6037301"/>
                <a:gd name="connsiteY51" fmla="*/ 457199 h 893093"/>
                <a:gd name="connsiteX52" fmla="*/ 910119 w 6037301"/>
                <a:gd name="connsiteY52" fmla="*/ 457199 h 893093"/>
                <a:gd name="connsiteX53" fmla="*/ 1051446 w 6037301"/>
                <a:gd name="connsiteY53" fmla="*/ 214974 h 893093"/>
                <a:gd name="connsiteX54" fmla="*/ 1331859 w 6037301"/>
                <a:gd name="connsiteY54" fmla="*/ 218814 h 893093"/>
                <a:gd name="connsiteX55" fmla="*/ 1458708 w 6037301"/>
                <a:gd name="connsiteY55" fmla="*/ 391352 h 893093"/>
                <a:gd name="connsiteX56" fmla="*/ 1463432 w 6037301"/>
                <a:gd name="connsiteY56" fmla="*/ 435893 h 893093"/>
                <a:gd name="connsiteX57" fmla="*/ 1462622 w 6037301"/>
                <a:gd name="connsiteY57" fmla="*/ 435893 h 893093"/>
                <a:gd name="connsiteX58" fmla="*/ 1694846 w 6037301"/>
                <a:gd name="connsiteY58" fmla="*/ 833910 h 893093"/>
                <a:gd name="connsiteX59" fmla="*/ 1926083 w 6037301"/>
                <a:gd name="connsiteY59" fmla="*/ 893050 h 893093"/>
                <a:gd name="connsiteX60" fmla="*/ 2155612 w 6037301"/>
                <a:gd name="connsiteY60" fmla="*/ 827600 h 893093"/>
                <a:gd name="connsiteX61" fmla="*/ 2364045 w 6037301"/>
                <a:gd name="connsiteY61" fmla="*/ 544092 h 893093"/>
                <a:gd name="connsiteX62" fmla="*/ 2371002 w 6037301"/>
                <a:gd name="connsiteY62" fmla="*/ 478505 h 893093"/>
                <a:gd name="connsiteX63" fmla="*/ 2372741 w 6037301"/>
                <a:gd name="connsiteY63" fmla="*/ 478505 h 893093"/>
                <a:gd name="connsiteX64" fmla="*/ 2514068 w 6037301"/>
                <a:gd name="connsiteY64" fmla="*/ 236280 h 893093"/>
                <a:gd name="connsiteX65" fmla="*/ 2794481 w 6037301"/>
                <a:gd name="connsiteY65" fmla="*/ 240120 h 893093"/>
                <a:gd name="connsiteX66" fmla="*/ 2929122 w 6037301"/>
                <a:gd name="connsiteY66" fmla="*/ 486125 h 893093"/>
                <a:gd name="connsiteX67" fmla="*/ 2938542 w 6037301"/>
                <a:gd name="connsiteY67" fmla="*/ 486383 h 893093"/>
                <a:gd name="connsiteX68" fmla="*/ 2945038 w 6037301"/>
                <a:gd name="connsiteY68" fmla="*/ 534911 h 893093"/>
                <a:gd name="connsiteX69" fmla="*/ 3161156 w 6037301"/>
                <a:gd name="connsiteY69" fmla="*/ 812604 h 893093"/>
                <a:gd name="connsiteX70" fmla="*/ 3621922 w 6037301"/>
                <a:gd name="connsiteY70" fmla="*/ 806294 h 893093"/>
                <a:gd name="connsiteX71" fmla="*/ 3830356 w 6037301"/>
                <a:gd name="connsiteY71" fmla="*/ 522786 h 893093"/>
                <a:gd name="connsiteX72" fmla="*/ 3837312 w 6037301"/>
                <a:gd name="connsiteY72" fmla="*/ 457199 h 893093"/>
                <a:gd name="connsiteX73" fmla="*/ 3839051 w 6037301"/>
                <a:gd name="connsiteY73" fmla="*/ 457199 h 893093"/>
                <a:gd name="connsiteX74" fmla="*/ 3980378 w 6037301"/>
                <a:gd name="connsiteY74" fmla="*/ 214974 h 893093"/>
                <a:gd name="connsiteX75" fmla="*/ 4260791 w 6037301"/>
                <a:gd name="connsiteY75" fmla="*/ 218814 h 893093"/>
                <a:gd name="connsiteX76" fmla="*/ 4387640 w 6037301"/>
                <a:gd name="connsiteY76" fmla="*/ 391352 h 893093"/>
                <a:gd name="connsiteX77" fmla="*/ 4392364 w 6037301"/>
                <a:gd name="connsiteY77" fmla="*/ 435894 h 893093"/>
                <a:gd name="connsiteX78" fmla="*/ 4391739 w 6037301"/>
                <a:gd name="connsiteY78" fmla="*/ 435894 h 893093"/>
                <a:gd name="connsiteX79" fmla="*/ 4394750 w 6037301"/>
                <a:gd name="connsiteY79" fmla="*/ 458385 h 893093"/>
                <a:gd name="connsiteX80" fmla="*/ 4395432 w 6037301"/>
                <a:gd name="connsiteY80" fmla="*/ 464819 h 893093"/>
                <a:gd name="connsiteX81" fmla="*/ 4395612 w 6037301"/>
                <a:gd name="connsiteY81" fmla="*/ 464824 h 893093"/>
                <a:gd name="connsiteX82" fmla="*/ 4407845 w 6037301"/>
                <a:gd name="connsiteY82" fmla="*/ 556218 h 893093"/>
                <a:gd name="connsiteX83" fmla="*/ 4623963 w 6037301"/>
                <a:gd name="connsiteY83" fmla="*/ 833911 h 893093"/>
                <a:gd name="connsiteX84" fmla="*/ 4855199 w 6037301"/>
                <a:gd name="connsiteY84" fmla="*/ 893051 h 89309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Lst>
              <a:rect l="l" t="t" r="r" b="b"/>
              <a:pathLst>
                <a:path w="6037301" h="893093">
                  <a:moveTo>
                    <a:pt x="4855199" y="893051"/>
                  </a:moveTo>
                  <a:cubicBezTo>
                    <a:pt x="4934801" y="891961"/>
                    <a:pt x="5014119" y="870106"/>
                    <a:pt x="5084729" y="827601"/>
                  </a:cubicBezTo>
                  <a:cubicBezTo>
                    <a:pt x="5190646" y="763844"/>
                    <a:pt x="5264673" y="661029"/>
                    <a:pt x="5293162" y="544093"/>
                  </a:cubicBezTo>
                  <a:lnTo>
                    <a:pt x="5300119" y="478506"/>
                  </a:lnTo>
                  <a:lnTo>
                    <a:pt x="5301858" y="478506"/>
                  </a:lnTo>
                  <a:cubicBezTo>
                    <a:pt x="5301858" y="378192"/>
                    <a:pt x="5355856" y="285643"/>
                    <a:pt x="5443185" y="236281"/>
                  </a:cubicBezTo>
                  <a:cubicBezTo>
                    <a:pt x="5530514" y="186919"/>
                    <a:pt x="5637653" y="188386"/>
                    <a:pt x="5723598" y="240121"/>
                  </a:cubicBezTo>
                  <a:cubicBezTo>
                    <a:pt x="5809543" y="291856"/>
                    <a:pt x="5860986" y="385849"/>
                    <a:pt x="5858239" y="486126"/>
                  </a:cubicBezTo>
                  <a:lnTo>
                    <a:pt x="6037129" y="491027"/>
                  </a:lnTo>
                  <a:cubicBezTo>
                    <a:pt x="6041643" y="326255"/>
                    <a:pt x="5957113" y="171809"/>
                    <a:pt x="5815891" y="86800"/>
                  </a:cubicBezTo>
                  <a:cubicBezTo>
                    <a:pt x="5674670" y="1790"/>
                    <a:pt x="5498622" y="-620"/>
                    <a:pt x="5355125" y="80490"/>
                  </a:cubicBezTo>
                  <a:cubicBezTo>
                    <a:pt x="5247502" y="141323"/>
                    <a:pt x="5170688" y="242072"/>
                    <a:pt x="5139007" y="358184"/>
                  </a:cubicBezTo>
                  <a:lnTo>
                    <a:pt x="5129634" y="428205"/>
                  </a:lnTo>
                  <a:lnTo>
                    <a:pt x="5127077" y="428275"/>
                  </a:lnTo>
                  <a:cubicBezTo>
                    <a:pt x="5129824" y="528552"/>
                    <a:pt x="5078381" y="622545"/>
                    <a:pt x="4992436" y="674280"/>
                  </a:cubicBezTo>
                  <a:cubicBezTo>
                    <a:pt x="4906491" y="726015"/>
                    <a:pt x="4799352" y="727482"/>
                    <a:pt x="4712023" y="678120"/>
                  </a:cubicBezTo>
                  <a:cubicBezTo>
                    <a:pt x="4646527" y="641099"/>
                    <a:pt x="4599778" y="579784"/>
                    <a:pt x="4580498" y="509121"/>
                  </a:cubicBezTo>
                  <a:lnTo>
                    <a:pt x="4570880" y="437270"/>
                  </a:lnTo>
                  <a:lnTo>
                    <a:pt x="4561517" y="349001"/>
                  </a:lnTo>
                  <a:cubicBezTo>
                    <a:pt x="4533028" y="232065"/>
                    <a:pt x="4459001" y="129250"/>
                    <a:pt x="4353084" y="65493"/>
                  </a:cubicBezTo>
                  <a:cubicBezTo>
                    <a:pt x="4211863" y="-19517"/>
                    <a:pt x="4035815" y="-21927"/>
                    <a:pt x="3892318" y="59183"/>
                  </a:cubicBezTo>
                  <a:cubicBezTo>
                    <a:pt x="3784696" y="120016"/>
                    <a:pt x="3707881" y="220765"/>
                    <a:pt x="3676200" y="336877"/>
                  </a:cubicBezTo>
                  <a:lnTo>
                    <a:pt x="3666827" y="406898"/>
                  </a:lnTo>
                  <a:lnTo>
                    <a:pt x="3664270" y="406968"/>
                  </a:lnTo>
                  <a:cubicBezTo>
                    <a:pt x="3667017" y="507245"/>
                    <a:pt x="3615574" y="601238"/>
                    <a:pt x="3529629" y="652973"/>
                  </a:cubicBezTo>
                  <a:cubicBezTo>
                    <a:pt x="3443684" y="704708"/>
                    <a:pt x="3336545" y="706175"/>
                    <a:pt x="3249216" y="656813"/>
                  </a:cubicBezTo>
                  <a:cubicBezTo>
                    <a:pt x="3161887" y="607451"/>
                    <a:pt x="3107889" y="514902"/>
                    <a:pt x="3107889" y="414588"/>
                  </a:cubicBezTo>
                  <a:lnTo>
                    <a:pt x="3099904" y="414588"/>
                  </a:lnTo>
                  <a:lnTo>
                    <a:pt x="3095207" y="370307"/>
                  </a:lnTo>
                  <a:cubicBezTo>
                    <a:pt x="3066718" y="253371"/>
                    <a:pt x="2992691" y="150556"/>
                    <a:pt x="2886774" y="86799"/>
                  </a:cubicBezTo>
                  <a:cubicBezTo>
                    <a:pt x="2745553" y="1789"/>
                    <a:pt x="2569505" y="-621"/>
                    <a:pt x="2426008" y="80489"/>
                  </a:cubicBezTo>
                  <a:cubicBezTo>
                    <a:pt x="2318386" y="141322"/>
                    <a:pt x="2241571" y="242071"/>
                    <a:pt x="2209890" y="358183"/>
                  </a:cubicBezTo>
                  <a:lnTo>
                    <a:pt x="2200517" y="428204"/>
                  </a:lnTo>
                  <a:lnTo>
                    <a:pt x="2197960" y="428274"/>
                  </a:lnTo>
                  <a:cubicBezTo>
                    <a:pt x="2200707" y="528551"/>
                    <a:pt x="2149264" y="622544"/>
                    <a:pt x="2063319" y="674279"/>
                  </a:cubicBezTo>
                  <a:cubicBezTo>
                    <a:pt x="1977374" y="726014"/>
                    <a:pt x="1870235" y="727481"/>
                    <a:pt x="1782906" y="678119"/>
                  </a:cubicBezTo>
                  <a:cubicBezTo>
                    <a:pt x="1717409" y="641098"/>
                    <a:pt x="1670661" y="579783"/>
                    <a:pt x="1651381" y="509120"/>
                  </a:cubicBezTo>
                  <a:lnTo>
                    <a:pt x="1642654" y="443922"/>
                  </a:lnTo>
                  <a:lnTo>
                    <a:pt x="1632586" y="349001"/>
                  </a:lnTo>
                  <a:cubicBezTo>
                    <a:pt x="1604096" y="232065"/>
                    <a:pt x="1530069" y="129250"/>
                    <a:pt x="1424152" y="65493"/>
                  </a:cubicBezTo>
                  <a:cubicBezTo>
                    <a:pt x="1282931" y="-19517"/>
                    <a:pt x="1106883" y="-21927"/>
                    <a:pt x="963386" y="59183"/>
                  </a:cubicBezTo>
                  <a:cubicBezTo>
                    <a:pt x="855764" y="120016"/>
                    <a:pt x="778949" y="220765"/>
                    <a:pt x="747268" y="336877"/>
                  </a:cubicBezTo>
                  <a:lnTo>
                    <a:pt x="737895" y="406898"/>
                  </a:lnTo>
                  <a:lnTo>
                    <a:pt x="735338" y="406968"/>
                  </a:lnTo>
                  <a:cubicBezTo>
                    <a:pt x="738085" y="507245"/>
                    <a:pt x="686642" y="601238"/>
                    <a:pt x="600697" y="652973"/>
                  </a:cubicBezTo>
                  <a:cubicBezTo>
                    <a:pt x="514752" y="704708"/>
                    <a:pt x="407613" y="706175"/>
                    <a:pt x="320284" y="656813"/>
                  </a:cubicBezTo>
                  <a:cubicBezTo>
                    <a:pt x="232955" y="607451"/>
                    <a:pt x="178957" y="514902"/>
                    <a:pt x="178957" y="414588"/>
                  </a:cubicBezTo>
                  <a:lnTo>
                    <a:pt x="0" y="414587"/>
                  </a:lnTo>
                  <a:cubicBezTo>
                    <a:pt x="0" y="579421"/>
                    <a:pt x="88727" y="731494"/>
                    <a:pt x="232224" y="812604"/>
                  </a:cubicBezTo>
                  <a:cubicBezTo>
                    <a:pt x="375721" y="893714"/>
                    <a:pt x="551769" y="891304"/>
                    <a:pt x="692990" y="806294"/>
                  </a:cubicBezTo>
                  <a:cubicBezTo>
                    <a:pt x="798907" y="742537"/>
                    <a:pt x="872934" y="639722"/>
                    <a:pt x="901424" y="522786"/>
                  </a:cubicBezTo>
                  <a:lnTo>
                    <a:pt x="908380" y="457199"/>
                  </a:lnTo>
                  <a:lnTo>
                    <a:pt x="910119" y="457199"/>
                  </a:lnTo>
                  <a:cubicBezTo>
                    <a:pt x="910119" y="356885"/>
                    <a:pt x="964117" y="264336"/>
                    <a:pt x="1051446" y="214974"/>
                  </a:cubicBezTo>
                  <a:cubicBezTo>
                    <a:pt x="1138775" y="165612"/>
                    <a:pt x="1245914" y="167079"/>
                    <a:pt x="1331859" y="218814"/>
                  </a:cubicBezTo>
                  <a:cubicBezTo>
                    <a:pt x="1396318" y="257615"/>
                    <a:pt x="1441369" y="320187"/>
                    <a:pt x="1458708" y="391352"/>
                  </a:cubicBezTo>
                  <a:lnTo>
                    <a:pt x="1463432" y="435893"/>
                  </a:lnTo>
                  <a:lnTo>
                    <a:pt x="1462622" y="435893"/>
                  </a:lnTo>
                  <a:cubicBezTo>
                    <a:pt x="1462622" y="600727"/>
                    <a:pt x="1551349" y="752800"/>
                    <a:pt x="1694846" y="833910"/>
                  </a:cubicBezTo>
                  <a:cubicBezTo>
                    <a:pt x="1766595" y="874465"/>
                    <a:pt x="1846481" y="894140"/>
                    <a:pt x="1926083" y="893050"/>
                  </a:cubicBezTo>
                  <a:cubicBezTo>
                    <a:pt x="2005685" y="891960"/>
                    <a:pt x="2085002" y="870105"/>
                    <a:pt x="2155612" y="827600"/>
                  </a:cubicBezTo>
                  <a:cubicBezTo>
                    <a:pt x="2261529" y="763843"/>
                    <a:pt x="2335556" y="661028"/>
                    <a:pt x="2364045" y="544092"/>
                  </a:cubicBezTo>
                  <a:lnTo>
                    <a:pt x="2371002" y="478505"/>
                  </a:lnTo>
                  <a:lnTo>
                    <a:pt x="2372741" y="478505"/>
                  </a:lnTo>
                  <a:cubicBezTo>
                    <a:pt x="2372741" y="378191"/>
                    <a:pt x="2426739" y="285642"/>
                    <a:pt x="2514068" y="236280"/>
                  </a:cubicBezTo>
                  <a:cubicBezTo>
                    <a:pt x="2601397" y="186918"/>
                    <a:pt x="2708536" y="188385"/>
                    <a:pt x="2794481" y="240120"/>
                  </a:cubicBezTo>
                  <a:cubicBezTo>
                    <a:pt x="2880426" y="291855"/>
                    <a:pt x="2931869" y="385848"/>
                    <a:pt x="2929122" y="486125"/>
                  </a:cubicBezTo>
                  <a:lnTo>
                    <a:pt x="2938542" y="486383"/>
                  </a:lnTo>
                  <a:lnTo>
                    <a:pt x="2945038" y="534911"/>
                  </a:lnTo>
                  <a:cubicBezTo>
                    <a:pt x="2976719" y="651022"/>
                    <a:pt x="3053534" y="751772"/>
                    <a:pt x="3161156" y="812604"/>
                  </a:cubicBezTo>
                  <a:cubicBezTo>
                    <a:pt x="3304653" y="893714"/>
                    <a:pt x="3480701" y="891304"/>
                    <a:pt x="3621922" y="806294"/>
                  </a:cubicBezTo>
                  <a:cubicBezTo>
                    <a:pt x="3727839" y="742537"/>
                    <a:pt x="3801866" y="639722"/>
                    <a:pt x="3830356" y="522786"/>
                  </a:cubicBezTo>
                  <a:lnTo>
                    <a:pt x="3837312" y="457199"/>
                  </a:lnTo>
                  <a:lnTo>
                    <a:pt x="3839051" y="457199"/>
                  </a:lnTo>
                  <a:cubicBezTo>
                    <a:pt x="3839051" y="356885"/>
                    <a:pt x="3893049" y="264336"/>
                    <a:pt x="3980378" y="214974"/>
                  </a:cubicBezTo>
                  <a:cubicBezTo>
                    <a:pt x="4067707" y="165612"/>
                    <a:pt x="4174846" y="167079"/>
                    <a:pt x="4260791" y="218814"/>
                  </a:cubicBezTo>
                  <a:cubicBezTo>
                    <a:pt x="4325250" y="257615"/>
                    <a:pt x="4370301" y="320187"/>
                    <a:pt x="4387640" y="391352"/>
                  </a:cubicBezTo>
                  <a:lnTo>
                    <a:pt x="4392364" y="435894"/>
                  </a:lnTo>
                  <a:lnTo>
                    <a:pt x="4391739" y="435894"/>
                  </a:lnTo>
                  <a:lnTo>
                    <a:pt x="4394750" y="458385"/>
                  </a:lnTo>
                  <a:lnTo>
                    <a:pt x="4395432" y="464819"/>
                  </a:lnTo>
                  <a:lnTo>
                    <a:pt x="4395612" y="464824"/>
                  </a:lnTo>
                  <a:lnTo>
                    <a:pt x="4407845" y="556218"/>
                  </a:lnTo>
                  <a:cubicBezTo>
                    <a:pt x="4439526" y="672329"/>
                    <a:pt x="4516341" y="773079"/>
                    <a:pt x="4623963" y="833911"/>
                  </a:cubicBezTo>
                  <a:cubicBezTo>
                    <a:pt x="4695712" y="874466"/>
                    <a:pt x="4775598" y="894141"/>
                    <a:pt x="4855199" y="893051"/>
                  </a:cubicBez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grpSp>
        <p:nvGrpSpPr>
          <p:cNvPr id="16" name="Group 15"/>
          <p:cNvGrpSpPr/>
          <p:nvPr userDrawn="1"/>
        </p:nvGrpSpPr>
        <p:grpSpPr>
          <a:xfrm>
            <a:off x="10015097" y="5634312"/>
            <a:ext cx="2335473" cy="2081802"/>
            <a:chOff x="9367577" y="152748"/>
            <a:chExt cx="1175402" cy="1047734"/>
          </a:xfrm>
          <a:solidFill>
            <a:schemeClr val="accent1">
              <a:lumMod val="60000"/>
              <a:lumOff val="40000"/>
            </a:schemeClr>
          </a:solidFill>
        </p:grpSpPr>
        <p:sp>
          <p:nvSpPr>
            <p:cNvPr id="17" name="Oval 16"/>
            <p:cNvSpPr/>
            <p:nvPr userDrawn="1"/>
          </p:nvSpPr>
          <p:spPr>
            <a:xfrm>
              <a:off x="9389413" y="15274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 name="Oval 17"/>
            <p:cNvSpPr/>
            <p:nvPr userDrawn="1"/>
          </p:nvSpPr>
          <p:spPr>
            <a:xfrm>
              <a:off x="9474078" y="15274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 name="Oval 18"/>
            <p:cNvSpPr/>
            <p:nvPr userDrawn="1"/>
          </p:nvSpPr>
          <p:spPr>
            <a:xfrm>
              <a:off x="9558744" y="15274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 name="Oval 19"/>
            <p:cNvSpPr/>
            <p:nvPr userDrawn="1"/>
          </p:nvSpPr>
          <p:spPr>
            <a:xfrm>
              <a:off x="9643409" y="15274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Oval 20"/>
            <p:cNvSpPr/>
            <p:nvPr userDrawn="1"/>
          </p:nvSpPr>
          <p:spPr>
            <a:xfrm>
              <a:off x="9728075" y="15274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 name="Oval 21"/>
            <p:cNvSpPr/>
            <p:nvPr userDrawn="1"/>
          </p:nvSpPr>
          <p:spPr>
            <a:xfrm>
              <a:off x="9812740" y="15274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 name="Oval 22"/>
            <p:cNvSpPr/>
            <p:nvPr userDrawn="1"/>
          </p:nvSpPr>
          <p:spPr>
            <a:xfrm>
              <a:off x="9897405" y="15274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 name="Oval 23"/>
            <p:cNvSpPr/>
            <p:nvPr userDrawn="1"/>
          </p:nvSpPr>
          <p:spPr>
            <a:xfrm>
              <a:off x="9982071" y="15274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 name="Oval 24"/>
            <p:cNvSpPr/>
            <p:nvPr userDrawn="1"/>
          </p:nvSpPr>
          <p:spPr>
            <a:xfrm>
              <a:off x="10066736" y="15274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 name="Oval 25"/>
            <p:cNvSpPr/>
            <p:nvPr userDrawn="1"/>
          </p:nvSpPr>
          <p:spPr>
            <a:xfrm>
              <a:off x="10151402" y="15274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 name="Oval 26"/>
            <p:cNvSpPr/>
            <p:nvPr userDrawn="1"/>
          </p:nvSpPr>
          <p:spPr>
            <a:xfrm>
              <a:off x="10236067" y="15274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 name="Oval 27"/>
            <p:cNvSpPr/>
            <p:nvPr userDrawn="1"/>
          </p:nvSpPr>
          <p:spPr>
            <a:xfrm>
              <a:off x="10320732" y="15274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 name="Oval 28"/>
            <p:cNvSpPr/>
            <p:nvPr userDrawn="1"/>
          </p:nvSpPr>
          <p:spPr>
            <a:xfrm>
              <a:off x="10405398" y="15274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 name="Oval 29"/>
            <p:cNvSpPr/>
            <p:nvPr userDrawn="1"/>
          </p:nvSpPr>
          <p:spPr>
            <a:xfrm>
              <a:off x="10490063" y="15274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1" name="Oval 30"/>
            <p:cNvSpPr/>
            <p:nvPr userDrawn="1"/>
          </p:nvSpPr>
          <p:spPr>
            <a:xfrm>
              <a:off x="9389413" y="23388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 name="Oval 31"/>
            <p:cNvSpPr/>
            <p:nvPr userDrawn="1"/>
          </p:nvSpPr>
          <p:spPr>
            <a:xfrm>
              <a:off x="9474078" y="23388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 name="Oval 32"/>
            <p:cNvSpPr/>
            <p:nvPr userDrawn="1"/>
          </p:nvSpPr>
          <p:spPr>
            <a:xfrm>
              <a:off x="9558744" y="23388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 name="Oval 33"/>
            <p:cNvSpPr/>
            <p:nvPr userDrawn="1"/>
          </p:nvSpPr>
          <p:spPr>
            <a:xfrm>
              <a:off x="9643409" y="23388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 name="Oval 34"/>
            <p:cNvSpPr/>
            <p:nvPr userDrawn="1"/>
          </p:nvSpPr>
          <p:spPr>
            <a:xfrm>
              <a:off x="9728075" y="23388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6" name="Oval 35"/>
            <p:cNvSpPr/>
            <p:nvPr userDrawn="1"/>
          </p:nvSpPr>
          <p:spPr>
            <a:xfrm>
              <a:off x="9812740" y="23388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7" name="Oval 36"/>
            <p:cNvSpPr/>
            <p:nvPr userDrawn="1"/>
          </p:nvSpPr>
          <p:spPr>
            <a:xfrm>
              <a:off x="9897405" y="23388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 name="Oval 37"/>
            <p:cNvSpPr/>
            <p:nvPr userDrawn="1"/>
          </p:nvSpPr>
          <p:spPr>
            <a:xfrm>
              <a:off x="9982071" y="23388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 name="Oval 43"/>
            <p:cNvSpPr/>
            <p:nvPr userDrawn="1"/>
          </p:nvSpPr>
          <p:spPr>
            <a:xfrm>
              <a:off x="10066736" y="23388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 name="Oval 44"/>
            <p:cNvSpPr/>
            <p:nvPr userDrawn="1"/>
          </p:nvSpPr>
          <p:spPr>
            <a:xfrm>
              <a:off x="10151402" y="23388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 name="Oval 45"/>
            <p:cNvSpPr/>
            <p:nvPr userDrawn="1"/>
          </p:nvSpPr>
          <p:spPr>
            <a:xfrm>
              <a:off x="10236067" y="23388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 name="Oval 46"/>
            <p:cNvSpPr/>
            <p:nvPr userDrawn="1"/>
          </p:nvSpPr>
          <p:spPr>
            <a:xfrm>
              <a:off x="10320732" y="23388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8" name="Oval 47"/>
            <p:cNvSpPr/>
            <p:nvPr userDrawn="1"/>
          </p:nvSpPr>
          <p:spPr>
            <a:xfrm>
              <a:off x="10405398" y="23388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9" name="Oval 48"/>
            <p:cNvSpPr/>
            <p:nvPr userDrawn="1"/>
          </p:nvSpPr>
          <p:spPr>
            <a:xfrm>
              <a:off x="10490063" y="23388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0" name="Oval 49"/>
            <p:cNvSpPr/>
            <p:nvPr userDrawn="1"/>
          </p:nvSpPr>
          <p:spPr>
            <a:xfrm>
              <a:off x="9385774" y="31855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1" name="Oval 50"/>
            <p:cNvSpPr/>
            <p:nvPr userDrawn="1"/>
          </p:nvSpPr>
          <p:spPr>
            <a:xfrm>
              <a:off x="9470439" y="31855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2" name="Oval 51"/>
            <p:cNvSpPr/>
            <p:nvPr userDrawn="1"/>
          </p:nvSpPr>
          <p:spPr>
            <a:xfrm>
              <a:off x="9555105" y="31855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3" name="Oval 52"/>
            <p:cNvSpPr/>
            <p:nvPr userDrawn="1"/>
          </p:nvSpPr>
          <p:spPr>
            <a:xfrm>
              <a:off x="9639770" y="31855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4" name="Oval 53"/>
            <p:cNvSpPr/>
            <p:nvPr userDrawn="1"/>
          </p:nvSpPr>
          <p:spPr>
            <a:xfrm>
              <a:off x="9724436" y="31855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5" name="Oval 54"/>
            <p:cNvSpPr/>
            <p:nvPr userDrawn="1"/>
          </p:nvSpPr>
          <p:spPr>
            <a:xfrm>
              <a:off x="9809101" y="31855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6" name="Oval 55"/>
            <p:cNvSpPr/>
            <p:nvPr userDrawn="1"/>
          </p:nvSpPr>
          <p:spPr>
            <a:xfrm>
              <a:off x="9893766" y="31855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7" name="Oval 56"/>
            <p:cNvSpPr/>
            <p:nvPr userDrawn="1"/>
          </p:nvSpPr>
          <p:spPr>
            <a:xfrm>
              <a:off x="9978432" y="31855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8" name="Oval 57"/>
            <p:cNvSpPr/>
            <p:nvPr userDrawn="1"/>
          </p:nvSpPr>
          <p:spPr>
            <a:xfrm>
              <a:off x="10063097" y="31855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9" name="Oval 58"/>
            <p:cNvSpPr/>
            <p:nvPr userDrawn="1"/>
          </p:nvSpPr>
          <p:spPr>
            <a:xfrm>
              <a:off x="10147763" y="31855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0" name="Oval 59"/>
            <p:cNvSpPr/>
            <p:nvPr userDrawn="1"/>
          </p:nvSpPr>
          <p:spPr>
            <a:xfrm>
              <a:off x="10232428" y="31855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1" name="Oval 60"/>
            <p:cNvSpPr/>
            <p:nvPr userDrawn="1"/>
          </p:nvSpPr>
          <p:spPr>
            <a:xfrm>
              <a:off x="10317093" y="31855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2" name="Oval 61"/>
            <p:cNvSpPr/>
            <p:nvPr userDrawn="1"/>
          </p:nvSpPr>
          <p:spPr>
            <a:xfrm>
              <a:off x="10401759" y="31855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3" name="Oval 62"/>
            <p:cNvSpPr/>
            <p:nvPr userDrawn="1"/>
          </p:nvSpPr>
          <p:spPr>
            <a:xfrm>
              <a:off x="10486424" y="31855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4" name="Oval 63"/>
            <p:cNvSpPr/>
            <p:nvPr userDrawn="1"/>
          </p:nvSpPr>
          <p:spPr>
            <a:xfrm>
              <a:off x="9385774" y="399689"/>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5" name="Oval 64"/>
            <p:cNvSpPr/>
            <p:nvPr userDrawn="1"/>
          </p:nvSpPr>
          <p:spPr>
            <a:xfrm>
              <a:off x="9470439" y="399689"/>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6" name="Oval 65"/>
            <p:cNvSpPr/>
            <p:nvPr userDrawn="1"/>
          </p:nvSpPr>
          <p:spPr>
            <a:xfrm>
              <a:off x="9555105" y="399689"/>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7" name="Oval 66"/>
            <p:cNvSpPr/>
            <p:nvPr userDrawn="1"/>
          </p:nvSpPr>
          <p:spPr>
            <a:xfrm>
              <a:off x="9639770" y="399689"/>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8" name="Oval 67"/>
            <p:cNvSpPr/>
            <p:nvPr userDrawn="1"/>
          </p:nvSpPr>
          <p:spPr>
            <a:xfrm>
              <a:off x="9724436" y="399689"/>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9" name="Oval 68"/>
            <p:cNvSpPr/>
            <p:nvPr userDrawn="1"/>
          </p:nvSpPr>
          <p:spPr>
            <a:xfrm>
              <a:off x="9809101" y="399689"/>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0" name="Oval 69"/>
            <p:cNvSpPr/>
            <p:nvPr userDrawn="1"/>
          </p:nvSpPr>
          <p:spPr>
            <a:xfrm>
              <a:off x="9893766" y="399689"/>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1" name="Oval 70"/>
            <p:cNvSpPr/>
            <p:nvPr userDrawn="1"/>
          </p:nvSpPr>
          <p:spPr>
            <a:xfrm>
              <a:off x="9978432" y="399689"/>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2" name="Oval 71"/>
            <p:cNvSpPr/>
            <p:nvPr userDrawn="1"/>
          </p:nvSpPr>
          <p:spPr>
            <a:xfrm>
              <a:off x="10063097" y="399689"/>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3" name="Oval 72"/>
            <p:cNvSpPr/>
            <p:nvPr userDrawn="1"/>
          </p:nvSpPr>
          <p:spPr>
            <a:xfrm>
              <a:off x="10147763" y="399689"/>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4" name="Oval 73"/>
            <p:cNvSpPr/>
            <p:nvPr userDrawn="1"/>
          </p:nvSpPr>
          <p:spPr>
            <a:xfrm>
              <a:off x="10232428" y="399689"/>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5" name="Oval 74"/>
            <p:cNvSpPr/>
            <p:nvPr userDrawn="1"/>
          </p:nvSpPr>
          <p:spPr>
            <a:xfrm>
              <a:off x="10317093" y="399689"/>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6" name="Oval 75"/>
            <p:cNvSpPr/>
            <p:nvPr userDrawn="1"/>
          </p:nvSpPr>
          <p:spPr>
            <a:xfrm>
              <a:off x="10401759" y="399689"/>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7" name="Oval 76"/>
            <p:cNvSpPr/>
            <p:nvPr userDrawn="1"/>
          </p:nvSpPr>
          <p:spPr>
            <a:xfrm>
              <a:off x="10486424" y="399689"/>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8" name="Oval 77"/>
            <p:cNvSpPr/>
            <p:nvPr userDrawn="1"/>
          </p:nvSpPr>
          <p:spPr>
            <a:xfrm>
              <a:off x="9382134" y="484354"/>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9" name="Oval 78"/>
            <p:cNvSpPr/>
            <p:nvPr userDrawn="1"/>
          </p:nvSpPr>
          <p:spPr>
            <a:xfrm>
              <a:off x="9466799" y="484354"/>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0" name="Oval 79"/>
            <p:cNvSpPr/>
            <p:nvPr userDrawn="1"/>
          </p:nvSpPr>
          <p:spPr>
            <a:xfrm>
              <a:off x="9551465" y="484354"/>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1" name="Oval 80"/>
            <p:cNvSpPr/>
            <p:nvPr userDrawn="1"/>
          </p:nvSpPr>
          <p:spPr>
            <a:xfrm>
              <a:off x="9636130" y="484354"/>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2" name="Oval 81"/>
            <p:cNvSpPr/>
            <p:nvPr userDrawn="1"/>
          </p:nvSpPr>
          <p:spPr>
            <a:xfrm>
              <a:off x="9720796" y="484354"/>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3" name="Oval 82"/>
            <p:cNvSpPr/>
            <p:nvPr userDrawn="1"/>
          </p:nvSpPr>
          <p:spPr>
            <a:xfrm>
              <a:off x="9805461" y="484354"/>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4" name="Oval 83"/>
            <p:cNvSpPr/>
            <p:nvPr userDrawn="1"/>
          </p:nvSpPr>
          <p:spPr>
            <a:xfrm>
              <a:off x="9890126" y="484354"/>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5" name="Oval 84"/>
            <p:cNvSpPr/>
            <p:nvPr userDrawn="1"/>
          </p:nvSpPr>
          <p:spPr>
            <a:xfrm>
              <a:off x="9974792" y="484354"/>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6" name="Oval 85"/>
            <p:cNvSpPr/>
            <p:nvPr userDrawn="1"/>
          </p:nvSpPr>
          <p:spPr>
            <a:xfrm>
              <a:off x="10059457" y="484354"/>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7" name="Oval 86"/>
            <p:cNvSpPr/>
            <p:nvPr userDrawn="1"/>
          </p:nvSpPr>
          <p:spPr>
            <a:xfrm>
              <a:off x="10144123" y="484354"/>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8" name="Oval 87"/>
            <p:cNvSpPr/>
            <p:nvPr userDrawn="1"/>
          </p:nvSpPr>
          <p:spPr>
            <a:xfrm>
              <a:off x="10228788" y="484354"/>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9" name="Oval 88"/>
            <p:cNvSpPr/>
            <p:nvPr userDrawn="1"/>
          </p:nvSpPr>
          <p:spPr>
            <a:xfrm>
              <a:off x="10313453" y="484354"/>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0" name="Oval 89"/>
            <p:cNvSpPr/>
            <p:nvPr userDrawn="1"/>
          </p:nvSpPr>
          <p:spPr>
            <a:xfrm>
              <a:off x="10398119" y="484354"/>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1" name="Oval 90"/>
            <p:cNvSpPr/>
            <p:nvPr userDrawn="1"/>
          </p:nvSpPr>
          <p:spPr>
            <a:xfrm>
              <a:off x="10482784" y="484354"/>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2" name="Oval 91"/>
            <p:cNvSpPr/>
            <p:nvPr userDrawn="1"/>
          </p:nvSpPr>
          <p:spPr>
            <a:xfrm>
              <a:off x="9382134" y="565492"/>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3" name="Oval 92"/>
            <p:cNvSpPr/>
            <p:nvPr userDrawn="1"/>
          </p:nvSpPr>
          <p:spPr>
            <a:xfrm>
              <a:off x="9466799" y="565492"/>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4" name="Oval 93"/>
            <p:cNvSpPr/>
            <p:nvPr userDrawn="1"/>
          </p:nvSpPr>
          <p:spPr>
            <a:xfrm>
              <a:off x="9551465" y="565492"/>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5" name="Oval 94"/>
            <p:cNvSpPr/>
            <p:nvPr userDrawn="1"/>
          </p:nvSpPr>
          <p:spPr>
            <a:xfrm>
              <a:off x="9636130" y="565492"/>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6" name="Oval 95"/>
            <p:cNvSpPr/>
            <p:nvPr userDrawn="1"/>
          </p:nvSpPr>
          <p:spPr>
            <a:xfrm>
              <a:off x="9720796" y="565492"/>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7" name="Oval 96"/>
            <p:cNvSpPr/>
            <p:nvPr userDrawn="1"/>
          </p:nvSpPr>
          <p:spPr>
            <a:xfrm>
              <a:off x="9805461" y="565492"/>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8" name="Oval 97"/>
            <p:cNvSpPr/>
            <p:nvPr userDrawn="1"/>
          </p:nvSpPr>
          <p:spPr>
            <a:xfrm>
              <a:off x="9890126" y="565492"/>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9" name="Oval 98"/>
            <p:cNvSpPr/>
            <p:nvPr userDrawn="1"/>
          </p:nvSpPr>
          <p:spPr>
            <a:xfrm>
              <a:off x="9974792" y="565492"/>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0" name="Oval 99"/>
            <p:cNvSpPr/>
            <p:nvPr userDrawn="1"/>
          </p:nvSpPr>
          <p:spPr>
            <a:xfrm>
              <a:off x="10059457" y="565492"/>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1" name="Oval 100"/>
            <p:cNvSpPr/>
            <p:nvPr userDrawn="1"/>
          </p:nvSpPr>
          <p:spPr>
            <a:xfrm>
              <a:off x="10144123" y="565492"/>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2" name="Oval 101"/>
            <p:cNvSpPr/>
            <p:nvPr userDrawn="1"/>
          </p:nvSpPr>
          <p:spPr>
            <a:xfrm>
              <a:off x="10228788" y="565492"/>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3" name="Oval 102"/>
            <p:cNvSpPr/>
            <p:nvPr userDrawn="1"/>
          </p:nvSpPr>
          <p:spPr>
            <a:xfrm>
              <a:off x="10313453" y="565492"/>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4" name="Oval 103"/>
            <p:cNvSpPr/>
            <p:nvPr userDrawn="1"/>
          </p:nvSpPr>
          <p:spPr>
            <a:xfrm>
              <a:off x="10398119" y="565492"/>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5" name="Oval 104"/>
            <p:cNvSpPr/>
            <p:nvPr userDrawn="1"/>
          </p:nvSpPr>
          <p:spPr>
            <a:xfrm>
              <a:off x="10482784" y="565492"/>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6" name="Oval 105"/>
            <p:cNvSpPr/>
            <p:nvPr userDrawn="1"/>
          </p:nvSpPr>
          <p:spPr>
            <a:xfrm>
              <a:off x="9378495" y="650157"/>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7" name="Oval 106"/>
            <p:cNvSpPr/>
            <p:nvPr userDrawn="1"/>
          </p:nvSpPr>
          <p:spPr>
            <a:xfrm>
              <a:off x="9463160" y="650157"/>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8" name="Oval 107"/>
            <p:cNvSpPr/>
            <p:nvPr userDrawn="1"/>
          </p:nvSpPr>
          <p:spPr>
            <a:xfrm>
              <a:off x="9547826" y="650157"/>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9" name="Oval 108"/>
            <p:cNvSpPr/>
            <p:nvPr userDrawn="1"/>
          </p:nvSpPr>
          <p:spPr>
            <a:xfrm>
              <a:off x="9632491" y="650157"/>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0" name="Oval 109"/>
            <p:cNvSpPr/>
            <p:nvPr userDrawn="1"/>
          </p:nvSpPr>
          <p:spPr>
            <a:xfrm>
              <a:off x="9717157" y="650157"/>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1" name="Oval 110"/>
            <p:cNvSpPr/>
            <p:nvPr userDrawn="1"/>
          </p:nvSpPr>
          <p:spPr>
            <a:xfrm>
              <a:off x="9801822" y="650157"/>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2" name="Oval 111"/>
            <p:cNvSpPr/>
            <p:nvPr userDrawn="1"/>
          </p:nvSpPr>
          <p:spPr>
            <a:xfrm>
              <a:off x="9886487" y="650157"/>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3" name="Oval 112"/>
            <p:cNvSpPr/>
            <p:nvPr userDrawn="1"/>
          </p:nvSpPr>
          <p:spPr>
            <a:xfrm>
              <a:off x="9971153" y="650157"/>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4" name="Oval 113"/>
            <p:cNvSpPr/>
            <p:nvPr userDrawn="1"/>
          </p:nvSpPr>
          <p:spPr>
            <a:xfrm>
              <a:off x="10055818" y="650157"/>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5" name="Oval 114"/>
            <p:cNvSpPr/>
            <p:nvPr userDrawn="1"/>
          </p:nvSpPr>
          <p:spPr>
            <a:xfrm>
              <a:off x="10140484" y="650157"/>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6" name="Oval 115"/>
            <p:cNvSpPr/>
            <p:nvPr userDrawn="1"/>
          </p:nvSpPr>
          <p:spPr>
            <a:xfrm>
              <a:off x="10225149" y="650157"/>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7" name="Oval 116"/>
            <p:cNvSpPr/>
            <p:nvPr userDrawn="1"/>
          </p:nvSpPr>
          <p:spPr>
            <a:xfrm>
              <a:off x="10309814" y="650157"/>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8" name="Oval 117"/>
            <p:cNvSpPr/>
            <p:nvPr userDrawn="1"/>
          </p:nvSpPr>
          <p:spPr>
            <a:xfrm>
              <a:off x="10394480" y="650157"/>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9" name="Oval 118"/>
            <p:cNvSpPr/>
            <p:nvPr userDrawn="1"/>
          </p:nvSpPr>
          <p:spPr>
            <a:xfrm>
              <a:off x="10479145" y="650157"/>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0" name="Oval 119"/>
            <p:cNvSpPr/>
            <p:nvPr userDrawn="1"/>
          </p:nvSpPr>
          <p:spPr>
            <a:xfrm>
              <a:off x="9378495" y="731295"/>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1" name="Oval 120"/>
            <p:cNvSpPr/>
            <p:nvPr userDrawn="1"/>
          </p:nvSpPr>
          <p:spPr>
            <a:xfrm>
              <a:off x="9463160" y="731295"/>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2" name="Oval 121"/>
            <p:cNvSpPr/>
            <p:nvPr userDrawn="1"/>
          </p:nvSpPr>
          <p:spPr>
            <a:xfrm>
              <a:off x="9547826" y="731295"/>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3" name="Oval 122"/>
            <p:cNvSpPr/>
            <p:nvPr userDrawn="1"/>
          </p:nvSpPr>
          <p:spPr>
            <a:xfrm>
              <a:off x="9632491" y="731295"/>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4" name="Oval 123"/>
            <p:cNvSpPr/>
            <p:nvPr userDrawn="1"/>
          </p:nvSpPr>
          <p:spPr>
            <a:xfrm>
              <a:off x="9717157" y="731295"/>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5" name="Oval 124"/>
            <p:cNvSpPr/>
            <p:nvPr userDrawn="1"/>
          </p:nvSpPr>
          <p:spPr>
            <a:xfrm>
              <a:off x="9801822" y="731295"/>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6" name="Oval 125"/>
            <p:cNvSpPr/>
            <p:nvPr userDrawn="1"/>
          </p:nvSpPr>
          <p:spPr>
            <a:xfrm>
              <a:off x="9886487" y="731295"/>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7" name="Oval 126"/>
            <p:cNvSpPr/>
            <p:nvPr userDrawn="1"/>
          </p:nvSpPr>
          <p:spPr>
            <a:xfrm>
              <a:off x="9971153" y="731295"/>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8" name="Oval 127"/>
            <p:cNvSpPr/>
            <p:nvPr userDrawn="1"/>
          </p:nvSpPr>
          <p:spPr>
            <a:xfrm>
              <a:off x="10055818" y="731295"/>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9" name="Oval 128"/>
            <p:cNvSpPr/>
            <p:nvPr userDrawn="1"/>
          </p:nvSpPr>
          <p:spPr>
            <a:xfrm>
              <a:off x="10140484" y="731295"/>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0" name="Oval 129"/>
            <p:cNvSpPr/>
            <p:nvPr userDrawn="1"/>
          </p:nvSpPr>
          <p:spPr>
            <a:xfrm>
              <a:off x="10225149" y="731295"/>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1" name="Oval 130"/>
            <p:cNvSpPr/>
            <p:nvPr userDrawn="1"/>
          </p:nvSpPr>
          <p:spPr>
            <a:xfrm>
              <a:off x="10309814" y="731295"/>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2" name="Oval 131"/>
            <p:cNvSpPr/>
            <p:nvPr userDrawn="1"/>
          </p:nvSpPr>
          <p:spPr>
            <a:xfrm>
              <a:off x="10394480" y="731295"/>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3" name="Oval 132"/>
            <p:cNvSpPr/>
            <p:nvPr userDrawn="1"/>
          </p:nvSpPr>
          <p:spPr>
            <a:xfrm>
              <a:off x="10479145" y="731295"/>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4" name="Oval 133"/>
            <p:cNvSpPr/>
            <p:nvPr userDrawn="1"/>
          </p:nvSpPr>
          <p:spPr>
            <a:xfrm>
              <a:off x="9374856" y="815960"/>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5" name="Oval 134"/>
            <p:cNvSpPr/>
            <p:nvPr userDrawn="1"/>
          </p:nvSpPr>
          <p:spPr>
            <a:xfrm>
              <a:off x="9459521" y="815960"/>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6" name="Oval 135"/>
            <p:cNvSpPr/>
            <p:nvPr userDrawn="1"/>
          </p:nvSpPr>
          <p:spPr>
            <a:xfrm>
              <a:off x="9544187" y="815960"/>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7" name="Oval 136"/>
            <p:cNvSpPr/>
            <p:nvPr userDrawn="1"/>
          </p:nvSpPr>
          <p:spPr>
            <a:xfrm>
              <a:off x="9628852" y="815960"/>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8" name="Oval 137"/>
            <p:cNvSpPr/>
            <p:nvPr userDrawn="1"/>
          </p:nvSpPr>
          <p:spPr>
            <a:xfrm>
              <a:off x="9713518" y="815960"/>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9" name="Oval 138"/>
            <p:cNvSpPr/>
            <p:nvPr userDrawn="1"/>
          </p:nvSpPr>
          <p:spPr>
            <a:xfrm>
              <a:off x="9798183" y="815960"/>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0" name="Oval 139"/>
            <p:cNvSpPr/>
            <p:nvPr userDrawn="1"/>
          </p:nvSpPr>
          <p:spPr>
            <a:xfrm>
              <a:off x="9882848" y="815960"/>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1" name="Oval 140"/>
            <p:cNvSpPr/>
            <p:nvPr userDrawn="1"/>
          </p:nvSpPr>
          <p:spPr>
            <a:xfrm>
              <a:off x="9967514" y="815960"/>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2" name="Oval 141"/>
            <p:cNvSpPr/>
            <p:nvPr userDrawn="1"/>
          </p:nvSpPr>
          <p:spPr>
            <a:xfrm>
              <a:off x="10052179" y="815960"/>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3" name="Oval 142"/>
            <p:cNvSpPr/>
            <p:nvPr userDrawn="1"/>
          </p:nvSpPr>
          <p:spPr>
            <a:xfrm>
              <a:off x="10136845" y="815960"/>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4" name="Oval 143"/>
            <p:cNvSpPr/>
            <p:nvPr userDrawn="1"/>
          </p:nvSpPr>
          <p:spPr>
            <a:xfrm>
              <a:off x="10221510" y="815960"/>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5" name="Oval 144"/>
            <p:cNvSpPr/>
            <p:nvPr userDrawn="1"/>
          </p:nvSpPr>
          <p:spPr>
            <a:xfrm>
              <a:off x="10306175" y="815960"/>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6" name="Oval 145"/>
            <p:cNvSpPr/>
            <p:nvPr userDrawn="1"/>
          </p:nvSpPr>
          <p:spPr>
            <a:xfrm>
              <a:off x="10390841" y="815960"/>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7" name="Oval 146"/>
            <p:cNvSpPr/>
            <p:nvPr userDrawn="1"/>
          </p:nvSpPr>
          <p:spPr>
            <a:xfrm>
              <a:off x="10475506" y="815960"/>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8" name="Oval 147"/>
            <p:cNvSpPr/>
            <p:nvPr userDrawn="1"/>
          </p:nvSpPr>
          <p:spPr>
            <a:xfrm>
              <a:off x="9374856" y="89709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9" name="Oval 148"/>
            <p:cNvSpPr/>
            <p:nvPr userDrawn="1"/>
          </p:nvSpPr>
          <p:spPr>
            <a:xfrm>
              <a:off x="9459521" y="89709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0" name="Oval 149"/>
            <p:cNvSpPr/>
            <p:nvPr userDrawn="1"/>
          </p:nvSpPr>
          <p:spPr>
            <a:xfrm>
              <a:off x="9544187" y="89709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1" name="Oval 150"/>
            <p:cNvSpPr/>
            <p:nvPr userDrawn="1"/>
          </p:nvSpPr>
          <p:spPr>
            <a:xfrm>
              <a:off x="9628852" y="89709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2" name="Oval 151"/>
            <p:cNvSpPr/>
            <p:nvPr userDrawn="1"/>
          </p:nvSpPr>
          <p:spPr>
            <a:xfrm>
              <a:off x="9713518" y="89709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3" name="Oval 152"/>
            <p:cNvSpPr/>
            <p:nvPr userDrawn="1"/>
          </p:nvSpPr>
          <p:spPr>
            <a:xfrm>
              <a:off x="9798183" y="89709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4" name="Oval 153"/>
            <p:cNvSpPr/>
            <p:nvPr userDrawn="1"/>
          </p:nvSpPr>
          <p:spPr>
            <a:xfrm>
              <a:off x="9882848" y="89709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5" name="Oval 154"/>
            <p:cNvSpPr/>
            <p:nvPr userDrawn="1"/>
          </p:nvSpPr>
          <p:spPr>
            <a:xfrm>
              <a:off x="9967514" y="89709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6" name="Oval 155"/>
            <p:cNvSpPr/>
            <p:nvPr userDrawn="1"/>
          </p:nvSpPr>
          <p:spPr>
            <a:xfrm>
              <a:off x="10052179" y="89709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7" name="Oval 156"/>
            <p:cNvSpPr/>
            <p:nvPr userDrawn="1"/>
          </p:nvSpPr>
          <p:spPr>
            <a:xfrm>
              <a:off x="10136845" y="89709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8" name="Oval 157"/>
            <p:cNvSpPr/>
            <p:nvPr userDrawn="1"/>
          </p:nvSpPr>
          <p:spPr>
            <a:xfrm>
              <a:off x="10221510" y="89709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9" name="Oval 158"/>
            <p:cNvSpPr/>
            <p:nvPr userDrawn="1"/>
          </p:nvSpPr>
          <p:spPr>
            <a:xfrm>
              <a:off x="10306175" y="89709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0" name="Oval 159"/>
            <p:cNvSpPr/>
            <p:nvPr userDrawn="1"/>
          </p:nvSpPr>
          <p:spPr>
            <a:xfrm>
              <a:off x="10390841" y="89709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1" name="Oval 160"/>
            <p:cNvSpPr/>
            <p:nvPr userDrawn="1"/>
          </p:nvSpPr>
          <p:spPr>
            <a:xfrm>
              <a:off x="10475506" y="89709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2" name="Oval 161"/>
            <p:cNvSpPr/>
            <p:nvPr userDrawn="1"/>
          </p:nvSpPr>
          <p:spPr>
            <a:xfrm>
              <a:off x="9371217" y="981763"/>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3" name="Oval 162"/>
            <p:cNvSpPr/>
            <p:nvPr userDrawn="1"/>
          </p:nvSpPr>
          <p:spPr>
            <a:xfrm>
              <a:off x="9455882" y="981763"/>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4" name="Oval 163"/>
            <p:cNvSpPr/>
            <p:nvPr userDrawn="1"/>
          </p:nvSpPr>
          <p:spPr>
            <a:xfrm>
              <a:off x="9540548" y="981763"/>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5" name="Oval 164"/>
            <p:cNvSpPr/>
            <p:nvPr userDrawn="1"/>
          </p:nvSpPr>
          <p:spPr>
            <a:xfrm>
              <a:off x="9625213" y="981763"/>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6" name="Oval 165"/>
            <p:cNvSpPr/>
            <p:nvPr userDrawn="1"/>
          </p:nvSpPr>
          <p:spPr>
            <a:xfrm>
              <a:off x="9709879" y="981763"/>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7" name="Oval 166"/>
            <p:cNvSpPr/>
            <p:nvPr userDrawn="1"/>
          </p:nvSpPr>
          <p:spPr>
            <a:xfrm>
              <a:off x="9794544" y="981763"/>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8" name="Oval 167"/>
            <p:cNvSpPr/>
            <p:nvPr userDrawn="1"/>
          </p:nvSpPr>
          <p:spPr>
            <a:xfrm>
              <a:off x="9879209" y="981763"/>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9" name="Oval 168"/>
            <p:cNvSpPr/>
            <p:nvPr userDrawn="1"/>
          </p:nvSpPr>
          <p:spPr>
            <a:xfrm>
              <a:off x="9963875" y="981763"/>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0" name="Oval 169"/>
            <p:cNvSpPr/>
            <p:nvPr userDrawn="1"/>
          </p:nvSpPr>
          <p:spPr>
            <a:xfrm>
              <a:off x="10048540" y="981763"/>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1" name="Oval 170"/>
            <p:cNvSpPr/>
            <p:nvPr userDrawn="1"/>
          </p:nvSpPr>
          <p:spPr>
            <a:xfrm>
              <a:off x="10133206" y="981763"/>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2" name="Oval 171"/>
            <p:cNvSpPr/>
            <p:nvPr userDrawn="1"/>
          </p:nvSpPr>
          <p:spPr>
            <a:xfrm>
              <a:off x="10217871" y="981763"/>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3" name="Oval 172"/>
            <p:cNvSpPr/>
            <p:nvPr userDrawn="1"/>
          </p:nvSpPr>
          <p:spPr>
            <a:xfrm>
              <a:off x="10302536" y="981763"/>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4" name="Oval 173"/>
            <p:cNvSpPr/>
            <p:nvPr userDrawn="1"/>
          </p:nvSpPr>
          <p:spPr>
            <a:xfrm>
              <a:off x="10387202" y="981763"/>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5" name="Oval 174"/>
            <p:cNvSpPr/>
            <p:nvPr userDrawn="1"/>
          </p:nvSpPr>
          <p:spPr>
            <a:xfrm>
              <a:off x="10471867" y="981763"/>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6" name="Oval 175"/>
            <p:cNvSpPr/>
            <p:nvPr userDrawn="1"/>
          </p:nvSpPr>
          <p:spPr>
            <a:xfrm>
              <a:off x="9371217" y="106290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7" name="Oval 176"/>
            <p:cNvSpPr/>
            <p:nvPr userDrawn="1"/>
          </p:nvSpPr>
          <p:spPr>
            <a:xfrm>
              <a:off x="9455882" y="106290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8" name="Oval 177"/>
            <p:cNvSpPr/>
            <p:nvPr userDrawn="1"/>
          </p:nvSpPr>
          <p:spPr>
            <a:xfrm>
              <a:off x="9540548" y="106290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9" name="Oval 178"/>
            <p:cNvSpPr/>
            <p:nvPr userDrawn="1"/>
          </p:nvSpPr>
          <p:spPr>
            <a:xfrm>
              <a:off x="9625213" y="106290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0" name="Oval 179"/>
            <p:cNvSpPr/>
            <p:nvPr userDrawn="1"/>
          </p:nvSpPr>
          <p:spPr>
            <a:xfrm>
              <a:off x="9709879" y="106290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1" name="Oval 180"/>
            <p:cNvSpPr/>
            <p:nvPr userDrawn="1"/>
          </p:nvSpPr>
          <p:spPr>
            <a:xfrm>
              <a:off x="9794544" y="106290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2" name="Oval 181"/>
            <p:cNvSpPr/>
            <p:nvPr userDrawn="1"/>
          </p:nvSpPr>
          <p:spPr>
            <a:xfrm>
              <a:off x="9879209" y="106290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3" name="Oval 182"/>
            <p:cNvSpPr/>
            <p:nvPr userDrawn="1"/>
          </p:nvSpPr>
          <p:spPr>
            <a:xfrm>
              <a:off x="9963875" y="106290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4" name="Oval 183"/>
            <p:cNvSpPr/>
            <p:nvPr userDrawn="1"/>
          </p:nvSpPr>
          <p:spPr>
            <a:xfrm>
              <a:off x="10048540" y="106290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5" name="Oval 184"/>
            <p:cNvSpPr/>
            <p:nvPr userDrawn="1"/>
          </p:nvSpPr>
          <p:spPr>
            <a:xfrm>
              <a:off x="10133206" y="106290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6" name="Oval 185"/>
            <p:cNvSpPr/>
            <p:nvPr userDrawn="1"/>
          </p:nvSpPr>
          <p:spPr>
            <a:xfrm>
              <a:off x="10217871" y="106290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7" name="Oval 186"/>
            <p:cNvSpPr/>
            <p:nvPr userDrawn="1"/>
          </p:nvSpPr>
          <p:spPr>
            <a:xfrm>
              <a:off x="10302536" y="106290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8" name="Oval 187"/>
            <p:cNvSpPr/>
            <p:nvPr userDrawn="1"/>
          </p:nvSpPr>
          <p:spPr>
            <a:xfrm>
              <a:off x="10387202" y="106290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9" name="Oval 188"/>
            <p:cNvSpPr/>
            <p:nvPr userDrawn="1"/>
          </p:nvSpPr>
          <p:spPr>
            <a:xfrm>
              <a:off x="10471867" y="106290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0" name="Oval 189"/>
            <p:cNvSpPr/>
            <p:nvPr userDrawn="1"/>
          </p:nvSpPr>
          <p:spPr>
            <a:xfrm>
              <a:off x="9367577" y="114756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1" name="Oval 190"/>
            <p:cNvSpPr/>
            <p:nvPr userDrawn="1"/>
          </p:nvSpPr>
          <p:spPr>
            <a:xfrm>
              <a:off x="9452242" y="114756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2" name="Oval 191"/>
            <p:cNvSpPr/>
            <p:nvPr userDrawn="1"/>
          </p:nvSpPr>
          <p:spPr>
            <a:xfrm>
              <a:off x="9536908" y="114756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3" name="Oval 192"/>
            <p:cNvSpPr/>
            <p:nvPr userDrawn="1"/>
          </p:nvSpPr>
          <p:spPr>
            <a:xfrm>
              <a:off x="9621573" y="114756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4" name="Oval 193"/>
            <p:cNvSpPr/>
            <p:nvPr userDrawn="1"/>
          </p:nvSpPr>
          <p:spPr>
            <a:xfrm>
              <a:off x="9706239" y="114756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5" name="Oval 194"/>
            <p:cNvSpPr/>
            <p:nvPr userDrawn="1"/>
          </p:nvSpPr>
          <p:spPr>
            <a:xfrm>
              <a:off x="9790904" y="114756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6" name="Oval 195"/>
            <p:cNvSpPr/>
            <p:nvPr userDrawn="1"/>
          </p:nvSpPr>
          <p:spPr>
            <a:xfrm>
              <a:off x="9875569" y="114756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7" name="Oval 196"/>
            <p:cNvSpPr/>
            <p:nvPr userDrawn="1"/>
          </p:nvSpPr>
          <p:spPr>
            <a:xfrm>
              <a:off x="9960235" y="114756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8" name="Oval 197"/>
            <p:cNvSpPr/>
            <p:nvPr userDrawn="1"/>
          </p:nvSpPr>
          <p:spPr>
            <a:xfrm>
              <a:off x="10044900" y="114756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9" name="Oval 198"/>
            <p:cNvSpPr/>
            <p:nvPr userDrawn="1"/>
          </p:nvSpPr>
          <p:spPr>
            <a:xfrm>
              <a:off x="10129566" y="114756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0" name="Oval 199"/>
            <p:cNvSpPr/>
            <p:nvPr userDrawn="1"/>
          </p:nvSpPr>
          <p:spPr>
            <a:xfrm>
              <a:off x="10214231" y="114756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1" name="Oval 200"/>
            <p:cNvSpPr/>
            <p:nvPr userDrawn="1"/>
          </p:nvSpPr>
          <p:spPr>
            <a:xfrm>
              <a:off x="10298896" y="114756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2" name="Oval 201"/>
            <p:cNvSpPr/>
            <p:nvPr userDrawn="1"/>
          </p:nvSpPr>
          <p:spPr>
            <a:xfrm>
              <a:off x="10383562" y="114756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3" name="Oval 202"/>
            <p:cNvSpPr/>
            <p:nvPr userDrawn="1"/>
          </p:nvSpPr>
          <p:spPr>
            <a:xfrm>
              <a:off x="10468227" y="114756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204" name="Block Arc 203"/>
          <p:cNvSpPr/>
          <p:nvPr userDrawn="1"/>
        </p:nvSpPr>
        <p:spPr>
          <a:xfrm rot="7609614">
            <a:off x="10774522" y="5066085"/>
            <a:ext cx="1306254" cy="1306254"/>
          </a:xfrm>
          <a:prstGeom prst="blockArc">
            <a:avLst>
              <a:gd name="adj1" fmla="val 7366238"/>
              <a:gd name="adj2" fmla="val 1480133"/>
              <a:gd name="adj3" fmla="val 11889"/>
            </a:avLst>
          </a:prstGeom>
          <a:solidFill>
            <a:schemeClr val="accent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205" name="Block Arc 204"/>
          <p:cNvSpPr/>
          <p:nvPr userDrawn="1"/>
        </p:nvSpPr>
        <p:spPr>
          <a:xfrm rot="2093918">
            <a:off x="8083486" y="699563"/>
            <a:ext cx="494938" cy="494938"/>
          </a:xfrm>
          <a:prstGeom prst="blockArc">
            <a:avLst>
              <a:gd name="adj1" fmla="val 7366238"/>
              <a:gd name="adj2" fmla="val 3410614"/>
              <a:gd name="adj3" fmla="val 5903"/>
            </a:avLst>
          </a:prstGeom>
          <a:solidFill>
            <a:schemeClr val="accent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206" name="Rectangle 205"/>
          <p:cNvSpPr/>
          <p:nvPr userDrawn="1"/>
        </p:nvSpPr>
        <p:spPr>
          <a:xfrm>
            <a:off x="0" y="0"/>
            <a:ext cx="3181350" cy="6858000"/>
          </a:xfrm>
          <a:prstGeom prst="rect">
            <a:avLst/>
          </a:prstGeom>
          <a:solidFill>
            <a:srgbClr val="D6F1E8"/>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7" name="Picture Placeholder 206"/>
          <p:cNvSpPr>
            <a:spLocks noGrp="1"/>
          </p:cNvSpPr>
          <p:nvPr>
            <p:ph type="pic" sz="quarter" idx="10"/>
          </p:nvPr>
        </p:nvSpPr>
        <p:spPr>
          <a:xfrm>
            <a:off x="778984" y="776222"/>
            <a:ext cx="5124450" cy="5124450"/>
          </a:xfrm>
          <a:custGeom>
            <a:avLst/>
            <a:gdLst>
              <a:gd name="connsiteX0" fmla="*/ 2171700 w 4343400"/>
              <a:gd name="connsiteY0" fmla="*/ 0 h 4343400"/>
              <a:gd name="connsiteX1" fmla="*/ 4343400 w 4343400"/>
              <a:gd name="connsiteY1" fmla="*/ 2171700 h 4343400"/>
              <a:gd name="connsiteX2" fmla="*/ 2171700 w 4343400"/>
              <a:gd name="connsiteY2" fmla="*/ 4343400 h 4343400"/>
              <a:gd name="connsiteX3" fmla="*/ 0 w 4343400"/>
              <a:gd name="connsiteY3" fmla="*/ 2171700 h 4343400"/>
              <a:gd name="connsiteX4" fmla="*/ 2171700 w 4343400"/>
              <a:gd name="connsiteY4" fmla="*/ 0 h 434340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4343400" h="4343400">
                <a:moveTo>
                  <a:pt x="2171700" y="0"/>
                </a:moveTo>
                <a:cubicBezTo>
                  <a:pt x="3371097" y="0"/>
                  <a:pt x="4343400" y="972303"/>
                  <a:pt x="4343400" y="2171700"/>
                </a:cubicBezTo>
                <a:cubicBezTo>
                  <a:pt x="4343400" y="3371097"/>
                  <a:pt x="3371097" y="4343400"/>
                  <a:pt x="2171700" y="4343400"/>
                </a:cubicBezTo>
                <a:cubicBezTo>
                  <a:pt x="972303" y="4343400"/>
                  <a:pt x="0" y="3371097"/>
                  <a:pt x="0" y="2171700"/>
                </a:cubicBezTo>
                <a:cubicBezTo>
                  <a:pt x="0" y="972303"/>
                  <a:pt x="972303" y="0"/>
                  <a:pt x="2171700" y="0"/>
                </a:cubicBezTo>
                <a:close/>
              </a:path>
            </a:pathLst>
          </a:custGeom>
          <a:noFill/>
          <a:ln>
            <a:noFill/>
          </a:ln>
        </p:spPr>
        <p:txBody>
          <a:bodyPr wrap="square">
            <a:noAutofit/>
          </a:bodyPr>
          <a:lstStyle>
            <a:lvl1pPr>
              <a:defRPr sz="1400">
                <a:solidFill>
                  <a:schemeClr val="bg1"/>
                </a:solidFill>
              </a:defRPr>
            </a:lvl1pPr>
          </a:lstStyle>
          <a:p>
            <a:endParaRPr lang="en-US"/>
          </a:p>
        </p:txBody>
      </p:sp>
      <p:grpSp>
        <p:nvGrpSpPr>
          <p:cNvPr id="208" name="Group 207"/>
          <p:cNvGrpSpPr/>
          <p:nvPr userDrawn="1"/>
        </p:nvGrpSpPr>
        <p:grpSpPr>
          <a:xfrm>
            <a:off x="1576408" y="4747023"/>
            <a:ext cx="2755900" cy="2755900"/>
            <a:chOff x="482600" y="1754327"/>
            <a:chExt cx="2755900" cy="2755900"/>
          </a:xfrm>
        </p:grpSpPr>
        <p:sp>
          <p:nvSpPr>
            <p:cNvPr id="209" name="Oval 208"/>
            <p:cNvSpPr/>
            <p:nvPr userDrawn="1"/>
          </p:nvSpPr>
          <p:spPr>
            <a:xfrm>
              <a:off x="482600" y="1754327"/>
              <a:ext cx="2755900" cy="2755900"/>
            </a:xfrm>
            <a:prstGeom prst="ellipse">
              <a:avLst/>
            </a:prstGeom>
            <a:noFill/>
            <a:ln w="19050">
              <a:solidFill>
                <a:srgbClr val="FFCD7F"/>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0" name="Oval 209"/>
            <p:cNvSpPr/>
            <p:nvPr userDrawn="1"/>
          </p:nvSpPr>
          <p:spPr>
            <a:xfrm>
              <a:off x="656946" y="1928673"/>
              <a:ext cx="2407208" cy="2407208"/>
            </a:xfrm>
            <a:prstGeom prst="ellipse">
              <a:avLst/>
            </a:prstGeom>
            <a:noFill/>
            <a:ln w="19050">
              <a:solidFill>
                <a:srgbClr val="FFCD7F"/>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1" name="Oval 210"/>
            <p:cNvSpPr/>
            <p:nvPr userDrawn="1"/>
          </p:nvSpPr>
          <p:spPr>
            <a:xfrm>
              <a:off x="861873" y="2133600"/>
              <a:ext cx="1997354" cy="1997354"/>
            </a:xfrm>
            <a:prstGeom prst="ellipse">
              <a:avLst/>
            </a:prstGeom>
            <a:noFill/>
            <a:ln w="19050">
              <a:solidFill>
                <a:srgbClr val="FFCD7F"/>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2" name="Oval 211"/>
            <p:cNvSpPr/>
            <p:nvPr userDrawn="1"/>
          </p:nvSpPr>
          <p:spPr>
            <a:xfrm>
              <a:off x="1072126" y="2343853"/>
              <a:ext cx="1576848" cy="1576848"/>
            </a:xfrm>
            <a:prstGeom prst="ellipse">
              <a:avLst/>
            </a:prstGeom>
            <a:noFill/>
            <a:ln w="19050">
              <a:solidFill>
                <a:srgbClr val="FFCD7F"/>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3" name="Oval 212"/>
            <p:cNvSpPr/>
            <p:nvPr userDrawn="1"/>
          </p:nvSpPr>
          <p:spPr>
            <a:xfrm>
              <a:off x="1220475" y="2492202"/>
              <a:ext cx="1280150" cy="1280150"/>
            </a:xfrm>
            <a:prstGeom prst="ellipse">
              <a:avLst/>
            </a:prstGeom>
            <a:noFill/>
            <a:ln w="19050">
              <a:solidFill>
                <a:srgbClr val="FFCD7F"/>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4" name="Oval 213"/>
            <p:cNvSpPr/>
            <p:nvPr userDrawn="1"/>
          </p:nvSpPr>
          <p:spPr>
            <a:xfrm>
              <a:off x="1382736" y="2654463"/>
              <a:ext cx="955629" cy="955629"/>
            </a:xfrm>
            <a:prstGeom prst="ellipse">
              <a:avLst/>
            </a:prstGeom>
            <a:noFill/>
            <a:ln w="19050">
              <a:solidFill>
                <a:srgbClr val="FFCD7F"/>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5" name="Oval 214"/>
            <p:cNvSpPr/>
            <p:nvPr userDrawn="1"/>
          </p:nvSpPr>
          <p:spPr>
            <a:xfrm>
              <a:off x="1522436" y="2794163"/>
              <a:ext cx="676229" cy="676229"/>
            </a:xfrm>
            <a:prstGeom prst="ellipse">
              <a:avLst/>
            </a:prstGeom>
            <a:noFill/>
            <a:ln w="19050">
              <a:solidFill>
                <a:srgbClr val="FFCD7F"/>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216" name="Cross 215"/>
          <p:cNvSpPr/>
          <p:nvPr userDrawn="1"/>
        </p:nvSpPr>
        <p:spPr>
          <a:xfrm rot="17144936">
            <a:off x="388067" y="310616"/>
            <a:ext cx="781832" cy="791704"/>
          </a:xfrm>
          <a:prstGeom prst="plus">
            <a:avLst>
              <a:gd name="adj" fmla="val 36504"/>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cSld>
  <p:clrMapOvr>
    <a:masterClrMapping/>
  </p:clrMapOvr>
  <p:timing>
    <p:tnLst>
      <p:par>
        <p:cTn id="1" dur="indefinite" restart="never" nodeType="tmRoot"/>
      </p:par>
    </p:tnLst>
  </p:timing>
</p:sldLayout>
</file>

<file path=ppt/slideLayouts/slideLayout7.xml><?xml version="1.0" encoding="utf-8"?>
<p:sldLayout xmlns:a="http://schemas.openxmlformats.org/drawingml/2006/main" xmlns:r="http://schemas.openxmlformats.org/officeDocument/2006/relationships" xmlns:p="http://schemas.openxmlformats.org/presentationml/2006/main" matchingName="Title + 2 columns" userDrawn="1">
  <p:cSld name="Title + 2 columns">
    <p:spTree>
      <p:nvGrpSpPr>
        <p:cNvPr id="1" name="Shape 44"/>
        <p:cNvGrpSpPr/>
        <p:nvPr/>
      </p:nvGrpSpPr>
      <p:grpSpPr>
        <a:xfrm>
          <a:off x="0" y="0"/>
          <a:ext cx="0" cy="0"/>
          <a:chOff x="0" y="0"/>
          <a:chExt cx="0" cy="0"/>
        </a:xfrm>
      </p:grpSpPr>
      <p:grpSp>
        <p:nvGrpSpPr>
          <p:cNvPr id="20" name="Group 19"/>
          <p:cNvGrpSpPr/>
          <p:nvPr userDrawn="1"/>
        </p:nvGrpSpPr>
        <p:grpSpPr>
          <a:xfrm>
            <a:off x="3208144" y="74610"/>
            <a:ext cx="2755900" cy="2755900"/>
            <a:chOff x="482600" y="1754327"/>
            <a:chExt cx="2755900" cy="2755900"/>
          </a:xfrm>
        </p:grpSpPr>
        <p:sp>
          <p:nvSpPr>
            <p:cNvPr id="21" name="Oval 20"/>
            <p:cNvSpPr/>
            <p:nvPr userDrawn="1"/>
          </p:nvSpPr>
          <p:spPr>
            <a:xfrm>
              <a:off x="482600" y="1754327"/>
              <a:ext cx="2755900" cy="2755900"/>
            </a:xfrm>
            <a:prstGeom prst="ellipse">
              <a:avLst/>
            </a:prstGeom>
            <a:noFill/>
            <a:ln w="19050">
              <a:solidFill>
                <a:srgbClr val="FFCD7F"/>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 name="Oval 21"/>
            <p:cNvSpPr/>
            <p:nvPr userDrawn="1"/>
          </p:nvSpPr>
          <p:spPr>
            <a:xfrm>
              <a:off x="656946" y="1928673"/>
              <a:ext cx="2407208" cy="2407208"/>
            </a:xfrm>
            <a:prstGeom prst="ellipse">
              <a:avLst/>
            </a:prstGeom>
            <a:noFill/>
            <a:ln w="19050">
              <a:solidFill>
                <a:srgbClr val="FFCD7F"/>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 name="Oval 22"/>
            <p:cNvSpPr/>
            <p:nvPr userDrawn="1"/>
          </p:nvSpPr>
          <p:spPr>
            <a:xfrm>
              <a:off x="861873" y="2133600"/>
              <a:ext cx="1997354" cy="1997354"/>
            </a:xfrm>
            <a:prstGeom prst="ellipse">
              <a:avLst/>
            </a:prstGeom>
            <a:noFill/>
            <a:ln w="19050">
              <a:solidFill>
                <a:srgbClr val="FFCD7F"/>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 name="Oval 23"/>
            <p:cNvSpPr/>
            <p:nvPr userDrawn="1"/>
          </p:nvSpPr>
          <p:spPr>
            <a:xfrm>
              <a:off x="1072126" y="2343853"/>
              <a:ext cx="1576848" cy="1576848"/>
            </a:xfrm>
            <a:prstGeom prst="ellipse">
              <a:avLst/>
            </a:prstGeom>
            <a:noFill/>
            <a:ln w="19050">
              <a:solidFill>
                <a:srgbClr val="FFCD7F"/>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 name="Oval 24"/>
            <p:cNvSpPr/>
            <p:nvPr userDrawn="1"/>
          </p:nvSpPr>
          <p:spPr>
            <a:xfrm>
              <a:off x="1220475" y="2492202"/>
              <a:ext cx="1280150" cy="1280150"/>
            </a:xfrm>
            <a:prstGeom prst="ellipse">
              <a:avLst/>
            </a:prstGeom>
            <a:noFill/>
            <a:ln w="19050">
              <a:solidFill>
                <a:srgbClr val="FFCD7F"/>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 name="Oval 25"/>
            <p:cNvSpPr/>
            <p:nvPr userDrawn="1"/>
          </p:nvSpPr>
          <p:spPr>
            <a:xfrm>
              <a:off x="1382736" y="2654463"/>
              <a:ext cx="955629" cy="955629"/>
            </a:xfrm>
            <a:prstGeom prst="ellipse">
              <a:avLst/>
            </a:prstGeom>
            <a:noFill/>
            <a:ln w="19050">
              <a:solidFill>
                <a:srgbClr val="FFCD7F"/>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 name="Oval 26"/>
            <p:cNvSpPr/>
            <p:nvPr userDrawn="1"/>
          </p:nvSpPr>
          <p:spPr>
            <a:xfrm>
              <a:off x="1522436" y="2794163"/>
              <a:ext cx="676229" cy="676229"/>
            </a:xfrm>
            <a:prstGeom prst="ellipse">
              <a:avLst/>
            </a:prstGeom>
            <a:noFill/>
            <a:ln w="19050">
              <a:solidFill>
                <a:srgbClr val="FFCD7F"/>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45" name="Google Shape;45;p8"/>
          <p:cNvSpPr txBox="1">
            <a:spLocks noGrp="1"/>
          </p:cNvSpPr>
          <p:nvPr>
            <p:ph type="body" idx="1"/>
          </p:nvPr>
        </p:nvSpPr>
        <p:spPr>
          <a:xfrm>
            <a:off x="5694710" y="2388771"/>
            <a:ext cx="2930238" cy="3230872"/>
          </a:xfrm>
          <a:prstGeom prst="rect">
            <a:avLst/>
          </a:prstGeom>
          <a:noFill/>
          <a:ln>
            <a:noFill/>
          </a:ln>
        </p:spPr>
        <p:txBody>
          <a:bodyPr spcFirstLastPara="1" wrap="square" lIns="91425" tIns="91425" rIns="91425" bIns="91425" anchor="t" anchorCtr="0">
            <a:noAutofit/>
          </a:bodyPr>
          <a:lstStyle>
            <a:lvl1pPr marL="457200" marR="0" lvl="0" indent="-228600" algn="l" rtl="0">
              <a:lnSpc>
                <a:spcPct val="90000"/>
              </a:lnSpc>
              <a:spcBef>
                <a:spcPts val="0"/>
              </a:spcBef>
              <a:spcAft>
                <a:spcPts val="0"/>
              </a:spcAft>
              <a:buClr>
                <a:schemeClr val="dk1"/>
              </a:buClr>
              <a:buSzPts val="1800"/>
              <a:buFont typeface="Arial"/>
              <a:buNone/>
              <a:defRPr sz="1800" b="0" i="0" u="none" strike="noStrike" cap="none">
                <a:solidFill>
                  <a:schemeClr val="dk1"/>
                </a:solidFill>
                <a:latin typeface="Roboto"/>
                <a:ea typeface="Roboto"/>
                <a:cs typeface="Roboto"/>
                <a:sym typeface="Roboto"/>
              </a:defRPr>
            </a:lvl1pPr>
            <a:lvl2pPr marL="914400" marR="0" lvl="1" indent="-228600" algn="l" rtl="0">
              <a:lnSpc>
                <a:spcPct val="90000"/>
              </a:lnSpc>
              <a:spcBef>
                <a:spcPts val="0"/>
              </a:spcBef>
              <a:spcAft>
                <a:spcPts val="0"/>
              </a:spcAft>
              <a:buClr>
                <a:schemeClr val="dk1"/>
              </a:buClr>
              <a:buSzPts val="2400"/>
              <a:buFont typeface="Arial"/>
              <a:buNone/>
              <a:defRPr sz="2400" b="0" i="0" u="none" strike="noStrike" cap="none">
                <a:solidFill>
                  <a:schemeClr val="dk1"/>
                </a:solidFill>
                <a:latin typeface="Roboto"/>
                <a:ea typeface="Roboto"/>
                <a:cs typeface="Roboto"/>
                <a:sym typeface="Roboto"/>
              </a:defRPr>
            </a:lvl2pPr>
            <a:lvl3pPr marL="1371600" marR="0" lvl="2" indent="-228600" algn="l" rtl="0">
              <a:lnSpc>
                <a:spcPct val="90000"/>
              </a:lnSpc>
              <a:spcBef>
                <a:spcPts val="0"/>
              </a:spcBef>
              <a:spcAft>
                <a:spcPts val="0"/>
              </a:spcAft>
              <a:buClr>
                <a:schemeClr val="dk1"/>
              </a:buClr>
              <a:buSzPts val="2000"/>
              <a:buFont typeface="Arial"/>
              <a:buNone/>
              <a:defRPr sz="2000" b="0" i="0" u="none" strike="noStrike" cap="none">
                <a:solidFill>
                  <a:schemeClr val="dk1"/>
                </a:solidFill>
                <a:latin typeface="Roboto"/>
                <a:ea typeface="Roboto"/>
                <a:cs typeface="Roboto"/>
                <a:sym typeface="Roboto"/>
              </a:defRPr>
            </a:lvl3pPr>
            <a:lvl4pPr marL="1828800" marR="0" lvl="3" indent="-228600" algn="l" rtl="0">
              <a:lnSpc>
                <a:spcPct val="90000"/>
              </a:lnSpc>
              <a:spcBef>
                <a:spcPts val="0"/>
              </a:spcBef>
              <a:spcAft>
                <a:spcPts val="0"/>
              </a:spcAft>
              <a:buClr>
                <a:schemeClr val="dk1"/>
              </a:buClr>
              <a:buSzPts val="1800"/>
              <a:buFont typeface="Arial"/>
              <a:buNone/>
              <a:defRPr sz="1800" b="0" i="0" u="none" strike="noStrike" cap="none">
                <a:solidFill>
                  <a:schemeClr val="dk1"/>
                </a:solidFill>
                <a:latin typeface="Roboto"/>
                <a:ea typeface="Roboto"/>
                <a:cs typeface="Roboto"/>
                <a:sym typeface="Roboto"/>
              </a:defRPr>
            </a:lvl4pPr>
            <a:lvl5pPr marL="2286000" marR="0" lvl="4" indent="-228600" algn="l" rtl="0">
              <a:lnSpc>
                <a:spcPct val="90000"/>
              </a:lnSpc>
              <a:spcBef>
                <a:spcPts val="0"/>
              </a:spcBef>
              <a:spcAft>
                <a:spcPts val="0"/>
              </a:spcAft>
              <a:buClr>
                <a:schemeClr val="dk1"/>
              </a:buClr>
              <a:buSzPts val="1800"/>
              <a:buFont typeface="Arial"/>
              <a:buNone/>
              <a:defRPr sz="1800" b="0" i="0" u="none" strike="noStrike" cap="none">
                <a:solidFill>
                  <a:schemeClr val="dk1"/>
                </a:solidFill>
                <a:latin typeface="Roboto"/>
                <a:ea typeface="Roboto"/>
                <a:cs typeface="Roboto"/>
                <a:sym typeface="Roboto"/>
              </a:defRPr>
            </a:lvl5pPr>
            <a:lvl6pPr marL="2743200" marR="0" lvl="5" indent="-342900" algn="l" rtl="0">
              <a:lnSpc>
                <a:spcPct val="90000"/>
              </a:lnSpc>
              <a:spcBef>
                <a:spcPts val="0"/>
              </a:spcBef>
              <a:spcAft>
                <a:spcPts val="0"/>
              </a:spcAft>
              <a:buClr>
                <a:schemeClr val="dk1"/>
              </a:buClr>
              <a:buSzPts val="1800"/>
              <a:buFont typeface="Arial"/>
              <a:buChar char="•"/>
              <a:defRPr sz="1800" b="0" i="0" u="none" strike="noStrike" cap="none">
                <a:solidFill>
                  <a:schemeClr val="dk1"/>
                </a:solidFill>
                <a:latin typeface="Roboto"/>
                <a:ea typeface="Roboto"/>
                <a:cs typeface="Roboto"/>
                <a:sym typeface="Roboto"/>
              </a:defRPr>
            </a:lvl6pPr>
            <a:lvl7pPr marL="3200400" marR="0" lvl="6" indent="-342900" algn="l" rtl="0">
              <a:lnSpc>
                <a:spcPct val="90000"/>
              </a:lnSpc>
              <a:spcBef>
                <a:spcPts val="0"/>
              </a:spcBef>
              <a:spcAft>
                <a:spcPts val="0"/>
              </a:spcAft>
              <a:buClr>
                <a:schemeClr val="dk1"/>
              </a:buClr>
              <a:buSzPts val="1800"/>
              <a:buFont typeface="Arial"/>
              <a:buChar char="•"/>
              <a:defRPr sz="1800" b="0" i="0" u="none" strike="noStrike" cap="none">
                <a:solidFill>
                  <a:schemeClr val="dk1"/>
                </a:solidFill>
                <a:latin typeface="Roboto"/>
                <a:ea typeface="Roboto"/>
                <a:cs typeface="Roboto"/>
                <a:sym typeface="Roboto"/>
              </a:defRPr>
            </a:lvl7pPr>
            <a:lvl8pPr marL="3657600" marR="0" lvl="7" indent="-342900" algn="l" rtl="0">
              <a:lnSpc>
                <a:spcPct val="90000"/>
              </a:lnSpc>
              <a:spcBef>
                <a:spcPts val="0"/>
              </a:spcBef>
              <a:spcAft>
                <a:spcPts val="0"/>
              </a:spcAft>
              <a:buClr>
                <a:schemeClr val="dk1"/>
              </a:buClr>
              <a:buSzPts val="1800"/>
              <a:buFont typeface="Arial"/>
              <a:buChar char="•"/>
              <a:defRPr sz="1800" b="0" i="0" u="none" strike="noStrike" cap="none">
                <a:solidFill>
                  <a:schemeClr val="dk1"/>
                </a:solidFill>
                <a:latin typeface="Roboto"/>
                <a:ea typeface="Roboto"/>
                <a:cs typeface="Roboto"/>
                <a:sym typeface="Roboto"/>
              </a:defRPr>
            </a:lvl8pPr>
            <a:lvl9pPr marL="4114800" marR="0" lvl="8" indent="-342900" algn="l" rtl="0">
              <a:lnSpc>
                <a:spcPct val="90000"/>
              </a:lnSpc>
              <a:spcBef>
                <a:spcPts val="0"/>
              </a:spcBef>
              <a:spcAft>
                <a:spcPts val="0"/>
              </a:spcAft>
              <a:buClr>
                <a:schemeClr val="dk1"/>
              </a:buClr>
              <a:buSzPts val="1800"/>
              <a:buFont typeface="Arial"/>
              <a:buChar char="•"/>
              <a:defRPr sz="1800" b="0" i="0" u="none" strike="noStrike" cap="none">
                <a:solidFill>
                  <a:schemeClr val="dk1"/>
                </a:solidFill>
                <a:latin typeface="Roboto"/>
                <a:ea typeface="Roboto"/>
                <a:cs typeface="Roboto"/>
                <a:sym typeface="Roboto"/>
              </a:defRPr>
            </a:lvl9pPr>
          </a:lstStyle>
          <a:p>
            <a:endParaRPr/>
          </a:p>
        </p:txBody>
      </p:sp>
      <p:sp>
        <p:nvSpPr>
          <p:cNvPr id="46" name="Google Shape;46;p8"/>
          <p:cNvSpPr txBox="1">
            <a:spLocks noGrp="1"/>
          </p:cNvSpPr>
          <p:nvPr>
            <p:ph type="body" idx="2"/>
          </p:nvPr>
        </p:nvSpPr>
        <p:spPr>
          <a:xfrm>
            <a:off x="8891565" y="2388771"/>
            <a:ext cx="2930238" cy="3230872"/>
          </a:xfrm>
          <a:prstGeom prst="rect">
            <a:avLst/>
          </a:prstGeom>
          <a:noFill/>
          <a:ln>
            <a:noFill/>
          </a:ln>
        </p:spPr>
        <p:txBody>
          <a:bodyPr spcFirstLastPara="1" wrap="square" lIns="91425" tIns="91425" rIns="91425" bIns="91425" anchor="t" anchorCtr="0">
            <a:noAutofit/>
          </a:bodyPr>
          <a:lstStyle>
            <a:lvl1pPr marL="457200" marR="0" lvl="0" indent="-228600" algn="l" rtl="0">
              <a:lnSpc>
                <a:spcPct val="90000"/>
              </a:lnSpc>
              <a:spcBef>
                <a:spcPts val="0"/>
              </a:spcBef>
              <a:spcAft>
                <a:spcPts val="0"/>
              </a:spcAft>
              <a:buClr>
                <a:schemeClr val="dk1"/>
              </a:buClr>
              <a:buSzPts val="1800"/>
              <a:buFont typeface="Arial"/>
              <a:buNone/>
              <a:defRPr sz="1800" b="0" i="0" u="none" strike="noStrike" cap="none">
                <a:solidFill>
                  <a:schemeClr val="dk1"/>
                </a:solidFill>
                <a:latin typeface="Roboto"/>
                <a:ea typeface="Roboto"/>
                <a:cs typeface="Roboto"/>
                <a:sym typeface="Roboto"/>
              </a:defRPr>
            </a:lvl1pPr>
            <a:lvl2pPr marL="914400" marR="0" lvl="1" indent="-228600" algn="l" rtl="0">
              <a:lnSpc>
                <a:spcPct val="90000"/>
              </a:lnSpc>
              <a:spcBef>
                <a:spcPts val="0"/>
              </a:spcBef>
              <a:spcAft>
                <a:spcPts val="0"/>
              </a:spcAft>
              <a:buClr>
                <a:schemeClr val="dk1"/>
              </a:buClr>
              <a:buSzPts val="2400"/>
              <a:buFont typeface="Arial"/>
              <a:buNone/>
              <a:defRPr sz="2400" b="0" i="0" u="none" strike="noStrike" cap="none">
                <a:solidFill>
                  <a:schemeClr val="dk1"/>
                </a:solidFill>
                <a:latin typeface="Roboto"/>
                <a:ea typeface="Roboto"/>
                <a:cs typeface="Roboto"/>
                <a:sym typeface="Roboto"/>
              </a:defRPr>
            </a:lvl2pPr>
            <a:lvl3pPr marL="1371600" marR="0" lvl="2" indent="-228600" algn="l" rtl="0">
              <a:lnSpc>
                <a:spcPct val="90000"/>
              </a:lnSpc>
              <a:spcBef>
                <a:spcPts val="0"/>
              </a:spcBef>
              <a:spcAft>
                <a:spcPts val="0"/>
              </a:spcAft>
              <a:buClr>
                <a:schemeClr val="dk1"/>
              </a:buClr>
              <a:buSzPts val="2000"/>
              <a:buFont typeface="Arial"/>
              <a:buNone/>
              <a:defRPr sz="2000" b="0" i="0" u="none" strike="noStrike" cap="none">
                <a:solidFill>
                  <a:schemeClr val="dk1"/>
                </a:solidFill>
                <a:latin typeface="Roboto"/>
                <a:ea typeface="Roboto"/>
                <a:cs typeface="Roboto"/>
                <a:sym typeface="Roboto"/>
              </a:defRPr>
            </a:lvl3pPr>
            <a:lvl4pPr marL="1828800" marR="0" lvl="3" indent="-228600" algn="l" rtl="0">
              <a:lnSpc>
                <a:spcPct val="90000"/>
              </a:lnSpc>
              <a:spcBef>
                <a:spcPts val="0"/>
              </a:spcBef>
              <a:spcAft>
                <a:spcPts val="0"/>
              </a:spcAft>
              <a:buClr>
                <a:schemeClr val="dk1"/>
              </a:buClr>
              <a:buSzPts val="1800"/>
              <a:buFont typeface="Arial"/>
              <a:buNone/>
              <a:defRPr sz="1800" b="0" i="0" u="none" strike="noStrike" cap="none">
                <a:solidFill>
                  <a:schemeClr val="dk1"/>
                </a:solidFill>
                <a:latin typeface="Roboto"/>
                <a:ea typeface="Roboto"/>
                <a:cs typeface="Roboto"/>
                <a:sym typeface="Roboto"/>
              </a:defRPr>
            </a:lvl4pPr>
            <a:lvl5pPr marL="2286000" marR="0" lvl="4" indent="-228600" algn="l" rtl="0">
              <a:lnSpc>
                <a:spcPct val="90000"/>
              </a:lnSpc>
              <a:spcBef>
                <a:spcPts val="0"/>
              </a:spcBef>
              <a:spcAft>
                <a:spcPts val="0"/>
              </a:spcAft>
              <a:buClr>
                <a:schemeClr val="dk1"/>
              </a:buClr>
              <a:buSzPts val="1800"/>
              <a:buFont typeface="Arial"/>
              <a:buNone/>
              <a:defRPr sz="1800" b="0" i="0" u="none" strike="noStrike" cap="none">
                <a:solidFill>
                  <a:schemeClr val="dk1"/>
                </a:solidFill>
                <a:latin typeface="Roboto"/>
                <a:ea typeface="Roboto"/>
                <a:cs typeface="Roboto"/>
                <a:sym typeface="Roboto"/>
              </a:defRPr>
            </a:lvl5pPr>
            <a:lvl6pPr marL="2743200" marR="0" lvl="5" indent="-342900" algn="l" rtl="0">
              <a:lnSpc>
                <a:spcPct val="90000"/>
              </a:lnSpc>
              <a:spcBef>
                <a:spcPts val="0"/>
              </a:spcBef>
              <a:spcAft>
                <a:spcPts val="0"/>
              </a:spcAft>
              <a:buClr>
                <a:schemeClr val="dk1"/>
              </a:buClr>
              <a:buSzPts val="1800"/>
              <a:buFont typeface="Arial"/>
              <a:buChar char="•"/>
              <a:defRPr sz="1800" b="0" i="0" u="none" strike="noStrike" cap="none">
                <a:solidFill>
                  <a:schemeClr val="dk1"/>
                </a:solidFill>
                <a:latin typeface="Roboto"/>
                <a:ea typeface="Roboto"/>
                <a:cs typeface="Roboto"/>
                <a:sym typeface="Roboto"/>
              </a:defRPr>
            </a:lvl6pPr>
            <a:lvl7pPr marL="3200400" marR="0" lvl="6" indent="-342900" algn="l" rtl="0">
              <a:lnSpc>
                <a:spcPct val="90000"/>
              </a:lnSpc>
              <a:spcBef>
                <a:spcPts val="0"/>
              </a:spcBef>
              <a:spcAft>
                <a:spcPts val="0"/>
              </a:spcAft>
              <a:buClr>
                <a:schemeClr val="dk1"/>
              </a:buClr>
              <a:buSzPts val="1800"/>
              <a:buFont typeface="Arial"/>
              <a:buChar char="•"/>
              <a:defRPr sz="1800" b="0" i="0" u="none" strike="noStrike" cap="none">
                <a:solidFill>
                  <a:schemeClr val="dk1"/>
                </a:solidFill>
                <a:latin typeface="Roboto"/>
                <a:ea typeface="Roboto"/>
                <a:cs typeface="Roboto"/>
                <a:sym typeface="Roboto"/>
              </a:defRPr>
            </a:lvl7pPr>
            <a:lvl8pPr marL="3657600" marR="0" lvl="7" indent="-342900" algn="l" rtl="0">
              <a:lnSpc>
                <a:spcPct val="90000"/>
              </a:lnSpc>
              <a:spcBef>
                <a:spcPts val="0"/>
              </a:spcBef>
              <a:spcAft>
                <a:spcPts val="0"/>
              </a:spcAft>
              <a:buClr>
                <a:schemeClr val="dk1"/>
              </a:buClr>
              <a:buSzPts val="1800"/>
              <a:buFont typeface="Arial"/>
              <a:buChar char="•"/>
              <a:defRPr sz="1800" b="0" i="0" u="none" strike="noStrike" cap="none">
                <a:solidFill>
                  <a:schemeClr val="dk1"/>
                </a:solidFill>
                <a:latin typeface="Roboto"/>
                <a:ea typeface="Roboto"/>
                <a:cs typeface="Roboto"/>
                <a:sym typeface="Roboto"/>
              </a:defRPr>
            </a:lvl8pPr>
            <a:lvl9pPr marL="4114800" marR="0" lvl="8" indent="-342900" algn="l" rtl="0">
              <a:lnSpc>
                <a:spcPct val="90000"/>
              </a:lnSpc>
              <a:spcBef>
                <a:spcPts val="0"/>
              </a:spcBef>
              <a:spcAft>
                <a:spcPts val="0"/>
              </a:spcAft>
              <a:buClr>
                <a:schemeClr val="dk1"/>
              </a:buClr>
              <a:buSzPts val="1800"/>
              <a:buFont typeface="Arial"/>
              <a:buChar char="•"/>
              <a:defRPr sz="1800" b="0" i="0" u="none" strike="noStrike" cap="none">
                <a:solidFill>
                  <a:schemeClr val="dk1"/>
                </a:solidFill>
                <a:latin typeface="Roboto"/>
                <a:ea typeface="Roboto"/>
                <a:cs typeface="Roboto"/>
                <a:sym typeface="Roboto"/>
              </a:defRPr>
            </a:lvl9pPr>
          </a:lstStyle>
          <a:p>
            <a:endParaRPr/>
          </a:p>
        </p:txBody>
      </p:sp>
      <p:sp>
        <p:nvSpPr>
          <p:cNvPr id="47" name="Google Shape;47;p8"/>
          <p:cNvSpPr txBox="1">
            <a:spLocks noGrp="1"/>
          </p:cNvSpPr>
          <p:nvPr>
            <p:ph type="title"/>
          </p:nvPr>
        </p:nvSpPr>
        <p:spPr>
          <a:xfrm>
            <a:off x="5694710" y="1171072"/>
            <a:ext cx="6122641" cy="831256"/>
          </a:xfrm>
          <a:prstGeom prst="rect">
            <a:avLst/>
          </a:prstGeom>
          <a:noFill/>
          <a:ln>
            <a:noFill/>
          </a:ln>
        </p:spPr>
        <p:txBody>
          <a:bodyPr spcFirstLastPara="1" wrap="square" lIns="91425" tIns="91425" rIns="91425" bIns="91425" anchor="b" anchorCtr="0">
            <a:noAutofit/>
          </a:bodyPr>
          <a:lstStyle>
            <a:lvl1pPr marR="0" lvl="0" algn="ctr" rtl="0">
              <a:lnSpc>
                <a:spcPct val="90000"/>
              </a:lnSpc>
              <a:spcBef>
                <a:spcPts val="0"/>
              </a:spcBef>
              <a:spcAft>
                <a:spcPts val="0"/>
              </a:spcAft>
              <a:buClr>
                <a:schemeClr val="dk1"/>
              </a:buClr>
              <a:buSzPts val="3200"/>
              <a:buFont typeface="Raleway"/>
              <a:buNone/>
              <a:defRPr sz="3200" b="0" i="0" u="none" strike="noStrike" cap="none">
                <a:solidFill>
                  <a:srgbClr val="3C4973"/>
                </a:solidFill>
                <a:latin typeface="Raleway"/>
                <a:ea typeface="Raleway"/>
                <a:cs typeface="Raleway"/>
                <a:sym typeface="Raleway"/>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a:endParaRPr dirty="0"/>
          </a:p>
        </p:txBody>
      </p:sp>
      <p:sp>
        <p:nvSpPr>
          <p:cNvPr id="5" name="Freeform 4"/>
          <p:cNvSpPr/>
          <p:nvPr userDrawn="1"/>
        </p:nvSpPr>
        <p:spPr>
          <a:xfrm>
            <a:off x="0" y="0"/>
            <a:ext cx="5525231" cy="6858000"/>
          </a:xfrm>
          <a:custGeom>
            <a:avLst/>
            <a:gdLst>
              <a:gd name="connsiteX0" fmla="*/ 0 w 5525231"/>
              <a:gd name="connsiteY0" fmla="*/ 0 h 6858000"/>
              <a:gd name="connsiteX1" fmla="*/ 5525231 w 5525231"/>
              <a:gd name="connsiteY1" fmla="*/ 0 h 6858000"/>
              <a:gd name="connsiteX2" fmla="*/ 2858223 w 5525231"/>
              <a:gd name="connsiteY2" fmla="*/ 6858000 h 6858000"/>
              <a:gd name="connsiteX3" fmla="*/ 0 w 5525231"/>
              <a:gd name="connsiteY3" fmla="*/ 6858000 h 6858000"/>
            </a:gdLst>
            <a:ahLst/>
            <a:cxnLst>
              <a:cxn ang="0">
                <a:pos x="connsiteX0" y="connsiteY0"/>
              </a:cxn>
              <a:cxn ang="0">
                <a:pos x="connsiteX1" y="connsiteY1"/>
              </a:cxn>
              <a:cxn ang="0">
                <a:pos x="connsiteX2" y="connsiteY2"/>
              </a:cxn>
              <a:cxn ang="0">
                <a:pos x="connsiteX3" y="connsiteY3"/>
              </a:cxn>
            </a:cxnLst>
            <a:rect l="l" t="t" r="r" b="b"/>
            <a:pathLst>
              <a:path w="5525231" h="6858000">
                <a:moveTo>
                  <a:pt x="0" y="0"/>
                </a:moveTo>
                <a:lnTo>
                  <a:pt x="5525231" y="0"/>
                </a:lnTo>
                <a:lnTo>
                  <a:pt x="2858223" y="6858000"/>
                </a:lnTo>
                <a:lnTo>
                  <a:pt x="0" y="6858000"/>
                </a:lnTo>
                <a:close/>
              </a:path>
            </a:pathLst>
          </a:custGeom>
          <a:solidFill>
            <a:srgbClr val="D6F1E8"/>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Picture Placeholder 5"/>
          <p:cNvSpPr>
            <a:spLocks noGrp="1"/>
          </p:cNvSpPr>
          <p:nvPr>
            <p:ph type="pic" sz="quarter" idx="10"/>
          </p:nvPr>
        </p:nvSpPr>
        <p:spPr>
          <a:xfrm>
            <a:off x="219440" y="326608"/>
            <a:ext cx="4714510" cy="4714510"/>
          </a:xfrm>
          <a:custGeom>
            <a:avLst/>
            <a:gdLst>
              <a:gd name="connsiteX0" fmla="*/ 2171700 w 4343400"/>
              <a:gd name="connsiteY0" fmla="*/ 0 h 4343400"/>
              <a:gd name="connsiteX1" fmla="*/ 4343400 w 4343400"/>
              <a:gd name="connsiteY1" fmla="*/ 2171700 h 4343400"/>
              <a:gd name="connsiteX2" fmla="*/ 2171700 w 4343400"/>
              <a:gd name="connsiteY2" fmla="*/ 4343400 h 4343400"/>
              <a:gd name="connsiteX3" fmla="*/ 0 w 4343400"/>
              <a:gd name="connsiteY3" fmla="*/ 2171700 h 4343400"/>
              <a:gd name="connsiteX4" fmla="*/ 2171700 w 4343400"/>
              <a:gd name="connsiteY4" fmla="*/ 0 h 434340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4343400" h="4343400">
                <a:moveTo>
                  <a:pt x="2171700" y="0"/>
                </a:moveTo>
                <a:cubicBezTo>
                  <a:pt x="3371097" y="0"/>
                  <a:pt x="4343400" y="972303"/>
                  <a:pt x="4343400" y="2171700"/>
                </a:cubicBezTo>
                <a:cubicBezTo>
                  <a:pt x="4343400" y="3371097"/>
                  <a:pt x="3371097" y="4343400"/>
                  <a:pt x="2171700" y="4343400"/>
                </a:cubicBezTo>
                <a:cubicBezTo>
                  <a:pt x="972303" y="4343400"/>
                  <a:pt x="0" y="3371097"/>
                  <a:pt x="0" y="2171700"/>
                </a:cubicBezTo>
                <a:cubicBezTo>
                  <a:pt x="0" y="972303"/>
                  <a:pt x="972303" y="0"/>
                  <a:pt x="2171700" y="0"/>
                </a:cubicBezTo>
                <a:close/>
              </a:path>
            </a:pathLst>
          </a:custGeom>
          <a:solidFill>
            <a:srgbClr val="FFCD7F"/>
          </a:solidFill>
          <a:ln>
            <a:noFill/>
          </a:ln>
        </p:spPr>
        <p:txBody>
          <a:bodyPr wrap="square">
            <a:noAutofit/>
          </a:bodyPr>
          <a:lstStyle>
            <a:lvl1pPr>
              <a:defRPr sz="1400">
                <a:solidFill>
                  <a:schemeClr val="bg1"/>
                </a:solidFill>
              </a:defRPr>
            </a:lvl1pPr>
          </a:lstStyle>
          <a:p>
            <a:endParaRPr lang="en-US" dirty="0"/>
          </a:p>
        </p:txBody>
      </p:sp>
      <p:sp>
        <p:nvSpPr>
          <p:cNvPr id="7" name="Picture Placeholder 6"/>
          <p:cNvSpPr>
            <a:spLocks noGrp="1"/>
          </p:cNvSpPr>
          <p:nvPr>
            <p:ph type="pic" sz="quarter" idx="11"/>
          </p:nvPr>
        </p:nvSpPr>
        <p:spPr>
          <a:xfrm>
            <a:off x="2324831" y="3588738"/>
            <a:ext cx="2904760" cy="2904760"/>
          </a:xfrm>
          <a:custGeom>
            <a:avLst/>
            <a:gdLst>
              <a:gd name="connsiteX0" fmla="*/ 2171700 w 4343400"/>
              <a:gd name="connsiteY0" fmla="*/ 0 h 4343400"/>
              <a:gd name="connsiteX1" fmla="*/ 4343400 w 4343400"/>
              <a:gd name="connsiteY1" fmla="*/ 2171700 h 4343400"/>
              <a:gd name="connsiteX2" fmla="*/ 2171700 w 4343400"/>
              <a:gd name="connsiteY2" fmla="*/ 4343400 h 4343400"/>
              <a:gd name="connsiteX3" fmla="*/ 0 w 4343400"/>
              <a:gd name="connsiteY3" fmla="*/ 2171700 h 4343400"/>
              <a:gd name="connsiteX4" fmla="*/ 2171700 w 4343400"/>
              <a:gd name="connsiteY4" fmla="*/ 0 h 434340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4343400" h="4343400">
                <a:moveTo>
                  <a:pt x="2171700" y="0"/>
                </a:moveTo>
                <a:cubicBezTo>
                  <a:pt x="3371097" y="0"/>
                  <a:pt x="4343400" y="972303"/>
                  <a:pt x="4343400" y="2171700"/>
                </a:cubicBezTo>
                <a:cubicBezTo>
                  <a:pt x="4343400" y="3371097"/>
                  <a:pt x="3371097" y="4343400"/>
                  <a:pt x="2171700" y="4343400"/>
                </a:cubicBezTo>
                <a:cubicBezTo>
                  <a:pt x="972303" y="4343400"/>
                  <a:pt x="0" y="3371097"/>
                  <a:pt x="0" y="2171700"/>
                </a:cubicBezTo>
                <a:cubicBezTo>
                  <a:pt x="0" y="972303"/>
                  <a:pt x="972303" y="0"/>
                  <a:pt x="2171700" y="0"/>
                </a:cubicBezTo>
                <a:close/>
              </a:path>
            </a:pathLst>
          </a:custGeom>
          <a:solidFill>
            <a:srgbClr val="FFCD7F"/>
          </a:solidFill>
          <a:ln>
            <a:noFill/>
          </a:ln>
        </p:spPr>
        <p:txBody>
          <a:bodyPr wrap="square">
            <a:noAutofit/>
          </a:bodyPr>
          <a:lstStyle>
            <a:lvl1pPr>
              <a:defRPr sz="1200">
                <a:solidFill>
                  <a:schemeClr val="bg1"/>
                </a:solidFill>
              </a:defRPr>
            </a:lvl1pPr>
          </a:lstStyle>
          <a:p>
            <a:endParaRPr lang="en-US"/>
          </a:p>
        </p:txBody>
      </p:sp>
      <p:grpSp>
        <p:nvGrpSpPr>
          <p:cNvPr id="8" name="Group 7"/>
          <p:cNvGrpSpPr/>
          <p:nvPr userDrawn="1"/>
        </p:nvGrpSpPr>
        <p:grpSpPr>
          <a:xfrm>
            <a:off x="8540128" y="-1458159"/>
            <a:ext cx="2856513" cy="2233199"/>
            <a:chOff x="6063733" y="4273141"/>
            <a:chExt cx="2049922" cy="1602612"/>
          </a:xfrm>
        </p:grpSpPr>
        <p:sp>
          <p:nvSpPr>
            <p:cNvPr id="9" name="Pentagon 8"/>
            <p:cNvSpPr/>
            <p:nvPr userDrawn="1"/>
          </p:nvSpPr>
          <p:spPr>
            <a:xfrm rot="8879210">
              <a:off x="6092960" y="4850290"/>
              <a:ext cx="2020695" cy="1000905"/>
            </a:xfrm>
            <a:prstGeom prst="homePlate">
              <a:avLst/>
            </a:prstGeom>
            <a:solidFill>
              <a:srgbClr val="FFCD7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10" name="Group 9"/>
            <p:cNvGrpSpPr/>
            <p:nvPr userDrawn="1"/>
          </p:nvGrpSpPr>
          <p:grpSpPr>
            <a:xfrm>
              <a:off x="6063733" y="4273141"/>
              <a:ext cx="2020695" cy="1602612"/>
              <a:chOff x="4627280" y="3976893"/>
              <a:chExt cx="2020695" cy="1602612"/>
            </a:xfrm>
          </p:grpSpPr>
          <p:sp>
            <p:nvSpPr>
              <p:cNvPr id="11" name="Isosceles Triangle 10"/>
              <p:cNvSpPr/>
              <p:nvPr userDrawn="1"/>
            </p:nvSpPr>
            <p:spPr>
              <a:xfrm rot="14261390">
                <a:off x="5814507" y="4257288"/>
                <a:ext cx="992228" cy="431437"/>
              </a:xfrm>
              <a:prstGeom prst="triangle">
                <a:avLst/>
              </a:prstGeom>
              <a:noFill/>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Pentagon 11"/>
              <p:cNvSpPr/>
              <p:nvPr userDrawn="1"/>
            </p:nvSpPr>
            <p:spPr>
              <a:xfrm rot="8879210">
                <a:off x="4627280" y="4382394"/>
                <a:ext cx="2020695" cy="1000905"/>
              </a:xfrm>
              <a:prstGeom prst="homePlate">
                <a:avLst/>
              </a:prstGeom>
              <a:noFill/>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cxnSp>
            <p:nvCxnSpPr>
              <p:cNvPr id="13" name="Straight Connector 12"/>
              <p:cNvCxnSpPr/>
              <p:nvPr userDrawn="1"/>
            </p:nvCxnSpPr>
            <p:spPr>
              <a:xfrm>
                <a:off x="4932152" y="4718239"/>
                <a:ext cx="558531" cy="861266"/>
              </a:xfrm>
              <a:prstGeom prst="line">
                <a:avLst/>
              </a:prstGeom>
              <a:noFill/>
            </p:spPr>
            <p:style>
              <a:lnRef idx="2">
                <a:schemeClr val="accent1">
                  <a:shade val="50000"/>
                </a:schemeClr>
              </a:lnRef>
              <a:fillRef idx="1">
                <a:schemeClr val="accent1"/>
              </a:fillRef>
              <a:effectRef idx="0">
                <a:schemeClr val="accent1"/>
              </a:effectRef>
              <a:fontRef idx="minor">
                <a:schemeClr val="lt1"/>
              </a:fontRef>
            </p:style>
          </p:cxnSp>
          <p:cxnSp>
            <p:nvCxnSpPr>
              <p:cNvPr id="14" name="Straight Connector 13"/>
              <p:cNvCxnSpPr>
                <a:stCxn id="11" idx="0"/>
                <a:endCxn id="12" idx="3"/>
              </p:cNvCxnSpPr>
              <p:nvPr userDrawn="1"/>
            </p:nvCxnSpPr>
            <p:spPr>
              <a:xfrm flipH="1">
                <a:off x="4780927" y="4588309"/>
                <a:ext cx="1347376" cy="830137"/>
              </a:xfrm>
              <a:prstGeom prst="line">
                <a:avLst/>
              </a:prstGeom>
              <a:noFill/>
            </p:spPr>
            <p:style>
              <a:lnRef idx="2">
                <a:schemeClr val="accent1">
                  <a:shade val="50000"/>
                </a:schemeClr>
              </a:lnRef>
              <a:fillRef idx="1">
                <a:schemeClr val="accent1"/>
              </a:fillRef>
              <a:effectRef idx="0">
                <a:schemeClr val="accent1"/>
              </a:effectRef>
              <a:fontRef idx="minor">
                <a:schemeClr val="lt1"/>
              </a:fontRef>
            </p:style>
          </p:cxnSp>
        </p:grpSp>
      </p:grpSp>
      <p:grpSp>
        <p:nvGrpSpPr>
          <p:cNvPr id="15" name="Group 14"/>
          <p:cNvGrpSpPr/>
          <p:nvPr userDrawn="1"/>
        </p:nvGrpSpPr>
        <p:grpSpPr>
          <a:xfrm>
            <a:off x="10730203" y="5795109"/>
            <a:ext cx="1094097" cy="810137"/>
            <a:chOff x="9884694" y="5232328"/>
            <a:chExt cx="2022768" cy="1497783"/>
          </a:xfrm>
          <a:solidFill>
            <a:schemeClr val="accent1"/>
          </a:solidFill>
        </p:grpSpPr>
        <p:sp>
          <p:nvSpPr>
            <p:cNvPr id="16" name="Freeform 15"/>
            <p:cNvSpPr/>
            <p:nvPr userDrawn="1"/>
          </p:nvSpPr>
          <p:spPr>
            <a:xfrm flipV="1">
              <a:off x="9884694" y="5232328"/>
              <a:ext cx="2022768" cy="299226"/>
            </a:xfrm>
            <a:custGeom>
              <a:avLst/>
              <a:gdLst>
                <a:gd name="connsiteX0" fmla="*/ 4855199 w 6037301"/>
                <a:gd name="connsiteY0" fmla="*/ 893051 h 893093"/>
                <a:gd name="connsiteX1" fmla="*/ 5084729 w 6037301"/>
                <a:gd name="connsiteY1" fmla="*/ 827601 h 893093"/>
                <a:gd name="connsiteX2" fmla="*/ 5293162 w 6037301"/>
                <a:gd name="connsiteY2" fmla="*/ 544093 h 893093"/>
                <a:gd name="connsiteX3" fmla="*/ 5300119 w 6037301"/>
                <a:gd name="connsiteY3" fmla="*/ 478506 h 893093"/>
                <a:gd name="connsiteX4" fmla="*/ 5301858 w 6037301"/>
                <a:gd name="connsiteY4" fmla="*/ 478506 h 893093"/>
                <a:gd name="connsiteX5" fmla="*/ 5443185 w 6037301"/>
                <a:gd name="connsiteY5" fmla="*/ 236281 h 893093"/>
                <a:gd name="connsiteX6" fmla="*/ 5723598 w 6037301"/>
                <a:gd name="connsiteY6" fmla="*/ 240121 h 893093"/>
                <a:gd name="connsiteX7" fmla="*/ 5858239 w 6037301"/>
                <a:gd name="connsiteY7" fmla="*/ 486126 h 893093"/>
                <a:gd name="connsiteX8" fmla="*/ 6037129 w 6037301"/>
                <a:gd name="connsiteY8" fmla="*/ 491027 h 893093"/>
                <a:gd name="connsiteX9" fmla="*/ 5815891 w 6037301"/>
                <a:gd name="connsiteY9" fmla="*/ 86800 h 893093"/>
                <a:gd name="connsiteX10" fmla="*/ 5355125 w 6037301"/>
                <a:gd name="connsiteY10" fmla="*/ 80490 h 893093"/>
                <a:gd name="connsiteX11" fmla="*/ 5139007 w 6037301"/>
                <a:gd name="connsiteY11" fmla="*/ 358184 h 893093"/>
                <a:gd name="connsiteX12" fmla="*/ 5129634 w 6037301"/>
                <a:gd name="connsiteY12" fmla="*/ 428205 h 893093"/>
                <a:gd name="connsiteX13" fmla="*/ 5127077 w 6037301"/>
                <a:gd name="connsiteY13" fmla="*/ 428275 h 893093"/>
                <a:gd name="connsiteX14" fmla="*/ 4992436 w 6037301"/>
                <a:gd name="connsiteY14" fmla="*/ 674280 h 893093"/>
                <a:gd name="connsiteX15" fmla="*/ 4712023 w 6037301"/>
                <a:gd name="connsiteY15" fmla="*/ 678120 h 893093"/>
                <a:gd name="connsiteX16" fmla="*/ 4580498 w 6037301"/>
                <a:gd name="connsiteY16" fmla="*/ 509121 h 893093"/>
                <a:gd name="connsiteX17" fmla="*/ 4570880 w 6037301"/>
                <a:gd name="connsiteY17" fmla="*/ 437270 h 893093"/>
                <a:gd name="connsiteX18" fmla="*/ 4561517 w 6037301"/>
                <a:gd name="connsiteY18" fmla="*/ 349001 h 893093"/>
                <a:gd name="connsiteX19" fmla="*/ 4353084 w 6037301"/>
                <a:gd name="connsiteY19" fmla="*/ 65493 h 893093"/>
                <a:gd name="connsiteX20" fmla="*/ 3892318 w 6037301"/>
                <a:gd name="connsiteY20" fmla="*/ 59183 h 893093"/>
                <a:gd name="connsiteX21" fmla="*/ 3676200 w 6037301"/>
                <a:gd name="connsiteY21" fmla="*/ 336877 h 893093"/>
                <a:gd name="connsiteX22" fmla="*/ 3666827 w 6037301"/>
                <a:gd name="connsiteY22" fmla="*/ 406898 h 893093"/>
                <a:gd name="connsiteX23" fmla="*/ 3664270 w 6037301"/>
                <a:gd name="connsiteY23" fmla="*/ 406968 h 893093"/>
                <a:gd name="connsiteX24" fmla="*/ 3529629 w 6037301"/>
                <a:gd name="connsiteY24" fmla="*/ 652973 h 893093"/>
                <a:gd name="connsiteX25" fmla="*/ 3249216 w 6037301"/>
                <a:gd name="connsiteY25" fmla="*/ 656813 h 893093"/>
                <a:gd name="connsiteX26" fmla="*/ 3107889 w 6037301"/>
                <a:gd name="connsiteY26" fmla="*/ 414588 h 893093"/>
                <a:gd name="connsiteX27" fmla="*/ 3099904 w 6037301"/>
                <a:gd name="connsiteY27" fmla="*/ 414588 h 893093"/>
                <a:gd name="connsiteX28" fmla="*/ 3095207 w 6037301"/>
                <a:gd name="connsiteY28" fmla="*/ 370307 h 893093"/>
                <a:gd name="connsiteX29" fmla="*/ 2886774 w 6037301"/>
                <a:gd name="connsiteY29" fmla="*/ 86799 h 893093"/>
                <a:gd name="connsiteX30" fmla="*/ 2426008 w 6037301"/>
                <a:gd name="connsiteY30" fmla="*/ 80489 h 893093"/>
                <a:gd name="connsiteX31" fmla="*/ 2209890 w 6037301"/>
                <a:gd name="connsiteY31" fmla="*/ 358183 h 893093"/>
                <a:gd name="connsiteX32" fmla="*/ 2200517 w 6037301"/>
                <a:gd name="connsiteY32" fmla="*/ 428204 h 893093"/>
                <a:gd name="connsiteX33" fmla="*/ 2197960 w 6037301"/>
                <a:gd name="connsiteY33" fmla="*/ 428274 h 893093"/>
                <a:gd name="connsiteX34" fmla="*/ 2063319 w 6037301"/>
                <a:gd name="connsiteY34" fmla="*/ 674279 h 893093"/>
                <a:gd name="connsiteX35" fmla="*/ 1782906 w 6037301"/>
                <a:gd name="connsiteY35" fmla="*/ 678119 h 893093"/>
                <a:gd name="connsiteX36" fmla="*/ 1651381 w 6037301"/>
                <a:gd name="connsiteY36" fmla="*/ 509120 h 893093"/>
                <a:gd name="connsiteX37" fmla="*/ 1642654 w 6037301"/>
                <a:gd name="connsiteY37" fmla="*/ 443922 h 893093"/>
                <a:gd name="connsiteX38" fmla="*/ 1632586 w 6037301"/>
                <a:gd name="connsiteY38" fmla="*/ 349001 h 893093"/>
                <a:gd name="connsiteX39" fmla="*/ 1424152 w 6037301"/>
                <a:gd name="connsiteY39" fmla="*/ 65493 h 893093"/>
                <a:gd name="connsiteX40" fmla="*/ 963386 w 6037301"/>
                <a:gd name="connsiteY40" fmla="*/ 59183 h 893093"/>
                <a:gd name="connsiteX41" fmla="*/ 747268 w 6037301"/>
                <a:gd name="connsiteY41" fmla="*/ 336877 h 893093"/>
                <a:gd name="connsiteX42" fmla="*/ 737895 w 6037301"/>
                <a:gd name="connsiteY42" fmla="*/ 406898 h 893093"/>
                <a:gd name="connsiteX43" fmla="*/ 735338 w 6037301"/>
                <a:gd name="connsiteY43" fmla="*/ 406968 h 893093"/>
                <a:gd name="connsiteX44" fmla="*/ 600697 w 6037301"/>
                <a:gd name="connsiteY44" fmla="*/ 652973 h 893093"/>
                <a:gd name="connsiteX45" fmla="*/ 320284 w 6037301"/>
                <a:gd name="connsiteY45" fmla="*/ 656813 h 893093"/>
                <a:gd name="connsiteX46" fmla="*/ 178957 w 6037301"/>
                <a:gd name="connsiteY46" fmla="*/ 414588 h 893093"/>
                <a:gd name="connsiteX47" fmla="*/ 0 w 6037301"/>
                <a:gd name="connsiteY47" fmla="*/ 414587 h 893093"/>
                <a:gd name="connsiteX48" fmla="*/ 232224 w 6037301"/>
                <a:gd name="connsiteY48" fmla="*/ 812604 h 893093"/>
                <a:gd name="connsiteX49" fmla="*/ 692990 w 6037301"/>
                <a:gd name="connsiteY49" fmla="*/ 806294 h 893093"/>
                <a:gd name="connsiteX50" fmla="*/ 901424 w 6037301"/>
                <a:gd name="connsiteY50" fmla="*/ 522786 h 893093"/>
                <a:gd name="connsiteX51" fmla="*/ 908380 w 6037301"/>
                <a:gd name="connsiteY51" fmla="*/ 457199 h 893093"/>
                <a:gd name="connsiteX52" fmla="*/ 910119 w 6037301"/>
                <a:gd name="connsiteY52" fmla="*/ 457199 h 893093"/>
                <a:gd name="connsiteX53" fmla="*/ 1051446 w 6037301"/>
                <a:gd name="connsiteY53" fmla="*/ 214974 h 893093"/>
                <a:gd name="connsiteX54" fmla="*/ 1331859 w 6037301"/>
                <a:gd name="connsiteY54" fmla="*/ 218814 h 893093"/>
                <a:gd name="connsiteX55" fmla="*/ 1458708 w 6037301"/>
                <a:gd name="connsiteY55" fmla="*/ 391352 h 893093"/>
                <a:gd name="connsiteX56" fmla="*/ 1463432 w 6037301"/>
                <a:gd name="connsiteY56" fmla="*/ 435893 h 893093"/>
                <a:gd name="connsiteX57" fmla="*/ 1462622 w 6037301"/>
                <a:gd name="connsiteY57" fmla="*/ 435893 h 893093"/>
                <a:gd name="connsiteX58" fmla="*/ 1694846 w 6037301"/>
                <a:gd name="connsiteY58" fmla="*/ 833910 h 893093"/>
                <a:gd name="connsiteX59" fmla="*/ 1926083 w 6037301"/>
                <a:gd name="connsiteY59" fmla="*/ 893050 h 893093"/>
                <a:gd name="connsiteX60" fmla="*/ 2155612 w 6037301"/>
                <a:gd name="connsiteY60" fmla="*/ 827600 h 893093"/>
                <a:gd name="connsiteX61" fmla="*/ 2364045 w 6037301"/>
                <a:gd name="connsiteY61" fmla="*/ 544092 h 893093"/>
                <a:gd name="connsiteX62" fmla="*/ 2371002 w 6037301"/>
                <a:gd name="connsiteY62" fmla="*/ 478505 h 893093"/>
                <a:gd name="connsiteX63" fmla="*/ 2372741 w 6037301"/>
                <a:gd name="connsiteY63" fmla="*/ 478505 h 893093"/>
                <a:gd name="connsiteX64" fmla="*/ 2514068 w 6037301"/>
                <a:gd name="connsiteY64" fmla="*/ 236280 h 893093"/>
                <a:gd name="connsiteX65" fmla="*/ 2794481 w 6037301"/>
                <a:gd name="connsiteY65" fmla="*/ 240120 h 893093"/>
                <a:gd name="connsiteX66" fmla="*/ 2929122 w 6037301"/>
                <a:gd name="connsiteY66" fmla="*/ 486125 h 893093"/>
                <a:gd name="connsiteX67" fmla="*/ 2938542 w 6037301"/>
                <a:gd name="connsiteY67" fmla="*/ 486383 h 893093"/>
                <a:gd name="connsiteX68" fmla="*/ 2945038 w 6037301"/>
                <a:gd name="connsiteY68" fmla="*/ 534911 h 893093"/>
                <a:gd name="connsiteX69" fmla="*/ 3161156 w 6037301"/>
                <a:gd name="connsiteY69" fmla="*/ 812604 h 893093"/>
                <a:gd name="connsiteX70" fmla="*/ 3621922 w 6037301"/>
                <a:gd name="connsiteY70" fmla="*/ 806294 h 893093"/>
                <a:gd name="connsiteX71" fmla="*/ 3830356 w 6037301"/>
                <a:gd name="connsiteY71" fmla="*/ 522786 h 893093"/>
                <a:gd name="connsiteX72" fmla="*/ 3837312 w 6037301"/>
                <a:gd name="connsiteY72" fmla="*/ 457199 h 893093"/>
                <a:gd name="connsiteX73" fmla="*/ 3839051 w 6037301"/>
                <a:gd name="connsiteY73" fmla="*/ 457199 h 893093"/>
                <a:gd name="connsiteX74" fmla="*/ 3980378 w 6037301"/>
                <a:gd name="connsiteY74" fmla="*/ 214974 h 893093"/>
                <a:gd name="connsiteX75" fmla="*/ 4260791 w 6037301"/>
                <a:gd name="connsiteY75" fmla="*/ 218814 h 893093"/>
                <a:gd name="connsiteX76" fmla="*/ 4387640 w 6037301"/>
                <a:gd name="connsiteY76" fmla="*/ 391352 h 893093"/>
                <a:gd name="connsiteX77" fmla="*/ 4392364 w 6037301"/>
                <a:gd name="connsiteY77" fmla="*/ 435894 h 893093"/>
                <a:gd name="connsiteX78" fmla="*/ 4391739 w 6037301"/>
                <a:gd name="connsiteY78" fmla="*/ 435894 h 893093"/>
                <a:gd name="connsiteX79" fmla="*/ 4394750 w 6037301"/>
                <a:gd name="connsiteY79" fmla="*/ 458385 h 893093"/>
                <a:gd name="connsiteX80" fmla="*/ 4395432 w 6037301"/>
                <a:gd name="connsiteY80" fmla="*/ 464819 h 893093"/>
                <a:gd name="connsiteX81" fmla="*/ 4395612 w 6037301"/>
                <a:gd name="connsiteY81" fmla="*/ 464824 h 893093"/>
                <a:gd name="connsiteX82" fmla="*/ 4407845 w 6037301"/>
                <a:gd name="connsiteY82" fmla="*/ 556218 h 893093"/>
                <a:gd name="connsiteX83" fmla="*/ 4623963 w 6037301"/>
                <a:gd name="connsiteY83" fmla="*/ 833911 h 893093"/>
                <a:gd name="connsiteX84" fmla="*/ 4855199 w 6037301"/>
                <a:gd name="connsiteY84" fmla="*/ 893051 h 89309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Lst>
              <a:rect l="l" t="t" r="r" b="b"/>
              <a:pathLst>
                <a:path w="6037301" h="893093">
                  <a:moveTo>
                    <a:pt x="4855199" y="893051"/>
                  </a:moveTo>
                  <a:cubicBezTo>
                    <a:pt x="4934801" y="891961"/>
                    <a:pt x="5014119" y="870106"/>
                    <a:pt x="5084729" y="827601"/>
                  </a:cubicBezTo>
                  <a:cubicBezTo>
                    <a:pt x="5190646" y="763844"/>
                    <a:pt x="5264673" y="661029"/>
                    <a:pt x="5293162" y="544093"/>
                  </a:cubicBezTo>
                  <a:lnTo>
                    <a:pt x="5300119" y="478506"/>
                  </a:lnTo>
                  <a:lnTo>
                    <a:pt x="5301858" y="478506"/>
                  </a:lnTo>
                  <a:cubicBezTo>
                    <a:pt x="5301858" y="378192"/>
                    <a:pt x="5355856" y="285643"/>
                    <a:pt x="5443185" y="236281"/>
                  </a:cubicBezTo>
                  <a:cubicBezTo>
                    <a:pt x="5530514" y="186919"/>
                    <a:pt x="5637653" y="188386"/>
                    <a:pt x="5723598" y="240121"/>
                  </a:cubicBezTo>
                  <a:cubicBezTo>
                    <a:pt x="5809543" y="291856"/>
                    <a:pt x="5860986" y="385849"/>
                    <a:pt x="5858239" y="486126"/>
                  </a:cubicBezTo>
                  <a:lnTo>
                    <a:pt x="6037129" y="491027"/>
                  </a:lnTo>
                  <a:cubicBezTo>
                    <a:pt x="6041643" y="326255"/>
                    <a:pt x="5957113" y="171809"/>
                    <a:pt x="5815891" y="86800"/>
                  </a:cubicBezTo>
                  <a:cubicBezTo>
                    <a:pt x="5674670" y="1790"/>
                    <a:pt x="5498622" y="-620"/>
                    <a:pt x="5355125" y="80490"/>
                  </a:cubicBezTo>
                  <a:cubicBezTo>
                    <a:pt x="5247502" y="141323"/>
                    <a:pt x="5170688" y="242072"/>
                    <a:pt x="5139007" y="358184"/>
                  </a:cubicBezTo>
                  <a:lnTo>
                    <a:pt x="5129634" y="428205"/>
                  </a:lnTo>
                  <a:lnTo>
                    <a:pt x="5127077" y="428275"/>
                  </a:lnTo>
                  <a:cubicBezTo>
                    <a:pt x="5129824" y="528552"/>
                    <a:pt x="5078381" y="622545"/>
                    <a:pt x="4992436" y="674280"/>
                  </a:cubicBezTo>
                  <a:cubicBezTo>
                    <a:pt x="4906491" y="726015"/>
                    <a:pt x="4799352" y="727482"/>
                    <a:pt x="4712023" y="678120"/>
                  </a:cubicBezTo>
                  <a:cubicBezTo>
                    <a:pt x="4646527" y="641099"/>
                    <a:pt x="4599778" y="579784"/>
                    <a:pt x="4580498" y="509121"/>
                  </a:cubicBezTo>
                  <a:lnTo>
                    <a:pt x="4570880" y="437270"/>
                  </a:lnTo>
                  <a:lnTo>
                    <a:pt x="4561517" y="349001"/>
                  </a:lnTo>
                  <a:cubicBezTo>
                    <a:pt x="4533028" y="232065"/>
                    <a:pt x="4459001" y="129250"/>
                    <a:pt x="4353084" y="65493"/>
                  </a:cubicBezTo>
                  <a:cubicBezTo>
                    <a:pt x="4211863" y="-19517"/>
                    <a:pt x="4035815" y="-21927"/>
                    <a:pt x="3892318" y="59183"/>
                  </a:cubicBezTo>
                  <a:cubicBezTo>
                    <a:pt x="3784696" y="120016"/>
                    <a:pt x="3707881" y="220765"/>
                    <a:pt x="3676200" y="336877"/>
                  </a:cubicBezTo>
                  <a:lnTo>
                    <a:pt x="3666827" y="406898"/>
                  </a:lnTo>
                  <a:lnTo>
                    <a:pt x="3664270" y="406968"/>
                  </a:lnTo>
                  <a:cubicBezTo>
                    <a:pt x="3667017" y="507245"/>
                    <a:pt x="3615574" y="601238"/>
                    <a:pt x="3529629" y="652973"/>
                  </a:cubicBezTo>
                  <a:cubicBezTo>
                    <a:pt x="3443684" y="704708"/>
                    <a:pt x="3336545" y="706175"/>
                    <a:pt x="3249216" y="656813"/>
                  </a:cubicBezTo>
                  <a:cubicBezTo>
                    <a:pt x="3161887" y="607451"/>
                    <a:pt x="3107889" y="514902"/>
                    <a:pt x="3107889" y="414588"/>
                  </a:cubicBezTo>
                  <a:lnTo>
                    <a:pt x="3099904" y="414588"/>
                  </a:lnTo>
                  <a:lnTo>
                    <a:pt x="3095207" y="370307"/>
                  </a:lnTo>
                  <a:cubicBezTo>
                    <a:pt x="3066718" y="253371"/>
                    <a:pt x="2992691" y="150556"/>
                    <a:pt x="2886774" y="86799"/>
                  </a:cubicBezTo>
                  <a:cubicBezTo>
                    <a:pt x="2745553" y="1789"/>
                    <a:pt x="2569505" y="-621"/>
                    <a:pt x="2426008" y="80489"/>
                  </a:cubicBezTo>
                  <a:cubicBezTo>
                    <a:pt x="2318386" y="141322"/>
                    <a:pt x="2241571" y="242071"/>
                    <a:pt x="2209890" y="358183"/>
                  </a:cubicBezTo>
                  <a:lnTo>
                    <a:pt x="2200517" y="428204"/>
                  </a:lnTo>
                  <a:lnTo>
                    <a:pt x="2197960" y="428274"/>
                  </a:lnTo>
                  <a:cubicBezTo>
                    <a:pt x="2200707" y="528551"/>
                    <a:pt x="2149264" y="622544"/>
                    <a:pt x="2063319" y="674279"/>
                  </a:cubicBezTo>
                  <a:cubicBezTo>
                    <a:pt x="1977374" y="726014"/>
                    <a:pt x="1870235" y="727481"/>
                    <a:pt x="1782906" y="678119"/>
                  </a:cubicBezTo>
                  <a:cubicBezTo>
                    <a:pt x="1717409" y="641098"/>
                    <a:pt x="1670661" y="579783"/>
                    <a:pt x="1651381" y="509120"/>
                  </a:cubicBezTo>
                  <a:lnTo>
                    <a:pt x="1642654" y="443922"/>
                  </a:lnTo>
                  <a:lnTo>
                    <a:pt x="1632586" y="349001"/>
                  </a:lnTo>
                  <a:cubicBezTo>
                    <a:pt x="1604096" y="232065"/>
                    <a:pt x="1530069" y="129250"/>
                    <a:pt x="1424152" y="65493"/>
                  </a:cubicBezTo>
                  <a:cubicBezTo>
                    <a:pt x="1282931" y="-19517"/>
                    <a:pt x="1106883" y="-21927"/>
                    <a:pt x="963386" y="59183"/>
                  </a:cubicBezTo>
                  <a:cubicBezTo>
                    <a:pt x="855764" y="120016"/>
                    <a:pt x="778949" y="220765"/>
                    <a:pt x="747268" y="336877"/>
                  </a:cubicBezTo>
                  <a:lnTo>
                    <a:pt x="737895" y="406898"/>
                  </a:lnTo>
                  <a:lnTo>
                    <a:pt x="735338" y="406968"/>
                  </a:lnTo>
                  <a:cubicBezTo>
                    <a:pt x="738085" y="507245"/>
                    <a:pt x="686642" y="601238"/>
                    <a:pt x="600697" y="652973"/>
                  </a:cubicBezTo>
                  <a:cubicBezTo>
                    <a:pt x="514752" y="704708"/>
                    <a:pt x="407613" y="706175"/>
                    <a:pt x="320284" y="656813"/>
                  </a:cubicBezTo>
                  <a:cubicBezTo>
                    <a:pt x="232955" y="607451"/>
                    <a:pt x="178957" y="514902"/>
                    <a:pt x="178957" y="414588"/>
                  </a:cubicBezTo>
                  <a:lnTo>
                    <a:pt x="0" y="414587"/>
                  </a:lnTo>
                  <a:cubicBezTo>
                    <a:pt x="0" y="579421"/>
                    <a:pt x="88727" y="731494"/>
                    <a:pt x="232224" y="812604"/>
                  </a:cubicBezTo>
                  <a:cubicBezTo>
                    <a:pt x="375721" y="893714"/>
                    <a:pt x="551769" y="891304"/>
                    <a:pt x="692990" y="806294"/>
                  </a:cubicBezTo>
                  <a:cubicBezTo>
                    <a:pt x="798907" y="742537"/>
                    <a:pt x="872934" y="639722"/>
                    <a:pt x="901424" y="522786"/>
                  </a:cubicBezTo>
                  <a:lnTo>
                    <a:pt x="908380" y="457199"/>
                  </a:lnTo>
                  <a:lnTo>
                    <a:pt x="910119" y="457199"/>
                  </a:lnTo>
                  <a:cubicBezTo>
                    <a:pt x="910119" y="356885"/>
                    <a:pt x="964117" y="264336"/>
                    <a:pt x="1051446" y="214974"/>
                  </a:cubicBezTo>
                  <a:cubicBezTo>
                    <a:pt x="1138775" y="165612"/>
                    <a:pt x="1245914" y="167079"/>
                    <a:pt x="1331859" y="218814"/>
                  </a:cubicBezTo>
                  <a:cubicBezTo>
                    <a:pt x="1396318" y="257615"/>
                    <a:pt x="1441369" y="320187"/>
                    <a:pt x="1458708" y="391352"/>
                  </a:cubicBezTo>
                  <a:lnTo>
                    <a:pt x="1463432" y="435893"/>
                  </a:lnTo>
                  <a:lnTo>
                    <a:pt x="1462622" y="435893"/>
                  </a:lnTo>
                  <a:cubicBezTo>
                    <a:pt x="1462622" y="600727"/>
                    <a:pt x="1551349" y="752800"/>
                    <a:pt x="1694846" y="833910"/>
                  </a:cubicBezTo>
                  <a:cubicBezTo>
                    <a:pt x="1766595" y="874465"/>
                    <a:pt x="1846481" y="894140"/>
                    <a:pt x="1926083" y="893050"/>
                  </a:cubicBezTo>
                  <a:cubicBezTo>
                    <a:pt x="2005685" y="891960"/>
                    <a:pt x="2085002" y="870105"/>
                    <a:pt x="2155612" y="827600"/>
                  </a:cubicBezTo>
                  <a:cubicBezTo>
                    <a:pt x="2261529" y="763843"/>
                    <a:pt x="2335556" y="661028"/>
                    <a:pt x="2364045" y="544092"/>
                  </a:cubicBezTo>
                  <a:lnTo>
                    <a:pt x="2371002" y="478505"/>
                  </a:lnTo>
                  <a:lnTo>
                    <a:pt x="2372741" y="478505"/>
                  </a:lnTo>
                  <a:cubicBezTo>
                    <a:pt x="2372741" y="378191"/>
                    <a:pt x="2426739" y="285642"/>
                    <a:pt x="2514068" y="236280"/>
                  </a:cubicBezTo>
                  <a:cubicBezTo>
                    <a:pt x="2601397" y="186918"/>
                    <a:pt x="2708536" y="188385"/>
                    <a:pt x="2794481" y="240120"/>
                  </a:cubicBezTo>
                  <a:cubicBezTo>
                    <a:pt x="2880426" y="291855"/>
                    <a:pt x="2931869" y="385848"/>
                    <a:pt x="2929122" y="486125"/>
                  </a:cubicBezTo>
                  <a:lnTo>
                    <a:pt x="2938542" y="486383"/>
                  </a:lnTo>
                  <a:lnTo>
                    <a:pt x="2945038" y="534911"/>
                  </a:lnTo>
                  <a:cubicBezTo>
                    <a:pt x="2976719" y="651022"/>
                    <a:pt x="3053534" y="751772"/>
                    <a:pt x="3161156" y="812604"/>
                  </a:cubicBezTo>
                  <a:cubicBezTo>
                    <a:pt x="3304653" y="893714"/>
                    <a:pt x="3480701" y="891304"/>
                    <a:pt x="3621922" y="806294"/>
                  </a:cubicBezTo>
                  <a:cubicBezTo>
                    <a:pt x="3727839" y="742537"/>
                    <a:pt x="3801866" y="639722"/>
                    <a:pt x="3830356" y="522786"/>
                  </a:cubicBezTo>
                  <a:lnTo>
                    <a:pt x="3837312" y="457199"/>
                  </a:lnTo>
                  <a:lnTo>
                    <a:pt x="3839051" y="457199"/>
                  </a:lnTo>
                  <a:cubicBezTo>
                    <a:pt x="3839051" y="356885"/>
                    <a:pt x="3893049" y="264336"/>
                    <a:pt x="3980378" y="214974"/>
                  </a:cubicBezTo>
                  <a:cubicBezTo>
                    <a:pt x="4067707" y="165612"/>
                    <a:pt x="4174846" y="167079"/>
                    <a:pt x="4260791" y="218814"/>
                  </a:cubicBezTo>
                  <a:cubicBezTo>
                    <a:pt x="4325250" y="257615"/>
                    <a:pt x="4370301" y="320187"/>
                    <a:pt x="4387640" y="391352"/>
                  </a:cubicBezTo>
                  <a:lnTo>
                    <a:pt x="4392364" y="435894"/>
                  </a:lnTo>
                  <a:lnTo>
                    <a:pt x="4391739" y="435894"/>
                  </a:lnTo>
                  <a:lnTo>
                    <a:pt x="4394750" y="458385"/>
                  </a:lnTo>
                  <a:lnTo>
                    <a:pt x="4395432" y="464819"/>
                  </a:lnTo>
                  <a:lnTo>
                    <a:pt x="4395612" y="464824"/>
                  </a:lnTo>
                  <a:lnTo>
                    <a:pt x="4407845" y="556218"/>
                  </a:lnTo>
                  <a:cubicBezTo>
                    <a:pt x="4439526" y="672329"/>
                    <a:pt x="4516341" y="773079"/>
                    <a:pt x="4623963" y="833911"/>
                  </a:cubicBezTo>
                  <a:cubicBezTo>
                    <a:pt x="4695712" y="874466"/>
                    <a:pt x="4775598" y="894141"/>
                    <a:pt x="4855199" y="893051"/>
                  </a:cubicBez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7" name="Freeform 16"/>
            <p:cNvSpPr/>
            <p:nvPr userDrawn="1"/>
          </p:nvSpPr>
          <p:spPr>
            <a:xfrm flipV="1">
              <a:off x="9884694" y="5631847"/>
              <a:ext cx="2022768" cy="299226"/>
            </a:xfrm>
            <a:custGeom>
              <a:avLst/>
              <a:gdLst>
                <a:gd name="connsiteX0" fmla="*/ 4855199 w 6037301"/>
                <a:gd name="connsiteY0" fmla="*/ 893051 h 893093"/>
                <a:gd name="connsiteX1" fmla="*/ 5084729 w 6037301"/>
                <a:gd name="connsiteY1" fmla="*/ 827601 h 893093"/>
                <a:gd name="connsiteX2" fmla="*/ 5293162 w 6037301"/>
                <a:gd name="connsiteY2" fmla="*/ 544093 h 893093"/>
                <a:gd name="connsiteX3" fmla="*/ 5300119 w 6037301"/>
                <a:gd name="connsiteY3" fmla="*/ 478506 h 893093"/>
                <a:gd name="connsiteX4" fmla="*/ 5301858 w 6037301"/>
                <a:gd name="connsiteY4" fmla="*/ 478506 h 893093"/>
                <a:gd name="connsiteX5" fmla="*/ 5443185 w 6037301"/>
                <a:gd name="connsiteY5" fmla="*/ 236281 h 893093"/>
                <a:gd name="connsiteX6" fmla="*/ 5723598 w 6037301"/>
                <a:gd name="connsiteY6" fmla="*/ 240121 h 893093"/>
                <a:gd name="connsiteX7" fmla="*/ 5858239 w 6037301"/>
                <a:gd name="connsiteY7" fmla="*/ 486126 h 893093"/>
                <a:gd name="connsiteX8" fmla="*/ 6037129 w 6037301"/>
                <a:gd name="connsiteY8" fmla="*/ 491027 h 893093"/>
                <a:gd name="connsiteX9" fmla="*/ 5815891 w 6037301"/>
                <a:gd name="connsiteY9" fmla="*/ 86800 h 893093"/>
                <a:gd name="connsiteX10" fmla="*/ 5355125 w 6037301"/>
                <a:gd name="connsiteY10" fmla="*/ 80490 h 893093"/>
                <a:gd name="connsiteX11" fmla="*/ 5139007 w 6037301"/>
                <a:gd name="connsiteY11" fmla="*/ 358184 h 893093"/>
                <a:gd name="connsiteX12" fmla="*/ 5129634 w 6037301"/>
                <a:gd name="connsiteY12" fmla="*/ 428205 h 893093"/>
                <a:gd name="connsiteX13" fmla="*/ 5127077 w 6037301"/>
                <a:gd name="connsiteY13" fmla="*/ 428275 h 893093"/>
                <a:gd name="connsiteX14" fmla="*/ 4992436 w 6037301"/>
                <a:gd name="connsiteY14" fmla="*/ 674280 h 893093"/>
                <a:gd name="connsiteX15" fmla="*/ 4712023 w 6037301"/>
                <a:gd name="connsiteY15" fmla="*/ 678120 h 893093"/>
                <a:gd name="connsiteX16" fmla="*/ 4580498 w 6037301"/>
                <a:gd name="connsiteY16" fmla="*/ 509121 h 893093"/>
                <a:gd name="connsiteX17" fmla="*/ 4570880 w 6037301"/>
                <a:gd name="connsiteY17" fmla="*/ 437270 h 893093"/>
                <a:gd name="connsiteX18" fmla="*/ 4561517 w 6037301"/>
                <a:gd name="connsiteY18" fmla="*/ 349001 h 893093"/>
                <a:gd name="connsiteX19" fmla="*/ 4353084 w 6037301"/>
                <a:gd name="connsiteY19" fmla="*/ 65493 h 893093"/>
                <a:gd name="connsiteX20" fmla="*/ 3892318 w 6037301"/>
                <a:gd name="connsiteY20" fmla="*/ 59183 h 893093"/>
                <a:gd name="connsiteX21" fmla="*/ 3676200 w 6037301"/>
                <a:gd name="connsiteY21" fmla="*/ 336877 h 893093"/>
                <a:gd name="connsiteX22" fmla="*/ 3666827 w 6037301"/>
                <a:gd name="connsiteY22" fmla="*/ 406898 h 893093"/>
                <a:gd name="connsiteX23" fmla="*/ 3664270 w 6037301"/>
                <a:gd name="connsiteY23" fmla="*/ 406968 h 893093"/>
                <a:gd name="connsiteX24" fmla="*/ 3529629 w 6037301"/>
                <a:gd name="connsiteY24" fmla="*/ 652973 h 893093"/>
                <a:gd name="connsiteX25" fmla="*/ 3249216 w 6037301"/>
                <a:gd name="connsiteY25" fmla="*/ 656813 h 893093"/>
                <a:gd name="connsiteX26" fmla="*/ 3107889 w 6037301"/>
                <a:gd name="connsiteY26" fmla="*/ 414588 h 893093"/>
                <a:gd name="connsiteX27" fmla="*/ 3099904 w 6037301"/>
                <a:gd name="connsiteY27" fmla="*/ 414588 h 893093"/>
                <a:gd name="connsiteX28" fmla="*/ 3095207 w 6037301"/>
                <a:gd name="connsiteY28" fmla="*/ 370307 h 893093"/>
                <a:gd name="connsiteX29" fmla="*/ 2886774 w 6037301"/>
                <a:gd name="connsiteY29" fmla="*/ 86799 h 893093"/>
                <a:gd name="connsiteX30" fmla="*/ 2426008 w 6037301"/>
                <a:gd name="connsiteY30" fmla="*/ 80489 h 893093"/>
                <a:gd name="connsiteX31" fmla="*/ 2209890 w 6037301"/>
                <a:gd name="connsiteY31" fmla="*/ 358183 h 893093"/>
                <a:gd name="connsiteX32" fmla="*/ 2200517 w 6037301"/>
                <a:gd name="connsiteY32" fmla="*/ 428204 h 893093"/>
                <a:gd name="connsiteX33" fmla="*/ 2197960 w 6037301"/>
                <a:gd name="connsiteY33" fmla="*/ 428274 h 893093"/>
                <a:gd name="connsiteX34" fmla="*/ 2063319 w 6037301"/>
                <a:gd name="connsiteY34" fmla="*/ 674279 h 893093"/>
                <a:gd name="connsiteX35" fmla="*/ 1782906 w 6037301"/>
                <a:gd name="connsiteY35" fmla="*/ 678119 h 893093"/>
                <a:gd name="connsiteX36" fmla="*/ 1651381 w 6037301"/>
                <a:gd name="connsiteY36" fmla="*/ 509120 h 893093"/>
                <a:gd name="connsiteX37" fmla="*/ 1642654 w 6037301"/>
                <a:gd name="connsiteY37" fmla="*/ 443922 h 893093"/>
                <a:gd name="connsiteX38" fmla="*/ 1632586 w 6037301"/>
                <a:gd name="connsiteY38" fmla="*/ 349001 h 893093"/>
                <a:gd name="connsiteX39" fmla="*/ 1424152 w 6037301"/>
                <a:gd name="connsiteY39" fmla="*/ 65493 h 893093"/>
                <a:gd name="connsiteX40" fmla="*/ 963386 w 6037301"/>
                <a:gd name="connsiteY40" fmla="*/ 59183 h 893093"/>
                <a:gd name="connsiteX41" fmla="*/ 747268 w 6037301"/>
                <a:gd name="connsiteY41" fmla="*/ 336877 h 893093"/>
                <a:gd name="connsiteX42" fmla="*/ 737895 w 6037301"/>
                <a:gd name="connsiteY42" fmla="*/ 406898 h 893093"/>
                <a:gd name="connsiteX43" fmla="*/ 735338 w 6037301"/>
                <a:gd name="connsiteY43" fmla="*/ 406968 h 893093"/>
                <a:gd name="connsiteX44" fmla="*/ 600697 w 6037301"/>
                <a:gd name="connsiteY44" fmla="*/ 652973 h 893093"/>
                <a:gd name="connsiteX45" fmla="*/ 320284 w 6037301"/>
                <a:gd name="connsiteY45" fmla="*/ 656813 h 893093"/>
                <a:gd name="connsiteX46" fmla="*/ 178957 w 6037301"/>
                <a:gd name="connsiteY46" fmla="*/ 414588 h 893093"/>
                <a:gd name="connsiteX47" fmla="*/ 0 w 6037301"/>
                <a:gd name="connsiteY47" fmla="*/ 414587 h 893093"/>
                <a:gd name="connsiteX48" fmla="*/ 232224 w 6037301"/>
                <a:gd name="connsiteY48" fmla="*/ 812604 h 893093"/>
                <a:gd name="connsiteX49" fmla="*/ 692990 w 6037301"/>
                <a:gd name="connsiteY49" fmla="*/ 806294 h 893093"/>
                <a:gd name="connsiteX50" fmla="*/ 901424 w 6037301"/>
                <a:gd name="connsiteY50" fmla="*/ 522786 h 893093"/>
                <a:gd name="connsiteX51" fmla="*/ 908380 w 6037301"/>
                <a:gd name="connsiteY51" fmla="*/ 457199 h 893093"/>
                <a:gd name="connsiteX52" fmla="*/ 910119 w 6037301"/>
                <a:gd name="connsiteY52" fmla="*/ 457199 h 893093"/>
                <a:gd name="connsiteX53" fmla="*/ 1051446 w 6037301"/>
                <a:gd name="connsiteY53" fmla="*/ 214974 h 893093"/>
                <a:gd name="connsiteX54" fmla="*/ 1331859 w 6037301"/>
                <a:gd name="connsiteY54" fmla="*/ 218814 h 893093"/>
                <a:gd name="connsiteX55" fmla="*/ 1458708 w 6037301"/>
                <a:gd name="connsiteY55" fmla="*/ 391352 h 893093"/>
                <a:gd name="connsiteX56" fmla="*/ 1463432 w 6037301"/>
                <a:gd name="connsiteY56" fmla="*/ 435893 h 893093"/>
                <a:gd name="connsiteX57" fmla="*/ 1462622 w 6037301"/>
                <a:gd name="connsiteY57" fmla="*/ 435893 h 893093"/>
                <a:gd name="connsiteX58" fmla="*/ 1694846 w 6037301"/>
                <a:gd name="connsiteY58" fmla="*/ 833910 h 893093"/>
                <a:gd name="connsiteX59" fmla="*/ 1926083 w 6037301"/>
                <a:gd name="connsiteY59" fmla="*/ 893050 h 893093"/>
                <a:gd name="connsiteX60" fmla="*/ 2155612 w 6037301"/>
                <a:gd name="connsiteY60" fmla="*/ 827600 h 893093"/>
                <a:gd name="connsiteX61" fmla="*/ 2364045 w 6037301"/>
                <a:gd name="connsiteY61" fmla="*/ 544092 h 893093"/>
                <a:gd name="connsiteX62" fmla="*/ 2371002 w 6037301"/>
                <a:gd name="connsiteY62" fmla="*/ 478505 h 893093"/>
                <a:gd name="connsiteX63" fmla="*/ 2372741 w 6037301"/>
                <a:gd name="connsiteY63" fmla="*/ 478505 h 893093"/>
                <a:gd name="connsiteX64" fmla="*/ 2514068 w 6037301"/>
                <a:gd name="connsiteY64" fmla="*/ 236280 h 893093"/>
                <a:gd name="connsiteX65" fmla="*/ 2794481 w 6037301"/>
                <a:gd name="connsiteY65" fmla="*/ 240120 h 893093"/>
                <a:gd name="connsiteX66" fmla="*/ 2929122 w 6037301"/>
                <a:gd name="connsiteY66" fmla="*/ 486125 h 893093"/>
                <a:gd name="connsiteX67" fmla="*/ 2938542 w 6037301"/>
                <a:gd name="connsiteY67" fmla="*/ 486383 h 893093"/>
                <a:gd name="connsiteX68" fmla="*/ 2945038 w 6037301"/>
                <a:gd name="connsiteY68" fmla="*/ 534911 h 893093"/>
                <a:gd name="connsiteX69" fmla="*/ 3161156 w 6037301"/>
                <a:gd name="connsiteY69" fmla="*/ 812604 h 893093"/>
                <a:gd name="connsiteX70" fmla="*/ 3621922 w 6037301"/>
                <a:gd name="connsiteY70" fmla="*/ 806294 h 893093"/>
                <a:gd name="connsiteX71" fmla="*/ 3830356 w 6037301"/>
                <a:gd name="connsiteY71" fmla="*/ 522786 h 893093"/>
                <a:gd name="connsiteX72" fmla="*/ 3837312 w 6037301"/>
                <a:gd name="connsiteY72" fmla="*/ 457199 h 893093"/>
                <a:gd name="connsiteX73" fmla="*/ 3839051 w 6037301"/>
                <a:gd name="connsiteY73" fmla="*/ 457199 h 893093"/>
                <a:gd name="connsiteX74" fmla="*/ 3980378 w 6037301"/>
                <a:gd name="connsiteY74" fmla="*/ 214974 h 893093"/>
                <a:gd name="connsiteX75" fmla="*/ 4260791 w 6037301"/>
                <a:gd name="connsiteY75" fmla="*/ 218814 h 893093"/>
                <a:gd name="connsiteX76" fmla="*/ 4387640 w 6037301"/>
                <a:gd name="connsiteY76" fmla="*/ 391352 h 893093"/>
                <a:gd name="connsiteX77" fmla="*/ 4392364 w 6037301"/>
                <a:gd name="connsiteY77" fmla="*/ 435894 h 893093"/>
                <a:gd name="connsiteX78" fmla="*/ 4391739 w 6037301"/>
                <a:gd name="connsiteY78" fmla="*/ 435894 h 893093"/>
                <a:gd name="connsiteX79" fmla="*/ 4394750 w 6037301"/>
                <a:gd name="connsiteY79" fmla="*/ 458385 h 893093"/>
                <a:gd name="connsiteX80" fmla="*/ 4395432 w 6037301"/>
                <a:gd name="connsiteY80" fmla="*/ 464819 h 893093"/>
                <a:gd name="connsiteX81" fmla="*/ 4395612 w 6037301"/>
                <a:gd name="connsiteY81" fmla="*/ 464824 h 893093"/>
                <a:gd name="connsiteX82" fmla="*/ 4407845 w 6037301"/>
                <a:gd name="connsiteY82" fmla="*/ 556218 h 893093"/>
                <a:gd name="connsiteX83" fmla="*/ 4623963 w 6037301"/>
                <a:gd name="connsiteY83" fmla="*/ 833911 h 893093"/>
                <a:gd name="connsiteX84" fmla="*/ 4855199 w 6037301"/>
                <a:gd name="connsiteY84" fmla="*/ 893051 h 89309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Lst>
              <a:rect l="l" t="t" r="r" b="b"/>
              <a:pathLst>
                <a:path w="6037301" h="893093">
                  <a:moveTo>
                    <a:pt x="4855199" y="893051"/>
                  </a:moveTo>
                  <a:cubicBezTo>
                    <a:pt x="4934801" y="891961"/>
                    <a:pt x="5014119" y="870106"/>
                    <a:pt x="5084729" y="827601"/>
                  </a:cubicBezTo>
                  <a:cubicBezTo>
                    <a:pt x="5190646" y="763844"/>
                    <a:pt x="5264673" y="661029"/>
                    <a:pt x="5293162" y="544093"/>
                  </a:cubicBezTo>
                  <a:lnTo>
                    <a:pt x="5300119" y="478506"/>
                  </a:lnTo>
                  <a:lnTo>
                    <a:pt x="5301858" y="478506"/>
                  </a:lnTo>
                  <a:cubicBezTo>
                    <a:pt x="5301858" y="378192"/>
                    <a:pt x="5355856" y="285643"/>
                    <a:pt x="5443185" y="236281"/>
                  </a:cubicBezTo>
                  <a:cubicBezTo>
                    <a:pt x="5530514" y="186919"/>
                    <a:pt x="5637653" y="188386"/>
                    <a:pt x="5723598" y="240121"/>
                  </a:cubicBezTo>
                  <a:cubicBezTo>
                    <a:pt x="5809543" y="291856"/>
                    <a:pt x="5860986" y="385849"/>
                    <a:pt x="5858239" y="486126"/>
                  </a:cubicBezTo>
                  <a:lnTo>
                    <a:pt x="6037129" y="491027"/>
                  </a:lnTo>
                  <a:cubicBezTo>
                    <a:pt x="6041643" y="326255"/>
                    <a:pt x="5957113" y="171809"/>
                    <a:pt x="5815891" y="86800"/>
                  </a:cubicBezTo>
                  <a:cubicBezTo>
                    <a:pt x="5674670" y="1790"/>
                    <a:pt x="5498622" y="-620"/>
                    <a:pt x="5355125" y="80490"/>
                  </a:cubicBezTo>
                  <a:cubicBezTo>
                    <a:pt x="5247502" y="141323"/>
                    <a:pt x="5170688" y="242072"/>
                    <a:pt x="5139007" y="358184"/>
                  </a:cubicBezTo>
                  <a:lnTo>
                    <a:pt x="5129634" y="428205"/>
                  </a:lnTo>
                  <a:lnTo>
                    <a:pt x="5127077" y="428275"/>
                  </a:lnTo>
                  <a:cubicBezTo>
                    <a:pt x="5129824" y="528552"/>
                    <a:pt x="5078381" y="622545"/>
                    <a:pt x="4992436" y="674280"/>
                  </a:cubicBezTo>
                  <a:cubicBezTo>
                    <a:pt x="4906491" y="726015"/>
                    <a:pt x="4799352" y="727482"/>
                    <a:pt x="4712023" y="678120"/>
                  </a:cubicBezTo>
                  <a:cubicBezTo>
                    <a:pt x="4646527" y="641099"/>
                    <a:pt x="4599778" y="579784"/>
                    <a:pt x="4580498" y="509121"/>
                  </a:cubicBezTo>
                  <a:lnTo>
                    <a:pt x="4570880" y="437270"/>
                  </a:lnTo>
                  <a:lnTo>
                    <a:pt x="4561517" y="349001"/>
                  </a:lnTo>
                  <a:cubicBezTo>
                    <a:pt x="4533028" y="232065"/>
                    <a:pt x="4459001" y="129250"/>
                    <a:pt x="4353084" y="65493"/>
                  </a:cubicBezTo>
                  <a:cubicBezTo>
                    <a:pt x="4211863" y="-19517"/>
                    <a:pt x="4035815" y="-21927"/>
                    <a:pt x="3892318" y="59183"/>
                  </a:cubicBezTo>
                  <a:cubicBezTo>
                    <a:pt x="3784696" y="120016"/>
                    <a:pt x="3707881" y="220765"/>
                    <a:pt x="3676200" y="336877"/>
                  </a:cubicBezTo>
                  <a:lnTo>
                    <a:pt x="3666827" y="406898"/>
                  </a:lnTo>
                  <a:lnTo>
                    <a:pt x="3664270" y="406968"/>
                  </a:lnTo>
                  <a:cubicBezTo>
                    <a:pt x="3667017" y="507245"/>
                    <a:pt x="3615574" y="601238"/>
                    <a:pt x="3529629" y="652973"/>
                  </a:cubicBezTo>
                  <a:cubicBezTo>
                    <a:pt x="3443684" y="704708"/>
                    <a:pt x="3336545" y="706175"/>
                    <a:pt x="3249216" y="656813"/>
                  </a:cubicBezTo>
                  <a:cubicBezTo>
                    <a:pt x="3161887" y="607451"/>
                    <a:pt x="3107889" y="514902"/>
                    <a:pt x="3107889" y="414588"/>
                  </a:cubicBezTo>
                  <a:lnTo>
                    <a:pt x="3099904" y="414588"/>
                  </a:lnTo>
                  <a:lnTo>
                    <a:pt x="3095207" y="370307"/>
                  </a:lnTo>
                  <a:cubicBezTo>
                    <a:pt x="3066718" y="253371"/>
                    <a:pt x="2992691" y="150556"/>
                    <a:pt x="2886774" y="86799"/>
                  </a:cubicBezTo>
                  <a:cubicBezTo>
                    <a:pt x="2745553" y="1789"/>
                    <a:pt x="2569505" y="-621"/>
                    <a:pt x="2426008" y="80489"/>
                  </a:cubicBezTo>
                  <a:cubicBezTo>
                    <a:pt x="2318386" y="141322"/>
                    <a:pt x="2241571" y="242071"/>
                    <a:pt x="2209890" y="358183"/>
                  </a:cubicBezTo>
                  <a:lnTo>
                    <a:pt x="2200517" y="428204"/>
                  </a:lnTo>
                  <a:lnTo>
                    <a:pt x="2197960" y="428274"/>
                  </a:lnTo>
                  <a:cubicBezTo>
                    <a:pt x="2200707" y="528551"/>
                    <a:pt x="2149264" y="622544"/>
                    <a:pt x="2063319" y="674279"/>
                  </a:cubicBezTo>
                  <a:cubicBezTo>
                    <a:pt x="1977374" y="726014"/>
                    <a:pt x="1870235" y="727481"/>
                    <a:pt x="1782906" y="678119"/>
                  </a:cubicBezTo>
                  <a:cubicBezTo>
                    <a:pt x="1717409" y="641098"/>
                    <a:pt x="1670661" y="579783"/>
                    <a:pt x="1651381" y="509120"/>
                  </a:cubicBezTo>
                  <a:lnTo>
                    <a:pt x="1642654" y="443922"/>
                  </a:lnTo>
                  <a:lnTo>
                    <a:pt x="1632586" y="349001"/>
                  </a:lnTo>
                  <a:cubicBezTo>
                    <a:pt x="1604096" y="232065"/>
                    <a:pt x="1530069" y="129250"/>
                    <a:pt x="1424152" y="65493"/>
                  </a:cubicBezTo>
                  <a:cubicBezTo>
                    <a:pt x="1282931" y="-19517"/>
                    <a:pt x="1106883" y="-21927"/>
                    <a:pt x="963386" y="59183"/>
                  </a:cubicBezTo>
                  <a:cubicBezTo>
                    <a:pt x="855764" y="120016"/>
                    <a:pt x="778949" y="220765"/>
                    <a:pt x="747268" y="336877"/>
                  </a:cubicBezTo>
                  <a:lnTo>
                    <a:pt x="737895" y="406898"/>
                  </a:lnTo>
                  <a:lnTo>
                    <a:pt x="735338" y="406968"/>
                  </a:lnTo>
                  <a:cubicBezTo>
                    <a:pt x="738085" y="507245"/>
                    <a:pt x="686642" y="601238"/>
                    <a:pt x="600697" y="652973"/>
                  </a:cubicBezTo>
                  <a:cubicBezTo>
                    <a:pt x="514752" y="704708"/>
                    <a:pt x="407613" y="706175"/>
                    <a:pt x="320284" y="656813"/>
                  </a:cubicBezTo>
                  <a:cubicBezTo>
                    <a:pt x="232955" y="607451"/>
                    <a:pt x="178957" y="514902"/>
                    <a:pt x="178957" y="414588"/>
                  </a:cubicBezTo>
                  <a:lnTo>
                    <a:pt x="0" y="414587"/>
                  </a:lnTo>
                  <a:cubicBezTo>
                    <a:pt x="0" y="579421"/>
                    <a:pt x="88727" y="731494"/>
                    <a:pt x="232224" y="812604"/>
                  </a:cubicBezTo>
                  <a:cubicBezTo>
                    <a:pt x="375721" y="893714"/>
                    <a:pt x="551769" y="891304"/>
                    <a:pt x="692990" y="806294"/>
                  </a:cubicBezTo>
                  <a:cubicBezTo>
                    <a:pt x="798907" y="742537"/>
                    <a:pt x="872934" y="639722"/>
                    <a:pt x="901424" y="522786"/>
                  </a:cubicBezTo>
                  <a:lnTo>
                    <a:pt x="908380" y="457199"/>
                  </a:lnTo>
                  <a:lnTo>
                    <a:pt x="910119" y="457199"/>
                  </a:lnTo>
                  <a:cubicBezTo>
                    <a:pt x="910119" y="356885"/>
                    <a:pt x="964117" y="264336"/>
                    <a:pt x="1051446" y="214974"/>
                  </a:cubicBezTo>
                  <a:cubicBezTo>
                    <a:pt x="1138775" y="165612"/>
                    <a:pt x="1245914" y="167079"/>
                    <a:pt x="1331859" y="218814"/>
                  </a:cubicBezTo>
                  <a:cubicBezTo>
                    <a:pt x="1396318" y="257615"/>
                    <a:pt x="1441369" y="320187"/>
                    <a:pt x="1458708" y="391352"/>
                  </a:cubicBezTo>
                  <a:lnTo>
                    <a:pt x="1463432" y="435893"/>
                  </a:lnTo>
                  <a:lnTo>
                    <a:pt x="1462622" y="435893"/>
                  </a:lnTo>
                  <a:cubicBezTo>
                    <a:pt x="1462622" y="600727"/>
                    <a:pt x="1551349" y="752800"/>
                    <a:pt x="1694846" y="833910"/>
                  </a:cubicBezTo>
                  <a:cubicBezTo>
                    <a:pt x="1766595" y="874465"/>
                    <a:pt x="1846481" y="894140"/>
                    <a:pt x="1926083" y="893050"/>
                  </a:cubicBezTo>
                  <a:cubicBezTo>
                    <a:pt x="2005685" y="891960"/>
                    <a:pt x="2085002" y="870105"/>
                    <a:pt x="2155612" y="827600"/>
                  </a:cubicBezTo>
                  <a:cubicBezTo>
                    <a:pt x="2261529" y="763843"/>
                    <a:pt x="2335556" y="661028"/>
                    <a:pt x="2364045" y="544092"/>
                  </a:cubicBezTo>
                  <a:lnTo>
                    <a:pt x="2371002" y="478505"/>
                  </a:lnTo>
                  <a:lnTo>
                    <a:pt x="2372741" y="478505"/>
                  </a:lnTo>
                  <a:cubicBezTo>
                    <a:pt x="2372741" y="378191"/>
                    <a:pt x="2426739" y="285642"/>
                    <a:pt x="2514068" y="236280"/>
                  </a:cubicBezTo>
                  <a:cubicBezTo>
                    <a:pt x="2601397" y="186918"/>
                    <a:pt x="2708536" y="188385"/>
                    <a:pt x="2794481" y="240120"/>
                  </a:cubicBezTo>
                  <a:cubicBezTo>
                    <a:pt x="2880426" y="291855"/>
                    <a:pt x="2931869" y="385848"/>
                    <a:pt x="2929122" y="486125"/>
                  </a:cubicBezTo>
                  <a:lnTo>
                    <a:pt x="2938542" y="486383"/>
                  </a:lnTo>
                  <a:lnTo>
                    <a:pt x="2945038" y="534911"/>
                  </a:lnTo>
                  <a:cubicBezTo>
                    <a:pt x="2976719" y="651022"/>
                    <a:pt x="3053534" y="751772"/>
                    <a:pt x="3161156" y="812604"/>
                  </a:cubicBezTo>
                  <a:cubicBezTo>
                    <a:pt x="3304653" y="893714"/>
                    <a:pt x="3480701" y="891304"/>
                    <a:pt x="3621922" y="806294"/>
                  </a:cubicBezTo>
                  <a:cubicBezTo>
                    <a:pt x="3727839" y="742537"/>
                    <a:pt x="3801866" y="639722"/>
                    <a:pt x="3830356" y="522786"/>
                  </a:cubicBezTo>
                  <a:lnTo>
                    <a:pt x="3837312" y="457199"/>
                  </a:lnTo>
                  <a:lnTo>
                    <a:pt x="3839051" y="457199"/>
                  </a:lnTo>
                  <a:cubicBezTo>
                    <a:pt x="3839051" y="356885"/>
                    <a:pt x="3893049" y="264336"/>
                    <a:pt x="3980378" y="214974"/>
                  </a:cubicBezTo>
                  <a:cubicBezTo>
                    <a:pt x="4067707" y="165612"/>
                    <a:pt x="4174846" y="167079"/>
                    <a:pt x="4260791" y="218814"/>
                  </a:cubicBezTo>
                  <a:cubicBezTo>
                    <a:pt x="4325250" y="257615"/>
                    <a:pt x="4370301" y="320187"/>
                    <a:pt x="4387640" y="391352"/>
                  </a:cubicBezTo>
                  <a:lnTo>
                    <a:pt x="4392364" y="435894"/>
                  </a:lnTo>
                  <a:lnTo>
                    <a:pt x="4391739" y="435894"/>
                  </a:lnTo>
                  <a:lnTo>
                    <a:pt x="4394750" y="458385"/>
                  </a:lnTo>
                  <a:lnTo>
                    <a:pt x="4395432" y="464819"/>
                  </a:lnTo>
                  <a:lnTo>
                    <a:pt x="4395612" y="464824"/>
                  </a:lnTo>
                  <a:lnTo>
                    <a:pt x="4407845" y="556218"/>
                  </a:lnTo>
                  <a:cubicBezTo>
                    <a:pt x="4439526" y="672329"/>
                    <a:pt x="4516341" y="773079"/>
                    <a:pt x="4623963" y="833911"/>
                  </a:cubicBezTo>
                  <a:cubicBezTo>
                    <a:pt x="4695712" y="874466"/>
                    <a:pt x="4775598" y="894141"/>
                    <a:pt x="4855199" y="893051"/>
                  </a:cubicBez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8" name="Freeform 17"/>
            <p:cNvSpPr/>
            <p:nvPr userDrawn="1"/>
          </p:nvSpPr>
          <p:spPr>
            <a:xfrm flipV="1">
              <a:off x="9884694" y="6031366"/>
              <a:ext cx="2022768" cy="299226"/>
            </a:xfrm>
            <a:custGeom>
              <a:avLst/>
              <a:gdLst>
                <a:gd name="connsiteX0" fmla="*/ 4855199 w 6037301"/>
                <a:gd name="connsiteY0" fmla="*/ 893051 h 893093"/>
                <a:gd name="connsiteX1" fmla="*/ 5084729 w 6037301"/>
                <a:gd name="connsiteY1" fmla="*/ 827601 h 893093"/>
                <a:gd name="connsiteX2" fmla="*/ 5293162 w 6037301"/>
                <a:gd name="connsiteY2" fmla="*/ 544093 h 893093"/>
                <a:gd name="connsiteX3" fmla="*/ 5300119 w 6037301"/>
                <a:gd name="connsiteY3" fmla="*/ 478506 h 893093"/>
                <a:gd name="connsiteX4" fmla="*/ 5301858 w 6037301"/>
                <a:gd name="connsiteY4" fmla="*/ 478506 h 893093"/>
                <a:gd name="connsiteX5" fmla="*/ 5443185 w 6037301"/>
                <a:gd name="connsiteY5" fmla="*/ 236281 h 893093"/>
                <a:gd name="connsiteX6" fmla="*/ 5723598 w 6037301"/>
                <a:gd name="connsiteY6" fmla="*/ 240121 h 893093"/>
                <a:gd name="connsiteX7" fmla="*/ 5858239 w 6037301"/>
                <a:gd name="connsiteY7" fmla="*/ 486126 h 893093"/>
                <a:gd name="connsiteX8" fmla="*/ 6037129 w 6037301"/>
                <a:gd name="connsiteY8" fmla="*/ 491027 h 893093"/>
                <a:gd name="connsiteX9" fmla="*/ 5815891 w 6037301"/>
                <a:gd name="connsiteY9" fmla="*/ 86800 h 893093"/>
                <a:gd name="connsiteX10" fmla="*/ 5355125 w 6037301"/>
                <a:gd name="connsiteY10" fmla="*/ 80490 h 893093"/>
                <a:gd name="connsiteX11" fmla="*/ 5139007 w 6037301"/>
                <a:gd name="connsiteY11" fmla="*/ 358184 h 893093"/>
                <a:gd name="connsiteX12" fmla="*/ 5129634 w 6037301"/>
                <a:gd name="connsiteY12" fmla="*/ 428205 h 893093"/>
                <a:gd name="connsiteX13" fmla="*/ 5127077 w 6037301"/>
                <a:gd name="connsiteY13" fmla="*/ 428275 h 893093"/>
                <a:gd name="connsiteX14" fmla="*/ 4992436 w 6037301"/>
                <a:gd name="connsiteY14" fmla="*/ 674280 h 893093"/>
                <a:gd name="connsiteX15" fmla="*/ 4712023 w 6037301"/>
                <a:gd name="connsiteY15" fmla="*/ 678120 h 893093"/>
                <a:gd name="connsiteX16" fmla="*/ 4580498 w 6037301"/>
                <a:gd name="connsiteY16" fmla="*/ 509121 h 893093"/>
                <a:gd name="connsiteX17" fmla="*/ 4570880 w 6037301"/>
                <a:gd name="connsiteY17" fmla="*/ 437270 h 893093"/>
                <a:gd name="connsiteX18" fmla="*/ 4561517 w 6037301"/>
                <a:gd name="connsiteY18" fmla="*/ 349001 h 893093"/>
                <a:gd name="connsiteX19" fmla="*/ 4353084 w 6037301"/>
                <a:gd name="connsiteY19" fmla="*/ 65493 h 893093"/>
                <a:gd name="connsiteX20" fmla="*/ 3892318 w 6037301"/>
                <a:gd name="connsiteY20" fmla="*/ 59183 h 893093"/>
                <a:gd name="connsiteX21" fmla="*/ 3676200 w 6037301"/>
                <a:gd name="connsiteY21" fmla="*/ 336877 h 893093"/>
                <a:gd name="connsiteX22" fmla="*/ 3666827 w 6037301"/>
                <a:gd name="connsiteY22" fmla="*/ 406898 h 893093"/>
                <a:gd name="connsiteX23" fmla="*/ 3664270 w 6037301"/>
                <a:gd name="connsiteY23" fmla="*/ 406968 h 893093"/>
                <a:gd name="connsiteX24" fmla="*/ 3529629 w 6037301"/>
                <a:gd name="connsiteY24" fmla="*/ 652973 h 893093"/>
                <a:gd name="connsiteX25" fmla="*/ 3249216 w 6037301"/>
                <a:gd name="connsiteY25" fmla="*/ 656813 h 893093"/>
                <a:gd name="connsiteX26" fmla="*/ 3107889 w 6037301"/>
                <a:gd name="connsiteY26" fmla="*/ 414588 h 893093"/>
                <a:gd name="connsiteX27" fmla="*/ 3099904 w 6037301"/>
                <a:gd name="connsiteY27" fmla="*/ 414588 h 893093"/>
                <a:gd name="connsiteX28" fmla="*/ 3095207 w 6037301"/>
                <a:gd name="connsiteY28" fmla="*/ 370307 h 893093"/>
                <a:gd name="connsiteX29" fmla="*/ 2886774 w 6037301"/>
                <a:gd name="connsiteY29" fmla="*/ 86799 h 893093"/>
                <a:gd name="connsiteX30" fmla="*/ 2426008 w 6037301"/>
                <a:gd name="connsiteY30" fmla="*/ 80489 h 893093"/>
                <a:gd name="connsiteX31" fmla="*/ 2209890 w 6037301"/>
                <a:gd name="connsiteY31" fmla="*/ 358183 h 893093"/>
                <a:gd name="connsiteX32" fmla="*/ 2200517 w 6037301"/>
                <a:gd name="connsiteY32" fmla="*/ 428204 h 893093"/>
                <a:gd name="connsiteX33" fmla="*/ 2197960 w 6037301"/>
                <a:gd name="connsiteY33" fmla="*/ 428274 h 893093"/>
                <a:gd name="connsiteX34" fmla="*/ 2063319 w 6037301"/>
                <a:gd name="connsiteY34" fmla="*/ 674279 h 893093"/>
                <a:gd name="connsiteX35" fmla="*/ 1782906 w 6037301"/>
                <a:gd name="connsiteY35" fmla="*/ 678119 h 893093"/>
                <a:gd name="connsiteX36" fmla="*/ 1651381 w 6037301"/>
                <a:gd name="connsiteY36" fmla="*/ 509120 h 893093"/>
                <a:gd name="connsiteX37" fmla="*/ 1642654 w 6037301"/>
                <a:gd name="connsiteY37" fmla="*/ 443922 h 893093"/>
                <a:gd name="connsiteX38" fmla="*/ 1632586 w 6037301"/>
                <a:gd name="connsiteY38" fmla="*/ 349001 h 893093"/>
                <a:gd name="connsiteX39" fmla="*/ 1424152 w 6037301"/>
                <a:gd name="connsiteY39" fmla="*/ 65493 h 893093"/>
                <a:gd name="connsiteX40" fmla="*/ 963386 w 6037301"/>
                <a:gd name="connsiteY40" fmla="*/ 59183 h 893093"/>
                <a:gd name="connsiteX41" fmla="*/ 747268 w 6037301"/>
                <a:gd name="connsiteY41" fmla="*/ 336877 h 893093"/>
                <a:gd name="connsiteX42" fmla="*/ 737895 w 6037301"/>
                <a:gd name="connsiteY42" fmla="*/ 406898 h 893093"/>
                <a:gd name="connsiteX43" fmla="*/ 735338 w 6037301"/>
                <a:gd name="connsiteY43" fmla="*/ 406968 h 893093"/>
                <a:gd name="connsiteX44" fmla="*/ 600697 w 6037301"/>
                <a:gd name="connsiteY44" fmla="*/ 652973 h 893093"/>
                <a:gd name="connsiteX45" fmla="*/ 320284 w 6037301"/>
                <a:gd name="connsiteY45" fmla="*/ 656813 h 893093"/>
                <a:gd name="connsiteX46" fmla="*/ 178957 w 6037301"/>
                <a:gd name="connsiteY46" fmla="*/ 414588 h 893093"/>
                <a:gd name="connsiteX47" fmla="*/ 0 w 6037301"/>
                <a:gd name="connsiteY47" fmla="*/ 414587 h 893093"/>
                <a:gd name="connsiteX48" fmla="*/ 232224 w 6037301"/>
                <a:gd name="connsiteY48" fmla="*/ 812604 h 893093"/>
                <a:gd name="connsiteX49" fmla="*/ 692990 w 6037301"/>
                <a:gd name="connsiteY49" fmla="*/ 806294 h 893093"/>
                <a:gd name="connsiteX50" fmla="*/ 901424 w 6037301"/>
                <a:gd name="connsiteY50" fmla="*/ 522786 h 893093"/>
                <a:gd name="connsiteX51" fmla="*/ 908380 w 6037301"/>
                <a:gd name="connsiteY51" fmla="*/ 457199 h 893093"/>
                <a:gd name="connsiteX52" fmla="*/ 910119 w 6037301"/>
                <a:gd name="connsiteY52" fmla="*/ 457199 h 893093"/>
                <a:gd name="connsiteX53" fmla="*/ 1051446 w 6037301"/>
                <a:gd name="connsiteY53" fmla="*/ 214974 h 893093"/>
                <a:gd name="connsiteX54" fmla="*/ 1331859 w 6037301"/>
                <a:gd name="connsiteY54" fmla="*/ 218814 h 893093"/>
                <a:gd name="connsiteX55" fmla="*/ 1458708 w 6037301"/>
                <a:gd name="connsiteY55" fmla="*/ 391352 h 893093"/>
                <a:gd name="connsiteX56" fmla="*/ 1463432 w 6037301"/>
                <a:gd name="connsiteY56" fmla="*/ 435893 h 893093"/>
                <a:gd name="connsiteX57" fmla="*/ 1462622 w 6037301"/>
                <a:gd name="connsiteY57" fmla="*/ 435893 h 893093"/>
                <a:gd name="connsiteX58" fmla="*/ 1694846 w 6037301"/>
                <a:gd name="connsiteY58" fmla="*/ 833910 h 893093"/>
                <a:gd name="connsiteX59" fmla="*/ 1926083 w 6037301"/>
                <a:gd name="connsiteY59" fmla="*/ 893050 h 893093"/>
                <a:gd name="connsiteX60" fmla="*/ 2155612 w 6037301"/>
                <a:gd name="connsiteY60" fmla="*/ 827600 h 893093"/>
                <a:gd name="connsiteX61" fmla="*/ 2364045 w 6037301"/>
                <a:gd name="connsiteY61" fmla="*/ 544092 h 893093"/>
                <a:gd name="connsiteX62" fmla="*/ 2371002 w 6037301"/>
                <a:gd name="connsiteY62" fmla="*/ 478505 h 893093"/>
                <a:gd name="connsiteX63" fmla="*/ 2372741 w 6037301"/>
                <a:gd name="connsiteY63" fmla="*/ 478505 h 893093"/>
                <a:gd name="connsiteX64" fmla="*/ 2514068 w 6037301"/>
                <a:gd name="connsiteY64" fmla="*/ 236280 h 893093"/>
                <a:gd name="connsiteX65" fmla="*/ 2794481 w 6037301"/>
                <a:gd name="connsiteY65" fmla="*/ 240120 h 893093"/>
                <a:gd name="connsiteX66" fmla="*/ 2929122 w 6037301"/>
                <a:gd name="connsiteY66" fmla="*/ 486125 h 893093"/>
                <a:gd name="connsiteX67" fmla="*/ 2938542 w 6037301"/>
                <a:gd name="connsiteY67" fmla="*/ 486383 h 893093"/>
                <a:gd name="connsiteX68" fmla="*/ 2945038 w 6037301"/>
                <a:gd name="connsiteY68" fmla="*/ 534911 h 893093"/>
                <a:gd name="connsiteX69" fmla="*/ 3161156 w 6037301"/>
                <a:gd name="connsiteY69" fmla="*/ 812604 h 893093"/>
                <a:gd name="connsiteX70" fmla="*/ 3621922 w 6037301"/>
                <a:gd name="connsiteY70" fmla="*/ 806294 h 893093"/>
                <a:gd name="connsiteX71" fmla="*/ 3830356 w 6037301"/>
                <a:gd name="connsiteY71" fmla="*/ 522786 h 893093"/>
                <a:gd name="connsiteX72" fmla="*/ 3837312 w 6037301"/>
                <a:gd name="connsiteY72" fmla="*/ 457199 h 893093"/>
                <a:gd name="connsiteX73" fmla="*/ 3839051 w 6037301"/>
                <a:gd name="connsiteY73" fmla="*/ 457199 h 893093"/>
                <a:gd name="connsiteX74" fmla="*/ 3980378 w 6037301"/>
                <a:gd name="connsiteY74" fmla="*/ 214974 h 893093"/>
                <a:gd name="connsiteX75" fmla="*/ 4260791 w 6037301"/>
                <a:gd name="connsiteY75" fmla="*/ 218814 h 893093"/>
                <a:gd name="connsiteX76" fmla="*/ 4387640 w 6037301"/>
                <a:gd name="connsiteY76" fmla="*/ 391352 h 893093"/>
                <a:gd name="connsiteX77" fmla="*/ 4392364 w 6037301"/>
                <a:gd name="connsiteY77" fmla="*/ 435894 h 893093"/>
                <a:gd name="connsiteX78" fmla="*/ 4391739 w 6037301"/>
                <a:gd name="connsiteY78" fmla="*/ 435894 h 893093"/>
                <a:gd name="connsiteX79" fmla="*/ 4394750 w 6037301"/>
                <a:gd name="connsiteY79" fmla="*/ 458385 h 893093"/>
                <a:gd name="connsiteX80" fmla="*/ 4395432 w 6037301"/>
                <a:gd name="connsiteY80" fmla="*/ 464819 h 893093"/>
                <a:gd name="connsiteX81" fmla="*/ 4395612 w 6037301"/>
                <a:gd name="connsiteY81" fmla="*/ 464824 h 893093"/>
                <a:gd name="connsiteX82" fmla="*/ 4407845 w 6037301"/>
                <a:gd name="connsiteY82" fmla="*/ 556218 h 893093"/>
                <a:gd name="connsiteX83" fmla="*/ 4623963 w 6037301"/>
                <a:gd name="connsiteY83" fmla="*/ 833911 h 893093"/>
                <a:gd name="connsiteX84" fmla="*/ 4855199 w 6037301"/>
                <a:gd name="connsiteY84" fmla="*/ 893051 h 89309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Lst>
              <a:rect l="l" t="t" r="r" b="b"/>
              <a:pathLst>
                <a:path w="6037301" h="893093">
                  <a:moveTo>
                    <a:pt x="4855199" y="893051"/>
                  </a:moveTo>
                  <a:cubicBezTo>
                    <a:pt x="4934801" y="891961"/>
                    <a:pt x="5014119" y="870106"/>
                    <a:pt x="5084729" y="827601"/>
                  </a:cubicBezTo>
                  <a:cubicBezTo>
                    <a:pt x="5190646" y="763844"/>
                    <a:pt x="5264673" y="661029"/>
                    <a:pt x="5293162" y="544093"/>
                  </a:cubicBezTo>
                  <a:lnTo>
                    <a:pt x="5300119" y="478506"/>
                  </a:lnTo>
                  <a:lnTo>
                    <a:pt x="5301858" y="478506"/>
                  </a:lnTo>
                  <a:cubicBezTo>
                    <a:pt x="5301858" y="378192"/>
                    <a:pt x="5355856" y="285643"/>
                    <a:pt x="5443185" y="236281"/>
                  </a:cubicBezTo>
                  <a:cubicBezTo>
                    <a:pt x="5530514" y="186919"/>
                    <a:pt x="5637653" y="188386"/>
                    <a:pt x="5723598" y="240121"/>
                  </a:cubicBezTo>
                  <a:cubicBezTo>
                    <a:pt x="5809543" y="291856"/>
                    <a:pt x="5860986" y="385849"/>
                    <a:pt x="5858239" y="486126"/>
                  </a:cubicBezTo>
                  <a:lnTo>
                    <a:pt x="6037129" y="491027"/>
                  </a:lnTo>
                  <a:cubicBezTo>
                    <a:pt x="6041643" y="326255"/>
                    <a:pt x="5957113" y="171809"/>
                    <a:pt x="5815891" y="86800"/>
                  </a:cubicBezTo>
                  <a:cubicBezTo>
                    <a:pt x="5674670" y="1790"/>
                    <a:pt x="5498622" y="-620"/>
                    <a:pt x="5355125" y="80490"/>
                  </a:cubicBezTo>
                  <a:cubicBezTo>
                    <a:pt x="5247502" y="141323"/>
                    <a:pt x="5170688" y="242072"/>
                    <a:pt x="5139007" y="358184"/>
                  </a:cubicBezTo>
                  <a:lnTo>
                    <a:pt x="5129634" y="428205"/>
                  </a:lnTo>
                  <a:lnTo>
                    <a:pt x="5127077" y="428275"/>
                  </a:lnTo>
                  <a:cubicBezTo>
                    <a:pt x="5129824" y="528552"/>
                    <a:pt x="5078381" y="622545"/>
                    <a:pt x="4992436" y="674280"/>
                  </a:cubicBezTo>
                  <a:cubicBezTo>
                    <a:pt x="4906491" y="726015"/>
                    <a:pt x="4799352" y="727482"/>
                    <a:pt x="4712023" y="678120"/>
                  </a:cubicBezTo>
                  <a:cubicBezTo>
                    <a:pt x="4646527" y="641099"/>
                    <a:pt x="4599778" y="579784"/>
                    <a:pt x="4580498" y="509121"/>
                  </a:cubicBezTo>
                  <a:lnTo>
                    <a:pt x="4570880" y="437270"/>
                  </a:lnTo>
                  <a:lnTo>
                    <a:pt x="4561517" y="349001"/>
                  </a:lnTo>
                  <a:cubicBezTo>
                    <a:pt x="4533028" y="232065"/>
                    <a:pt x="4459001" y="129250"/>
                    <a:pt x="4353084" y="65493"/>
                  </a:cubicBezTo>
                  <a:cubicBezTo>
                    <a:pt x="4211863" y="-19517"/>
                    <a:pt x="4035815" y="-21927"/>
                    <a:pt x="3892318" y="59183"/>
                  </a:cubicBezTo>
                  <a:cubicBezTo>
                    <a:pt x="3784696" y="120016"/>
                    <a:pt x="3707881" y="220765"/>
                    <a:pt x="3676200" y="336877"/>
                  </a:cubicBezTo>
                  <a:lnTo>
                    <a:pt x="3666827" y="406898"/>
                  </a:lnTo>
                  <a:lnTo>
                    <a:pt x="3664270" y="406968"/>
                  </a:lnTo>
                  <a:cubicBezTo>
                    <a:pt x="3667017" y="507245"/>
                    <a:pt x="3615574" y="601238"/>
                    <a:pt x="3529629" y="652973"/>
                  </a:cubicBezTo>
                  <a:cubicBezTo>
                    <a:pt x="3443684" y="704708"/>
                    <a:pt x="3336545" y="706175"/>
                    <a:pt x="3249216" y="656813"/>
                  </a:cubicBezTo>
                  <a:cubicBezTo>
                    <a:pt x="3161887" y="607451"/>
                    <a:pt x="3107889" y="514902"/>
                    <a:pt x="3107889" y="414588"/>
                  </a:cubicBezTo>
                  <a:lnTo>
                    <a:pt x="3099904" y="414588"/>
                  </a:lnTo>
                  <a:lnTo>
                    <a:pt x="3095207" y="370307"/>
                  </a:lnTo>
                  <a:cubicBezTo>
                    <a:pt x="3066718" y="253371"/>
                    <a:pt x="2992691" y="150556"/>
                    <a:pt x="2886774" y="86799"/>
                  </a:cubicBezTo>
                  <a:cubicBezTo>
                    <a:pt x="2745553" y="1789"/>
                    <a:pt x="2569505" y="-621"/>
                    <a:pt x="2426008" y="80489"/>
                  </a:cubicBezTo>
                  <a:cubicBezTo>
                    <a:pt x="2318386" y="141322"/>
                    <a:pt x="2241571" y="242071"/>
                    <a:pt x="2209890" y="358183"/>
                  </a:cubicBezTo>
                  <a:lnTo>
                    <a:pt x="2200517" y="428204"/>
                  </a:lnTo>
                  <a:lnTo>
                    <a:pt x="2197960" y="428274"/>
                  </a:lnTo>
                  <a:cubicBezTo>
                    <a:pt x="2200707" y="528551"/>
                    <a:pt x="2149264" y="622544"/>
                    <a:pt x="2063319" y="674279"/>
                  </a:cubicBezTo>
                  <a:cubicBezTo>
                    <a:pt x="1977374" y="726014"/>
                    <a:pt x="1870235" y="727481"/>
                    <a:pt x="1782906" y="678119"/>
                  </a:cubicBezTo>
                  <a:cubicBezTo>
                    <a:pt x="1717409" y="641098"/>
                    <a:pt x="1670661" y="579783"/>
                    <a:pt x="1651381" y="509120"/>
                  </a:cubicBezTo>
                  <a:lnTo>
                    <a:pt x="1642654" y="443922"/>
                  </a:lnTo>
                  <a:lnTo>
                    <a:pt x="1632586" y="349001"/>
                  </a:lnTo>
                  <a:cubicBezTo>
                    <a:pt x="1604096" y="232065"/>
                    <a:pt x="1530069" y="129250"/>
                    <a:pt x="1424152" y="65493"/>
                  </a:cubicBezTo>
                  <a:cubicBezTo>
                    <a:pt x="1282931" y="-19517"/>
                    <a:pt x="1106883" y="-21927"/>
                    <a:pt x="963386" y="59183"/>
                  </a:cubicBezTo>
                  <a:cubicBezTo>
                    <a:pt x="855764" y="120016"/>
                    <a:pt x="778949" y="220765"/>
                    <a:pt x="747268" y="336877"/>
                  </a:cubicBezTo>
                  <a:lnTo>
                    <a:pt x="737895" y="406898"/>
                  </a:lnTo>
                  <a:lnTo>
                    <a:pt x="735338" y="406968"/>
                  </a:lnTo>
                  <a:cubicBezTo>
                    <a:pt x="738085" y="507245"/>
                    <a:pt x="686642" y="601238"/>
                    <a:pt x="600697" y="652973"/>
                  </a:cubicBezTo>
                  <a:cubicBezTo>
                    <a:pt x="514752" y="704708"/>
                    <a:pt x="407613" y="706175"/>
                    <a:pt x="320284" y="656813"/>
                  </a:cubicBezTo>
                  <a:cubicBezTo>
                    <a:pt x="232955" y="607451"/>
                    <a:pt x="178957" y="514902"/>
                    <a:pt x="178957" y="414588"/>
                  </a:cubicBezTo>
                  <a:lnTo>
                    <a:pt x="0" y="414587"/>
                  </a:lnTo>
                  <a:cubicBezTo>
                    <a:pt x="0" y="579421"/>
                    <a:pt x="88727" y="731494"/>
                    <a:pt x="232224" y="812604"/>
                  </a:cubicBezTo>
                  <a:cubicBezTo>
                    <a:pt x="375721" y="893714"/>
                    <a:pt x="551769" y="891304"/>
                    <a:pt x="692990" y="806294"/>
                  </a:cubicBezTo>
                  <a:cubicBezTo>
                    <a:pt x="798907" y="742537"/>
                    <a:pt x="872934" y="639722"/>
                    <a:pt x="901424" y="522786"/>
                  </a:cubicBezTo>
                  <a:lnTo>
                    <a:pt x="908380" y="457199"/>
                  </a:lnTo>
                  <a:lnTo>
                    <a:pt x="910119" y="457199"/>
                  </a:lnTo>
                  <a:cubicBezTo>
                    <a:pt x="910119" y="356885"/>
                    <a:pt x="964117" y="264336"/>
                    <a:pt x="1051446" y="214974"/>
                  </a:cubicBezTo>
                  <a:cubicBezTo>
                    <a:pt x="1138775" y="165612"/>
                    <a:pt x="1245914" y="167079"/>
                    <a:pt x="1331859" y="218814"/>
                  </a:cubicBezTo>
                  <a:cubicBezTo>
                    <a:pt x="1396318" y="257615"/>
                    <a:pt x="1441369" y="320187"/>
                    <a:pt x="1458708" y="391352"/>
                  </a:cubicBezTo>
                  <a:lnTo>
                    <a:pt x="1463432" y="435893"/>
                  </a:lnTo>
                  <a:lnTo>
                    <a:pt x="1462622" y="435893"/>
                  </a:lnTo>
                  <a:cubicBezTo>
                    <a:pt x="1462622" y="600727"/>
                    <a:pt x="1551349" y="752800"/>
                    <a:pt x="1694846" y="833910"/>
                  </a:cubicBezTo>
                  <a:cubicBezTo>
                    <a:pt x="1766595" y="874465"/>
                    <a:pt x="1846481" y="894140"/>
                    <a:pt x="1926083" y="893050"/>
                  </a:cubicBezTo>
                  <a:cubicBezTo>
                    <a:pt x="2005685" y="891960"/>
                    <a:pt x="2085002" y="870105"/>
                    <a:pt x="2155612" y="827600"/>
                  </a:cubicBezTo>
                  <a:cubicBezTo>
                    <a:pt x="2261529" y="763843"/>
                    <a:pt x="2335556" y="661028"/>
                    <a:pt x="2364045" y="544092"/>
                  </a:cubicBezTo>
                  <a:lnTo>
                    <a:pt x="2371002" y="478505"/>
                  </a:lnTo>
                  <a:lnTo>
                    <a:pt x="2372741" y="478505"/>
                  </a:lnTo>
                  <a:cubicBezTo>
                    <a:pt x="2372741" y="378191"/>
                    <a:pt x="2426739" y="285642"/>
                    <a:pt x="2514068" y="236280"/>
                  </a:cubicBezTo>
                  <a:cubicBezTo>
                    <a:pt x="2601397" y="186918"/>
                    <a:pt x="2708536" y="188385"/>
                    <a:pt x="2794481" y="240120"/>
                  </a:cubicBezTo>
                  <a:cubicBezTo>
                    <a:pt x="2880426" y="291855"/>
                    <a:pt x="2931869" y="385848"/>
                    <a:pt x="2929122" y="486125"/>
                  </a:cubicBezTo>
                  <a:lnTo>
                    <a:pt x="2938542" y="486383"/>
                  </a:lnTo>
                  <a:lnTo>
                    <a:pt x="2945038" y="534911"/>
                  </a:lnTo>
                  <a:cubicBezTo>
                    <a:pt x="2976719" y="651022"/>
                    <a:pt x="3053534" y="751772"/>
                    <a:pt x="3161156" y="812604"/>
                  </a:cubicBezTo>
                  <a:cubicBezTo>
                    <a:pt x="3304653" y="893714"/>
                    <a:pt x="3480701" y="891304"/>
                    <a:pt x="3621922" y="806294"/>
                  </a:cubicBezTo>
                  <a:cubicBezTo>
                    <a:pt x="3727839" y="742537"/>
                    <a:pt x="3801866" y="639722"/>
                    <a:pt x="3830356" y="522786"/>
                  </a:cubicBezTo>
                  <a:lnTo>
                    <a:pt x="3837312" y="457199"/>
                  </a:lnTo>
                  <a:lnTo>
                    <a:pt x="3839051" y="457199"/>
                  </a:lnTo>
                  <a:cubicBezTo>
                    <a:pt x="3839051" y="356885"/>
                    <a:pt x="3893049" y="264336"/>
                    <a:pt x="3980378" y="214974"/>
                  </a:cubicBezTo>
                  <a:cubicBezTo>
                    <a:pt x="4067707" y="165612"/>
                    <a:pt x="4174846" y="167079"/>
                    <a:pt x="4260791" y="218814"/>
                  </a:cubicBezTo>
                  <a:cubicBezTo>
                    <a:pt x="4325250" y="257615"/>
                    <a:pt x="4370301" y="320187"/>
                    <a:pt x="4387640" y="391352"/>
                  </a:cubicBezTo>
                  <a:lnTo>
                    <a:pt x="4392364" y="435894"/>
                  </a:lnTo>
                  <a:lnTo>
                    <a:pt x="4391739" y="435894"/>
                  </a:lnTo>
                  <a:lnTo>
                    <a:pt x="4394750" y="458385"/>
                  </a:lnTo>
                  <a:lnTo>
                    <a:pt x="4395432" y="464819"/>
                  </a:lnTo>
                  <a:lnTo>
                    <a:pt x="4395612" y="464824"/>
                  </a:lnTo>
                  <a:lnTo>
                    <a:pt x="4407845" y="556218"/>
                  </a:lnTo>
                  <a:cubicBezTo>
                    <a:pt x="4439526" y="672329"/>
                    <a:pt x="4516341" y="773079"/>
                    <a:pt x="4623963" y="833911"/>
                  </a:cubicBezTo>
                  <a:cubicBezTo>
                    <a:pt x="4695712" y="874466"/>
                    <a:pt x="4775598" y="894141"/>
                    <a:pt x="4855199" y="893051"/>
                  </a:cubicBez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9" name="Freeform 18"/>
            <p:cNvSpPr/>
            <p:nvPr userDrawn="1"/>
          </p:nvSpPr>
          <p:spPr>
            <a:xfrm flipV="1">
              <a:off x="9884694" y="6430885"/>
              <a:ext cx="2022768" cy="299226"/>
            </a:xfrm>
            <a:custGeom>
              <a:avLst/>
              <a:gdLst>
                <a:gd name="connsiteX0" fmla="*/ 4855199 w 6037301"/>
                <a:gd name="connsiteY0" fmla="*/ 893051 h 893093"/>
                <a:gd name="connsiteX1" fmla="*/ 5084729 w 6037301"/>
                <a:gd name="connsiteY1" fmla="*/ 827601 h 893093"/>
                <a:gd name="connsiteX2" fmla="*/ 5293162 w 6037301"/>
                <a:gd name="connsiteY2" fmla="*/ 544093 h 893093"/>
                <a:gd name="connsiteX3" fmla="*/ 5300119 w 6037301"/>
                <a:gd name="connsiteY3" fmla="*/ 478506 h 893093"/>
                <a:gd name="connsiteX4" fmla="*/ 5301858 w 6037301"/>
                <a:gd name="connsiteY4" fmla="*/ 478506 h 893093"/>
                <a:gd name="connsiteX5" fmla="*/ 5443185 w 6037301"/>
                <a:gd name="connsiteY5" fmla="*/ 236281 h 893093"/>
                <a:gd name="connsiteX6" fmla="*/ 5723598 w 6037301"/>
                <a:gd name="connsiteY6" fmla="*/ 240121 h 893093"/>
                <a:gd name="connsiteX7" fmla="*/ 5858239 w 6037301"/>
                <a:gd name="connsiteY7" fmla="*/ 486126 h 893093"/>
                <a:gd name="connsiteX8" fmla="*/ 6037129 w 6037301"/>
                <a:gd name="connsiteY8" fmla="*/ 491027 h 893093"/>
                <a:gd name="connsiteX9" fmla="*/ 5815891 w 6037301"/>
                <a:gd name="connsiteY9" fmla="*/ 86800 h 893093"/>
                <a:gd name="connsiteX10" fmla="*/ 5355125 w 6037301"/>
                <a:gd name="connsiteY10" fmla="*/ 80490 h 893093"/>
                <a:gd name="connsiteX11" fmla="*/ 5139007 w 6037301"/>
                <a:gd name="connsiteY11" fmla="*/ 358184 h 893093"/>
                <a:gd name="connsiteX12" fmla="*/ 5129634 w 6037301"/>
                <a:gd name="connsiteY12" fmla="*/ 428205 h 893093"/>
                <a:gd name="connsiteX13" fmla="*/ 5127077 w 6037301"/>
                <a:gd name="connsiteY13" fmla="*/ 428275 h 893093"/>
                <a:gd name="connsiteX14" fmla="*/ 4992436 w 6037301"/>
                <a:gd name="connsiteY14" fmla="*/ 674280 h 893093"/>
                <a:gd name="connsiteX15" fmla="*/ 4712023 w 6037301"/>
                <a:gd name="connsiteY15" fmla="*/ 678120 h 893093"/>
                <a:gd name="connsiteX16" fmla="*/ 4580498 w 6037301"/>
                <a:gd name="connsiteY16" fmla="*/ 509121 h 893093"/>
                <a:gd name="connsiteX17" fmla="*/ 4570880 w 6037301"/>
                <a:gd name="connsiteY17" fmla="*/ 437270 h 893093"/>
                <a:gd name="connsiteX18" fmla="*/ 4561517 w 6037301"/>
                <a:gd name="connsiteY18" fmla="*/ 349001 h 893093"/>
                <a:gd name="connsiteX19" fmla="*/ 4353084 w 6037301"/>
                <a:gd name="connsiteY19" fmla="*/ 65493 h 893093"/>
                <a:gd name="connsiteX20" fmla="*/ 3892318 w 6037301"/>
                <a:gd name="connsiteY20" fmla="*/ 59183 h 893093"/>
                <a:gd name="connsiteX21" fmla="*/ 3676200 w 6037301"/>
                <a:gd name="connsiteY21" fmla="*/ 336877 h 893093"/>
                <a:gd name="connsiteX22" fmla="*/ 3666827 w 6037301"/>
                <a:gd name="connsiteY22" fmla="*/ 406898 h 893093"/>
                <a:gd name="connsiteX23" fmla="*/ 3664270 w 6037301"/>
                <a:gd name="connsiteY23" fmla="*/ 406968 h 893093"/>
                <a:gd name="connsiteX24" fmla="*/ 3529629 w 6037301"/>
                <a:gd name="connsiteY24" fmla="*/ 652973 h 893093"/>
                <a:gd name="connsiteX25" fmla="*/ 3249216 w 6037301"/>
                <a:gd name="connsiteY25" fmla="*/ 656813 h 893093"/>
                <a:gd name="connsiteX26" fmla="*/ 3107889 w 6037301"/>
                <a:gd name="connsiteY26" fmla="*/ 414588 h 893093"/>
                <a:gd name="connsiteX27" fmla="*/ 3099904 w 6037301"/>
                <a:gd name="connsiteY27" fmla="*/ 414588 h 893093"/>
                <a:gd name="connsiteX28" fmla="*/ 3095207 w 6037301"/>
                <a:gd name="connsiteY28" fmla="*/ 370307 h 893093"/>
                <a:gd name="connsiteX29" fmla="*/ 2886774 w 6037301"/>
                <a:gd name="connsiteY29" fmla="*/ 86799 h 893093"/>
                <a:gd name="connsiteX30" fmla="*/ 2426008 w 6037301"/>
                <a:gd name="connsiteY30" fmla="*/ 80489 h 893093"/>
                <a:gd name="connsiteX31" fmla="*/ 2209890 w 6037301"/>
                <a:gd name="connsiteY31" fmla="*/ 358183 h 893093"/>
                <a:gd name="connsiteX32" fmla="*/ 2200517 w 6037301"/>
                <a:gd name="connsiteY32" fmla="*/ 428204 h 893093"/>
                <a:gd name="connsiteX33" fmla="*/ 2197960 w 6037301"/>
                <a:gd name="connsiteY33" fmla="*/ 428274 h 893093"/>
                <a:gd name="connsiteX34" fmla="*/ 2063319 w 6037301"/>
                <a:gd name="connsiteY34" fmla="*/ 674279 h 893093"/>
                <a:gd name="connsiteX35" fmla="*/ 1782906 w 6037301"/>
                <a:gd name="connsiteY35" fmla="*/ 678119 h 893093"/>
                <a:gd name="connsiteX36" fmla="*/ 1651381 w 6037301"/>
                <a:gd name="connsiteY36" fmla="*/ 509120 h 893093"/>
                <a:gd name="connsiteX37" fmla="*/ 1642654 w 6037301"/>
                <a:gd name="connsiteY37" fmla="*/ 443922 h 893093"/>
                <a:gd name="connsiteX38" fmla="*/ 1632586 w 6037301"/>
                <a:gd name="connsiteY38" fmla="*/ 349001 h 893093"/>
                <a:gd name="connsiteX39" fmla="*/ 1424152 w 6037301"/>
                <a:gd name="connsiteY39" fmla="*/ 65493 h 893093"/>
                <a:gd name="connsiteX40" fmla="*/ 963386 w 6037301"/>
                <a:gd name="connsiteY40" fmla="*/ 59183 h 893093"/>
                <a:gd name="connsiteX41" fmla="*/ 747268 w 6037301"/>
                <a:gd name="connsiteY41" fmla="*/ 336877 h 893093"/>
                <a:gd name="connsiteX42" fmla="*/ 737895 w 6037301"/>
                <a:gd name="connsiteY42" fmla="*/ 406898 h 893093"/>
                <a:gd name="connsiteX43" fmla="*/ 735338 w 6037301"/>
                <a:gd name="connsiteY43" fmla="*/ 406968 h 893093"/>
                <a:gd name="connsiteX44" fmla="*/ 600697 w 6037301"/>
                <a:gd name="connsiteY44" fmla="*/ 652973 h 893093"/>
                <a:gd name="connsiteX45" fmla="*/ 320284 w 6037301"/>
                <a:gd name="connsiteY45" fmla="*/ 656813 h 893093"/>
                <a:gd name="connsiteX46" fmla="*/ 178957 w 6037301"/>
                <a:gd name="connsiteY46" fmla="*/ 414588 h 893093"/>
                <a:gd name="connsiteX47" fmla="*/ 0 w 6037301"/>
                <a:gd name="connsiteY47" fmla="*/ 414587 h 893093"/>
                <a:gd name="connsiteX48" fmla="*/ 232224 w 6037301"/>
                <a:gd name="connsiteY48" fmla="*/ 812604 h 893093"/>
                <a:gd name="connsiteX49" fmla="*/ 692990 w 6037301"/>
                <a:gd name="connsiteY49" fmla="*/ 806294 h 893093"/>
                <a:gd name="connsiteX50" fmla="*/ 901424 w 6037301"/>
                <a:gd name="connsiteY50" fmla="*/ 522786 h 893093"/>
                <a:gd name="connsiteX51" fmla="*/ 908380 w 6037301"/>
                <a:gd name="connsiteY51" fmla="*/ 457199 h 893093"/>
                <a:gd name="connsiteX52" fmla="*/ 910119 w 6037301"/>
                <a:gd name="connsiteY52" fmla="*/ 457199 h 893093"/>
                <a:gd name="connsiteX53" fmla="*/ 1051446 w 6037301"/>
                <a:gd name="connsiteY53" fmla="*/ 214974 h 893093"/>
                <a:gd name="connsiteX54" fmla="*/ 1331859 w 6037301"/>
                <a:gd name="connsiteY54" fmla="*/ 218814 h 893093"/>
                <a:gd name="connsiteX55" fmla="*/ 1458708 w 6037301"/>
                <a:gd name="connsiteY55" fmla="*/ 391352 h 893093"/>
                <a:gd name="connsiteX56" fmla="*/ 1463432 w 6037301"/>
                <a:gd name="connsiteY56" fmla="*/ 435893 h 893093"/>
                <a:gd name="connsiteX57" fmla="*/ 1462622 w 6037301"/>
                <a:gd name="connsiteY57" fmla="*/ 435893 h 893093"/>
                <a:gd name="connsiteX58" fmla="*/ 1694846 w 6037301"/>
                <a:gd name="connsiteY58" fmla="*/ 833910 h 893093"/>
                <a:gd name="connsiteX59" fmla="*/ 1926083 w 6037301"/>
                <a:gd name="connsiteY59" fmla="*/ 893050 h 893093"/>
                <a:gd name="connsiteX60" fmla="*/ 2155612 w 6037301"/>
                <a:gd name="connsiteY60" fmla="*/ 827600 h 893093"/>
                <a:gd name="connsiteX61" fmla="*/ 2364045 w 6037301"/>
                <a:gd name="connsiteY61" fmla="*/ 544092 h 893093"/>
                <a:gd name="connsiteX62" fmla="*/ 2371002 w 6037301"/>
                <a:gd name="connsiteY62" fmla="*/ 478505 h 893093"/>
                <a:gd name="connsiteX63" fmla="*/ 2372741 w 6037301"/>
                <a:gd name="connsiteY63" fmla="*/ 478505 h 893093"/>
                <a:gd name="connsiteX64" fmla="*/ 2514068 w 6037301"/>
                <a:gd name="connsiteY64" fmla="*/ 236280 h 893093"/>
                <a:gd name="connsiteX65" fmla="*/ 2794481 w 6037301"/>
                <a:gd name="connsiteY65" fmla="*/ 240120 h 893093"/>
                <a:gd name="connsiteX66" fmla="*/ 2929122 w 6037301"/>
                <a:gd name="connsiteY66" fmla="*/ 486125 h 893093"/>
                <a:gd name="connsiteX67" fmla="*/ 2938542 w 6037301"/>
                <a:gd name="connsiteY67" fmla="*/ 486383 h 893093"/>
                <a:gd name="connsiteX68" fmla="*/ 2945038 w 6037301"/>
                <a:gd name="connsiteY68" fmla="*/ 534911 h 893093"/>
                <a:gd name="connsiteX69" fmla="*/ 3161156 w 6037301"/>
                <a:gd name="connsiteY69" fmla="*/ 812604 h 893093"/>
                <a:gd name="connsiteX70" fmla="*/ 3621922 w 6037301"/>
                <a:gd name="connsiteY70" fmla="*/ 806294 h 893093"/>
                <a:gd name="connsiteX71" fmla="*/ 3830356 w 6037301"/>
                <a:gd name="connsiteY71" fmla="*/ 522786 h 893093"/>
                <a:gd name="connsiteX72" fmla="*/ 3837312 w 6037301"/>
                <a:gd name="connsiteY72" fmla="*/ 457199 h 893093"/>
                <a:gd name="connsiteX73" fmla="*/ 3839051 w 6037301"/>
                <a:gd name="connsiteY73" fmla="*/ 457199 h 893093"/>
                <a:gd name="connsiteX74" fmla="*/ 3980378 w 6037301"/>
                <a:gd name="connsiteY74" fmla="*/ 214974 h 893093"/>
                <a:gd name="connsiteX75" fmla="*/ 4260791 w 6037301"/>
                <a:gd name="connsiteY75" fmla="*/ 218814 h 893093"/>
                <a:gd name="connsiteX76" fmla="*/ 4387640 w 6037301"/>
                <a:gd name="connsiteY76" fmla="*/ 391352 h 893093"/>
                <a:gd name="connsiteX77" fmla="*/ 4392364 w 6037301"/>
                <a:gd name="connsiteY77" fmla="*/ 435894 h 893093"/>
                <a:gd name="connsiteX78" fmla="*/ 4391739 w 6037301"/>
                <a:gd name="connsiteY78" fmla="*/ 435894 h 893093"/>
                <a:gd name="connsiteX79" fmla="*/ 4394750 w 6037301"/>
                <a:gd name="connsiteY79" fmla="*/ 458385 h 893093"/>
                <a:gd name="connsiteX80" fmla="*/ 4395432 w 6037301"/>
                <a:gd name="connsiteY80" fmla="*/ 464819 h 893093"/>
                <a:gd name="connsiteX81" fmla="*/ 4395612 w 6037301"/>
                <a:gd name="connsiteY81" fmla="*/ 464824 h 893093"/>
                <a:gd name="connsiteX82" fmla="*/ 4407845 w 6037301"/>
                <a:gd name="connsiteY82" fmla="*/ 556218 h 893093"/>
                <a:gd name="connsiteX83" fmla="*/ 4623963 w 6037301"/>
                <a:gd name="connsiteY83" fmla="*/ 833911 h 893093"/>
                <a:gd name="connsiteX84" fmla="*/ 4855199 w 6037301"/>
                <a:gd name="connsiteY84" fmla="*/ 893051 h 89309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Lst>
              <a:rect l="l" t="t" r="r" b="b"/>
              <a:pathLst>
                <a:path w="6037301" h="893093">
                  <a:moveTo>
                    <a:pt x="4855199" y="893051"/>
                  </a:moveTo>
                  <a:cubicBezTo>
                    <a:pt x="4934801" y="891961"/>
                    <a:pt x="5014119" y="870106"/>
                    <a:pt x="5084729" y="827601"/>
                  </a:cubicBezTo>
                  <a:cubicBezTo>
                    <a:pt x="5190646" y="763844"/>
                    <a:pt x="5264673" y="661029"/>
                    <a:pt x="5293162" y="544093"/>
                  </a:cubicBezTo>
                  <a:lnTo>
                    <a:pt x="5300119" y="478506"/>
                  </a:lnTo>
                  <a:lnTo>
                    <a:pt x="5301858" y="478506"/>
                  </a:lnTo>
                  <a:cubicBezTo>
                    <a:pt x="5301858" y="378192"/>
                    <a:pt x="5355856" y="285643"/>
                    <a:pt x="5443185" y="236281"/>
                  </a:cubicBezTo>
                  <a:cubicBezTo>
                    <a:pt x="5530514" y="186919"/>
                    <a:pt x="5637653" y="188386"/>
                    <a:pt x="5723598" y="240121"/>
                  </a:cubicBezTo>
                  <a:cubicBezTo>
                    <a:pt x="5809543" y="291856"/>
                    <a:pt x="5860986" y="385849"/>
                    <a:pt x="5858239" y="486126"/>
                  </a:cubicBezTo>
                  <a:lnTo>
                    <a:pt x="6037129" y="491027"/>
                  </a:lnTo>
                  <a:cubicBezTo>
                    <a:pt x="6041643" y="326255"/>
                    <a:pt x="5957113" y="171809"/>
                    <a:pt x="5815891" y="86800"/>
                  </a:cubicBezTo>
                  <a:cubicBezTo>
                    <a:pt x="5674670" y="1790"/>
                    <a:pt x="5498622" y="-620"/>
                    <a:pt x="5355125" y="80490"/>
                  </a:cubicBezTo>
                  <a:cubicBezTo>
                    <a:pt x="5247502" y="141323"/>
                    <a:pt x="5170688" y="242072"/>
                    <a:pt x="5139007" y="358184"/>
                  </a:cubicBezTo>
                  <a:lnTo>
                    <a:pt x="5129634" y="428205"/>
                  </a:lnTo>
                  <a:lnTo>
                    <a:pt x="5127077" y="428275"/>
                  </a:lnTo>
                  <a:cubicBezTo>
                    <a:pt x="5129824" y="528552"/>
                    <a:pt x="5078381" y="622545"/>
                    <a:pt x="4992436" y="674280"/>
                  </a:cubicBezTo>
                  <a:cubicBezTo>
                    <a:pt x="4906491" y="726015"/>
                    <a:pt x="4799352" y="727482"/>
                    <a:pt x="4712023" y="678120"/>
                  </a:cubicBezTo>
                  <a:cubicBezTo>
                    <a:pt x="4646527" y="641099"/>
                    <a:pt x="4599778" y="579784"/>
                    <a:pt x="4580498" y="509121"/>
                  </a:cubicBezTo>
                  <a:lnTo>
                    <a:pt x="4570880" y="437270"/>
                  </a:lnTo>
                  <a:lnTo>
                    <a:pt x="4561517" y="349001"/>
                  </a:lnTo>
                  <a:cubicBezTo>
                    <a:pt x="4533028" y="232065"/>
                    <a:pt x="4459001" y="129250"/>
                    <a:pt x="4353084" y="65493"/>
                  </a:cubicBezTo>
                  <a:cubicBezTo>
                    <a:pt x="4211863" y="-19517"/>
                    <a:pt x="4035815" y="-21927"/>
                    <a:pt x="3892318" y="59183"/>
                  </a:cubicBezTo>
                  <a:cubicBezTo>
                    <a:pt x="3784696" y="120016"/>
                    <a:pt x="3707881" y="220765"/>
                    <a:pt x="3676200" y="336877"/>
                  </a:cubicBezTo>
                  <a:lnTo>
                    <a:pt x="3666827" y="406898"/>
                  </a:lnTo>
                  <a:lnTo>
                    <a:pt x="3664270" y="406968"/>
                  </a:lnTo>
                  <a:cubicBezTo>
                    <a:pt x="3667017" y="507245"/>
                    <a:pt x="3615574" y="601238"/>
                    <a:pt x="3529629" y="652973"/>
                  </a:cubicBezTo>
                  <a:cubicBezTo>
                    <a:pt x="3443684" y="704708"/>
                    <a:pt x="3336545" y="706175"/>
                    <a:pt x="3249216" y="656813"/>
                  </a:cubicBezTo>
                  <a:cubicBezTo>
                    <a:pt x="3161887" y="607451"/>
                    <a:pt x="3107889" y="514902"/>
                    <a:pt x="3107889" y="414588"/>
                  </a:cubicBezTo>
                  <a:lnTo>
                    <a:pt x="3099904" y="414588"/>
                  </a:lnTo>
                  <a:lnTo>
                    <a:pt x="3095207" y="370307"/>
                  </a:lnTo>
                  <a:cubicBezTo>
                    <a:pt x="3066718" y="253371"/>
                    <a:pt x="2992691" y="150556"/>
                    <a:pt x="2886774" y="86799"/>
                  </a:cubicBezTo>
                  <a:cubicBezTo>
                    <a:pt x="2745553" y="1789"/>
                    <a:pt x="2569505" y="-621"/>
                    <a:pt x="2426008" y="80489"/>
                  </a:cubicBezTo>
                  <a:cubicBezTo>
                    <a:pt x="2318386" y="141322"/>
                    <a:pt x="2241571" y="242071"/>
                    <a:pt x="2209890" y="358183"/>
                  </a:cubicBezTo>
                  <a:lnTo>
                    <a:pt x="2200517" y="428204"/>
                  </a:lnTo>
                  <a:lnTo>
                    <a:pt x="2197960" y="428274"/>
                  </a:lnTo>
                  <a:cubicBezTo>
                    <a:pt x="2200707" y="528551"/>
                    <a:pt x="2149264" y="622544"/>
                    <a:pt x="2063319" y="674279"/>
                  </a:cubicBezTo>
                  <a:cubicBezTo>
                    <a:pt x="1977374" y="726014"/>
                    <a:pt x="1870235" y="727481"/>
                    <a:pt x="1782906" y="678119"/>
                  </a:cubicBezTo>
                  <a:cubicBezTo>
                    <a:pt x="1717409" y="641098"/>
                    <a:pt x="1670661" y="579783"/>
                    <a:pt x="1651381" y="509120"/>
                  </a:cubicBezTo>
                  <a:lnTo>
                    <a:pt x="1642654" y="443922"/>
                  </a:lnTo>
                  <a:lnTo>
                    <a:pt x="1632586" y="349001"/>
                  </a:lnTo>
                  <a:cubicBezTo>
                    <a:pt x="1604096" y="232065"/>
                    <a:pt x="1530069" y="129250"/>
                    <a:pt x="1424152" y="65493"/>
                  </a:cubicBezTo>
                  <a:cubicBezTo>
                    <a:pt x="1282931" y="-19517"/>
                    <a:pt x="1106883" y="-21927"/>
                    <a:pt x="963386" y="59183"/>
                  </a:cubicBezTo>
                  <a:cubicBezTo>
                    <a:pt x="855764" y="120016"/>
                    <a:pt x="778949" y="220765"/>
                    <a:pt x="747268" y="336877"/>
                  </a:cubicBezTo>
                  <a:lnTo>
                    <a:pt x="737895" y="406898"/>
                  </a:lnTo>
                  <a:lnTo>
                    <a:pt x="735338" y="406968"/>
                  </a:lnTo>
                  <a:cubicBezTo>
                    <a:pt x="738085" y="507245"/>
                    <a:pt x="686642" y="601238"/>
                    <a:pt x="600697" y="652973"/>
                  </a:cubicBezTo>
                  <a:cubicBezTo>
                    <a:pt x="514752" y="704708"/>
                    <a:pt x="407613" y="706175"/>
                    <a:pt x="320284" y="656813"/>
                  </a:cubicBezTo>
                  <a:cubicBezTo>
                    <a:pt x="232955" y="607451"/>
                    <a:pt x="178957" y="514902"/>
                    <a:pt x="178957" y="414588"/>
                  </a:cubicBezTo>
                  <a:lnTo>
                    <a:pt x="0" y="414587"/>
                  </a:lnTo>
                  <a:cubicBezTo>
                    <a:pt x="0" y="579421"/>
                    <a:pt x="88727" y="731494"/>
                    <a:pt x="232224" y="812604"/>
                  </a:cubicBezTo>
                  <a:cubicBezTo>
                    <a:pt x="375721" y="893714"/>
                    <a:pt x="551769" y="891304"/>
                    <a:pt x="692990" y="806294"/>
                  </a:cubicBezTo>
                  <a:cubicBezTo>
                    <a:pt x="798907" y="742537"/>
                    <a:pt x="872934" y="639722"/>
                    <a:pt x="901424" y="522786"/>
                  </a:cubicBezTo>
                  <a:lnTo>
                    <a:pt x="908380" y="457199"/>
                  </a:lnTo>
                  <a:lnTo>
                    <a:pt x="910119" y="457199"/>
                  </a:lnTo>
                  <a:cubicBezTo>
                    <a:pt x="910119" y="356885"/>
                    <a:pt x="964117" y="264336"/>
                    <a:pt x="1051446" y="214974"/>
                  </a:cubicBezTo>
                  <a:cubicBezTo>
                    <a:pt x="1138775" y="165612"/>
                    <a:pt x="1245914" y="167079"/>
                    <a:pt x="1331859" y="218814"/>
                  </a:cubicBezTo>
                  <a:cubicBezTo>
                    <a:pt x="1396318" y="257615"/>
                    <a:pt x="1441369" y="320187"/>
                    <a:pt x="1458708" y="391352"/>
                  </a:cubicBezTo>
                  <a:lnTo>
                    <a:pt x="1463432" y="435893"/>
                  </a:lnTo>
                  <a:lnTo>
                    <a:pt x="1462622" y="435893"/>
                  </a:lnTo>
                  <a:cubicBezTo>
                    <a:pt x="1462622" y="600727"/>
                    <a:pt x="1551349" y="752800"/>
                    <a:pt x="1694846" y="833910"/>
                  </a:cubicBezTo>
                  <a:cubicBezTo>
                    <a:pt x="1766595" y="874465"/>
                    <a:pt x="1846481" y="894140"/>
                    <a:pt x="1926083" y="893050"/>
                  </a:cubicBezTo>
                  <a:cubicBezTo>
                    <a:pt x="2005685" y="891960"/>
                    <a:pt x="2085002" y="870105"/>
                    <a:pt x="2155612" y="827600"/>
                  </a:cubicBezTo>
                  <a:cubicBezTo>
                    <a:pt x="2261529" y="763843"/>
                    <a:pt x="2335556" y="661028"/>
                    <a:pt x="2364045" y="544092"/>
                  </a:cubicBezTo>
                  <a:lnTo>
                    <a:pt x="2371002" y="478505"/>
                  </a:lnTo>
                  <a:lnTo>
                    <a:pt x="2372741" y="478505"/>
                  </a:lnTo>
                  <a:cubicBezTo>
                    <a:pt x="2372741" y="378191"/>
                    <a:pt x="2426739" y="285642"/>
                    <a:pt x="2514068" y="236280"/>
                  </a:cubicBezTo>
                  <a:cubicBezTo>
                    <a:pt x="2601397" y="186918"/>
                    <a:pt x="2708536" y="188385"/>
                    <a:pt x="2794481" y="240120"/>
                  </a:cubicBezTo>
                  <a:cubicBezTo>
                    <a:pt x="2880426" y="291855"/>
                    <a:pt x="2931869" y="385848"/>
                    <a:pt x="2929122" y="486125"/>
                  </a:cubicBezTo>
                  <a:lnTo>
                    <a:pt x="2938542" y="486383"/>
                  </a:lnTo>
                  <a:lnTo>
                    <a:pt x="2945038" y="534911"/>
                  </a:lnTo>
                  <a:cubicBezTo>
                    <a:pt x="2976719" y="651022"/>
                    <a:pt x="3053534" y="751772"/>
                    <a:pt x="3161156" y="812604"/>
                  </a:cubicBezTo>
                  <a:cubicBezTo>
                    <a:pt x="3304653" y="893714"/>
                    <a:pt x="3480701" y="891304"/>
                    <a:pt x="3621922" y="806294"/>
                  </a:cubicBezTo>
                  <a:cubicBezTo>
                    <a:pt x="3727839" y="742537"/>
                    <a:pt x="3801866" y="639722"/>
                    <a:pt x="3830356" y="522786"/>
                  </a:cubicBezTo>
                  <a:lnTo>
                    <a:pt x="3837312" y="457199"/>
                  </a:lnTo>
                  <a:lnTo>
                    <a:pt x="3839051" y="457199"/>
                  </a:lnTo>
                  <a:cubicBezTo>
                    <a:pt x="3839051" y="356885"/>
                    <a:pt x="3893049" y="264336"/>
                    <a:pt x="3980378" y="214974"/>
                  </a:cubicBezTo>
                  <a:cubicBezTo>
                    <a:pt x="4067707" y="165612"/>
                    <a:pt x="4174846" y="167079"/>
                    <a:pt x="4260791" y="218814"/>
                  </a:cubicBezTo>
                  <a:cubicBezTo>
                    <a:pt x="4325250" y="257615"/>
                    <a:pt x="4370301" y="320187"/>
                    <a:pt x="4387640" y="391352"/>
                  </a:cubicBezTo>
                  <a:lnTo>
                    <a:pt x="4392364" y="435894"/>
                  </a:lnTo>
                  <a:lnTo>
                    <a:pt x="4391739" y="435894"/>
                  </a:lnTo>
                  <a:lnTo>
                    <a:pt x="4394750" y="458385"/>
                  </a:lnTo>
                  <a:lnTo>
                    <a:pt x="4395432" y="464819"/>
                  </a:lnTo>
                  <a:lnTo>
                    <a:pt x="4395612" y="464824"/>
                  </a:lnTo>
                  <a:lnTo>
                    <a:pt x="4407845" y="556218"/>
                  </a:lnTo>
                  <a:cubicBezTo>
                    <a:pt x="4439526" y="672329"/>
                    <a:pt x="4516341" y="773079"/>
                    <a:pt x="4623963" y="833911"/>
                  </a:cubicBezTo>
                  <a:cubicBezTo>
                    <a:pt x="4695712" y="874466"/>
                    <a:pt x="4775598" y="894141"/>
                    <a:pt x="4855199" y="893051"/>
                  </a:cubicBez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sp>
        <p:nvSpPr>
          <p:cNvPr id="28" name="Donut 27"/>
          <p:cNvSpPr/>
          <p:nvPr userDrawn="1"/>
        </p:nvSpPr>
        <p:spPr>
          <a:xfrm>
            <a:off x="-534484" y="4696528"/>
            <a:ext cx="1269445" cy="1269445"/>
          </a:xfrm>
          <a:prstGeom prst="donut">
            <a:avLst>
              <a:gd name="adj" fmla="val 22435"/>
            </a:avLst>
          </a:prstGeom>
          <a:solidFill>
            <a:srgbClr val="FFCD7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29" name="Cross 28"/>
          <p:cNvSpPr/>
          <p:nvPr userDrawn="1"/>
        </p:nvSpPr>
        <p:spPr>
          <a:xfrm rot="18906708">
            <a:off x="1497285" y="5977841"/>
            <a:ext cx="584628" cy="592010"/>
          </a:xfrm>
          <a:prstGeom prst="plus">
            <a:avLst>
              <a:gd name="adj" fmla="val 36504"/>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 name="Block Arc 29"/>
          <p:cNvSpPr/>
          <p:nvPr userDrawn="1"/>
        </p:nvSpPr>
        <p:spPr>
          <a:xfrm rot="2093918">
            <a:off x="1022127" y="5150722"/>
            <a:ext cx="494938" cy="494938"/>
          </a:xfrm>
          <a:prstGeom prst="blockArc">
            <a:avLst>
              <a:gd name="adj1" fmla="val 7366238"/>
              <a:gd name="adj2" fmla="val 3410614"/>
              <a:gd name="adj3" fmla="val 5903"/>
            </a:avLst>
          </a:prstGeom>
          <a:solidFill>
            <a:schemeClr val="accent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matchingName="Title + 3 columns" userDrawn="1">
  <p:cSld name="Title + 3 columns">
    <p:spTree>
      <p:nvGrpSpPr>
        <p:cNvPr id="1" name="Shape 52"/>
        <p:cNvGrpSpPr/>
        <p:nvPr/>
      </p:nvGrpSpPr>
      <p:grpSpPr>
        <a:xfrm>
          <a:off x="0" y="0"/>
          <a:ext cx="0" cy="0"/>
          <a:chOff x="0" y="0"/>
          <a:chExt cx="0" cy="0"/>
        </a:xfrm>
      </p:grpSpPr>
      <p:sp>
        <p:nvSpPr>
          <p:cNvPr id="53" name="Google Shape;53;p9"/>
          <p:cNvSpPr/>
          <p:nvPr/>
        </p:nvSpPr>
        <p:spPr>
          <a:xfrm>
            <a:off x="0" y="2743199"/>
            <a:ext cx="12192000" cy="4114799"/>
          </a:xfrm>
          <a:prstGeom prst="rect">
            <a:avLst/>
          </a:prstGeom>
          <a:solidFill>
            <a:srgbClr val="FFCD7F"/>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a:solidFill>
                <a:schemeClr val="lt1"/>
              </a:solidFill>
              <a:latin typeface="Roboto"/>
              <a:ea typeface="Roboto"/>
              <a:cs typeface="Roboto"/>
              <a:sym typeface="Roboto"/>
            </a:endParaRPr>
          </a:p>
        </p:txBody>
      </p:sp>
      <p:sp>
        <p:nvSpPr>
          <p:cNvPr id="54" name="Google Shape;54;p9"/>
          <p:cNvSpPr txBox="1">
            <a:spLocks noGrp="1"/>
          </p:cNvSpPr>
          <p:nvPr>
            <p:ph type="body" idx="1"/>
          </p:nvPr>
        </p:nvSpPr>
        <p:spPr>
          <a:xfrm>
            <a:off x="408675" y="4286831"/>
            <a:ext cx="2458652" cy="1250378"/>
          </a:xfrm>
          <a:prstGeom prst="rect">
            <a:avLst/>
          </a:prstGeom>
          <a:noFill/>
          <a:ln>
            <a:noFill/>
          </a:ln>
        </p:spPr>
        <p:txBody>
          <a:bodyPr spcFirstLastPara="1" wrap="square" lIns="91425" tIns="91425" rIns="91425" bIns="91425" anchor="t" anchorCtr="0">
            <a:noAutofit/>
          </a:bodyPr>
          <a:lstStyle>
            <a:lvl1pPr marL="457200" marR="0" lvl="0" indent="-228600" algn="ctr" rtl="0">
              <a:lnSpc>
                <a:spcPct val="90000"/>
              </a:lnSpc>
              <a:spcBef>
                <a:spcPts val="0"/>
              </a:spcBef>
              <a:spcAft>
                <a:spcPts val="0"/>
              </a:spcAft>
              <a:buClr>
                <a:srgbClr val="3F3F41"/>
              </a:buClr>
              <a:buSzPts val="1600"/>
              <a:buFont typeface="Arial"/>
              <a:buNone/>
              <a:defRPr sz="1600" b="0" i="0" u="none" strike="noStrike" cap="none">
                <a:solidFill>
                  <a:srgbClr val="3F3F41"/>
                </a:solidFill>
                <a:latin typeface="Roboto"/>
                <a:ea typeface="Roboto"/>
                <a:cs typeface="Roboto"/>
                <a:sym typeface="Roboto"/>
              </a:defRPr>
            </a:lvl1pPr>
            <a:lvl2pPr marL="914400" marR="0" lvl="1" indent="-228600" algn="l" rtl="0">
              <a:lnSpc>
                <a:spcPct val="90000"/>
              </a:lnSpc>
              <a:spcBef>
                <a:spcPts val="0"/>
              </a:spcBef>
              <a:spcAft>
                <a:spcPts val="0"/>
              </a:spcAft>
              <a:buClr>
                <a:schemeClr val="dk1"/>
              </a:buClr>
              <a:buSzPts val="2133"/>
              <a:buFont typeface="Arial"/>
              <a:buNone/>
              <a:defRPr sz="2133" b="0" i="0" u="none" strike="noStrike" cap="none">
                <a:solidFill>
                  <a:schemeClr val="dk1"/>
                </a:solidFill>
                <a:latin typeface="Roboto"/>
                <a:ea typeface="Roboto"/>
                <a:cs typeface="Roboto"/>
                <a:sym typeface="Roboto"/>
              </a:defRPr>
            </a:lvl2pPr>
            <a:lvl3pPr marL="1371600" marR="0" lvl="2" indent="-228600" algn="l" rtl="0">
              <a:lnSpc>
                <a:spcPct val="90000"/>
              </a:lnSpc>
              <a:spcBef>
                <a:spcPts val="0"/>
              </a:spcBef>
              <a:spcAft>
                <a:spcPts val="0"/>
              </a:spcAft>
              <a:buClr>
                <a:schemeClr val="dk1"/>
              </a:buClr>
              <a:buSzPts val="2133"/>
              <a:buFont typeface="Arial"/>
              <a:buNone/>
              <a:defRPr sz="2133" b="0" i="0" u="none" strike="noStrike" cap="none">
                <a:solidFill>
                  <a:schemeClr val="dk1"/>
                </a:solidFill>
                <a:latin typeface="Roboto"/>
                <a:ea typeface="Roboto"/>
                <a:cs typeface="Roboto"/>
                <a:sym typeface="Roboto"/>
              </a:defRPr>
            </a:lvl3pPr>
            <a:lvl4pPr marL="1828800" marR="0" lvl="3" indent="-228600" algn="l" rtl="0">
              <a:lnSpc>
                <a:spcPct val="90000"/>
              </a:lnSpc>
              <a:spcBef>
                <a:spcPts val="0"/>
              </a:spcBef>
              <a:spcAft>
                <a:spcPts val="0"/>
              </a:spcAft>
              <a:buClr>
                <a:schemeClr val="dk1"/>
              </a:buClr>
              <a:buSzPts val="2133"/>
              <a:buFont typeface="Arial"/>
              <a:buNone/>
              <a:defRPr sz="2133" b="0" i="0" u="none" strike="noStrike" cap="none">
                <a:solidFill>
                  <a:schemeClr val="dk1"/>
                </a:solidFill>
                <a:latin typeface="Roboto"/>
                <a:ea typeface="Roboto"/>
                <a:cs typeface="Roboto"/>
                <a:sym typeface="Roboto"/>
              </a:defRPr>
            </a:lvl4pPr>
            <a:lvl5pPr marL="2286000" marR="0" lvl="4" indent="-228600" algn="l" rtl="0">
              <a:lnSpc>
                <a:spcPct val="90000"/>
              </a:lnSpc>
              <a:spcBef>
                <a:spcPts val="0"/>
              </a:spcBef>
              <a:spcAft>
                <a:spcPts val="0"/>
              </a:spcAft>
              <a:buClr>
                <a:schemeClr val="dk1"/>
              </a:buClr>
              <a:buSzPts val="2133"/>
              <a:buFont typeface="Arial"/>
              <a:buNone/>
              <a:defRPr sz="2133" b="0" i="0" u="none" strike="noStrike" cap="none">
                <a:solidFill>
                  <a:schemeClr val="dk1"/>
                </a:solidFill>
                <a:latin typeface="Roboto"/>
                <a:ea typeface="Roboto"/>
                <a:cs typeface="Roboto"/>
                <a:sym typeface="Roboto"/>
              </a:defRPr>
            </a:lvl5pPr>
            <a:lvl6pPr marL="2743200" marR="0" lvl="5" indent="-364045" algn="l" rtl="0">
              <a:lnSpc>
                <a:spcPct val="90000"/>
              </a:lnSpc>
              <a:spcBef>
                <a:spcPts val="0"/>
              </a:spcBef>
              <a:spcAft>
                <a:spcPts val="0"/>
              </a:spcAft>
              <a:buClr>
                <a:schemeClr val="dk1"/>
              </a:buClr>
              <a:buSzPts val="2133"/>
              <a:buFont typeface="Arial"/>
              <a:buChar char="•"/>
              <a:defRPr sz="2133" b="0" i="0" u="none" strike="noStrike" cap="none">
                <a:solidFill>
                  <a:schemeClr val="dk1"/>
                </a:solidFill>
                <a:latin typeface="Roboto"/>
                <a:ea typeface="Roboto"/>
                <a:cs typeface="Roboto"/>
                <a:sym typeface="Roboto"/>
              </a:defRPr>
            </a:lvl6pPr>
            <a:lvl7pPr marL="3200400" marR="0" lvl="6" indent="-364045" algn="l" rtl="0">
              <a:lnSpc>
                <a:spcPct val="90000"/>
              </a:lnSpc>
              <a:spcBef>
                <a:spcPts val="0"/>
              </a:spcBef>
              <a:spcAft>
                <a:spcPts val="0"/>
              </a:spcAft>
              <a:buClr>
                <a:schemeClr val="dk1"/>
              </a:buClr>
              <a:buSzPts val="2133"/>
              <a:buFont typeface="Arial"/>
              <a:buChar char="•"/>
              <a:defRPr sz="2133" b="0" i="0" u="none" strike="noStrike" cap="none">
                <a:solidFill>
                  <a:schemeClr val="dk1"/>
                </a:solidFill>
                <a:latin typeface="Roboto"/>
                <a:ea typeface="Roboto"/>
                <a:cs typeface="Roboto"/>
                <a:sym typeface="Roboto"/>
              </a:defRPr>
            </a:lvl7pPr>
            <a:lvl8pPr marL="3657600" marR="0" lvl="7" indent="-364045" algn="l" rtl="0">
              <a:lnSpc>
                <a:spcPct val="90000"/>
              </a:lnSpc>
              <a:spcBef>
                <a:spcPts val="0"/>
              </a:spcBef>
              <a:spcAft>
                <a:spcPts val="0"/>
              </a:spcAft>
              <a:buClr>
                <a:schemeClr val="dk1"/>
              </a:buClr>
              <a:buSzPts val="2133"/>
              <a:buFont typeface="Arial"/>
              <a:buChar char="•"/>
              <a:defRPr sz="2133" b="0" i="0" u="none" strike="noStrike" cap="none">
                <a:solidFill>
                  <a:schemeClr val="dk1"/>
                </a:solidFill>
                <a:latin typeface="Roboto"/>
                <a:ea typeface="Roboto"/>
                <a:cs typeface="Roboto"/>
                <a:sym typeface="Roboto"/>
              </a:defRPr>
            </a:lvl8pPr>
            <a:lvl9pPr marL="4114800" marR="0" lvl="8" indent="-364045" algn="l" rtl="0">
              <a:lnSpc>
                <a:spcPct val="90000"/>
              </a:lnSpc>
              <a:spcBef>
                <a:spcPts val="0"/>
              </a:spcBef>
              <a:spcAft>
                <a:spcPts val="0"/>
              </a:spcAft>
              <a:buClr>
                <a:schemeClr val="dk1"/>
              </a:buClr>
              <a:buSzPts val="2133"/>
              <a:buFont typeface="Arial"/>
              <a:buChar char="•"/>
              <a:defRPr sz="2133" b="0" i="0" u="none" strike="noStrike" cap="none">
                <a:solidFill>
                  <a:schemeClr val="dk1"/>
                </a:solidFill>
                <a:latin typeface="Roboto"/>
                <a:ea typeface="Roboto"/>
                <a:cs typeface="Roboto"/>
                <a:sym typeface="Roboto"/>
              </a:defRPr>
            </a:lvl9pPr>
          </a:lstStyle>
          <a:p>
            <a:endParaRPr/>
          </a:p>
        </p:txBody>
      </p:sp>
      <p:sp>
        <p:nvSpPr>
          <p:cNvPr id="55" name="Google Shape;55;p9"/>
          <p:cNvSpPr txBox="1">
            <a:spLocks noGrp="1"/>
          </p:cNvSpPr>
          <p:nvPr>
            <p:ph type="title"/>
          </p:nvPr>
        </p:nvSpPr>
        <p:spPr>
          <a:xfrm>
            <a:off x="2968472" y="385791"/>
            <a:ext cx="6255056" cy="670029"/>
          </a:xfrm>
          <a:prstGeom prst="rect">
            <a:avLst/>
          </a:prstGeom>
          <a:noFill/>
          <a:ln>
            <a:noFill/>
          </a:ln>
        </p:spPr>
        <p:txBody>
          <a:bodyPr spcFirstLastPara="1" wrap="square" lIns="91425" tIns="91425" rIns="91425" bIns="91425" anchor="b" anchorCtr="0">
            <a:noAutofit/>
          </a:bodyPr>
          <a:lstStyle>
            <a:lvl1pPr marR="0" lvl="0" algn="ctr" rtl="0">
              <a:lnSpc>
                <a:spcPct val="90000"/>
              </a:lnSpc>
              <a:spcBef>
                <a:spcPts val="0"/>
              </a:spcBef>
              <a:spcAft>
                <a:spcPts val="0"/>
              </a:spcAft>
              <a:buClr>
                <a:srgbClr val="131F2B"/>
              </a:buClr>
              <a:buSzPts val="3200"/>
              <a:buFont typeface="Roboto"/>
              <a:buNone/>
              <a:defRPr sz="3200" b="0" i="0" u="none" strike="noStrike" cap="none">
                <a:solidFill>
                  <a:srgbClr val="3C4973"/>
                </a:solidFill>
                <a:latin typeface="Roboto"/>
                <a:ea typeface="Roboto"/>
                <a:cs typeface="Roboto"/>
                <a:sym typeface="Roboto"/>
              </a:defRPr>
            </a:lvl1pPr>
            <a:lvl2pPr lvl="1" rtl="0">
              <a:spcBef>
                <a:spcPts val="0"/>
              </a:spcBef>
              <a:spcAft>
                <a:spcPts val="0"/>
              </a:spcAft>
              <a:buSzPts val="1400"/>
              <a:buNone/>
              <a:defRPr sz="1800"/>
            </a:lvl2pPr>
            <a:lvl3pPr lvl="2" rtl="0">
              <a:spcBef>
                <a:spcPts val="0"/>
              </a:spcBef>
              <a:spcAft>
                <a:spcPts val="0"/>
              </a:spcAft>
              <a:buSzPts val="1400"/>
              <a:buNone/>
              <a:defRPr sz="1800"/>
            </a:lvl3pPr>
            <a:lvl4pPr lvl="3" rtl="0">
              <a:spcBef>
                <a:spcPts val="0"/>
              </a:spcBef>
              <a:spcAft>
                <a:spcPts val="0"/>
              </a:spcAft>
              <a:buSzPts val="1400"/>
              <a:buNone/>
              <a:defRPr sz="1800"/>
            </a:lvl4pPr>
            <a:lvl5pPr lvl="4" rtl="0">
              <a:spcBef>
                <a:spcPts val="0"/>
              </a:spcBef>
              <a:spcAft>
                <a:spcPts val="0"/>
              </a:spcAft>
              <a:buSzPts val="1400"/>
              <a:buNone/>
              <a:defRPr sz="1800"/>
            </a:lvl5pPr>
            <a:lvl6pPr lvl="5" rtl="0">
              <a:spcBef>
                <a:spcPts val="0"/>
              </a:spcBef>
              <a:spcAft>
                <a:spcPts val="0"/>
              </a:spcAft>
              <a:buSzPts val="1400"/>
              <a:buNone/>
              <a:defRPr sz="1800"/>
            </a:lvl6pPr>
            <a:lvl7pPr lvl="6" rtl="0">
              <a:spcBef>
                <a:spcPts val="0"/>
              </a:spcBef>
              <a:spcAft>
                <a:spcPts val="0"/>
              </a:spcAft>
              <a:buSzPts val="1400"/>
              <a:buNone/>
              <a:defRPr sz="1800"/>
            </a:lvl7pPr>
            <a:lvl8pPr lvl="7" rtl="0">
              <a:spcBef>
                <a:spcPts val="0"/>
              </a:spcBef>
              <a:spcAft>
                <a:spcPts val="0"/>
              </a:spcAft>
              <a:buSzPts val="1400"/>
              <a:buNone/>
              <a:defRPr sz="1800"/>
            </a:lvl8pPr>
            <a:lvl9pPr lvl="8" rtl="0">
              <a:spcBef>
                <a:spcPts val="0"/>
              </a:spcBef>
              <a:spcAft>
                <a:spcPts val="0"/>
              </a:spcAft>
              <a:buSzPts val="1400"/>
              <a:buNone/>
              <a:defRPr sz="1800"/>
            </a:lvl9pPr>
          </a:lstStyle>
          <a:p>
            <a:endParaRPr/>
          </a:p>
        </p:txBody>
      </p:sp>
      <p:sp>
        <p:nvSpPr>
          <p:cNvPr id="56" name="Google Shape;56;p9"/>
          <p:cNvSpPr txBox="1">
            <a:spLocks noGrp="1"/>
          </p:cNvSpPr>
          <p:nvPr>
            <p:ph type="body" idx="2"/>
          </p:nvPr>
        </p:nvSpPr>
        <p:spPr>
          <a:xfrm>
            <a:off x="3397759" y="4286831"/>
            <a:ext cx="2458652" cy="1250378"/>
          </a:xfrm>
          <a:prstGeom prst="rect">
            <a:avLst/>
          </a:prstGeom>
          <a:noFill/>
          <a:ln>
            <a:noFill/>
          </a:ln>
        </p:spPr>
        <p:txBody>
          <a:bodyPr spcFirstLastPara="1" wrap="square" lIns="91425" tIns="91425" rIns="91425" bIns="91425" anchor="t" anchorCtr="0">
            <a:noAutofit/>
          </a:bodyPr>
          <a:lstStyle>
            <a:lvl1pPr marL="457200" marR="0" lvl="0" indent="-228600" algn="ctr" rtl="0">
              <a:lnSpc>
                <a:spcPct val="90000"/>
              </a:lnSpc>
              <a:spcBef>
                <a:spcPts val="0"/>
              </a:spcBef>
              <a:spcAft>
                <a:spcPts val="0"/>
              </a:spcAft>
              <a:buClr>
                <a:srgbClr val="3F3F41"/>
              </a:buClr>
              <a:buSzPts val="1600"/>
              <a:buFont typeface="Arial"/>
              <a:buNone/>
              <a:defRPr sz="1600" b="0" i="0" u="none" strike="noStrike" cap="none">
                <a:solidFill>
                  <a:srgbClr val="3F3F41"/>
                </a:solidFill>
                <a:latin typeface="Roboto"/>
                <a:ea typeface="Roboto"/>
                <a:cs typeface="Roboto"/>
                <a:sym typeface="Roboto"/>
              </a:defRPr>
            </a:lvl1pPr>
            <a:lvl2pPr marL="914400" marR="0" lvl="1" indent="-228600" algn="l" rtl="0">
              <a:lnSpc>
                <a:spcPct val="90000"/>
              </a:lnSpc>
              <a:spcBef>
                <a:spcPts val="0"/>
              </a:spcBef>
              <a:spcAft>
                <a:spcPts val="0"/>
              </a:spcAft>
              <a:buClr>
                <a:schemeClr val="dk1"/>
              </a:buClr>
              <a:buSzPts val="2133"/>
              <a:buFont typeface="Arial"/>
              <a:buNone/>
              <a:defRPr sz="2133" b="0" i="0" u="none" strike="noStrike" cap="none">
                <a:solidFill>
                  <a:schemeClr val="dk1"/>
                </a:solidFill>
                <a:latin typeface="Roboto"/>
                <a:ea typeface="Roboto"/>
                <a:cs typeface="Roboto"/>
                <a:sym typeface="Roboto"/>
              </a:defRPr>
            </a:lvl2pPr>
            <a:lvl3pPr marL="1371600" marR="0" lvl="2" indent="-228600" algn="l" rtl="0">
              <a:lnSpc>
                <a:spcPct val="90000"/>
              </a:lnSpc>
              <a:spcBef>
                <a:spcPts val="0"/>
              </a:spcBef>
              <a:spcAft>
                <a:spcPts val="0"/>
              </a:spcAft>
              <a:buClr>
                <a:schemeClr val="dk1"/>
              </a:buClr>
              <a:buSzPts val="2133"/>
              <a:buFont typeface="Arial"/>
              <a:buNone/>
              <a:defRPr sz="2133" b="0" i="0" u="none" strike="noStrike" cap="none">
                <a:solidFill>
                  <a:schemeClr val="dk1"/>
                </a:solidFill>
                <a:latin typeface="Roboto"/>
                <a:ea typeface="Roboto"/>
                <a:cs typeface="Roboto"/>
                <a:sym typeface="Roboto"/>
              </a:defRPr>
            </a:lvl3pPr>
            <a:lvl4pPr marL="1828800" marR="0" lvl="3" indent="-228600" algn="l" rtl="0">
              <a:lnSpc>
                <a:spcPct val="90000"/>
              </a:lnSpc>
              <a:spcBef>
                <a:spcPts val="0"/>
              </a:spcBef>
              <a:spcAft>
                <a:spcPts val="0"/>
              </a:spcAft>
              <a:buClr>
                <a:schemeClr val="dk1"/>
              </a:buClr>
              <a:buSzPts val="2133"/>
              <a:buFont typeface="Arial"/>
              <a:buNone/>
              <a:defRPr sz="2133" b="0" i="0" u="none" strike="noStrike" cap="none">
                <a:solidFill>
                  <a:schemeClr val="dk1"/>
                </a:solidFill>
                <a:latin typeface="Roboto"/>
                <a:ea typeface="Roboto"/>
                <a:cs typeface="Roboto"/>
                <a:sym typeface="Roboto"/>
              </a:defRPr>
            </a:lvl4pPr>
            <a:lvl5pPr marL="2286000" marR="0" lvl="4" indent="-228600" algn="l" rtl="0">
              <a:lnSpc>
                <a:spcPct val="90000"/>
              </a:lnSpc>
              <a:spcBef>
                <a:spcPts val="0"/>
              </a:spcBef>
              <a:spcAft>
                <a:spcPts val="0"/>
              </a:spcAft>
              <a:buClr>
                <a:schemeClr val="dk1"/>
              </a:buClr>
              <a:buSzPts val="2133"/>
              <a:buFont typeface="Arial"/>
              <a:buNone/>
              <a:defRPr sz="2133" b="0" i="0" u="none" strike="noStrike" cap="none">
                <a:solidFill>
                  <a:schemeClr val="dk1"/>
                </a:solidFill>
                <a:latin typeface="Roboto"/>
                <a:ea typeface="Roboto"/>
                <a:cs typeface="Roboto"/>
                <a:sym typeface="Roboto"/>
              </a:defRPr>
            </a:lvl5pPr>
            <a:lvl6pPr marL="2743200" marR="0" lvl="5" indent="-364045" algn="l" rtl="0">
              <a:lnSpc>
                <a:spcPct val="90000"/>
              </a:lnSpc>
              <a:spcBef>
                <a:spcPts val="0"/>
              </a:spcBef>
              <a:spcAft>
                <a:spcPts val="0"/>
              </a:spcAft>
              <a:buClr>
                <a:schemeClr val="dk1"/>
              </a:buClr>
              <a:buSzPts val="2133"/>
              <a:buFont typeface="Arial"/>
              <a:buChar char="•"/>
              <a:defRPr sz="2133" b="0" i="0" u="none" strike="noStrike" cap="none">
                <a:solidFill>
                  <a:schemeClr val="dk1"/>
                </a:solidFill>
                <a:latin typeface="Roboto"/>
                <a:ea typeface="Roboto"/>
                <a:cs typeface="Roboto"/>
                <a:sym typeface="Roboto"/>
              </a:defRPr>
            </a:lvl6pPr>
            <a:lvl7pPr marL="3200400" marR="0" lvl="6" indent="-364045" algn="l" rtl="0">
              <a:lnSpc>
                <a:spcPct val="90000"/>
              </a:lnSpc>
              <a:spcBef>
                <a:spcPts val="0"/>
              </a:spcBef>
              <a:spcAft>
                <a:spcPts val="0"/>
              </a:spcAft>
              <a:buClr>
                <a:schemeClr val="dk1"/>
              </a:buClr>
              <a:buSzPts val="2133"/>
              <a:buFont typeface="Arial"/>
              <a:buChar char="•"/>
              <a:defRPr sz="2133" b="0" i="0" u="none" strike="noStrike" cap="none">
                <a:solidFill>
                  <a:schemeClr val="dk1"/>
                </a:solidFill>
                <a:latin typeface="Roboto"/>
                <a:ea typeface="Roboto"/>
                <a:cs typeface="Roboto"/>
                <a:sym typeface="Roboto"/>
              </a:defRPr>
            </a:lvl7pPr>
            <a:lvl8pPr marL="3657600" marR="0" lvl="7" indent="-364045" algn="l" rtl="0">
              <a:lnSpc>
                <a:spcPct val="90000"/>
              </a:lnSpc>
              <a:spcBef>
                <a:spcPts val="0"/>
              </a:spcBef>
              <a:spcAft>
                <a:spcPts val="0"/>
              </a:spcAft>
              <a:buClr>
                <a:schemeClr val="dk1"/>
              </a:buClr>
              <a:buSzPts val="2133"/>
              <a:buFont typeface="Arial"/>
              <a:buChar char="•"/>
              <a:defRPr sz="2133" b="0" i="0" u="none" strike="noStrike" cap="none">
                <a:solidFill>
                  <a:schemeClr val="dk1"/>
                </a:solidFill>
                <a:latin typeface="Roboto"/>
                <a:ea typeface="Roboto"/>
                <a:cs typeface="Roboto"/>
                <a:sym typeface="Roboto"/>
              </a:defRPr>
            </a:lvl8pPr>
            <a:lvl9pPr marL="4114800" marR="0" lvl="8" indent="-364045" algn="l" rtl="0">
              <a:lnSpc>
                <a:spcPct val="90000"/>
              </a:lnSpc>
              <a:spcBef>
                <a:spcPts val="0"/>
              </a:spcBef>
              <a:spcAft>
                <a:spcPts val="0"/>
              </a:spcAft>
              <a:buClr>
                <a:schemeClr val="dk1"/>
              </a:buClr>
              <a:buSzPts val="2133"/>
              <a:buFont typeface="Arial"/>
              <a:buChar char="•"/>
              <a:defRPr sz="2133" b="0" i="0" u="none" strike="noStrike" cap="none">
                <a:solidFill>
                  <a:schemeClr val="dk1"/>
                </a:solidFill>
                <a:latin typeface="Roboto"/>
                <a:ea typeface="Roboto"/>
                <a:cs typeface="Roboto"/>
                <a:sym typeface="Roboto"/>
              </a:defRPr>
            </a:lvl9pPr>
          </a:lstStyle>
          <a:p>
            <a:endParaRPr/>
          </a:p>
        </p:txBody>
      </p:sp>
      <p:sp>
        <p:nvSpPr>
          <p:cNvPr id="57" name="Google Shape;57;p9"/>
          <p:cNvSpPr txBox="1">
            <a:spLocks noGrp="1"/>
          </p:cNvSpPr>
          <p:nvPr>
            <p:ph type="body" idx="3"/>
          </p:nvPr>
        </p:nvSpPr>
        <p:spPr>
          <a:xfrm>
            <a:off x="6386843" y="4286831"/>
            <a:ext cx="2458652" cy="1250378"/>
          </a:xfrm>
          <a:prstGeom prst="rect">
            <a:avLst/>
          </a:prstGeom>
          <a:noFill/>
          <a:ln>
            <a:noFill/>
          </a:ln>
        </p:spPr>
        <p:txBody>
          <a:bodyPr spcFirstLastPara="1" wrap="square" lIns="91425" tIns="91425" rIns="91425" bIns="91425" anchor="t" anchorCtr="0">
            <a:noAutofit/>
          </a:bodyPr>
          <a:lstStyle>
            <a:lvl1pPr marL="457200" marR="0" lvl="0" indent="-228600" algn="ctr" rtl="0">
              <a:lnSpc>
                <a:spcPct val="90000"/>
              </a:lnSpc>
              <a:spcBef>
                <a:spcPts val="0"/>
              </a:spcBef>
              <a:spcAft>
                <a:spcPts val="0"/>
              </a:spcAft>
              <a:buClr>
                <a:srgbClr val="3F3F41"/>
              </a:buClr>
              <a:buSzPts val="1600"/>
              <a:buFont typeface="Arial"/>
              <a:buNone/>
              <a:defRPr sz="1600" b="0" i="0" u="none" strike="noStrike" cap="none">
                <a:solidFill>
                  <a:srgbClr val="3F3F41"/>
                </a:solidFill>
                <a:latin typeface="Roboto"/>
                <a:ea typeface="Roboto"/>
                <a:cs typeface="Roboto"/>
                <a:sym typeface="Roboto"/>
              </a:defRPr>
            </a:lvl1pPr>
            <a:lvl2pPr marL="914400" marR="0" lvl="1" indent="-228600" algn="l" rtl="0">
              <a:lnSpc>
                <a:spcPct val="90000"/>
              </a:lnSpc>
              <a:spcBef>
                <a:spcPts val="0"/>
              </a:spcBef>
              <a:spcAft>
                <a:spcPts val="0"/>
              </a:spcAft>
              <a:buClr>
                <a:schemeClr val="dk1"/>
              </a:buClr>
              <a:buSzPts val="2133"/>
              <a:buFont typeface="Arial"/>
              <a:buNone/>
              <a:defRPr sz="2133" b="0" i="0" u="none" strike="noStrike" cap="none">
                <a:solidFill>
                  <a:schemeClr val="dk1"/>
                </a:solidFill>
                <a:latin typeface="Roboto"/>
                <a:ea typeface="Roboto"/>
                <a:cs typeface="Roboto"/>
                <a:sym typeface="Roboto"/>
              </a:defRPr>
            </a:lvl2pPr>
            <a:lvl3pPr marL="1371600" marR="0" lvl="2" indent="-228600" algn="l" rtl="0">
              <a:lnSpc>
                <a:spcPct val="90000"/>
              </a:lnSpc>
              <a:spcBef>
                <a:spcPts val="0"/>
              </a:spcBef>
              <a:spcAft>
                <a:spcPts val="0"/>
              </a:spcAft>
              <a:buClr>
                <a:schemeClr val="dk1"/>
              </a:buClr>
              <a:buSzPts val="2133"/>
              <a:buFont typeface="Arial"/>
              <a:buNone/>
              <a:defRPr sz="2133" b="0" i="0" u="none" strike="noStrike" cap="none">
                <a:solidFill>
                  <a:schemeClr val="dk1"/>
                </a:solidFill>
                <a:latin typeface="Roboto"/>
                <a:ea typeface="Roboto"/>
                <a:cs typeface="Roboto"/>
                <a:sym typeface="Roboto"/>
              </a:defRPr>
            </a:lvl3pPr>
            <a:lvl4pPr marL="1828800" marR="0" lvl="3" indent="-228600" algn="l" rtl="0">
              <a:lnSpc>
                <a:spcPct val="90000"/>
              </a:lnSpc>
              <a:spcBef>
                <a:spcPts val="0"/>
              </a:spcBef>
              <a:spcAft>
                <a:spcPts val="0"/>
              </a:spcAft>
              <a:buClr>
                <a:schemeClr val="dk1"/>
              </a:buClr>
              <a:buSzPts val="2133"/>
              <a:buFont typeface="Arial"/>
              <a:buNone/>
              <a:defRPr sz="2133" b="0" i="0" u="none" strike="noStrike" cap="none">
                <a:solidFill>
                  <a:schemeClr val="dk1"/>
                </a:solidFill>
                <a:latin typeface="Roboto"/>
                <a:ea typeface="Roboto"/>
                <a:cs typeface="Roboto"/>
                <a:sym typeface="Roboto"/>
              </a:defRPr>
            </a:lvl4pPr>
            <a:lvl5pPr marL="2286000" marR="0" lvl="4" indent="-228600" algn="l" rtl="0">
              <a:lnSpc>
                <a:spcPct val="90000"/>
              </a:lnSpc>
              <a:spcBef>
                <a:spcPts val="0"/>
              </a:spcBef>
              <a:spcAft>
                <a:spcPts val="0"/>
              </a:spcAft>
              <a:buClr>
                <a:schemeClr val="dk1"/>
              </a:buClr>
              <a:buSzPts val="2133"/>
              <a:buFont typeface="Arial"/>
              <a:buNone/>
              <a:defRPr sz="2133" b="0" i="0" u="none" strike="noStrike" cap="none">
                <a:solidFill>
                  <a:schemeClr val="dk1"/>
                </a:solidFill>
                <a:latin typeface="Roboto"/>
                <a:ea typeface="Roboto"/>
                <a:cs typeface="Roboto"/>
                <a:sym typeface="Roboto"/>
              </a:defRPr>
            </a:lvl5pPr>
            <a:lvl6pPr marL="2743200" marR="0" lvl="5" indent="-364045" algn="l" rtl="0">
              <a:lnSpc>
                <a:spcPct val="90000"/>
              </a:lnSpc>
              <a:spcBef>
                <a:spcPts val="0"/>
              </a:spcBef>
              <a:spcAft>
                <a:spcPts val="0"/>
              </a:spcAft>
              <a:buClr>
                <a:schemeClr val="dk1"/>
              </a:buClr>
              <a:buSzPts val="2133"/>
              <a:buFont typeface="Arial"/>
              <a:buChar char="•"/>
              <a:defRPr sz="2133" b="0" i="0" u="none" strike="noStrike" cap="none">
                <a:solidFill>
                  <a:schemeClr val="dk1"/>
                </a:solidFill>
                <a:latin typeface="Roboto"/>
                <a:ea typeface="Roboto"/>
                <a:cs typeface="Roboto"/>
                <a:sym typeface="Roboto"/>
              </a:defRPr>
            </a:lvl6pPr>
            <a:lvl7pPr marL="3200400" marR="0" lvl="6" indent="-364045" algn="l" rtl="0">
              <a:lnSpc>
                <a:spcPct val="90000"/>
              </a:lnSpc>
              <a:spcBef>
                <a:spcPts val="0"/>
              </a:spcBef>
              <a:spcAft>
                <a:spcPts val="0"/>
              </a:spcAft>
              <a:buClr>
                <a:schemeClr val="dk1"/>
              </a:buClr>
              <a:buSzPts val="2133"/>
              <a:buFont typeface="Arial"/>
              <a:buChar char="•"/>
              <a:defRPr sz="2133" b="0" i="0" u="none" strike="noStrike" cap="none">
                <a:solidFill>
                  <a:schemeClr val="dk1"/>
                </a:solidFill>
                <a:latin typeface="Roboto"/>
                <a:ea typeface="Roboto"/>
                <a:cs typeface="Roboto"/>
                <a:sym typeface="Roboto"/>
              </a:defRPr>
            </a:lvl7pPr>
            <a:lvl8pPr marL="3657600" marR="0" lvl="7" indent="-364045" algn="l" rtl="0">
              <a:lnSpc>
                <a:spcPct val="90000"/>
              </a:lnSpc>
              <a:spcBef>
                <a:spcPts val="0"/>
              </a:spcBef>
              <a:spcAft>
                <a:spcPts val="0"/>
              </a:spcAft>
              <a:buClr>
                <a:schemeClr val="dk1"/>
              </a:buClr>
              <a:buSzPts val="2133"/>
              <a:buFont typeface="Arial"/>
              <a:buChar char="•"/>
              <a:defRPr sz="2133" b="0" i="0" u="none" strike="noStrike" cap="none">
                <a:solidFill>
                  <a:schemeClr val="dk1"/>
                </a:solidFill>
                <a:latin typeface="Roboto"/>
                <a:ea typeface="Roboto"/>
                <a:cs typeface="Roboto"/>
                <a:sym typeface="Roboto"/>
              </a:defRPr>
            </a:lvl8pPr>
            <a:lvl9pPr marL="4114800" marR="0" lvl="8" indent="-364045" algn="l" rtl="0">
              <a:lnSpc>
                <a:spcPct val="90000"/>
              </a:lnSpc>
              <a:spcBef>
                <a:spcPts val="0"/>
              </a:spcBef>
              <a:spcAft>
                <a:spcPts val="0"/>
              </a:spcAft>
              <a:buClr>
                <a:schemeClr val="dk1"/>
              </a:buClr>
              <a:buSzPts val="2133"/>
              <a:buFont typeface="Arial"/>
              <a:buChar char="•"/>
              <a:defRPr sz="2133" b="0" i="0" u="none" strike="noStrike" cap="none">
                <a:solidFill>
                  <a:schemeClr val="dk1"/>
                </a:solidFill>
                <a:latin typeface="Roboto"/>
                <a:ea typeface="Roboto"/>
                <a:cs typeface="Roboto"/>
                <a:sym typeface="Roboto"/>
              </a:defRPr>
            </a:lvl9pPr>
          </a:lstStyle>
          <a:p>
            <a:endParaRPr/>
          </a:p>
        </p:txBody>
      </p:sp>
      <p:sp>
        <p:nvSpPr>
          <p:cNvPr id="58" name="Google Shape;58;p9"/>
          <p:cNvSpPr/>
          <p:nvPr userDrawn="1"/>
        </p:nvSpPr>
        <p:spPr>
          <a:xfrm>
            <a:off x="3650343" y="1"/>
            <a:ext cx="4891314" cy="101600"/>
          </a:xfrm>
          <a:prstGeom prst="rect">
            <a:avLst/>
          </a:prstGeom>
          <a:solidFill>
            <a:srgbClr val="FFCD7F"/>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a:solidFill>
                <a:schemeClr val="lt1"/>
              </a:solidFill>
              <a:latin typeface="Roboto"/>
              <a:ea typeface="Roboto"/>
              <a:cs typeface="Roboto"/>
              <a:sym typeface="Roboto"/>
            </a:endParaRPr>
          </a:p>
        </p:txBody>
      </p:sp>
      <p:sp>
        <p:nvSpPr>
          <p:cNvPr id="59" name="Google Shape;59;p9"/>
          <p:cNvSpPr txBox="1">
            <a:spLocks noGrp="1"/>
          </p:cNvSpPr>
          <p:nvPr>
            <p:ph type="body" idx="4"/>
          </p:nvPr>
        </p:nvSpPr>
        <p:spPr>
          <a:xfrm>
            <a:off x="9375928" y="4286831"/>
            <a:ext cx="2458652" cy="1250378"/>
          </a:xfrm>
          <a:prstGeom prst="rect">
            <a:avLst/>
          </a:prstGeom>
          <a:noFill/>
          <a:ln>
            <a:noFill/>
          </a:ln>
        </p:spPr>
        <p:txBody>
          <a:bodyPr spcFirstLastPara="1" wrap="square" lIns="91425" tIns="91425" rIns="91425" bIns="91425" anchor="t" anchorCtr="0">
            <a:noAutofit/>
          </a:bodyPr>
          <a:lstStyle>
            <a:lvl1pPr marL="457200" marR="0" lvl="0" indent="-228600" algn="ctr" rtl="0">
              <a:lnSpc>
                <a:spcPct val="90000"/>
              </a:lnSpc>
              <a:spcBef>
                <a:spcPts val="0"/>
              </a:spcBef>
              <a:spcAft>
                <a:spcPts val="0"/>
              </a:spcAft>
              <a:buClr>
                <a:srgbClr val="3F3F41"/>
              </a:buClr>
              <a:buSzPts val="1600"/>
              <a:buFont typeface="Arial"/>
              <a:buNone/>
              <a:defRPr sz="1600" b="0" i="0" u="none" strike="noStrike" cap="none">
                <a:solidFill>
                  <a:srgbClr val="3F3F41"/>
                </a:solidFill>
                <a:latin typeface="Roboto"/>
                <a:ea typeface="Roboto"/>
                <a:cs typeface="Roboto"/>
                <a:sym typeface="Roboto"/>
              </a:defRPr>
            </a:lvl1pPr>
            <a:lvl2pPr marL="914400" marR="0" lvl="1" indent="-228600" algn="l" rtl="0">
              <a:lnSpc>
                <a:spcPct val="90000"/>
              </a:lnSpc>
              <a:spcBef>
                <a:spcPts val="0"/>
              </a:spcBef>
              <a:spcAft>
                <a:spcPts val="0"/>
              </a:spcAft>
              <a:buClr>
                <a:schemeClr val="dk1"/>
              </a:buClr>
              <a:buSzPts val="2133"/>
              <a:buFont typeface="Arial"/>
              <a:buNone/>
              <a:defRPr sz="2133" b="0" i="0" u="none" strike="noStrike" cap="none">
                <a:solidFill>
                  <a:schemeClr val="dk1"/>
                </a:solidFill>
                <a:latin typeface="Roboto"/>
                <a:ea typeface="Roboto"/>
                <a:cs typeface="Roboto"/>
                <a:sym typeface="Roboto"/>
              </a:defRPr>
            </a:lvl2pPr>
            <a:lvl3pPr marL="1371600" marR="0" lvl="2" indent="-228600" algn="l" rtl="0">
              <a:lnSpc>
                <a:spcPct val="90000"/>
              </a:lnSpc>
              <a:spcBef>
                <a:spcPts val="0"/>
              </a:spcBef>
              <a:spcAft>
                <a:spcPts val="0"/>
              </a:spcAft>
              <a:buClr>
                <a:schemeClr val="dk1"/>
              </a:buClr>
              <a:buSzPts val="2133"/>
              <a:buFont typeface="Arial"/>
              <a:buNone/>
              <a:defRPr sz="2133" b="0" i="0" u="none" strike="noStrike" cap="none">
                <a:solidFill>
                  <a:schemeClr val="dk1"/>
                </a:solidFill>
                <a:latin typeface="Roboto"/>
                <a:ea typeface="Roboto"/>
                <a:cs typeface="Roboto"/>
                <a:sym typeface="Roboto"/>
              </a:defRPr>
            </a:lvl3pPr>
            <a:lvl4pPr marL="1828800" marR="0" lvl="3" indent="-228600" algn="l" rtl="0">
              <a:lnSpc>
                <a:spcPct val="90000"/>
              </a:lnSpc>
              <a:spcBef>
                <a:spcPts val="0"/>
              </a:spcBef>
              <a:spcAft>
                <a:spcPts val="0"/>
              </a:spcAft>
              <a:buClr>
                <a:schemeClr val="dk1"/>
              </a:buClr>
              <a:buSzPts val="2133"/>
              <a:buFont typeface="Arial"/>
              <a:buNone/>
              <a:defRPr sz="2133" b="0" i="0" u="none" strike="noStrike" cap="none">
                <a:solidFill>
                  <a:schemeClr val="dk1"/>
                </a:solidFill>
                <a:latin typeface="Roboto"/>
                <a:ea typeface="Roboto"/>
                <a:cs typeface="Roboto"/>
                <a:sym typeface="Roboto"/>
              </a:defRPr>
            </a:lvl4pPr>
            <a:lvl5pPr marL="2286000" marR="0" lvl="4" indent="-228600" algn="l" rtl="0">
              <a:lnSpc>
                <a:spcPct val="90000"/>
              </a:lnSpc>
              <a:spcBef>
                <a:spcPts val="0"/>
              </a:spcBef>
              <a:spcAft>
                <a:spcPts val="0"/>
              </a:spcAft>
              <a:buClr>
                <a:schemeClr val="dk1"/>
              </a:buClr>
              <a:buSzPts val="2133"/>
              <a:buFont typeface="Arial"/>
              <a:buNone/>
              <a:defRPr sz="2133" b="0" i="0" u="none" strike="noStrike" cap="none">
                <a:solidFill>
                  <a:schemeClr val="dk1"/>
                </a:solidFill>
                <a:latin typeface="Roboto"/>
                <a:ea typeface="Roboto"/>
                <a:cs typeface="Roboto"/>
                <a:sym typeface="Roboto"/>
              </a:defRPr>
            </a:lvl5pPr>
            <a:lvl6pPr marL="2743200" marR="0" lvl="5" indent="-364045" algn="l" rtl="0">
              <a:lnSpc>
                <a:spcPct val="90000"/>
              </a:lnSpc>
              <a:spcBef>
                <a:spcPts val="0"/>
              </a:spcBef>
              <a:spcAft>
                <a:spcPts val="0"/>
              </a:spcAft>
              <a:buClr>
                <a:schemeClr val="dk1"/>
              </a:buClr>
              <a:buSzPts val="2133"/>
              <a:buFont typeface="Arial"/>
              <a:buChar char="•"/>
              <a:defRPr sz="2133" b="0" i="0" u="none" strike="noStrike" cap="none">
                <a:solidFill>
                  <a:schemeClr val="dk1"/>
                </a:solidFill>
                <a:latin typeface="Roboto"/>
                <a:ea typeface="Roboto"/>
                <a:cs typeface="Roboto"/>
                <a:sym typeface="Roboto"/>
              </a:defRPr>
            </a:lvl6pPr>
            <a:lvl7pPr marL="3200400" marR="0" lvl="6" indent="-364045" algn="l" rtl="0">
              <a:lnSpc>
                <a:spcPct val="90000"/>
              </a:lnSpc>
              <a:spcBef>
                <a:spcPts val="0"/>
              </a:spcBef>
              <a:spcAft>
                <a:spcPts val="0"/>
              </a:spcAft>
              <a:buClr>
                <a:schemeClr val="dk1"/>
              </a:buClr>
              <a:buSzPts val="2133"/>
              <a:buFont typeface="Arial"/>
              <a:buChar char="•"/>
              <a:defRPr sz="2133" b="0" i="0" u="none" strike="noStrike" cap="none">
                <a:solidFill>
                  <a:schemeClr val="dk1"/>
                </a:solidFill>
                <a:latin typeface="Roboto"/>
                <a:ea typeface="Roboto"/>
                <a:cs typeface="Roboto"/>
                <a:sym typeface="Roboto"/>
              </a:defRPr>
            </a:lvl7pPr>
            <a:lvl8pPr marL="3657600" marR="0" lvl="7" indent="-364045" algn="l" rtl="0">
              <a:lnSpc>
                <a:spcPct val="90000"/>
              </a:lnSpc>
              <a:spcBef>
                <a:spcPts val="0"/>
              </a:spcBef>
              <a:spcAft>
                <a:spcPts val="0"/>
              </a:spcAft>
              <a:buClr>
                <a:schemeClr val="dk1"/>
              </a:buClr>
              <a:buSzPts val="2133"/>
              <a:buFont typeface="Arial"/>
              <a:buChar char="•"/>
              <a:defRPr sz="2133" b="0" i="0" u="none" strike="noStrike" cap="none">
                <a:solidFill>
                  <a:schemeClr val="dk1"/>
                </a:solidFill>
                <a:latin typeface="Roboto"/>
                <a:ea typeface="Roboto"/>
                <a:cs typeface="Roboto"/>
                <a:sym typeface="Roboto"/>
              </a:defRPr>
            </a:lvl8pPr>
            <a:lvl9pPr marL="4114800" marR="0" lvl="8" indent="-364045" algn="l" rtl="0">
              <a:lnSpc>
                <a:spcPct val="90000"/>
              </a:lnSpc>
              <a:spcBef>
                <a:spcPts val="0"/>
              </a:spcBef>
              <a:spcAft>
                <a:spcPts val="0"/>
              </a:spcAft>
              <a:buClr>
                <a:schemeClr val="dk1"/>
              </a:buClr>
              <a:buSzPts val="2133"/>
              <a:buFont typeface="Arial"/>
              <a:buChar char="•"/>
              <a:defRPr sz="2133" b="0" i="0" u="none" strike="noStrike" cap="none">
                <a:solidFill>
                  <a:schemeClr val="dk1"/>
                </a:solidFill>
                <a:latin typeface="Roboto"/>
                <a:ea typeface="Roboto"/>
                <a:cs typeface="Roboto"/>
                <a:sym typeface="Roboto"/>
              </a:defRPr>
            </a:lvl9pPr>
          </a:lstStyle>
          <a:p>
            <a:endParaRPr/>
          </a:p>
        </p:txBody>
      </p:sp>
      <p:sp>
        <p:nvSpPr>
          <p:cNvPr id="60" name="Google Shape;60;p9"/>
          <p:cNvSpPr/>
          <p:nvPr/>
        </p:nvSpPr>
        <p:spPr>
          <a:xfrm>
            <a:off x="564931" y="1731890"/>
            <a:ext cx="2146140" cy="2146140"/>
          </a:xfrm>
          <a:prstGeom prst="ellipse">
            <a:avLst/>
          </a:prstGeom>
          <a:solidFill>
            <a:srgbClr val="D6F1E8"/>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050">
              <a:solidFill>
                <a:schemeClr val="lt1"/>
              </a:solidFill>
              <a:latin typeface="Roboto"/>
              <a:ea typeface="Roboto"/>
              <a:cs typeface="Roboto"/>
              <a:sym typeface="Roboto"/>
            </a:endParaRPr>
          </a:p>
        </p:txBody>
      </p:sp>
      <p:sp>
        <p:nvSpPr>
          <p:cNvPr id="61" name="Google Shape;61;p9"/>
          <p:cNvSpPr/>
          <p:nvPr/>
        </p:nvSpPr>
        <p:spPr>
          <a:xfrm>
            <a:off x="3554015" y="1731890"/>
            <a:ext cx="2146140" cy="2146140"/>
          </a:xfrm>
          <a:prstGeom prst="ellipse">
            <a:avLst/>
          </a:prstGeom>
          <a:solidFill>
            <a:srgbClr val="D6F1E8"/>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a:solidFill>
                <a:schemeClr val="lt1"/>
              </a:solidFill>
              <a:latin typeface="Roboto"/>
              <a:ea typeface="Roboto"/>
              <a:cs typeface="Roboto"/>
              <a:sym typeface="Roboto"/>
            </a:endParaRPr>
          </a:p>
        </p:txBody>
      </p:sp>
      <p:sp>
        <p:nvSpPr>
          <p:cNvPr id="62" name="Google Shape;62;p9"/>
          <p:cNvSpPr/>
          <p:nvPr/>
        </p:nvSpPr>
        <p:spPr>
          <a:xfrm>
            <a:off x="6543099" y="1731890"/>
            <a:ext cx="2146140" cy="2146140"/>
          </a:xfrm>
          <a:prstGeom prst="ellipse">
            <a:avLst/>
          </a:prstGeom>
          <a:solidFill>
            <a:srgbClr val="D6F1E8"/>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a:solidFill>
                <a:schemeClr val="lt1"/>
              </a:solidFill>
              <a:latin typeface="Roboto"/>
              <a:ea typeface="Roboto"/>
              <a:cs typeface="Roboto"/>
              <a:sym typeface="Roboto"/>
            </a:endParaRPr>
          </a:p>
        </p:txBody>
      </p:sp>
      <p:sp>
        <p:nvSpPr>
          <p:cNvPr id="63" name="Google Shape;63;p9"/>
          <p:cNvSpPr/>
          <p:nvPr/>
        </p:nvSpPr>
        <p:spPr>
          <a:xfrm>
            <a:off x="9532184" y="1731890"/>
            <a:ext cx="2146140" cy="2146140"/>
          </a:xfrm>
          <a:prstGeom prst="ellipse">
            <a:avLst/>
          </a:prstGeom>
          <a:solidFill>
            <a:srgbClr val="D6F1E8"/>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a:solidFill>
                <a:schemeClr val="lt1"/>
              </a:solidFill>
              <a:latin typeface="Roboto"/>
              <a:ea typeface="Roboto"/>
              <a:cs typeface="Roboto"/>
              <a:sym typeface="Roboto"/>
            </a:endParaRPr>
          </a:p>
        </p:txBody>
      </p:sp>
      <p:sp>
        <p:nvSpPr>
          <p:cNvPr id="17" name="Picture Placeholder 16"/>
          <p:cNvSpPr>
            <a:spLocks noGrp="1"/>
          </p:cNvSpPr>
          <p:nvPr>
            <p:ph type="pic" sz="quarter" idx="11"/>
          </p:nvPr>
        </p:nvSpPr>
        <p:spPr>
          <a:xfrm>
            <a:off x="656096" y="1823055"/>
            <a:ext cx="1963810" cy="1963810"/>
          </a:xfrm>
          <a:custGeom>
            <a:avLst/>
            <a:gdLst>
              <a:gd name="connsiteX0" fmla="*/ 2171700 w 4343400"/>
              <a:gd name="connsiteY0" fmla="*/ 0 h 4343400"/>
              <a:gd name="connsiteX1" fmla="*/ 4343400 w 4343400"/>
              <a:gd name="connsiteY1" fmla="*/ 2171700 h 4343400"/>
              <a:gd name="connsiteX2" fmla="*/ 2171700 w 4343400"/>
              <a:gd name="connsiteY2" fmla="*/ 4343400 h 4343400"/>
              <a:gd name="connsiteX3" fmla="*/ 0 w 4343400"/>
              <a:gd name="connsiteY3" fmla="*/ 2171700 h 4343400"/>
              <a:gd name="connsiteX4" fmla="*/ 2171700 w 4343400"/>
              <a:gd name="connsiteY4" fmla="*/ 0 h 434340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4343400" h="4343400">
                <a:moveTo>
                  <a:pt x="2171700" y="0"/>
                </a:moveTo>
                <a:cubicBezTo>
                  <a:pt x="3371097" y="0"/>
                  <a:pt x="4343400" y="972303"/>
                  <a:pt x="4343400" y="2171700"/>
                </a:cubicBezTo>
                <a:cubicBezTo>
                  <a:pt x="4343400" y="3371097"/>
                  <a:pt x="3371097" y="4343400"/>
                  <a:pt x="2171700" y="4343400"/>
                </a:cubicBezTo>
                <a:cubicBezTo>
                  <a:pt x="972303" y="4343400"/>
                  <a:pt x="0" y="3371097"/>
                  <a:pt x="0" y="2171700"/>
                </a:cubicBezTo>
                <a:cubicBezTo>
                  <a:pt x="0" y="972303"/>
                  <a:pt x="972303" y="0"/>
                  <a:pt x="2171700" y="0"/>
                </a:cubicBezTo>
                <a:close/>
              </a:path>
            </a:pathLst>
          </a:custGeom>
          <a:solidFill>
            <a:schemeClr val="bg1"/>
          </a:solidFill>
          <a:ln>
            <a:noFill/>
          </a:ln>
        </p:spPr>
        <p:txBody>
          <a:bodyPr wrap="square">
            <a:noAutofit/>
          </a:bodyPr>
          <a:lstStyle>
            <a:lvl1pPr>
              <a:defRPr sz="1200"/>
            </a:lvl1pPr>
          </a:lstStyle>
          <a:p>
            <a:endParaRPr lang="en-US"/>
          </a:p>
        </p:txBody>
      </p:sp>
      <p:sp>
        <p:nvSpPr>
          <p:cNvPr id="19" name="Picture Placeholder 18"/>
          <p:cNvSpPr>
            <a:spLocks noGrp="1"/>
          </p:cNvSpPr>
          <p:nvPr>
            <p:ph type="pic" sz="quarter" idx="12"/>
          </p:nvPr>
        </p:nvSpPr>
        <p:spPr>
          <a:xfrm>
            <a:off x="3645180" y="1823055"/>
            <a:ext cx="1963810" cy="1963810"/>
          </a:xfrm>
          <a:custGeom>
            <a:avLst/>
            <a:gdLst>
              <a:gd name="connsiteX0" fmla="*/ 2171700 w 4343400"/>
              <a:gd name="connsiteY0" fmla="*/ 0 h 4343400"/>
              <a:gd name="connsiteX1" fmla="*/ 4343400 w 4343400"/>
              <a:gd name="connsiteY1" fmla="*/ 2171700 h 4343400"/>
              <a:gd name="connsiteX2" fmla="*/ 2171700 w 4343400"/>
              <a:gd name="connsiteY2" fmla="*/ 4343400 h 4343400"/>
              <a:gd name="connsiteX3" fmla="*/ 0 w 4343400"/>
              <a:gd name="connsiteY3" fmla="*/ 2171700 h 4343400"/>
              <a:gd name="connsiteX4" fmla="*/ 2171700 w 4343400"/>
              <a:gd name="connsiteY4" fmla="*/ 0 h 434340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4343400" h="4343400">
                <a:moveTo>
                  <a:pt x="2171700" y="0"/>
                </a:moveTo>
                <a:cubicBezTo>
                  <a:pt x="3371097" y="0"/>
                  <a:pt x="4343400" y="972303"/>
                  <a:pt x="4343400" y="2171700"/>
                </a:cubicBezTo>
                <a:cubicBezTo>
                  <a:pt x="4343400" y="3371097"/>
                  <a:pt x="3371097" y="4343400"/>
                  <a:pt x="2171700" y="4343400"/>
                </a:cubicBezTo>
                <a:cubicBezTo>
                  <a:pt x="972303" y="4343400"/>
                  <a:pt x="0" y="3371097"/>
                  <a:pt x="0" y="2171700"/>
                </a:cubicBezTo>
                <a:cubicBezTo>
                  <a:pt x="0" y="972303"/>
                  <a:pt x="972303" y="0"/>
                  <a:pt x="2171700" y="0"/>
                </a:cubicBezTo>
                <a:close/>
              </a:path>
            </a:pathLst>
          </a:custGeom>
          <a:solidFill>
            <a:schemeClr val="bg1"/>
          </a:solidFill>
          <a:ln>
            <a:noFill/>
          </a:ln>
        </p:spPr>
        <p:txBody>
          <a:bodyPr wrap="square">
            <a:noAutofit/>
          </a:bodyPr>
          <a:lstStyle>
            <a:lvl1pPr>
              <a:defRPr sz="1400"/>
            </a:lvl1pPr>
          </a:lstStyle>
          <a:p>
            <a:endParaRPr lang="en-US" dirty="0"/>
          </a:p>
        </p:txBody>
      </p:sp>
      <p:sp>
        <p:nvSpPr>
          <p:cNvPr id="20" name="Picture Placeholder 19"/>
          <p:cNvSpPr>
            <a:spLocks noGrp="1"/>
          </p:cNvSpPr>
          <p:nvPr>
            <p:ph type="pic" sz="quarter" idx="13"/>
          </p:nvPr>
        </p:nvSpPr>
        <p:spPr>
          <a:xfrm>
            <a:off x="6634264" y="1823055"/>
            <a:ext cx="1963810" cy="1963810"/>
          </a:xfrm>
          <a:custGeom>
            <a:avLst/>
            <a:gdLst>
              <a:gd name="connsiteX0" fmla="*/ 2171700 w 4343400"/>
              <a:gd name="connsiteY0" fmla="*/ 0 h 4343400"/>
              <a:gd name="connsiteX1" fmla="*/ 4343400 w 4343400"/>
              <a:gd name="connsiteY1" fmla="*/ 2171700 h 4343400"/>
              <a:gd name="connsiteX2" fmla="*/ 2171700 w 4343400"/>
              <a:gd name="connsiteY2" fmla="*/ 4343400 h 4343400"/>
              <a:gd name="connsiteX3" fmla="*/ 0 w 4343400"/>
              <a:gd name="connsiteY3" fmla="*/ 2171700 h 4343400"/>
              <a:gd name="connsiteX4" fmla="*/ 2171700 w 4343400"/>
              <a:gd name="connsiteY4" fmla="*/ 0 h 434340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4343400" h="4343400">
                <a:moveTo>
                  <a:pt x="2171700" y="0"/>
                </a:moveTo>
                <a:cubicBezTo>
                  <a:pt x="3371097" y="0"/>
                  <a:pt x="4343400" y="972303"/>
                  <a:pt x="4343400" y="2171700"/>
                </a:cubicBezTo>
                <a:cubicBezTo>
                  <a:pt x="4343400" y="3371097"/>
                  <a:pt x="3371097" y="4343400"/>
                  <a:pt x="2171700" y="4343400"/>
                </a:cubicBezTo>
                <a:cubicBezTo>
                  <a:pt x="972303" y="4343400"/>
                  <a:pt x="0" y="3371097"/>
                  <a:pt x="0" y="2171700"/>
                </a:cubicBezTo>
                <a:cubicBezTo>
                  <a:pt x="0" y="972303"/>
                  <a:pt x="972303" y="0"/>
                  <a:pt x="2171700" y="0"/>
                </a:cubicBezTo>
                <a:close/>
              </a:path>
            </a:pathLst>
          </a:custGeom>
          <a:solidFill>
            <a:schemeClr val="bg1"/>
          </a:solidFill>
          <a:ln>
            <a:noFill/>
          </a:ln>
        </p:spPr>
        <p:txBody>
          <a:bodyPr wrap="square">
            <a:noAutofit/>
          </a:bodyPr>
          <a:lstStyle>
            <a:lvl1pPr>
              <a:defRPr sz="1400"/>
            </a:lvl1pPr>
          </a:lstStyle>
          <a:p>
            <a:endParaRPr lang="en-US"/>
          </a:p>
        </p:txBody>
      </p:sp>
      <p:sp>
        <p:nvSpPr>
          <p:cNvPr id="21" name="Picture Placeholder 20"/>
          <p:cNvSpPr>
            <a:spLocks noGrp="1"/>
          </p:cNvSpPr>
          <p:nvPr>
            <p:ph type="pic" sz="quarter" idx="14"/>
          </p:nvPr>
        </p:nvSpPr>
        <p:spPr>
          <a:xfrm>
            <a:off x="9623349" y="1823055"/>
            <a:ext cx="1963810" cy="1963810"/>
          </a:xfrm>
          <a:custGeom>
            <a:avLst/>
            <a:gdLst>
              <a:gd name="connsiteX0" fmla="*/ 2171700 w 4343400"/>
              <a:gd name="connsiteY0" fmla="*/ 0 h 4343400"/>
              <a:gd name="connsiteX1" fmla="*/ 4343400 w 4343400"/>
              <a:gd name="connsiteY1" fmla="*/ 2171700 h 4343400"/>
              <a:gd name="connsiteX2" fmla="*/ 2171700 w 4343400"/>
              <a:gd name="connsiteY2" fmla="*/ 4343400 h 4343400"/>
              <a:gd name="connsiteX3" fmla="*/ 0 w 4343400"/>
              <a:gd name="connsiteY3" fmla="*/ 2171700 h 4343400"/>
              <a:gd name="connsiteX4" fmla="*/ 2171700 w 4343400"/>
              <a:gd name="connsiteY4" fmla="*/ 0 h 434340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4343400" h="4343400">
                <a:moveTo>
                  <a:pt x="2171700" y="0"/>
                </a:moveTo>
                <a:cubicBezTo>
                  <a:pt x="3371097" y="0"/>
                  <a:pt x="4343400" y="972303"/>
                  <a:pt x="4343400" y="2171700"/>
                </a:cubicBezTo>
                <a:cubicBezTo>
                  <a:pt x="4343400" y="3371097"/>
                  <a:pt x="3371097" y="4343400"/>
                  <a:pt x="2171700" y="4343400"/>
                </a:cubicBezTo>
                <a:cubicBezTo>
                  <a:pt x="972303" y="4343400"/>
                  <a:pt x="0" y="3371097"/>
                  <a:pt x="0" y="2171700"/>
                </a:cubicBezTo>
                <a:cubicBezTo>
                  <a:pt x="0" y="972303"/>
                  <a:pt x="972303" y="0"/>
                  <a:pt x="2171700" y="0"/>
                </a:cubicBezTo>
                <a:close/>
              </a:path>
            </a:pathLst>
          </a:custGeom>
          <a:solidFill>
            <a:schemeClr val="bg1"/>
          </a:solidFill>
          <a:ln>
            <a:noFill/>
          </a:ln>
        </p:spPr>
        <p:txBody>
          <a:bodyPr wrap="square">
            <a:noAutofit/>
          </a:bodyPr>
          <a:lstStyle>
            <a:lvl1pPr>
              <a:defRPr sz="1400"/>
            </a:lvl1pPr>
          </a:lstStyle>
          <a:p>
            <a:endParaRPr lang="en-US"/>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matchingName="1_Title Slide">
  <p:cSld name="1_Title Slide">
    <p:spTree>
      <p:nvGrpSpPr>
        <p:cNvPr id="1" name="Shape 68"/>
        <p:cNvGrpSpPr/>
        <p:nvPr/>
      </p:nvGrpSpPr>
      <p:grpSpPr>
        <a:xfrm>
          <a:off x="0" y="0"/>
          <a:ext cx="0" cy="0"/>
          <a:chOff x="0" y="0"/>
          <a:chExt cx="0" cy="0"/>
        </a:xfrm>
      </p:grpSpPr>
      <p:sp>
        <p:nvSpPr>
          <p:cNvPr id="2" name="Frame 1"/>
          <p:cNvSpPr/>
          <p:nvPr userDrawn="1"/>
        </p:nvSpPr>
        <p:spPr>
          <a:xfrm>
            <a:off x="0" y="0"/>
            <a:ext cx="12192000" cy="6858000"/>
          </a:xfrm>
          <a:prstGeom prst="frame">
            <a:avLst>
              <a:gd name="adj1" fmla="val 2341"/>
            </a:avLst>
          </a:prstGeom>
          <a:solidFill>
            <a:srgbClr val="FFCD7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matchingName="Caption">
  <p:cSld name="Caption">
    <p:spTree>
      <p:nvGrpSpPr>
        <p:cNvPr id="1" name="Shape 69"/>
        <p:cNvGrpSpPr/>
        <p:nvPr/>
      </p:nvGrpSpPr>
      <p:grpSpPr>
        <a:xfrm>
          <a:off x="0" y="0"/>
          <a:ext cx="0" cy="0"/>
          <a:chOff x="0" y="0"/>
          <a:chExt cx="0" cy="0"/>
        </a:xfrm>
      </p:grpSpPr>
      <p:sp>
        <p:nvSpPr>
          <p:cNvPr id="72" name="Google Shape;72;p11"/>
          <p:cNvSpPr txBox="1">
            <a:spLocks noGrp="1"/>
          </p:cNvSpPr>
          <p:nvPr>
            <p:ph type="title"/>
          </p:nvPr>
        </p:nvSpPr>
        <p:spPr>
          <a:xfrm>
            <a:off x="2370959" y="546408"/>
            <a:ext cx="7450082" cy="732011"/>
          </a:xfrm>
          <a:prstGeom prst="rect">
            <a:avLst/>
          </a:prstGeom>
          <a:noFill/>
          <a:ln>
            <a:noFill/>
          </a:ln>
        </p:spPr>
        <p:txBody>
          <a:bodyPr spcFirstLastPara="1" wrap="square" lIns="91425" tIns="91425" rIns="91425" bIns="91425" anchor="b" anchorCtr="0">
            <a:noAutofit/>
          </a:bodyPr>
          <a:lstStyle>
            <a:lvl1pPr marR="0" lvl="0" algn="ctr" rtl="0">
              <a:lnSpc>
                <a:spcPct val="90000"/>
              </a:lnSpc>
              <a:spcBef>
                <a:spcPts val="0"/>
              </a:spcBef>
              <a:spcAft>
                <a:spcPts val="0"/>
              </a:spcAft>
              <a:buClr>
                <a:schemeClr val="lt1"/>
              </a:buClr>
              <a:buSzPts val="3600"/>
              <a:buFont typeface="Roboto"/>
              <a:buNone/>
              <a:defRPr sz="3600" b="0" i="0" u="none" strike="noStrike" cap="none">
                <a:solidFill>
                  <a:srgbClr val="FFCD7F"/>
                </a:solidFill>
                <a:latin typeface="Roboto"/>
                <a:ea typeface="Roboto"/>
                <a:cs typeface="Roboto"/>
                <a:sym typeface="Roboto"/>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a:endParaRPr/>
          </a:p>
        </p:txBody>
      </p:sp>
      <p:sp>
        <p:nvSpPr>
          <p:cNvPr id="3" name="Frame 2"/>
          <p:cNvSpPr/>
          <p:nvPr userDrawn="1"/>
        </p:nvSpPr>
        <p:spPr>
          <a:xfrm>
            <a:off x="0" y="0"/>
            <a:ext cx="12192000" cy="6858000"/>
          </a:xfrm>
          <a:prstGeom prst="frame">
            <a:avLst>
              <a:gd name="adj1" fmla="val 2341"/>
            </a:avLst>
          </a:prstGeom>
          <a:solidFill>
            <a:srgbClr val="D6F1E8"/>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matchingName="Title only" type="titleOnly">
  <p:cSld name="TITLE_ONLY">
    <p:bg>
      <p:bgPr>
        <a:solidFill>
          <a:schemeClr val="lt1"/>
        </a:solidFill>
        <a:effectLst/>
      </p:bgPr>
    </p:bg>
    <p:spTree>
      <p:nvGrpSpPr>
        <p:cNvPr id="1" name="Shape 73"/>
        <p:cNvGrpSpPr/>
        <p:nvPr/>
      </p:nvGrpSpPr>
      <p:grpSpPr>
        <a:xfrm>
          <a:off x="0" y="0"/>
          <a:ext cx="0" cy="0"/>
          <a:chOff x="0" y="0"/>
          <a:chExt cx="0" cy="0"/>
        </a:xfrm>
      </p:grpSpPr>
      <p:sp>
        <p:nvSpPr>
          <p:cNvPr id="76" name="Google Shape;76;p12"/>
          <p:cNvSpPr/>
          <p:nvPr/>
        </p:nvSpPr>
        <p:spPr>
          <a:xfrm>
            <a:off x="566058" y="495300"/>
            <a:ext cx="11059885" cy="5867400"/>
          </a:xfrm>
          <a:prstGeom prst="rect">
            <a:avLst/>
          </a:prstGeom>
          <a:solidFill>
            <a:srgbClr val="FFCD7F"/>
          </a:solidFill>
          <a:ln>
            <a:noFill/>
          </a:ln>
          <a:effectLst>
            <a:outerShdw algn="ctr" rotWithShape="0">
              <a:srgbClr val="000000">
                <a:alpha val="40000"/>
              </a:srgbClr>
            </a:outerShdw>
          </a:effectLst>
        </p:spPr>
        <p:txBody>
          <a:bodyPr spcFirstLastPara="1" wrap="square" lIns="91425" tIns="45700" rIns="91425" bIns="45700" anchor="ctr" anchorCtr="0">
            <a:noAutofit/>
          </a:bodyPr>
          <a:lstStyle/>
          <a:p>
            <a:pPr marL="0" marR="0" lvl="0" indent="0" algn="ctr" rtl="0">
              <a:spcBef>
                <a:spcPts val="0"/>
              </a:spcBef>
              <a:spcAft>
                <a:spcPts val="0"/>
              </a:spcAft>
              <a:buNone/>
            </a:pPr>
            <a:endParaRPr sz="1800">
              <a:solidFill>
                <a:schemeClr val="lt1"/>
              </a:solidFill>
              <a:latin typeface="Roboto"/>
              <a:ea typeface="Roboto"/>
              <a:cs typeface="Roboto"/>
              <a:sym typeface="Roboto"/>
            </a:endParaRPr>
          </a:p>
        </p:txBody>
      </p:sp>
      <p:sp>
        <p:nvSpPr>
          <p:cNvPr id="74" name="Google Shape;74;p12"/>
          <p:cNvSpPr txBox="1">
            <a:spLocks noGrp="1"/>
          </p:cNvSpPr>
          <p:nvPr>
            <p:ph type="title"/>
          </p:nvPr>
        </p:nvSpPr>
        <p:spPr>
          <a:xfrm>
            <a:off x="2370959" y="495300"/>
            <a:ext cx="7450082" cy="732011"/>
          </a:xfrm>
          <a:prstGeom prst="rect">
            <a:avLst/>
          </a:prstGeom>
          <a:noFill/>
          <a:ln>
            <a:noFill/>
          </a:ln>
        </p:spPr>
        <p:txBody>
          <a:bodyPr spcFirstLastPara="1" wrap="square" lIns="91425" tIns="91425" rIns="91425" bIns="91425" anchor="b" anchorCtr="0">
            <a:noAutofit/>
          </a:bodyPr>
          <a:lstStyle>
            <a:lvl1pPr marR="0" lvl="0" algn="ctr" rtl="0">
              <a:lnSpc>
                <a:spcPct val="90000"/>
              </a:lnSpc>
              <a:spcBef>
                <a:spcPts val="0"/>
              </a:spcBef>
              <a:spcAft>
                <a:spcPts val="0"/>
              </a:spcAft>
              <a:buClr>
                <a:schemeClr val="lt1"/>
              </a:buClr>
              <a:buSzPts val="3600"/>
              <a:buFont typeface="Roboto"/>
              <a:buNone/>
              <a:defRPr sz="3600" b="0" i="0" u="none" strike="noStrike" cap="none">
                <a:solidFill>
                  <a:schemeClr val="lt1"/>
                </a:solidFill>
                <a:latin typeface="Roboto"/>
                <a:ea typeface="Roboto"/>
                <a:cs typeface="Roboto"/>
                <a:sym typeface="Roboto"/>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a:endParaRPr/>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matchingName="Blank small">
  <p:cSld name="Blank small">
    <p:bg>
      <p:bgPr>
        <a:solidFill>
          <a:schemeClr val="lt1"/>
        </a:solidFill>
        <a:effectLst/>
      </p:bgPr>
    </p:bg>
    <p:spTree>
      <p:nvGrpSpPr>
        <p:cNvPr id="1" name="Shape 77"/>
        <p:cNvGrpSpPr/>
        <p:nvPr/>
      </p:nvGrpSpPr>
      <p:grpSpPr>
        <a:xfrm>
          <a:off x="0" y="0"/>
          <a:ext cx="0" cy="0"/>
          <a:chOff x="0" y="0"/>
          <a:chExt cx="0" cy="0"/>
        </a:xfrm>
      </p:grpSpPr>
      <p:sp>
        <p:nvSpPr>
          <p:cNvPr id="78" name="Google Shape;78;p13"/>
          <p:cNvSpPr txBox="1">
            <a:spLocks noGrp="1"/>
          </p:cNvSpPr>
          <p:nvPr>
            <p:ph type="title"/>
          </p:nvPr>
        </p:nvSpPr>
        <p:spPr>
          <a:xfrm>
            <a:off x="867400" y="1848865"/>
            <a:ext cx="4125515" cy="685347"/>
          </a:xfrm>
          <a:prstGeom prst="rect">
            <a:avLst/>
          </a:prstGeom>
          <a:noFill/>
          <a:ln>
            <a:noFill/>
          </a:ln>
        </p:spPr>
        <p:txBody>
          <a:bodyPr spcFirstLastPara="1" wrap="square" lIns="91425" tIns="91425" rIns="91425" bIns="91425" anchor="b" anchorCtr="0">
            <a:noAutofit/>
          </a:bodyPr>
          <a:lstStyle>
            <a:lvl1pPr marR="0" lvl="0" algn="ctr" rtl="0">
              <a:lnSpc>
                <a:spcPct val="90000"/>
              </a:lnSpc>
              <a:spcBef>
                <a:spcPts val="0"/>
              </a:spcBef>
              <a:spcAft>
                <a:spcPts val="0"/>
              </a:spcAft>
              <a:buClr>
                <a:srgbClr val="3F3F41"/>
              </a:buClr>
              <a:buSzPts val="3600"/>
              <a:buFont typeface="Raleway"/>
              <a:buNone/>
              <a:defRPr sz="3600" b="0" i="0" u="none" strike="noStrike" cap="none">
                <a:solidFill>
                  <a:srgbClr val="3F3F41"/>
                </a:solidFill>
                <a:latin typeface="Raleway"/>
                <a:ea typeface="Raleway"/>
                <a:cs typeface="Raleway"/>
                <a:sym typeface="Raleway"/>
              </a:defRPr>
            </a:lvl1pPr>
            <a:lvl2pPr lvl="1" rtl="0">
              <a:spcBef>
                <a:spcPts val="0"/>
              </a:spcBef>
              <a:spcAft>
                <a:spcPts val="0"/>
              </a:spcAft>
              <a:buSzPts val="1400"/>
              <a:buNone/>
              <a:defRPr sz="1800"/>
            </a:lvl2pPr>
            <a:lvl3pPr lvl="2" rtl="0">
              <a:spcBef>
                <a:spcPts val="0"/>
              </a:spcBef>
              <a:spcAft>
                <a:spcPts val="0"/>
              </a:spcAft>
              <a:buSzPts val="1400"/>
              <a:buNone/>
              <a:defRPr sz="1800"/>
            </a:lvl3pPr>
            <a:lvl4pPr lvl="3" rtl="0">
              <a:spcBef>
                <a:spcPts val="0"/>
              </a:spcBef>
              <a:spcAft>
                <a:spcPts val="0"/>
              </a:spcAft>
              <a:buSzPts val="1400"/>
              <a:buNone/>
              <a:defRPr sz="1800"/>
            </a:lvl4pPr>
            <a:lvl5pPr lvl="4" rtl="0">
              <a:spcBef>
                <a:spcPts val="0"/>
              </a:spcBef>
              <a:spcAft>
                <a:spcPts val="0"/>
              </a:spcAft>
              <a:buSzPts val="1400"/>
              <a:buNone/>
              <a:defRPr sz="1800"/>
            </a:lvl5pPr>
            <a:lvl6pPr lvl="5" rtl="0">
              <a:spcBef>
                <a:spcPts val="0"/>
              </a:spcBef>
              <a:spcAft>
                <a:spcPts val="0"/>
              </a:spcAft>
              <a:buSzPts val="1400"/>
              <a:buNone/>
              <a:defRPr sz="1800"/>
            </a:lvl6pPr>
            <a:lvl7pPr lvl="6" rtl="0">
              <a:spcBef>
                <a:spcPts val="0"/>
              </a:spcBef>
              <a:spcAft>
                <a:spcPts val="0"/>
              </a:spcAft>
              <a:buSzPts val="1400"/>
              <a:buNone/>
              <a:defRPr sz="1800"/>
            </a:lvl7pPr>
            <a:lvl8pPr lvl="7" rtl="0">
              <a:spcBef>
                <a:spcPts val="0"/>
              </a:spcBef>
              <a:spcAft>
                <a:spcPts val="0"/>
              </a:spcAft>
              <a:buSzPts val="1400"/>
              <a:buNone/>
              <a:defRPr sz="1800"/>
            </a:lvl8pPr>
            <a:lvl9pPr lvl="8" rtl="0">
              <a:spcBef>
                <a:spcPts val="0"/>
              </a:spcBef>
              <a:spcAft>
                <a:spcPts val="0"/>
              </a:spcAft>
              <a:buSzPts val="1400"/>
              <a:buNone/>
              <a:defRPr sz="1800"/>
            </a:lvl9pPr>
          </a:lstStyle>
          <a:p>
            <a:endParaRPr/>
          </a:p>
        </p:txBody>
      </p:sp>
      <p:sp>
        <p:nvSpPr>
          <p:cNvPr id="79" name="Google Shape;79;p13"/>
          <p:cNvSpPr txBox="1">
            <a:spLocks noGrp="1"/>
          </p:cNvSpPr>
          <p:nvPr>
            <p:ph type="body" idx="1"/>
          </p:nvPr>
        </p:nvSpPr>
        <p:spPr>
          <a:xfrm>
            <a:off x="887420" y="2780896"/>
            <a:ext cx="4105495" cy="2285338"/>
          </a:xfrm>
          <a:prstGeom prst="rect">
            <a:avLst/>
          </a:prstGeom>
          <a:noFill/>
          <a:ln>
            <a:noFill/>
          </a:ln>
        </p:spPr>
        <p:txBody>
          <a:bodyPr spcFirstLastPara="1" wrap="square" lIns="91425" tIns="91425" rIns="91425" bIns="91425" anchor="t" anchorCtr="0">
            <a:noAutofit/>
          </a:bodyPr>
          <a:lstStyle>
            <a:lvl1pPr marL="457200" marR="0" lvl="0" indent="-228600" algn="l" rtl="0">
              <a:lnSpc>
                <a:spcPct val="90000"/>
              </a:lnSpc>
              <a:spcBef>
                <a:spcPts val="0"/>
              </a:spcBef>
              <a:spcAft>
                <a:spcPts val="0"/>
              </a:spcAft>
              <a:buClr>
                <a:srgbClr val="3F3F41"/>
              </a:buClr>
              <a:buSzPts val="1600"/>
              <a:buFont typeface="Arial"/>
              <a:buNone/>
              <a:defRPr sz="1600" b="0" i="0" u="none" strike="noStrike" cap="none">
                <a:solidFill>
                  <a:srgbClr val="3F3F41"/>
                </a:solidFill>
                <a:latin typeface="Roboto"/>
                <a:ea typeface="Roboto"/>
                <a:cs typeface="Roboto"/>
                <a:sym typeface="Roboto"/>
              </a:defRPr>
            </a:lvl1pPr>
            <a:lvl2pPr marL="914400" marR="0" lvl="1" indent="-228600" algn="l" rtl="0">
              <a:lnSpc>
                <a:spcPct val="90000"/>
              </a:lnSpc>
              <a:spcBef>
                <a:spcPts val="0"/>
              </a:spcBef>
              <a:spcAft>
                <a:spcPts val="0"/>
              </a:spcAft>
              <a:buClr>
                <a:schemeClr val="dk1"/>
              </a:buClr>
              <a:buSzPts val="2133"/>
              <a:buFont typeface="Arial"/>
              <a:buNone/>
              <a:defRPr sz="2133" b="0" i="0" u="none" strike="noStrike" cap="none">
                <a:solidFill>
                  <a:schemeClr val="dk1"/>
                </a:solidFill>
                <a:latin typeface="Roboto"/>
                <a:ea typeface="Roboto"/>
                <a:cs typeface="Roboto"/>
                <a:sym typeface="Roboto"/>
              </a:defRPr>
            </a:lvl2pPr>
            <a:lvl3pPr marL="1371600" marR="0" lvl="2" indent="-228600" algn="l" rtl="0">
              <a:lnSpc>
                <a:spcPct val="90000"/>
              </a:lnSpc>
              <a:spcBef>
                <a:spcPts val="0"/>
              </a:spcBef>
              <a:spcAft>
                <a:spcPts val="0"/>
              </a:spcAft>
              <a:buClr>
                <a:schemeClr val="dk1"/>
              </a:buClr>
              <a:buSzPts val="2133"/>
              <a:buFont typeface="Arial"/>
              <a:buNone/>
              <a:defRPr sz="2133" b="0" i="0" u="none" strike="noStrike" cap="none">
                <a:solidFill>
                  <a:schemeClr val="dk1"/>
                </a:solidFill>
                <a:latin typeface="Roboto"/>
                <a:ea typeface="Roboto"/>
                <a:cs typeface="Roboto"/>
                <a:sym typeface="Roboto"/>
              </a:defRPr>
            </a:lvl3pPr>
            <a:lvl4pPr marL="1828800" marR="0" lvl="3" indent="-228600" algn="l" rtl="0">
              <a:lnSpc>
                <a:spcPct val="90000"/>
              </a:lnSpc>
              <a:spcBef>
                <a:spcPts val="0"/>
              </a:spcBef>
              <a:spcAft>
                <a:spcPts val="0"/>
              </a:spcAft>
              <a:buClr>
                <a:schemeClr val="dk1"/>
              </a:buClr>
              <a:buSzPts val="2133"/>
              <a:buFont typeface="Arial"/>
              <a:buNone/>
              <a:defRPr sz="2133" b="0" i="0" u="none" strike="noStrike" cap="none">
                <a:solidFill>
                  <a:schemeClr val="dk1"/>
                </a:solidFill>
                <a:latin typeface="Roboto"/>
                <a:ea typeface="Roboto"/>
                <a:cs typeface="Roboto"/>
                <a:sym typeface="Roboto"/>
              </a:defRPr>
            </a:lvl4pPr>
            <a:lvl5pPr marL="2286000" marR="0" lvl="4" indent="-228600" algn="l" rtl="0">
              <a:lnSpc>
                <a:spcPct val="90000"/>
              </a:lnSpc>
              <a:spcBef>
                <a:spcPts val="0"/>
              </a:spcBef>
              <a:spcAft>
                <a:spcPts val="0"/>
              </a:spcAft>
              <a:buClr>
                <a:schemeClr val="dk1"/>
              </a:buClr>
              <a:buSzPts val="2133"/>
              <a:buFont typeface="Arial"/>
              <a:buNone/>
              <a:defRPr sz="2133" b="0" i="0" u="none" strike="noStrike" cap="none">
                <a:solidFill>
                  <a:schemeClr val="dk1"/>
                </a:solidFill>
                <a:latin typeface="Roboto"/>
                <a:ea typeface="Roboto"/>
                <a:cs typeface="Roboto"/>
                <a:sym typeface="Roboto"/>
              </a:defRPr>
            </a:lvl5pPr>
            <a:lvl6pPr marL="2743200" marR="0" lvl="5" indent="-364045" algn="l" rtl="0">
              <a:lnSpc>
                <a:spcPct val="90000"/>
              </a:lnSpc>
              <a:spcBef>
                <a:spcPts val="0"/>
              </a:spcBef>
              <a:spcAft>
                <a:spcPts val="0"/>
              </a:spcAft>
              <a:buClr>
                <a:schemeClr val="dk1"/>
              </a:buClr>
              <a:buSzPts val="2133"/>
              <a:buFont typeface="Arial"/>
              <a:buChar char="•"/>
              <a:defRPr sz="2133" b="0" i="0" u="none" strike="noStrike" cap="none">
                <a:solidFill>
                  <a:schemeClr val="dk1"/>
                </a:solidFill>
                <a:latin typeface="Roboto"/>
                <a:ea typeface="Roboto"/>
                <a:cs typeface="Roboto"/>
                <a:sym typeface="Roboto"/>
              </a:defRPr>
            </a:lvl6pPr>
            <a:lvl7pPr marL="3200400" marR="0" lvl="6" indent="-364045" algn="l" rtl="0">
              <a:lnSpc>
                <a:spcPct val="90000"/>
              </a:lnSpc>
              <a:spcBef>
                <a:spcPts val="0"/>
              </a:spcBef>
              <a:spcAft>
                <a:spcPts val="0"/>
              </a:spcAft>
              <a:buClr>
                <a:schemeClr val="dk1"/>
              </a:buClr>
              <a:buSzPts val="2133"/>
              <a:buFont typeface="Arial"/>
              <a:buChar char="•"/>
              <a:defRPr sz="2133" b="0" i="0" u="none" strike="noStrike" cap="none">
                <a:solidFill>
                  <a:schemeClr val="dk1"/>
                </a:solidFill>
                <a:latin typeface="Roboto"/>
                <a:ea typeface="Roboto"/>
                <a:cs typeface="Roboto"/>
                <a:sym typeface="Roboto"/>
              </a:defRPr>
            </a:lvl7pPr>
            <a:lvl8pPr marL="3657600" marR="0" lvl="7" indent="-364045" algn="l" rtl="0">
              <a:lnSpc>
                <a:spcPct val="90000"/>
              </a:lnSpc>
              <a:spcBef>
                <a:spcPts val="0"/>
              </a:spcBef>
              <a:spcAft>
                <a:spcPts val="0"/>
              </a:spcAft>
              <a:buClr>
                <a:schemeClr val="dk1"/>
              </a:buClr>
              <a:buSzPts val="2133"/>
              <a:buFont typeface="Arial"/>
              <a:buChar char="•"/>
              <a:defRPr sz="2133" b="0" i="0" u="none" strike="noStrike" cap="none">
                <a:solidFill>
                  <a:schemeClr val="dk1"/>
                </a:solidFill>
                <a:latin typeface="Roboto"/>
                <a:ea typeface="Roboto"/>
                <a:cs typeface="Roboto"/>
                <a:sym typeface="Roboto"/>
              </a:defRPr>
            </a:lvl8pPr>
            <a:lvl9pPr marL="4114800" marR="0" lvl="8" indent="-364045" algn="l" rtl="0">
              <a:lnSpc>
                <a:spcPct val="90000"/>
              </a:lnSpc>
              <a:spcBef>
                <a:spcPts val="0"/>
              </a:spcBef>
              <a:spcAft>
                <a:spcPts val="0"/>
              </a:spcAft>
              <a:buClr>
                <a:schemeClr val="dk1"/>
              </a:buClr>
              <a:buSzPts val="2133"/>
              <a:buFont typeface="Arial"/>
              <a:buChar char="•"/>
              <a:defRPr sz="2133" b="0" i="0" u="none" strike="noStrike" cap="none">
                <a:solidFill>
                  <a:schemeClr val="dk1"/>
                </a:solidFill>
                <a:latin typeface="Roboto"/>
                <a:ea typeface="Roboto"/>
                <a:cs typeface="Roboto"/>
                <a:sym typeface="Roboto"/>
              </a:defRPr>
            </a:lvl9pPr>
          </a:lstStyle>
          <a:p>
            <a:endParaRPr/>
          </a:p>
        </p:txBody>
      </p:sp>
      <p:sp>
        <p:nvSpPr>
          <p:cNvPr id="4" name="Donut 3"/>
          <p:cNvSpPr/>
          <p:nvPr userDrawn="1"/>
        </p:nvSpPr>
        <p:spPr>
          <a:xfrm>
            <a:off x="5547543" y="-838294"/>
            <a:ext cx="8534588" cy="8534588"/>
          </a:xfrm>
          <a:prstGeom prst="donut">
            <a:avLst>
              <a:gd name="adj" fmla="val 5109"/>
            </a:avLst>
          </a:prstGeom>
          <a:solidFill>
            <a:srgbClr val="D6F1E8"/>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nvGrpSpPr>
          <p:cNvPr id="5" name="Group 4"/>
          <p:cNvGrpSpPr/>
          <p:nvPr userDrawn="1"/>
        </p:nvGrpSpPr>
        <p:grpSpPr>
          <a:xfrm>
            <a:off x="4945503" y="108888"/>
            <a:ext cx="1799702" cy="1332611"/>
            <a:chOff x="9884694" y="5232328"/>
            <a:chExt cx="2022768" cy="1497783"/>
          </a:xfrm>
          <a:solidFill>
            <a:schemeClr val="accent1"/>
          </a:solidFill>
        </p:grpSpPr>
        <p:sp>
          <p:nvSpPr>
            <p:cNvPr id="6" name="Freeform 5"/>
            <p:cNvSpPr/>
            <p:nvPr userDrawn="1"/>
          </p:nvSpPr>
          <p:spPr>
            <a:xfrm flipV="1">
              <a:off x="9884694" y="5232328"/>
              <a:ext cx="2022768" cy="299226"/>
            </a:xfrm>
            <a:custGeom>
              <a:avLst/>
              <a:gdLst>
                <a:gd name="connsiteX0" fmla="*/ 4855199 w 6037301"/>
                <a:gd name="connsiteY0" fmla="*/ 893051 h 893093"/>
                <a:gd name="connsiteX1" fmla="*/ 5084729 w 6037301"/>
                <a:gd name="connsiteY1" fmla="*/ 827601 h 893093"/>
                <a:gd name="connsiteX2" fmla="*/ 5293162 w 6037301"/>
                <a:gd name="connsiteY2" fmla="*/ 544093 h 893093"/>
                <a:gd name="connsiteX3" fmla="*/ 5300119 w 6037301"/>
                <a:gd name="connsiteY3" fmla="*/ 478506 h 893093"/>
                <a:gd name="connsiteX4" fmla="*/ 5301858 w 6037301"/>
                <a:gd name="connsiteY4" fmla="*/ 478506 h 893093"/>
                <a:gd name="connsiteX5" fmla="*/ 5443185 w 6037301"/>
                <a:gd name="connsiteY5" fmla="*/ 236281 h 893093"/>
                <a:gd name="connsiteX6" fmla="*/ 5723598 w 6037301"/>
                <a:gd name="connsiteY6" fmla="*/ 240121 h 893093"/>
                <a:gd name="connsiteX7" fmla="*/ 5858239 w 6037301"/>
                <a:gd name="connsiteY7" fmla="*/ 486126 h 893093"/>
                <a:gd name="connsiteX8" fmla="*/ 6037129 w 6037301"/>
                <a:gd name="connsiteY8" fmla="*/ 491027 h 893093"/>
                <a:gd name="connsiteX9" fmla="*/ 5815891 w 6037301"/>
                <a:gd name="connsiteY9" fmla="*/ 86800 h 893093"/>
                <a:gd name="connsiteX10" fmla="*/ 5355125 w 6037301"/>
                <a:gd name="connsiteY10" fmla="*/ 80490 h 893093"/>
                <a:gd name="connsiteX11" fmla="*/ 5139007 w 6037301"/>
                <a:gd name="connsiteY11" fmla="*/ 358184 h 893093"/>
                <a:gd name="connsiteX12" fmla="*/ 5129634 w 6037301"/>
                <a:gd name="connsiteY12" fmla="*/ 428205 h 893093"/>
                <a:gd name="connsiteX13" fmla="*/ 5127077 w 6037301"/>
                <a:gd name="connsiteY13" fmla="*/ 428275 h 893093"/>
                <a:gd name="connsiteX14" fmla="*/ 4992436 w 6037301"/>
                <a:gd name="connsiteY14" fmla="*/ 674280 h 893093"/>
                <a:gd name="connsiteX15" fmla="*/ 4712023 w 6037301"/>
                <a:gd name="connsiteY15" fmla="*/ 678120 h 893093"/>
                <a:gd name="connsiteX16" fmla="*/ 4580498 w 6037301"/>
                <a:gd name="connsiteY16" fmla="*/ 509121 h 893093"/>
                <a:gd name="connsiteX17" fmla="*/ 4570880 w 6037301"/>
                <a:gd name="connsiteY17" fmla="*/ 437270 h 893093"/>
                <a:gd name="connsiteX18" fmla="*/ 4561517 w 6037301"/>
                <a:gd name="connsiteY18" fmla="*/ 349001 h 893093"/>
                <a:gd name="connsiteX19" fmla="*/ 4353084 w 6037301"/>
                <a:gd name="connsiteY19" fmla="*/ 65493 h 893093"/>
                <a:gd name="connsiteX20" fmla="*/ 3892318 w 6037301"/>
                <a:gd name="connsiteY20" fmla="*/ 59183 h 893093"/>
                <a:gd name="connsiteX21" fmla="*/ 3676200 w 6037301"/>
                <a:gd name="connsiteY21" fmla="*/ 336877 h 893093"/>
                <a:gd name="connsiteX22" fmla="*/ 3666827 w 6037301"/>
                <a:gd name="connsiteY22" fmla="*/ 406898 h 893093"/>
                <a:gd name="connsiteX23" fmla="*/ 3664270 w 6037301"/>
                <a:gd name="connsiteY23" fmla="*/ 406968 h 893093"/>
                <a:gd name="connsiteX24" fmla="*/ 3529629 w 6037301"/>
                <a:gd name="connsiteY24" fmla="*/ 652973 h 893093"/>
                <a:gd name="connsiteX25" fmla="*/ 3249216 w 6037301"/>
                <a:gd name="connsiteY25" fmla="*/ 656813 h 893093"/>
                <a:gd name="connsiteX26" fmla="*/ 3107889 w 6037301"/>
                <a:gd name="connsiteY26" fmla="*/ 414588 h 893093"/>
                <a:gd name="connsiteX27" fmla="*/ 3099904 w 6037301"/>
                <a:gd name="connsiteY27" fmla="*/ 414588 h 893093"/>
                <a:gd name="connsiteX28" fmla="*/ 3095207 w 6037301"/>
                <a:gd name="connsiteY28" fmla="*/ 370307 h 893093"/>
                <a:gd name="connsiteX29" fmla="*/ 2886774 w 6037301"/>
                <a:gd name="connsiteY29" fmla="*/ 86799 h 893093"/>
                <a:gd name="connsiteX30" fmla="*/ 2426008 w 6037301"/>
                <a:gd name="connsiteY30" fmla="*/ 80489 h 893093"/>
                <a:gd name="connsiteX31" fmla="*/ 2209890 w 6037301"/>
                <a:gd name="connsiteY31" fmla="*/ 358183 h 893093"/>
                <a:gd name="connsiteX32" fmla="*/ 2200517 w 6037301"/>
                <a:gd name="connsiteY32" fmla="*/ 428204 h 893093"/>
                <a:gd name="connsiteX33" fmla="*/ 2197960 w 6037301"/>
                <a:gd name="connsiteY33" fmla="*/ 428274 h 893093"/>
                <a:gd name="connsiteX34" fmla="*/ 2063319 w 6037301"/>
                <a:gd name="connsiteY34" fmla="*/ 674279 h 893093"/>
                <a:gd name="connsiteX35" fmla="*/ 1782906 w 6037301"/>
                <a:gd name="connsiteY35" fmla="*/ 678119 h 893093"/>
                <a:gd name="connsiteX36" fmla="*/ 1651381 w 6037301"/>
                <a:gd name="connsiteY36" fmla="*/ 509120 h 893093"/>
                <a:gd name="connsiteX37" fmla="*/ 1642654 w 6037301"/>
                <a:gd name="connsiteY37" fmla="*/ 443922 h 893093"/>
                <a:gd name="connsiteX38" fmla="*/ 1632586 w 6037301"/>
                <a:gd name="connsiteY38" fmla="*/ 349001 h 893093"/>
                <a:gd name="connsiteX39" fmla="*/ 1424152 w 6037301"/>
                <a:gd name="connsiteY39" fmla="*/ 65493 h 893093"/>
                <a:gd name="connsiteX40" fmla="*/ 963386 w 6037301"/>
                <a:gd name="connsiteY40" fmla="*/ 59183 h 893093"/>
                <a:gd name="connsiteX41" fmla="*/ 747268 w 6037301"/>
                <a:gd name="connsiteY41" fmla="*/ 336877 h 893093"/>
                <a:gd name="connsiteX42" fmla="*/ 737895 w 6037301"/>
                <a:gd name="connsiteY42" fmla="*/ 406898 h 893093"/>
                <a:gd name="connsiteX43" fmla="*/ 735338 w 6037301"/>
                <a:gd name="connsiteY43" fmla="*/ 406968 h 893093"/>
                <a:gd name="connsiteX44" fmla="*/ 600697 w 6037301"/>
                <a:gd name="connsiteY44" fmla="*/ 652973 h 893093"/>
                <a:gd name="connsiteX45" fmla="*/ 320284 w 6037301"/>
                <a:gd name="connsiteY45" fmla="*/ 656813 h 893093"/>
                <a:gd name="connsiteX46" fmla="*/ 178957 w 6037301"/>
                <a:gd name="connsiteY46" fmla="*/ 414588 h 893093"/>
                <a:gd name="connsiteX47" fmla="*/ 0 w 6037301"/>
                <a:gd name="connsiteY47" fmla="*/ 414587 h 893093"/>
                <a:gd name="connsiteX48" fmla="*/ 232224 w 6037301"/>
                <a:gd name="connsiteY48" fmla="*/ 812604 h 893093"/>
                <a:gd name="connsiteX49" fmla="*/ 692990 w 6037301"/>
                <a:gd name="connsiteY49" fmla="*/ 806294 h 893093"/>
                <a:gd name="connsiteX50" fmla="*/ 901424 w 6037301"/>
                <a:gd name="connsiteY50" fmla="*/ 522786 h 893093"/>
                <a:gd name="connsiteX51" fmla="*/ 908380 w 6037301"/>
                <a:gd name="connsiteY51" fmla="*/ 457199 h 893093"/>
                <a:gd name="connsiteX52" fmla="*/ 910119 w 6037301"/>
                <a:gd name="connsiteY52" fmla="*/ 457199 h 893093"/>
                <a:gd name="connsiteX53" fmla="*/ 1051446 w 6037301"/>
                <a:gd name="connsiteY53" fmla="*/ 214974 h 893093"/>
                <a:gd name="connsiteX54" fmla="*/ 1331859 w 6037301"/>
                <a:gd name="connsiteY54" fmla="*/ 218814 h 893093"/>
                <a:gd name="connsiteX55" fmla="*/ 1458708 w 6037301"/>
                <a:gd name="connsiteY55" fmla="*/ 391352 h 893093"/>
                <a:gd name="connsiteX56" fmla="*/ 1463432 w 6037301"/>
                <a:gd name="connsiteY56" fmla="*/ 435893 h 893093"/>
                <a:gd name="connsiteX57" fmla="*/ 1462622 w 6037301"/>
                <a:gd name="connsiteY57" fmla="*/ 435893 h 893093"/>
                <a:gd name="connsiteX58" fmla="*/ 1694846 w 6037301"/>
                <a:gd name="connsiteY58" fmla="*/ 833910 h 893093"/>
                <a:gd name="connsiteX59" fmla="*/ 1926083 w 6037301"/>
                <a:gd name="connsiteY59" fmla="*/ 893050 h 893093"/>
                <a:gd name="connsiteX60" fmla="*/ 2155612 w 6037301"/>
                <a:gd name="connsiteY60" fmla="*/ 827600 h 893093"/>
                <a:gd name="connsiteX61" fmla="*/ 2364045 w 6037301"/>
                <a:gd name="connsiteY61" fmla="*/ 544092 h 893093"/>
                <a:gd name="connsiteX62" fmla="*/ 2371002 w 6037301"/>
                <a:gd name="connsiteY62" fmla="*/ 478505 h 893093"/>
                <a:gd name="connsiteX63" fmla="*/ 2372741 w 6037301"/>
                <a:gd name="connsiteY63" fmla="*/ 478505 h 893093"/>
                <a:gd name="connsiteX64" fmla="*/ 2514068 w 6037301"/>
                <a:gd name="connsiteY64" fmla="*/ 236280 h 893093"/>
                <a:gd name="connsiteX65" fmla="*/ 2794481 w 6037301"/>
                <a:gd name="connsiteY65" fmla="*/ 240120 h 893093"/>
                <a:gd name="connsiteX66" fmla="*/ 2929122 w 6037301"/>
                <a:gd name="connsiteY66" fmla="*/ 486125 h 893093"/>
                <a:gd name="connsiteX67" fmla="*/ 2938542 w 6037301"/>
                <a:gd name="connsiteY67" fmla="*/ 486383 h 893093"/>
                <a:gd name="connsiteX68" fmla="*/ 2945038 w 6037301"/>
                <a:gd name="connsiteY68" fmla="*/ 534911 h 893093"/>
                <a:gd name="connsiteX69" fmla="*/ 3161156 w 6037301"/>
                <a:gd name="connsiteY69" fmla="*/ 812604 h 893093"/>
                <a:gd name="connsiteX70" fmla="*/ 3621922 w 6037301"/>
                <a:gd name="connsiteY70" fmla="*/ 806294 h 893093"/>
                <a:gd name="connsiteX71" fmla="*/ 3830356 w 6037301"/>
                <a:gd name="connsiteY71" fmla="*/ 522786 h 893093"/>
                <a:gd name="connsiteX72" fmla="*/ 3837312 w 6037301"/>
                <a:gd name="connsiteY72" fmla="*/ 457199 h 893093"/>
                <a:gd name="connsiteX73" fmla="*/ 3839051 w 6037301"/>
                <a:gd name="connsiteY73" fmla="*/ 457199 h 893093"/>
                <a:gd name="connsiteX74" fmla="*/ 3980378 w 6037301"/>
                <a:gd name="connsiteY74" fmla="*/ 214974 h 893093"/>
                <a:gd name="connsiteX75" fmla="*/ 4260791 w 6037301"/>
                <a:gd name="connsiteY75" fmla="*/ 218814 h 893093"/>
                <a:gd name="connsiteX76" fmla="*/ 4387640 w 6037301"/>
                <a:gd name="connsiteY76" fmla="*/ 391352 h 893093"/>
                <a:gd name="connsiteX77" fmla="*/ 4392364 w 6037301"/>
                <a:gd name="connsiteY77" fmla="*/ 435894 h 893093"/>
                <a:gd name="connsiteX78" fmla="*/ 4391739 w 6037301"/>
                <a:gd name="connsiteY78" fmla="*/ 435894 h 893093"/>
                <a:gd name="connsiteX79" fmla="*/ 4394750 w 6037301"/>
                <a:gd name="connsiteY79" fmla="*/ 458385 h 893093"/>
                <a:gd name="connsiteX80" fmla="*/ 4395432 w 6037301"/>
                <a:gd name="connsiteY80" fmla="*/ 464819 h 893093"/>
                <a:gd name="connsiteX81" fmla="*/ 4395612 w 6037301"/>
                <a:gd name="connsiteY81" fmla="*/ 464824 h 893093"/>
                <a:gd name="connsiteX82" fmla="*/ 4407845 w 6037301"/>
                <a:gd name="connsiteY82" fmla="*/ 556218 h 893093"/>
                <a:gd name="connsiteX83" fmla="*/ 4623963 w 6037301"/>
                <a:gd name="connsiteY83" fmla="*/ 833911 h 893093"/>
                <a:gd name="connsiteX84" fmla="*/ 4855199 w 6037301"/>
                <a:gd name="connsiteY84" fmla="*/ 893051 h 89309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Lst>
              <a:rect l="l" t="t" r="r" b="b"/>
              <a:pathLst>
                <a:path w="6037301" h="893093">
                  <a:moveTo>
                    <a:pt x="4855199" y="893051"/>
                  </a:moveTo>
                  <a:cubicBezTo>
                    <a:pt x="4934801" y="891961"/>
                    <a:pt x="5014119" y="870106"/>
                    <a:pt x="5084729" y="827601"/>
                  </a:cubicBezTo>
                  <a:cubicBezTo>
                    <a:pt x="5190646" y="763844"/>
                    <a:pt x="5264673" y="661029"/>
                    <a:pt x="5293162" y="544093"/>
                  </a:cubicBezTo>
                  <a:lnTo>
                    <a:pt x="5300119" y="478506"/>
                  </a:lnTo>
                  <a:lnTo>
                    <a:pt x="5301858" y="478506"/>
                  </a:lnTo>
                  <a:cubicBezTo>
                    <a:pt x="5301858" y="378192"/>
                    <a:pt x="5355856" y="285643"/>
                    <a:pt x="5443185" y="236281"/>
                  </a:cubicBezTo>
                  <a:cubicBezTo>
                    <a:pt x="5530514" y="186919"/>
                    <a:pt x="5637653" y="188386"/>
                    <a:pt x="5723598" y="240121"/>
                  </a:cubicBezTo>
                  <a:cubicBezTo>
                    <a:pt x="5809543" y="291856"/>
                    <a:pt x="5860986" y="385849"/>
                    <a:pt x="5858239" y="486126"/>
                  </a:cubicBezTo>
                  <a:lnTo>
                    <a:pt x="6037129" y="491027"/>
                  </a:lnTo>
                  <a:cubicBezTo>
                    <a:pt x="6041643" y="326255"/>
                    <a:pt x="5957113" y="171809"/>
                    <a:pt x="5815891" y="86800"/>
                  </a:cubicBezTo>
                  <a:cubicBezTo>
                    <a:pt x="5674670" y="1790"/>
                    <a:pt x="5498622" y="-620"/>
                    <a:pt x="5355125" y="80490"/>
                  </a:cubicBezTo>
                  <a:cubicBezTo>
                    <a:pt x="5247502" y="141323"/>
                    <a:pt x="5170688" y="242072"/>
                    <a:pt x="5139007" y="358184"/>
                  </a:cubicBezTo>
                  <a:lnTo>
                    <a:pt x="5129634" y="428205"/>
                  </a:lnTo>
                  <a:lnTo>
                    <a:pt x="5127077" y="428275"/>
                  </a:lnTo>
                  <a:cubicBezTo>
                    <a:pt x="5129824" y="528552"/>
                    <a:pt x="5078381" y="622545"/>
                    <a:pt x="4992436" y="674280"/>
                  </a:cubicBezTo>
                  <a:cubicBezTo>
                    <a:pt x="4906491" y="726015"/>
                    <a:pt x="4799352" y="727482"/>
                    <a:pt x="4712023" y="678120"/>
                  </a:cubicBezTo>
                  <a:cubicBezTo>
                    <a:pt x="4646527" y="641099"/>
                    <a:pt x="4599778" y="579784"/>
                    <a:pt x="4580498" y="509121"/>
                  </a:cubicBezTo>
                  <a:lnTo>
                    <a:pt x="4570880" y="437270"/>
                  </a:lnTo>
                  <a:lnTo>
                    <a:pt x="4561517" y="349001"/>
                  </a:lnTo>
                  <a:cubicBezTo>
                    <a:pt x="4533028" y="232065"/>
                    <a:pt x="4459001" y="129250"/>
                    <a:pt x="4353084" y="65493"/>
                  </a:cubicBezTo>
                  <a:cubicBezTo>
                    <a:pt x="4211863" y="-19517"/>
                    <a:pt x="4035815" y="-21927"/>
                    <a:pt x="3892318" y="59183"/>
                  </a:cubicBezTo>
                  <a:cubicBezTo>
                    <a:pt x="3784696" y="120016"/>
                    <a:pt x="3707881" y="220765"/>
                    <a:pt x="3676200" y="336877"/>
                  </a:cubicBezTo>
                  <a:lnTo>
                    <a:pt x="3666827" y="406898"/>
                  </a:lnTo>
                  <a:lnTo>
                    <a:pt x="3664270" y="406968"/>
                  </a:lnTo>
                  <a:cubicBezTo>
                    <a:pt x="3667017" y="507245"/>
                    <a:pt x="3615574" y="601238"/>
                    <a:pt x="3529629" y="652973"/>
                  </a:cubicBezTo>
                  <a:cubicBezTo>
                    <a:pt x="3443684" y="704708"/>
                    <a:pt x="3336545" y="706175"/>
                    <a:pt x="3249216" y="656813"/>
                  </a:cubicBezTo>
                  <a:cubicBezTo>
                    <a:pt x="3161887" y="607451"/>
                    <a:pt x="3107889" y="514902"/>
                    <a:pt x="3107889" y="414588"/>
                  </a:cubicBezTo>
                  <a:lnTo>
                    <a:pt x="3099904" y="414588"/>
                  </a:lnTo>
                  <a:lnTo>
                    <a:pt x="3095207" y="370307"/>
                  </a:lnTo>
                  <a:cubicBezTo>
                    <a:pt x="3066718" y="253371"/>
                    <a:pt x="2992691" y="150556"/>
                    <a:pt x="2886774" y="86799"/>
                  </a:cubicBezTo>
                  <a:cubicBezTo>
                    <a:pt x="2745553" y="1789"/>
                    <a:pt x="2569505" y="-621"/>
                    <a:pt x="2426008" y="80489"/>
                  </a:cubicBezTo>
                  <a:cubicBezTo>
                    <a:pt x="2318386" y="141322"/>
                    <a:pt x="2241571" y="242071"/>
                    <a:pt x="2209890" y="358183"/>
                  </a:cubicBezTo>
                  <a:lnTo>
                    <a:pt x="2200517" y="428204"/>
                  </a:lnTo>
                  <a:lnTo>
                    <a:pt x="2197960" y="428274"/>
                  </a:lnTo>
                  <a:cubicBezTo>
                    <a:pt x="2200707" y="528551"/>
                    <a:pt x="2149264" y="622544"/>
                    <a:pt x="2063319" y="674279"/>
                  </a:cubicBezTo>
                  <a:cubicBezTo>
                    <a:pt x="1977374" y="726014"/>
                    <a:pt x="1870235" y="727481"/>
                    <a:pt x="1782906" y="678119"/>
                  </a:cubicBezTo>
                  <a:cubicBezTo>
                    <a:pt x="1717409" y="641098"/>
                    <a:pt x="1670661" y="579783"/>
                    <a:pt x="1651381" y="509120"/>
                  </a:cubicBezTo>
                  <a:lnTo>
                    <a:pt x="1642654" y="443922"/>
                  </a:lnTo>
                  <a:lnTo>
                    <a:pt x="1632586" y="349001"/>
                  </a:lnTo>
                  <a:cubicBezTo>
                    <a:pt x="1604096" y="232065"/>
                    <a:pt x="1530069" y="129250"/>
                    <a:pt x="1424152" y="65493"/>
                  </a:cubicBezTo>
                  <a:cubicBezTo>
                    <a:pt x="1282931" y="-19517"/>
                    <a:pt x="1106883" y="-21927"/>
                    <a:pt x="963386" y="59183"/>
                  </a:cubicBezTo>
                  <a:cubicBezTo>
                    <a:pt x="855764" y="120016"/>
                    <a:pt x="778949" y="220765"/>
                    <a:pt x="747268" y="336877"/>
                  </a:cubicBezTo>
                  <a:lnTo>
                    <a:pt x="737895" y="406898"/>
                  </a:lnTo>
                  <a:lnTo>
                    <a:pt x="735338" y="406968"/>
                  </a:lnTo>
                  <a:cubicBezTo>
                    <a:pt x="738085" y="507245"/>
                    <a:pt x="686642" y="601238"/>
                    <a:pt x="600697" y="652973"/>
                  </a:cubicBezTo>
                  <a:cubicBezTo>
                    <a:pt x="514752" y="704708"/>
                    <a:pt x="407613" y="706175"/>
                    <a:pt x="320284" y="656813"/>
                  </a:cubicBezTo>
                  <a:cubicBezTo>
                    <a:pt x="232955" y="607451"/>
                    <a:pt x="178957" y="514902"/>
                    <a:pt x="178957" y="414588"/>
                  </a:cubicBezTo>
                  <a:lnTo>
                    <a:pt x="0" y="414587"/>
                  </a:lnTo>
                  <a:cubicBezTo>
                    <a:pt x="0" y="579421"/>
                    <a:pt x="88727" y="731494"/>
                    <a:pt x="232224" y="812604"/>
                  </a:cubicBezTo>
                  <a:cubicBezTo>
                    <a:pt x="375721" y="893714"/>
                    <a:pt x="551769" y="891304"/>
                    <a:pt x="692990" y="806294"/>
                  </a:cubicBezTo>
                  <a:cubicBezTo>
                    <a:pt x="798907" y="742537"/>
                    <a:pt x="872934" y="639722"/>
                    <a:pt x="901424" y="522786"/>
                  </a:cubicBezTo>
                  <a:lnTo>
                    <a:pt x="908380" y="457199"/>
                  </a:lnTo>
                  <a:lnTo>
                    <a:pt x="910119" y="457199"/>
                  </a:lnTo>
                  <a:cubicBezTo>
                    <a:pt x="910119" y="356885"/>
                    <a:pt x="964117" y="264336"/>
                    <a:pt x="1051446" y="214974"/>
                  </a:cubicBezTo>
                  <a:cubicBezTo>
                    <a:pt x="1138775" y="165612"/>
                    <a:pt x="1245914" y="167079"/>
                    <a:pt x="1331859" y="218814"/>
                  </a:cubicBezTo>
                  <a:cubicBezTo>
                    <a:pt x="1396318" y="257615"/>
                    <a:pt x="1441369" y="320187"/>
                    <a:pt x="1458708" y="391352"/>
                  </a:cubicBezTo>
                  <a:lnTo>
                    <a:pt x="1463432" y="435893"/>
                  </a:lnTo>
                  <a:lnTo>
                    <a:pt x="1462622" y="435893"/>
                  </a:lnTo>
                  <a:cubicBezTo>
                    <a:pt x="1462622" y="600727"/>
                    <a:pt x="1551349" y="752800"/>
                    <a:pt x="1694846" y="833910"/>
                  </a:cubicBezTo>
                  <a:cubicBezTo>
                    <a:pt x="1766595" y="874465"/>
                    <a:pt x="1846481" y="894140"/>
                    <a:pt x="1926083" y="893050"/>
                  </a:cubicBezTo>
                  <a:cubicBezTo>
                    <a:pt x="2005685" y="891960"/>
                    <a:pt x="2085002" y="870105"/>
                    <a:pt x="2155612" y="827600"/>
                  </a:cubicBezTo>
                  <a:cubicBezTo>
                    <a:pt x="2261529" y="763843"/>
                    <a:pt x="2335556" y="661028"/>
                    <a:pt x="2364045" y="544092"/>
                  </a:cubicBezTo>
                  <a:lnTo>
                    <a:pt x="2371002" y="478505"/>
                  </a:lnTo>
                  <a:lnTo>
                    <a:pt x="2372741" y="478505"/>
                  </a:lnTo>
                  <a:cubicBezTo>
                    <a:pt x="2372741" y="378191"/>
                    <a:pt x="2426739" y="285642"/>
                    <a:pt x="2514068" y="236280"/>
                  </a:cubicBezTo>
                  <a:cubicBezTo>
                    <a:pt x="2601397" y="186918"/>
                    <a:pt x="2708536" y="188385"/>
                    <a:pt x="2794481" y="240120"/>
                  </a:cubicBezTo>
                  <a:cubicBezTo>
                    <a:pt x="2880426" y="291855"/>
                    <a:pt x="2931869" y="385848"/>
                    <a:pt x="2929122" y="486125"/>
                  </a:cubicBezTo>
                  <a:lnTo>
                    <a:pt x="2938542" y="486383"/>
                  </a:lnTo>
                  <a:lnTo>
                    <a:pt x="2945038" y="534911"/>
                  </a:lnTo>
                  <a:cubicBezTo>
                    <a:pt x="2976719" y="651022"/>
                    <a:pt x="3053534" y="751772"/>
                    <a:pt x="3161156" y="812604"/>
                  </a:cubicBezTo>
                  <a:cubicBezTo>
                    <a:pt x="3304653" y="893714"/>
                    <a:pt x="3480701" y="891304"/>
                    <a:pt x="3621922" y="806294"/>
                  </a:cubicBezTo>
                  <a:cubicBezTo>
                    <a:pt x="3727839" y="742537"/>
                    <a:pt x="3801866" y="639722"/>
                    <a:pt x="3830356" y="522786"/>
                  </a:cubicBezTo>
                  <a:lnTo>
                    <a:pt x="3837312" y="457199"/>
                  </a:lnTo>
                  <a:lnTo>
                    <a:pt x="3839051" y="457199"/>
                  </a:lnTo>
                  <a:cubicBezTo>
                    <a:pt x="3839051" y="356885"/>
                    <a:pt x="3893049" y="264336"/>
                    <a:pt x="3980378" y="214974"/>
                  </a:cubicBezTo>
                  <a:cubicBezTo>
                    <a:pt x="4067707" y="165612"/>
                    <a:pt x="4174846" y="167079"/>
                    <a:pt x="4260791" y="218814"/>
                  </a:cubicBezTo>
                  <a:cubicBezTo>
                    <a:pt x="4325250" y="257615"/>
                    <a:pt x="4370301" y="320187"/>
                    <a:pt x="4387640" y="391352"/>
                  </a:cubicBezTo>
                  <a:lnTo>
                    <a:pt x="4392364" y="435894"/>
                  </a:lnTo>
                  <a:lnTo>
                    <a:pt x="4391739" y="435894"/>
                  </a:lnTo>
                  <a:lnTo>
                    <a:pt x="4394750" y="458385"/>
                  </a:lnTo>
                  <a:lnTo>
                    <a:pt x="4395432" y="464819"/>
                  </a:lnTo>
                  <a:lnTo>
                    <a:pt x="4395612" y="464824"/>
                  </a:lnTo>
                  <a:lnTo>
                    <a:pt x="4407845" y="556218"/>
                  </a:lnTo>
                  <a:cubicBezTo>
                    <a:pt x="4439526" y="672329"/>
                    <a:pt x="4516341" y="773079"/>
                    <a:pt x="4623963" y="833911"/>
                  </a:cubicBezTo>
                  <a:cubicBezTo>
                    <a:pt x="4695712" y="874466"/>
                    <a:pt x="4775598" y="894141"/>
                    <a:pt x="4855199" y="893051"/>
                  </a:cubicBez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7" name="Freeform 6"/>
            <p:cNvSpPr/>
            <p:nvPr userDrawn="1"/>
          </p:nvSpPr>
          <p:spPr>
            <a:xfrm flipV="1">
              <a:off x="9884694" y="5631847"/>
              <a:ext cx="2022768" cy="299226"/>
            </a:xfrm>
            <a:custGeom>
              <a:avLst/>
              <a:gdLst>
                <a:gd name="connsiteX0" fmla="*/ 4855199 w 6037301"/>
                <a:gd name="connsiteY0" fmla="*/ 893051 h 893093"/>
                <a:gd name="connsiteX1" fmla="*/ 5084729 w 6037301"/>
                <a:gd name="connsiteY1" fmla="*/ 827601 h 893093"/>
                <a:gd name="connsiteX2" fmla="*/ 5293162 w 6037301"/>
                <a:gd name="connsiteY2" fmla="*/ 544093 h 893093"/>
                <a:gd name="connsiteX3" fmla="*/ 5300119 w 6037301"/>
                <a:gd name="connsiteY3" fmla="*/ 478506 h 893093"/>
                <a:gd name="connsiteX4" fmla="*/ 5301858 w 6037301"/>
                <a:gd name="connsiteY4" fmla="*/ 478506 h 893093"/>
                <a:gd name="connsiteX5" fmla="*/ 5443185 w 6037301"/>
                <a:gd name="connsiteY5" fmla="*/ 236281 h 893093"/>
                <a:gd name="connsiteX6" fmla="*/ 5723598 w 6037301"/>
                <a:gd name="connsiteY6" fmla="*/ 240121 h 893093"/>
                <a:gd name="connsiteX7" fmla="*/ 5858239 w 6037301"/>
                <a:gd name="connsiteY7" fmla="*/ 486126 h 893093"/>
                <a:gd name="connsiteX8" fmla="*/ 6037129 w 6037301"/>
                <a:gd name="connsiteY8" fmla="*/ 491027 h 893093"/>
                <a:gd name="connsiteX9" fmla="*/ 5815891 w 6037301"/>
                <a:gd name="connsiteY9" fmla="*/ 86800 h 893093"/>
                <a:gd name="connsiteX10" fmla="*/ 5355125 w 6037301"/>
                <a:gd name="connsiteY10" fmla="*/ 80490 h 893093"/>
                <a:gd name="connsiteX11" fmla="*/ 5139007 w 6037301"/>
                <a:gd name="connsiteY11" fmla="*/ 358184 h 893093"/>
                <a:gd name="connsiteX12" fmla="*/ 5129634 w 6037301"/>
                <a:gd name="connsiteY12" fmla="*/ 428205 h 893093"/>
                <a:gd name="connsiteX13" fmla="*/ 5127077 w 6037301"/>
                <a:gd name="connsiteY13" fmla="*/ 428275 h 893093"/>
                <a:gd name="connsiteX14" fmla="*/ 4992436 w 6037301"/>
                <a:gd name="connsiteY14" fmla="*/ 674280 h 893093"/>
                <a:gd name="connsiteX15" fmla="*/ 4712023 w 6037301"/>
                <a:gd name="connsiteY15" fmla="*/ 678120 h 893093"/>
                <a:gd name="connsiteX16" fmla="*/ 4580498 w 6037301"/>
                <a:gd name="connsiteY16" fmla="*/ 509121 h 893093"/>
                <a:gd name="connsiteX17" fmla="*/ 4570880 w 6037301"/>
                <a:gd name="connsiteY17" fmla="*/ 437270 h 893093"/>
                <a:gd name="connsiteX18" fmla="*/ 4561517 w 6037301"/>
                <a:gd name="connsiteY18" fmla="*/ 349001 h 893093"/>
                <a:gd name="connsiteX19" fmla="*/ 4353084 w 6037301"/>
                <a:gd name="connsiteY19" fmla="*/ 65493 h 893093"/>
                <a:gd name="connsiteX20" fmla="*/ 3892318 w 6037301"/>
                <a:gd name="connsiteY20" fmla="*/ 59183 h 893093"/>
                <a:gd name="connsiteX21" fmla="*/ 3676200 w 6037301"/>
                <a:gd name="connsiteY21" fmla="*/ 336877 h 893093"/>
                <a:gd name="connsiteX22" fmla="*/ 3666827 w 6037301"/>
                <a:gd name="connsiteY22" fmla="*/ 406898 h 893093"/>
                <a:gd name="connsiteX23" fmla="*/ 3664270 w 6037301"/>
                <a:gd name="connsiteY23" fmla="*/ 406968 h 893093"/>
                <a:gd name="connsiteX24" fmla="*/ 3529629 w 6037301"/>
                <a:gd name="connsiteY24" fmla="*/ 652973 h 893093"/>
                <a:gd name="connsiteX25" fmla="*/ 3249216 w 6037301"/>
                <a:gd name="connsiteY25" fmla="*/ 656813 h 893093"/>
                <a:gd name="connsiteX26" fmla="*/ 3107889 w 6037301"/>
                <a:gd name="connsiteY26" fmla="*/ 414588 h 893093"/>
                <a:gd name="connsiteX27" fmla="*/ 3099904 w 6037301"/>
                <a:gd name="connsiteY27" fmla="*/ 414588 h 893093"/>
                <a:gd name="connsiteX28" fmla="*/ 3095207 w 6037301"/>
                <a:gd name="connsiteY28" fmla="*/ 370307 h 893093"/>
                <a:gd name="connsiteX29" fmla="*/ 2886774 w 6037301"/>
                <a:gd name="connsiteY29" fmla="*/ 86799 h 893093"/>
                <a:gd name="connsiteX30" fmla="*/ 2426008 w 6037301"/>
                <a:gd name="connsiteY30" fmla="*/ 80489 h 893093"/>
                <a:gd name="connsiteX31" fmla="*/ 2209890 w 6037301"/>
                <a:gd name="connsiteY31" fmla="*/ 358183 h 893093"/>
                <a:gd name="connsiteX32" fmla="*/ 2200517 w 6037301"/>
                <a:gd name="connsiteY32" fmla="*/ 428204 h 893093"/>
                <a:gd name="connsiteX33" fmla="*/ 2197960 w 6037301"/>
                <a:gd name="connsiteY33" fmla="*/ 428274 h 893093"/>
                <a:gd name="connsiteX34" fmla="*/ 2063319 w 6037301"/>
                <a:gd name="connsiteY34" fmla="*/ 674279 h 893093"/>
                <a:gd name="connsiteX35" fmla="*/ 1782906 w 6037301"/>
                <a:gd name="connsiteY35" fmla="*/ 678119 h 893093"/>
                <a:gd name="connsiteX36" fmla="*/ 1651381 w 6037301"/>
                <a:gd name="connsiteY36" fmla="*/ 509120 h 893093"/>
                <a:gd name="connsiteX37" fmla="*/ 1642654 w 6037301"/>
                <a:gd name="connsiteY37" fmla="*/ 443922 h 893093"/>
                <a:gd name="connsiteX38" fmla="*/ 1632586 w 6037301"/>
                <a:gd name="connsiteY38" fmla="*/ 349001 h 893093"/>
                <a:gd name="connsiteX39" fmla="*/ 1424152 w 6037301"/>
                <a:gd name="connsiteY39" fmla="*/ 65493 h 893093"/>
                <a:gd name="connsiteX40" fmla="*/ 963386 w 6037301"/>
                <a:gd name="connsiteY40" fmla="*/ 59183 h 893093"/>
                <a:gd name="connsiteX41" fmla="*/ 747268 w 6037301"/>
                <a:gd name="connsiteY41" fmla="*/ 336877 h 893093"/>
                <a:gd name="connsiteX42" fmla="*/ 737895 w 6037301"/>
                <a:gd name="connsiteY42" fmla="*/ 406898 h 893093"/>
                <a:gd name="connsiteX43" fmla="*/ 735338 w 6037301"/>
                <a:gd name="connsiteY43" fmla="*/ 406968 h 893093"/>
                <a:gd name="connsiteX44" fmla="*/ 600697 w 6037301"/>
                <a:gd name="connsiteY44" fmla="*/ 652973 h 893093"/>
                <a:gd name="connsiteX45" fmla="*/ 320284 w 6037301"/>
                <a:gd name="connsiteY45" fmla="*/ 656813 h 893093"/>
                <a:gd name="connsiteX46" fmla="*/ 178957 w 6037301"/>
                <a:gd name="connsiteY46" fmla="*/ 414588 h 893093"/>
                <a:gd name="connsiteX47" fmla="*/ 0 w 6037301"/>
                <a:gd name="connsiteY47" fmla="*/ 414587 h 893093"/>
                <a:gd name="connsiteX48" fmla="*/ 232224 w 6037301"/>
                <a:gd name="connsiteY48" fmla="*/ 812604 h 893093"/>
                <a:gd name="connsiteX49" fmla="*/ 692990 w 6037301"/>
                <a:gd name="connsiteY49" fmla="*/ 806294 h 893093"/>
                <a:gd name="connsiteX50" fmla="*/ 901424 w 6037301"/>
                <a:gd name="connsiteY50" fmla="*/ 522786 h 893093"/>
                <a:gd name="connsiteX51" fmla="*/ 908380 w 6037301"/>
                <a:gd name="connsiteY51" fmla="*/ 457199 h 893093"/>
                <a:gd name="connsiteX52" fmla="*/ 910119 w 6037301"/>
                <a:gd name="connsiteY52" fmla="*/ 457199 h 893093"/>
                <a:gd name="connsiteX53" fmla="*/ 1051446 w 6037301"/>
                <a:gd name="connsiteY53" fmla="*/ 214974 h 893093"/>
                <a:gd name="connsiteX54" fmla="*/ 1331859 w 6037301"/>
                <a:gd name="connsiteY54" fmla="*/ 218814 h 893093"/>
                <a:gd name="connsiteX55" fmla="*/ 1458708 w 6037301"/>
                <a:gd name="connsiteY55" fmla="*/ 391352 h 893093"/>
                <a:gd name="connsiteX56" fmla="*/ 1463432 w 6037301"/>
                <a:gd name="connsiteY56" fmla="*/ 435893 h 893093"/>
                <a:gd name="connsiteX57" fmla="*/ 1462622 w 6037301"/>
                <a:gd name="connsiteY57" fmla="*/ 435893 h 893093"/>
                <a:gd name="connsiteX58" fmla="*/ 1694846 w 6037301"/>
                <a:gd name="connsiteY58" fmla="*/ 833910 h 893093"/>
                <a:gd name="connsiteX59" fmla="*/ 1926083 w 6037301"/>
                <a:gd name="connsiteY59" fmla="*/ 893050 h 893093"/>
                <a:gd name="connsiteX60" fmla="*/ 2155612 w 6037301"/>
                <a:gd name="connsiteY60" fmla="*/ 827600 h 893093"/>
                <a:gd name="connsiteX61" fmla="*/ 2364045 w 6037301"/>
                <a:gd name="connsiteY61" fmla="*/ 544092 h 893093"/>
                <a:gd name="connsiteX62" fmla="*/ 2371002 w 6037301"/>
                <a:gd name="connsiteY62" fmla="*/ 478505 h 893093"/>
                <a:gd name="connsiteX63" fmla="*/ 2372741 w 6037301"/>
                <a:gd name="connsiteY63" fmla="*/ 478505 h 893093"/>
                <a:gd name="connsiteX64" fmla="*/ 2514068 w 6037301"/>
                <a:gd name="connsiteY64" fmla="*/ 236280 h 893093"/>
                <a:gd name="connsiteX65" fmla="*/ 2794481 w 6037301"/>
                <a:gd name="connsiteY65" fmla="*/ 240120 h 893093"/>
                <a:gd name="connsiteX66" fmla="*/ 2929122 w 6037301"/>
                <a:gd name="connsiteY66" fmla="*/ 486125 h 893093"/>
                <a:gd name="connsiteX67" fmla="*/ 2938542 w 6037301"/>
                <a:gd name="connsiteY67" fmla="*/ 486383 h 893093"/>
                <a:gd name="connsiteX68" fmla="*/ 2945038 w 6037301"/>
                <a:gd name="connsiteY68" fmla="*/ 534911 h 893093"/>
                <a:gd name="connsiteX69" fmla="*/ 3161156 w 6037301"/>
                <a:gd name="connsiteY69" fmla="*/ 812604 h 893093"/>
                <a:gd name="connsiteX70" fmla="*/ 3621922 w 6037301"/>
                <a:gd name="connsiteY70" fmla="*/ 806294 h 893093"/>
                <a:gd name="connsiteX71" fmla="*/ 3830356 w 6037301"/>
                <a:gd name="connsiteY71" fmla="*/ 522786 h 893093"/>
                <a:gd name="connsiteX72" fmla="*/ 3837312 w 6037301"/>
                <a:gd name="connsiteY72" fmla="*/ 457199 h 893093"/>
                <a:gd name="connsiteX73" fmla="*/ 3839051 w 6037301"/>
                <a:gd name="connsiteY73" fmla="*/ 457199 h 893093"/>
                <a:gd name="connsiteX74" fmla="*/ 3980378 w 6037301"/>
                <a:gd name="connsiteY74" fmla="*/ 214974 h 893093"/>
                <a:gd name="connsiteX75" fmla="*/ 4260791 w 6037301"/>
                <a:gd name="connsiteY75" fmla="*/ 218814 h 893093"/>
                <a:gd name="connsiteX76" fmla="*/ 4387640 w 6037301"/>
                <a:gd name="connsiteY76" fmla="*/ 391352 h 893093"/>
                <a:gd name="connsiteX77" fmla="*/ 4392364 w 6037301"/>
                <a:gd name="connsiteY77" fmla="*/ 435894 h 893093"/>
                <a:gd name="connsiteX78" fmla="*/ 4391739 w 6037301"/>
                <a:gd name="connsiteY78" fmla="*/ 435894 h 893093"/>
                <a:gd name="connsiteX79" fmla="*/ 4394750 w 6037301"/>
                <a:gd name="connsiteY79" fmla="*/ 458385 h 893093"/>
                <a:gd name="connsiteX80" fmla="*/ 4395432 w 6037301"/>
                <a:gd name="connsiteY80" fmla="*/ 464819 h 893093"/>
                <a:gd name="connsiteX81" fmla="*/ 4395612 w 6037301"/>
                <a:gd name="connsiteY81" fmla="*/ 464824 h 893093"/>
                <a:gd name="connsiteX82" fmla="*/ 4407845 w 6037301"/>
                <a:gd name="connsiteY82" fmla="*/ 556218 h 893093"/>
                <a:gd name="connsiteX83" fmla="*/ 4623963 w 6037301"/>
                <a:gd name="connsiteY83" fmla="*/ 833911 h 893093"/>
                <a:gd name="connsiteX84" fmla="*/ 4855199 w 6037301"/>
                <a:gd name="connsiteY84" fmla="*/ 893051 h 89309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Lst>
              <a:rect l="l" t="t" r="r" b="b"/>
              <a:pathLst>
                <a:path w="6037301" h="893093">
                  <a:moveTo>
                    <a:pt x="4855199" y="893051"/>
                  </a:moveTo>
                  <a:cubicBezTo>
                    <a:pt x="4934801" y="891961"/>
                    <a:pt x="5014119" y="870106"/>
                    <a:pt x="5084729" y="827601"/>
                  </a:cubicBezTo>
                  <a:cubicBezTo>
                    <a:pt x="5190646" y="763844"/>
                    <a:pt x="5264673" y="661029"/>
                    <a:pt x="5293162" y="544093"/>
                  </a:cubicBezTo>
                  <a:lnTo>
                    <a:pt x="5300119" y="478506"/>
                  </a:lnTo>
                  <a:lnTo>
                    <a:pt x="5301858" y="478506"/>
                  </a:lnTo>
                  <a:cubicBezTo>
                    <a:pt x="5301858" y="378192"/>
                    <a:pt x="5355856" y="285643"/>
                    <a:pt x="5443185" y="236281"/>
                  </a:cubicBezTo>
                  <a:cubicBezTo>
                    <a:pt x="5530514" y="186919"/>
                    <a:pt x="5637653" y="188386"/>
                    <a:pt x="5723598" y="240121"/>
                  </a:cubicBezTo>
                  <a:cubicBezTo>
                    <a:pt x="5809543" y="291856"/>
                    <a:pt x="5860986" y="385849"/>
                    <a:pt x="5858239" y="486126"/>
                  </a:cubicBezTo>
                  <a:lnTo>
                    <a:pt x="6037129" y="491027"/>
                  </a:lnTo>
                  <a:cubicBezTo>
                    <a:pt x="6041643" y="326255"/>
                    <a:pt x="5957113" y="171809"/>
                    <a:pt x="5815891" y="86800"/>
                  </a:cubicBezTo>
                  <a:cubicBezTo>
                    <a:pt x="5674670" y="1790"/>
                    <a:pt x="5498622" y="-620"/>
                    <a:pt x="5355125" y="80490"/>
                  </a:cubicBezTo>
                  <a:cubicBezTo>
                    <a:pt x="5247502" y="141323"/>
                    <a:pt x="5170688" y="242072"/>
                    <a:pt x="5139007" y="358184"/>
                  </a:cubicBezTo>
                  <a:lnTo>
                    <a:pt x="5129634" y="428205"/>
                  </a:lnTo>
                  <a:lnTo>
                    <a:pt x="5127077" y="428275"/>
                  </a:lnTo>
                  <a:cubicBezTo>
                    <a:pt x="5129824" y="528552"/>
                    <a:pt x="5078381" y="622545"/>
                    <a:pt x="4992436" y="674280"/>
                  </a:cubicBezTo>
                  <a:cubicBezTo>
                    <a:pt x="4906491" y="726015"/>
                    <a:pt x="4799352" y="727482"/>
                    <a:pt x="4712023" y="678120"/>
                  </a:cubicBezTo>
                  <a:cubicBezTo>
                    <a:pt x="4646527" y="641099"/>
                    <a:pt x="4599778" y="579784"/>
                    <a:pt x="4580498" y="509121"/>
                  </a:cubicBezTo>
                  <a:lnTo>
                    <a:pt x="4570880" y="437270"/>
                  </a:lnTo>
                  <a:lnTo>
                    <a:pt x="4561517" y="349001"/>
                  </a:lnTo>
                  <a:cubicBezTo>
                    <a:pt x="4533028" y="232065"/>
                    <a:pt x="4459001" y="129250"/>
                    <a:pt x="4353084" y="65493"/>
                  </a:cubicBezTo>
                  <a:cubicBezTo>
                    <a:pt x="4211863" y="-19517"/>
                    <a:pt x="4035815" y="-21927"/>
                    <a:pt x="3892318" y="59183"/>
                  </a:cubicBezTo>
                  <a:cubicBezTo>
                    <a:pt x="3784696" y="120016"/>
                    <a:pt x="3707881" y="220765"/>
                    <a:pt x="3676200" y="336877"/>
                  </a:cubicBezTo>
                  <a:lnTo>
                    <a:pt x="3666827" y="406898"/>
                  </a:lnTo>
                  <a:lnTo>
                    <a:pt x="3664270" y="406968"/>
                  </a:lnTo>
                  <a:cubicBezTo>
                    <a:pt x="3667017" y="507245"/>
                    <a:pt x="3615574" y="601238"/>
                    <a:pt x="3529629" y="652973"/>
                  </a:cubicBezTo>
                  <a:cubicBezTo>
                    <a:pt x="3443684" y="704708"/>
                    <a:pt x="3336545" y="706175"/>
                    <a:pt x="3249216" y="656813"/>
                  </a:cubicBezTo>
                  <a:cubicBezTo>
                    <a:pt x="3161887" y="607451"/>
                    <a:pt x="3107889" y="514902"/>
                    <a:pt x="3107889" y="414588"/>
                  </a:cubicBezTo>
                  <a:lnTo>
                    <a:pt x="3099904" y="414588"/>
                  </a:lnTo>
                  <a:lnTo>
                    <a:pt x="3095207" y="370307"/>
                  </a:lnTo>
                  <a:cubicBezTo>
                    <a:pt x="3066718" y="253371"/>
                    <a:pt x="2992691" y="150556"/>
                    <a:pt x="2886774" y="86799"/>
                  </a:cubicBezTo>
                  <a:cubicBezTo>
                    <a:pt x="2745553" y="1789"/>
                    <a:pt x="2569505" y="-621"/>
                    <a:pt x="2426008" y="80489"/>
                  </a:cubicBezTo>
                  <a:cubicBezTo>
                    <a:pt x="2318386" y="141322"/>
                    <a:pt x="2241571" y="242071"/>
                    <a:pt x="2209890" y="358183"/>
                  </a:cubicBezTo>
                  <a:lnTo>
                    <a:pt x="2200517" y="428204"/>
                  </a:lnTo>
                  <a:lnTo>
                    <a:pt x="2197960" y="428274"/>
                  </a:lnTo>
                  <a:cubicBezTo>
                    <a:pt x="2200707" y="528551"/>
                    <a:pt x="2149264" y="622544"/>
                    <a:pt x="2063319" y="674279"/>
                  </a:cubicBezTo>
                  <a:cubicBezTo>
                    <a:pt x="1977374" y="726014"/>
                    <a:pt x="1870235" y="727481"/>
                    <a:pt x="1782906" y="678119"/>
                  </a:cubicBezTo>
                  <a:cubicBezTo>
                    <a:pt x="1717409" y="641098"/>
                    <a:pt x="1670661" y="579783"/>
                    <a:pt x="1651381" y="509120"/>
                  </a:cubicBezTo>
                  <a:lnTo>
                    <a:pt x="1642654" y="443922"/>
                  </a:lnTo>
                  <a:lnTo>
                    <a:pt x="1632586" y="349001"/>
                  </a:lnTo>
                  <a:cubicBezTo>
                    <a:pt x="1604096" y="232065"/>
                    <a:pt x="1530069" y="129250"/>
                    <a:pt x="1424152" y="65493"/>
                  </a:cubicBezTo>
                  <a:cubicBezTo>
                    <a:pt x="1282931" y="-19517"/>
                    <a:pt x="1106883" y="-21927"/>
                    <a:pt x="963386" y="59183"/>
                  </a:cubicBezTo>
                  <a:cubicBezTo>
                    <a:pt x="855764" y="120016"/>
                    <a:pt x="778949" y="220765"/>
                    <a:pt x="747268" y="336877"/>
                  </a:cubicBezTo>
                  <a:lnTo>
                    <a:pt x="737895" y="406898"/>
                  </a:lnTo>
                  <a:lnTo>
                    <a:pt x="735338" y="406968"/>
                  </a:lnTo>
                  <a:cubicBezTo>
                    <a:pt x="738085" y="507245"/>
                    <a:pt x="686642" y="601238"/>
                    <a:pt x="600697" y="652973"/>
                  </a:cubicBezTo>
                  <a:cubicBezTo>
                    <a:pt x="514752" y="704708"/>
                    <a:pt x="407613" y="706175"/>
                    <a:pt x="320284" y="656813"/>
                  </a:cubicBezTo>
                  <a:cubicBezTo>
                    <a:pt x="232955" y="607451"/>
                    <a:pt x="178957" y="514902"/>
                    <a:pt x="178957" y="414588"/>
                  </a:cubicBezTo>
                  <a:lnTo>
                    <a:pt x="0" y="414587"/>
                  </a:lnTo>
                  <a:cubicBezTo>
                    <a:pt x="0" y="579421"/>
                    <a:pt x="88727" y="731494"/>
                    <a:pt x="232224" y="812604"/>
                  </a:cubicBezTo>
                  <a:cubicBezTo>
                    <a:pt x="375721" y="893714"/>
                    <a:pt x="551769" y="891304"/>
                    <a:pt x="692990" y="806294"/>
                  </a:cubicBezTo>
                  <a:cubicBezTo>
                    <a:pt x="798907" y="742537"/>
                    <a:pt x="872934" y="639722"/>
                    <a:pt x="901424" y="522786"/>
                  </a:cubicBezTo>
                  <a:lnTo>
                    <a:pt x="908380" y="457199"/>
                  </a:lnTo>
                  <a:lnTo>
                    <a:pt x="910119" y="457199"/>
                  </a:lnTo>
                  <a:cubicBezTo>
                    <a:pt x="910119" y="356885"/>
                    <a:pt x="964117" y="264336"/>
                    <a:pt x="1051446" y="214974"/>
                  </a:cubicBezTo>
                  <a:cubicBezTo>
                    <a:pt x="1138775" y="165612"/>
                    <a:pt x="1245914" y="167079"/>
                    <a:pt x="1331859" y="218814"/>
                  </a:cubicBezTo>
                  <a:cubicBezTo>
                    <a:pt x="1396318" y="257615"/>
                    <a:pt x="1441369" y="320187"/>
                    <a:pt x="1458708" y="391352"/>
                  </a:cubicBezTo>
                  <a:lnTo>
                    <a:pt x="1463432" y="435893"/>
                  </a:lnTo>
                  <a:lnTo>
                    <a:pt x="1462622" y="435893"/>
                  </a:lnTo>
                  <a:cubicBezTo>
                    <a:pt x="1462622" y="600727"/>
                    <a:pt x="1551349" y="752800"/>
                    <a:pt x="1694846" y="833910"/>
                  </a:cubicBezTo>
                  <a:cubicBezTo>
                    <a:pt x="1766595" y="874465"/>
                    <a:pt x="1846481" y="894140"/>
                    <a:pt x="1926083" y="893050"/>
                  </a:cubicBezTo>
                  <a:cubicBezTo>
                    <a:pt x="2005685" y="891960"/>
                    <a:pt x="2085002" y="870105"/>
                    <a:pt x="2155612" y="827600"/>
                  </a:cubicBezTo>
                  <a:cubicBezTo>
                    <a:pt x="2261529" y="763843"/>
                    <a:pt x="2335556" y="661028"/>
                    <a:pt x="2364045" y="544092"/>
                  </a:cubicBezTo>
                  <a:lnTo>
                    <a:pt x="2371002" y="478505"/>
                  </a:lnTo>
                  <a:lnTo>
                    <a:pt x="2372741" y="478505"/>
                  </a:lnTo>
                  <a:cubicBezTo>
                    <a:pt x="2372741" y="378191"/>
                    <a:pt x="2426739" y="285642"/>
                    <a:pt x="2514068" y="236280"/>
                  </a:cubicBezTo>
                  <a:cubicBezTo>
                    <a:pt x="2601397" y="186918"/>
                    <a:pt x="2708536" y="188385"/>
                    <a:pt x="2794481" y="240120"/>
                  </a:cubicBezTo>
                  <a:cubicBezTo>
                    <a:pt x="2880426" y="291855"/>
                    <a:pt x="2931869" y="385848"/>
                    <a:pt x="2929122" y="486125"/>
                  </a:cubicBezTo>
                  <a:lnTo>
                    <a:pt x="2938542" y="486383"/>
                  </a:lnTo>
                  <a:lnTo>
                    <a:pt x="2945038" y="534911"/>
                  </a:lnTo>
                  <a:cubicBezTo>
                    <a:pt x="2976719" y="651022"/>
                    <a:pt x="3053534" y="751772"/>
                    <a:pt x="3161156" y="812604"/>
                  </a:cubicBezTo>
                  <a:cubicBezTo>
                    <a:pt x="3304653" y="893714"/>
                    <a:pt x="3480701" y="891304"/>
                    <a:pt x="3621922" y="806294"/>
                  </a:cubicBezTo>
                  <a:cubicBezTo>
                    <a:pt x="3727839" y="742537"/>
                    <a:pt x="3801866" y="639722"/>
                    <a:pt x="3830356" y="522786"/>
                  </a:cubicBezTo>
                  <a:lnTo>
                    <a:pt x="3837312" y="457199"/>
                  </a:lnTo>
                  <a:lnTo>
                    <a:pt x="3839051" y="457199"/>
                  </a:lnTo>
                  <a:cubicBezTo>
                    <a:pt x="3839051" y="356885"/>
                    <a:pt x="3893049" y="264336"/>
                    <a:pt x="3980378" y="214974"/>
                  </a:cubicBezTo>
                  <a:cubicBezTo>
                    <a:pt x="4067707" y="165612"/>
                    <a:pt x="4174846" y="167079"/>
                    <a:pt x="4260791" y="218814"/>
                  </a:cubicBezTo>
                  <a:cubicBezTo>
                    <a:pt x="4325250" y="257615"/>
                    <a:pt x="4370301" y="320187"/>
                    <a:pt x="4387640" y="391352"/>
                  </a:cubicBezTo>
                  <a:lnTo>
                    <a:pt x="4392364" y="435894"/>
                  </a:lnTo>
                  <a:lnTo>
                    <a:pt x="4391739" y="435894"/>
                  </a:lnTo>
                  <a:lnTo>
                    <a:pt x="4394750" y="458385"/>
                  </a:lnTo>
                  <a:lnTo>
                    <a:pt x="4395432" y="464819"/>
                  </a:lnTo>
                  <a:lnTo>
                    <a:pt x="4395612" y="464824"/>
                  </a:lnTo>
                  <a:lnTo>
                    <a:pt x="4407845" y="556218"/>
                  </a:lnTo>
                  <a:cubicBezTo>
                    <a:pt x="4439526" y="672329"/>
                    <a:pt x="4516341" y="773079"/>
                    <a:pt x="4623963" y="833911"/>
                  </a:cubicBezTo>
                  <a:cubicBezTo>
                    <a:pt x="4695712" y="874466"/>
                    <a:pt x="4775598" y="894141"/>
                    <a:pt x="4855199" y="893051"/>
                  </a:cubicBez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8" name="Freeform 7"/>
            <p:cNvSpPr/>
            <p:nvPr userDrawn="1"/>
          </p:nvSpPr>
          <p:spPr>
            <a:xfrm flipV="1">
              <a:off x="9884694" y="6031366"/>
              <a:ext cx="2022768" cy="299226"/>
            </a:xfrm>
            <a:custGeom>
              <a:avLst/>
              <a:gdLst>
                <a:gd name="connsiteX0" fmla="*/ 4855199 w 6037301"/>
                <a:gd name="connsiteY0" fmla="*/ 893051 h 893093"/>
                <a:gd name="connsiteX1" fmla="*/ 5084729 w 6037301"/>
                <a:gd name="connsiteY1" fmla="*/ 827601 h 893093"/>
                <a:gd name="connsiteX2" fmla="*/ 5293162 w 6037301"/>
                <a:gd name="connsiteY2" fmla="*/ 544093 h 893093"/>
                <a:gd name="connsiteX3" fmla="*/ 5300119 w 6037301"/>
                <a:gd name="connsiteY3" fmla="*/ 478506 h 893093"/>
                <a:gd name="connsiteX4" fmla="*/ 5301858 w 6037301"/>
                <a:gd name="connsiteY4" fmla="*/ 478506 h 893093"/>
                <a:gd name="connsiteX5" fmla="*/ 5443185 w 6037301"/>
                <a:gd name="connsiteY5" fmla="*/ 236281 h 893093"/>
                <a:gd name="connsiteX6" fmla="*/ 5723598 w 6037301"/>
                <a:gd name="connsiteY6" fmla="*/ 240121 h 893093"/>
                <a:gd name="connsiteX7" fmla="*/ 5858239 w 6037301"/>
                <a:gd name="connsiteY7" fmla="*/ 486126 h 893093"/>
                <a:gd name="connsiteX8" fmla="*/ 6037129 w 6037301"/>
                <a:gd name="connsiteY8" fmla="*/ 491027 h 893093"/>
                <a:gd name="connsiteX9" fmla="*/ 5815891 w 6037301"/>
                <a:gd name="connsiteY9" fmla="*/ 86800 h 893093"/>
                <a:gd name="connsiteX10" fmla="*/ 5355125 w 6037301"/>
                <a:gd name="connsiteY10" fmla="*/ 80490 h 893093"/>
                <a:gd name="connsiteX11" fmla="*/ 5139007 w 6037301"/>
                <a:gd name="connsiteY11" fmla="*/ 358184 h 893093"/>
                <a:gd name="connsiteX12" fmla="*/ 5129634 w 6037301"/>
                <a:gd name="connsiteY12" fmla="*/ 428205 h 893093"/>
                <a:gd name="connsiteX13" fmla="*/ 5127077 w 6037301"/>
                <a:gd name="connsiteY13" fmla="*/ 428275 h 893093"/>
                <a:gd name="connsiteX14" fmla="*/ 4992436 w 6037301"/>
                <a:gd name="connsiteY14" fmla="*/ 674280 h 893093"/>
                <a:gd name="connsiteX15" fmla="*/ 4712023 w 6037301"/>
                <a:gd name="connsiteY15" fmla="*/ 678120 h 893093"/>
                <a:gd name="connsiteX16" fmla="*/ 4580498 w 6037301"/>
                <a:gd name="connsiteY16" fmla="*/ 509121 h 893093"/>
                <a:gd name="connsiteX17" fmla="*/ 4570880 w 6037301"/>
                <a:gd name="connsiteY17" fmla="*/ 437270 h 893093"/>
                <a:gd name="connsiteX18" fmla="*/ 4561517 w 6037301"/>
                <a:gd name="connsiteY18" fmla="*/ 349001 h 893093"/>
                <a:gd name="connsiteX19" fmla="*/ 4353084 w 6037301"/>
                <a:gd name="connsiteY19" fmla="*/ 65493 h 893093"/>
                <a:gd name="connsiteX20" fmla="*/ 3892318 w 6037301"/>
                <a:gd name="connsiteY20" fmla="*/ 59183 h 893093"/>
                <a:gd name="connsiteX21" fmla="*/ 3676200 w 6037301"/>
                <a:gd name="connsiteY21" fmla="*/ 336877 h 893093"/>
                <a:gd name="connsiteX22" fmla="*/ 3666827 w 6037301"/>
                <a:gd name="connsiteY22" fmla="*/ 406898 h 893093"/>
                <a:gd name="connsiteX23" fmla="*/ 3664270 w 6037301"/>
                <a:gd name="connsiteY23" fmla="*/ 406968 h 893093"/>
                <a:gd name="connsiteX24" fmla="*/ 3529629 w 6037301"/>
                <a:gd name="connsiteY24" fmla="*/ 652973 h 893093"/>
                <a:gd name="connsiteX25" fmla="*/ 3249216 w 6037301"/>
                <a:gd name="connsiteY25" fmla="*/ 656813 h 893093"/>
                <a:gd name="connsiteX26" fmla="*/ 3107889 w 6037301"/>
                <a:gd name="connsiteY26" fmla="*/ 414588 h 893093"/>
                <a:gd name="connsiteX27" fmla="*/ 3099904 w 6037301"/>
                <a:gd name="connsiteY27" fmla="*/ 414588 h 893093"/>
                <a:gd name="connsiteX28" fmla="*/ 3095207 w 6037301"/>
                <a:gd name="connsiteY28" fmla="*/ 370307 h 893093"/>
                <a:gd name="connsiteX29" fmla="*/ 2886774 w 6037301"/>
                <a:gd name="connsiteY29" fmla="*/ 86799 h 893093"/>
                <a:gd name="connsiteX30" fmla="*/ 2426008 w 6037301"/>
                <a:gd name="connsiteY30" fmla="*/ 80489 h 893093"/>
                <a:gd name="connsiteX31" fmla="*/ 2209890 w 6037301"/>
                <a:gd name="connsiteY31" fmla="*/ 358183 h 893093"/>
                <a:gd name="connsiteX32" fmla="*/ 2200517 w 6037301"/>
                <a:gd name="connsiteY32" fmla="*/ 428204 h 893093"/>
                <a:gd name="connsiteX33" fmla="*/ 2197960 w 6037301"/>
                <a:gd name="connsiteY33" fmla="*/ 428274 h 893093"/>
                <a:gd name="connsiteX34" fmla="*/ 2063319 w 6037301"/>
                <a:gd name="connsiteY34" fmla="*/ 674279 h 893093"/>
                <a:gd name="connsiteX35" fmla="*/ 1782906 w 6037301"/>
                <a:gd name="connsiteY35" fmla="*/ 678119 h 893093"/>
                <a:gd name="connsiteX36" fmla="*/ 1651381 w 6037301"/>
                <a:gd name="connsiteY36" fmla="*/ 509120 h 893093"/>
                <a:gd name="connsiteX37" fmla="*/ 1642654 w 6037301"/>
                <a:gd name="connsiteY37" fmla="*/ 443922 h 893093"/>
                <a:gd name="connsiteX38" fmla="*/ 1632586 w 6037301"/>
                <a:gd name="connsiteY38" fmla="*/ 349001 h 893093"/>
                <a:gd name="connsiteX39" fmla="*/ 1424152 w 6037301"/>
                <a:gd name="connsiteY39" fmla="*/ 65493 h 893093"/>
                <a:gd name="connsiteX40" fmla="*/ 963386 w 6037301"/>
                <a:gd name="connsiteY40" fmla="*/ 59183 h 893093"/>
                <a:gd name="connsiteX41" fmla="*/ 747268 w 6037301"/>
                <a:gd name="connsiteY41" fmla="*/ 336877 h 893093"/>
                <a:gd name="connsiteX42" fmla="*/ 737895 w 6037301"/>
                <a:gd name="connsiteY42" fmla="*/ 406898 h 893093"/>
                <a:gd name="connsiteX43" fmla="*/ 735338 w 6037301"/>
                <a:gd name="connsiteY43" fmla="*/ 406968 h 893093"/>
                <a:gd name="connsiteX44" fmla="*/ 600697 w 6037301"/>
                <a:gd name="connsiteY44" fmla="*/ 652973 h 893093"/>
                <a:gd name="connsiteX45" fmla="*/ 320284 w 6037301"/>
                <a:gd name="connsiteY45" fmla="*/ 656813 h 893093"/>
                <a:gd name="connsiteX46" fmla="*/ 178957 w 6037301"/>
                <a:gd name="connsiteY46" fmla="*/ 414588 h 893093"/>
                <a:gd name="connsiteX47" fmla="*/ 0 w 6037301"/>
                <a:gd name="connsiteY47" fmla="*/ 414587 h 893093"/>
                <a:gd name="connsiteX48" fmla="*/ 232224 w 6037301"/>
                <a:gd name="connsiteY48" fmla="*/ 812604 h 893093"/>
                <a:gd name="connsiteX49" fmla="*/ 692990 w 6037301"/>
                <a:gd name="connsiteY49" fmla="*/ 806294 h 893093"/>
                <a:gd name="connsiteX50" fmla="*/ 901424 w 6037301"/>
                <a:gd name="connsiteY50" fmla="*/ 522786 h 893093"/>
                <a:gd name="connsiteX51" fmla="*/ 908380 w 6037301"/>
                <a:gd name="connsiteY51" fmla="*/ 457199 h 893093"/>
                <a:gd name="connsiteX52" fmla="*/ 910119 w 6037301"/>
                <a:gd name="connsiteY52" fmla="*/ 457199 h 893093"/>
                <a:gd name="connsiteX53" fmla="*/ 1051446 w 6037301"/>
                <a:gd name="connsiteY53" fmla="*/ 214974 h 893093"/>
                <a:gd name="connsiteX54" fmla="*/ 1331859 w 6037301"/>
                <a:gd name="connsiteY54" fmla="*/ 218814 h 893093"/>
                <a:gd name="connsiteX55" fmla="*/ 1458708 w 6037301"/>
                <a:gd name="connsiteY55" fmla="*/ 391352 h 893093"/>
                <a:gd name="connsiteX56" fmla="*/ 1463432 w 6037301"/>
                <a:gd name="connsiteY56" fmla="*/ 435893 h 893093"/>
                <a:gd name="connsiteX57" fmla="*/ 1462622 w 6037301"/>
                <a:gd name="connsiteY57" fmla="*/ 435893 h 893093"/>
                <a:gd name="connsiteX58" fmla="*/ 1694846 w 6037301"/>
                <a:gd name="connsiteY58" fmla="*/ 833910 h 893093"/>
                <a:gd name="connsiteX59" fmla="*/ 1926083 w 6037301"/>
                <a:gd name="connsiteY59" fmla="*/ 893050 h 893093"/>
                <a:gd name="connsiteX60" fmla="*/ 2155612 w 6037301"/>
                <a:gd name="connsiteY60" fmla="*/ 827600 h 893093"/>
                <a:gd name="connsiteX61" fmla="*/ 2364045 w 6037301"/>
                <a:gd name="connsiteY61" fmla="*/ 544092 h 893093"/>
                <a:gd name="connsiteX62" fmla="*/ 2371002 w 6037301"/>
                <a:gd name="connsiteY62" fmla="*/ 478505 h 893093"/>
                <a:gd name="connsiteX63" fmla="*/ 2372741 w 6037301"/>
                <a:gd name="connsiteY63" fmla="*/ 478505 h 893093"/>
                <a:gd name="connsiteX64" fmla="*/ 2514068 w 6037301"/>
                <a:gd name="connsiteY64" fmla="*/ 236280 h 893093"/>
                <a:gd name="connsiteX65" fmla="*/ 2794481 w 6037301"/>
                <a:gd name="connsiteY65" fmla="*/ 240120 h 893093"/>
                <a:gd name="connsiteX66" fmla="*/ 2929122 w 6037301"/>
                <a:gd name="connsiteY66" fmla="*/ 486125 h 893093"/>
                <a:gd name="connsiteX67" fmla="*/ 2938542 w 6037301"/>
                <a:gd name="connsiteY67" fmla="*/ 486383 h 893093"/>
                <a:gd name="connsiteX68" fmla="*/ 2945038 w 6037301"/>
                <a:gd name="connsiteY68" fmla="*/ 534911 h 893093"/>
                <a:gd name="connsiteX69" fmla="*/ 3161156 w 6037301"/>
                <a:gd name="connsiteY69" fmla="*/ 812604 h 893093"/>
                <a:gd name="connsiteX70" fmla="*/ 3621922 w 6037301"/>
                <a:gd name="connsiteY70" fmla="*/ 806294 h 893093"/>
                <a:gd name="connsiteX71" fmla="*/ 3830356 w 6037301"/>
                <a:gd name="connsiteY71" fmla="*/ 522786 h 893093"/>
                <a:gd name="connsiteX72" fmla="*/ 3837312 w 6037301"/>
                <a:gd name="connsiteY72" fmla="*/ 457199 h 893093"/>
                <a:gd name="connsiteX73" fmla="*/ 3839051 w 6037301"/>
                <a:gd name="connsiteY73" fmla="*/ 457199 h 893093"/>
                <a:gd name="connsiteX74" fmla="*/ 3980378 w 6037301"/>
                <a:gd name="connsiteY74" fmla="*/ 214974 h 893093"/>
                <a:gd name="connsiteX75" fmla="*/ 4260791 w 6037301"/>
                <a:gd name="connsiteY75" fmla="*/ 218814 h 893093"/>
                <a:gd name="connsiteX76" fmla="*/ 4387640 w 6037301"/>
                <a:gd name="connsiteY76" fmla="*/ 391352 h 893093"/>
                <a:gd name="connsiteX77" fmla="*/ 4392364 w 6037301"/>
                <a:gd name="connsiteY77" fmla="*/ 435894 h 893093"/>
                <a:gd name="connsiteX78" fmla="*/ 4391739 w 6037301"/>
                <a:gd name="connsiteY78" fmla="*/ 435894 h 893093"/>
                <a:gd name="connsiteX79" fmla="*/ 4394750 w 6037301"/>
                <a:gd name="connsiteY79" fmla="*/ 458385 h 893093"/>
                <a:gd name="connsiteX80" fmla="*/ 4395432 w 6037301"/>
                <a:gd name="connsiteY80" fmla="*/ 464819 h 893093"/>
                <a:gd name="connsiteX81" fmla="*/ 4395612 w 6037301"/>
                <a:gd name="connsiteY81" fmla="*/ 464824 h 893093"/>
                <a:gd name="connsiteX82" fmla="*/ 4407845 w 6037301"/>
                <a:gd name="connsiteY82" fmla="*/ 556218 h 893093"/>
                <a:gd name="connsiteX83" fmla="*/ 4623963 w 6037301"/>
                <a:gd name="connsiteY83" fmla="*/ 833911 h 893093"/>
                <a:gd name="connsiteX84" fmla="*/ 4855199 w 6037301"/>
                <a:gd name="connsiteY84" fmla="*/ 893051 h 89309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Lst>
              <a:rect l="l" t="t" r="r" b="b"/>
              <a:pathLst>
                <a:path w="6037301" h="893093">
                  <a:moveTo>
                    <a:pt x="4855199" y="893051"/>
                  </a:moveTo>
                  <a:cubicBezTo>
                    <a:pt x="4934801" y="891961"/>
                    <a:pt x="5014119" y="870106"/>
                    <a:pt x="5084729" y="827601"/>
                  </a:cubicBezTo>
                  <a:cubicBezTo>
                    <a:pt x="5190646" y="763844"/>
                    <a:pt x="5264673" y="661029"/>
                    <a:pt x="5293162" y="544093"/>
                  </a:cubicBezTo>
                  <a:lnTo>
                    <a:pt x="5300119" y="478506"/>
                  </a:lnTo>
                  <a:lnTo>
                    <a:pt x="5301858" y="478506"/>
                  </a:lnTo>
                  <a:cubicBezTo>
                    <a:pt x="5301858" y="378192"/>
                    <a:pt x="5355856" y="285643"/>
                    <a:pt x="5443185" y="236281"/>
                  </a:cubicBezTo>
                  <a:cubicBezTo>
                    <a:pt x="5530514" y="186919"/>
                    <a:pt x="5637653" y="188386"/>
                    <a:pt x="5723598" y="240121"/>
                  </a:cubicBezTo>
                  <a:cubicBezTo>
                    <a:pt x="5809543" y="291856"/>
                    <a:pt x="5860986" y="385849"/>
                    <a:pt x="5858239" y="486126"/>
                  </a:cubicBezTo>
                  <a:lnTo>
                    <a:pt x="6037129" y="491027"/>
                  </a:lnTo>
                  <a:cubicBezTo>
                    <a:pt x="6041643" y="326255"/>
                    <a:pt x="5957113" y="171809"/>
                    <a:pt x="5815891" y="86800"/>
                  </a:cubicBezTo>
                  <a:cubicBezTo>
                    <a:pt x="5674670" y="1790"/>
                    <a:pt x="5498622" y="-620"/>
                    <a:pt x="5355125" y="80490"/>
                  </a:cubicBezTo>
                  <a:cubicBezTo>
                    <a:pt x="5247502" y="141323"/>
                    <a:pt x="5170688" y="242072"/>
                    <a:pt x="5139007" y="358184"/>
                  </a:cubicBezTo>
                  <a:lnTo>
                    <a:pt x="5129634" y="428205"/>
                  </a:lnTo>
                  <a:lnTo>
                    <a:pt x="5127077" y="428275"/>
                  </a:lnTo>
                  <a:cubicBezTo>
                    <a:pt x="5129824" y="528552"/>
                    <a:pt x="5078381" y="622545"/>
                    <a:pt x="4992436" y="674280"/>
                  </a:cubicBezTo>
                  <a:cubicBezTo>
                    <a:pt x="4906491" y="726015"/>
                    <a:pt x="4799352" y="727482"/>
                    <a:pt x="4712023" y="678120"/>
                  </a:cubicBezTo>
                  <a:cubicBezTo>
                    <a:pt x="4646527" y="641099"/>
                    <a:pt x="4599778" y="579784"/>
                    <a:pt x="4580498" y="509121"/>
                  </a:cubicBezTo>
                  <a:lnTo>
                    <a:pt x="4570880" y="437270"/>
                  </a:lnTo>
                  <a:lnTo>
                    <a:pt x="4561517" y="349001"/>
                  </a:lnTo>
                  <a:cubicBezTo>
                    <a:pt x="4533028" y="232065"/>
                    <a:pt x="4459001" y="129250"/>
                    <a:pt x="4353084" y="65493"/>
                  </a:cubicBezTo>
                  <a:cubicBezTo>
                    <a:pt x="4211863" y="-19517"/>
                    <a:pt x="4035815" y="-21927"/>
                    <a:pt x="3892318" y="59183"/>
                  </a:cubicBezTo>
                  <a:cubicBezTo>
                    <a:pt x="3784696" y="120016"/>
                    <a:pt x="3707881" y="220765"/>
                    <a:pt x="3676200" y="336877"/>
                  </a:cubicBezTo>
                  <a:lnTo>
                    <a:pt x="3666827" y="406898"/>
                  </a:lnTo>
                  <a:lnTo>
                    <a:pt x="3664270" y="406968"/>
                  </a:lnTo>
                  <a:cubicBezTo>
                    <a:pt x="3667017" y="507245"/>
                    <a:pt x="3615574" y="601238"/>
                    <a:pt x="3529629" y="652973"/>
                  </a:cubicBezTo>
                  <a:cubicBezTo>
                    <a:pt x="3443684" y="704708"/>
                    <a:pt x="3336545" y="706175"/>
                    <a:pt x="3249216" y="656813"/>
                  </a:cubicBezTo>
                  <a:cubicBezTo>
                    <a:pt x="3161887" y="607451"/>
                    <a:pt x="3107889" y="514902"/>
                    <a:pt x="3107889" y="414588"/>
                  </a:cubicBezTo>
                  <a:lnTo>
                    <a:pt x="3099904" y="414588"/>
                  </a:lnTo>
                  <a:lnTo>
                    <a:pt x="3095207" y="370307"/>
                  </a:lnTo>
                  <a:cubicBezTo>
                    <a:pt x="3066718" y="253371"/>
                    <a:pt x="2992691" y="150556"/>
                    <a:pt x="2886774" y="86799"/>
                  </a:cubicBezTo>
                  <a:cubicBezTo>
                    <a:pt x="2745553" y="1789"/>
                    <a:pt x="2569505" y="-621"/>
                    <a:pt x="2426008" y="80489"/>
                  </a:cubicBezTo>
                  <a:cubicBezTo>
                    <a:pt x="2318386" y="141322"/>
                    <a:pt x="2241571" y="242071"/>
                    <a:pt x="2209890" y="358183"/>
                  </a:cubicBezTo>
                  <a:lnTo>
                    <a:pt x="2200517" y="428204"/>
                  </a:lnTo>
                  <a:lnTo>
                    <a:pt x="2197960" y="428274"/>
                  </a:lnTo>
                  <a:cubicBezTo>
                    <a:pt x="2200707" y="528551"/>
                    <a:pt x="2149264" y="622544"/>
                    <a:pt x="2063319" y="674279"/>
                  </a:cubicBezTo>
                  <a:cubicBezTo>
                    <a:pt x="1977374" y="726014"/>
                    <a:pt x="1870235" y="727481"/>
                    <a:pt x="1782906" y="678119"/>
                  </a:cubicBezTo>
                  <a:cubicBezTo>
                    <a:pt x="1717409" y="641098"/>
                    <a:pt x="1670661" y="579783"/>
                    <a:pt x="1651381" y="509120"/>
                  </a:cubicBezTo>
                  <a:lnTo>
                    <a:pt x="1642654" y="443922"/>
                  </a:lnTo>
                  <a:lnTo>
                    <a:pt x="1632586" y="349001"/>
                  </a:lnTo>
                  <a:cubicBezTo>
                    <a:pt x="1604096" y="232065"/>
                    <a:pt x="1530069" y="129250"/>
                    <a:pt x="1424152" y="65493"/>
                  </a:cubicBezTo>
                  <a:cubicBezTo>
                    <a:pt x="1282931" y="-19517"/>
                    <a:pt x="1106883" y="-21927"/>
                    <a:pt x="963386" y="59183"/>
                  </a:cubicBezTo>
                  <a:cubicBezTo>
                    <a:pt x="855764" y="120016"/>
                    <a:pt x="778949" y="220765"/>
                    <a:pt x="747268" y="336877"/>
                  </a:cubicBezTo>
                  <a:lnTo>
                    <a:pt x="737895" y="406898"/>
                  </a:lnTo>
                  <a:lnTo>
                    <a:pt x="735338" y="406968"/>
                  </a:lnTo>
                  <a:cubicBezTo>
                    <a:pt x="738085" y="507245"/>
                    <a:pt x="686642" y="601238"/>
                    <a:pt x="600697" y="652973"/>
                  </a:cubicBezTo>
                  <a:cubicBezTo>
                    <a:pt x="514752" y="704708"/>
                    <a:pt x="407613" y="706175"/>
                    <a:pt x="320284" y="656813"/>
                  </a:cubicBezTo>
                  <a:cubicBezTo>
                    <a:pt x="232955" y="607451"/>
                    <a:pt x="178957" y="514902"/>
                    <a:pt x="178957" y="414588"/>
                  </a:cubicBezTo>
                  <a:lnTo>
                    <a:pt x="0" y="414587"/>
                  </a:lnTo>
                  <a:cubicBezTo>
                    <a:pt x="0" y="579421"/>
                    <a:pt x="88727" y="731494"/>
                    <a:pt x="232224" y="812604"/>
                  </a:cubicBezTo>
                  <a:cubicBezTo>
                    <a:pt x="375721" y="893714"/>
                    <a:pt x="551769" y="891304"/>
                    <a:pt x="692990" y="806294"/>
                  </a:cubicBezTo>
                  <a:cubicBezTo>
                    <a:pt x="798907" y="742537"/>
                    <a:pt x="872934" y="639722"/>
                    <a:pt x="901424" y="522786"/>
                  </a:cubicBezTo>
                  <a:lnTo>
                    <a:pt x="908380" y="457199"/>
                  </a:lnTo>
                  <a:lnTo>
                    <a:pt x="910119" y="457199"/>
                  </a:lnTo>
                  <a:cubicBezTo>
                    <a:pt x="910119" y="356885"/>
                    <a:pt x="964117" y="264336"/>
                    <a:pt x="1051446" y="214974"/>
                  </a:cubicBezTo>
                  <a:cubicBezTo>
                    <a:pt x="1138775" y="165612"/>
                    <a:pt x="1245914" y="167079"/>
                    <a:pt x="1331859" y="218814"/>
                  </a:cubicBezTo>
                  <a:cubicBezTo>
                    <a:pt x="1396318" y="257615"/>
                    <a:pt x="1441369" y="320187"/>
                    <a:pt x="1458708" y="391352"/>
                  </a:cubicBezTo>
                  <a:lnTo>
                    <a:pt x="1463432" y="435893"/>
                  </a:lnTo>
                  <a:lnTo>
                    <a:pt x="1462622" y="435893"/>
                  </a:lnTo>
                  <a:cubicBezTo>
                    <a:pt x="1462622" y="600727"/>
                    <a:pt x="1551349" y="752800"/>
                    <a:pt x="1694846" y="833910"/>
                  </a:cubicBezTo>
                  <a:cubicBezTo>
                    <a:pt x="1766595" y="874465"/>
                    <a:pt x="1846481" y="894140"/>
                    <a:pt x="1926083" y="893050"/>
                  </a:cubicBezTo>
                  <a:cubicBezTo>
                    <a:pt x="2005685" y="891960"/>
                    <a:pt x="2085002" y="870105"/>
                    <a:pt x="2155612" y="827600"/>
                  </a:cubicBezTo>
                  <a:cubicBezTo>
                    <a:pt x="2261529" y="763843"/>
                    <a:pt x="2335556" y="661028"/>
                    <a:pt x="2364045" y="544092"/>
                  </a:cubicBezTo>
                  <a:lnTo>
                    <a:pt x="2371002" y="478505"/>
                  </a:lnTo>
                  <a:lnTo>
                    <a:pt x="2372741" y="478505"/>
                  </a:lnTo>
                  <a:cubicBezTo>
                    <a:pt x="2372741" y="378191"/>
                    <a:pt x="2426739" y="285642"/>
                    <a:pt x="2514068" y="236280"/>
                  </a:cubicBezTo>
                  <a:cubicBezTo>
                    <a:pt x="2601397" y="186918"/>
                    <a:pt x="2708536" y="188385"/>
                    <a:pt x="2794481" y="240120"/>
                  </a:cubicBezTo>
                  <a:cubicBezTo>
                    <a:pt x="2880426" y="291855"/>
                    <a:pt x="2931869" y="385848"/>
                    <a:pt x="2929122" y="486125"/>
                  </a:cubicBezTo>
                  <a:lnTo>
                    <a:pt x="2938542" y="486383"/>
                  </a:lnTo>
                  <a:lnTo>
                    <a:pt x="2945038" y="534911"/>
                  </a:lnTo>
                  <a:cubicBezTo>
                    <a:pt x="2976719" y="651022"/>
                    <a:pt x="3053534" y="751772"/>
                    <a:pt x="3161156" y="812604"/>
                  </a:cubicBezTo>
                  <a:cubicBezTo>
                    <a:pt x="3304653" y="893714"/>
                    <a:pt x="3480701" y="891304"/>
                    <a:pt x="3621922" y="806294"/>
                  </a:cubicBezTo>
                  <a:cubicBezTo>
                    <a:pt x="3727839" y="742537"/>
                    <a:pt x="3801866" y="639722"/>
                    <a:pt x="3830356" y="522786"/>
                  </a:cubicBezTo>
                  <a:lnTo>
                    <a:pt x="3837312" y="457199"/>
                  </a:lnTo>
                  <a:lnTo>
                    <a:pt x="3839051" y="457199"/>
                  </a:lnTo>
                  <a:cubicBezTo>
                    <a:pt x="3839051" y="356885"/>
                    <a:pt x="3893049" y="264336"/>
                    <a:pt x="3980378" y="214974"/>
                  </a:cubicBezTo>
                  <a:cubicBezTo>
                    <a:pt x="4067707" y="165612"/>
                    <a:pt x="4174846" y="167079"/>
                    <a:pt x="4260791" y="218814"/>
                  </a:cubicBezTo>
                  <a:cubicBezTo>
                    <a:pt x="4325250" y="257615"/>
                    <a:pt x="4370301" y="320187"/>
                    <a:pt x="4387640" y="391352"/>
                  </a:cubicBezTo>
                  <a:lnTo>
                    <a:pt x="4392364" y="435894"/>
                  </a:lnTo>
                  <a:lnTo>
                    <a:pt x="4391739" y="435894"/>
                  </a:lnTo>
                  <a:lnTo>
                    <a:pt x="4394750" y="458385"/>
                  </a:lnTo>
                  <a:lnTo>
                    <a:pt x="4395432" y="464819"/>
                  </a:lnTo>
                  <a:lnTo>
                    <a:pt x="4395612" y="464824"/>
                  </a:lnTo>
                  <a:lnTo>
                    <a:pt x="4407845" y="556218"/>
                  </a:lnTo>
                  <a:cubicBezTo>
                    <a:pt x="4439526" y="672329"/>
                    <a:pt x="4516341" y="773079"/>
                    <a:pt x="4623963" y="833911"/>
                  </a:cubicBezTo>
                  <a:cubicBezTo>
                    <a:pt x="4695712" y="874466"/>
                    <a:pt x="4775598" y="894141"/>
                    <a:pt x="4855199" y="893051"/>
                  </a:cubicBez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9" name="Freeform 8"/>
            <p:cNvSpPr/>
            <p:nvPr userDrawn="1"/>
          </p:nvSpPr>
          <p:spPr>
            <a:xfrm flipV="1">
              <a:off x="9884694" y="6430885"/>
              <a:ext cx="2022768" cy="299226"/>
            </a:xfrm>
            <a:custGeom>
              <a:avLst/>
              <a:gdLst>
                <a:gd name="connsiteX0" fmla="*/ 4855199 w 6037301"/>
                <a:gd name="connsiteY0" fmla="*/ 893051 h 893093"/>
                <a:gd name="connsiteX1" fmla="*/ 5084729 w 6037301"/>
                <a:gd name="connsiteY1" fmla="*/ 827601 h 893093"/>
                <a:gd name="connsiteX2" fmla="*/ 5293162 w 6037301"/>
                <a:gd name="connsiteY2" fmla="*/ 544093 h 893093"/>
                <a:gd name="connsiteX3" fmla="*/ 5300119 w 6037301"/>
                <a:gd name="connsiteY3" fmla="*/ 478506 h 893093"/>
                <a:gd name="connsiteX4" fmla="*/ 5301858 w 6037301"/>
                <a:gd name="connsiteY4" fmla="*/ 478506 h 893093"/>
                <a:gd name="connsiteX5" fmla="*/ 5443185 w 6037301"/>
                <a:gd name="connsiteY5" fmla="*/ 236281 h 893093"/>
                <a:gd name="connsiteX6" fmla="*/ 5723598 w 6037301"/>
                <a:gd name="connsiteY6" fmla="*/ 240121 h 893093"/>
                <a:gd name="connsiteX7" fmla="*/ 5858239 w 6037301"/>
                <a:gd name="connsiteY7" fmla="*/ 486126 h 893093"/>
                <a:gd name="connsiteX8" fmla="*/ 6037129 w 6037301"/>
                <a:gd name="connsiteY8" fmla="*/ 491027 h 893093"/>
                <a:gd name="connsiteX9" fmla="*/ 5815891 w 6037301"/>
                <a:gd name="connsiteY9" fmla="*/ 86800 h 893093"/>
                <a:gd name="connsiteX10" fmla="*/ 5355125 w 6037301"/>
                <a:gd name="connsiteY10" fmla="*/ 80490 h 893093"/>
                <a:gd name="connsiteX11" fmla="*/ 5139007 w 6037301"/>
                <a:gd name="connsiteY11" fmla="*/ 358184 h 893093"/>
                <a:gd name="connsiteX12" fmla="*/ 5129634 w 6037301"/>
                <a:gd name="connsiteY12" fmla="*/ 428205 h 893093"/>
                <a:gd name="connsiteX13" fmla="*/ 5127077 w 6037301"/>
                <a:gd name="connsiteY13" fmla="*/ 428275 h 893093"/>
                <a:gd name="connsiteX14" fmla="*/ 4992436 w 6037301"/>
                <a:gd name="connsiteY14" fmla="*/ 674280 h 893093"/>
                <a:gd name="connsiteX15" fmla="*/ 4712023 w 6037301"/>
                <a:gd name="connsiteY15" fmla="*/ 678120 h 893093"/>
                <a:gd name="connsiteX16" fmla="*/ 4580498 w 6037301"/>
                <a:gd name="connsiteY16" fmla="*/ 509121 h 893093"/>
                <a:gd name="connsiteX17" fmla="*/ 4570880 w 6037301"/>
                <a:gd name="connsiteY17" fmla="*/ 437270 h 893093"/>
                <a:gd name="connsiteX18" fmla="*/ 4561517 w 6037301"/>
                <a:gd name="connsiteY18" fmla="*/ 349001 h 893093"/>
                <a:gd name="connsiteX19" fmla="*/ 4353084 w 6037301"/>
                <a:gd name="connsiteY19" fmla="*/ 65493 h 893093"/>
                <a:gd name="connsiteX20" fmla="*/ 3892318 w 6037301"/>
                <a:gd name="connsiteY20" fmla="*/ 59183 h 893093"/>
                <a:gd name="connsiteX21" fmla="*/ 3676200 w 6037301"/>
                <a:gd name="connsiteY21" fmla="*/ 336877 h 893093"/>
                <a:gd name="connsiteX22" fmla="*/ 3666827 w 6037301"/>
                <a:gd name="connsiteY22" fmla="*/ 406898 h 893093"/>
                <a:gd name="connsiteX23" fmla="*/ 3664270 w 6037301"/>
                <a:gd name="connsiteY23" fmla="*/ 406968 h 893093"/>
                <a:gd name="connsiteX24" fmla="*/ 3529629 w 6037301"/>
                <a:gd name="connsiteY24" fmla="*/ 652973 h 893093"/>
                <a:gd name="connsiteX25" fmla="*/ 3249216 w 6037301"/>
                <a:gd name="connsiteY25" fmla="*/ 656813 h 893093"/>
                <a:gd name="connsiteX26" fmla="*/ 3107889 w 6037301"/>
                <a:gd name="connsiteY26" fmla="*/ 414588 h 893093"/>
                <a:gd name="connsiteX27" fmla="*/ 3099904 w 6037301"/>
                <a:gd name="connsiteY27" fmla="*/ 414588 h 893093"/>
                <a:gd name="connsiteX28" fmla="*/ 3095207 w 6037301"/>
                <a:gd name="connsiteY28" fmla="*/ 370307 h 893093"/>
                <a:gd name="connsiteX29" fmla="*/ 2886774 w 6037301"/>
                <a:gd name="connsiteY29" fmla="*/ 86799 h 893093"/>
                <a:gd name="connsiteX30" fmla="*/ 2426008 w 6037301"/>
                <a:gd name="connsiteY30" fmla="*/ 80489 h 893093"/>
                <a:gd name="connsiteX31" fmla="*/ 2209890 w 6037301"/>
                <a:gd name="connsiteY31" fmla="*/ 358183 h 893093"/>
                <a:gd name="connsiteX32" fmla="*/ 2200517 w 6037301"/>
                <a:gd name="connsiteY32" fmla="*/ 428204 h 893093"/>
                <a:gd name="connsiteX33" fmla="*/ 2197960 w 6037301"/>
                <a:gd name="connsiteY33" fmla="*/ 428274 h 893093"/>
                <a:gd name="connsiteX34" fmla="*/ 2063319 w 6037301"/>
                <a:gd name="connsiteY34" fmla="*/ 674279 h 893093"/>
                <a:gd name="connsiteX35" fmla="*/ 1782906 w 6037301"/>
                <a:gd name="connsiteY35" fmla="*/ 678119 h 893093"/>
                <a:gd name="connsiteX36" fmla="*/ 1651381 w 6037301"/>
                <a:gd name="connsiteY36" fmla="*/ 509120 h 893093"/>
                <a:gd name="connsiteX37" fmla="*/ 1642654 w 6037301"/>
                <a:gd name="connsiteY37" fmla="*/ 443922 h 893093"/>
                <a:gd name="connsiteX38" fmla="*/ 1632586 w 6037301"/>
                <a:gd name="connsiteY38" fmla="*/ 349001 h 893093"/>
                <a:gd name="connsiteX39" fmla="*/ 1424152 w 6037301"/>
                <a:gd name="connsiteY39" fmla="*/ 65493 h 893093"/>
                <a:gd name="connsiteX40" fmla="*/ 963386 w 6037301"/>
                <a:gd name="connsiteY40" fmla="*/ 59183 h 893093"/>
                <a:gd name="connsiteX41" fmla="*/ 747268 w 6037301"/>
                <a:gd name="connsiteY41" fmla="*/ 336877 h 893093"/>
                <a:gd name="connsiteX42" fmla="*/ 737895 w 6037301"/>
                <a:gd name="connsiteY42" fmla="*/ 406898 h 893093"/>
                <a:gd name="connsiteX43" fmla="*/ 735338 w 6037301"/>
                <a:gd name="connsiteY43" fmla="*/ 406968 h 893093"/>
                <a:gd name="connsiteX44" fmla="*/ 600697 w 6037301"/>
                <a:gd name="connsiteY44" fmla="*/ 652973 h 893093"/>
                <a:gd name="connsiteX45" fmla="*/ 320284 w 6037301"/>
                <a:gd name="connsiteY45" fmla="*/ 656813 h 893093"/>
                <a:gd name="connsiteX46" fmla="*/ 178957 w 6037301"/>
                <a:gd name="connsiteY46" fmla="*/ 414588 h 893093"/>
                <a:gd name="connsiteX47" fmla="*/ 0 w 6037301"/>
                <a:gd name="connsiteY47" fmla="*/ 414587 h 893093"/>
                <a:gd name="connsiteX48" fmla="*/ 232224 w 6037301"/>
                <a:gd name="connsiteY48" fmla="*/ 812604 h 893093"/>
                <a:gd name="connsiteX49" fmla="*/ 692990 w 6037301"/>
                <a:gd name="connsiteY49" fmla="*/ 806294 h 893093"/>
                <a:gd name="connsiteX50" fmla="*/ 901424 w 6037301"/>
                <a:gd name="connsiteY50" fmla="*/ 522786 h 893093"/>
                <a:gd name="connsiteX51" fmla="*/ 908380 w 6037301"/>
                <a:gd name="connsiteY51" fmla="*/ 457199 h 893093"/>
                <a:gd name="connsiteX52" fmla="*/ 910119 w 6037301"/>
                <a:gd name="connsiteY52" fmla="*/ 457199 h 893093"/>
                <a:gd name="connsiteX53" fmla="*/ 1051446 w 6037301"/>
                <a:gd name="connsiteY53" fmla="*/ 214974 h 893093"/>
                <a:gd name="connsiteX54" fmla="*/ 1331859 w 6037301"/>
                <a:gd name="connsiteY54" fmla="*/ 218814 h 893093"/>
                <a:gd name="connsiteX55" fmla="*/ 1458708 w 6037301"/>
                <a:gd name="connsiteY55" fmla="*/ 391352 h 893093"/>
                <a:gd name="connsiteX56" fmla="*/ 1463432 w 6037301"/>
                <a:gd name="connsiteY56" fmla="*/ 435893 h 893093"/>
                <a:gd name="connsiteX57" fmla="*/ 1462622 w 6037301"/>
                <a:gd name="connsiteY57" fmla="*/ 435893 h 893093"/>
                <a:gd name="connsiteX58" fmla="*/ 1694846 w 6037301"/>
                <a:gd name="connsiteY58" fmla="*/ 833910 h 893093"/>
                <a:gd name="connsiteX59" fmla="*/ 1926083 w 6037301"/>
                <a:gd name="connsiteY59" fmla="*/ 893050 h 893093"/>
                <a:gd name="connsiteX60" fmla="*/ 2155612 w 6037301"/>
                <a:gd name="connsiteY60" fmla="*/ 827600 h 893093"/>
                <a:gd name="connsiteX61" fmla="*/ 2364045 w 6037301"/>
                <a:gd name="connsiteY61" fmla="*/ 544092 h 893093"/>
                <a:gd name="connsiteX62" fmla="*/ 2371002 w 6037301"/>
                <a:gd name="connsiteY62" fmla="*/ 478505 h 893093"/>
                <a:gd name="connsiteX63" fmla="*/ 2372741 w 6037301"/>
                <a:gd name="connsiteY63" fmla="*/ 478505 h 893093"/>
                <a:gd name="connsiteX64" fmla="*/ 2514068 w 6037301"/>
                <a:gd name="connsiteY64" fmla="*/ 236280 h 893093"/>
                <a:gd name="connsiteX65" fmla="*/ 2794481 w 6037301"/>
                <a:gd name="connsiteY65" fmla="*/ 240120 h 893093"/>
                <a:gd name="connsiteX66" fmla="*/ 2929122 w 6037301"/>
                <a:gd name="connsiteY66" fmla="*/ 486125 h 893093"/>
                <a:gd name="connsiteX67" fmla="*/ 2938542 w 6037301"/>
                <a:gd name="connsiteY67" fmla="*/ 486383 h 893093"/>
                <a:gd name="connsiteX68" fmla="*/ 2945038 w 6037301"/>
                <a:gd name="connsiteY68" fmla="*/ 534911 h 893093"/>
                <a:gd name="connsiteX69" fmla="*/ 3161156 w 6037301"/>
                <a:gd name="connsiteY69" fmla="*/ 812604 h 893093"/>
                <a:gd name="connsiteX70" fmla="*/ 3621922 w 6037301"/>
                <a:gd name="connsiteY70" fmla="*/ 806294 h 893093"/>
                <a:gd name="connsiteX71" fmla="*/ 3830356 w 6037301"/>
                <a:gd name="connsiteY71" fmla="*/ 522786 h 893093"/>
                <a:gd name="connsiteX72" fmla="*/ 3837312 w 6037301"/>
                <a:gd name="connsiteY72" fmla="*/ 457199 h 893093"/>
                <a:gd name="connsiteX73" fmla="*/ 3839051 w 6037301"/>
                <a:gd name="connsiteY73" fmla="*/ 457199 h 893093"/>
                <a:gd name="connsiteX74" fmla="*/ 3980378 w 6037301"/>
                <a:gd name="connsiteY74" fmla="*/ 214974 h 893093"/>
                <a:gd name="connsiteX75" fmla="*/ 4260791 w 6037301"/>
                <a:gd name="connsiteY75" fmla="*/ 218814 h 893093"/>
                <a:gd name="connsiteX76" fmla="*/ 4387640 w 6037301"/>
                <a:gd name="connsiteY76" fmla="*/ 391352 h 893093"/>
                <a:gd name="connsiteX77" fmla="*/ 4392364 w 6037301"/>
                <a:gd name="connsiteY77" fmla="*/ 435894 h 893093"/>
                <a:gd name="connsiteX78" fmla="*/ 4391739 w 6037301"/>
                <a:gd name="connsiteY78" fmla="*/ 435894 h 893093"/>
                <a:gd name="connsiteX79" fmla="*/ 4394750 w 6037301"/>
                <a:gd name="connsiteY79" fmla="*/ 458385 h 893093"/>
                <a:gd name="connsiteX80" fmla="*/ 4395432 w 6037301"/>
                <a:gd name="connsiteY80" fmla="*/ 464819 h 893093"/>
                <a:gd name="connsiteX81" fmla="*/ 4395612 w 6037301"/>
                <a:gd name="connsiteY81" fmla="*/ 464824 h 893093"/>
                <a:gd name="connsiteX82" fmla="*/ 4407845 w 6037301"/>
                <a:gd name="connsiteY82" fmla="*/ 556218 h 893093"/>
                <a:gd name="connsiteX83" fmla="*/ 4623963 w 6037301"/>
                <a:gd name="connsiteY83" fmla="*/ 833911 h 893093"/>
                <a:gd name="connsiteX84" fmla="*/ 4855199 w 6037301"/>
                <a:gd name="connsiteY84" fmla="*/ 893051 h 89309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Lst>
              <a:rect l="l" t="t" r="r" b="b"/>
              <a:pathLst>
                <a:path w="6037301" h="893093">
                  <a:moveTo>
                    <a:pt x="4855199" y="893051"/>
                  </a:moveTo>
                  <a:cubicBezTo>
                    <a:pt x="4934801" y="891961"/>
                    <a:pt x="5014119" y="870106"/>
                    <a:pt x="5084729" y="827601"/>
                  </a:cubicBezTo>
                  <a:cubicBezTo>
                    <a:pt x="5190646" y="763844"/>
                    <a:pt x="5264673" y="661029"/>
                    <a:pt x="5293162" y="544093"/>
                  </a:cubicBezTo>
                  <a:lnTo>
                    <a:pt x="5300119" y="478506"/>
                  </a:lnTo>
                  <a:lnTo>
                    <a:pt x="5301858" y="478506"/>
                  </a:lnTo>
                  <a:cubicBezTo>
                    <a:pt x="5301858" y="378192"/>
                    <a:pt x="5355856" y="285643"/>
                    <a:pt x="5443185" y="236281"/>
                  </a:cubicBezTo>
                  <a:cubicBezTo>
                    <a:pt x="5530514" y="186919"/>
                    <a:pt x="5637653" y="188386"/>
                    <a:pt x="5723598" y="240121"/>
                  </a:cubicBezTo>
                  <a:cubicBezTo>
                    <a:pt x="5809543" y="291856"/>
                    <a:pt x="5860986" y="385849"/>
                    <a:pt x="5858239" y="486126"/>
                  </a:cubicBezTo>
                  <a:lnTo>
                    <a:pt x="6037129" y="491027"/>
                  </a:lnTo>
                  <a:cubicBezTo>
                    <a:pt x="6041643" y="326255"/>
                    <a:pt x="5957113" y="171809"/>
                    <a:pt x="5815891" y="86800"/>
                  </a:cubicBezTo>
                  <a:cubicBezTo>
                    <a:pt x="5674670" y="1790"/>
                    <a:pt x="5498622" y="-620"/>
                    <a:pt x="5355125" y="80490"/>
                  </a:cubicBezTo>
                  <a:cubicBezTo>
                    <a:pt x="5247502" y="141323"/>
                    <a:pt x="5170688" y="242072"/>
                    <a:pt x="5139007" y="358184"/>
                  </a:cubicBezTo>
                  <a:lnTo>
                    <a:pt x="5129634" y="428205"/>
                  </a:lnTo>
                  <a:lnTo>
                    <a:pt x="5127077" y="428275"/>
                  </a:lnTo>
                  <a:cubicBezTo>
                    <a:pt x="5129824" y="528552"/>
                    <a:pt x="5078381" y="622545"/>
                    <a:pt x="4992436" y="674280"/>
                  </a:cubicBezTo>
                  <a:cubicBezTo>
                    <a:pt x="4906491" y="726015"/>
                    <a:pt x="4799352" y="727482"/>
                    <a:pt x="4712023" y="678120"/>
                  </a:cubicBezTo>
                  <a:cubicBezTo>
                    <a:pt x="4646527" y="641099"/>
                    <a:pt x="4599778" y="579784"/>
                    <a:pt x="4580498" y="509121"/>
                  </a:cubicBezTo>
                  <a:lnTo>
                    <a:pt x="4570880" y="437270"/>
                  </a:lnTo>
                  <a:lnTo>
                    <a:pt x="4561517" y="349001"/>
                  </a:lnTo>
                  <a:cubicBezTo>
                    <a:pt x="4533028" y="232065"/>
                    <a:pt x="4459001" y="129250"/>
                    <a:pt x="4353084" y="65493"/>
                  </a:cubicBezTo>
                  <a:cubicBezTo>
                    <a:pt x="4211863" y="-19517"/>
                    <a:pt x="4035815" y="-21927"/>
                    <a:pt x="3892318" y="59183"/>
                  </a:cubicBezTo>
                  <a:cubicBezTo>
                    <a:pt x="3784696" y="120016"/>
                    <a:pt x="3707881" y="220765"/>
                    <a:pt x="3676200" y="336877"/>
                  </a:cubicBezTo>
                  <a:lnTo>
                    <a:pt x="3666827" y="406898"/>
                  </a:lnTo>
                  <a:lnTo>
                    <a:pt x="3664270" y="406968"/>
                  </a:lnTo>
                  <a:cubicBezTo>
                    <a:pt x="3667017" y="507245"/>
                    <a:pt x="3615574" y="601238"/>
                    <a:pt x="3529629" y="652973"/>
                  </a:cubicBezTo>
                  <a:cubicBezTo>
                    <a:pt x="3443684" y="704708"/>
                    <a:pt x="3336545" y="706175"/>
                    <a:pt x="3249216" y="656813"/>
                  </a:cubicBezTo>
                  <a:cubicBezTo>
                    <a:pt x="3161887" y="607451"/>
                    <a:pt x="3107889" y="514902"/>
                    <a:pt x="3107889" y="414588"/>
                  </a:cubicBezTo>
                  <a:lnTo>
                    <a:pt x="3099904" y="414588"/>
                  </a:lnTo>
                  <a:lnTo>
                    <a:pt x="3095207" y="370307"/>
                  </a:lnTo>
                  <a:cubicBezTo>
                    <a:pt x="3066718" y="253371"/>
                    <a:pt x="2992691" y="150556"/>
                    <a:pt x="2886774" y="86799"/>
                  </a:cubicBezTo>
                  <a:cubicBezTo>
                    <a:pt x="2745553" y="1789"/>
                    <a:pt x="2569505" y="-621"/>
                    <a:pt x="2426008" y="80489"/>
                  </a:cubicBezTo>
                  <a:cubicBezTo>
                    <a:pt x="2318386" y="141322"/>
                    <a:pt x="2241571" y="242071"/>
                    <a:pt x="2209890" y="358183"/>
                  </a:cubicBezTo>
                  <a:lnTo>
                    <a:pt x="2200517" y="428204"/>
                  </a:lnTo>
                  <a:lnTo>
                    <a:pt x="2197960" y="428274"/>
                  </a:lnTo>
                  <a:cubicBezTo>
                    <a:pt x="2200707" y="528551"/>
                    <a:pt x="2149264" y="622544"/>
                    <a:pt x="2063319" y="674279"/>
                  </a:cubicBezTo>
                  <a:cubicBezTo>
                    <a:pt x="1977374" y="726014"/>
                    <a:pt x="1870235" y="727481"/>
                    <a:pt x="1782906" y="678119"/>
                  </a:cubicBezTo>
                  <a:cubicBezTo>
                    <a:pt x="1717409" y="641098"/>
                    <a:pt x="1670661" y="579783"/>
                    <a:pt x="1651381" y="509120"/>
                  </a:cubicBezTo>
                  <a:lnTo>
                    <a:pt x="1642654" y="443922"/>
                  </a:lnTo>
                  <a:lnTo>
                    <a:pt x="1632586" y="349001"/>
                  </a:lnTo>
                  <a:cubicBezTo>
                    <a:pt x="1604096" y="232065"/>
                    <a:pt x="1530069" y="129250"/>
                    <a:pt x="1424152" y="65493"/>
                  </a:cubicBezTo>
                  <a:cubicBezTo>
                    <a:pt x="1282931" y="-19517"/>
                    <a:pt x="1106883" y="-21927"/>
                    <a:pt x="963386" y="59183"/>
                  </a:cubicBezTo>
                  <a:cubicBezTo>
                    <a:pt x="855764" y="120016"/>
                    <a:pt x="778949" y="220765"/>
                    <a:pt x="747268" y="336877"/>
                  </a:cubicBezTo>
                  <a:lnTo>
                    <a:pt x="737895" y="406898"/>
                  </a:lnTo>
                  <a:lnTo>
                    <a:pt x="735338" y="406968"/>
                  </a:lnTo>
                  <a:cubicBezTo>
                    <a:pt x="738085" y="507245"/>
                    <a:pt x="686642" y="601238"/>
                    <a:pt x="600697" y="652973"/>
                  </a:cubicBezTo>
                  <a:cubicBezTo>
                    <a:pt x="514752" y="704708"/>
                    <a:pt x="407613" y="706175"/>
                    <a:pt x="320284" y="656813"/>
                  </a:cubicBezTo>
                  <a:cubicBezTo>
                    <a:pt x="232955" y="607451"/>
                    <a:pt x="178957" y="514902"/>
                    <a:pt x="178957" y="414588"/>
                  </a:cubicBezTo>
                  <a:lnTo>
                    <a:pt x="0" y="414587"/>
                  </a:lnTo>
                  <a:cubicBezTo>
                    <a:pt x="0" y="579421"/>
                    <a:pt x="88727" y="731494"/>
                    <a:pt x="232224" y="812604"/>
                  </a:cubicBezTo>
                  <a:cubicBezTo>
                    <a:pt x="375721" y="893714"/>
                    <a:pt x="551769" y="891304"/>
                    <a:pt x="692990" y="806294"/>
                  </a:cubicBezTo>
                  <a:cubicBezTo>
                    <a:pt x="798907" y="742537"/>
                    <a:pt x="872934" y="639722"/>
                    <a:pt x="901424" y="522786"/>
                  </a:cubicBezTo>
                  <a:lnTo>
                    <a:pt x="908380" y="457199"/>
                  </a:lnTo>
                  <a:lnTo>
                    <a:pt x="910119" y="457199"/>
                  </a:lnTo>
                  <a:cubicBezTo>
                    <a:pt x="910119" y="356885"/>
                    <a:pt x="964117" y="264336"/>
                    <a:pt x="1051446" y="214974"/>
                  </a:cubicBezTo>
                  <a:cubicBezTo>
                    <a:pt x="1138775" y="165612"/>
                    <a:pt x="1245914" y="167079"/>
                    <a:pt x="1331859" y="218814"/>
                  </a:cubicBezTo>
                  <a:cubicBezTo>
                    <a:pt x="1396318" y="257615"/>
                    <a:pt x="1441369" y="320187"/>
                    <a:pt x="1458708" y="391352"/>
                  </a:cubicBezTo>
                  <a:lnTo>
                    <a:pt x="1463432" y="435893"/>
                  </a:lnTo>
                  <a:lnTo>
                    <a:pt x="1462622" y="435893"/>
                  </a:lnTo>
                  <a:cubicBezTo>
                    <a:pt x="1462622" y="600727"/>
                    <a:pt x="1551349" y="752800"/>
                    <a:pt x="1694846" y="833910"/>
                  </a:cubicBezTo>
                  <a:cubicBezTo>
                    <a:pt x="1766595" y="874465"/>
                    <a:pt x="1846481" y="894140"/>
                    <a:pt x="1926083" y="893050"/>
                  </a:cubicBezTo>
                  <a:cubicBezTo>
                    <a:pt x="2005685" y="891960"/>
                    <a:pt x="2085002" y="870105"/>
                    <a:pt x="2155612" y="827600"/>
                  </a:cubicBezTo>
                  <a:cubicBezTo>
                    <a:pt x="2261529" y="763843"/>
                    <a:pt x="2335556" y="661028"/>
                    <a:pt x="2364045" y="544092"/>
                  </a:cubicBezTo>
                  <a:lnTo>
                    <a:pt x="2371002" y="478505"/>
                  </a:lnTo>
                  <a:lnTo>
                    <a:pt x="2372741" y="478505"/>
                  </a:lnTo>
                  <a:cubicBezTo>
                    <a:pt x="2372741" y="378191"/>
                    <a:pt x="2426739" y="285642"/>
                    <a:pt x="2514068" y="236280"/>
                  </a:cubicBezTo>
                  <a:cubicBezTo>
                    <a:pt x="2601397" y="186918"/>
                    <a:pt x="2708536" y="188385"/>
                    <a:pt x="2794481" y="240120"/>
                  </a:cubicBezTo>
                  <a:cubicBezTo>
                    <a:pt x="2880426" y="291855"/>
                    <a:pt x="2931869" y="385848"/>
                    <a:pt x="2929122" y="486125"/>
                  </a:cubicBezTo>
                  <a:lnTo>
                    <a:pt x="2938542" y="486383"/>
                  </a:lnTo>
                  <a:lnTo>
                    <a:pt x="2945038" y="534911"/>
                  </a:lnTo>
                  <a:cubicBezTo>
                    <a:pt x="2976719" y="651022"/>
                    <a:pt x="3053534" y="751772"/>
                    <a:pt x="3161156" y="812604"/>
                  </a:cubicBezTo>
                  <a:cubicBezTo>
                    <a:pt x="3304653" y="893714"/>
                    <a:pt x="3480701" y="891304"/>
                    <a:pt x="3621922" y="806294"/>
                  </a:cubicBezTo>
                  <a:cubicBezTo>
                    <a:pt x="3727839" y="742537"/>
                    <a:pt x="3801866" y="639722"/>
                    <a:pt x="3830356" y="522786"/>
                  </a:cubicBezTo>
                  <a:lnTo>
                    <a:pt x="3837312" y="457199"/>
                  </a:lnTo>
                  <a:lnTo>
                    <a:pt x="3839051" y="457199"/>
                  </a:lnTo>
                  <a:cubicBezTo>
                    <a:pt x="3839051" y="356885"/>
                    <a:pt x="3893049" y="264336"/>
                    <a:pt x="3980378" y="214974"/>
                  </a:cubicBezTo>
                  <a:cubicBezTo>
                    <a:pt x="4067707" y="165612"/>
                    <a:pt x="4174846" y="167079"/>
                    <a:pt x="4260791" y="218814"/>
                  </a:cubicBezTo>
                  <a:cubicBezTo>
                    <a:pt x="4325250" y="257615"/>
                    <a:pt x="4370301" y="320187"/>
                    <a:pt x="4387640" y="391352"/>
                  </a:cubicBezTo>
                  <a:lnTo>
                    <a:pt x="4392364" y="435894"/>
                  </a:lnTo>
                  <a:lnTo>
                    <a:pt x="4391739" y="435894"/>
                  </a:lnTo>
                  <a:lnTo>
                    <a:pt x="4394750" y="458385"/>
                  </a:lnTo>
                  <a:lnTo>
                    <a:pt x="4395432" y="464819"/>
                  </a:lnTo>
                  <a:lnTo>
                    <a:pt x="4395612" y="464824"/>
                  </a:lnTo>
                  <a:lnTo>
                    <a:pt x="4407845" y="556218"/>
                  </a:lnTo>
                  <a:cubicBezTo>
                    <a:pt x="4439526" y="672329"/>
                    <a:pt x="4516341" y="773079"/>
                    <a:pt x="4623963" y="833911"/>
                  </a:cubicBezTo>
                  <a:cubicBezTo>
                    <a:pt x="4695712" y="874466"/>
                    <a:pt x="4775598" y="894141"/>
                    <a:pt x="4855199" y="893051"/>
                  </a:cubicBez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sp>
        <p:nvSpPr>
          <p:cNvPr id="10" name="Cross 9"/>
          <p:cNvSpPr/>
          <p:nvPr userDrawn="1"/>
        </p:nvSpPr>
        <p:spPr>
          <a:xfrm rot="18906708">
            <a:off x="286478" y="574520"/>
            <a:ext cx="781832" cy="791704"/>
          </a:xfrm>
          <a:prstGeom prst="plus">
            <a:avLst>
              <a:gd name="adj" fmla="val 36504"/>
            </a:avLst>
          </a:prstGeom>
          <a:solidFill>
            <a:srgbClr val="FFCD7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11" name="Group 10"/>
          <p:cNvGrpSpPr/>
          <p:nvPr userDrawn="1"/>
        </p:nvGrpSpPr>
        <p:grpSpPr>
          <a:xfrm rot="5400000">
            <a:off x="4879047" y="5818931"/>
            <a:ext cx="1932614" cy="1760517"/>
            <a:chOff x="6421587" y="-831603"/>
            <a:chExt cx="3419100" cy="3114633"/>
          </a:xfrm>
        </p:grpSpPr>
        <p:sp>
          <p:nvSpPr>
            <p:cNvPr id="12" name="Rectangle 3"/>
            <p:cNvSpPr/>
            <p:nvPr userDrawn="1"/>
          </p:nvSpPr>
          <p:spPr>
            <a:xfrm rot="2707151">
              <a:off x="7788156" y="-814791"/>
              <a:ext cx="657964" cy="3391102"/>
            </a:xfrm>
            <a:custGeom>
              <a:avLst/>
              <a:gdLst>
                <a:gd name="connsiteX0" fmla="*/ 0 w 657964"/>
                <a:gd name="connsiteY0" fmla="*/ 0 h 3391102"/>
                <a:gd name="connsiteX1" fmla="*/ 657964 w 657964"/>
                <a:gd name="connsiteY1" fmla="*/ 0 h 3391102"/>
                <a:gd name="connsiteX2" fmla="*/ 657964 w 657964"/>
                <a:gd name="connsiteY2" fmla="*/ 3391102 h 3391102"/>
                <a:gd name="connsiteX3" fmla="*/ 0 w 657964"/>
                <a:gd name="connsiteY3" fmla="*/ 3391102 h 3391102"/>
                <a:gd name="connsiteX4" fmla="*/ 0 w 657964"/>
                <a:gd name="connsiteY4" fmla="*/ 0 h 3391102"/>
                <a:gd name="connsiteX0" fmla="*/ 0 w 657964"/>
                <a:gd name="connsiteY0" fmla="*/ 0 h 3391102"/>
                <a:gd name="connsiteX1" fmla="*/ 657964 w 657964"/>
                <a:gd name="connsiteY1" fmla="*/ 0 h 3391102"/>
                <a:gd name="connsiteX2" fmla="*/ 648928 w 657964"/>
                <a:gd name="connsiteY2" fmla="*/ 3364180 h 3391102"/>
                <a:gd name="connsiteX3" fmla="*/ 0 w 657964"/>
                <a:gd name="connsiteY3" fmla="*/ 3391102 h 3391102"/>
                <a:gd name="connsiteX4" fmla="*/ 0 w 657964"/>
                <a:gd name="connsiteY4" fmla="*/ 0 h 3391102"/>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57964" h="3391102">
                  <a:moveTo>
                    <a:pt x="0" y="0"/>
                  </a:moveTo>
                  <a:lnTo>
                    <a:pt x="657964" y="0"/>
                  </a:lnTo>
                  <a:lnTo>
                    <a:pt x="648928" y="3364180"/>
                  </a:lnTo>
                  <a:lnTo>
                    <a:pt x="0" y="3391102"/>
                  </a:lnTo>
                  <a:lnTo>
                    <a:pt x="0" y="0"/>
                  </a:lnTo>
                  <a:close/>
                </a:path>
              </a:pathLst>
            </a:custGeom>
            <a:solidFill>
              <a:srgbClr val="FFCD7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Cube 12"/>
            <p:cNvSpPr/>
            <p:nvPr userDrawn="1"/>
          </p:nvSpPr>
          <p:spPr>
            <a:xfrm>
              <a:off x="6662058" y="-831603"/>
              <a:ext cx="3178629" cy="3114633"/>
            </a:xfrm>
            <a:prstGeom prst="cube">
              <a:avLst>
                <a:gd name="adj" fmla="val 85752"/>
              </a:avLst>
            </a:prstGeom>
            <a:noFill/>
            <a:ln>
              <a:solidFill>
                <a:schemeClr val="accent1">
                  <a:lumMod val="75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4" name="Donut 13"/>
          <p:cNvSpPr/>
          <p:nvPr userDrawn="1"/>
        </p:nvSpPr>
        <p:spPr>
          <a:xfrm>
            <a:off x="382295" y="5710550"/>
            <a:ext cx="846150" cy="846150"/>
          </a:xfrm>
          <a:prstGeom prst="donut">
            <a:avLst>
              <a:gd name="adj" fmla="val 25597"/>
            </a:avLst>
          </a:prstGeom>
          <a:solidFill>
            <a:srgbClr val="D6F1E8"/>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2" name="Oval 1"/>
          <p:cNvSpPr/>
          <p:nvPr userDrawn="1"/>
        </p:nvSpPr>
        <p:spPr>
          <a:xfrm>
            <a:off x="6188491" y="-125204"/>
            <a:ext cx="7108409" cy="7108409"/>
          </a:xfrm>
          <a:prstGeom prst="ellipse">
            <a:avLst/>
          </a:prstGeom>
          <a:solidFill>
            <a:srgbClr val="FFCD7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16" name="Group 15"/>
          <p:cNvGrpSpPr/>
          <p:nvPr userDrawn="1"/>
        </p:nvGrpSpPr>
        <p:grpSpPr>
          <a:xfrm>
            <a:off x="10462263" y="4839830"/>
            <a:ext cx="1451446" cy="1293795"/>
            <a:chOff x="9367577" y="152748"/>
            <a:chExt cx="1175402" cy="1047734"/>
          </a:xfrm>
          <a:solidFill>
            <a:schemeClr val="accent1">
              <a:lumMod val="60000"/>
              <a:lumOff val="40000"/>
            </a:schemeClr>
          </a:solidFill>
        </p:grpSpPr>
        <p:sp>
          <p:nvSpPr>
            <p:cNvPr id="17" name="Oval 16"/>
            <p:cNvSpPr/>
            <p:nvPr userDrawn="1"/>
          </p:nvSpPr>
          <p:spPr>
            <a:xfrm>
              <a:off x="9389413" y="15274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 name="Oval 17"/>
            <p:cNvSpPr/>
            <p:nvPr userDrawn="1"/>
          </p:nvSpPr>
          <p:spPr>
            <a:xfrm>
              <a:off x="9474078" y="15274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 name="Oval 18"/>
            <p:cNvSpPr/>
            <p:nvPr userDrawn="1"/>
          </p:nvSpPr>
          <p:spPr>
            <a:xfrm>
              <a:off x="9558744" y="15274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 name="Oval 19"/>
            <p:cNvSpPr/>
            <p:nvPr userDrawn="1"/>
          </p:nvSpPr>
          <p:spPr>
            <a:xfrm>
              <a:off x="9643409" y="15274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Oval 20"/>
            <p:cNvSpPr/>
            <p:nvPr userDrawn="1"/>
          </p:nvSpPr>
          <p:spPr>
            <a:xfrm>
              <a:off x="9728075" y="15274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 name="Oval 21"/>
            <p:cNvSpPr/>
            <p:nvPr userDrawn="1"/>
          </p:nvSpPr>
          <p:spPr>
            <a:xfrm>
              <a:off x="9812740" y="15274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 name="Oval 22"/>
            <p:cNvSpPr/>
            <p:nvPr userDrawn="1"/>
          </p:nvSpPr>
          <p:spPr>
            <a:xfrm>
              <a:off x="9897405" y="15274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 name="Oval 23"/>
            <p:cNvSpPr/>
            <p:nvPr userDrawn="1"/>
          </p:nvSpPr>
          <p:spPr>
            <a:xfrm>
              <a:off x="9982071" y="15274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 name="Oval 24"/>
            <p:cNvSpPr/>
            <p:nvPr userDrawn="1"/>
          </p:nvSpPr>
          <p:spPr>
            <a:xfrm>
              <a:off x="10066736" y="15274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 name="Oval 25"/>
            <p:cNvSpPr/>
            <p:nvPr userDrawn="1"/>
          </p:nvSpPr>
          <p:spPr>
            <a:xfrm>
              <a:off x="10151402" y="15274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 name="Oval 26"/>
            <p:cNvSpPr/>
            <p:nvPr userDrawn="1"/>
          </p:nvSpPr>
          <p:spPr>
            <a:xfrm>
              <a:off x="10236067" y="15274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 name="Oval 27"/>
            <p:cNvSpPr/>
            <p:nvPr userDrawn="1"/>
          </p:nvSpPr>
          <p:spPr>
            <a:xfrm>
              <a:off x="10320732" y="15274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 name="Oval 28"/>
            <p:cNvSpPr/>
            <p:nvPr userDrawn="1"/>
          </p:nvSpPr>
          <p:spPr>
            <a:xfrm>
              <a:off x="10405398" y="15274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 name="Oval 29"/>
            <p:cNvSpPr/>
            <p:nvPr userDrawn="1"/>
          </p:nvSpPr>
          <p:spPr>
            <a:xfrm>
              <a:off x="10490063" y="15274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1" name="Oval 30"/>
            <p:cNvSpPr/>
            <p:nvPr userDrawn="1"/>
          </p:nvSpPr>
          <p:spPr>
            <a:xfrm>
              <a:off x="9389413" y="23388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 name="Oval 31"/>
            <p:cNvSpPr/>
            <p:nvPr userDrawn="1"/>
          </p:nvSpPr>
          <p:spPr>
            <a:xfrm>
              <a:off x="9474078" y="23388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 name="Oval 32"/>
            <p:cNvSpPr/>
            <p:nvPr userDrawn="1"/>
          </p:nvSpPr>
          <p:spPr>
            <a:xfrm>
              <a:off x="9558744" y="23388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 name="Oval 33"/>
            <p:cNvSpPr/>
            <p:nvPr userDrawn="1"/>
          </p:nvSpPr>
          <p:spPr>
            <a:xfrm>
              <a:off x="9643409" y="23388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 name="Oval 34"/>
            <p:cNvSpPr/>
            <p:nvPr userDrawn="1"/>
          </p:nvSpPr>
          <p:spPr>
            <a:xfrm>
              <a:off x="9728075" y="23388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6" name="Oval 35"/>
            <p:cNvSpPr/>
            <p:nvPr userDrawn="1"/>
          </p:nvSpPr>
          <p:spPr>
            <a:xfrm>
              <a:off x="9812740" y="23388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7" name="Oval 36"/>
            <p:cNvSpPr/>
            <p:nvPr userDrawn="1"/>
          </p:nvSpPr>
          <p:spPr>
            <a:xfrm>
              <a:off x="9897405" y="23388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 name="Oval 37"/>
            <p:cNvSpPr/>
            <p:nvPr userDrawn="1"/>
          </p:nvSpPr>
          <p:spPr>
            <a:xfrm>
              <a:off x="9982071" y="23388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9" name="Oval 38"/>
            <p:cNvSpPr/>
            <p:nvPr userDrawn="1"/>
          </p:nvSpPr>
          <p:spPr>
            <a:xfrm>
              <a:off x="10066736" y="23388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 name="Oval 39"/>
            <p:cNvSpPr/>
            <p:nvPr userDrawn="1"/>
          </p:nvSpPr>
          <p:spPr>
            <a:xfrm>
              <a:off x="10151402" y="23388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 name="Oval 40"/>
            <p:cNvSpPr/>
            <p:nvPr userDrawn="1"/>
          </p:nvSpPr>
          <p:spPr>
            <a:xfrm>
              <a:off x="10236067" y="23388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 name="Oval 41"/>
            <p:cNvSpPr/>
            <p:nvPr userDrawn="1"/>
          </p:nvSpPr>
          <p:spPr>
            <a:xfrm>
              <a:off x="10320732" y="23388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3" name="Oval 42"/>
            <p:cNvSpPr/>
            <p:nvPr userDrawn="1"/>
          </p:nvSpPr>
          <p:spPr>
            <a:xfrm>
              <a:off x="10405398" y="23388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 name="Oval 43"/>
            <p:cNvSpPr/>
            <p:nvPr userDrawn="1"/>
          </p:nvSpPr>
          <p:spPr>
            <a:xfrm>
              <a:off x="10490063" y="23388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 name="Oval 44"/>
            <p:cNvSpPr/>
            <p:nvPr userDrawn="1"/>
          </p:nvSpPr>
          <p:spPr>
            <a:xfrm>
              <a:off x="9385774" y="31855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 name="Oval 45"/>
            <p:cNvSpPr/>
            <p:nvPr userDrawn="1"/>
          </p:nvSpPr>
          <p:spPr>
            <a:xfrm>
              <a:off x="9470439" y="31855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 name="Oval 46"/>
            <p:cNvSpPr/>
            <p:nvPr userDrawn="1"/>
          </p:nvSpPr>
          <p:spPr>
            <a:xfrm>
              <a:off x="9555105" y="31855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8" name="Oval 47"/>
            <p:cNvSpPr/>
            <p:nvPr userDrawn="1"/>
          </p:nvSpPr>
          <p:spPr>
            <a:xfrm>
              <a:off x="9639770" y="31855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9" name="Oval 48"/>
            <p:cNvSpPr/>
            <p:nvPr userDrawn="1"/>
          </p:nvSpPr>
          <p:spPr>
            <a:xfrm>
              <a:off x="9724436" y="31855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0" name="Oval 49"/>
            <p:cNvSpPr/>
            <p:nvPr userDrawn="1"/>
          </p:nvSpPr>
          <p:spPr>
            <a:xfrm>
              <a:off x="9809101" y="31855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1" name="Oval 50"/>
            <p:cNvSpPr/>
            <p:nvPr userDrawn="1"/>
          </p:nvSpPr>
          <p:spPr>
            <a:xfrm>
              <a:off x="9893766" y="31855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2" name="Oval 51"/>
            <p:cNvSpPr/>
            <p:nvPr userDrawn="1"/>
          </p:nvSpPr>
          <p:spPr>
            <a:xfrm>
              <a:off x="9978432" y="31855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3" name="Oval 52"/>
            <p:cNvSpPr/>
            <p:nvPr userDrawn="1"/>
          </p:nvSpPr>
          <p:spPr>
            <a:xfrm>
              <a:off x="10063097" y="31855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4" name="Oval 53"/>
            <p:cNvSpPr/>
            <p:nvPr userDrawn="1"/>
          </p:nvSpPr>
          <p:spPr>
            <a:xfrm>
              <a:off x="10147763" y="31855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5" name="Oval 54"/>
            <p:cNvSpPr/>
            <p:nvPr userDrawn="1"/>
          </p:nvSpPr>
          <p:spPr>
            <a:xfrm>
              <a:off x="10232428" y="31855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6" name="Oval 55"/>
            <p:cNvSpPr/>
            <p:nvPr userDrawn="1"/>
          </p:nvSpPr>
          <p:spPr>
            <a:xfrm>
              <a:off x="10317093" y="31855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7" name="Oval 56"/>
            <p:cNvSpPr/>
            <p:nvPr userDrawn="1"/>
          </p:nvSpPr>
          <p:spPr>
            <a:xfrm>
              <a:off x="10401759" y="31855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8" name="Oval 57"/>
            <p:cNvSpPr/>
            <p:nvPr userDrawn="1"/>
          </p:nvSpPr>
          <p:spPr>
            <a:xfrm>
              <a:off x="10486424" y="31855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9" name="Oval 58"/>
            <p:cNvSpPr/>
            <p:nvPr userDrawn="1"/>
          </p:nvSpPr>
          <p:spPr>
            <a:xfrm>
              <a:off x="9385774" y="399689"/>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0" name="Oval 59"/>
            <p:cNvSpPr/>
            <p:nvPr userDrawn="1"/>
          </p:nvSpPr>
          <p:spPr>
            <a:xfrm>
              <a:off x="9470439" y="399689"/>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1" name="Oval 60"/>
            <p:cNvSpPr/>
            <p:nvPr userDrawn="1"/>
          </p:nvSpPr>
          <p:spPr>
            <a:xfrm>
              <a:off x="9555105" y="399689"/>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2" name="Oval 61"/>
            <p:cNvSpPr/>
            <p:nvPr userDrawn="1"/>
          </p:nvSpPr>
          <p:spPr>
            <a:xfrm>
              <a:off x="9639770" y="399689"/>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3" name="Oval 62"/>
            <p:cNvSpPr/>
            <p:nvPr userDrawn="1"/>
          </p:nvSpPr>
          <p:spPr>
            <a:xfrm>
              <a:off x="9724436" y="399689"/>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4" name="Oval 63"/>
            <p:cNvSpPr/>
            <p:nvPr userDrawn="1"/>
          </p:nvSpPr>
          <p:spPr>
            <a:xfrm>
              <a:off x="9809101" y="399689"/>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5" name="Oval 64"/>
            <p:cNvSpPr/>
            <p:nvPr userDrawn="1"/>
          </p:nvSpPr>
          <p:spPr>
            <a:xfrm>
              <a:off x="9893766" y="399689"/>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6" name="Oval 65"/>
            <p:cNvSpPr/>
            <p:nvPr userDrawn="1"/>
          </p:nvSpPr>
          <p:spPr>
            <a:xfrm>
              <a:off x="9978432" y="399689"/>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7" name="Oval 66"/>
            <p:cNvSpPr/>
            <p:nvPr userDrawn="1"/>
          </p:nvSpPr>
          <p:spPr>
            <a:xfrm>
              <a:off x="10063097" y="399689"/>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8" name="Oval 67"/>
            <p:cNvSpPr/>
            <p:nvPr userDrawn="1"/>
          </p:nvSpPr>
          <p:spPr>
            <a:xfrm>
              <a:off x="10147763" y="399689"/>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9" name="Oval 68"/>
            <p:cNvSpPr/>
            <p:nvPr userDrawn="1"/>
          </p:nvSpPr>
          <p:spPr>
            <a:xfrm>
              <a:off x="10232428" y="399689"/>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0" name="Oval 69"/>
            <p:cNvSpPr/>
            <p:nvPr userDrawn="1"/>
          </p:nvSpPr>
          <p:spPr>
            <a:xfrm>
              <a:off x="10317093" y="399689"/>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1" name="Oval 70"/>
            <p:cNvSpPr/>
            <p:nvPr userDrawn="1"/>
          </p:nvSpPr>
          <p:spPr>
            <a:xfrm>
              <a:off x="10401759" y="399689"/>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2" name="Oval 71"/>
            <p:cNvSpPr/>
            <p:nvPr userDrawn="1"/>
          </p:nvSpPr>
          <p:spPr>
            <a:xfrm>
              <a:off x="10486424" y="399689"/>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3" name="Oval 72"/>
            <p:cNvSpPr/>
            <p:nvPr userDrawn="1"/>
          </p:nvSpPr>
          <p:spPr>
            <a:xfrm>
              <a:off x="9382134" y="484354"/>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4" name="Oval 73"/>
            <p:cNvSpPr/>
            <p:nvPr userDrawn="1"/>
          </p:nvSpPr>
          <p:spPr>
            <a:xfrm>
              <a:off x="9466799" y="484354"/>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5" name="Oval 74"/>
            <p:cNvSpPr/>
            <p:nvPr userDrawn="1"/>
          </p:nvSpPr>
          <p:spPr>
            <a:xfrm>
              <a:off x="9551465" y="484354"/>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6" name="Oval 75"/>
            <p:cNvSpPr/>
            <p:nvPr userDrawn="1"/>
          </p:nvSpPr>
          <p:spPr>
            <a:xfrm>
              <a:off x="9636130" y="484354"/>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7" name="Oval 76"/>
            <p:cNvSpPr/>
            <p:nvPr userDrawn="1"/>
          </p:nvSpPr>
          <p:spPr>
            <a:xfrm>
              <a:off x="9720796" y="484354"/>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0" name="Oval 79"/>
            <p:cNvSpPr/>
            <p:nvPr userDrawn="1"/>
          </p:nvSpPr>
          <p:spPr>
            <a:xfrm>
              <a:off x="9805461" y="484354"/>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1" name="Oval 80"/>
            <p:cNvSpPr/>
            <p:nvPr userDrawn="1"/>
          </p:nvSpPr>
          <p:spPr>
            <a:xfrm>
              <a:off x="9890126" y="484354"/>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2" name="Oval 81"/>
            <p:cNvSpPr/>
            <p:nvPr userDrawn="1"/>
          </p:nvSpPr>
          <p:spPr>
            <a:xfrm>
              <a:off x="9974792" y="484354"/>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3" name="Oval 82"/>
            <p:cNvSpPr/>
            <p:nvPr userDrawn="1"/>
          </p:nvSpPr>
          <p:spPr>
            <a:xfrm>
              <a:off x="10059457" y="484354"/>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4" name="Oval 83"/>
            <p:cNvSpPr/>
            <p:nvPr userDrawn="1"/>
          </p:nvSpPr>
          <p:spPr>
            <a:xfrm>
              <a:off x="10144123" y="484354"/>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5" name="Oval 84"/>
            <p:cNvSpPr/>
            <p:nvPr userDrawn="1"/>
          </p:nvSpPr>
          <p:spPr>
            <a:xfrm>
              <a:off x="10228788" y="484354"/>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6" name="Oval 85"/>
            <p:cNvSpPr/>
            <p:nvPr userDrawn="1"/>
          </p:nvSpPr>
          <p:spPr>
            <a:xfrm>
              <a:off x="10313453" y="484354"/>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7" name="Oval 86"/>
            <p:cNvSpPr/>
            <p:nvPr userDrawn="1"/>
          </p:nvSpPr>
          <p:spPr>
            <a:xfrm>
              <a:off x="10398119" y="484354"/>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8" name="Oval 87"/>
            <p:cNvSpPr/>
            <p:nvPr userDrawn="1"/>
          </p:nvSpPr>
          <p:spPr>
            <a:xfrm>
              <a:off x="10482784" y="484354"/>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9" name="Oval 88"/>
            <p:cNvSpPr/>
            <p:nvPr userDrawn="1"/>
          </p:nvSpPr>
          <p:spPr>
            <a:xfrm>
              <a:off x="9382134" y="565492"/>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0" name="Oval 89"/>
            <p:cNvSpPr/>
            <p:nvPr userDrawn="1"/>
          </p:nvSpPr>
          <p:spPr>
            <a:xfrm>
              <a:off x="9466799" y="565492"/>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1" name="Oval 90"/>
            <p:cNvSpPr/>
            <p:nvPr userDrawn="1"/>
          </p:nvSpPr>
          <p:spPr>
            <a:xfrm>
              <a:off x="9551465" y="565492"/>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2" name="Oval 91"/>
            <p:cNvSpPr/>
            <p:nvPr userDrawn="1"/>
          </p:nvSpPr>
          <p:spPr>
            <a:xfrm>
              <a:off x="9636130" y="565492"/>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3" name="Oval 92"/>
            <p:cNvSpPr/>
            <p:nvPr userDrawn="1"/>
          </p:nvSpPr>
          <p:spPr>
            <a:xfrm>
              <a:off x="9720796" y="565492"/>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4" name="Oval 93"/>
            <p:cNvSpPr/>
            <p:nvPr userDrawn="1"/>
          </p:nvSpPr>
          <p:spPr>
            <a:xfrm>
              <a:off x="9805461" y="565492"/>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5" name="Oval 94"/>
            <p:cNvSpPr/>
            <p:nvPr userDrawn="1"/>
          </p:nvSpPr>
          <p:spPr>
            <a:xfrm>
              <a:off x="9890126" y="565492"/>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6" name="Oval 95"/>
            <p:cNvSpPr/>
            <p:nvPr userDrawn="1"/>
          </p:nvSpPr>
          <p:spPr>
            <a:xfrm>
              <a:off x="9974792" y="565492"/>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7" name="Oval 96"/>
            <p:cNvSpPr/>
            <p:nvPr userDrawn="1"/>
          </p:nvSpPr>
          <p:spPr>
            <a:xfrm>
              <a:off x="10059457" y="565492"/>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8" name="Oval 97"/>
            <p:cNvSpPr/>
            <p:nvPr userDrawn="1"/>
          </p:nvSpPr>
          <p:spPr>
            <a:xfrm>
              <a:off x="10144123" y="565492"/>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9" name="Oval 98"/>
            <p:cNvSpPr/>
            <p:nvPr userDrawn="1"/>
          </p:nvSpPr>
          <p:spPr>
            <a:xfrm>
              <a:off x="10228788" y="565492"/>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0" name="Oval 99"/>
            <p:cNvSpPr/>
            <p:nvPr userDrawn="1"/>
          </p:nvSpPr>
          <p:spPr>
            <a:xfrm>
              <a:off x="10313453" y="565492"/>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1" name="Oval 100"/>
            <p:cNvSpPr/>
            <p:nvPr userDrawn="1"/>
          </p:nvSpPr>
          <p:spPr>
            <a:xfrm>
              <a:off x="10398119" y="565492"/>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2" name="Oval 101"/>
            <p:cNvSpPr/>
            <p:nvPr userDrawn="1"/>
          </p:nvSpPr>
          <p:spPr>
            <a:xfrm>
              <a:off x="10482784" y="565492"/>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3" name="Oval 102"/>
            <p:cNvSpPr/>
            <p:nvPr userDrawn="1"/>
          </p:nvSpPr>
          <p:spPr>
            <a:xfrm>
              <a:off x="9378495" y="650157"/>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4" name="Oval 103"/>
            <p:cNvSpPr/>
            <p:nvPr userDrawn="1"/>
          </p:nvSpPr>
          <p:spPr>
            <a:xfrm>
              <a:off x="9463160" y="650157"/>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5" name="Oval 104"/>
            <p:cNvSpPr/>
            <p:nvPr userDrawn="1"/>
          </p:nvSpPr>
          <p:spPr>
            <a:xfrm>
              <a:off x="9547826" y="650157"/>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6" name="Oval 105"/>
            <p:cNvSpPr/>
            <p:nvPr userDrawn="1"/>
          </p:nvSpPr>
          <p:spPr>
            <a:xfrm>
              <a:off x="9632491" y="650157"/>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7" name="Oval 106"/>
            <p:cNvSpPr/>
            <p:nvPr userDrawn="1"/>
          </p:nvSpPr>
          <p:spPr>
            <a:xfrm>
              <a:off x="9717157" y="650157"/>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8" name="Oval 107"/>
            <p:cNvSpPr/>
            <p:nvPr userDrawn="1"/>
          </p:nvSpPr>
          <p:spPr>
            <a:xfrm>
              <a:off x="9801822" y="650157"/>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9" name="Oval 108"/>
            <p:cNvSpPr/>
            <p:nvPr userDrawn="1"/>
          </p:nvSpPr>
          <p:spPr>
            <a:xfrm>
              <a:off x="9886487" y="650157"/>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0" name="Oval 109"/>
            <p:cNvSpPr/>
            <p:nvPr userDrawn="1"/>
          </p:nvSpPr>
          <p:spPr>
            <a:xfrm>
              <a:off x="9971153" y="650157"/>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1" name="Oval 110"/>
            <p:cNvSpPr/>
            <p:nvPr userDrawn="1"/>
          </p:nvSpPr>
          <p:spPr>
            <a:xfrm>
              <a:off x="10055818" y="650157"/>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2" name="Oval 111"/>
            <p:cNvSpPr/>
            <p:nvPr userDrawn="1"/>
          </p:nvSpPr>
          <p:spPr>
            <a:xfrm>
              <a:off x="10140484" y="650157"/>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3" name="Oval 112"/>
            <p:cNvSpPr/>
            <p:nvPr userDrawn="1"/>
          </p:nvSpPr>
          <p:spPr>
            <a:xfrm>
              <a:off x="10225149" y="650157"/>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4" name="Oval 113"/>
            <p:cNvSpPr/>
            <p:nvPr userDrawn="1"/>
          </p:nvSpPr>
          <p:spPr>
            <a:xfrm>
              <a:off x="10309814" y="650157"/>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5" name="Oval 114"/>
            <p:cNvSpPr/>
            <p:nvPr userDrawn="1"/>
          </p:nvSpPr>
          <p:spPr>
            <a:xfrm>
              <a:off x="10394480" y="650157"/>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6" name="Oval 115"/>
            <p:cNvSpPr/>
            <p:nvPr userDrawn="1"/>
          </p:nvSpPr>
          <p:spPr>
            <a:xfrm>
              <a:off x="10479145" y="650157"/>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7" name="Oval 116"/>
            <p:cNvSpPr/>
            <p:nvPr userDrawn="1"/>
          </p:nvSpPr>
          <p:spPr>
            <a:xfrm>
              <a:off x="9378495" y="731295"/>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8" name="Oval 117"/>
            <p:cNvSpPr/>
            <p:nvPr userDrawn="1"/>
          </p:nvSpPr>
          <p:spPr>
            <a:xfrm>
              <a:off x="9463160" y="731295"/>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9" name="Oval 118"/>
            <p:cNvSpPr/>
            <p:nvPr userDrawn="1"/>
          </p:nvSpPr>
          <p:spPr>
            <a:xfrm>
              <a:off x="9547826" y="731295"/>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0" name="Oval 119"/>
            <p:cNvSpPr/>
            <p:nvPr userDrawn="1"/>
          </p:nvSpPr>
          <p:spPr>
            <a:xfrm>
              <a:off x="9632491" y="731295"/>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1" name="Oval 120"/>
            <p:cNvSpPr/>
            <p:nvPr userDrawn="1"/>
          </p:nvSpPr>
          <p:spPr>
            <a:xfrm>
              <a:off x="9717157" y="731295"/>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2" name="Oval 121"/>
            <p:cNvSpPr/>
            <p:nvPr userDrawn="1"/>
          </p:nvSpPr>
          <p:spPr>
            <a:xfrm>
              <a:off x="9801822" y="731295"/>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3" name="Oval 122"/>
            <p:cNvSpPr/>
            <p:nvPr userDrawn="1"/>
          </p:nvSpPr>
          <p:spPr>
            <a:xfrm>
              <a:off x="9886487" y="731295"/>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4" name="Oval 123"/>
            <p:cNvSpPr/>
            <p:nvPr userDrawn="1"/>
          </p:nvSpPr>
          <p:spPr>
            <a:xfrm>
              <a:off x="9971153" y="731295"/>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5" name="Oval 124"/>
            <p:cNvSpPr/>
            <p:nvPr userDrawn="1"/>
          </p:nvSpPr>
          <p:spPr>
            <a:xfrm>
              <a:off x="10055818" y="731295"/>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6" name="Oval 125"/>
            <p:cNvSpPr/>
            <p:nvPr userDrawn="1"/>
          </p:nvSpPr>
          <p:spPr>
            <a:xfrm>
              <a:off x="10140484" y="731295"/>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7" name="Oval 126"/>
            <p:cNvSpPr/>
            <p:nvPr userDrawn="1"/>
          </p:nvSpPr>
          <p:spPr>
            <a:xfrm>
              <a:off x="10225149" y="731295"/>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8" name="Oval 127"/>
            <p:cNvSpPr/>
            <p:nvPr userDrawn="1"/>
          </p:nvSpPr>
          <p:spPr>
            <a:xfrm>
              <a:off x="10309814" y="731295"/>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9" name="Oval 128"/>
            <p:cNvSpPr/>
            <p:nvPr userDrawn="1"/>
          </p:nvSpPr>
          <p:spPr>
            <a:xfrm>
              <a:off x="10394480" y="731295"/>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0" name="Oval 129"/>
            <p:cNvSpPr/>
            <p:nvPr userDrawn="1"/>
          </p:nvSpPr>
          <p:spPr>
            <a:xfrm>
              <a:off x="10479145" y="731295"/>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1" name="Oval 130"/>
            <p:cNvSpPr/>
            <p:nvPr userDrawn="1"/>
          </p:nvSpPr>
          <p:spPr>
            <a:xfrm>
              <a:off x="9374856" y="815960"/>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2" name="Oval 131"/>
            <p:cNvSpPr/>
            <p:nvPr userDrawn="1"/>
          </p:nvSpPr>
          <p:spPr>
            <a:xfrm>
              <a:off x="9459521" y="815960"/>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3" name="Oval 132"/>
            <p:cNvSpPr/>
            <p:nvPr userDrawn="1"/>
          </p:nvSpPr>
          <p:spPr>
            <a:xfrm>
              <a:off x="9544187" y="815960"/>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4" name="Oval 133"/>
            <p:cNvSpPr/>
            <p:nvPr userDrawn="1"/>
          </p:nvSpPr>
          <p:spPr>
            <a:xfrm>
              <a:off x="9628852" y="815960"/>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5" name="Oval 134"/>
            <p:cNvSpPr/>
            <p:nvPr userDrawn="1"/>
          </p:nvSpPr>
          <p:spPr>
            <a:xfrm>
              <a:off x="9713518" y="815960"/>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6" name="Oval 135"/>
            <p:cNvSpPr/>
            <p:nvPr userDrawn="1"/>
          </p:nvSpPr>
          <p:spPr>
            <a:xfrm>
              <a:off x="9798183" y="815960"/>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7" name="Oval 136"/>
            <p:cNvSpPr/>
            <p:nvPr userDrawn="1"/>
          </p:nvSpPr>
          <p:spPr>
            <a:xfrm>
              <a:off x="9882848" y="815960"/>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8" name="Oval 137"/>
            <p:cNvSpPr/>
            <p:nvPr userDrawn="1"/>
          </p:nvSpPr>
          <p:spPr>
            <a:xfrm>
              <a:off x="9967514" y="815960"/>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9" name="Oval 138"/>
            <p:cNvSpPr/>
            <p:nvPr userDrawn="1"/>
          </p:nvSpPr>
          <p:spPr>
            <a:xfrm>
              <a:off x="10052179" y="815960"/>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0" name="Oval 139"/>
            <p:cNvSpPr/>
            <p:nvPr userDrawn="1"/>
          </p:nvSpPr>
          <p:spPr>
            <a:xfrm>
              <a:off x="10136845" y="815960"/>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1" name="Oval 140"/>
            <p:cNvSpPr/>
            <p:nvPr userDrawn="1"/>
          </p:nvSpPr>
          <p:spPr>
            <a:xfrm>
              <a:off x="10221510" y="815960"/>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2" name="Oval 141"/>
            <p:cNvSpPr/>
            <p:nvPr userDrawn="1"/>
          </p:nvSpPr>
          <p:spPr>
            <a:xfrm>
              <a:off x="10306175" y="815960"/>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3" name="Oval 142"/>
            <p:cNvSpPr/>
            <p:nvPr userDrawn="1"/>
          </p:nvSpPr>
          <p:spPr>
            <a:xfrm>
              <a:off x="10390841" y="815960"/>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4" name="Oval 143"/>
            <p:cNvSpPr/>
            <p:nvPr userDrawn="1"/>
          </p:nvSpPr>
          <p:spPr>
            <a:xfrm>
              <a:off x="10475506" y="815960"/>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5" name="Oval 144"/>
            <p:cNvSpPr/>
            <p:nvPr userDrawn="1"/>
          </p:nvSpPr>
          <p:spPr>
            <a:xfrm>
              <a:off x="9374856" y="89709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6" name="Oval 145"/>
            <p:cNvSpPr/>
            <p:nvPr userDrawn="1"/>
          </p:nvSpPr>
          <p:spPr>
            <a:xfrm>
              <a:off x="9459521" y="89709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7" name="Oval 146"/>
            <p:cNvSpPr/>
            <p:nvPr userDrawn="1"/>
          </p:nvSpPr>
          <p:spPr>
            <a:xfrm>
              <a:off x="9544187" y="89709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8" name="Oval 147"/>
            <p:cNvSpPr/>
            <p:nvPr userDrawn="1"/>
          </p:nvSpPr>
          <p:spPr>
            <a:xfrm>
              <a:off x="9628852" y="89709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9" name="Oval 148"/>
            <p:cNvSpPr/>
            <p:nvPr userDrawn="1"/>
          </p:nvSpPr>
          <p:spPr>
            <a:xfrm>
              <a:off x="9713518" y="89709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0" name="Oval 149"/>
            <p:cNvSpPr/>
            <p:nvPr userDrawn="1"/>
          </p:nvSpPr>
          <p:spPr>
            <a:xfrm>
              <a:off x="9798183" y="89709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1" name="Oval 150"/>
            <p:cNvSpPr/>
            <p:nvPr userDrawn="1"/>
          </p:nvSpPr>
          <p:spPr>
            <a:xfrm>
              <a:off x="9882848" y="89709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2" name="Oval 151"/>
            <p:cNvSpPr/>
            <p:nvPr userDrawn="1"/>
          </p:nvSpPr>
          <p:spPr>
            <a:xfrm>
              <a:off x="9967514" y="89709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3" name="Oval 152"/>
            <p:cNvSpPr/>
            <p:nvPr userDrawn="1"/>
          </p:nvSpPr>
          <p:spPr>
            <a:xfrm>
              <a:off x="10052179" y="89709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4" name="Oval 153"/>
            <p:cNvSpPr/>
            <p:nvPr userDrawn="1"/>
          </p:nvSpPr>
          <p:spPr>
            <a:xfrm>
              <a:off x="10136845" y="89709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5" name="Oval 154"/>
            <p:cNvSpPr/>
            <p:nvPr userDrawn="1"/>
          </p:nvSpPr>
          <p:spPr>
            <a:xfrm>
              <a:off x="10221510" y="89709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6" name="Oval 155"/>
            <p:cNvSpPr/>
            <p:nvPr userDrawn="1"/>
          </p:nvSpPr>
          <p:spPr>
            <a:xfrm>
              <a:off x="10306175" y="89709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7" name="Oval 156"/>
            <p:cNvSpPr/>
            <p:nvPr userDrawn="1"/>
          </p:nvSpPr>
          <p:spPr>
            <a:xfrm>
              <a:off x="10390841" y="89709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8" name="Oval 157"/>
            <p:cNvSpPr/>
            <p:nvPr userDrawn="1"/>
          </p:nvSpPr>
          <p:spPr>
            <a:xfrm>
              <a:off x="10475506" y="89709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9" name="Oval 158"/>
            <p:cNvSpPr/>
            <p:nvPr userDrawn="1"/>
          </p:nvSpPr>
          <p:spPr>
            <a:xfrm>
              <a:off x="9371217" y="981763"/>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0" name="Oval 159"/>
            <p:cNvSpPr/>
            <p:nvPr userDrawn="1"/>
          </p:nvSpPr>
          <p:spPr>
            <a:xfrm>
              <a:off x="9455882" y="981763"/>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1" name="Oval 160"/>
            <p:cNvSpPr/>
            <p:nvPr userDrawn="1"/>
          </p:nvSpPr>
          <p:spPr>
            <a:xfrm>
              <a:off x="9540548" y="981763"/>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2" name="Oval 161"/>
            <p:cNvSpPr/>
            <p:nvPr userDrawn="1"/>
          </p:nvSpPr>
          <p:spPr>
            <a:xfrm>
              <a:off x="9625213" y="981763"/>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3" name="Oval 162"/>
            <p:cNvSpPr/>
            <p:nvPr userDrawn="1"/>
          </p:nvSpPr>
          <p:spPr>
            <a:xfrm>
              <a:off x="9709879" y="981763"/>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4" name="Oval 163"/>
            <p:cNvSpPr/>
            <p:nvPr userDrawn="1"/>
          </p:nvSpPr>
          <p:spPr>
            <a:xfrm>
              <a:off x="9794544" y="981763"/>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5" name="Oval 164"/>
            <p:cNvSpPr/>
            <p:nvPr userDrawn="1"/>
          </p:nvSpPr>
          <p:spPr>
            <a:xfrm>
              <a:off x="9879209" y="981763"/>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6" name="Oval 165"/>
            <p:cNvSpPr/>
            <p:nvPr userDrawn="1"/>
          </p:nvSpPr>
          <p:spPr>
            <a:xfrm>
              <a:off x="9963875" y="981763"/>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7" name="Oval 166"/>
            <p:cNvSpPr/>
            <p:nvPr userDrawn="1"/>
          </p:nvSpPr>
          <p:spPr>
            <a:xfrm>
              <a:off x="10048540" y="981763"/>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8" name="Oval 167"/>
            <p:cNvSpPr/>
            <p:nvPr userDrawn="1"/>
          </p:nvSpPr>
          <p:spPr>
            <a:xfrm>
              <a:off x="10133206" y="981763"/>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9" name="Oval 168"/>
            <p:cNvSpPr/>
            <p:nvPr userDrawn="1"/>
          </p:nvSpPr>
          <p:spPr>
            <a:xfrm>
              <a:off x="10217871" y="981763"/>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0" name="Oval 169"/>
            <p:cNvSpPr/>
            <p:nvPr userDrawn="1"/>
          </p:nvSpPr>
          <p:spPr>
            <a:xfrm>
              <a:off x="10302536" y="981763"/>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1" name="Oval 170"/>
            <p:cNvSpPr/>
            <p:nvPr userDrawn="1"/>
          </p:nvSpPr>
          <p:spPr>
            <a:xfrm>
              <a:off x="10387202" y="981763"/>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2" name="Oval 171"/>
            <p:cNvSpPr/>
            <p:nvPr userDrawn="1"/>
          </p:nvSpPr>
          <p:spPr>
            <a:xfrm>
              <a:off x="10471867" y="981763"/>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3" name="Oval 172"/>
            <p:cNvSpPr/>
            <p:nvPr userDrawn="1"/>
          </p:nvSpPr>
          <p:spPr>
            <a:xfrm>
              <a:off x="9371217" y="106290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4" name="Oval 173"/>
            <p:cNvSpPr/>
            <p:nvPr userDrawn="1"/>
          </p:nvSpPr>
          <p:spPr>
            <a:xfrm>
              <a:off x="9455882" y="106290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5" name="Oval 174"/>
            <p:cNvSpPr/>
            <p:nvPr userDrawn="1"/>
          </p:nvSpPr>
          <p:spPr>
            <a:xfrm>
              <a:off x="9540548" y="106290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6" name="Oval 175"/>
            <p:cNvSpPr/>
            <p:nvPr userDrawn="1"/>
          </p:nvSpPr>
          <p:spPr>
            <a:xfrm>
              <a:off x="9625213" y="106290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7" name="Oval 176"/>
            <p:cNvSpPr/>
            <p:nvPr userDrawn="1"/>
          </p:nvSpPr>
          <p:spPr>
            <a:xfrm>
              <a:off x="9709879" y="106290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8" name="Oval 177"/>
            <p:cNvSpPr/>
            <p:nvPr userDrawn="1"/>
          </p:nvSpPr>
          <p:spPr>
            <a:xfrm>
              <a:off x="9794544" y="106290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9" name="Oval 178"/>
            <p:cNvSpPr/>
            <p:nvPr userDrawn="1"/>
          </p:nvSpPr>
          <p:spPr>
            <a:xfrm>
              <a:off x="9879209" y="106290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0" name="Oval 179"/>
            <p:cNvSpPr/>
            <p:nvPr userDrawn="1"/>
          </p:nvSpPr>
          <p:spPr>
            <a:xfrm>
              <a:off x="9963875" y="106290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1" name="Oval 180"/>
            <p:cNvSpPr/>
            <p:nvPr userDrawn="1"/>
          </p:nvSpPr>
          <p:spPr>
            <a:xfrm>
              <a:off x="10048540" y="106290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2" name="Oval 181"/>
            <p:cNvSpPr/>
            <p:nvPr userDrawn="1"/>
          </p:nvSpPr>
          <p:spPr>
            <a:xfrm>
              <a:off x="10133206" y="106290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3" name="Oval 182"/>
            <p:cNvSpPr/>
            <p:nvPr userDrawn="1"/>
          </p:nvSpPr>
          <p:spPr>
            <a:xfrm>
              <a:off x="10217871" y="106290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4" name="Oval 183"/>
            <p:cNvSpPr/>
            <p:nvPr userDrawn="1"/>
          </p:nvSpPr>
          <p:spPr>
            <a:xfrm>
              <a:off x="10302536" y="106290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5" name="Oval 184"/>
            <p:cNvSpPr/>
            <p:nvPr userDrawn="1"/>
          </p:nvSpPr>
          <p:spPr>
            <a:xfrm>
              <a:off x="10387202" y="106290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6" name="Oval 185"/>
            <p:cNvSpPr/>
            <p:nvPr userDrawn="1"/>
          </p:nvSpPr>
          <p:spPr>
            <a:xfrm>
              <a:off x="10471867" y="106290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7" name="Oval 186"/>
            <p:cNvSpPr/>
            <p:nvPr userDrawn="1"/>
          </p:nvSpPr>
          <p:spPr>
            <a:xfrm>
              <a:off x="9367577" y="114756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8" name="Oval 187"/>
            <p:cNvSpPr/>
            <p:nvPr userDrawn="1"/>
          </p:nvSpPr>
          <p:spPr>
            <a:xfrm>
              <a:off x="9452242" y="114756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9" name="Oval 188"/>
            <p:cNvSpPr/>
            <p:nvPr userDrawn="1"/>
          </p:nvSpPr>
          <p:spPr>
            <a:xfrm>
              <a:off x="9536908" y="114756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0" name="Oval 189"/>
            <p:cNvSpPr/>
            <p:nvPr userDrawn="1"/>
          </p:nvSpPr>
          <p:spPr>
            <a:xfrm>
              <a:off x="9621573" y="114756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1" name="Oval 190"/>
            <p:cNvSpPr/>
            <p:nvPr userDrawn="1"/>
          </p:nvSpPr>
          <p:spPr>
            <a:xfrm>
              <a:off x="9706239" y="114756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2" name="Oval 191"/>
            <p:cNvSpPr/>
            <p:nvPr userDrawn="1"/>
          </p:nvSpPr>
          <p:spPr>
            <a:xfrm>
              <a:off x="9790904" y="114756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3" name="Oval 192"/>
            <p:cNvSpPr/>
            <p:nvPr userDrawn="1"/>
          </p:nvSpPr>
          <p:spPr>
            <a:xfrm>
              <a:off x="9875569" y="114756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4" name="Oval 193"/>
            <p:cNvSpPr/>
            <p:nvPr userDrawn="1"/>
          </p:nvSpPr>
          <p:spPr>
            <a:xfrm>
              <a:off x="9960235" y="114756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5" name="Oval 194"/>
            <p:cNvSpPr/>
            <p:nvPr userDrawn="1"/>
          </p:nvSpPr>
          <p:spPr>
            <a:xfrm>
              <a:off x="10044900" y="114756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6" name="Oval 195"/>
            <p:cNvSpPr/>
            <p:nvPr userDrawn="1"/>
          </p:nvSpPr>
          <p:spPr>
            <a:xfrm>
              <a:off x="10129566" y="114756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7" name="Oval 196"/>
            <p:cNvSpPr/>
            <p:nvPr userDrawn="1"/>
          </p:nvSpPr>
          <p:spPr>
            <a:xfrm>
              <a:off x="10214231" y="114756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8" name="Oval 197"/>
            <p:cNvSpPr/>
            <p:nvPr userDrawn="1"/>
          </p:nvSpPr>
          <p:spPr>
            <a:xfrm>
              <a:off x="10298896" y="114756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9" name="Oval 198"/>
            <p:cNvSpPr/>
            <p:nvPr userDrawn="1"/>
          </p:nvSpPr>
          <p:spPr>
            <a:xfrm>
              <a:off x="10383562" y="114756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0" name="Oval 199"/>
            <p:cNvSpPr/>
            <p:nvPr userDrawn="1"/>
          </p:nvSpPr>
          <p:spPr>
            <a:xfrm>
              <a:off x="10468227" y="114756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Tree>
  </p:cSld>
  <p:clrMapOvr>
    <a:masterClrMapping/>
  </p:clrMapOvr>
</p:sldLayout>
</file>

<file path=ppt/slideLayouts/slideLayout13.xml><?xml version="1.0" encoding="utf-8"?>
<p:sldLayout xmlns:a="http://schemas.openxmlformats.org/drawingml/2006/main" xmlns:r="http://schemas.openxmlformats.org/officeDocument/2006/relationships" xmlns:p="http://schemas.openxmlformats.org/presentationml/2006/main" matchingName="1_Blank small">
  <p:cSld name="1_Blank small">
    <p:bg>
      <p:bgPr>
        <a:solidFill>
          <a:schemeClr val="lt1"/>
        </a:solidFill>
        <a:effectLst/>
      </p:bgPr>
    </p:bg>
    <p:spTree>
      <p:nvGrpSpPr>
        <p:cNvPr id="1" name="Shape 82"/>
        <p:cNvGrpSpPr/>
        <p:nvPr/>
      </p:nvGrpSpPr>
      <p:grpSpPr>
        <a:xfrm>
          <a:off x="0" y="0"/>
          <a:ext cx="0" cy="0"/>
          <a:chOff x="0" y="0"/>
          <a:chExt cx="0" cy="0"/>
        </a:xfrm>
      </p:grpSpPr>
      <p:grpSp>
        <p:nvGrpSpPr>
          <p:cNvPr id="16" name="Group 15"/>
          <p:cNvGrpSpPr/>
          <p:nvPr userDrawn="1"/>
        </p:nvGrpSpPr>
        <p:grpSpPr>
          <a:xfrm>
            <a:off x="10398040" y="4850833"/>
            <a:ext cx="1451446" cy="1293795"/>
            <a:chOff x="9367577" y="152748"/>
            <a:chExt cx="1175402" cy="1047734"/>
          </a:xfrm>
          <a:solidFill>
            <a:schemeClr val="accent1">
              <a:lumMod val="60000"/>
              <a:lumOff val="40000"/>
            </a:schemeClr>
          </a:solidFill>
        </p:grpSpPr>
        <p:sp>
          <p:nvSpPr>
            <p:cNvPr id="17" name="Oval 16"/>
            <p:cNvSpPr/>
            <p:nvPr userDrawn="1"/>
          </p:nvSpPr>
          <p:spPr>
            <a:xfrm>
              <a:off x="9389413" y="15274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 name="Oval 17"/>
            <p:cNvSpPr/>
            <p:nvPr userDrawn="1"/>
          </p:nvSpPr>
          <p:spPr>
            <a:xfrm>
              <a:off x="9474078" y="15274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 name="Oval 18"/>
            <p:cNvSpPr/>
            <p:nvPr userDrawn="1"/>
          </p:nvSpPr>
          <p:spPr>
            <a:xfrm>
              <a:off x="9558744" y="15274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 name="Oval 19"/>
            <p:cNvSpPr/>
            <p:nvPr userDrawn="1"/>
          </p:nvSpPr>
          <p:spPr>
            <a:xfrm>
              <a:off x="9643409" y="15274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Oval 20"/>
            <p:cNvSpPr/>
            <p:nvPr userDrawn="1"/>
          </p:nvSpPr>
          <p:spPr>
            <a:xfrm>
              <a:off x="9728075" y="15274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 name="Oval 21"/>
            <p:cNvSpPr/>
            <p:nvPr userDrawn="1"/>
          </p:nvSpPr>
          <p:spPr>
            <a:xfrm>
              <a:off x="9812740" y="15274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 name="Oval 22"/>
            <p:cNvSpPr/>
            <p:nvPr userDrawn="1"/>
          </p:nvSpPr>
          <p:spPr>
            <a:xfrm>
              <a:off x="9897405" y="15274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 name="Oval 23"/>
            <p:cNvSpPr/>
            <p:nvPr userDrawn="1"/>
          </p:nvSpPr>
          <p:spPr>
            <a:xfrm>
              <a:off x="9982071" y="15274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 name="Oval 24"/>
            <p:cNvSpPr/>
            <p:nvPr userDrawn="1"/>
          </p:nvSpPr>
          <p:spPr>
            <a:xfrm>
              <a:off x="10066736" y="15274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 name="Oval 25"/>
            <p:cNvSpPr/>
            <p:nvPr userDrawn="1"/>
          </p:nvSpPr>
          <p:spPr>
            <a:xfrm>
              <a:off x="10151402" y="15274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 name="Oval 26"/>
            <p:cNvSpPr/>
            <p:nvPr userDrawn="1"/>
          </p:nvSpPr>
          <p:spPr>
            <a:xfrm>
              <a:off x="10236067" y="15274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 name="Oval 27"/>
            <p:cNvSpPr/>
            <p:nvPr userDrawn="1"/>
          </p:nvSpPr>
          <p:spPr>
            <a:xfrm>
              <a:off x="10320732" y="15274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 name="Oval 28"/>
            <p:cNvSpPr/>
            <p:nvPr userDrawn="1"/>
          </p:nvSpPr>
          <p:spPr>
            <a:xfrm>
              <a:off x="10405398" y="15274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 name="Oval 29"/>
            <p:cNvSpPr/>
            <p:nvPr userDrawn="1"/>
          </p:nvSpPr>
          <p:spPr>
            <a:xfrm>
              <a:off x="10490063" y="15274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1" name="Oval 30"/>
            <p:cNvSpPr/>
            <p:nvPr userDrawn="1"/>
          </p:nvSpPr>
          <p:spPr>
            <a:xfrm>
              <a:off x="9389413" y="23388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 name="Oval 31"/>
            <p:cNvSpPr/>
            <p:nvPr userDrawn="1"/>
          </p:nvSpPr>
          <p:spPr>
            <a:xfrm>
              <a:off x="9474078" y="23388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 name="Oval 32"/>
            <p:cNvSpPr/>
            <p:nvPr userDrawn="1"/>
          </p:nvSpPr>
          <p:spPr>
            <a:xfrm>
              <a:off x="9558744" y="23388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 name="Oval 33"/>
            <p:cNvSpPr/>
            <p:nvPr userDrawn="1"/>
          </p:nvSpPr>
          <p:spPr>
            <a:xfrm>
              <a:off x="9643409" y="23388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 name="Oval 34"/>
            <p:cNvSpPr/>
            <p:nvPr userDrawn="1"/>
          </p:nvSpPr>
          <p:spPr>
            <a:xfrm>
              <a:off x="9728075" y="23388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6" name="Oval 35"/>
            <p:cNvSpPr/>
            <p:nvPr userDrawn="1"/>
          </p:nvSpPr>
          <p:spPr>
            <a:xfrm>
              <a:off x="9812740" y="23388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7" name="Oval 36"/>
            <p:cNvSpPr/>
            <p:nvPr userDrawn="1"/>
          </p:nvSpPr>
          <p:spPr>
            <a:xfrm>
              <a:off x="9897405" y="23388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 name="Oval 37"/>
            <p:cNvSpPr/>
            <p:nvPr userDrawn="1"/>
          </p:nvSpPr>
          <p:spPr>
            <a:xfrm>
              <a:off x="9982071" y="23388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9" name="Oval 38"/>
            <p:cNvSpPr/>
            <p:nvPr userDrawn="1"/>
          </p:nvSpPr>
          <p:spPr>
            <a:xfrm>
              <a:off x="10066736" y="23388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 name="Oval 39"/>
            <p:cNvSpPr/>
            <p:nvPr userDrawn="1"/>
          </p:nvSpPr>
          <p:spPr>
            <a:xfrm>
              <a:off x="10151402" y="23388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 name="Oval 40"/>
            <p:cNvSpPr/>
            <p:nvPr userDrawn="1"/>
          </p:nvSpPr>
          <p:spPr>
            <a:xfrm>
              <a:off x="10236067" y="23388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 name="Oval 41"/>
            <p:cNvSpPr/>
            <p:nvPr userDrawn="1"/>
          </p:nvSpPr>
          <p:spPr>
            <a:xfrm>
              <a:off x="10320732" y="23388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3" name="Oval 42"/>
            <p:cNvSpPr/>
            <p:nvPr userDrawn="1"/>
          </p:nvSpPr>
          <p:spPr>
            <a:xfrm>
              <a:off x="10405398" y="23388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 name="Oval 43"/>
            <p:cNvSpPr/>
            <p:nvPr userDrawn="1"/>
          </p:nvSpPr>
          <p:spPr>
            <a:xfrm>
              <a:off x="10490063" y="23388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 name="Oval 44"/>
            <p:cNvSpPr/>
            <p:nvPr userDrawn="1"/>
          </p:nvSpPr>
          <p:spPr>
            <a:xfrm>
              <a:off x="9385774" y="31855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 name="Oval 45"/>
            <p:cNvSpPr/>
            <p:nvPr userDrawn="1"/>
          </p:nvSpPr>
          <p:spPr>
            <a:xfrm>
              <a:off x="9470439" y="31855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 name="Oval 46"/>
            <p:cNvSpPr/>
            <p:nvPr userDrawn="1"/>
          </p:nvSpPr>
          <p:spPr>
            <a:xfrm>
              <a:off x="9555105" y="31855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8" name="Oval 47"/>
            <p:cNvSpPr/>
            <p:nvPr userDrawn="1"/>
          </p:nvSpPr>
          <p:spPr>
            <a:xfrm>
              <a:off x="9639770" y="31855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9" name="Oval 48"/>
            <p:cNvSpPr/>
            <p:nvPr userDrawn="1"/>
          </p:nvSpPr>
          <p:spPr>
            <a:xfrm>
              <a:off x="9724436" y="31855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0" name="Oval 49"/>
            <p:cNvSpPr/>
            <p:nvPr userDrawn="1"/>
          </p:nvSpPr>
          <p:spPr>
            <a:xfrm>
              <a:off x="9809101" y="31855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1" name="Oval 50"/>
            <p:cNvSpPr/>
            <p:nvPr userDrawn="1"/>
          </p:nvSpPr>
          <p:spPr>
            <a:xfrm>
              <a:off x="9893766" y="31855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2" name="Oval 51"/>
            <p:cNvSpPr/>
            <p:nvPr userDrawn="1"/>
          </p:nvSpPr>
          <p:spPr>
            <a:xfrm>
              <a:off x="9978432" y="31855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3" name="Oval 52"/>
            <p:cNvSpPr/>
            <p:nvPr userDrawn="1"/>
          </p:nvSpPr>
          <p:spPr>
            <a:xfrm>
              <a:off x="10063097" y="31855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4" name="Oval 53"/>
            <p:cNvSpPr/>
            <p:nvPr userDrawn="1"/>
          </p:nvSpPr>
          <p:spPr>
            <a:xfrm>
              <a:off x="10147763" y="31855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5" name="Oval 54"/>
            <p:cNvSpPr/>
            <p:nvPr userDrawn="1"/>
          </p:nvSpPr>
          <p:spPr>
            <a:xfrm>
              <a:off x="10232428" y="31855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6" name="Oval 55"/>
            <p:cNvSpPr/>
            <p:nvPr userDrawn="1"/>
          </p:nvSpPr>
          <p:spPr>
            <a:xfrm>
              <a:off x="10317093" y="31855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7" name="Oval 56"/>
            <p:cNvSpPr/>
            <p:nvPr userDrawn="1"/>
          </p:nvSpPr>
          <p:spPr>
            <a:xfrm>
              <a:off x="10401759" y="31855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8" name="Oval 57"/>
            <p:cNvSpPr/>
            <p:nvPr userDrawn="1"/>
          </p:nvSpPr>
          <p:spPr>
            <a:xfrm>
              <a:off x="10486424" y="31855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9" name="Oval 58"/>
            <p:cNvSpPr/>
            <p:nvPr userDrawn="1"/>
          </p:nvSpPr>
          <p:spPr>
            <a:xfrm>
              <a:off x="9385774" y="399689"/>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0" name="Oval 59"/>
            <p:cNvSpPr/>
            <p:nvPr userDrawn="1"/>
          </p:nvSpPr>
          <p:spPr>
            <a:xfrm>
              <a:off x="9470439" y="399689"/>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1" name="Oval 60"/>
            <p:cNvSpPr/>
            <p:nvPr userDrawn="1"/>
          </p:nvSpPr>
          <p:spPr>
            <a:xfrm>
              <a:off x="9555105" y="399689"/>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2" name="Oval 61"/>
            <p:cNvSpPr/>
            <p:nvPr userDrawn="1"/>
          </p:nvSpPr>
          <p:spPr>
            <a:xfrm>
              <a:off x="9639770" y="399689"/>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3" name="Oval 62"/>
            <p:cNvSpPr/>
            <p:nvPr userDrawn="1"/>
          </p:nvSpPr>
          <p:spPr>
            <a:xfrm>
              <a:off x="9724436" y="399689"/>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4" name="Oval 63"/>
            <p:cNvSpPr/>
            <p:nvPr userDrawn="1"/>
          </p:nvSpPr>
          <p:spPr>
            <a:xfrm>
              <a:off x="9809101" y="399689"/>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5" name="Oval 64"/>
            <p:cNvSpPr/>
            <p:nvPr userDrawn="1"/>
          </p:nvSpPr>
          <p:spPr>
            <a:xfrm>
              <a:off x="9893766" y="399689"/>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6" name="Oval 65"/>
            <p:cNvSpPr/>
            <p:nvPr userDrawn="1"/>
          </p:nvSpPr>
          <p:spPr>
            <a:xfrm>
              <a:off x="9978432" y="399689"/>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7" name="Oval 66"/>
            <p:cNvSpPr/>
            <p:nvPr userDrawn="1"/>
          </p:nvSpPr>
          <p:spPr>
            <a:xfrm>
              <a:off x="10063097" y="399689"/>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8" name="Oval 67"/>
            <p:cNvSpPr/>
            <p:nvPr userDrawn="1"/>
          </p:nvSpPr>
          <p:spPr>
            <a:xfrm>
              <a:off x="10147763" y="399689"/>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9" name="Oval 68"/>
            <p:cNvSpPr/>
            <p:nvPr userDrawn="1"/>
          </p:nvSpPr>
          <p:spPr>
            <a:xfrm>
              <a:off x="10232428" y="399689"/>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0" name="Oval 69"/>
            <p:cNvSpPr/>
            <p:nvPr userDrawn="1"/>
          </p:nvSpPr>
          <p:spPr>
            <a:xfrm>
              <a:off x="10317093" y="399689"/>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1" name="Oval 70"/>
            <p:cNvSpPr/>
            <p:nvPr userDrawn="1"/>
          </p:nvSpPr>
          <p:spPr>
            <a:xfrm>
              <a:off x="10401759" y="399689"/>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2" name="Oval 71"/>
            <p:cNvSpPr/>
            <p:nvPr userDrawn="1"/>
          </p:nvSpPr>
          <p:spPr>
            <a:xfrm>
              <a:off x="10486424" y="399689"/>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3" name="Oval 72"/>
            <p:cNvSpPr/>
            <p:nvPr userDrawn="1"/>
          </p:nvSpPr>
          <p:spPr>
            <a:xfrm>
              <a:off x="9382134" y="484354"/>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4" name="Oval 73"/>
            <p:cNvSpPr/>
            <p:nvPr userDrawn="1"/>
          </p:nvSpPr>
          <p:spPr>
            <a:xfrm>
              <a:off x="9466799" y="484354"/>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5" name="Oval 74"/>
            <p:cNvSpPr/>
            <p:nvPr userDrawn="1"/>
          </p:nvSpPr>
          <p:spPr>
            <a:xfrm>
              <a:off x="9551465" y="484354"/>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6" name="Oval 75"/>
            <p:cNvSpPr/>
            <p:nvPr userDrawn="1"/>
          </p:nvSpPr>
          <p:spPr>
            <a:xfrm>
              <a:off x="9636130" y="484354"/>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7" name="Oval 76"/>
            <p:cNvSpPr/>
            <p:nvPr userDrawn="1"/>
          </p:nvSpPr>
          <p:spPr>
            <a:xfrm>
              <a:off x="9720796" y="484354"/>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8" name="Oval 77"/>
            <p:cNvSpPr/>
            <p:nvPr userDrawn="1"/>
          </p:nvSpPr>
          <p:spPr>
            <a:xfrm>
              <a:off x="9805461" y="484354"/>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9" name="Oval 78"/>
            <p:cNvSpPr/>
            <p:nvPr userDrawn="1"/>
          </p:nvSpPr>
          <p:spPr>
            <a:xfrm>
              <a:off x="9890126" y="484354"/>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0" name="Oval 79"/>
            <p:cNvSpPr/>
            <p:nvPr userDrawn="1"/>
          </p:nvSpPr>
          <p:spPr>
            <a:xfrm>
              <a:off x="9974792" y="484354"/>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1" name="Oval 80"/>
            <p:cNvSpPr/>
            <p:nvPr userDrawn="1"/>
          </p:nvSpPr>
          <p:spPr>
            <a:xfrm>
              <a:off x="10059457" y="484354"/>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2" name="Oval 81"/>
            <p:cNvSpPr/>
            <p:nvPr userDrawn="1"/>
          </p:nvSpPr>
          <p:spPr>
            <a:xfrm>
              <a:off x="10144123" y="484354"/>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5" name="Oval 84"/>
            <p:cNvSpPr/>
            <p:nvPr userDrawn="1"/>
          </p:nvSpPr>
          <p:spPr>
            <a:xfrm>
              <a:off x="10228788" y="484354"/>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6" name="Oval 85"/>
            <p:cNvSpPr/>
            <p:nvPr userDrawn="1"/>
          </p:nvSpPr>
          <p:spPr>
            <a:xfrm>
              <a:off x="10313453" y="484354"/>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7" name="Oval 86"/>
            <p:cNvSpPr/>
            <p:nvPr userDrawn="1"/>
          </p:nvSpPr>
          <p:spPr>
            <a:xfrm>
              <a:off x="10398119" y="484354"/>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8" name="Oval 87"/>
            <p:cNvSpPr/>
            <p:nvPr userDrawn="1"/>
          </p:nvSpPr>
          <p:spPr>
            <a:xfrm>
              <a:off x="10482784" y="484354"/>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9" name="Oval 88"/>
            <p:cNvSpPr/>
            <p:nvPr userDrawn="1"/>
          </p:nvSpPr>
          <p:spPr>
            <a:xfrm>
              <a:off x="9382134" y="565492"/>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0" name="Oval 89"/>
            <p:cNvSpPr/>
            <p:nvPr userDrawn="1"/>
          </p:nvSpPr>
          <p:spPr>
            <a:xfrm>
              <a:off x="9466799" y="565492"/>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1" name="Oval 90"/>
            <p:cNvSpPr/>
            <p:nvPr userDrawn="1"/>
          </p:nvSpPr>
          <p:spPr>
            <a:xfrm>
              <a:off x="9551465" y="565492"/>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2" name="Oval 91"/>
            <p:cNvSpPr/>
            <p:nvPr userDrawn="1"/>
          </p:nvSpPr>
          <p:spPr>
            <a:xfrm>
              <a:off x="9636130" y="565492"/>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3" name="Oval 92"/>
            <p:cNvSpPr/>
            <p:nvPr userDrawn="1"/>
          </p:nvSpPr>
          <p:spPr>
            <a:xfrm>
              <a:off x="9720796" y="565492"/>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4" name="Oval 93"/>
            <p:cNvSpPr/>
            <p:nvPr userDrawn="1"/>
          </p:nvSpPr>
          <p:spPr>
            <a:xfrm>
              <a:off x="9805461" y="565492"/>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5" name="Oval 94"/>
            <p:cNvSpPr/>
            <p:nvPr userDrawn="1"/>
          </p:nvSpPr>
          <p:spPr>
            <a:xfrm>
              <a:off x="9890126" y="565492"/>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6" name="Oval 95"/>
            <p:cNvSpPr/>
            <p:nvPr userDrawn="1"/>
          </p:nvSpPr>
          <p:spPr>
            <a:xfrm>
              <a:off x="9974792" y="565492"/>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7" name="Oval 96"/>
            <p:cNvSpPr/>
            <p:nvPr userDrawn="1"/>
          </p:nvSpPr>
          <p:spPr>
            <a:xfrm>
              <a:off x="10059457" y="565492"/>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8" name="Oval 97"/>
            <p:cNvSpPr/>
            <p:nvPr userDrawn="1"/>
          </p:nvSpPr>
          <p:spPr>
            <a:xfrm>
              <a:off x="10144123" y="565492"/>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9" name="Oval 98"/>
            <p:cNvSpPr/>
            <p:nvPr userDrawn="1"/>
          </p:nvSpPr>
          <p:spPr>
            <a:xfrm>
              <a:off x="10228788" y="565492"/>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0" name="Oval 99"/>
            <p:cNvSpPr/>
            <p:nvPr userDrawn="1"/>
          </p:nvSpPr>
          <p:spPr>
            <a:xfrm>
              <a:off x="10313453" y="565492"/>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1" name="Oval 100"/>
            <p:cNvSpPr/>
            <p:nvPr userDrawn="1"/>
          </p:nvSpPr>
          <p:spPr>
            <a:xfrm>
              <a:off x="10398119" y="565492"/>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2" name="Oval 101"/>
            <p:cNvSpPr/>
            <p:nvPr userDrawn="1"/>
          </p:nvSpPr>
          <p:spPr>
            <a:xfrm>
              <a:off x="10482784" y="565492"/>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3" name="Oval 102"/>
            <p:cNvSpPr/>
            <p:nvPr userDrawn="1"/>
          </p:nvSpPr>
          <p:spPr>
            <a:xfrm>
              <a:off x="9378495" y="650157"/>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4" name="Oval 103"/>
            <p:cNvSpPr/>
            <p:nvPr userDrawn="1"/>
          </p:nvSpPr>
          <p:spPr>
            <a:xfrm>
              <a:off x="9463160" y="650157"/>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5" name="Oval 104"/>
            <p:cNvSpPr/>
            <p:nvPr userDrawn="1"/>
          </p:nvSpPr>
          <p:spPr>
            <a:xfrm>
              <a:off x="9547826" y="650157"/>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6" name="Oval 105"/>
            <p:cNvSpPr/>
            <p:nvPr userDrawn="1"/>
          </p:nvSpPr>
          <p:spPr>
            <a:xfrm>
              <a:off x="9632491" y="650157"/>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7" name="Oval 106"/>
            <p:cNvSpPr/>
            <p:nvPr userDrawn="1"/>
          </p:nvSpPr>
          <p:spPr>
            <a:xfrm>
              <a:off x="9717157" y="650157"/>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8" name="Oval 107"/>
            <p:cNvSpPr/>
            <p:nvPr userDrawn="1"/>
          </p:nvSpPr>
          <p:spPr>
            <a:xfrm>
              <a:off x="9801822" y="650157"/>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9" name="Oval 108"/>
            <p:cNvSpPr/>
            <p:nvPr userDrawn="1"/>
          </p:nvSpPr>
          <p:spPr>
            <a:xfrm>
              <a:off x="9886487" y="650157"/>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0" name="Oval 109"/>
            <p:cNvSpPr/>
            <p:nvPr userDrawn="1"/>
          </p:nvSpPr>
          <p:spPr>
            <a:xfrm>
              <a:off x="9971153" y="650157"/>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1" name="Oval 110"/>
            <p:cNvSpPr/>
            <p:nvPr userDrawn="1"/>
          </p:nvSpPr>
          <p:spPr>
            <a:xfrm>
              <a:off x="10055818" y="650157"/>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2" name="Oval 111"/>
            <p:cNvSpPr/>
            <p:nvPr userDrawn="1"/>
          </p:nvSpPr>
          <p:spPr>
            <a:xfrm>
              <a:off x="10140484" y="650157"/>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3" name="Oval 112"/>
            <p:cNvSpPr/>
            <p:nvPr userDrawn="1"/>
          </p:nvSpPr>
          <p:spPr>
            <a:xfrm>
              <a:off x="10225149" y="650157"/>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4" name="Oval 113"/>
            <p:cNvSpPr/>
            <p:nvPr userDrawn="1"/>
          </p:nvSpPr>
          <p:spPr>
            <a:xfrm>
              <a:off x="10309814" y="650157"/>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5" name="Oval 114"/>
            <p:cNvSpPr/>
            <p:nvPr userDrawn="1"/>
          </p:nvSpPr>
          <p:spPr>
            <a:xfrm>
              <a:off x="10394480" y="650157"/>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6" name="Oval 115"/>
            <p:cNvSpPr/>
            <p:nvPr userDrawn="1"/>
          </p:nvSpPr>
          <p:spPr>
            <a:xfrm>
              <a:off x="10479145" y="650157"/>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7" name="Oval 116"/>
            <p:cNvSpPr/>
            <p:nvPr userDrawn="1"/>
          </p:nvSpPr>
          <p:spPr>
            <a:xfrm>
              <a:off x="9378495" y="731295"/>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8" name="Oval 117"/>
            <p:cNvSpPr/>
            <p:nvPr userDrawn="1"/>
          </p:nvSpPr>
          <p:spPr>
            <a:xfrm>
              <a:off x="9463160" y="731295"/>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9" name="Oval 118"/>
            <p:cNvSpPr/>
            <p:nvPr userDrawn="1"/>
          </p:nvSpPr>
          <p:spPr>
            <a:xfrm>
              <a:off x="9547826" y="731295"/>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0" name="Oval 119"/>
            <p:cNvSpPr/>
            <p:nvPr userDrawn="1"/>
          </p:nvSpPr>
          <p:spPr>
            <a:xfrm>
              <a:off x="9632491" y="731295"/>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1" name="Oval 120"/>
            <p:cNvSpPr/>
            <p:nvPr userDrawn="1"/>
          </p:nvSpPr>
          <p:spPr>
            <a:xfrm>
              <a:off x="9717157" y="731295"/>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2" name="Oval 121"/>
            <p:cNvSpPr/>
            <p:nvPr userDrawn="1"/>
          </p:nvSpPr>
          <p:spPr>
            <a:xfrm>
              <a:off x="9801822" y="731295"/>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3" name="Oval 122"/>
            <p:cNvSpPr/>
            <p:nvPr userDrawn="1"/>
          </p:nvSpPr>
          <p:spPr>
            <a:xfrm>
              <a:off x="9886487" y="731295"/>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4" name="Oval 123"/>
            <p:cNvSpPr/>
            <p:nvPr userDrawn="1"/>
          </p:nvSpPr>
          <p:spPr>
            <a:xfrm>
              <a:off x="9971153" y="731295"/>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5" name="Oval 124"/>
            <p:cNvSpPr/>
            <p:nvPr userDrawn="1"/>
          </p:nvSpPr>
          <p:spPr>
            <a:xfrm>
              <a:off x="10055818" y="731295"/>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6" name="Oval 125"/>
            <p:cNvSpPr/>
            <p:nvPr userDrawn="1"/>
          </p:nvSpPr>
          <p:spPr>
            <a:xfrm>
              <a:off x="10140484" y="731295"/>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7" name="Oval 126"/>
            <p:cNvSpPr/>
            <p:nvPr userDrawn="1"/>
          </p:nvSpPr>
          <p:spPr>
            <a:xfrm>
              <a:off x="10225149" y="731295"/>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8" name="Oval 127"/>
            <p:cNvSpPr/>
            <p:nvPr userDrawn="1"/>
          </p:nvSpPr>
          <p:spPr>
            <a:xfrm>
              <a:off x="10309814" y="731295"/>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9" name="Oval 128"/>
            <p:cNvSpPr/>
            <p:nvPr userDrawn="1"/>
          </p:nvSpPr>
          <p:spPr>
            <a:xfrm>
              <a:off x="10394480" y="731295"/>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0" name="Oval 129"/>
            <p:cNvSpPr/>
            <p:nvPr userDrawn="1"/>
          </p:nvSpPr>
          <p:spPr>
            <a:xfrm>
              <a:off x="10479145" y="731295"/>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1" name="Oval 130"/>
            <p:cNvSpPr/>
            <p:nvPr userDrawn="1"/>
          </p:nvSpPr>
          <p:spPr>
            <a:xfrm>
              <a:off x="9374856" y="815960"/>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2" name="Oval 131"/>
            <p:cNvSpPr/>
            <p:nvPr userDrawn="1"/>
          </p:nvSpPr>
          <p:spPr>
            <a:xfrm>
              <a:off x="9459521" y="815960"/>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3" name="Oval 132"/>
            <p:cNvSpPr/>
            <p:nvPr userDrawn="1"/>
          </p:nvSpPr>
          <p:spPr>
            <a:xfrm>
              <a:off x="9544187" y="815960"/>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4" name="Oval 133"/>
            <p:cNvSpPr/>
            <p:nvPr userDrawn="1"/>
          </p:nvSpPr>
          <p:spPr>
            <a:xfrm>
              <a:off x="9628852" y="815960"/>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5" name="Oval 134"/>
            <p:cNvSpPr/>
            <p:nvPr userDrawn="1"/>
          </p:nvSpPr>
          <p:spPr>
            <a:xfrm>
              <a:off x="9713518" y="815960"/>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6" name="Oval 135"/>
            <p:cNvSpPr/>
            <p:nvPr userDrawn="1"/>
          </p:nvSpPr>
          <p:spPr>
            <a:xfrm>
              <a:off x="9798183" y="815960"/>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7" name="Oval 136"/>
            <p:cNvSpPr/>
            <p:nvPr userDrawn="1"/>
          </p:nvSpPr>
          <p:spPr>
            <a:xfrm>
              <a:off x="9882848" y="815960"/>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8" name="Oval 137"/>
            <p:cNvSpPr/>
            <p:nvPr userDrawn="1"/>
          </p:nvSpPr>
          <p:spPr>
            <a:xfrm>
              <a:off x="9967514" y="815960"/>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9" name="Oval 138"/>
            <p:cNvSpPr/>
            <p:nvPr userDrawn="1"/>
          </p:nvSpPr>
          <p:spPr>
            <a:xfrm>
              <a:off x="10052179" y="815960"/>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0" name="Oval 139"/>
            <p:cNvSpPr/>
            <p:nvPr userDrawn="1"/>
          </p:nvSpPr>
          <p:spPr>
            <a:xfrm>
              <a:off x="10136845" y="815960"/>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1" name="Oval 140"/>
            <p:cNvSpPr/>
            <p:nvPr userDrawn="1"/>
          </p:nvSpPr>
          <p:spPr>
            <a:xfrm>
              <a:off x="10221510" y="815960"/>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2" name="Oval 141"/>
            <p:cNvSpPr/>
            <p:nvPr userDrawn="1"/>
          </p:nvSpPr>
          <p:spPr>
            <a:xfrm>
              <a:off x="10306175" y="815960"/>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3" name="Oval 142"/>
            <p:cNvSpPr/>
            <p:nvPr userDrawn="1"/>
          </p:nvSpPr>
          <p:spPr>
            <a:xfrm>
              <a:off x="10390841" y="815960"/>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4" name="Oval 143"/>
            <p:cNvSpPr/>
            <p:nvPr userDrawn="1"/>
          </p:nvSpPr>
          <p:spPr>
            <a:xfrm>
              <a:off x="10475506" y="815960"/>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5" name="Oval 144"/>
            <p:cNvSpPr/>
            <p:nvPr userDrawn="1"/>
          </p:nvSpPr>
          <p:spPr>
            <a:xfrm>
              <a:off x="9374856" y="89709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6" name="Oval 145"/>
            <p:cNvSpPr/>
            <p:nvPr userDrawn="1"/>
          </p:nvSpPr>
          <p:spPr>
            <a:xfrm>
              <a:off x="9459521" y="89709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7" name="Oval 146"/>
            <p:cNvSpPr/>
            <p:nvPr userDrawn="1"/>
          </p:nvSpPr>
          <p:spPr>
            <a:xfrm>
              <a:off x="9544187" y="89709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8" name="Oval 147"/>
            <p:cNvSpPr/>
            <p:nvPr userDrawn="1"/>
          </p:nvSpPr>
          <p:spPr>
            <a:xfrm>
              <a:off x="9628852" y="89709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9" name="Oval 148"/>
            <p:cNvSpPr/>
            <p:nvPr userDrawn="1"/>
          </p:nvSpPr>
          <p:spPr>
            <a:xfrm>
              <a:off x="9713518" y="89709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0" name="Oval 149"/>
            <p:cNvSpPr/>
            <p:nvPr userDrawn="1"/>
          </p:nvSpPr>
          <p:spPr>
            <a:xfrm>
              <a:off x="9798183" y="89709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1" name="Oval 150"/>
            <p:cNvSpPr/>
            <p:nvPr userDrawn="1"/>
          </p:nvSpPr>
          <p:spPr>
            <a:xfrm>
              <a:off x="9882848" y="89709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2" name="Oval 151"/>
            <p:cNvSpPr/>
            <p:nvPr userDrawn="1"/>
          </p:nvSpPr>
          <p:spPr>
            <a:xfrm>
              <a:off x="9967514" y="89709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3" name="Oval 152"/>
            <p:cNvSpPr/>
            <p:nvPr userDrawn="1"/>
          </p:nvSpPr>
          <p:spPr>
            <a:xfrm>
              <a:off x="10052179" y="89709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4" name="Oval 153"/>
            <p:cNvSpPr/>
            <p:nvPr userDrawn="1"/>
          </p:nvSpPr>
          <p:spPr>
            <a:xfrm>
              <a:off x="10136845" y="89709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5" name="Oval 154"/>
            <p:cNvSpPr/>
            <p:nvPr userDrawn="1"/>
          </p:nvSpPr>
          <p:spPr>
            <a:xfrm>
              <a:off x="10221510" y="89709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6" name="Oval 155"/>
            <p:cNvSpPr/>
            <p:nvPr userDrawn="1"/>
          </p:nvSpPr>
          <p:spPr>
            <a:xfrm>
              <a:off x="10306175" y="89709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7" name="Oval 156"/>
            <p:cNvSpPr/>
            <p:nvPr userDrawn="1"/>
          </p:nvSpPr>
          <p:spPr>
            <a:xfrm>
              <a:off x="10390841" y="89709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8" name="Oval 157"/>
            <p:cNvSpPr/>
            <p:nvPr userDrawn="1"/>
          </p:nvSpPr>
          <p:spPr>
            <a:xfrm>
              <a:off x="10475506" y="897098"/>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9" name="Oval 158"/>
            <p:cNvSpPr/>
            <p:nvPr userDrawn="1"/>
          </p:nvSpPr>
          <p:spPr>
            <a:xfrm>
              <a:off x="9371217" y="981763"/>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0" name="Oval 159"/>
            <p:cNvSpPr/>
            <p:nvPr userDrawn="1"/>
          </p:nvSpPr>
          <p:spPr>
            <a:xfrm>
              <a:off x="9455882" y="981763"/>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1" name="Oval 160"/>
            <p:cNvSpPr/>
            <p:nvPr userDrawn="1"/>
          </p:nvSpPr>
          <p:spPr>
            <a:xfrm>
              <a:off x="9540548" y="981763"/>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2" name="Oval 161"/>
            <p:cNvSpPr/>
            <p:nvPr userDrawn="1"/>
          </p:nvSpPr>
          <p:spPr>
            <a:xfrm>
              <a:off x="9625213" y="981763"/>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3" name="Oval 162"/>
            <p:cNvSpPr/>
            <p:nvPr userDrawn="1"/>
          </p:nvSpPr>
          <p:spPr>
            <a:xfrm>
              <a:off x="9709879" y="981763"/>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4" name="Oval 163"/>
            <p:cNvSpPr/>
            <p:nvPr userDrawn="1"/>
          </p:nvSpPr>
          <p:spPr>
            <a:xfrm>
              <a:off x="9794544" y="981763"/>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5" name="Oval 164"/>
            <p:cNvSpPr/>
            <p:nvPr userDrawn="1"/>
          </p:nvSpPr>
          <p:spPr>
            <a:xfrm>
              <a:off x="9879209" y="981763"/>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6" name="Oval 165"/>
            <p:cNvSpPr/>
            <p:nvPr userDrawn="1"/>
          </p:nvSpPr>
          <p:spPr>
            <a:xfrm>
              <a:off x="9963875" y="981763"/>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7" name="Oval 166"/>
            <p:cNvSpPr/>
            <p:nvPr userDrawn="1"/>
          </p:nvSpPr>
          <p:spPr>
            <a:xfrm>
              <a:off x="10048540" y="981763"/>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8" name="Oval 167"/>
            <p:cNvSpPr/>
            <p:nvPr userDrawn="1"/>
          </p:nvSpPr>
          <p:spPr>
            <a:xfrm>
              <a:off x="10133206" y="981763"/>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9" name="Oval 168"/>
            <p:cNvSpPr/>
            <p:nvPr userDrawn="1"/>
          </p:nvSpPr>
          <p:spPr>
            <a:xfrm>
              <a:off x="10217871" y="981763"/>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0" name="Oval 169"/>
            <p:cNvSpPr/>
            <p:nvPr userDrawn="1"/>
          </p:nvSpPr>
          <p:spPr>
            <a:xfrm>
              <a:off x="10302536" y="981763"/>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1" name="Oval 170"/>
            <p:cNvSpPr/>
            <p:nvPr userDrawn="1"/>
          </p:nvSpPr>
          <p:spPr>
            <a:xfrm>
              <a:off x="10387202" y="981763"/>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2" name="Oval 171"/>
            <p:cNvSpPr/>
            <p:nvPr userDrawn="1"/>
          </p:nvSpPr>
          <p:spPr>
            <a:xfrm>
              <a:off x="10471867" y="981763"/>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3" name="Oval 172"/>
            <p:cNvSpPr/>
            <p:nvPr userDrawn="1"/>
          </p:nvSpPr>
          <p:spPr>
            <a:xfrm>
              <a:off x="9371217" y="106290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4" name="Oval 173"/>
            <p:cNvSpPr/>
            <p:nvPr userDrawn="1"/>
          </p:nvSpPr>
          <p:spPr>
            <a:xfrm>
              <a:off x="9455882" y="106290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5" name="Oval 174"/>
            <p:cNvSpPr/>
            <p:nvPr userDrawn="1"/>
          </p:nvSpPr>
          <p:spPr>
            <a:xfrm>
              <a:off x="9540548" y="106290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6" name="Oval 175"/>
            <p:cNvSpPr/>
            <p:nvPr userDrawn="1"/>
          </p:nvSpPr>
          <p:spPr>
            <a:xfrm>
              <a:off x="9625213" y="106290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7" name="Oval 176"/>
            <p:cNvSpPr/>
            <p:nvPr userDrawn="1"/>
          </p:nvSpPr>
          <p:spPr>
            <a:xfrm>
              <a:off x="9709879" y="106290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8" name="Oval 177"/>
            <p:cNvSpPr/>
            <p:nvPr userDrawn="1"/>
          </p:nvSpPr>
          <p:spPr>
            <a:xfrm>
              <a:off x="9794544" y="106290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9" name="Oval 178"/>
            <p:cNvSpPr/>
            <p:nvPr userDrawn="1"/>
          </p:nvSpPr>
          <p:spPr>
            <a:xfrm>
              <a:off x="9879209" y="106290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0" name="Oval 179"/>
            <p:cNvSpPr/>
            <p:nvPr userDrawn="1"/>
          </p:nvSpPr>
          <p:spPr>
            <a:xfrm>
              <a:off x="9963875" y="106290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1" name="Oval 180"/>
            <p:cNvSpPr/>
            <p:nvPr userDrawn="1"/>
          </p:nvSpPr>
          <p:spPr>
            <a:xfrm>
              <a:off x="10048540" y="106290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2" name="Oval 181"/>
            <p:cNvSpPr/>
            <p:nvPr userDrawn="1"/>
          </p:nvSpPr>
          <p:spPr>
            <a:xfrm>
              <a:off x="10133206" y="106290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3" name="Oval 182"/>
            <p:cNvSpPr/>
            <p:nvPr userDrawn="1"/>
          </p:nvSpPr>
          <p:spPr>
            <a:xfrm>
              <a:off x="10217871" y="106290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4" name="Oval 183"/>
            <p:cNvSpPr/>
            <p:nvPr userDrawn="1"/>
          </p:nvSpPr>
          <p:spPr>
            <a:xfrm>
              <a:off x="10302536" y="106290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5" name="Oval 184"/>
            <p:cNvSpPr/>
            <p:nvPr userDrawn="1"/>
          </p:nvSpPr>
          <p:spPr>
            <a:xfrm>
              <a:off x="10387202" y="106290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6" name="Oval 185"/>
            <p:cNvSpPr/>
            <p:nvPr userDrawn="1"/>
          </p:nvSpPr>
          <p:spPr>
            <a:xfrm>
              <a:off x="10471867" y="1062901"/>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7" name="Oval 186"/>
            <p:cNvSpPr/>
            <p:nvPr userDrawn="1"/>
          </p:nvSpPr>
          <p:spPr>
            <a:xfrm>
              <a:off x="9367577" y="114756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8" name="Oval 187"/>
            <p:cNvSpPr/>
            <p:nvPr userDrawn="1"/>
          </p:nvSpPr>
          <p:spPr>
            <a:xfrm>
              <a:off x="9452242" y="114756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9" name="Oval 188"/>
            <p:cNvSpPr/>
            <p:nvPr userDrawn="1"/>
          </p:nvSpPr>
          <p:spPr>
            <a:xfrm>
              <a:off x="9536908" y="114756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0" name="Oval 189"/>
            <p:cNvSpPr/>
            <p:nvPr userDrawn="1"/>
          </p:nvSpPr>
          <p:spPr>
            <a:xfrm>
              <a:off x="9621573" y="114756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1" name="Oval 190"/>
            <p:cNvSpPr/>
            <p:nvPr userDrawn="1"/>
          </p:nvSpPr>
          <p:spPr>
            <a:xfrm>
              <a:off x="9706239" y="114756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2" name="Oval 191"/>
            <p:cNvSpPr/>
            <p:nvPr userDrawn="1"/>
          </p:nvSpPr>
          <p:spPr>
            <a:xfrm>
              <a:off x="9790904" y="114756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3" name="Oval 192"/>
            <p:cNvSpPr/>
            <p:nvPr userDrawn="1"/>
          </p:nvSpPr>
          <p:spPr>
            <a:xfrm>
              <a:off x="9875569" y="114756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4" name="Oval 193"/>
            <p:cNvSpPr/>
            <p:nvPr userDrawn="1"/>
          </p:nvSpPr>
          <p:spPr>
            <a:xfrm>
              <a:off x="9960235" y="114756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5" name="Oval 194"/>
            <p:cNvSpPr/>
            <p:nvPr userDrawn="1"/>
          </p:nvSpPr>
          <p:spPr>
            <a:xfrm>
              <a:off x="10044900" y="114756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6" name="Oval 195"/>
            <p:cNvSpPr/>
            <p:nvPr userDrawn="1"/>
          </p:nvSpPr>
          <p:spPr>
            <a:xfrm>
              <a:off x="10129566" y="114756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7" name="Oval 196"/>
            <p:cNvSpPr/>
            <p:nvPr userDrawn="1"/>
          </p:nvSpPr>
          <p:spPr>
            <a:xfrm>
              <a:off x="10214231" y="114756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8" name="Oval 197"/>
            <p:cNvSpPr/>
            <p:nvPr userDrawn="1"/>
          </p:nvSpPr>
          <p:spPr>
            <a:xfrm>
              <a:off x="10298896" y="114756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9" name="Oval 198"/>
            <p:cNvSpPr/>
            <p:nvPr userDrawn="1"/>
          </p:nvSpPr>
          <p:spPr>
            <a:xfrm>
              <a:off x="10383562" y="114756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0" name="Oval 199"/>
            <p:cNvSpPr/>
            <p:nvPr userDrawn="1"/>
          </p:nvSpPr>
          <p:spPr>
            <a:xfrm>
              <a:off x="10468227" y="1147566"/>
              <a:ext cx="52916" cy="5291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83" name="Google Shape;83;p14"/>
          <p:cNvSpPr txBox="1">
            <a:spLocks noGrp="1"/>
          </p:cNvSpPr>
          <p:nvPr>
            <p:ph type="title"/>
          </p:nvPr>
        </p:nvSpPr>
        <p:spPr>
          <a:xfrm>
            <a:off x="6998248" y="1845049"/>
            <a:ext cx="4125515" cy="685347"/>
          </a:xfrm>
          <a:prstGeom prst="rect">
            <a:avLst/>
          </a:prstGeom>
          <a:noFill/>
          <a:ln>
            <a:noFill/>
          </a:ln>
        </p:spPr>
        <p:txBody>
          <a:bodyPr spcFirstLastPara="1" wrap="square" lIns="91425" tIns="91425" rIns="91425" bIns="91425" anchor="b" anchorCtr="0">
            <a:noAutofit/>
          </a:bodyPr>
          <a:lstStyle>
            <a:lvl1pPr marR="0" lvl="0" algn="ctr" rtl="0">
              <a:lnSpc>
                <a:spcPct val="90000"/>
              </a:lnSpc>
              <a:spcBef>
                <a:spcPts val="0"/>
              </a:spcBef>
              <a:spcAft>
                <a:spcPts val="0"/>
              </a:spcAft>
              <a:buClr>
                <a:srgbClr val="3F3F41"/>
              </a:buClr>
              <a:buSzPts val="3600"/>
              <a:buFont typeface="Raleway"/>
              <a:buNone/>
              <a:defRPr sz="3600" b="0" i="0" u="none" strike="noStrike" cap="none">
                <a:solidFill>
                  <a:srgbClr val="3F3F41"/>
                </a:solidFill>
                <a:latin typeface="Raleway"/>
                <a:ea typeface="Raleway"/>
                <a:cs typeface="Raleway"/>
                <a:sym typeface="Raleway"/>
              </a:defRPr>
            </a:lvl1pPr>
            <a:lvl2pPr lvl="1" rtl="0">
              <a:spcBef>
                <a:spcPts val="0"/>
              </a:spcBef>
              <a:spcAft>
                <a:spcPts val="0"/>
              </a:spcAft>
              <a:buSzPts val="1400"/>
              <a:buNone/>
              <a:defRPr sz="1800"/>
            </a:lvl2pPr>
            <a:lvl3pPr lvl="2" rtl="0">
              <a:spcBef>
                <a:spcPts val="0"/>
              </a:spcBef>
              <a:spcAft>
                <a:spcPts val="0"/>
              </a:spcAft>
              <a:buSzPts val="1400"/>
              <a:buNone/>
              <a:defRPr sz="1800"/>
            </a:lvl3pPr>
            <a:lvl4pPr lvl="3" rtl="0">
              <a:spcBef>
                <a:spcPts val="0"/>
              </a:spcBef>
              <a:spcAft>
                <a:spcPts val="0"/>
              </a:spcAft>
              <a:buSzPts val="1400"/>
              <a:buNone/>
              <a:defRPr sz="1800"/>
            </a:lvl4pPr>
            <a:lvl5pPr lvl="4" rtl="0">
              <a:spcBef>
                <a:spcPts val="0"/>
              </a:spcBef>
              <a:spcAft>
                <a:spcPts val="0"/>
              </a:spcAft>
              <a:buSzPts val="1400"/>
              <a:buNone/>
              <a:defRPr sz="1800"/>
            </a:lvl5pPr>
            <a:lvl6pPr lvl="5" rtl="0">
              <a:spcBef>
                <a:spcPts val="0"/>
              </a:spcBef>
              <a:spcAft>
                <a:spcPts val="0"/>
              </a:spcAft>
              <a:buSzPts val="1400"/>
              <a:buNone/>
              <a:defRPr sz="1800"/>
            </a:lvl6pPr>
            <a:lvl7pPr lvl="6" rtl="0">
              <a:spcBef>
                <a:spcPts val="0"/>
              </a:spcBef>
              <a:spcAft>
                <a:spcPts val="0"/>
              </a:spcAft>
              <a:buSzPts val="1400"/>
              <a:buNone/>
              <a:defRPr sz="1800"/>
            </a:lvl7pPr>
            <a:lvl8pPr lvl="7" rtl="0">
              <a:spcBef>
                <a:spcPts val="0"/>
              </a:spcBef>
              <a:spcAft>
                <a:spcPts val="0"/>
              </a:spcAft>
              <a:buSzPts val="1400"/>
              <a:buNone/>
              <a:defRPr sz="1800"/>
            </a:lvl8pPr>
            <a:lvl9pPr lvl="8" rtl="0">
              <a:spcBef>
                <a:spcPts val="0"/>
              </a:spcBef>
              <a:spcAft>
                <a:spcPts val="0"/>
              </a:spcAft>
              <a:buSzPts val="1400"/>
              <a:buNone/>
              <a:defRPr sz="1800"/>
            </a:lvl9pPr>
          </a:lstStyle>
          <a:p>
            <a:endParaRPr/>
          </a:p>
        </p:txBody>
      </p:sp>
      <p:sp>
        <p:nvSpPr>
          <p:cNvPr id="84" name="Google Shape;84;p14"/>
          <p:cNvSpPr txBox="1">
            <a:spLocks noGrp="1"/>
          </p:cNvSpPr>
          <p:nvPr>
            <p:ph type="body" idx="1"/>
          </p:nvPr>
        </p:nvSpPr>
        <p:spPr>
          <a:xfrm>
            <a:off x="7018268" y="2777080"/>
            <a:ext cx="4105495" cy="2285338"/>
          </a:xfrm>
          <a:prstGeom prst="rect">
            <a:avLst/>
          </a:prstGeom>
          <a:noFill/>
          <a:ln>
            <a:noFill/>
          </a:ln>
        </p:spPr>
        <p:txBody>
          <a:bodyPr spcFirstLastPara="1" wrap="square" lIns="91425" tIns="91425" rIns="91425" bIns="91425" anchor="t" anchorCtr="0">
            <a:noAutofit/>
          </a:bodyPr>
          <a:lstStyle>
            <a:lvl1pPr marL="457200" marR="0" lvl="0" indent="-228600" algn="l" rtl="0">
              <a:lnSpc>
                <a:spcPct val="90000"/>
              </a:lnSpc>
              <a:spcBef>
                <a:spcPts val="0"/>
              </a:spcBef>
              <a:spcAft>
                <a:spcPts val="0"/>
              </a:spcAft>
              <a:buClr>
                <a:srgbClr val="3F3F41"/>
              </a:buClr>
              <a:buSzPts val="1600"/>
              <a:buFont typeface="Arial"/>
              <a:buNone/>
              <a:defRPr sz="1600" b="0" i="0" u="none" strike="noStrike" cap="none">
                <a:solidFill>
                  <a:srgbClr val="3F3F41"/>
                </a:solidFill>
                <a:latin typeface="Roboto"/>
                <a:ea typeface="Roboto"/>
                <a:cs typeface="Roboto"/>
                <a:sym typeface="Roboto"/>
              </a:defRPr>
            </a:lvl1pPr>
            <a:lvl2pPr marL="914400" marR="0" lvl="1" indent="-228600" algn="l" rtl="0">
              <a:lnSpc>
                <a:spcPct val="90000"/>
              </a:lnSpc>
              <a:spcBef>
                <a:spcPts val="0"/>
              </a:spcBef>
              <a:spcAft>
                <a:spcPts val="0"/>
              </a:spcAft>
              <a:buClr>
                <a:schemeClr val="dk1"/>
              </a:buClr>
              <a:buSzPts val="2133"/>
              <a:buFont typeface="Arial"/>
              <a:buNone/>
              <a:defRPr sz="2133" b="0" i="0" u="none" strike="noStrike" cap="none">
                <a:solidFill>
                  <a:schemeClr val="dk1"/>
                </a:solidFill>
                <a:latin typeface="Roboto"/>
                <a:ea typeface="Roboto"/>
                <a:cs typeface="Roboto"/>
                <a:sym typeface="Roboto"/>
              </a:defRPr>
            </a:lvl2pPr>
            <a:lvl3pPr marL="1371600" marR="0" lvl="2" indent="-228600" algn="l" rtl="0">
              <a:lnSpc>
                <a:spcPct val="90000"/>
              </a:lnSpc>
              <a:spcBef>
                <a:spcPts val="0"/>
              </a:spcBef>
              <a:spcAft>
                <a:spcPts val="0"/>
              </a:spcAft>
              <a:buClr>
                <a:schemeClr val="dk1"/>
              </a:buClr>
              <a:buSzPts val="2133"/>
              <a:buFont typeface="Arial"/>
              <a:buNone/>
              <a:defRPr sz="2133" b="0" i="0" u="none" strike="noStrike" cap="none">
                <a:solidFill>
                  <a:schemeClr val="dk1"/>
                </a:solidFill>
                <a:latin typeface="Roboto"/>
                <a:ea typeface="Roboto"/>
                <a:cs typeface="Roboto"/>
                <a:sym typeface="Roboto"/>
              </a:defRPr>
            </a:lvl3pPr>
            <a:lvl4pPr marL="1828800" marR="0" lvl="3" indent="-228600" algn="l" rtl="0">
              <a:lnSpc>
                <a:spcPct val="90000"/>
              </a:lnSpc>
              <a:spcBef>
                <a:spcPts val="0"/>
              </a:spcBef>
              <a:spcAft>
                <a:spcPts val="0"/>
              </a:spcAft>
              <a:buClr>
                <a:schemeClr val="dk1"/>
              </a:buClr>
              <a:buSzPts val="2133"/>
              <a:buFont typeface="Arial"/>
              <a:buNone/>
              <a:defRPr sz="2133" b="0" i="0" u="none" strike="noStrike" cap="none">
                <a:solidFill>
                  <a:schemeClr val="dk1"/>
                </a:solidFill>
                <a:latin typeface="Roboto"/>
                <a:ea typeface="Roboto"/>
                <a:cs typeface="Roboto"/>
                <a:sym typeface="Roboto"/>
              </a:defRPr>
            </a:lvl4pPr>
            <a:lvl5pPr marL="2286000" marR="0" lvl="4" indent="-228600" algn="l" rtl="0">
              <a:lnSpc>
                <a:spcPct val="90000"/>
              </a:lnSpc>
              <a:spcBef>
                <a:spcPts val="0"/>
              </a:spcBef>
              <a:spcAft>
                <a:spcPts val="0"/>
              </a:spcAft>
              <a:buClr>
                <a:schemeClr val="dk1"/>
              </a:buClr>
              <a:buSzPts val="2133"/>
              <a:buFont typeface="Arial"/>
              <a:buNone/>
              <a:defRPr sz="2133" b="0" i="0" u="none" strike="noStrike" cap="none">
                <a:solidFill>
                  <a:schemeClr val="dk1"/>
                </a:solidFill>
                <a:latin typeface="Roboto"/>
                <a:ea typeface="Roboto"/>
                <a:cs typeface="Roboto"/>
                <a:sym typeface="Roboto"/>
              </a:defRPr>
            </a:lvl5pPr>
            <a:lvl6pPr marL="2743200" marR="0" lvl="5" indent="-364045" algn="l" rtl="0">
              <a:lnSpc>
                <a:spcPct val="90000"/>
              </a:lnSpc>
              <a:spcBef>
                <a:spcPts val="0"/>
              </a:spcBef>
              <a:spcAft>
                <a:spcPts val="0"/>
              </a:spcAft>
              <a:buClr>
                <a:schemeClr val="dk1"/>
              </a:buClr>
              <a:buSzPts val="2133"/>
              <a:buFont typeface="Arial"/>
              <a:buChar char="•"/>
              <a:defRPr sz="2133" b="0" i="0" u="none" strike="noStrike" cap="none">
                <a:solidFill>
                  <a:schemeClr val="dk1"/>
                </a:solidFill>
                <a:latin typeface="Roboto"/>
                <a:ea typeface="Roboto"/>
                <a:cs typeface="Roboto"/>
                <a:sym typeface="Roboto"/>
              </a:defRPr>
            </a:lvl6pPr>
            <a:lvl7pPr marL="3200400" marR="0" lvl="6" indent="-364045" algn="l" rtl="0">
              <a:lnSpc>
                <a:spcPct val="90000"/>
              </a:lnSpc>
              <a:spcBef>
                <a:spcPts val="0"/>
              </a:spcBef>
              <a:spcAft>
                <a:spcPts val="0"/>
              </a:spcAft>
              <a:buClr>
                <a:schemeClr val="dk1"/>
              </a:buClr>
              <a:buSzPts val="2133"/>
              <a:buFont typeface="Arial"/>
              <a:buChar char="•"/>
              <a:defRPr sz="2133" b="0" i="0" u="none" strike="noStrike" cap="none">
                <a:solidFill>
                  <a:schemeClr val="dk1"/>
                </a:solidFill>
                <a:latin typeface="Roboto"/>
                <a:ea typeface="Roboto"/>
                <a:cs typeface="Roboto"/>
                <a:sym typeface="Roboto"/>
              </a:defRPr>
            </a:lvl7pPr>
            <a:lvl8pPr marL="3657600" marR="0" lvl="7" indent="-364045" algn="l" rtl="0">
              <a:lnSpc>
                <a:spcPct val="90000"/>
              </a:lnSpc>
              <a:spcBef>
                <a:spcPts val="0"/>
              </a:spcBef>
              <a:spcAft>
                <a:spcPts val="0"/>
              </a:spcAft>
              <a:buClr>
                <a:schemeClr val="dk1"/>
              </a:buClr>
              <a:buSzPts val="2133"/>
              <a:buFont typeface="Arial"/>
              <a:buChar char="•"/>
              <a:defRPr sz="2133" b="0" i="0" u="none" strike="noStrike" cap="none">
                <a:solidFill>
                  <a:schemeClr val="dk1"/>
                </a:solidFill>
                <a:latin typeface="Roboto"/>
                <a:ea typeface="Roboto"/>
                <a:cs typeface="Roboto"/>
                <a:sym typeface="Roboto"/>
              </a:defRPr>
            </a:lvl8pPr>
            <a:lvl9pPr marL="4114800" marR="0" lvl="8" indent="-364045" algn="l" rtl="0">
              <a:lnSpc>
                <a:spcPct val="90000"/>
              </a:lnSpc>
              <a:spcBef>
                <a:spcPts val="0"/>
              </a:spcBef>
              <a:spcAft>
                <a:spcPts val="0"/>
              </a:spcAft>
              <a:buClr>
                <a:schemeClr val="dk1"/>
              </a:buClr>
              <a:buSzPts val="2133"/>
              <a:buFont typeface="Arial"/>
              <a:buChar char="•"/>
              <a:defRPr sz="2133" b="0" i="0" u="none" strike="noStrike" cap="none">
                <a:solidFill>
                  <a:schemeClr val="dk1"/>
                </a:solidFill>
                <a:latin typeface="Roboto"/>
                <a:ea typeface="Roboto"/>
                <a:cs typeface="Roboto"/>
                <a:sym typeface="Roboto"/>
              </a:defRPr>
            </a:lvl9pPr>
          </a:lstStyle>
          <a:p>
            <a:endParaRPr/>
          </a:p>
        </p:txBody>
      </p:sp>
      <p:sp>
        <p:nvSpPr>
          <p:cNvPr id="4" name="Donut 3"/>
          <p:cNvSpPr/>
          <p:nvPr userDrawn="1"/>
        </p:nvSpPr>
        <p:spPr>
          <a:xfrm>
            <a:off x="-2377257" y="-887299"/>
            <a:ext cx="8534588" cy="8534588"/>
          </a:xfrm>
          <a:prstGeom prst="donut">
            <a:avLst>
              <a:gd name="adj" fmla="val 5109"/>
            </a:avLst>
          </a:prstGeom>
          <a:solidFill>
            <a:srgbClr val="D6F1E8"/>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5" name="Oval 4"/>
          <p:cNvSpPr/>
          <p:nvPr userDrawn="1"/>
        </p:nvSpPr>
        <p:spPr>
          <a:xfrm>
            <a:off x="-1736309" y="-174209"/>
            <a:ext cx="7108409" cy="7108409"/>
          </a:xfrm>
          <a:prstGeom prst="ellipse">
            <a:avLst/>
          </a:prstGeom>
          <a:solidFill>
            <a:srgbClr val="FFCD7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6" name="Group 5"/>
          <p:cNvGrpSpPr/>
          <p:nvPr userDrawn="1"/>
        </p:nvGrpSpPr>
        <p:grpSpPr>
          <a:xfrm>
            <a:off x="0" y="5656053"/>
            <a:ext cx="1799702" cy="1332611"/>
            <a:chOff x="9884694" y="5232328"/>
            <a:chExt cx="2022768" cy="1497783"/>
          </a:xfrm>
          <a:solidFill>
            <a:schemeClr val="accent1"/>
          </a:solidFill>
        </p:grpSpPr>
        <p:sp>
          <p:nvSpPr>
            <p:cNvPr id="7" name="Freeform 6"/>
            <p:cNvSpPr/>
            <p:nvPr userDrawn="1"/>
          </p:nvSpPr>
          <p:spPr>
            <a:xfrm flipV="1">
              <a:off x="9884694" y="5232328"/>
              <a:ext cx="2022768" cy="299226"/>
            </a:xfrm>
            <a:custGeom>
              <a:avLst/>
              <a:gdLst>
                <a:gd name="connsiteX0" fmla="*/ 4855199 w 6037301"/>
                <a:gd name="connsiteY0" fmla="*/ 893051 h 893093"/>
                <a:gd name="connsiteX1" fmla="*/ 5084729 w 6037301"/>
                <a:gd name="connsiteY1" fmla="*/ 827601 h 893093"/>
                <a:gd name="connsiteX2" fmla="*/ 5293162 w 6037301"/>
                <a:gd name="connsiteY2" fmla="*/ 544093 h 893093"/>
                <a:gd name="connsiteX3" fmla="*/ 5300119 w 6037301"/>
                <a:gd name="connsiteY3" fmla="*/ 478506 h 893093"/>
                <a:gd name="connsiteX4" fmla="*/ 5301858 w 6037301"/>
                <a:gd name="connsiteY4" fmla="*/ 478506 h 893093"/>
                <a:gd name="connsiteX5" fmla="*/ 5443185 w 6037301"/>
                <a:gd name="connsiteY5" fmla="*/ 236281 h 893093"/>
                <a:gd name="connsiteX6" fmla="*/ 5723598 w 6037301"/>
                <a:gd name="connsiteY6" fmla="*/ 240121 h 893093"/>
                <a:gd name="connsiteX7" fmla="*/ 5858239 w 6037301"/>
                <a:gd name="connsiteY7" fmla="*/ 486126 h 893093"/>
                <a:gd name="connsiteX8" fmla="*/ 6037129 w 6037301"/>
                <a:gd name="connsiteY8" fmla="*/ 491027 h 893093"/>
                <a:gd name="connsiteX9" fmla="*/ 5815891 w 6037301"/>
                <a:gd name="connsiteY9" fmla="*/ 86800 h 893093"/>
                <a:gd name="connsiteX10" fmla="*/ 5355125 w 6037301"/>
                <a:gd name="connsiteY10" fmla="*/ 80490 h 893093"/>
                <a:gd name="connsiteX11" fmla="*/ 5139007 w 6037301"/>
                <a:gd name="connsiteY11" fmla="*/ 358184 h 893093"/>
                <a:gd name="connsiteX12" fmla="*/ 5129634 w 6037301"/>
                <a:gd name="connsiteY12" fmla="*/ 428205 h 893093"/>
                <a:gd name="connsiteX13" fmla="*/ 5127077 w 6037301"/>
                <a:gd name="connsiteY13" fmla="*/ 428275 h 893093"/>
                <a:gd name="connsiteX14" fmla="*/ 4992436 w 6037301"/>
                <a:gd name="connsiteY14" fmla="*/ 674280 h 893093"/>
                <a:gd name="connsiteX15" fmla="*/ 4712023 w 6037301"/>
                <a:gd name="connsiteY15" fmla="*/ 678120 h 893093"/>
                <a:gd name="connsiteX16" fmla="*/ 4580498 w 6037301"/>
                <a:gd name="connsiteY16" fmla="*/ 509121 h 893093"/>
                <a:gd name="connsiteX17" fmla="*/ 4570880 w 6037301"/>
                <a:gd name="connsiteY17" fmla="*/ 437270 h 893093"/>
                <a:gd name="connsiteX18" fmla="*/ 4561517 w 6037301"/>
                <a:gd name="connsiteY18" fmla="*/ 349001 h 893093"/>
                <a:gd name="connsiteX19" fmla="*/ 4353084 w 6037301"/>
                <a:gd name="connsiteY19" fmla="*/ 65493 h 893093"/>
                <a:gd name="connsiteX20" fmla="*/ 3892318 w 6037301"/>
                <a:gd name="connsiteY20" fmla="*/ 59183 h 893093"/>
                <a:gd name="connsiteX21" fmla="*/ 3676200 w 6037301"/>
                <a:gd name="connsiteY21" fmla="*/ 336877 h 893093"/>
                <a:gd name="connsiteX22" fmla="*/ 3666827 w 6037301"/>
                <a:gd name="connsiteY22" fmla="*/ 406898 h 893093"/>
                <a:gd name="connsiteX23" fmla="*/ 3664270 w 6037301"/>
                <a:gd name="connsiteY23" fmla="*/ 406968 h 893093"/>
                <a:gd name="connsiteX24" fmla="*/ 3529629 w 6037301"/>
                <a:gd name="connsiteY24" fmla="*/ 652973 h 893093"/>
                <a:gd name="connsiteX25" fmla="*/ 3249216 w 6037301"/>
                <a:gd name="connsiteY25" fmla="*/ 656813 h 893093"/>
                <a:gd name="connsiteX26" fmla="*/ 3107889 w 6037301"/>
                <a:gd name="connsiteY26" fmla="*/ 414588 h 893093"/>
                <a:gd name="connsiteX27" fmla="*/ 3099904 w 6037301"/>
                <a:gd name="connsiteY27" fmla="*/ 414588 h 893093"/>
                <a:gd name="connsiteX28" fmla="*/ 3095207 w 6037301"/>
                <a:gd name="connsiteY28" fmla="*/ 370307 h 893093"/>
                <a:gd name="connsiteX29" fmla="*/ 2886774 w 6037301"/>
                <a:gd name="connsiteY29" fmla="*/ 86799 h 893093"/>
                <a:gd name="connsiteX30" fmla="*/ 2426008 w 6037301"/>
                <a:gd name="connsiteY30" fmla="*/ 80489 h 893093"/>
                <a:gd name="connsiteX31" fmla="*/ 2209890 w 6037301"/>
                <a:gd name="connsiteY31" fmla="*/ 358183 h 893093"/>
                <a:gd name="connsiteX32" fmla="*/ 2200517 w 6037301"/>
                <a:gd name="connsiteY32" fmla="*/ 428204 h 893093"/>
                <a:gd name="connsiteX33" fmla="*/ 2197960 w 6037301"/>
                <a:gd name="connsiteY33" fmla="*/ 428274 h 893093"/>
                <a:gd name="connsiteX34" fmla="*/ 2063319 w 6037301"/>
                <a:gd name="connsiteY34" fmla="*/ 674279 h 893093"/>
                <a:gd name="connsiteX35" fmla="*/ 1782906 w 6037301"/>
                <a:gd name="connsiteY35" fmla="*/ 678119 h 893093"/>
                <a:gd name="connsiteX36" fmla="*/ 1651381 w 6037301"/>
                <a:gd name="connsiteY36" fmla="*/ 509120 h 893093"/>
                <a:gd name="connsiteX37" fmla="*/ 1642654 w 6037301"/>
                <a:gd name="connsiteY37" fmla="*/ 443922 h 893093"/>
                <a:gd name="connsiteX38" fmla="*/ 1632586 w 6037301"/>
                <a:gd name="connsiteY38" fmla="*/ 349001 h 893093"/>
                <a:gd name="connsiteX39" fmla="*/ 1424152 w 6037301"/>
                <a:gd name="connsiteY39" fmla="*/ 65493 h 893093"/>
                <a:gd name="connsiteX40" fmla="*/ 963386 w 6037301"/>
                <a:gd name="connsiteY40" fmla="*/ 59183 h 893093"/>
                <a:gd name="connsiteX41" fmla="*/ 747268 w 6037301"/>
                <a:gd name="connsiteY41" fmla="*/ 336877 h 893093"/>
                <a:gd name="connsiteX42" fmla="*/ 737895 w 6037301"/>
                <a:gd name="connsiteY42" fmla="*/ 406898 h 893093"/>
                <a:gd name="connsiteX43" fmla="*/ 735338 w 6037301"/>
                <a:gd name="connsiteY43" fmla="*/ 406968 h 893093"/>
                <a:gd name="connsiteX44" fmla="*/ 600697 w 6037301"/>
                <a:gd name="connsiteY44" fmla="*/ 652973 h 893093"/>
                <a:gd name="connsiteX45" fmla="*/ 320284 w 6037301"/>
                <a:gd name="connsiteY45" fmla="*/ 656813 h 893093"/>
                <a:gd name="connsiteX46" fmla="*/ 178957 w 6037301"/>
                <a:gd name="connsiteY46" fmla="*/ 414588 h 893093"/>
                <a:gd name="connsiteX47" fmla="*/ 0 w 6037301"/>
                <a:gd name="connsiteY47" fmla="*/ 414587 h 893093"/>
                <a:gd name="connsiteX48" fmla="*/ 232224 w 6037301"/>
                <a:gd name="connsiteY48" fmla="*/ 812604 h 893093"/>
                <a:gd name="connsiteX49" fmla="*/ 692990 w 6037301"/>
                <a:gd name="connsiteY49" fmla="*/ 806294 h 893093"/>
                <a:gd name="connsiteX50" fmla="*/ 901424 w 6037301"/>
                <a:gd name="connsiteY50" fmla="*/ 522786 h 893093"/>
                <a:gd name="connsiteX51" fmla="*/ 908380 w 6037301"/>
                <a:gd name="connsiteY51" fmla="*/ 457199 h 893093"/>
                <a:gd name="connsiteX52" fmla="*/ 910119 w 6037301"/>
                <a:gd name="connsiteY52" fmla="*/ 457199 h 893093"/>
                <a:gd name="connsiteX53" fmla="*/ 1051446 w 6037301"/>
                <a:gd name="connsiteY53" fmla="*/ 214974 h 893093"/>
                <a:gd name="connsiteX54" fmla="*/ 1331859 w 6037301"/>
                <a:gd name="connsiteY54" fmla="*/ 218814 h 893093"/>
                <a:gd name="connsiteX55" fmla="*/ 1458708 w 6037301"/>
                <a:gd name="connsiteY55" fmla="*/ 391352 h 893093"/>
                <a:gd name="connsiteX56" fmla="*/ 1463432 w 6037301"/>
                <a:gd name="connsiteY56" fmla="*/ 435893 h 893093"/>
                <a:gd name="connsiteX57" fmla="*/ 1462622 w 6037301"/>
                <a:gd name="connsiteY57" fmla="*/ 435893 h 893093"/>
                <a:gd name="connsiteX58" fmla="*/ 1694846 w 6037301"/>
                <a:gd name="connsiteY58" fmla="*/ 833910 h 893093"/>
                <a:gd name="connsiteX59" fmla="*/ 1926083 w 6037301"/>
                <a:gd name="connsiteY59" fmla="*/ 893050 h 893093"/>
                <a:gd name="connsiteX60" fmla="*/ 2155612 w 6037301"/>
                <a:gd name="connsiteY60" fmla="*/ 827600 h 893093"/>
                <a:gd name="connsiteX61" fmla="*/ 2364045 w 6037301"/>
                <a:gd name="connsiteY61" fmla="*/ 544092 h 893093"/>
                <a:gd name="connsiteX62" fmla="*/ 2371002 w 6037301"/>
                <a:gd name="connsiteY62" fmla="*/ 478505 h 893093"/>
                <a:gd name="connsiteX63" fmla="*/ 2372741 w 6037301"/>
                <a:gd name="connsiteY63" fmla="*/ 478505 h 893093"/>
                <a:gd name="connsiteX64" fmla="*/ 2514068 w 6037301"/>
                <a:gd name="connsiteY64" fmla="*/ 236280 h 893093"/>
                <a:gd name="connsiteX65" fmla="*/ 2794481 w 6037301"/>
                <a:gd name="connsiteY65" fmla="*/ 240120 h 893093"/>
                <a:gd name="connsiteX66" fmla="*/ 2929122 w 6037301"/>
                <a:gd name="connsiteY66" fmla="*/ 486125 h 893093"/>
                <a:gd name="connsiteX67" fmla="*/ 2938542 w 6037301"/>
                <a:gd name="connsiteY67" fmla="*/ 486383 h 893093"/>
                <a:gd name="connsiteX68" fmla="*/ 2945038 w 6037301"/>
                <a:gd name="connsiteY68" fmla="*/ 534911 h 893093"/>
                <a:gd name="connsiteX69" fmla="*/ 3161156 w 6037301"/>
                <a:gd name="connsiteY69" fmla="*/ 812604 h 893093"/>
                <a:gd name="connsiteX70" fmla="*/ 3621922 w 6037301"/>
                <a:gd name="connsiteY70" fmla="*/ 806294 h 893093"/>
                <a:gd name="connsiteX71" fmla="*/ 3830356 w 6037301"/>
                <a:gd name="connsiteY71" fmla="*/ 522786 h 893093"/>
                <a:gd name="connsiteX72" fmla="*/ 3837312 w 6037301"/>
                <a:gd name="connsiteY72" fmla="*/ 457199 h 893093"/>
                <a:gd name="connsiteX73" fmla="*/ 3839051 w 6037301"/>
                <a:gd name="connsiteY73" fmla="*/ 457199 h 893093"/>
                <a:gd name="connsiteX74" fmla="*/ 3980378 w 6037301"/>
                <a:gd name="connsiteY74" fmla="*/ 214974 h 893093"/>
                <a:gd name="connsiteX75" fmla="*/ 4260791 w 6037301"/>
                <a:gd name="connsiteY75" fmla="*/ 218814 h 893093"/>
                <a:gd name="connsiteX76" fmla="*/ 4387640 w 6037301"/>
                <a:gd name="connsiteY76" fmla="*/ 391352 h 893093"/>
                <a:gd name="connsiteX77" fmla="*/ 4392364 w 6037301"/>
                <a:gd name="connsiteY77" fmla="*/ 435894 h 893093"/>
                <a:gd name="connsiteX78" fmla="*/ 4391739 w 6037301"/>
                <a:gd name="connsiteY78" fmla="*/ 435894 h 893093"/>
                <a:gd name="connsiteX79" fmla="*/ 4394750 w 6037301"/>
                <a:gd name="connsiteY79" fmla="*/ 458385 h 893093"/>
                <a:gd name="connsiteX80" fmla="*/ 4395432 w 6037301"/>
                <a:gd name="connsiteY80" fmla="*/ 464819 h 893093"/>
                <a:gd name="connsiteX81" fmla="*/ 4395612 w 6037301"/>
                <a:gd name="connsiteY81" fmla="*/ 464824 h 893093"/>
                <a:gd name="connsiteX82" fmla="*/ 4407845 w 6037301"/>
                <a:gd name="connsiteY82" fmla="*/ 556218 h 893093"/>
                <a:gd name="connsiteX83" fmla="*/ 4623963 w 6037301"/>
                <a:gd name="connsiteY83" fmla="*/ 833911 h 893093"/>
                <a:gd name="connsiteX84" fmla="*/ 4855199 w 6037301"/>
                <a:gd name="connsiteY84" fmla="*/ 893051 h 89309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Lst>
              <a:rect l="l" t="t" r="r" b="b"/>
              <a:pathLst>
                <a:path w="6037301" h="893093">
                  <a:moveTo>
                    <a:pt x="4855199" y="893051"/>
                  </a:moveTo>
                  <a:cubicBezTo>
                    <a:pt x="4934801" y="891961"/>
                    <a:pt x="5014119" y="870106"/>
                    <a:pt x="5084729" y="827601"/>
                  </a:cubicBezTo>
                  <a:cubicBezTo>
                    <a:pt x="5190646" y="763844"/>
                    <a:pt x="5264673" y="661029"/>
                    <a:pt x="5293162" y="544093"/>
                  </a:cubicBezTo>
                  <a:lnTo>
                    <a:pt x="5300119" y="478506"/>
                  </a:lnTo>
                  <a:lnTo>
                    <a:pt x="5301858" y="478506"/>
                  </a:lnTo>
                  <a:cubicBezTo>
                    <a:pt x="5301858" y="378192"/>
                    <a:pt x="5355856" y="285643"/>
                    <a:pt x="5443185" y="236281"/>
                  </a:cubicBezTo>
                  <a:cubicBezTo>
                    <a:pt x="5530514" y="186919"/>
                    <a:pt x="5637653" y="188386"/>
                    <a:pt x="5723598" y="240121"/>
                  </a:cubicBezTo>
                  <a:cubicBezTo>
                    <a:pt x="5809543" y="291856"/>
                    <a:pt x="5860986" y="385849"/>
                    <a:pt x="5858239" y="486126"/>
                  </a:cubicBezTo>
                  <a:lnTo>
                    <a:pt x="6037129" y="491027"/>
                  </a:lnTo>
                  <a:cubicBezTo>
                    <a:pt x="6041643" y="326255"/>
                    <a:pt x="5957113" y="171809"/>
                    <a:pt x="5815891" y="86800"/>
                  </a:cubicBezTo>
                  <a:cubicBezTo>
                    <a:pt x="5674670" y="1790"/>
                    <a:pt x="5498622" y="-620"/>
                    <a:pt x="5355125" y="80490"/>
                  </a:cubicBezTo>
                  <a:cubicBezTo>
                    <a:pt x="5247502" y="141323"/>
                    <a:pt x="5170688" y="242072"/>
                    <a:pt x="5139007" y="358184"/>
                  </a:cubicBezTo>
                  <a:lnTo>
                    <a:pt x="5129634" y="428205"/>
                  </a:lnTo>
                  <a:lnTo>
                    <a:pt x="5127077" y="428275"/>
                  </a:lnTo>
                  <a:cubicBezTo>
                    <a:pt x="5129824" y="528552"/>
                    <a:pt x="5078381" y="622545"/>
                    <a:pt x="4992436" y="674280"/>
                  </a:cubicBezTo>
                  <a:cubicBezTo>
                    <a:pt x="4906491" y="726015"/>
                    <a:pt x="4799352" y="727482"/>
                    <a:pt x="4712023" y="678120"/>
                  </a:cubicBezTo>
                  <a:cubicBezTo>
                    <a:pt x="4646527" y="641099"/>
                    <a:pt x="4599778" y="579784"/>
                    <a:pt x="4580498" y="509121"/>
                  </a:cubicBezTo>
                  <a:lnTo>
                    <a:pt x="4570880" y="437270"/>
                  </a:lnTo>
                  <a:lnTo>
                    <a:pt x="4561517" y="349001"/>
                  </a:lnTo>
                  <a:cubicBezTo>
                    <a:pt x="4533028" y="232065"/>
                    <a:pt x="4459001" y="129250"/>
                    <a:pt x="4353084" y="65493"/>
                  </a:cubicBezTo>
                  <a:cubicBezTo>
                    <a:pt x="4211863" y="-19517"/>
                    <a:pt x="4035815" y="-21927"/>
                    <a:pt x="3892318" y="59183"/>
                  </a:cubicBezTo>
                  <a:cubicBezTo>
                    <a:pt x="3784696" y="120016"/>
                    <a:pt x="3707881" y="220765"/>
                    <a:pt x="3676200" y="336877"/>
                  </a:cubicBezTo>
                  <a:lnTo>
                    <a:pt x="3666827" y="406898"/>
                  </a:lnTo>
                  <a:lnTo>
                    <a:pt x="3664270" y="406968"/>
                  </a:lnTo>
                  <a:cubicBezTo>
                    <a:pt x="3667017" y="507245"/>
                    <a:pt x="3615574" y="601238"/>
                    <a:pt x="3529629" y="652973"/>
                  </a:cubicBezTo>
                  <a:cubicBezTo>
                    <a:pt x="3443684" y="704708"/>
                    <a:pt x="3336545" y="706175"/>
                    <a:pt x="3249216" y="656813"/>
                  </a:cubicBezTo>
                  <a:cubicBezTo>
                    <a:pt x="3161887" y="607451"/>
                    <a:pt x="3107889" y="514902"/>
                    <a:pt x="3107889" y="414588"/>
                  </a:cubicBezTo>
                  <a:lnTo>
                    <a:pt x="3099904" y="414588"/>
                  </a:lnTo>
                  <a:lnTo>
                    <a:pt x="3095207" y="370307"/>
                  </a:lnTo>
                  <a:cubicBezTo>
                    <a:pt x="3066718" y="253371"/>
                    <a:pt x="2992691" y="150556"/>
                    <a:pt x="2886774" y="86799"/>
                  </a:cubicBezTo>
                  <a:cubicBezTo>
                    <a:pt x="2745553" y="1789"/>
                    <a:pt x="2569505" y="-621"/>
                    <a:pt x="2426008" y="80489"/>
                  </a:cubicBezTo>
                  <a:cubicBezTo>
                    <a:pt x="2318386" y="141322"/>
                    <a:pt x="2241571" y="242071"/>
                    <a:pt x="2209890" y="358183"/>
                  </a:cubicBezTo>
                  <a:lnTo>
                    <a:pt x="2200517" y="428204"/>
                  </a:lnTo>
                  <a:lnTo>
                    <a:pt x="2197960" y="428274"/>
                  </a:lnTo>
                  <a:cubicBezTo>
                    <a:pt x="2200707" y="528551"/>
                    <a:pt x="2149264" y="622544"/>
                    <a:pt x="2063319" y="674279"/>
                  </a:cubicBezTo>
                  <a:cubicBezTo>
                    <a:pt x="1977374" y="726014"/>
                    <a:pt x="1870235" y="727481"/>
                    <a:pt x="1782906" y="678119"/>
                  </a:cubicBezTo>
                  <a:cubicBezTo>
                    <a:pt x="1717409" y="641098"/>
                    <a:pt x="1670661" y="579783"/>
                    <a:pt x="1651381" y="509120"/>
                  </a:cubicBezTo>
                  <a:lnTo>
                    <a:pt x="1642654" y="443922"/>
                  </a:lnTo>
                  <a:lnTo>
                    <a:pt x="1632586" y="349001"/>
                  </a:lnTo>
                  <a:cubicBezTo>
                    <a:pt x="1604096" y="232065"/>
                    <a:pt x="1530069" y="129250"/>
                    <a:pt x="1424152" y="65493"/>
                  </a:cubicBezTo>
                  <a:cubicBezTo>
                    <a:pt x="1282931" y="-19517"/>
                    <a:pt x="1106883" y="-21927"/>
                    <a:pt x="963386" y="59183"/>
                  </a:cubicBezTo>
                  <a:cubicBezTo>
                    <a:pt x="855764" y="120016"/>
                    <a:pt x="778949" y="220765"/>
                    <a:pt x="747268" y="336877"/>
                  </a:cubicBezTo>
                  <a:lnTo>
                    <a:pt x="737895" y="406898"/>
                  </a:lnTo>
                  <a:lnTo>
                    <a:pt x="735338" y="406968"/>
                  </a:lnTo>
                  <a:cubicBezTo>
                    <a:pt x="738085" y="507245"/>
                    <a:pt x="686642" y="601238"/>
                    <a:pt x="600697" y="652973"/>
                  </a:cubicBezTo>
                  <a:cubicBezTo>
                    <a:pt x="514752" y="704708"/>
                    <a:pt x="407613" y="706175"/>
                    <a:pt x="320284" y="656813"/>
                  </a:cubicBezTo>
                  <a:cubicBezTo>
                    <a:pt x="232955" y="607451"/>
                    <a:pt x="178957" y="514902"/>
                    <a:pt x="178957" y="414588"/>
                  </a:cubicBezTo>
                  <a:lnTo>
                    <a:pt x="0" y="414587"/>
                  </a:lnTo>
                  <a:cubicBezTo>
                    <a:pt x="0" y="579421"/>
                    <a:pt x="88727" y="731494"/>
                    <a:pt x="232224" y="812604"/>
                  </a:cubicBezTo>
                  <a:cubicBezTo>
                    <a:pt x="375721" y="893714"/>
                    <a:pt x="551769" y="891304"/>
                    <a:pt x="692990" y="806294"/>
                  </a:cubicBezTo>
                  <a:cubicBezTo>
                    <a:pt x="798907" y="742537"/>
                    <a:pt x="872934" y="639722"/>
                    <a:pt x="901424" y="522786"/>
                  </a:cubicBezTo>
                  <a:lnTo>
                    <a:pt x="908380" y="457199"/>
                  </a:lnTo>
                  <a:lnTo>
                    <a:pt x="910119" y="457199"/>
                  </a:lnTo>
                  <a:cubicBezTo>
                    <a:pt x="910119" y="356885"/>
                    <a:pt x="964117" y="264336"/>
                    <a:pt x="1051446" y="214974"/>
                  </a:cubicBezTo>
                  <a:cubicBezTo>
                    <a:pt x="1138775" y="165612"/>
                    <a:pt x="1245914" y="167079"/>
                    <a:pt x="1331859" y="218814"/>
                  </a:cubicBezTo>
                  <a:cubicBezTo>
                    <a:pt x="1396318" y="257615"/>
                    <a:pt x="1441369" y="320187"/>
                    <a:pt x="1458708" y="391352"/>
                  </a:cubicBezTo>
                  <a:lnTo>
                    <a:pt x="1463432" y="435893"/>
                  </a:lnTo>
                  <a:lnTo>
                    <a:pt x="1462622" y="435893"/>
                  </a:lnTo>
                  <a:cubicBezTo>
                    <a:pt x="1462622" y="600727"/>
                    <a:pt x="1551349" y="752800"/>
                    <a:pt x="1694846" y="833910"/>
                  </a:cubicBezTo>
                  <a:cubicBezTo>
                    <a:pt x="1766595" y="874465"/>
                    <a:pt x="1846481" y="894140"/>
                    <a:pt x="1926083" y="893050"/>
                  </a:cubicBezTo>
                  <a:cubicBezTo>
                    <a:pt x="2005685" y="891960"/>
                    <a:pt x="2085002" y="870105"/>
                    <a:pt x="2155612" y="827600"/>
                  </a:cubicBezTo>
                  <a:cubicBezTo>
                    <a:pt x="2261529" y="763843"/>
                    <a:pt x="2335556" y="661028"/>
                    <a:pt x="2364045" y="544092"/>
                  </a:cubicBezTo>
                  <a:lnTo>
                    <a:pt x="2371002" y="478505"/>
                  </a:lnTo>
                  <a:lnTo>
                    <a:pt x="2372741" y="478505"/>
                  </a:lnTo>
                  <a:cubicBezTo>
                    <a:pt x="2372741" y="378191"/>
                    <a:pt x="2426739" y="285642"/>
                    <a:pt x="2514068" y="236280"/>
                  </a:cubicBezTo>
                  <a:cubicBezTo>
                    <a:pt x="2601397" y="186918"/>
                    <a:pt x="2708536" y="188385"/>
                    <a:pt x="2794481" y="240120"/>
                  </a:cubicBezTo>
                  <a:cubicBezTo>
                    <a:pt x="2880426" y="291855"/>
                    <a:pt x="2931869" y="385848"/>
                    <a:pt x="2929122" y="486125"/>
                  </a:cubicBezTo>
                  <a:lnTo>
                    <a:pt x="2938542" y="486383"/>
                  </a:lnTo>
                  <a:lnTo>
                    <a:pt x="2945038" y="534911"/>
                  </a:lnTo>
                  <a:cubicBezTo>
                    <a:pt x="2976719" y="651022"/>
                    <a:pt x="3053534" y="751772"/>
                    <a:pt x="3161156" y="812604"/>
                  </a:cubicBezTo>
                  <a:cubicBezTo>
                    <a:pt x="3304653" y="893714"/>
                    <a:pt x="3480701" y="891304"/>
                    <a:pt x="3621922" y="806294"/>
                  </a:cubicBezTo>
                  <a:cubicBezTo>
                    <a:pt x="3727839" y="742537"/>
                    <a:pt x="3801866" y="639722"/>
                    <a:pt x="3830356" y="522786"/>
                  </a:cubicBezTo>
                  <a:lnTo>
                    <a:pt x="3837312" y="457199"/>
                  </a:lnTo>
                  <a:lnTo>
                    <a:pt x="3839051" y="457199"/>
                  </a:lnTo>
                  <a:cubicBezTo>
                    <a:pt x="3839051" y="356885"/>
                    <a:pt x="3893049" y="264336"/>
                    <a:pt x="3980378" y="214974"/>
                  </a:cubicBezTo>
                  <a:cubicBezTo>
                    <a:pt x="4067707" y="165612"/>
                    <a:pt x="4174846" y="167079"/>
                    <a:pt x="4260791" y="218814"/>
                  </a:cubicBezTo>
                  <a:cubicBezTo>
                    <a:pt x="4325250" y="257615"/>
                    <a:pt x="4370301" y="320187"/>
                    <a:pt x="4387640" y="391352"/>
                  </a:cubicBezTo>
                  <a:lnTo>
                    <a:pt x="4392364" y="435894"/>
                  </a:lnTo>
                  <a:lnTo>
                    <a:pt x="4391739" y="435894"/>
                  </a:lnTo>
                  <a:lnTo>
                    <a:pt x="4394750" y="458385"/>
                  </a:lnTo>
                  <a:lnTo>
                    <a:pt x="4395432" y="464819"/>
                  </a:lnTo>
                  <a:lnTo>
                    <a:pt x="4395612" y="464824"/>
                  </a:lnTo>
                  <a:lnTo>
                    <a:pt x="4407845" y="556218"/>
                  </a:lnTo>
                  <a:cubicBezTo>
                    <a:pt x="4439526" y="672329"/>
                    <a:pt x="4516341" y="773079"/>
                    <a:pt x="4623963" y="833911"/>
                  </a:cubicBezTo>
                  <a:cubicBezTo>
                    <a:pt x="4695712" y="874466"/>
                    <a:pt x="4775598" y="894141"/>
                    <a:pt x="4855199" y="893051"/>
                  </a:cubicBez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8" name="Freeform 7"/>
            <p:cNvSpPr/>
            <p:nvPr userDrawn="1"/>
          </p:nvSpPr>
          <p:spPr>
            <a:xfrm flipV="1">
              <a:off x="9884694" y="5631847"/>
              <a:ext cx="2022768" cy="299226"/>
            </a:xfrm>
            <a:custGeom>
              <a:avLst/>
              <a:gdLst>
                <a:gd name="connsiteX0" fmla="*/ 4855199 w 6037301"/>
                <a:gd name="connsiteY0" fmla="*/ 893051 h 893093"/>
                <a:gd name="connsiteX1" fmla="*/ 5084729 w 6037301"/>
                <a:gd name="connsiteY1" fmla="*/ 827601 h 893093"/>
                <a:gd name="connsiteX2" fmla="*/ 5293162 w 6037301"/>
                <a:gd name="connsiteY2" fmla="*/ 544093 h 893093"/>
                <a:gd name="connsiteX3" fmla="*/ 5300119 w 6037301"/>
                <a:gd name="connsiteY3" fmla="*/ 478506 h 893093"/>
                <a:gd name="connsiteX4" fmla="*/ 5301858 w 6037301"/>
                <a:gd name="connsiteY4" fmla="*/ 478506 h 893093"/>
                <a:gd name="connsiteX5" fmla="*/ 5443185 w 6037301"/>
                <a:gd name="connsiteY5" fmla="*/ 236281 h 893093"/>
                <a:gd name="connsiteX6" fmla="*/ 5723598 w 6037301"/>
                <a:gd name="connsiteY6" fmla="*/ 240121 h 893093"/>
                <a:gd name="connsiteX7" fmla="*/ 5858239 w 6037301"/>
                <a:gd name="connsiteY7" fmla="*/ 486126 h 893093"/>
                <a:gd name="connsiteX8" fmla="*/ 6037129 w 6037301"/>
                <a:gd name="connsiteY8" fmla="*/ 491027 h 893093"/>
                <a:gd name="connsiteX9" fmla="*/ 5815891 w 6037301"/>
                <a:gd name="connsiteY9" fmla="*/ 86800 h 893093"/>
                <a:gd name="connsiteX10" fmla="*/ 5355125 w 6037301"/>
                <a:gd name="connsiteY10" fmla="*/ 80490 h 893093"/>
                <a:gd name="connsiteX11" fmla="*/ 5139007 w 6037301"/>
                <a:gd name="connsiteY11" fmla="*/ 358184 h 893093"/>
                <a:gd name="connsiteX12" fmla="*/ 5129634 w 6037301"/>
                <a:gd name="connsiteY12" fmla="*/ 428205 h 893093"/>
                <a:gd name="connsiteX13" fmla="*/ 5127077 w 6037301"/>
                <a:gd name="connsiteY13" fmla="*/ 428275 h 893093"/>
                <a:gd name="connsiteX14" fmla="*/ 4992436 w 6037301"/>
                <a:gd name="connsiteY14" fmla="*/ 674280 h 893093"/>
                <a:gd name="connsiteX15" fmla="*/ 4712023 w 6037301"/>
                <a:gd name="connsiteY15" fmla="*/ 678120 h 893093"/>
                <a:gd name="connsiteX16" fmla="*/ 4580498 w 6037301"/>
                <a:gd name="connsiteY16" fmla="*/ 509121 h 893093"/>
                <a:gd name="connsiteX17" fmla="*/ 4570880 w 6037301"/>
                <a:gd name="connsiteY17" fmla="*/ 437270 h 893093"/>
                <a:gd name="connsiteX18" fmla="*/ 4561517 w 6037301"/>
                <a:gd name="connsiteY18" fmla="*/ 349001 h 893093"/>
                <a:gd name="connsiteX19" fmla="*/ 4353084 w 6037301"/>
                <a:gd name="connsiteY19" fmla="*/ 65493 h 893093"/>
                <a:gd name="connsiteX20" fmla="*/ 3892318 w 6037301"/>
                <a:gd name="connsiteY20" fmla="*/ 59183 h 893093"/>
                <a:gd name="connsiteX21" fmla="*/ 3676200 w 6037301"/>
                <a:gd name="connsiteY21" fmla="*/ 336877 h 893093"/>
                <a:gd name="connsiteX22" fmla="*/ 3666827 w 6037301"/>
                <a:gd name="connsiteY22" fmla="*/ 406898 h 893093"/>
                <a:gd name="connsiteX23" fmla="*/ 3664270 w 6037301"/>
                <a:gd name="connsiteY23" fmla="*/ 406968 h 893093"/>
                <a:gd name="connsiteX24" fmla="*/ 3529629 w 6037301"/>
                <a:gd name="connsiteY24" fmla="*/ 652973 h 893093"/>
                <a:gd name="connsiteX25" fmla="*/ 3249216 w 6037301"/>
                <a:gd name="connsiteY25" fmla="*/ 656813 h 893093"/>
                <a:gd name="connsiteX26" fmla="*/ 3107889 w 6037301"/>
                <a:gd name="connsiteY26" fmla="*/ 414588 h 893093"/>
                <a:gd name="connsiteX27" fmla="*/ 3099904 w 6037301"/>
                <a:gd name="connsiteY27" fmla="*/ 414588 h 893093"/>
                <a:gd name="connsiteX28" fmla="*/ 3095207 w 6037301"/>
                <a:gd name="connsiteY28" fmla="*/ 370307 h 893093"/>
                <a:gd name="connsiteX29" fmla="*/ 2886774 w 6037301"/>
                <a:gd name="connsiteY29" fmla="*/ 86799 h 893093"/>
                <a:gd name="connsiteX30" fmla="*/ 2426008 w 6037301"/>
                <a:gd name="connsiteY30" fmla="*/ 80489 h 893093"/>
                <a:gd name="connsiteX31" fmla="*/ 2209890 w 6037301"/>
                <a:gd name="connsiteY31" fmla="*/ 358183 h 893093"/>
                <a:gd name="connsiteX32" fmla="*/ 2200517 w 6037301"/>
                <a:gd name="connsiteY32" fmla="*/ 428204 h 893093"/>
                <a:gd name="connsiteX33" fmla="*/ 2197960 w 6037301"/>
                <a:gd name="connsiteY33" fmla="*/ 428274 h 893093"/>
                <a:gd name="connsiteX34" fmla="*/ 2063319 w 6037301"/>
                <a:gd name="connsiteY34" fmla="*/ 674279 h 893093"/>
                <a:gd name="connsiteX35" fmla="*/ 1782906 w 6037301"/>
                <a:gd name="connsiteY35" fmla="*/ 678119 h 893093"/>
                <a:gd name="connsiteX36" fmla="*/ 1651381 w 6037301"/>
                <a:gd name="connsiteY36" fmla="*/ 509120 h 893093"/>
                <a:gd name="connsiteX37" fmla="*/ 1642654 w 6037301"/>
                <a:gd name="connsiteY37" fmla="*/ 443922 h 893093"/>
                <a:gd name="connsiteX38" fmla="*/ 1632586 w 6037301"/>
                <a:gd name="connsiteY38" fmla="*/ 349001 h 893093"/>
                <a:gd name="connsiteX39" fmla="*/ 1424152 w 6037301"/>
                <a:gd name="connsiteY39" fmla="*/ 65493 h 893093"/>
                <a:gd name="connsiteX40" fmla="*/ 963386 w 6037301"/>
                <a:gd name="connsiteY40" fmla="*/ 59183 h 893093"/>
                <a:gd name="connsiteX41" fmla="*/ 747268 w 6037301"/>
                <a:gd name="connsiteY41" fmla="*/ 336877 h 893093"/>
                <a:gd name="connsiteX42" fmla="*/ 737895 w 6037301"/>
                <a:gd name="connsiteY42" fmla="*/ 406898 h 893093"/>
                <a:gd name="connsiteX43" fmla="*/ 735338 w 6037301"/>
                <a:gd name="connsiteY43" fmla="*/ 406968 h 893093"/>
                <a:gd name="connsiteX44" fmla="*/ 600697 w 6037301"/>
                <a:gd name="connsiteY44" fmla="*/ 652973 h 893093"/>
                <a:gd name="connsiteX45" fmla="*/ 320284 w 6037301"/>
                <a:gd name="connsiteY45" fmla="*/ 656813 h 893093"/>
                <a:gd name="connsiteX46" fmla="*/ 178957 w 6037301"/>
                <a:gd name="connsiteY46" fmla="*/ 414588 h 893093"/>
                <a:gd name="connsiteX47" fmla="*/ 0 w 6037301"/>
                <a:gd name="connsiteY47" fmla="*/ 414587 h 893093"/>
                <a:gd name="connsiteX48" fmla="*/ 232224 w 6037301"/>
                <a:gd name="connsiteY48" fmla="*/ 812604 h 893093"/>
                <a:gd name="connsiteX49" fmla="*/ 692990 w 6037301"/>
                <a:gd name="connsiteY49" fmla="*/ 806294 h 893093"/>
                <a:gd name="connsiteX50" fmla="*/ 901424 w 6037301"/>
                <a:gd name="connsiteY50" fmla="*/ 522786 h 893093"/>
                <a:gd name="connsiteX51" fmla="*/ 908380 w 6037301"/>
                <a:gd name="connsiteY51" fmla="*/ 457199 h 893093"/>
                <a:gd name="connsiteX52" fmla="*/ 910119 w 6037301"/>
                <a:gd name="connsiteY52" fmla="*/ 457199 h 893093"/>
                <a:gd name="connsiteX53" fmla="*/ 1051446 w 6037301"/>
                <a:gd name="connsiteY53" fmla="*/ 214974 h 893093"/>
                <a:gd name="connsiteX54" fmla="*/ 1331859 w 6037301"/>
                <a:gd name="connsiteY54" fmla="*/ 218814 h 893093"/>
                <a:gd name="connsiteX55" fmla="*/ 1458708 w 6037301"/>
                <a:gd name="connsiteY55" fmla="*/ 391352 h 893093"/>
                <a:gd name="connsiteX56" fmla="*/ 1463432 w 6037301"/>
                <a:gd name="connsiteY56" fmla="*/ 435893 h 893093"/>
                <a:gd name="connsiteX57" fmla="*/ 1462622 w 6037301"/>
                <a:gd name="connsiteY57" fmla="*/ 435893 h 893093"/>
                <a:gd name="connsiteX58" fmla="*/ 1694846 w 6037301"/>
                <a:gd name="connsiteY58" fmla="*/ 833910 h 893093"/>
                <a:gd name="connsiteX59" fmla="*/ 1926083 w 6037301"/>
                <a:gd name="connsiteY59" fmla="*/ 893050 h 893093"/>
                <a:gd name="connsiteX60" fmla="*/ 2155612 w 6037301"/>
                <a:gd name="connsiteY60" fmla="*/ 827600 h 893093"/>
                <a:gd name="connsiteX61" fmla="*/ 2364045 w 6037301"/>
                <a:gd name="connsiteY61" fmla="*/ 544092 h 893093"/>
                <a:gd name="connsiteX62" fmla="*/ 2371002 w 6037301"/>
                <a:gd name="connsiteY62" fmla="*/ 478505 h 893093"/>
                <a:gd name="connsiteX63" fmla="*/ 2372741 w 6037301"/>
                <a:gd name="connsiteY63" fmla="*/ 478505 h 893093"/>
                <a:gd name="connsiteX64" fmla="*/ 2514068 w 6037301"/>
                <a:gd name="connsiteY64" fmla="*/ 236280 h 893093"/>
                <a:gd name="connsiteX65" fmla="*/ 2794481 w 6037301"/>
                <a:gd name="connsiteY65" fmla="*/ 240120 h 893093"/>
                <a:gd name="connsiteX66" fmla="*/ 2929122 w 6037301"/>
                <a:gd name="connsiteY66" fmla="*/ 486125 h 893093"/>
                <a:gd name="connsiteX67" fmla="*/ 2938542 w 6037301"/>
                <a:gd name="connsiteY67" fmla="*/ 486383 h 893093"/>
                <a:gd name="connsiteX68" fmla="*/ 2945038 w 6037301"/>
                <a:gd name="connsiteY68" fmla="*/ 534911 h 893093"/>
                <a:gd name="connsiteX69" fmla="*/ 3161156 w 6037301"/>
                <a:gd name="connsiteY69" fmla="*/ 812604 h 893093"/>
                <a:gd name="connsiteX70" fmla="*/ 3621922 w 6037301"/>
                <a:gd name="connsiteY70" fmla="*/ 806294 h 893093"/>
                <a:gd name="connsiteX71" fmla="*/ 3830356 w 6037301"/>
                <a:gd name="connsiteY71" fmla="*/ 522786 h 893093"/>
                <a:gd name="connsiteX72" fmla="*/ 3837312 w 6037301"/>
                <a:gd name="connsiteY72" fmla="*/ 457199 h 893093"/>
                <a:gd name="connsiteX73" fmla="*/ 3839051 w 6037301"/>
                <a:gd name="connsiteY73" fmla="*/ 457199 h 893093"/>
                <a:gd name="connsiteX74" fmla="*/ 3980378 w 6037301"/>
                <a:gd name="connsiteY74" fmla="*/ 214974 h 893093"/>
                <a:gd name="connsiteX75" fmla="*/ 4260791 w 6037301"/>
                <a:gd name="connsiteY75" fmla="*/ 218814 h 893093"/>
                <a:gd name="connsiteX76" fmla="*/ 4387640 w 6037301"/>
                <a:gd name="connsiteY76" fmla="*/ 391352 h 893093"/>
                <a:gd name="connsiteX77" fmla="*/ 4392364 w 6037301"/>
                <a:gd name="connsiteY77" fmla="*/ 435894 h 893093"/>
                <a:gd name="connsiteX78" fmla="*/ 4391739 w 6037301"/>
                <a:gd name="connsiteY78" fmla="*/ 435894 h 893093"/>
                <a:gd name="connsiteX79" fmla="*/ 4394750 w 6037301"/>
                <a:gd name="connsiteY79" fmla="*/ 458385 h 893093"/>
                <a:gd name="connsiteX80" fmla="*/ 4395432 w 6037301"/>
                <a:gd name="connsiteY80" fmla="*/ 464819 h 893093"/>
                <a:gd name="connsiteX81" fmla="*/ 4395612 w 6037301"/>
                <a:gd name="connsiteY81" fmla="*/ 464824 h 893093"/>
                <a:gd name="connsiteX82" fmla="*/ 4407845 w 6037301"/>
                <a:gd name="connsiteY82" fmla="*/ 556218 h 893093"/>
                <a:gd name="connsiteX83" fmla="*/ 4623963 w 6037301"/>
                <a:gd name="connsiteY83" fmla="*/ 833911 h 893093"/>
                <a:gd name="connsiteX84" fmla="*/ 4855199 w 6037301"/>
                <a:gd name="connsiteY84" fmla="*/ 893051 h 89309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Lst>
              <a:rect l="l" t="t" r="r" b="b"/>
              <a:pathLst>
                <a:path w="6037301" h="893093">
                  <a:moveTo>
                    <a:pt x="4855199" y="893051"/>
                  </a:moveTo>
                  <a:cubicBezTo>
                    <a:pt x="4934801" y="891961"/>
                    <a:pt x="5014119" y="870106"/>
                    <a:pt x="5084729" y="827601"/>
                  </a:cubicBezTo>
                  <a:cubicBezTo>
                    <a:pt x="5190646" y="763844"/>
                    <a:pt x="5264673" y="661029"/>
                    <a:pt x="5293162" y="544093"/>
                  </a:cubicBezTo>
                  <a:lnTo>
                    <a:pt x="5300119" y="478506"/>
                  </a:lnTo>
                  <a:lnTo>
                    <a:pt x="5301858" y="478506"/>
                  </a:lnTo>
                  <a:cubicBezTo>
                    <a:pt x="5301858" y="378192"/>
                    <a:pt x="5355856" y="285643"/>
                    <a:pt x="5443185" y="236281"/>
                  </a:cubicBezTo>
                  <a:cubicBezTo>
                    <a:pt x="5530514" y="186919"/>
                    <a:pt x="5637653" y="188386"/>
                    <a:pt x="5723598" y="240121"/>
                  </a:cubicBezTo>
                  <a:cubicBezTo>
                    <a:pt x="5809543" y="291856"/>
                    <a:pt x="5860986" y="385849"/>
                    <a:pt x="5858239" y="486126"/>
                  </a:cubicBezTo>
                  <a:lnTo>
                    <a:pt x="6037129" y="491027"/>
                  </a:lnTo>
                  <a:cubicBezTo>
                    <a:pt x="6041643" y="326255"/>
                    <a:pt x="5957113" y="171809"/>
                    <a:pt x="5815891" y="86800"/>
                  </a:cubicBezTo>
                  <a:cubicBezTo>
                    <a:pt x="5674670" y="1790"/>
                    <a:pt x="5498622" y="-620"/>
                    <a:pt x="5355125" y="80490"/>
                  </a:cubicBezTo>
                  <a:cubicBezTo>
                    <a:pt x="5247502" y="141323"/>
                    <a:pt x="5170688" y="242072"/>
                    <a:pt x="5139007" y="358184"/>
                  </a:cubicBezTo>
                  <a:lnTo>
                    <a:pt x="5129634" y="428205"/>
                  </a:lnTo>
                  <a:lnTo>
                    <a:pt x="5127077" y="428275"/>
                  </a:lnTo>
                  <a:cubicBezTo>
                    <a:pt x="5129824" y="528552"/>
                    <a:pt x="5078381" y="622545"/>
                    <a:pt x="4992436" y="674280"/>
                  </a:cubicBezTo>
                  <a:cubicBezTo>
                    <a:pt x="4906491" y="726015"/>
                    <a:pt x="4799352" y="727482"/>
                    <a:pt x="4712023" y="678120"/>
                  </a:cubicBezTo>
                  <a:cubicBezTo>
                    <a:pt x="4646527" y="641099"/>
                    <a:pt x="4599778" y="579784"/>
                    <a:pt x="4580498" y="509121"/>
                  </a:cubicBezTo>
                  <a:lnTo>
                    <a:pt x="4570880" y="437270"/>
                  </a:lnTo>
                  <a:lnTo>
                    <a:pt x="4561517" y="349001"/>
                  </a:lnTo>
                  <a:cubicBezTo>
                    <a:pt x="4533028" y="232065"/>
                    <a:pt x="4459001" y="129250"/>
                    <a:pt x="4353084" y="65493"/>
                  </a:cubicBezTo>
                  <a:cubicBezTo>
                    <a:pt x="4211863" y="-19517"/>
                    <a:pt x="4035815" y="-21927"/>
                    <a:pt x="3892318" y="59183"/>
                  </a:cubicBezTo>
                  <a:cubicBezTo>
                    <a:pt x="3784696" y="120016"/>
                    <a:pt x="3707881" y="220765"/>
                    <a:pt x="3676200" y="336877"/>
                  </a:cubicBezTo>
                  <a:lnTo>
                    <a:pt x="3666827" y="406898"/>
                  </a:lnTo>
                  <a:lnTo>
                    <a:pt x="3664270" y="406968"/>
                  </a:lnTo>
                  <a:cubicBezTo>
                    <a:pt x="3667017" y="507245"/>
                    <a:pt x="3615574" y="601238"/>
                    <a:pt x="3529629" y="652973"/>
                  </a:cubicBezTo>
                  <a:cubicBezTo>
                    <a:pt x="3443684" y="704708"/>
                    <a:pt x="3336545" y="706175"/>
                    <a:pt x="3249216" y="656813"/>
                  </a:cubicBezTo>
                  <a:cubicBezTo>
                    <a:pt x="3161887" y="607451"/>
                    <a:pt x="3107889" y="514902"/>
                    <a:pt x="3107889" y="414588"/>
                  </a:cubicBezTo>
                  <a:lnTo>
                    <a:pt x="3099904" y="414588"/>
                  </a:lnTo>
                  <a:lnTo>
                    <a:pt x="3095207" y="370307"/>
                  </a:lnTo>
                  <a:cubicBezTo>
                    <a:pt x="3066718" y="253371"/>
                    <a:pt x="2992691" y="150556"/>
                    <a:pt x="2886774" y="86799"/>
                  </a:cubicBezTo>
                  <a:cubicBezTo>
                    <a:pt x="2745553" y="1789"/>
                    <a:pt x="2569505" y="-621"/>
                    <a:pt x="2426008" y="80489"/>
                  </a:cubicBezTo>
                  <a:cubicBezTo>
                    <a:pt x="2318386" y="141322"/>
                    <a:pt x="2241571" y="242071"/>
                    <a:pt x="2209890" y="358183"/>
                  </a:cubicBezTo>
                  <a:lnTo>
                    <a:pt x="2200517" y="428204"/>
                  </a:lnTo>
                  <a:lnTo>
                    <a:pt x="2197960" y="428274"/>
                  </a:lnTo>
                  <a:cubicBezTo>
                    <a:pt x="2200707" y="528551"/>
                    <a:pt x="2149264" y="622544"/>
                    <a:pt x="2063319" y="674279"/>
                  </a:cubicBezTo>
                  <a:cubicBezTo>
                    <a:pt x="1977374" y="726014"/>
                    <a:pt x="1870235" y="727481"/>
                    <a:pt x="1782906" y="678119"/>
                  </a:cubicBezTo>
                  <a:cubicBezTo>
                    <a:pt x="1717409" y="641098"/>
                    <a:pt x="1670661" y="579783"/>
                    <a:pt x="1651381" y="509120"/>
                  </a:cubicBezTo>
                  <a:lnTo>
                    <a:pt x="1642654" y="443922"/>
                  </a:lnTo>
                  <a:lnTo>
                    <a:pt x="1632586" y="349001"/>
                  </a:lnTo>
                  <a:cubicBezTo>
                    <a:pt x="1604096" y="232065"/>
                    <a:pt x="1530069" y="129250"/>
                    <a:pt x="1424152" y="65493"/>
                  </a:cubicBezTo>
                  <a:cubicBezTo>
                    <a:pt x="1282931" y="-19517"/>
                    <a:pt x="1106883" y="-21927"/>
                    <a:pt x="963386" y="59183"/>
                  </a:cubicBezTo>
                  <a:cubicBezTo>
                    <a:pt x="855764" y="120016"/>
                    <a:pt x="778949" y="220765"/>
                    <a:pt x="747268" y="336877"/>
                  </a:cubicBezTo>
                  <a:lnTo>
                    <a:pt x="737895" y="406898"/>
                  </a:lnTo>
                  <a:lnTo>
                    <a:pt x="735338" y="406968"/>
                  </a:lnTo>
                  <a:cubicBezTo>
                    <a:pt x="738085" y="507245"/>
                    <a:pt x="686642" y="601238"/>
                    <a:pt x="600697" y="652973"/>
                  </a:cubicBezTo>
                  <a:cubicBezTo>
                    <a:pt x="514752" y="704708"/>
                    <a:pt x="407613" y="706175"/>
                    <a:pt x="320284" y="656813"/>
                  </a:cubicBezTo>
                  <a:cubicBezTo>
                    <a:pt x="232955" y="607451"/>
                    <a:pt x="178957" y="514902"/>
                    <a:pt x="178957" y="414588"/>
                  </a:cubicBezTo>
                  <a:lnTo>
                    <a:pt x="0" y="414587"/>
                  </a:lnTo>
                  <a:cubicBezTo>
                    <a:pt x="0" y="579421"/>
                    <a:pt x="88727" y="731494"/>
                    <a:pt x="232224" y="812604"/>
                  </a:cubicBezTo>
                  <a:cubicBezTo>
                    <a:pt x="375721" y="893714"/>
                    <a:pt x="551769" y="891304"/>
                    <a:pt x="692990" y="806294"/>
                  </a:cubicBezTo>
                  <a:cubicBezTo>
                    <a:pt x="798907" y="742537"/>
                    <a:pt x="872934" y="639722"/>
                    <a:pt x="901424" y="522786"/>
                  </a:cubicBezTo>
                  <a:lnTo>
                    <a:pt x="908380" y="457199"/>
                  </a:lnTo>
                  <a:lnTo>
                    <a:pt x="910119" y="457199"/>
                  </a:lnTo>
                  <a:cubicBezTo>
                    <a:pt x="910119" y="356885"/>
                    <a:pt x="964117" y="264336"/>
                    <a:pt x="1051446" y="214974"/>
                  </a:cubicBezTo>
                  <a:cubicBezTo>
                    <a:pt x="1138775" y="165612"/>
                    <a:pt x="1245914" y="167079"/>
                    <a:pt x="1331859" y="218814"/>
                  </a:cubicBezTo>
                  <a:cubicBezTo>
                    <a:pt x="1396318" y="257615"/>
                    <a:pt x="1441369" y="320187"/>
                    <a:pt x="1458708" y="391352"/>
                  </a:cubicBezTo>
                  <a:lnTo>
                    <a:pt x="1463432" y="435893"/>
                  </a:lnTo>
                  <a:lnTo>
                    <a:pt x="1462622" y="435893"/>
                  </a:lnTo>
                  <a:cubicBezTo>
                    <a:pt x="1462622" y="600727"/>
                    <a:pt x="1551349" y="752800"/>
                    <a:pt x="1694846" y="833910"/>
                  </a:cubicBezTo>
                  <a:cubicBezTo>
                    <a:pt x="1766595" y="874465"/>
                    <a:pt x="1846481" y="894140"/>
                    <a:pt x="1926083" y="893050"/>
                  </a:cubicBezTo>
                  <a:cubicBezTo>
                    <a:pt x="2005685" y="891960"/>
                    <a:pt x="2085002" y="870105"/>
                    <a:pt x="2155612" y="827600"/>
                  </a:cubicBezTo>
                  <a:cubicBezTo>
                    <a:pt x="2261529" y="763843"/>
                    <a:pt x="2335556" y="661028"/>
                    <a:pt x="2364045" y="544092"/>
                  </a:cubicBezTo>
                  <a:lnTo>
                    <a:pt x="2371002" y="478505"/>
                  </a:lnTo>
                  <a:lnTo>
                    <a:pt x="2372741" y="478505"/>
                  </a:lnTo>
                  <a:cubicBezTo>
                    <a:pt x="2372741" y="378191"/>
                    <a:pt x="2426739" y="285642"/>
                    <a:pt x="2514068" y="236280"/>
                  </a:cubicBezTo>
                  <a:cubicBezTo>
                    <a:pt x="2601397" y="186918"/>
                    <a:pt x="2708536" y="188385"/>
                    <a:pt x="2794481" y="240120"/>
                  </a:cubicBezTo>
                  <a:cubicBezTo>
                    <a:pt x="2880426" y="291855"/>
                    <a:pt x="2931869" y="385848"/>
                    <a:pt x="2929122" y="486125"/>
                  </a:cubicBezTo>
                  <a:lnTo>
                    <a:pt x="2938542" y="486383"/>
                  </a:lnTo>
                  <a:lnTo>
                    <a:pt x="2945038" y="534911"/>
                  </a:lnTo>
                  <a:cubicBezTo>
                    <a:pt x="2976719" y="651022"/>
                    <a:pt x="3053534" y="751772"/>
                    <a:pt x="3161156" y="812604"/>
                  </a:cubicBezTo>
                  <a:cubicBezTo>
                    <a:pt x="3304653" y="893714"/>
                    <a:pt x="3480701" y="891304"/>
                    <a:pt x="3621922" y="806294"/>
                  </a:cubicBezTo>
                  <a:cubicBezTo>
                    <a:pt x="3727839" y="742537"/>
                    <a:pt x="3801866" y="639722"/>
                    <a:pt x="3830356" y="522786"/>
                  </a:cubicBezTo>
                  <a:lnTo>
                    <a:pt x="3837312" y="457199"/>
                  </a:lnTo>
                  <a:lnTo>
                    <a:pt x="3839051" y="457199"/>
                  </a:lnTo>
                  <a:cubicBezTo>
                    <a:pt x="3839051" y="356885"/>
                    <a:pt x="3893049" y="264336"/>
                    <a:pt x="3980378" y="214974"/>
                  </a:cubicBezTo>
                  <a:cubicBezTo>
                    <a:pt x="4067707" y="165612"/>
                    <a:pt x="4174846" y="167079"/>
                    <a:pt x="4260791" y="218814"/>
                  </a:cubicBezTo>
                  <a:cubicBezTo>
                    <a:pt x="4325250" y="257615"/>
                    <a:pt x="4370301" y="320187"/>
                    <a:pt x="4387640" y="391352"/>
                  </a:cubicBezTo>
                  <a:lnTo>
                    <a:pt x="4392364" y="435894"/>
                  </a:lnTo>
                  <a:lnTo>
                    <a:pt x="4391739" y="435894"/>
                  </a:lnTo>
                  <a:lnTo>
                    <a:pt x="4394750" y="458385"/>
                  </a:lnTo>
                  <a:lnTo>
                    <a:pt x="4395432" y="464819"/>
                  </a:lnTo>
                  <a:lnTo>
                    <a:pt x="4395612" y="464824"/>
                  </a:lnTo>
                  <a:lnTo>
                    <a:pt x="4407845" y="556218"/>
                  </a:lnTo>
                  <a:cubicBezTo>
                    <a:pt x="4439526" y="672329"/>
                    <a:pt x="4516341" y="773079"/>
                    <a:pt x="4623963" y="833911"/>
                  </a:cubicBezTo>
                  <a:cubicBezTo>
                    <a:pt x="4695712" y="874466"/>
                    <a:pt x="4775598" y="894141"/>
                    <a:pt x="4855199" y="893051"/>
                  </a:cubicBez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9" name="Freeform 8"/>
            <p:cNvSpPr/>
            <p:nvPr userDrawn="1"/>
          </p:nvSpPr>
          <p:spPr>
            <a:xfrm flipV="1">
              <a:off x="9884694" y="6031366"/>
              <a:ext cx="2022768" cy="299226"/>
            </a:xfrm>
            <a:custGeom>
              <a:avLst/>
              <a:gdLst>
                <a:gd name="connsiteX0" fmla="*/ 4855199 w 6037301"/>
                <a:gd name="connsiteY0" fmla="*/ 893051 h 893093"/>
                <a:gd name="connsiteX1" fmla="*/ 5084729 w 6037301"/>
                <a:gd name="connsiteY1" fmla="*/ 827601 h 893093"/>
                <a:gd name="connsiteX2" fmla="*/ 5293162 w 6037301"/>
                <a:gd name="connsiteY2" fmla="*/ 544093 h 893093"/>
                <a:gd name="connsiteX3" fmla="*/ 5300119 w 6037301"/>
                <a:gd name="connsiteY3" fmla="*/ 478506 h 893093"/>
                <a:gd name="connsiteX4" fmla="*/ 5301858 w 6037301"/>
                <a:gd name="connsiteY4" fmla="*/ 478506 h 893093"/>
                <a:gd name="connsiteX5" fmla="*/ 5443185 w 6037301"/>
                <a:gd name="connsiteY5" fmla="*/ 236281 h 893093"/>
                <a:gd name="connsiteX6" fmla="*/ 5723598 w 6037301"/>
                <a:gd name="connsiteY6" fmla="*/ 240121 h 893093"/>
                <a:gd name="connsiteX7" fmla="*/ 5858239 w 6037301"/>
                <a:gd name="connsiteY7" fmla="*/ 486126 h 893093"/>
                <a:gd name="connsiteX8" fmla="*/ 6037129 w 6037301"/>
                <a:gd name="connsiteY8" fmla="*/ 491027 h 893093"/>
                <a:gd name="connsiteX9" fmla="*/ 5815891 w 6037301"/>
                <a:gd name="connsiteY9" fmla="*/ 86800 h 893093"/>
                <a:gd name="connsiteX10" fmla="*/ 5355125 w 6037301"/>
                <a:gd name="connsiteY10" fmla="*/ 80490 h 893093"/>
                <a:gd name="connsiteX11" fmla="*/ 5139007 w 6037301"/>
                <a:gd name="connsiteY11" fmla="*/ 358184 h 893093"/>
                <a:gd name="connsiteX12" fmla="*/ 5129634 w 6037301"/>
                <a:gd name="connsiteY12" fmla="*/ 428205 h 893093"/>
                <a:gd name="connsiteX13" fmla="*/ 5127077 w 6037301"/>
                <a:gd name="connsiteY13" fmla="*/ 428275 h 893093"/>
                <a:gd name="connsiteX14" fmla="*/ 4992436 w 6037301"/>
                <a:gd name="connsiteY14" fmla="*/ 674280 h 893093"/>
                <a:gd name="connsiteX15" fmla="*/ 4712023 w 6037301"/>
                <a:gd name="connsiteY15" fmla="*/ 678120 h 893093"/>
                <a:gd name="connsiteX16" fmla="*/ 4580498 w 6037301"/>
                <a:gd name="connsiteY16" fmla="*/ 509121 h 893093"/>
                <a:gd name="connsiteX17" fmla="*/ 4570880 w 6037301"/>
                <a:gd name="connsiteY17" fmla="*/ 437270 h 893093"/>
                <a:gd name="connsiteX18" fmla="*/ 4561517 w 6037301"/>
                <a:gd name="connsiteY18" fmla="*/ 349001 h 893093"/>
                <a:gd name="connsiteX19" fmla="*/ 4353084 w 6037301"/>
                <a:gd name="connsiteY19" fmla="*/ 65493 h 893093"/>
                <a:gd name="connsiteX20" fmla="*/ 3892318 w 6037301"/>
                <a:gd name="connsiteY20" fmla="*/ 59183 h 893093"/>
                <a:gd name="connsiteX21" fmla="*/ 3676200 w 6037301"/>
                <a:gd name="connsiteY21" fmla="*/ 336877 h 893093"/>
                <a:gd name="connsiteX22" fmla="*/ 3666827 w 6037301"/>
                <a:gd name="connsiteY22" fmla="*/ 406898 h 893093"/>
                <a:gd name="connsiteX23" fmla="*/ 3664270 w 6037301"/>
                <a:gd name="connsiteY23" fmla="*/ 406968 h 893093"/>
                <a:gd name="connsiteX24" fmla="*/ 3529629 w 6037301"/>
                <a:gd name="connsiteY24" fmla="*/ 652973 h 893093"/>
                <a:gd name="connsiteX25" fmla="*/ 3249216 w 6037301"/>
                <a:gd name="connsiteY25" fmla="*/ 656813 h 893093"/>
                <a:gd name="connsiteX26" fmla="*/ 3107889 w 6037301"/>
                <a:gd name="connsiteY26" fmla="*/ 414588 h 893093"/>
                <a:gd name="connsiteX27" fmla="*/ 3099904 w 6037301"/>
                <a:gd name="connsiteY27" fmla="*/ 414588 h 893093"/>
                <a:gd name="connsiteX28" fmla="*/ 3095207 w 6037301"/>
                <a:gd name="connsiteY28" fmla="*/ 370307 h 893093"/>
                <a:gd name="connsiteX29" fmla="*/ 2886774 w 6037301"/>
                <a:gd name="connsiteY29" fmla="*/ 86799 h 893093"/>
                <a:gd name="connsiteX30" fmla="*/ 2426008 w 6037301"/>
                <a:gd name="connsiteY30" fmla="*/ 80489 h 893093"/>
                <a:gd name="connsiteX31" fmla="*/ 2209890 w 6037301"/>
                <a:gd name="connsiteY31" fmla="*/ 358183 h 893093"/>
                <a:gd name="connsiteX32" fmla="*/ 2200517 w 6037301"/>
                <a:gd name="connsiteY32" fmla="*/ 428204 h 893093"/>
                <a:gd name="connsiteX33" fmla="*/ 2197960 w 6037301"/>
                <a:gd name="connsiteY33" fmla="*/ 428274 h 893093"/>
                <a:gd name="connsiteX34" fmla="*/ 2063319 w 6037301"/>
                <a:gd name="connsiteY34" fmla="*/ 674279 h 893093"/>
                <a:gd name="connsiteX35" fmla="*/ 1782906 w 6037301"/>
                <a:gd name="connsiteY35" fmla="*/ 678119 h 893093"/>
                <a:gd name="connsiteX36" fmla="*/ 1651381 w 6037301"/>
                <a:gd name="connsiteY36" fmla="*/ 509120 h 893093"/>
                <a:gd name="connsiteX37" fmla="*/ 1642654 w 6037301"/>
                <a:gd name="connsiteY37" fmla="*/ 443922 h 893093"/>
                <a:gd name="connsiteX38" fmla="*/ 1632586 w 6037301"/>
                <a:gd name="connsiteY38" fmla="*/ 349001 h 893093"/>
                <a:gd name="connsiteX39" fmla="*/ 1424152 w 6037301"/>
                <a:gd name="connsiteY39" fmla="*/ 65493 h 893093"/>
                <a:gd name="connsiteX40" fmla="*/ 963386 w 6037301"/>
                <a:gd name="connsiteY40" fmla="*/ 59183 h 893093"/>
                <a:gd name="connsiteX41" fmla="*/ 747268 w 6037301"/>
                <a:gd name="connsiteY41" fmla="*/ 336877 h 893093"/>
                <a:gd name="connsiteX42" fmla="*/ 737895 w 6037301"/>
                <a:gd name="connsiteY42" fmla="*/ 406898 h 893093"/>
                <a:gd name="connsiteX43" fmla="*/ 735338 w 6037301"/>
                <a:gd name="connsiteY43" fmla="*/ 406968 h 893093"/>
                <a:gd name="connsiteX44" fmla="*/ 600697 w 6037301"/>
                <a:gd name="connsiteY44" fmla="*/ 652973 h 893093"/>
                <a:gd name="connsiteX45" fmla="*/ 320284 w 6037301"/>
                <a:gd name="connsiteY45" fmla="*/ 656813 h 893093"/>
                <a:gd name="connsiteX46" fmla="*/ 178957 w 6037301"/>
                <a:gd name="connsiteY46" fmla="*/ 414588 h 893093"/>
                <a:gd name="connsiteX47" fmla="*/ 0 w 6037301"/>
                <a:gd name="connsiteY47" fmla="*/ 414587 h 893093"/>
                <a:gd name="connsiteX48" fmla="*/ 232224 w 6037301"/>
                <a:gd name="connsiteY48" fmla="*/ 812604 h 893093"/>
                <a:gd name="connsiteX49" fmla="*/ 692990 w 6037301"/>
                <a:gd name="connsiteY49" fmla="*/ 806294 h 893093"/>
                <a:gd name="connsiteX50" fmla="*/ 901424 w 6037301"/>
                <a:gd name="connsiteY50" fmla="*/ 522786 h 893093"/>
                <a:gd name="connsiteX51" fmla="*/ 908380 w 6037301"/>
                <a:gd name="connsiteY51" fmla="*/ 457199 h 893093"/>
                <a:gd name="connsiteX52" fmla="*/ 910119 w 6037301"/>
                <a:gd name="connsiteY52" fmla="*/ 457199 h 893093"/>
                <a:gd name="connsiteX53" fmla="*/ 1051446 w 6037301"/>
                <a:gd name="connsiteY53" fmla="*/ 214974 h 893093"/>
                <a:gd name="connsiteX54" fmla="*/ 1331859 w 6037301"/>
                <a:gd name="connsiteY54" fmla="*/ 218814 h 893093"/>
                <a:gd name="connsiteX55" fmla="*/ 1458708 w 6037301"/>
                <a:gd name="connsiteY55" fmla="*/ 391352 h 893093"/>
                <a:gd name="connsiteX56" fmla="*/ 1463432 w 6037301"/>
                <a:gd name="connsiteY56" fmla="*/ 435893 h 893093"/>
                <a:gd name="connsiteX57" fmla="*/ 1462622 w 6037301"/>
                <a:gd name="connsiteY57" fmla="*/ 435893 h 893093"/>
                <a:gd name="connsiteX58" fmla="*/ 1694846 w 6037301"/>
                <a:gd name="connsiteY58" fmla="*/ 833910 h 893093"/>
                <a:gd name="connsiteX59" fmla="*/ 1926083 w 6037301"/>
                <a:gd name="connsiteY59" fmla="*/ 893050 h 893093"/>
                <a:gd name="connsiteX60" fmla="*/ 2155612 w 6037301"/>
                <a:gd name="connsiteY60" fmla="*/ 827600 h 893093"/>
                <a:gd name="connsiteX61" fmla="*/ 2364045 w 6037301"/>
                <a:gd name="connsiteY61" fmla="*/ 544092 h 893093"/>
                <a:gd name="connsiteX62" fmla="*/ 2371002 w 6037301"/>
                <a:gd name="connsiteY62" fmla="*/ 478505 h 893093"/>
                <a:gd name="connsiteX63" fmla="*/ 2372741 w 6037301"/>
                <a:gd name="connsiteY63" fmla="*/ 478505 h 893093"/>
                <a:gd name="connsiteX64" fmla="*/ 2514068 w 6037301"/>
                <a:gd name="connsiteY64" fmla="*/ 236280 h 893093"/>
                <a:gd name="connsiteX65" fmla="*/ 2794481 w 6037301"/>
                <a:gd name="connsiteY65" fmla="*/ 240120 h 893093"/>
                <a:gd name="connsiteX66" fmla="*/ 2929122 w 6037301"/>
                <a:gd name="connsiteY66" fmla="*/ 486125 h 893093"/>
                <a:gd name="connsiteX67" fmla="*/ 2938542 w 6037301"/>
                <a:gd name="connsiteY67" fmla="*/ 486383 h 893093"/>
                <a:gd name="connsiteX68" fmla="*/ 2945038 w 6037301"/>
                <a:gd name="connsiteY68" fmla="*/ 534911 h 893093"/>
                <a:gd name="connsiteX69" fmla="*/ 3161156 w 6037301"/>
                <a:gd name="connsiteY69" fmla="*/ 812604 h 893093"/>
                <a:gd name="connsiteX70" fmla="*/ 3621922 w 6037301"/>
                <a:gd name="connsiteY70" fmla="*/ 806294 h 893093"/>
                <a:gd name="connsiteX71" fmla="*/ 3830356 w 6037301"/>
                <a:gd name="connsiteY71" fmla="*/ 522786 h 893093"/>
                <a:gd name="connsiteX72" fmla="*/ 3837312 w 6037301"/>
                <a:gd name="connsiteY72" fmla="*/ 457199 h 893093"/>
                <a:gd name="connsiteX73" fmla="*/ 3839051 w 6037301"/>
                <a:gd name="connsiteY73" fmla="*/ 457199 h 893093"/>
                <a:gd name="connsiteX74" fmla="*/ 3980378 w 6037301"/>
                <a:gd name="connsiteY74" fmla="*/ 214974 h 893093"/>
                <a:gd name="connsiteX75" fmla="*/ 4260791 w 6037301"/>
                <a:gd name="connsiteY75" fmla="*/ 218814 h 893093"/>
                <a:gd name="connsiteX76" fmla="*/ 4387640 w 6037301"/>
                <a:gd name="connsiteY76" fmla="*/ 391352 h 893093"/>
                <a:gd name="connsiteX77" fmla="*/ 4392364 w 6037301"/>
                <a:gd name="connsiteY77" fmla="*/ 435894 h 893093"/>
                <a:gd name="connsiteX78" fmla="*/ 4391739 w 6037301"/>
                <a:gd name="connsiteY78" fmla="*/ 435894 h 893093"/>
                <a:gd name="connsiteX79" fmla="*/ 4394750 w 6037301"/>
                <a:gd name="connsiteY79" fmla="*/ 458385 h 893093"/>
                <a:gd name="connsiteX80" fmla="*/ 4395432 w 6037301"/>
                <a:gd name="connsiteY80" fmla="*/ 464819 h 893093"/>
                <a:gd name="connsiteX81" fmla="*/ 4395612 w 6037301"/>
                <a:gd name="connsiteY81" fmla="*/ 464824 h 893093"/>
                <a:gd name="connsiteX82" fmla="*/ 4407845 w 6037301"/>
                <a:gd name="connsiteY82" fmla="*/ 556218 h 893093"/>
                <a:gd name="connsiteX83" fmla="*/ 4623963 w 6037301"/>
                <a:gd name="connsiteY83" fmla="*/ 833911 h 893093"/>
                <a:gd name="connsiteX84" fmla="*/ 4855199 w 6037301"/>
                <a:gd name="connsiteY84" fmla="*/ 893051 h 89309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Lst>
              <a:rect l="l" t="t" r="r" b="b"/>
              <a:pathLst>
                <a:path w="6037301" h="893093">
                  <a:moveTo>
                    <a:pt x="4855199" y="893051"/>
                  </a:moveTo>
                  <a:cubicBezTo>
                    <a:pt x="4934801" y="891961"/>
                    <a:pt x="5014119" y="870106"/>
                    <a:pt x="5084729" y="827601"/>
                  </a:cubicBezTo>
                  <a:cubicBezTo>
                    <a:pt x="5190646" y="763844"/>
                    <a:pt x="5264673" y="661029"/>
                    <a:pt x="5293162" y="544093"/>
                  </a:cubicBezTo>
                  <a:lnTo>
                    <a:pt x="5300119" y="478506"/>
                  </a:lnTo>
                  <a:lnTo>
                    <a:pt x="5301858" y="478506"/>
                  </a:lnTo>
                  <a:cubicBezTo>
                    <a:pt x="5301858" y="378192"/>
                    <a:pt x="5355856" y="285643"/>
                    <a:pt x="5443185" y="236281"/>
                  </a:cubicBezTo>
                  <a:cubicBezTo>
                    <a:pt x="5530514" y="186919"/>
                    <a:pt x="5637653" y="188386"/>
                    <a:pt x="5723598" y="240121"/>
                  </a:cubicBezTo>
                  <a:cubicBezTo>
                    <a:pt x="5809543" y="291856"/>
                    <a:pt x="5860986" y="385849"/>
                    <a:pt x="5858239" y="486126"/>
                  </a:cubicBezTo>
                  <a:lnTo>
                    <a:pt x="6037129" y="491027"/>
                  </a:lnTo>
                  <a:cubicBezTo>
                    <a:pt x="6041643" y="326255"/>
                    <a:pt x="5957113" y="171809"/>
                    <a:pt x="5815891" y="86800"/>
                  </a:cubicBezTo>
                  <a:cubicBezTo>
                    <a:pt x="5674670" y="1790"/>
                    <a:pt x="5498622" y="-620"/>
                    <a:pt x="5355125" y="80490"/>
                  </a:cubicBezTo>
                  <a:cubicBezTo>
                    <a:pt x="5247502" y="141323"/>
                    <a:pt x="5170688" y="242072"/>
                    <a:pt x="5139007" y="358184"/>
                  </a:cubicBezTo>
                  <a:lnTo>
                    <a:pt x="5129634" y="428205"/>
                  </a:lnTo>
                  <a:lnTo>
                    <a:pt x="5127077" y="428275"/>
                  </a:lnTo>
                  <a:cubicBezTo>
                    <a:pt x="5129824" y="528552"/>
                    <a:pt x="5078381" y="622545"/>
                    <a:pt x="4992436" y="674280"/>
                  </a:cubicBezTo>
                  <a:cubicBezTo>
                    <a:pt x="4906491" y="726015"/>
                    <a:pt x="4799352" y="727482"/>
                    <a:pt x="4712023" y="678120"/>
                  </a:cubicBezTo>
                  <a:cubicBezTo>
                    <a:pt x="4646527" y="641099"/>
                    <a:pt x="4599778" y="579784"/>
                    <a:pt x="4580498" y="509121"/>
                  </a:cubicBezTo>
                  <a:lnTo>
                    <a:pt x="4570880" y="437270"/>
                  </a:lnTo>
                  <a:lnTo>
                    <a:pt x="4561517" y="349001"/>
                  </a:lnTo>
                  <a:cubicBezTo>
                    <a:pt x="4533028" y="232065"/>
                    <a:pt x="4459001" y="129250"/>
                    <a:pt x="4353084" y="65493"/>
                  </a:cubicBezTo>
                  <a:cubicBezTo>
                    <a:pt x="4211863" y="-19517"/>
                    <a:pt x="4035815" y="-21927"/>
                    <a:pt x="3892318" y="59183"/>
                  </a:cubicBezTo>
                  <a:cubicBezTo>
                    <a:pt x="3784696" y="120016"/>
                    <a:pt x="3707881" y="220765"/>
                    <a:pt x="3676200" y="336877"/>
                  </a:cubicBezTo>
                  <a:lnTo>
                    <a:pt x="3666827" y="406898"/>
                  </a:lnTo>
                  <a:lnTo>
                    <a:pt x="3664270" y="406968"/>
                  </a:lnTo>
                  <a:cubicBezTo>
                    <a:pt x="3667017" y="507245"/>
                    <a:pt x="3615574" y="601238"/>
                    <a:pt x="3529629" y="652973"/>
                  </a:cubicBezTo>
                  <a:cubicBezTo>
                    <a:pt x="3443684" y="704708"/>
                    <a:pt x="3336545" y="706175"/>
                    <a:pt x="3249216" y="656813"/>
                  </a:cubicBezTo>
                  <a:cubicBezTo>
                    <a:pt x="3161887" y="607451"/>
                    <a:pt x="3107889" y="514902"/>
                    <a:pt x="3107889" y="414588"/>
                  </a:cubicBezTo>
                  <a:lnTo>
                    <a:pt x="3099904" y="414588"/>
                  </a:lnTo>
                  <a:lnTo>
                    <a:pt x="3095207" y="370307"/>
                  </a:lnTo>
                  <a:cubicBezTo>
                    <a:pt x="3066718" y="253371"/>
                    <a:pt x="2992691" y="150556"/>
                    <a:pt x="2886774" y="86799"/>
                  </a:cubicBezTo>
                  <a:cubicBezTo>
                    <a:pt x="2745553" y="1789"/>
                    <a:pt x="2569505" y="-621"/>
                    <a:pt x="2426008" y="80489"/>
                  </a:cubicBezTo>
                  <a:cubicBezTo>
                    <a:pt x="2318386" y="141322"/>
                    <a:pt x="2241571" y="242071"/>
                    <a:pt x="2209890" y="358183"/>
                  </a:cubicBezTo>
                  <a:lnTo>
                    <a:pt x="2200517" y="428204"/>
                  </a:lnTo>
                  <a:lnTo>
                    <a:pt x="2197960" y="428274"/>
                  </a:lnTo>
                  <a:cubicBezTo>
                    <a:pt x="2200707" y="528551"/>
                    <a:pt x="2149264" y="622544"/>
                    <a:pt x="2063319" y="674279"/>
                  </a:cubicBezTo>
                  <a:cubicBezTo>
                    <a:pt x="1977374" y="726014"/>
                    <a:pt x="1870235" y="727481"/>
                    <a:pt x="1782906" y="678119"/>
                  </a:cubicBezTo>
                  <a:cubicBezTo>
                    <a:pt x="1717409" y="641098"/>
                    <a:pt x="1670661" y="579783"/>
                    <a:pt x="1651381" y="509120"/>
                  </a:cubicBezTo>
                  <a:lnTo>
                    <a:pt x="1642654" y="443922"/>
                  </a:lnTo>
                  <a:lnTo>
                    <a:pt x="1632586" y="349001"/>
                  </a:lnTo>
                  <a:cubicBezTo>
                    <a:pt x="1604096" y="232065"/>
                    <a:pt x="1530069" y="129250"/>
                    <a:pt x="1424152" y="65493"/>
                  </a:cubicBezTo>
                  <a:cubicBezTo>
                    <a:pt x="1282931" y="-19517"/>
                    <a:pt x="1106883" y="-21927"/>
                    <a:pt x="963386" y="59183"/>
                  </a:cubicBezTo>
                  <a:cubicBezTo>
                    <a:pt x="855764" y="120016"/>
                    <a:pt x="778949" y="220765"/>
                    <a:pt x="747268" y="336877"/>
                  </a:cubicBezTo>
                  <a:lnTo>
                    <a:pt x="737895" y="406898"/>
                  </a:lnTo>
                  <a:lnTo>
                    <a:pt x="735338" y="406968"/>
                  </a:lnTo>
                  <a:cubicBezTo>
                    <a:pt x="738085" y="507245"/>
                    <a:pt x="686642" y="601238"/>
                    <a:pt x="600697" y="652973"/>
                  </a:cubicBezTo>
                  <a:cubicBezTo>
                    <a:pt x="514752" y="704708"/>
                    <a:pt x="407613" y="706175"/>
                    <a:pt x="320284" y="656813"/>
                  </a:cubicBezTo>
                  <a:cubicBezTo>
                    <a:pt x="232955" y="607451"/>
                    <a:pt x="178957" y="514902"/>
                    <a:pt x="178957" y="414588"/>
                  </a:cubicBezTo>
                  <a:lnTo>
                    <a:pt x="0" y="414587"/>
                  </a:lnTo>
                  <a:cubicBezTo>
                    <a:pt x="0" y="579421"/>
                    <a:pt x="88727" y="731494"/>
                    <a:pt x="232224" y="812604"/>
                  </a:cubicBezTo>
                  <a:cubicBezTo>
                    <a:pt x="375721" y="893714"/>
                    <a:pt x="551769" y="891304"/>
                    <a:pt x="692990" y="806294"/>
                  </a:cubicBezTo>
                  <a:cubicBezTo>
                    <a:pt x="798907" y="742537"/>
                    <a:pt x="872934" y="639722"/>
                    <a:pt x="901424" y="522786"/>
                  </a:cubicBezTo>
                  <a:lnTo>
                    <a:pt x="908380" y="457199"/>
                  </a:lnTo>
                  <a:lnTo>
                    <a:pt x="910119" y="457199"/>
                  </a:lnTo>
                  <a:cubicBezTo>
                    <a:pt x="910119" y="356885"/>
                    <a:pt x="964117" y="264336"/>
                    <a:pt x="1051446" y="214974"/>
                  </a:cubicBezTo>
                  <a:cubicBezTo>
                    <a:pt x="1138775" y="165612"/>
                    <a:pt x="1245914" y="167079"/>
                    <a:pt x="1331859" y="218814"/>
                  </a:cubicBezTo>
                  <a:cubicBezTo>
                    <a:pt x="1396318" y="257615"/>
                    <a:pt x="1441369" y="320187"/>
                    <a:pt x="1458708" y="391352"/>
                  </a:cubicBezTo>
                  <a:lnTo>
                    <a:pt x="1463432" y="435893"/>
                  </a:lnTo>
                  <a:lnTo>
                    <a:pt x="1462622" y="435893"/>
                  </a:lnTo>
                  <a:cubicBezTo>
                    <a:pt x="1462622" y="600727"/>
                    <a:pt x="1551349" y="752800"/>
                    <a:pt x="1694846" y="833910"/>
                  </a:cubicBezTo>
                  <a:cubicBezTo>
                    <a:pt x="1766595" y="874465"/>
                    <a:pt x="1846481" y="894140"/>
                    <a:pt x="1926083" y="893050"/>
                  </a:cubicBezTo>
                  <a:cubicBezTo>
                    <a:pt x="2005685" y="891960"/>
                    <a:pt x="2085002" y="870105"/>
                    <a:pt x="2155612" y="827600"/>
                  </a:cubicBezTo>
                  <a:cubicBezTo>
                    <a:pt x="2261529" y="763843"/>
                    <a:pt x="2335556" y="661028"/>
                    <a:pt x="2364045" y="544092"/>
                  </a:cubicBezTo>
                  <a:lnTo>
                    <a:pt x="2371002" y="478505"/>
                  </a:lnTo>
                  <a:lnTo>
                    <a:pt x="2372741" y="478505"/>
                  </a:lnTo>
                  <a:cubicBezTo>
                    <a:pt x="2372741" y="378191"/>
                    <a:pt x="2426739" y="285642"/>
                    <a:pt x="2514068" y="236280"/>
                  </a:cubicBezTo>
                  <a:cubicBezTo>
                    <a:pt x="2601397" y="186918"/>
                    <a:pt x="2708536" y="188385"/>
                    <a:pt x="2794481" y="240120"/>
                  </a:cubicBezTo>
                  <a:cubicBezTo>
                    <a:pt x="2880426" y="291855"/>
                    <a:pt x="2931869" y="385848"/>
                    <a:pt x="2929122" y="486125"/>
                  </a:cubicBezTo>
                  <a:lnTo>
                    <a:pt x="2938542" y="486383"/>
                  </a:lnTo>
                  <a:lnTo>
                    <a:pt x="2945038" y="534911"/>
                  </a:lnTo>
                  <a:cubicBezTo>
                    <a:pt x="2976719" y="651022"/>
                    <a:pt x="3053534" y="751772"/>
                    <a:pt x="3161156" y="812604"/>
                  </a:cubicBezTo>
                  <a:cubicBezTo>
                    <a:pt x="3304653" y="893714"/>
                    <a:pt x="3480701" y="891304"/>
                    <a:pt x="3621922" y="806294"/>
                  </a:cubicBezTo>
                  <a:cubicBezTo>
                    <a:pt x="3727839" y="742537"/>
                    <a:pt x="3801866" y="639722"/>
                    <a:pt x="3830356" y="522786"/>
                  </a:cubicBezTo>
                  <a:lnTo>
                    <a:pt x="3837312" y="457199"/>
                  </a:lnTo>
                  <a:lnTo>
                    <a:pt x="3839051" y="457199"/>
                  </a:lnTo>
                  <a:cubicBezTo>
                    <a:pt x="3839051" y="356885"/>
                    <a:pt x="3893049" y="264336"/>
                    <a:pt x="3980378" y="214974"/>
                  </a:cubicBezTo>
                  <a:cubicBezTo>
                    <a:pt x="4067707" y="165612"/>
                    <a:pt x="4174846" y="167079"/>
                    <a:pt x="4260791" y="218814"/>
                  </a:cubicBezTo>
                  <a:cubicBezTo>
                    <a:pt x="4325250" y="257615"/>
                    <a:pt x="4370301" y="320187"/>
                    <a:pt x="4387640" y="391352"/>
                  </a:cubicBezTo>
                  <a:lnTo>
                    <a:pt x="4392364" y="435894"/>
                  </a:lnTo>
                  <a:lnTo>
                    <a:pt x="4391739" y="435894"/>
                  </a:lnTo>
                  <a:lnTo>
                    <a:pt x="4394750" y="458385"/>
                  </a:lnTo>
                  <a:lnTo>
                    <a:pt x="4395432" y="464819"/>
                  </a:lnTo>
                  <a:lnTo>
                    <a:pt x="4395612" y="464824"/>
                  </a:lnTo>
                  <a:lnTo>
                    <a:pt x="4407845" y="556218"/>
                  </a:lnTo>
                  <a:cubicBezTo>
                    <a:pt x="4439526" y="672329"/>
                    <a:pt x="4516341" y="773079"/>
                    <a:pt x="4623963" y="833911"/>
                  </a:cubicBezTo>
                  <a:cubicBezTo>
                    <a:pt x="4695712" y="874466"/>
                    <a:pt x="4775598" y="894141"/>
                    <a:pt x="4855199" y="893051"/>
                  </a:cubicBez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0" name="Freeform 9"/>
            <p:cNvSpPr/>
            <p:nvPr userDrawn="1"/>
          </p:nvSpPr>
          <p:spPr>
            <a:xfrm flipV="1">
              <a:off x="9884694" y="6430885"/>
              <a:ext cx="2022768" cy="299226"/>
            </a:xfrm>
            <a:custGeom>
              <a:avLst/>
              <a:gdLst>
                <a:gd name="connsiteX0" fmla="*/ 4855199 w 6037301"/>
                <a:gd name="connsiteY0" fmla="*/ 893051 h 893093"/>
                <a:gd name="connsiteX1" fmla="*/ 5084729 w 6037301"/>
                <a:gd name="connsiteY1" fmla="*/ 827601 h 893093"/>
                <a:gd name="connsiteX2" fmla="*/ 5293162 w 6037301"/>
                <a:gd name="connsiteY2" fmla="*/ 544093 h 893093"/>
                <a:gd name="connsiteX3" fmla="*/ 5300119 w 6037301"/>
                <a:gd name="connsiteY3" fmla="*/ 478506 h 893093"/>
                <a:gd name="connsiteX4" fmla="*/ 5301858 w 6037301"/>
                <a:gd name="connsiteY4" fmla="*/ 478506 h 893093"/>
                <a:gd name="connsiteX5" fmla="*/ 5443185 w 6037301"/>
                <a:gd name="connsiteY5" fmla="*/ 236281 h 893093"/>
                <a:gd name="connsiteX6" fmla="*/ 5723598 w 6037301"/>
                <a:gd name="connsiteY6" fmla="*/ 240121 h 893093"/>
                <a:gd name="connsiteX7" fmla="*/ 5858239 w 6037301"/>
                <a:gd name="connsiteY7" fmla="*/ 486126 h 893093"/>
                <a:gd name="connsiteX8" fmla="*/ 6037129 w 6037301"/>
                <a:gd name="connsiteY8" fmla="*/ 491027 h 893093"/>
                <a:gd name="connsiteX9" fmla="*/ 5815891 w 6037301"/>
                <a:gd name="connsiteY9" fmla="*/ 86800 h 893093"/>
                <a:gd name="connsiteX10" fmla="*/ 5355125 w 6037301"/>
                <a:gd name="connsiteY10" fmla="*/ 80490 h 893093"/>
                <a:gd name="connsiteX11" fmla="*/ 5139007 w 6037301"/>
                <a:gd name="connsiteY11" fmla="*/ 358184 h 893093"/>
                <a:gd name="connsiteX12" fmla="*/ 5129634 w 6037301"/>
                <a:gd name="connsiteY12" fmla="*/ 428205 h 893093"/>
                <a:gd name="connsiteX13" fmla="*/ 5127077 w 6037301"/>
                <a:gd name="connsiteY13" fmla="*/ 428275 h 893093"/>
                <a:gd name="connsiteX14" fmla="*/ 4992436 w 6037301"/>
                <a:gd name="connsiteY14" fmla="*/ 674280 h 893093"/>
                <a:gd name="connsiteX15" fmla="*/ 4712023 w 6037301"/>
                <a:gd name="connsiteY15" fmla="*/ 678120 h 893093"/>
                <a:gd name="connsiteX16" fmla="*/ 4580498 w 6037301"/>
                <a:gd name="connsiteY16" fmla="*/ 509121 h 893093"/>
                <a:gd name="connsiteX17" fmla="*/ 4570880 w 6037301"/>
                <a:gd name="connsiteY17" fmla="*/ 437270 h 893093"/>
                <a:gd name="connsiteX18" fmla="*/ 4561517 w 6037301"/>
                <a:gd name="connsiteY18" fmla="*/ 349001 h 893093"/>
                <a:gd name="connsiteX19" fmla="*/ 4353084 w 6037301"/>
                <a:gd name="connsiteY19" fmla="*/ 65493 h 893093"/>
                <a:gd name="connsiteX20" fmla="*/ 3892318 w 6037301"/>
                <a:gd name="connsiteY20" fmla="*/ 59183 h 893093"/>
                <a:gd name="connsiteX21" fmla="*/ 3676200 w 6037301"/>
                <a:gd name="connsiteY21" fmla="*/ 336877 h 893093"/>
                <a:gd name="connsiteX22" fmla="*/ 3666827 w 6037301"/>
                <a:gd name="connsiteY22" fmla="*/ 406898 h 893093"/>
                <a:gd name="connsiteX23" fmla="*/ 3664270 w 6037301"/>
                <a:gd name="connsiteY23" fmla="*/ 406968 h 893093"/>
                <a:gd name="connsiteX24" fmla="*/ 3529629 w 6037301"/>
                <a:gd name="connsiteY24" fmla="*/ 652973 h 893093"/>
                <a:gd name="connsiteX25" fmla="*/ 3249216 w 6037301"/>
                <a:gd name="connsiteY25" fmla="*/ 656813 h 893093"/>
                <a:gd name="connsiteX26" fmla="*/ 3107889 w 6037301"/>
                <a:gd name="connsiteY26" fmla="*/ 414588 h 893093"/>
                <a:gd name="connsiteX27" fmla="*/ 3099904 w 6037301"/>
                <a:gd name="connsiteY27" fmla="*/ 414588 h 893093"/>
                <a:gd name="connsiteX28" fmla="*/ 3095207 w 6037301"/>
                <a:gd name="connsiteY28" fmla="*/ 370307 h 893093"/>
                <a:gd name="connsiteX29" fmla="*/ 2886774 w 6037301"/>
                <a:gd name="connsiteY29" fmla="*/ 86799 h 893093"/>
                <a:gd name="connsiteX30" fmla="*/ 2426008 w 6037301"/>
                <a:gd name="connsiteY30" fmla="*/ 80489 h 893093"/>
                <a:gd name="connsiteX31" fmla="*/ 2209890 w 6037301"/>
                <a:gd name="connsiteY31" fmla="*/ 358183 h 893093"/>
                <a:gd name="connsiteX32" fmla="*/ 2200517 w 6037301"/>
                <a:gd name="connsiteY32" fmla="*/ 428204 h 893093"/>
                <a:gd name="connsiteX33" fmla="*/ 2197960 w 6037301"/>
                <a:gd name="connsiteY33" fmla="*/ 428274 h 893093"/>
                <a:gd name="connsiteX34" fmla="*/ 2063319 w 6037301"/>
                <a:gd name="connsiteY34" fmla="*/ 674279 h 893093"/>
                <a:gd name="connsiteX35" fmla="*/ 1782906 w 6037301"/>
                <a:gd name="connsiteY35" fmla="*/ 678119 h 893093"/>
                <a:gd name="connsiteX36" fmla="*/ 1651381 w 6037301"/>
                <a:gd name="connsiteY36" fmla="*/ 509120 h 893093"/>
                <a:gd name="connsiteX37" fmla="*/ 1642654 w 6037301"/>
                <a:gd name="connsiteY37" fmla="*/ 443922 h 893093"/>
                <a:gd name="connsiteX38" fmla="*/ 1632586 w 6037301"/>
                <a:gd name="connsiteY38" fmla="*/ 349001 h 893093"/>
                <a:gd name="connsiteX39" fmla="*/ 1424152 w 6037301"/>
                <a:gd name="connsiteY39" fmla="*/ 65493 h 893093"/>
                <a:gd name="connsiteX40" fmla="*/ 963386 w 6037301"/>
                <a:gd name="connsiteY40" fmla="*/ 59183 h 893093"/>
                <a:gd name="connsiteX41" fmla="*/ 747268 w 6037301"/>
                <a:gd name="connsiteY41" fmla="*/ 336877 h 893093"/>
                <a:gd name="connsiteX42" fmla="*/ 737895 w 6037301"/>
                <a:gd name="connsiteY42" fmla="*/ 406898 h 893093"/>
                <a:gd name="connsiteX43" fmla="*/ 735338 w 6037301"/>
                <a:gd name="connsiteY43" fmla="*/ 406968 h 893093"/>
                <a:gd name="connsiteX44" fmla="*/ 600697 w 6037301"/>
                <a:gd name="connsiteY44" fmla="*/ 652973 h 893093"/>
                <a:gd name="connsiteX45" fmla="*/ 320284 w 6037301"/>
                <a:gd name="connsiteY45" fmla="*/ 656813 h 893093"/>
                <a:gd name="connsiteX46" fmla="*/ 178957 w 6037301"/>
                <a:gd name="connsiteY46" fmla="*/ 414588 h 893093"/>
                <a:gd name="connsiteX47" fmla="*/ 0 w 6037301"/>
                <a:gd name="connsiteY47" fmla="*/ 414587 h 893093"/>
                <a:gd name="connsiteX48" fmla="*/ 232224 w 6037301"/>
                <a:gd name="connsiteY48" fmla="*/ 812604 h 893093"/>
                <a:gd name="connsiteX49" fmla="*/ 692990 w 6037301"/>
                <a:gd name="connsiteY49" fmla="*/ 806294 h 893093"/>
                <a:gd name="connsiteX50" fmla="*/ 901424 w 6037301"/>
                <a:gd name="connsiteY50" fmla="*/ 522786 h 893093"/>
                <a:gd name="connsiteX51" fmla="*/ 908380 w 6037301"/>
                <a:gd name="connsiteY51" fmla="*/ 457199 h 893093"/>
                <a:gd name="connsiteX52" fmla="*/ 910119 w 6037301"/>
                <a:gd name="connsiteY52" fmla="*/ 457199 h 893093"/>
                <a:gd name="connsiteX53" fmla="*/ 1051446 w 6037301"/>
                <a:gd name="connsiteY53" fmla="*/ 214974 h 893093"/>
                <a:gd name="connsiteX54" fmla="*/ 1331859 w 6037301"/>
                <a:gd name="connsiteY54" fmla="*/ 218814 h 893093"/>
                <a:gd name="connsiteX55" fmla="*/ 1458708 w 6037301"/>
                <a:gd name="connsiteY55" fmla="*/ 391352 h 893093"/>
                <a:gd name="connsiteX56" fmla="*/ 1463432 w 6037301"/>
                <a:gd name="connsiteY56" fmla="*/ 435893 h 893093"/>
                <a:gd name="connsiteX57" fmla="*/ 1462622 w 6037301"/>
                <a:gd name="connsiteY57" fmla="*/ 435893 h 893093"/>
                <a:gd name="connsiteX58" fmla="*/ 1694846 w 6037301"/>
                <a:gd name="connsiteY58" fmla="*/ 833910 h 893093"/>
                <a:gd name="connsiteX59" fmla="*/ 1926083 w 6037301"/>
                <a:gd name="connsiteY59" fmla="*/ 893050 h 893093"/>
                <a:gd name="connsiteX60" fmla="*/ 2155612 w 6037301"/>
                <a:gd name="connsiteY60" fmla="*/ 827600 h 893093"/>
                <a:gd name="connsiteX61" fmla="*/ 2364045 w 6037301"/>
                <a:gd name="connsiteY61" fmla="*/ 544092 h 893093"/>
                <a:gd name="connsiteX62" fmla="*/ 2371002 w 6037301"/>
                <a:gd name="connsiteY62" fmla="*/ 478505 h 893093"/>
                <a:gd name="connsiteX63" fmla="*/ 2372741 w 6037301"/>
                <a:gd name="connsiteY63" fmla="*/ 478505 h 893093"/>
                <a:gd name="connsiteX64" fmla="*/ 2514068 w 6037301"/>
                <a:gd name="connsiteY64" fmla="*/ 236280 h 893093"/>
                <a:gd name="connsiteX65" fmla="*/ 2794481 w 6037301"/>
                <a:gd name="connsiteY65" fmla="*/ 240120 h 893093"/>
                <a:gd name="connsiteX66" fmla="*/ 2929122 w 6037301"/>
                <a:gd name="connsiteY66" fmla="*/ 486125 h 893093"/>
                <a:gd name="connsiteX67" fmla="*/ 2938542 w 6037301"/>
                <a:gd name="connsiteY67" fmla="*/ 486383 h 893093"/>
                <a:gd name="connsiteX68" fmla="*/ 2945038 w 6037301"/>
                <a:gd name="connsiteY68" fmla="*/ 534911 h 893093"/>
                <a:gd name="connsiteX69" fmla="*/ 3161156 w 6037301"/>
                <a:gd name="connsiteY69" fmla="*/ 812604 h 893093"/>
                <a:gd name="connsiteX70" fmla="*/ 3621922 w 6037301"/>
                <a:gd name="connsiteY70" fmla="*/ 806294 h 893093"/>
                <a:gd name="connsiteX71" fmla="*/ 3830356 w 6037301"/>
                <a:gd name="connsiteY71" fmla="*/ 522786 h 893093"/>
                <a:gd name="connsiteX72" fmla="*/ 3837312 w 6037301"/>
                <a:gd name="connsiteY72" fmla="*/ 457199 h 893093"/>
                <a:gd name="connsiteX73" fmla="*/ 3839051 w 6037301"/>
                <a:gd name="connsiteY73" fmla="*/ 457199 h 893093"/>
                <a:gd name="connsiteX74" fmla="*/ 3980378 w 6037301"/>
                <a:gd name="connsiteY74" fmla="*/ 214974 h 893093"/>
                <a:gd name="connsiteX75" fmla="*/ 4260791 w 6037301"/>
                <a:gd name="connsiteY75" fmla="*/ 218814 h 893093"/>
                <a:gd name="connsiteX76" fmla="*/ 4387640 w 6037301"/>
                <a:gd name="connsiteY76" fmla="*/ 391352 h 893093"/>
                <a:gd name="connsiteX77" fmla="*/ 4392364 w 6037301"/>
                <a:gd name="connsiteY77" fmla="*/ 435894 h 893093"/>
                <a:gd name="connsiteX78" fmla="*/ 4391739 w 6037301"/>
                <a:gd name="connsiteY78" fmla="*/ 435894 h 893093"/>
                <a:gd name="connsiteX79" fmla="*/ 4394750 w 6037301"/>
                <a:gd name="connsiteY79" fmla="*/ 458385 h 893093"/>
                <a:gd name="connsiteX80" fmla="*/ 4395432 w 6037301"/>
                <a:gd name="connsiteY80" fmla="*/ 464819 h 893093"/>
                <a:gd name="connsiteX81" fmla="*/ 4395612 w 6037301"/>
                <a:gd name="connsiteY81" fmla="*/ 464824 h 893093"/>
                <a:gd name="connsiteX82" fmla="*/ 4407845 w 6037301"/>
                <a:gd name="connsiteY82" fmla="*/ 556218 h 893093"/>
                <a:gd name="connsiteX83" fmla="*/ 4623963 w 6037301"/>
                <a:gd name="connsiteY83" fmla="*/ 833911 h 893093"/>
                <a:gd name="connsiteX84" fmla="*/ 4855199 w 6037301"/>
                <a:gd name="connsiteY84" fmla="*/ 893051 h 89309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Lst>
              <a:rect l="l" t="t" r="r" b="b"/>
              <a:pathLst>
                <a:path w="6037301" h="893093">
                  <a:moveTo>
                    <a:pt x="4855199" y="893051"/>
                  </a:moveTo>
                  <a:cubicBezTo>
                    <a:pt x="4934801" y="891961"/>
                    <a:pt x="5014119" y="870106"/>
                    <a:pt x="5084729" y="827601"/>
                  </a:cubicBezTo>
                  <a:cubicBezTo>
                    <a:pt x="5190646" y="763844"/>
                    <a:pt x="5264673" y="661029"/>
                    <a:pt x="5293162" y="544093"/>
                  </a:cubicBezTo>
                  <a:lnTo>
                    <a:pt x="5300119" y="478506"/>
                  </a:lnTo>
                  <a:lnTo>
                    <a:pt x="5301858" y="478506"/>
                  </a:lnTo>
                  <a:cubicBezTo>
                    <a:pt x="5301858" y="378192"/>
                    <a:pt x="5355856" y="285643"/>
                    <a:pt x="5443185" y="236281"/>
                  </a:cubicBezTo>
                  <a:cubicBezTo>
                    <a:pt x="5530514" y="186919"/>
                    <a:pt x="5637653" y="188386"/>
                    <a:pt x="5723598" y="240121"/>
                  </a:cubicBezTo>
                  <a:cubicBezTo>
                    <a:pt x="5809543" y="291856"/>
                    <a:pt x="5860986" y="385849"/>
                    <a:pt x="5858239" y="486126"/>
                  </a:cubicBezTo>
                  <a:lnTo>
                    <a:pt x="6037129" y="491027"/>
                  </a:lnTo>
                  <a:cubicBezTo>
                    <a:pt x="6041643" y="326255"/>
                    <a:pt x="5957113" y="171809"/>
                    <a:pt x="5815891" y="86800"/>
                  </a:cubicBezTo>
                  <a:cubicBezTo>
                    <a:pt x="5674670" y="1790"/>
                    <a:pt x="5498622" y="-620"/>
                    <a:pt x="5355125" y="80490"/>
                  </a:cubicBezTo>
                  <a:cubicBezTo>
                    <a:pt x="5247502" y="141323"/>
                    <a:pt x="5170688" y="242072"/>
                    <a:pt x="5139007" y="358184"/>
                  </a:cubicBezTo>
                  <a:lnTo>
                    <a:pt x="5129634" y="428205"/>
                  </a:lnTo>
                  <a:lnTo>
                    <a:pt x="5127077" y="428275"/>
                  </a:lnTo>
                  <a:cubicBezTo>
                    <a:pt x="5129824" y="528552"/>
                    <a:pt x="5078381" y="622545"/>
                    <a:pt x="4992436" y="674280"/>
                  </a:cubicBezTo>
                  <a:cubicBezTo>
                    <a:pt x="4906491" y="726015"/>
                    <a:pt x="4799352" y="727482"/>
                    <a:pt x="4712023" y="678120"/>
                  </a:cubicBezTo>
                  <a:cubicBezTo>
                    <a:pt x="4646527" y="641099"/>
                    <a:pt x="4599778" y="579784"/>
                    <a:pt x="4580498" y="509121"/>
                  </a:cubicBezTo>
                  <a:lnTo>
                    <a:pt x="4570880" y="437270"/>
                  </a:lnTo>
                  <a:lnTo>
                    <a:pt x="4561517" y="349001"/>
                  </a:lnTo>
                  <a:cubicBezTo>
                    <a:pt x="4533028" y="232065"/>
                    <a:pt x="4459001" y="129250"/>
                    <a:pt x="4353084" y="65493"/>
                  </a:cubicBezTo>
                  <a:cubicBezTo>
                    <a:pt x="4211863" y="-19517"/>
                    <a:pt x="4035815" y="-21927"/>
                    <a:pt x="3892318" y="59183"/>
                  </a:cubicBezTo>
                  <a:cubicBezTo>
                    <a:pt x="3784696" y="120016"/>
                    <a:pt x="3707881" y="220765"/>
                    <a:pt x="3676200" y="336877"/>
                  </a:cubicBezTo>
                  <a:lnTo>
                    <a:pt x="3666827" y="406898"/>
                  </a:lnTo>
                  <a:lnTo>
                    <a:pt x="3664270" y="406968"/>
                  </a:lnTo>
                  <a:cubicBezTo>
                    <a:pt x="3667017" y="507245"/>
                    <a:pt x="3615574" y="601238"/>
                    <a:pt x="3529629" y="652973"/>
                  </a:cubicBezTo>
                  <a:cubicBezTo>
                    <a:pt x="3443684" y="704708"/>
                    <a:pt x="3336545" y="706175"/>
                    <a:pt x="3249216" y="656813"/>
                  </a:cubicBezTo>
                  <a:cubicBezTo>
                    <a:pt x="3161887" y="607451"/>
                    <a:pt x="3107889" y="514902"/>
                    <a:pt x="3107889" y="414588"/>
                  </a:cubicBezTo>
                  <a:lnTo>
                    <a:pt x="3099904" y="414588"/>
                  </a:lnTo>
                  <a:lnTo>
                    <a:pt x="3095207" y="370307"/>
                  </a:lnTo>
                  <a:cubicBezTo>
                    <a:pt x="3066718" y="253371"/>
                    <a:pt x="2992691" y="150556"/>
                    <a:pt x="2886774" y="86799"/>
                  </a:cubicBezTo>
                  <a:cubicBezTo>
                    <a:pt x="2745553" y="1789"/>
                    <a:pt x="2569505" y="-621"/>
                    <a:pt x="2426008" y="80489"/>
                  </a:cubicBezTo>
                  <a:cubicBezTo>
                    <a:pt x="2318386" y="141322"/>
                    <a:pt x="2241571" y="242071"/>
                    <a:pt x="2209890" y="358183"/>
                  </a:cubicBezTo>
                  <a:lnTo>
                    <a:pt x="2200517" y="428204"/>
                  </a:lnTo>
                  <a:lnTo>
                    <a:pt x="2197960" y="428274"/>
                  </a:lnTo>
                  <a:cubicBezTo>
                    <a:pt x="2200707" y="528551"/>
                    <a:pt x="2149264" y="622544"/>
                    <a:pt x="2063319" y="674279"/>
                  </a:cubicBezTo>
                  <a:cubicBezTo>
                    <a:pt x="1977374" y="726014"/>
                    <a:pt x="1870235" y="727481"/>
                    <a:pt x="1782906" y="678119"/>
                  </a:cubicBezTo>
                  <a:cubicBezTo>
                    <a:pt x="1717409" y="641098"/>
                    <a:pt x="1670661" y="579783"/>
                    <a:pt x="1651381" y="509120"/>
                  </a:cubicBezTo>
                  <a:lnTo>
                    <a:pt x="1642654" y="443922"/>
                  </a:lnTo>
                  <a:lnTo>
                    <a:pt x="1632586" y="349001"/>
                  </a:lnTo>
                  <a:cubicBezTo>
                    <a:pt x="1604096" y="232065"/>
                    <a:pt x="1530069" y="129250"/>
                    <a:pt x="1424152" y="65493"/>
                  </a:cubicBezTo>
                  <a:cubicBezTo>
                    <a:pt x="1282931" y="-19517"/>
                    <a:pt x="1106883" y="-21927"/>
                    <a:pt x="963386" y="59183"/>
                  </a:cubicBezTo>
                  <a:cubicBezTo>
                    <a:pt x="855764" y="120016"/>
                    <a:pt x="778949" y="220765"/>
                    <a:pt x="747268" y="336877"/>
                  </a:cubicBezTo>
                  <a:lnTo>
                    <a:pt x="737895" y="406898"/>
                  </a:lnTo>
                  <a:lnTo>
                    <a:pt x="735338" y="406968"/>
                  </a:lnTo>
                  <a:cubicBezTo>
                    <a:pt x="738085" y="507245"/>
                    <a:pt x="686642" y="601238"/>
                    <a:pt x="600697" y="652973"/>
                  </a:cubicBezTo>
                  <a:cubicBezTo>
                    <a:pt x="514752" y="704708"/>
                    <a:pt x="407613" y="706175"/>
                    <a:pt x="320284" y="656813"/>
                  </a:cubicBezTo>
                  <a:cubicBezTo>
                    <a:pt x="232955" y="607451"/>
                    <a:pt x="178957" y="514902"/>
                    <a:pt x="178957" y="414588"/>
                  </a:cubicBezTo>
                  <a:lnTo>
                    <a:pt x="0" y="414587"/>
                  </a:lnTo>
                  <a:cubicBezTo>
                    <a:pt x="0" y="579421"/>
                    <a:pt x="88727" y="731494"/>
                    <a:pt x="232224" y="812604"/>
                  </a:cubicBezTo>
                  <a:cubicBezTo>
                    <a:pt x="375721" y="893714"/>
                    <a:pt x="551769" y="891304"/>
                    <a:pt x="692990" y="806294"/>
                  </a:cubicBezTo>
                  <a:cubicBezTo>
                    <a:pt x="798907" y="742537"/>
                    <a:pt x="872934" y="639722"/>
                    <a:pt x="901424" y="522786"/>
                  </a:cubicBezTo>
                  <a:lnTo>
                    <a:pt x="908380" y="457199"/>
                  </a:lnTo>
                  <a:lnTo>
                    <a:pt x="910119" y="457199"/>
                  </a:lnTo>
                  <a:cubicBezTo>
                    <a:pt x="910119" y="356885"/>
                    <a:pt x="964117" y="264336"/>
                    <a:pt x="1051446" y="214974"/>
                  </a:cubicBezTo>
                  <a:cubicBezTo>
                    <a:pt x="1138775" y="165612"/>
                    <a:pt x="1245914" y="167079"/>
                    <a:pt x="1331859" y="218814"/>
                  </a:cubicBezTo>
                  <a:cubicBezTo>
                    <a:pt x="1396318" y="257615"/>
                    <a:pt x="1441369" y="320187"/>
                    <a:pt x="1458708" y="391352"/>
                  </a:cubicBezTo>
                  <a:lnTo>
                    <a:pt x="1463432" y="435893"/>
                  </a:lnTo>
                  <a:lnTo>
                    <a:pt x="1462622" y="435893"/>
                  </a:lnTo>
                  <a:cubicBezTo>
                    <a:pt x="1462622" y="600727"/>
                    <a:pt x="1551349" y="752800"/>
                    <a:pt x="1694846" y="833910"/>
                  </a:cubicBezTo>
                  <a:cubicBezTo>
                    <a:pt x="1766595" y="874465"/>
                    <a:pt x="1846481" y="894140"/>
                    <a:pt x="1926083" y="893050"/>
                  </a:cubicBezTo>
                  <a:cubicBezTo>
                    <a:pt x="2005685" y="891960"/>
                    <a:pt x="2085002" y="870105"/>
                    <a:pt x="2155612" y="827600"/>
                  </a:cubicBezTo>
                  <a:cubicBezTo>
                    <a:pt x="2261529" y="763843"/>
                    <a:pt x="2335556" y="661028"/>
                    <a:pt x="2364045" y="544092"/>
                  </a:cubicBezTo>
                  <a:lnTo>
                    <a:pt x="2371002" y="478505"/>
                  </a:lnTo>
                  <a:lnTo>
                    <a:pt x="2372741" y="478505"/>
                  </a:lnTo>
                  <a:cubicBezTo>
                    <a:pt x="2372741" y="378191"/>
                    <a:pt x="2426739" y="285642"/>
                    <a:pt x="2514068" y="236280"/>
                  </a:cubicBezTo>
                  <a:cubicBezTo>
                    <a:pt x="2601397" y="186918"/>
                    <a:pt x="2708536" y="188385"/>
                    <a:pt x="2794481" y="240120"/>
                  </a:cubicBezTo>
                  <a:cubicBezTo>
                    <a:pt x="2880426" y="291855"/>
                    <a:pt x="2931869" y="385848"/>
                    <a:pt x="2929122" y="486125"/>
                  </a:cubicBezTo>
                  <a:lnTo>
                    <a:pt x="2938542" y="486383"/>
                  </a:lnTo>
                  <a:lnTo>
                    <a:pt x="2945038" y="534911"/>
                  </a:lnTo>
                  <a:cubicBezTo>
                    <a:pt x="2976719" y="651022"/>
                    <a:pt x="3053534" y="751772"/>
                    <a:pt x="3161156" y="812604"/>
                  </a:cubicBezTo>
                  <a:cubicBezTo>
                    <a:pt x="3304653" y="893714"/>
                    <a:pt x="3480701" y="891304"/>
                    <a:pt x="3621922" y="806294"/>
                  </a:cubicBezTo>
                  <a:cubicBezTo>
                    <a:pt x="3727839" y="742537"/>
                    <a:pt x="3801866" y="639722"/>
                    <a:pt x="3830356" y="522786"/>
                  </a:cubicBezTo>
                  <a:lnTo>
                    <a:pt x="3837312" y="457199"/>
                  </a:lnTo>
                  <a:lnTo>
                    <a:pt x="3839051" y="457199"/>
                  </a:lnTo>
                  <a:cubicBezTo>
                    <a:pt x="3839051" y="356885"/>
                    <a:pt x="3893049" y="264336"/>
                    <a:pt x="3980378" y="214974"/>
                  </a:cubicBezTo>
                  <a:cubicBezTo>
                    <a:pt x="4067707" y="165612"/>
                    <a:pt x="4174846" y="167079"/>
                    <a:pt x="4260791" y="218814"/>
                  </a:cubicBezTo>
                  <a:cubicBezTo>
                    <a:pt x="4325250" y="257615"/>
                    <a:pt x="4370301" y="320187"/>
                    <a:pt x="4387640" y="391352"/>
                  </a:cubicBezTo>
                  <a:lnTo>
                    <a:pt x="4392364" y="435894"/>
                  </a:lnTo>
                  <a:lnTo>
                    <a:pt x="4391739" y="435894"/>
                  </a:lnTo>
                  <a:lnTo>
                    <a:pt x="4394750" y="458385"/>
                  </a:lnTo>
                  <a:lnTo>
                    <a:pt x="4395432" y="464819"/>
                  </a:lnTo>
                  <a:lnTo>
                    <a:pt x="4395612" y="464824"/>
                  </a:lnTo>
                  <a:lnTo>
                    <a:pt x="4407845" y="556218"/>
                  </a:lnTo>
                  <a:cubicBezTo>
                    <a:pt x="4439526" y="672329"/>
                    <a:pt x="4516341" y="773079"/>
                    <a:pt x="4623963" y="833911"/>
                  </a:cubicBezTo>
                  <a:cubicBezTo>
                    <a:pt x="4695712" y="874466"/>
                    <a:pt x="4775598" y="894141"/>
                    <a:pt x="4855199" y="893051"/>
                  </a:cubicBez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sp>
        <p:nvSpPr>
          <p:cNvPr id="11" name="Cross 10"/>
          <p:cNvSpPr/>
          <p:nvPr userDrawn="1"/>
        </p:nvSpPr>
        <p:spPr>
          <a:xfrm rot="18906708">
            <a:off x="11148655" y="330448"/>
            <a:ext cx="781832" cy="791704"/>
          </a:xfrm>
          <a:prstGeom prst="plus">
            <a:avLst>
              <a:gd name="adj" fmla="val 36504"/>
            </a:avLst>
          </a:prstGeom>
          <a:solidFill>
            <a:srgbClr val="FFCD7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12" name="Group 11"/>
          <p:cNvGrpSpPr/>
          <p:nvPr userDrawn="1"/>
        </p:nvGrpSpPr>
        <p:grpSpPr>
          <a:xfrm rot="5400000">
            <a:off x="10660903" y="5710043"/>
            <a:ext cx="1932614" cy="1760517"/>
            <a:chOff x="6421587" y="-831603"/>
            <a:chExt cx="3419100" cy="3114633"/>
          </a:xfrm>
        </p:grpSpPr>
        <p:sp>
          <p:nvSpPr>
            <p:cNvPr id="13" name="Rectangle 3"/>
            <p:cNvSpPr/>
            <p:nvPr userDrawn="1"/>
          </p:nvSpPr>
          <p:spPr>
            <a:xfrm rot="2707151">
              <a:off x="7788156" y="-814791"/>
              <a:ext cx="657964" cy="3391102"/>
            </a:xfrm>
            <a:custGeom>
              <a:avLst/>
              <a:gdLst>
                <a:gd name="connsiteX0" fmla="*/ 0 w 657964"/>
                <a:gd name="connsiteY0" fmla="*/ 0 h 3391102"/>
                <a:gd name="connsiteX1" fmla="*/ 657964 w 657964"/>
                <a:gd name="connsiteY1" fmla="*/ 0 h 3391102"/>
                <a:gd name="connsiteX2" fmla="*/ 657964 w 657964"/>
                <a:gd name="connsiteY2" fmla="*/ 3391102 h 3391102"/>
                <a:gd name="connsiteX3" fmla="*/ 0 w 657964"/>
                <a:gd name="connsiteY3" fmla="*/ 3391102 h 3391102"/>
                <a:gd name="connsiteX4" fmla="*/ 0 w 657964"/>
                <a:gd name="connsiteY4" fmla="*/ 0 h 3391102"/>
                <a:gd name="connsiteX0" fmla="*/ 0 w 657964"/>
                <a:gd name="connsiteY0" fmla="*/ 0 h 3391102"/>
                <a:gd name="connsiteX1" fmla="*/ 657964 w 657964"/>
                <a:gd name="connsiteY1" fmla="*/ 0 h 3391102"/>
                <a:gd name="connsiteX2" fmla="*/ 648928 w 657964"/>
                <a:gd name="connsiteY2" fmla="*/ 3364180 h 3391102"/>
                <a:gd name="connsiteX3" fmla="*/ 0 w 657964"/>
                <a:gd name="connsiteY3" fmla="*/ 3391102 h 3391102"/>
                <a:gd name="connsiteX4" fmla="*/ 0 w 657964"/>
                <a:gd name="connsiteY4" fmla="*/ 0 h 3391102"/>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57964" h="3391102">
                  <a:moveTo>
                    <a:pt x="0" y="0"/>
                  </a:moveTo>
                  <a:lnTo>
                    <a:pt x="657964" y="0"/>
                  </a:lnTo>
                  <a:lnTo>
                    <a:pt x="648928" y="3364180"/>
                  </a:lnTo>
                  <a:lnTo>
                    <a:pt x="0" y="3391102"/>
                  </a:lnTo>
                  <a:lnTo>
                    <a:pt x="0" y="0"/>
                  </a:lnTo>
                  <a:close/>
                </a:path>
              </a:pathLst>
            </a:custGeom>
            <a:solidFill>
              <a:srgbClr val="FFCD7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Cube 13"/>
            <p:cNvSpPr/>
            <p:nvPr userDrawn="1"/>
          </p:nvSpPr>
          <p:spPr>
            <a:xfrm>
              <a:off x="6662058" y="-831603"/>
              <a:ext cx="3178629" cy="3114633"/>
            </a:xfrm>
            <a:prstGeom prst="cube">
              <a:avLst>
                <a:gd name="adj" fmla="val 85752"/>
              </a:avLst>
            </a:prstGeom>
            <a:noFill/>
            <a:ln>
              <a:solidFill>
                <a:schemeClr val="accent1">
                  <a:lumMod val="75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5" name="Donut 14"/>
          <p:cNvSpPr/>
          <p:nvPr userDrawn="1"/>
        </p:nvSpPr>
        <p:spPr>
          <a:xfrm>
            <a:off x="6044808" y="5721553"/>
            <a:ext cx="846150" cy="846150"/>
          </a:xfrm>
          <a:prstGeom prst="donut">
            <a:avLst>
              <a:gd name="adj" fmla="val 25597"/>
            </a:avLst>
          </a:prstGeom>
          <a:solidFill>
            <a:srgbClr val="D6F1E8"/>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Tree>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slideLayout" Target="../slideLayouts/slideLayout13.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slideLayout" Target="../slideLayouts/slideLayout12.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theme" Target="../theme/theme1.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Pr>
        <a:solidFill>
          <a:schemeClr val="lt1"/>
        </a:solidFill>
        <a:effectLst/>
      </p:bgPr>
    </p:bg>
    <p:spTree>
      <p:nvGrpSpPr>
        <p:cNvPr id="1" name="Shape 5"/>
        <p:cNvGrpSpPr/>
        <p:nvPr/>
      </p:nvGrpSpPr>
      <p:grpSpPr>
        <a:xfrm>
          <a:off x="0" y="0"/>
          <a:ext cx="0" cy="0"/>
          <a:chOff x="0" y="0"/>
          <a:chExt cx="0" cy="0"/>
        </a:xfrm>
      </p:grpSpPr>
      <p:sp>
        <p:nvSpPr>
          <p:cNvPr id="6" name="Google Shape;6;p1"/>
          <p:cNvSpPr txBox="1">
            <a:spLocks noGrp="1"/>
          </p:cNvSpPr>
          <p:nvPr>
            <p:ph type="title"/>
          </p:nvPr>
        </p:nvSpPr>
        <p:spPr>
          <a:xfrm>
            <a:off x="838200" y="365125"/>
            <a:ext cx="10515600" cy="1325563"/>
          </a:xfrm>
          <a:prstGeom prst="rect">
            <a:avLst/>
          </a:prstGeom>
          <a:noFill/>
          <a:ln>
            <a:noFill/>
          </a:ln>
        </p:spPr>
        <p:txBody>
          <a:bodyPr spcFirstLastPara="1" wrap="square" lIns="91425" tIns="45700" rIns="91425" bIns="45700" anchor="ctr" anchorCtr="0">
            <a:noAutofit/>
          </a:bodyPr>
          <a:lstStyle>
            <a:lvl1pPr marR="0" lvl="0" algn="l" rtl="0">
              <a:lnSpc>
                <a:spcPct val="90000"/>
              </a:lnSpc>
              <a:spcBef>
                <a:spcPts val="0"/>
              </a:spcBef>
              <a:spcAft>
                <a:spcPts val="0"/>
              </a:spcAft>
              <a:buClr>
                <a:schemeClr val="dk1"/>
              </a:buClr>
              <a:buSzPts val="4400"/>
              <a:buFont typeface="Raleway"/>
              <a:buNone/>
              <a:defRPr sz="4400" b="0" i="0" u="none" strike="noStrike" cap="none">
                <a:solidFill>
                  <a:schemeClr val="dk1"/>
                </a:solidFill>
                <a:latin typeface="Raleway"/>
                <a:ea typeface="Raleway"/>
                <a:cs typeface="Raleway"/>
                <a:sym typeface="Raleway"/>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a:endParaRPr/>
          </a:p>
        </p:txBody>
      </p:sp>
      <p:sp>
        <p:nvSpPr>
          <p:cNvPr id="7" name="Google Shape;7;p1"/>
          <p:cNvSpPr txBox="1">
            <a:spLocks noGrp="1"/>
          </p:cNvSpPr>
          <p:nvPr>
            <p:ph type="body" idx="1"/>
          </p:nvPr>
        </p:nvSpPr>
        <p:spPr>
          <a:xfrm>
            <a:off x="838200" y="1825625"/>
            <a:ext cx="10515600" cy="4351338"/>
          </a:xfrm>
          <a:prstGeom prst="rect">
            <a:avLst/>
          </a:prstGeom>
          <a:noFill/>
          <a:ln>
            <a:noFill/>
          </a:ln>
        </p:spPr>
        <p:txBody>
          <a:bodyPr spcFirstLastPara="1" wrap="square" lIns="91425" tIns="45700" rIns="91425" bIns="45700" anchor="t" anchorCtr="0">
            <a:noAutofit/>
          </a:bodyPr>
          <a:lstStyle>
            <a:lvl1pPr marL="457200" marR="0" lvl="0" indent="-228600" algn="l" rtl="0">
              <a:lnSpc>
                <a:spcPct val="90000"/>
              </a:lnSpc>
              <a:spcBef>
                <a:spcPts val="1000"/>
              </a:spcBef>
              <a:spcAft>
                <a:spcPts val="0"/>
              </a:spcAft>
              <a:buClr>
                <a:schemeClr val="dk1"/>
              </a:buClr>
              <a:buSzPts val="2800"/>
              <a:buFont typeface="Arial"/>
              <a:buNone/>
              <a:defRPr sz="2800" b="0" i="0" u="none" strike="noStrike" cap="none">
                <a:solidFill>
                  <a:schemeClr val="dk1"/>
                </a:solidFill>
                <a:latin typeface="Roboto"/>
                <a:ea typeface="Roboto"/>
                <a:cs typeface="Roboto"/>
                <a:sym typeface="Roboto"/>
              </a:defRPr>
            </a:lvl1pPr>
            <a:lvl2pPr marL="914400" marR="0" lvl="1" indent="-228600" algn="l" rtl="0">
              <a:lnSpc>
                <a:spcPct val="90000"/>
              </a:lnSpc>
              <a:spcBef>
                <a:spcPts val="500"/>
              </a:spcBef>
              <a:spcAft>
                <a:spcPts val="0"/>
              </a:spcAft>
              <a:buClr>
                <a:schemeClr val="dk1"/>
              </a:buClr>
              <a:buSzPts val="2400"/>
              <a:buFont typeface="Arial"/>
              <a:buNone/>
              <a:defRPr sz="2400" b="0" i="0" u="none" strike="noStrike" cap="none">
                <a:solidFill>
                  <a:schemeClr val="dk1"/>
                </a:solidFill>
                <a:latin typeface="Roboto"/>
                <a:ea typeface="Roboto"/>
                <a:cs typeface="Roboto"/>
                <a:sym typeface="Roboto"/>
              </a:defRPr>
            </a:lvl2pPr>
            <a:lvl3pPr marL="1371600" marR="0" lvl="2" indent="-228600" algn="l" rtl="0">
              <a:lnSpc>
                <a:spcPct val="90000"/>
              </a:lnSpc>
              <a:spcBef>
                <a:spcPts val="500"/>
              </a:spcBef>
              <a:spcAft>
                <a:spcPts val="0"/>
              </a:spcAft>
              <a:buClr>
                <a:schemeClr val="dk1"/>
              </a:buClr>
              <a:buSzPts val="2000"/>
              <a:buFont typeface="Arial"/>
              <a:buNone/>
              <a:defRPr sz="2000" b="0" i="0" u="none" strike="noStrike" cap="none">
                <a:solidFill>
                  <a:schemeClr val="dk1"/>
                </a:solidFill>
                <a:latin typeface="Roboto"/>
                <a:ea typeface="Roboto"/>
                <a:cs typeface="Roboto"/>
                <a:sym typeface="Roboto"/>
              </a:defRPr>
            </a:lvl3pPr>
            <a:lvl4pPr marL="1828800" marR="0" lvl="3" indent="-228600" algn="l" rtl="0">
              <a:lnSpc>
                <a:spcPct val="90000"/>
              </a:lnSpc>
              <a:spcBef>
                <a:spcPts val="500"/>
              </a:spcBef>
              <a:spcAft>
                <a:spcPts val="0"/>
              </a:spcAft>
              <a:buClr>
                <a:schemeClr val="dk1"/>
              </a:buClr>
              <a:buSzPts val="1800"/>
              <a:buFont typeface="Arial"/>
              <a:buNone/>
              <a:defRPr sz="1800" b="0" i="0" u="none" strike="noStrike" cap="none">
                <a:solidFill>
                  <a:schemeClr val="dk1"/>
                </a:solidFill>
                <a:latin typeface="Roboto"/>
                <a:ea typeface="Roboto"/>
                <a:cs typeface="Roboto"/>
                <a:sym typeface="Roboto"/>
              </a:defRPr>
            </a:lvl4pPr>
            <a:lvl5pPr marL="2286000" marR="0" lvl="4" indent="-228600" algn="l" rtl="0">
              <a:lnSpc>
                <a:spcPct val="90000"/>
              </a:lnSpc>
              <a:spcBef>
                <a:spcPts val="500"/>
              </a:spcBef>
              <a:spcAft>
                <a:spcPts val="0"/>
              </a:spcAft>
              <a:buClr>
                <a:schemeClr val="dk1"/>
              </a:buClr>
              <a:buSzPts val="1800"/>
              <a:buFont typeface="Arial"/>
              <a:buNone/>
              <a:defRPr sz="1800" b="0" i="0" u="none" strike="noStrike" cap="none">
                <a:solidFill>
                  <a:schemeClr val="dk1"/>
                </a:solidFill>
                <a:latin typeface="Roboto"/>
                <a:ea typeface="Roboto"/>
                <a:cs typeface="Roboto"/>
                <a:sym typeface="Roboto"/>
              </a:defRPr>
            </a:lvl5pPr>
            <a:lvl6pPr marL="2743200" marR="0" lvl="5" indent="-342900" algn="l" rtl="0">
              <a:lnSpc>
                <a:spcPct val="90000"/>
              </a:lnSpc>
              <a:spcBef>
                <a:spcPts val="500"/>
              </a:spcBef>
              <a:spcAft>
                <a:spcPts val="0"/>
              </a:spcAft>
              <a:buClr>
                <a:schemeClr val="dk1"/>
              </a:buClr>
              <a:buSzPts val="1800"/>
              <a:buFont typeface="Arial"/>
              <a:buChar char="•"/>
              <a:defRPr sz="1800" b="0" i="0" u="none" strike="noStrike" cap="none">
                <a:solidFill>
                  <a:schemeClr val="dk1"/>
                </a:solidFill>
                <a:latin typeface="Roboto"/>
                <a:ea typeface="Roboto"/>
                <a:cs typeface="Roboto"/>
                <a:sym typeface="Roboto"/>
              </a:defRPr>
            </a:lvl6pPr>
            <a:lvl7pPr marL="3200400" marR="0" lvl="6" indent="-342900" algn="l" rtl="0">
              <a:lnSpc>
                <a:spcPct val="90000"/>
              </a:lnSpc>
              <a:spcBef>
                <a:spcPts val="500"/>
              </a:spcBef>
              <a:spcAft>
                <a:spcPts val="0"/>
              </a:spcAft>
              <a:buClr>
                <a:schemeClr val="dk1"/>
              </a:buClr>
              <a:buSzPts val="1800"/>
              <a:buFont typeface="Arial"/>
              <a:buChar char="•"/>
              <a:defRPr sz="1800" b="0" i="0" u="none" strike="noStrike" cap="none">
                <a:solidFill>
                  <a:schemeClr val="dk1"/>
                </a:solidFill>
                <a:latin typeface="Roboto"/>
                <a:ea typeface="Roboto"/>
                <a:cs typeface="Roboto"/>
                <a:sym typeface="Roboto"/>
              </a:defRPr>
            </a:lvl7pPr>
            <a:lvl8pPr marL="3657600" marR="0" lvl="7" indent="-342900" algn="l" rtl="0">
              <a:lnSpc>
                <a:spcPct val="90000"/>
              </a:lnSpc>
              <a:spcBef>
                <a:spcPts val="500"/>
              </a:spcBef>
              <a:spcAft>
                <a:spcPts val="0"/>
              </a:spcAft>
              <a:buClr>
                <a:schemeClr val="dk1"/>
              </a:buClr>
              <a:buSzPts val="1800"/>
              <a:buFont typeface="Arial"/>
              <a:buChar char="•"/>
              <a:defRPr sz="1800" b="0" i="0" u="none" strike="noStrike" cap="none">
                <a:solidFill>
                  <a:schemeClr val="dk1"/>
                </a:solidFill>
                <a:latin typeface="Roboto"/>
                <a:ea typeface="Roboto"/>
                <a:cs typeface="Roboto"/>
                <a:sym typeface="Roboto"/>
              </a:defRPr>
            </a:lvl8pPr>
            <a:lvl9pPr marL="4114800" marR="0" lvl="8" indent="-342900" algn="l" rtl="0">
              <a:lnSpc>
                <a:spcPct val="90000"/>
              </a:lnSpc>
              <a:spcBef>
                <a:spcPts val="500"/>
              </a:spcBef>
              <a:spcAft>
                <a:spcPts val="0"/>
              </a:spcAft>
              <a:buClr>
                <a:schemeClr val="dk1"/>
              </a:buClr>
              <a:buSzPts val="1800"/>
              <a:buFont typeface="Arial"/>
              <a:buChar char="•"/>
              <a:defRPr sz="1800" b="0" i="0" u="none" strike="noStrike" cap="none">
                <a:solidFill>
                  <a:schemeClr val="dk1"/>
                </a:solidFill>
                <a:latin typeface="Roboto"/>
                <a:ea typeface="Roboto"/>
                <a:cs typeface="Roboto"/>
                <a:sym typeface="Roboto"/>
              </a:defRPr>
            </a:lvl9pPr>
          </a:lstStyle>
          <a:p>
            <a:endParaRPr/>
          </a:p>
        </p:txBody>
      </p:sp>
      <p:sp>
        <p:nvSpPr>
          <p:cNvPr id="8" name="Google Shape;8;p1"/>
          <p:cNvSpPr txBox="1">
            <a:spLocks noGrp="1"/>
          </p:cNvSpPr>
          <p:nvPr>
            <p:ph type="dt" idx="10"/>
          </p:nvPr>
        </p:nvSpPr>
        <p:spPr>
          <a:xfrm>
            <a:off x="838200" y="6356350"/>
            <a:ext cx="2743200" cy="365125"/>
          </a:xfrm>
          <a:prstGeom prst="rect">
            <a:avLst/>
          </a:prstGeom>
          <a:noFill/>
          <a:ln>
            <a:noFill/>
          </a:ln>
        </p:spPr>
        <p:txBody>
          <a:bodyPr spcFirstLastPara="1" wrap="square" lIns="91425" tIns="45700" rIns="91425" bIns="45700" anchor="ctr" anchorCtr="0">
            <a:noAutofit/>
          </a:bodyPr>
          <a:lstStyle>
            <a:lvl1pPr marR="0" lvl="0" algn="l" rtl="0">
              <a:spcBef>
                <a:spcPts val="0"/>
              </a:spcBef>
              <a:spcAft>
                <a:spcPts val="0"/>
              </a:spcAft>
              <a:buSzPts val="1400"/>
              <a:buNone/>
              <a:defRPr sz="1200" b="0" i="0" u="none" strike="noStrike" cap="none">
                <a:solidFill>
                  <a:srgbClr val="888888"/>
                </a:solidFill>
                <a:latin typeface="Roboto"/>
                <a:ea typeface="Roboto"/>
                <a:cs typeface="Roboto"/>
                <a:sym typeface="Roboto"/>
              </a:defRPr>
            </a:lvl1pPr>
            <a:lvl2pPr marR="0" lvl="1" algn="l" rtl="0">
              <a:spcBef>
                <a:spcPts val="0"/>
              </a:spcBef>
              <a:spcAft>
                <a:spcPts val="0"/>
              </a:spcAft>
              <a:buSzPts val="1400"/>
              <a:buNone/>
              <a:defRPr sz="1800" b="0" i="0" u="none" strike="noStrike" cap="none">
                <a:solidFill>
                  <a:schemeClr val="dk1"/>
                </a:solidFill>
                <a:latin typeface="Roboto"/>
                <a:ea typeface="Roboto"/>
                <a:cs typeface="Roboto"/>
                <a:sym typeface="Roboto"/>
              </a:defRPr>
            </a:lvl2pPr>
            <a:lvl3pPr marR="0" lvl="2" algn="l" rtl="0">
              <a:spcBef>
                <a:spcPts val="0"/>
              </a:spcBef>
              <a:spcAft>
                <a:spcPts val="0"/>
              </a:spcAft>
              <a:buSzPts val="1400"/>
              <a:buNone/>
              <a:defRPr sz="1800" b="0" i="0" u="none" strike="noStrike" cap="none">
                <a:solidFill>
                  <a:schemeClr val="dk1"/>
                </a:solidFill>
                <a:latin typeface="Roboto"/>
                <a:ea typeface="Roboto"/>
                <a:cs typeface="Roboto"/>
                <a:sym typeface="Roboto"/>
              </a:defRPr>
            </a:lvl3pPr>
            <a:lvl4pPr marR="0" lvl="3" algn="l" rtl="0">
              <a:spcBef>
                <a:spcPts val="0"/>
              </a:spcBef>
              <a:spcAft>
                <a:spcPts val="0"/>
              </a:spcAft>
              <a:buSzPts val="1400"/>
              <a:buNone/>
              <a:defRPr sz="1800" b="0" i="0" u="none" strike="noStrike" cap="none">
                <a:solidFill>
                  <a:schemeClr val="dk1"/>
                </a:solidFill>
                <a:latin typeface="Roboto"/>
                <a:ea typeface="Roboto"/>
                <a:cs typeface="Roboto"/>
                <a:sym typeface="Roboto"/>
              </a:defRPr>
            </a:lvl4pPr>
            <a:lvl5pPr marR="0" lvl="4" algn="l" rtl="0">
              <a:spcBef>
                <a:spcPts val="0"/>
              </a:spcBef>
              <a:spcAft>
                <a:spcPts val="0"/>
              </a:spcAft>
              <a:buSzPts val="1400"/>
              <a:buNone/>
              <a:defRPr sz="1800" b="0" i="0" u="none" strike="noStrike" cap="none">
                <a:solidFill>
                  <a:schemeClr val="dk1"/>
                </a:solidFill>
                <a:latin typeface="Roboto"/>
                <a:ea typeface="Roboto"/>
                <a:cs typeface="Roboto"/>
                <a:sym typeface="Roboto"/>
              </a:defRPr>
            </a:lvl5pPr>
            <a:lvl6pPr marR="0" lvl="5" algn="l" rtl="0">
              <a:spcBef>
                <a:spcPts val="0"/>
              </a:spcBef>
              <a:spcAft>
                <a:spcPts val="0"/>
              </a:spcAft>
              <a:buSzPts val="1400"/>
              <a:buNone/>
              <a:defRPr sz="1800" b="0" i="0" u="none" strike="noStrike" cap="none">
                <a:solidFill>
                  <a:schemeClr val="dk1"/>
                </a:solidFill>
                <a:latin typeface="Roboto"/>
                <a:ea typeface="Roboto"/>
                <a:cs typeface="Roboto"/>
                <a:sym typeface="Roboto"/>
              </a:defRPr>
            </a:lvl6pPr>
            <a:lvl7pPr marR="0" lvl="6" algn="l" rtl="0">
              <a:spcBef>
                <a:spcPts val="0"/>
              </a:spcBef>
              <a:spcAft>
                <a:spcPts val="0"/>
              </a:spcAft>
              <a:buSzPts val="1400"/>
              <a:buNone/>
              <a:defRPr sz="1800" b="0" i="0" u="none" strike="noStrike" cap="none">
                <a:solidFill>
                  <a:schemeClr val="dk1"/>
                </a:solidFill>
                <a:latin typeface="Roboto"/>
                <a:ea typeface="Roboto"/>
                <a:cs typeface="Roboto"/>
                <a:sym typeface="Roboto"/>
              </a:defRPr>
            </a:lvl7pPr>
            <a:lvl8pPr marR="0" lvl="7" algn="l" rtl="0">
              <a:spcBef>
                <a:spcPts val="0"/>
              </a:spcBef>
              <a:spcAft>
                <a:spcPts val="0"/>
              </a:spcAft>
              <a:buSzPts val="1400"/>
              <a:buNone/>
              <a:defRPr sz="1800" b="0" i="0" u="none" strike="noStrike" cap="none">
                <a:solidFill>
                  <a:schemeClr val="dk1"/>
                </a:solidFill>
                <a:latin typeface="Roboto"/>
                <a:ea typeface="Roboto"/>
                <a:cs typeface="Roboto"/>
                <a:sym typeface="Roboto"/>
              </a:defRPr>
            </a:lvl8pPr>
            <a:lvl9pPr marR="0" lvl="8" algn="l" rtl="0">
              <a:spcBef>
                <a:spcPts val="0"/>
              </a:spcBef>
              <a:spcAft>
                <a:spcPts val="0"/>
              </a:spcAft>
              <a:buSzPts val="1400"/>
              <a:buNone/>
              <a:defRPr sz="1800" b="0" i="0" u="none" strike="noStrike" cap="none">
                <a:solidFill>
                  <a:schemeClr val="dk1"/>
                </a:solidFill>
                <a:latin typeface="Roboto"/>
                <a:ea typeface="Roboto"/>
                <a:cs typeface="Roboto"/>
                <a:sym typeface="Roboto"/>
              </a:defRPr>
            </a:lvl9pPr>
          </a:lstStyle>
          <a:p>
            <a:endParaRPr/>
          </a:p>
        </p:txBody>
      </p:sp>
      <p:sp>
        <p:nvSpPr>
          <p:cNvPr id="9" name="Google Shape;9;p1"/>
          <p:cNvSpPr txBox="1">
            <a:spLocks noGrp="1"/>
          </p:cNvSpPr>
          <p:nvPr>
            <p:ph type="ftr" idx="11"/>
          </p:nvPr>
        </p:nvSpPr>
        <p:spPr>
          <a:xfrm>
            <a:off x="4038600" y="6356350"/>
            <a:ext cx="4114800" cy="365125"/>
          </a:xfrm>
          <a:prstGeom prst="rect">
            <a:avLst/>
          </a:prstGeom>
          <a:noFill/>
          <a:ln>
            <a:noFill/>
          </a:ln>
        </p:spPr>
        <p:txBody>
          <a:bodyPr spcFirstLastPara="1" wrap="square" lIns="91425" tIns="45700" rIns="91425" bIns="45700" anchor="ctr" anchorCtr="0">
            <a:noAutofit/>
          </a:bodyPr>
          <a:lstStyle>
            <a:lvl1pPr marR="0" lvl="0" algn="ctr" rtl="0">
              <a:spcBef>
                <a:spcPts val="0"/>
              </a:spcBef>
              <a:spcAft>
                <a:spcPts val="0"/>
              </a:spcAft>
              <a:buSzPts val="1400"/>
              <a:buNone/>
              <a:defRPr sz="1200" b="0" i="0" u="none" strike="noStrike" cap="none">
                <a:solidFill>
                  <a:srgbClr val="888888"/>
                </a:solidFill>
                <a:latin typeface="Roboto"/>
                <a:ea typeface="Roboto"/>
                <a:cs typeface="Roboto"/>
                <a:sym typeface="Roboto"/>
              </a:defRPr>
            </a:lvl1pPr>
            <a:lvl2pPr marR="0" lvl="1" algn="l" rtl="0">
              <a:spcBef>
                <a:spcPts val="0"/>
              </a:spcBef>
              <a:spcAft>
                <a:spcPts val="0"/>
              </a:spcAft>
              <a:buSzPts val="1400"/>
              <a:buNone/>
              <a:defRPr sz="1800" b="0" i="0" u="none" strike="noStrike" cap="none">
                <a:solidFill>
                  <a:schemeClr val="dk1"/>
                </a:solidFill>
                <a:latin typeface="Roboto"/>
                <a:ea typeface="Roboto"/>
                <a:cs typeface="Roboto"/>
                <a:sym typeface="Roboto"/>
              </a:defRPr>
            </a:lvl2pPr>
            <a:lvl3pPr marR="0" lvl="2" algn="l" rtl="0">
              <a:spcBef>
                <a:spcPts val="0"/>
              </a:spcBef>
              <a:spcAft>
                <a:spcPts val="0"/>
              </a:spcAft>
              <a:buSzPts val="1400"/>
              <a:buNone/>
              <a:defRPr sz="1800" b="0" i="0" u="none" strike="noStrike" cap="none">
                <a:solidFill>
                  <a:schemeClr val="dk1"/>
                </a:solidFill>
                <a:latin typeface="Roboto"/>
                <a:ea typeface="Roboto"/>
                <a:cs typeface="Roboto"/>
                <a:sym typeface="Roboto"/>
              </a:defRPr>
            </a:lvl3pPr>
            <a:lvl4pPr marR="0" lvl="3" algn="l" rtl="0">
              <a:spcBef>
                <a:spcPts val="0"/>
              </a:spcBef>
              <a:spcAft>
                <a:spcPts val="0"/>
              </a:spcAft>
              <a:buSzPts val="1400"/>
              <a:buNone/>
              <a:defRPr sz="1800" b="0" i="0" u="none" strike="noStrike" cap="none">
                <a:solidFill>
                  <a:schemeClr val="dk1"/>
                </a:solidFill>
                <a:latin typeface="Roboto"/>
                <a:ea typeface="Roboto"/>
                <a:cs typeface="Roboto"/>
                <a:sym typeface="Roboto"/>
              </a:defRPr>
            </a:lvl4pPr>
            <a:lvl5pPr marR="0" lvl="4" algn="l" rtl="0">
              <a:spcBef>
                <a:spcPts val="0"/>
              </a:spcBef>
              <a:spcAft>
                <a:spcPts val="0"/>
              </a:spcAft>
              <a:buSzPts val="1400"/>
              <a:buNone/>
              <a:defRPr sz="1800" b="0" i="0" u="none" strike="noStrike" cap="none">
                <a:solidFill>
                  <a:schemeClr val="dk1"/>
                </a:solidFill>
                <a:latin typeface="Roboto"/>
                <a:ea typeface="Roboto"/>
                <a:cs typeface="Roboto"/>
                <a:sym typeface="Roboto"/>
              </a:defRPr>
            </a:lvl5pPr>
            <a:lvl6pPr marR="0" lvl="5" algn="l" rtl="0">
              <a:spcBef>
                <a:spcPts val="0"/>
              </a:spcBef>
              <a:spcAft>
                <a:spcPts val="0"/>
              </a:spcAft>
              <a:buSzPts val="1400"/>
              <a:buNone/>
              <a:defRPr sz="1800" b="0" i="0" u="none" strike="noStrike" cap="none">
                <a:solidFill>
                  <a:schemeClr val="dk1"/>
                </a:solidFill>
                <a:latin typeface="Roboto"/>
                <a:ea typeface="Roboto"/>
                <a:cs typeface="Roboto"/>
                <a:sym typeface="Roboto"/>
              </a:defRPr>
            </a:lvl6pPr>
            <a:lvl7pPr marR="0" lvl="6" algn="l" rtl="0">
              <a:spcBef>
                <a:spcPts val="0"/>
              </a:spcBef>
              <a:spcAft>
                <a:spcPts val="0"/>
              </a:spcAft>
              <a:buSzPts val="1400"/>
              <a:buNone/>
              <a:defRPr sz="1800" b="0" i="0" u="none" strike="noStrike" cap="none">
                <a:solidFill>
                  <a:schemeClr val="dk1"/>
                </a:solidFill>
                <a:latin typeface="Roboto"/>
                <a:ea typeface="Roboto"/>
                <a:cs typeface="Roboto"/>
                <a:sym typeface="Roboto"/>
              </a:defRPr>
            </a:lvl7pPr>
            <a:lvl8pPr marR="0" lvl="7" algn="l" rtl="0">
              <a:spcBef>
                <a:spcPts val="0"/>
              </a:spcBef>
              <a:spcAft>
                <a:spcPts val="0"/>
              </a:spcAft>
              <a:buSzPts val="1400"/>
              <a:buNone/>
              <a:defRPr sz="1800" b="0" i="0" u="none" strike="noStrike" cap="none">
                <a:solidFill>
                  <a:schemeClr val="dk1"/>
                </a:solidFill>
                <a:latin typeface="Roboto"/>
                <a:ea typeface="Roboto"/>
                <a:cs typeface="Roboto"/>
                <a:sym typeface="Roboto"/>
              </a:defRPr>
            </a:lvl8pPr>
            <a:lvl9pPr marR="0" lvl="8" algn="l" rtl="0">
              <a:spcBef>
                <a:spcPts val="0"/>
              </a:spcBef>
              <a:spcAft>
                <a:spcPts val="0"/>
              </a:spcAft>
              <a:buSzPts val="1400"/>
              <a:buNone/>
              <a:defRPr sz="1800" b="0" i="0" u="none" strike="noStrike" cap="none">
                <a:solidFill>
                  <a:schemeClr val="dk1"/>
                </a:solidFill>
                <a:latin typeface="Roboto"/>
                <a:ea typeface="Roboto"/>
                <a:cs typeface="Roboto"/>
                <a:sym typeface="Roboto"/>
              </a:defRPr>
            </a:lvl9pPr>
          </a:lstStyle>
          <a:p>
            <a:endParaRPr/>
          </a:p>
        </p:txBody>
      </p:sp>
      <p:sp>
        <p:nvSpPr>
          <p:cNvPr id="10" name="Google Shape;10;p1"/>
          <p:cNvSpPr txBox="1">
            <a:spLocks noGrp="1"/>
          </p:cNvSpPr>
          <p:nvPr>
            <p:ph type="sldNum" idx="12"/>
          </p:nvPr>
        </p:nvSpPr>
        <p:spPr>
          <a:xfrm>
            <a:off x="8610600" y="6356350"/>
            <a:ext cx="2743200" cy="365125"/>
          </a:xfrm>
          <a:prstGeom prst="rect">
            <a:avLst/>
          </a:prstGeom>
          <a:noFill/>
          <a:ln>
            <a:noFill/>
          </a:ln>
        </p:spPr>
        <p:txBody>
          <a:bodyPr spcFirstLastPara="1" wrap="square" lIns="91425" tIns="45700" rIns="91425" bIns="45700" anchor="ctr" anchorCtr="0">
            <a:noAutofit/>
          </a:bodyPr>
          <a:lstStyle>
            <a:lvl1pPr marL="0" marR="0" lvl="0" indent="0" algn="r" rtl="0">
              <a:spcBef>
                <a:spcPts val="0"/>
              </a:spcBef>
              <a:buNone/>
              <a:defRPr sz="1200" b="0" i="0" u="none" strike="noStrike" cap="none">
                <a:solidFill>
                  <a:srgbClr val="888888"/>
                </a:solidFill>
                <a:latin typeface="Roboto"/>
                <a:ea typeface="Roboto"/>
                <a:cs typeface="Roboto"/>
                <a:sym typeface="Roboto"/>
              </a:defRPr>
            </a:lvl1pPr>
            <a:lvl2pPr marL="0" marR="0" lvl="1" indent="0" algn="r" rtl="0">
              <a:spcBef>
                <a:spcPts val="0"/>
              </a:spcBef>
              <a:buNone/>
              <a:defRPr sz="1200" b="0" i="0" u="none" strike="noStrike" cap="none">
                <a:solidFill>
                  <a:srgbClr val="888888"/>
                </a:solidFill>
                <a:latin typeface="Roboto"/>
                <a:ea typeface="Roboto"/>
                <a:cs typeface="Roboto"/>
                <a:sym typeface="Roboto"/>
              </a:defRPr>
            </a:lvl2pPr>
            <a:lvl3pPr marL="0" marR="0" lvl="2" indent="0" algn="r" rtl="0">
              <a:spcBef>
                <a:spcPts val="0"/>
              </a:spcBef>
              <a:buNone/>
              <a:defRPr sz="1200" b="0" i="0" u="none" strike="noStrike" cap="none">
                <a:solidFill>
                  <a:srgbClr val="888888"/>
                </a:solidFill>
                <a:latin typeface="Roboto"/>
                <a:ea typeface="Roboto"/>
                <a:cs typeface="Roboto"/>
                <a:sym typeface="Roboto"/>
              </a:defRPr>
            </a:lvl3pPr>
            <a:lvl4pPr marL="0" marR="0" lvl="3" indent="0" algn="r" rtl="0">
              <a:spcBef>
                <a:spcPts val="0"/>
              </a:spcBef>
              <a:buNone/>
              <a:defRPr sz="1200" b="0" i="0" u="none" strike="noStrike" cap="none">
                <a:solidFill>
                  <a:srgbClr val="888888"/>
                </a:solidFill>
                <a:latin typeface="Roboto"/>
                <a:ea typeface="Roboto"/>
                <a:cs typeface="Roboto"/>
                <a:sym typeface="Roboto"/>
              </a:defRPr>
            </a:lvl4pPr>
            <a:lvl5pPr marL="0" marR="0" lvl="4" indent="0" algn="r" rtl="0">
              <a:spcBef>
                <a:spcPts val="0"/>
              </a:spcBef>
              <a:buNone/>
              <a:defRPr sz="1200" b="0" i="0" u="none" strike="noStrike" cap="none">
                <a:solidFill>
                  <a:srgbClr val="888888"/>
                </a:solidFill>
                <a:latin typeface="Roboto"/>
                <a:ea typeface="Roboto"/>
                <a:cs typeface="Roboto"/>
                <a:sym typeface="Roboto"/>
              </a:defRPr>
            </a:lvl5pPr>
            <a:lvl6pPr marL="0" marR="0" lvl="5" indent="0" algn="r" rtl="0">
              <a:spcBef>
                <a:spcPts val="0"/>
              </a:spcBef>
              <a:buNone/>
              <a:defRPr sz="1200" b="0" i="0" u="none" strike="noStrike" cap="none">
                <a:solidFill>
                  <a:srgbClr val="888888"/>
                </a:solidFill>
                <a:latin typeface="Roboto"/>
                <a:ea typeface="Roboto"/>
                <a:cs typeface="Roboto"/>
                <a:sym typeface="Roboto"/>
              </a:defRPr>
            </a:lvl6pPr>
            <a:lvl7pPr marL="0" marR="0" lvl="6" indent="0" algn="r" rtl="0">
              <a:spcBef>
                <a:spcPts val="0"/>
              </a:spcBef>
              <a:buNone/>
              <a:defRPr sz="1200" b="0" i="0" u="none" strike="noStrike" cap="none">
                <a:solidFill>
                  <a:srgbClr val="888888"/>
                </a:solidFill>
                <a:latin typeface="Roboto"/>
                <a:ea typeface="Roboto"/>
                <a:cs typeface="Roboto"/>
                <a:sym typeface="Roboto"/>
              </a:defRPr>
            </a:lvl7pPr>
            <a:lvl8pPr marL="0" marR="0" lvl="7" indent="0" algn="r" rtl="0">
              <a:spcBef>
                <a:spcPts val="0"/>
              </a:spcBef>
              <a:buNone/>
              <a:defRPr sz="1200" b="0" i="0" u="none" strike="noStrike" cap="none">
                <a:solidFill>
                  <a:srgbClr val="888888"/>
                </a:solidFill>
                <a:latin typeface="Roboto"/>
                <a:ea typeface="Roboto"/>
                <a:cs typeface="Roboto"/>
                <a:sym typeface="Roboto"/>
              </a:defRPr>
            </a:lvl8pPr>
            <a:lvl9pPr marL="0" marR="0" lvl="8" indent="0" algn="r" rtl="0">
              <a:spcBef>
                <a:spcPts val="0"/>
              </a:spcBef>
              <a:buNone/>
              <a:defRPr sz="1200" b="0" i="0" u="none" strike="noStrike" cap="none">
                <a:solidFill>
                  <a:srgbClr val="888888"/>
                </a:solidFill>
                <a:latin typeface="Roboto"/>
                <a:ea typeface="Roboto"/>
                <a:cs typeface="Roboto"/>
                <a:sym typeface="Roboto"/>
              </a:defRPr>
            </a:lvl9pPr>
          </a:lstStyle>
          <a:p>
            <a:pPr marL="0" lvl="0" indent="0" algn="r" rtl="0">
              <a:spcBef>
                <a:spcPts val="0"/>
              </a:spcBef>
              <a:spcAft>
                <a:spcPts val="0"/>
              </a:spcAft>
              <a:buNone/>
            </a:pPr>
            <a:fld id="{00000000-1234-1234-1234-123412341234}" type="slidenum">
              <a:rPr lang="en-US"/>
              <a:t>‹#›</a:t>
            </a:fld>
            <a:endParaRPr/>
          </a:p>
        </p:txBody>
      </p:sp>
    </p:spTree>
  </p:cSld>
  <p:clrMap bg1="lt1" tx1="dk1" bg2="dk2" tx2="lt2" accent1="accent1" accent2="accent2" accent3="accent3" accent4="accent4" accent5="accent5" accent6="accent6" hlink="hlink" folHlink="fol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Lst>
  <p:hf sldNum="0" hdr="0" ftr="0" dt="0"/>
  <p:txStyles>
    <p:titleStyle>
      <a:defPPr marR="0" lvl="0" algn="l" rtl="0">
        <a:lnSpc>
          <a:spcPct val="100000"/>
        </a:lnSpc>
        <a:spcBef>
          <a:spcPts val="0"/>
        </a:spcBef>
        <a:spcAft>
          <a:spcPts val="0"/>
        </a:spcAft>
      </a:defPPr>
      <a:lvl1pPr marR="0" lvl="0"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1pPr>
      <a:lvl2pPr marR="0" lvl="1"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2pPr>
      <a:lvl3pPr marR="0" lvl="2"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3pPr>
      <a:lvl4pPr marR="0" lvl="3"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4pPr>
      <a:lvl5pPr marR="0" lvl="4"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5pPr>
      <a:lvl6pPr marR="0" lvl="5"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6pPr>
      <a:lvl7pPr marR="0" lvl="6"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7pPr>
      <a:lvl8pPr marR="0" lvl="7"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8pPr>
      <a:lvl9pPr marR="0" lvl="8"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9pPr>
    </p:titleStyle>
    <p:bodyStyle>
      <a:defPPr marR="0" lvl="0" algn="l" rtl="0">
        <a:lnSpc>
          <a:spcPct val="100000"/>
        </a:lnSpc>
        <a:spcBef>
          <a:spcPts val="0"/>
        </a:spcBef>
        <a:spcAft>
          <a:spcPts val="0"/>
        </a:spcAft>
      </a:defPPr>
      <a:lvl1pPr marR="0" lvl="0"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1pPr>
      <a:lvl2pPr marR="0" lvl="1"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2pPr>
      <a:lvl3pPr marR="0" lvl="2"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3pPr>
      <a:lvl4pPr marR="0" lvl="3"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4pPr>
      <a:lvl5pPr marR="0" lvl="4"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5pPr>
      <a:lvl6pPr marR="0" lvl="5"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6pPr>
      <a:lvl7pPr marR="0" lvl="6"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7pPr>
      <a:lvl8pPr marR="0" lvl="7"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8pPr>
      <a:lvl9pPr marR="0" lvl="8"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9pPr>
    </p:bodyStyle>
    <p:otherStyle>
      <a:defPPr marR="0" lvl="0" algn="l" rtl="0">
        <a:lnSpc>
          <a:spcPct val="100000"/>
        </a:lnSpc>
        <a:spcBef>
          <a:spcPts val="0"/>
        </a:spcBef>
        <a:spcAft>
          <a:spcPts val="0"/>
        </a:spcAft>
      </a:defPPr>
      <a:lvl1pPr marR="0" lvl="0"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1pPr>
      <a:lvl2pPr marR="0" lvl="1"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2pPr>
      <a:lvl3pPr marR="0" lvl="2"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3pPr>
      <a:lvl4pPr marR="0" lvl="3"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4pPr>
      <a:lvl5pPr marR="0" lvl="4"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5pPr>
      <a:lvl6pPr marR="0" lvl="5"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6pPr>
      <a:lvl7pPr marR="0" lvl="6"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7pPr>
      <a:lvl8pPr marR="0" lvl="7"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8pPr>
      <a:lvl9pPr marR="0" lvl="8"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2" Type="http://schemas.openxmlformats.org/officeDocument/2006/relationships/notesSlide" Target="../notesSlides/notesSlide1.xml"/><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Layout" Target="../slideLayouts/slideLayout2.xml"/></Relationships>
</file>

<file path=ppt/slides/_rels/slide3.xml.rels><?xml version="1.0" encoding="UTF-8" standalone="yes"?>
<Relationships xmlns="http://schemas.openxmlformats.org/package/2006/relationships"><Relationship Id="rId2" Type="http://schemas.openxmlformats.org/officeDocument/2006/relationships/image" Target="../media/image2.png"/><Relationship Id="rId1" Type="http://schemas.openxmlformats.org/officeDocument/2006/relationships/slideLayout" Target="../slideLayouts/slideLayout3.xml"/></Relationships>
</file>

<file path=ppt/slides/_rels/slide4.xml.rels><?xml version="1.0" encoding="UTF-8" standalone="yes"?>
<Relationships xmlns="http://schemas.openxmlformats.org/package/2006/relationships"><Relationship Id="rId2" Type="http://schemas.openxmlformats.org/officeDocument/2006/relationships/image" Target="../media/image3.png"/><Relationship Id="rId1" Type="http://schemas.openxmlformats.org/officeDocument/2006/relationships/slideLayout" Target="../slideLayouts/slideLayout4.xml"/></Relationships>
</file>

<file path=ppt/slides/_rels/slide5.xml.rels><?xml version="1.0" encoding="UTF-8" standalone="yes"?>
<Relationships xmlns="http://schemas.openxmlformats.org/package/2006/relationships"><Relationship Id="rId2" Type="http://schemas.openxmlformats.org/officeDocument/2006/relationships/notesSlide" Target="../notesSlides/notesSlide2.xml"/><Relationship Id="rId1" Type="http://schemas.openxmlformats.org/officeDocument/2006/relationships/slideLayout" Target="../slideLayouts/slideLayout5.xml"/></Relationships>
</file>

<file path=ppt/slides/_rels/slide6.xml.rels><?xml version="1.0" encoding="UTF-8" standalone="yes"?>
<Relationships xmlns="http://schemas.openxmlformats.org/package/2006/relationships"><Relationship Id="rId2" Type="http://schemas.openxmlformats.org/officeDocument/2006/relationships/image" Target="../media/image4.png"/><Relationship Id="rId1" Type="http://schemas.openxmlformats.org/officeDocument/2006/relationships/slideLayout" Target="../slideLayouts/slideLayout6.xml"/></Relationships>
</file>

<file path=ppt/slides/_rels/slide7.xml.rels><?xml version="1.0" encoding="UTF-8" standalone="yes"?>
<Relationships xmlns="http://schemas.openxmlformats.org/package/2006/relationships"><Relationship Id="rId3" Type="http://schemas.openxmlformats.org/officeDocument/2006/relationships/image" Target="../media/image6.png"/><Relationship Id="rId2" Type="http://schemas.openxmlformats.org/officeDocument/2006/relationships/image" Target="../media/image5.png"/><Relationship Id="rId1" Type="http://schemas.openxmlformats.org/officeDocument/2006/relationships/slideLayout" Target="../slideLayouts/slideLayout7.xml"/></Relationships>
</file>

<file path=ppt/slides/_rels/slide8.xml.rels><?xml version="1.0" encoding="UTF-8" standalone="yes"?>
<Relationships xmlns="http://schemas.openxmlformats.org/package/2006/relationships"><Relationship Id="rId3" Type="http://schemas.openxmlformats.org/officeDocument/2006/relationships/image" Target="../media/image8.png"/><Relationship Id="rId2" Type="http://schemas.openxmlformats.org/officeDocument/2006/relationships/image" Target="../media/image7.png"/><Relationship Id="rId1" Type="http://schemas.openxmlformats.org/officeDocument/2006/relationships/slideLayout" Target="../slideLayouts/slideLayout8.xml"/><Relationship Id="rId5" Type="http://schemas.openxmlformats.org/officeDocument/2006/relationships/image" Target="../media/image10.png"/><Relationship Id="rId4" Type="http://schemas.openxmlformats.org/officeDocument/2006/relationships/image" Target="../media/image9.png"/></Relationships>
</file>

<file path=ppt/slides/_rels/slide9.xml.rels><?xml version="1.0" encoding="UTF-8" standalone="yes"?>
<Relationships xmlns="http://schemas.openxmlformats.org/package/2006/relationships"><Relationship Id="rId3" Type="http://schemas.openxmlformats.org/officeDocument/2006/relationships/image" Target="../media/image11.jpg"/><Relationship Id="rId2" Type="http://schemas.openxmlformats.org/officeDocument/2006/relationships/notesSlide" Target="../notesSlides/notesSlide3.xml"/><Relationship Id="rId1" Type="http://schemas.openxmlformats.org/officeDocument/2006/relationships/slideLayout" Target="../slideLayouts/slideLayout9.xml"/></Relationships>
</file>

<file path=ppt/slides/_rels/slide10.xml.rels><?xml version="1.0" encoding="UTF-8" standalone="yes"?>
<Relationships xmlns="http://schemas.openxmlformats.org/package/2006/relationships"><Relationship Id="rId3" Type="http://schemas.openxmlformats.org/officeDocument/2006/relationships/chart" Target="../charts/chart1.xml"/><Relationship Id="rId2" Type="http://schemas.openxmlformats.org/officeDocument/2006/relationships/notesSlide" Target="../notesSlides/notesSlide4.xml"/><Relationship Id="rId1" Type="http://schemas.openxmlformats.org/officeDocument/2006/relationships/slideLayout" Target="../slideLayouts/slideLayout10.xml"/></Relationships>
</file>

<file path=ppt/slides/_rels/slide11.xml.rels><?xml version="1.0" encoding="UTF-8" standalone="yes"?>
<Relationships xmlns="http://schemas.openxmlformats.org/package/2006/relationships"><Relationship Id="rId2" Type="http://schemas.openxmlformats.org/officeDocument/2006/relationships/notesSlide" Target="../notesSlides/notesSlide5.xml"/><Relationship Id="rId1" Type="http://schemas.openxmlformats.org/officeDocument/2006/relationships/slideLayout" Target="../slideLayouts/slideLayout11.xml"/></Relationships>
</file>

<file path=ppt/slides/_rels/slide12.xml.rels><?xml version="1.0" encoding="UTF-8" standalone="yes"?>
<Relationships xmlns="http://schemas.openxmlformats.org/package/2006/relationships"><Relationship Id="rId2" Type="http://schemas.openxmlformats.org/officeDocument/2006/relationships/notesSlide" Target="../notesSlides/notesSlide6.xml"/><Relationship Id="rId1" Type="http://schemas.openxmlformats.org/officeDocument/2006/relationships/slideLayout" Target="../slideLayouts/slideLayout10.xml"/></Relationships>
</file>

<file path=ppt/slides/_rels/slide13.xml.rels><?xml version="1.0" encoding="UTF-8" standalone="yes"?>
<Relationships xmlns="http://schemas.openxmlformats.org/package/2006/relationships"><Relationship Id="rId2" Type="http://schemas.openxmlformats.org/officeDocument/2006/relationships/notesSlide" Target="../notesSlides/notesSlide7.xml"/><Relationship Id="rId1" Type="http://schemas.openxmlformats.org/officeDocument/2006/relationships/slideLayout" Target="../slideLayouts/slideLayout9.xml"/></Relationships>
</file>

<file path=ppt/slides/_rels/slide14.xml.rels><?xml version="1.0" encoding="UTF-8" standalone="yes"?>
<Relationships xmlns="http://schemas.openxmlformats.org/package/2006/relationships"><Relationship Id="rId2" Type="http://schemas.openxmlformats.org/officeDocument/2006/relationships/notesSlide" Target="../notesSlides/notesSlide8.xml"/><Relationship Id="rId1" Type="http://schemas.openxmlformats.org/officeDocument/2006/relationships/slideLayout" Target="../slideLayouts/slideLayout9.xml"/></Relationships>
</file>

<file path=ppt/slides/_rels/slide15.xml.rels><?xml version="1.0" encoding="UTF-8" standalone="yes"?>
<Relationships xmlns="http://schemas.openxmlformats.org/package/2006/relationships"><Relationship Id="rId3" Type="http://schemas.openxmlformats.org/officeDocument/2006/relationships/image" Target="../media/image12.png"/><Relationship Id="rId2" Type="http://schemas.openxmlformats.org/officeDocument/2006/relationships/notesSlide" Target="../notesSlides/notesSlide9.xml"/><Relationship Id="rId1" Type="http://schemas.openxmlformats.org/officeDocument/2006/relationships/slideLayout" Target="../slideLayouts/slideLayout12.xml"/><Relationship Id="rId4" Type="http://schemas.openxmlformats.org/officeDocument/2006/relationships/image" Target="../media/image13.jpg"/></Relationships>
</file>

<file path=ppt/slides/_rels/slide16.xml.rels><?xml version="1.0" encoding="UTF-8" standalone="yes"?>
<Relationships xmlns="http://schemas.openxmlformats.org/package/2006/relationships"><Relationship Id="rId3" Type="http://schemas.openxmlformats.org/officeDocument/2006/relationships/image" Target="../media/image14.png"/><Relationship Id="rId2" Type="http://schemas.openxmlformats.org/officeDocument/2006/relationships/notesSlide" Target="../notesSlides/notesSlide10.xml"/><Relationship Id="rId1" Type="http://schemas.openxmlformats.org/officeDocument/2006/relationships/slideLayout" Target="../slideLayouts/slideLayout13.xml"/><Relationship Id="rId4" Type="http://schemas.openxmlformats.org/officeDocument/2006/relationships/image" Target="../media/image15.png"/></Relationships>
</file>

<file path=ppt/slides/_rels/slide17.xml.rels><?xml version="1.0" encoding="UTF-8" standalone="yes"?>
<Relationships xmlns="http://schemas.openxmlformats.org/package/2006/relationships"><Relationship Id="rId3" Type="http://schemas.openxmlformats.org/officeDocument/2006/relationships/image" Target="../media/image16.jpg"/><Relationship Id="rId2" Type="http://schemas.openxmlformats.org/officeDocument/2006/relationships/notesSlide" Target="../notesSlides/notesSlide11.xml"/><Relationship Id="rId1" Type="http://schemas.openxmlformats.org/officeDocument/2006/relationships/slideLayout" Target="../slideLayouts/slideLayout12.xml"/><Relationship Id="rId4" Type="http://schemas.openxmlformats.org/officeDocument/2006/relationships/image" Target="../media/image17.png"/></Relationships>
</file>

<file path=ppt/slides/_rels/slide18.xml.rels><?xml version="1.0" encoding="UTF-8" standalone="yes"?>
<Relationships xmlns="http://schemas.openxmlformats.org/package/2006/relationships"><Relationship Id="rId3" Type="http://schemas.openxmlformats.org/officeDocument/2006/relationships/image" Target="../media/image18.jpg"/><Relationship Id="rId2" Type="http://schemas.openxmlformats.org/officeDocument/2006/relationships/notesSlide" Target="../notesSlides/notesSlide12.xml"/><Relationship Id="rId1" Type="http://schemas.openxmlformats.org/officeDocument/2006/relationships/slideLayout" Target="../slideLayouts/slideLayout13.xml"/><Relationship Id="rId4" Type="http://schemas.openxmlformats.org/officeDocument/2006/relationships/image" Target="../media/image19.png"/></Relationships>
</file>

<file path=ppt/slides/_rels/slide19.xml.rels><?xml version="1.0" encoding="UTF-8" standalone="yes"?>
<Relationships xmlns="http://schemas.openxmlformats.org/package/2006/relationships"><Relationship Id="rId2" Type="http://schemas.openxmlformats.org/officeDocument/2006/relationships/notesSlide" Target="../notesSlides/notesSlide13.xml"/><Relationship Id="rId1" Type="http://schemas.openxmlformats.org/officeDocument/2006/relationships/slideLayout" Target="../slideLayouts/slideLayout9.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Shape 90"/>
        <p:cNvGrpSpPr/>
        <p:nvPr/>
      </p:nvGrpSpPr>
      <p:grpSpPr>
        <a:xfrm>
          <a:off x="0" y="0"/>
          <a:ext cx="0" cy="0"/>
          <a:chOff x="0" y="0"/>
          <a:chExt cx="0" cy="0"/>
        </a:xfrm>
      </p:grpSpPr>
      <p:sp>
        <p:nvSpPr>
          <p:cNvPr id="19" name="Google Shape;91;p15"/>
          <p:cNvSpPr txBox="1"/>
          <p:nvPr/>
        </p:nvSpPr>
        <p:spPr>
          <a:xfrm>
            <a:off x="2859317" y="2838450"/>
            <a:ext cx="6438900" cy="1305187"/>
          </a:xfrm>
          <a:prstGeom prst="rect">
            <a:avLst/>
          </a:prstGeom>
          <a:noFill/>
          <a:ln>
            <a:noFill/>
          </a:ln>
        </p:spPr>
        <p:txBody>
          <a:bodyPr spcFirstLastPara="1" wrap="square" lIns="91425" tIns="91425" rIns="91425" bIns="91425" anchor="ctr" anchorCtr="0">
            <a:noAutofit/>
          </a:bodyPr>
          <a:lstStyle/>
          <a:p>
            <a:pPr marL="0" marR="0" lvl="0" indent="0" algn="ctr" rtl="0">
              <a:lnSpc>
                <a:spcPct val="90000"/>
              </a:lnSpc>
              <a:spcBef>
                <a:spcPts val="0"/>
              </a:spcBef>
              <a:spcAft>
                <a:spcPts val="0"/>
              </a:spcAft>
              <a:buClr>
                <a:schemeClr val="lt1"/>
              </a:buClr>
              <a:buSzPts val="7200"/>
              <a:buFont typeface="Roboto Medium"/>
              <a:buNone/>
            </a:pPr>
            <a:r>
              <a:rPr lang="en-US" sz="9600" b="1" i="0" u="none" strike="noStrike" cap="none" dirty="0" smtClean="0">
                <a:solidFill>
                  <a:srgbClr val="FFCD7F"/>
                </a:solidFill>
                <a:latin typeface="+mj-lt"/>
                <a:ea typeface="Roboto Medium"/>
                <a:cs typeface="Roboto Medium"/>
                <a:sym typeface="Roboto Medium"/>
              </a:rPr>
              <a:t>Upbeat</a:t>
            </a:r>
            <a:endParaRPr sz="7200" b="1" i="0" u="none" strike="noStrike" cap="none" dirty="0">
              <a:solidFill>
                <a:srgbClr val="FFCD7F"/>
              </a:solidFill>
              <a:latin typeface="+mj-lt"/>
              <a:ea typeface="Roboto Medium"/>
              <a:cs typeface="Roboto Medium"/>
              <a:sym typeface="Roboto Medium"/>
            </a:endParaRPr>
          </a:p>
        </p:txBody>
      </p:sp>
      <p:sp>
        <p:nvSpPr>
          <p:cNvPr id="92" name="Google Shape;92;p15"/>
          <p:cNvSpPr/>
          <p:nvPr/>
        </p:nvSpPr>
        <p:spPr>
          <a:xfrm rot="5400000">
            <a:off x="11692023" y="556334"/>
            <a:ext cx="1369286" cy="307777"/>
          </a:xfrm>
          <a:prstGeom prst="rect">
            <a:avLst/>
          </a:prstGeom>
          <a:noFill/>
          <a:ln>
            <a:noFill/>
          </a:ln>
        </p:spPr>
        <p:txBody>
          <a:bodyPr spcFirstLastPara="1" wrap="square" lIns="91425" tIns="45700" rIns="91425" bIns="45700" anchor="t" anchorCtr="0">
            <a:noAutofit/>
          </a:bodyPr>
          <a:lstStyle/>
          <a:p>
            <a:pPr marL="0" marR="0" lvl="0" indent="0" algn="l" rtl="0">
              <a:spcBef>
                <a:spcPts val="0"/>
              </a:spcBef>
              <a:spcAft>
                <a:spcPts val="0"/>
              </a:spcAft>
              <a:buNone/>
            </a:pPr>
            <a:r>
              <a:rPr lang="en-US" sz="1400" b="0" i="0" u="none" strike="noStrike" cap="none" dirty="0">
                <a:solidFill>
                  <a:schemeClr val="dk1"/>
                </a:solidFill>
                <a:latin typeface="Roboto"/>
                <a:ea typeface="Roboto"/>
                <a:cs typeface="Roboto"/>
                <a:sym typeface="Roboto"/>
              </a:rPr>
              <a:t>Slidehood.com</a:t>
            </a:r>
            <a:endParaRPr dirty="0"/>
          </a:p>
        </p:txBody>
      </p:sp>
      <p:sp>
        <p:nvSpPr>
          <p:cNvPr id="101" name="Google Shape;101;p15"/>
          <p:cNvSpPr/>
          <p:nvPr/>
        </p:nvSpPr>
        <p:spPr>
          <a:xfrm>
            <a:off x="4760071" y="3883724"/>
            <a:ext cx="3972300" cy="307800"/>
          </a:xfrm>
          <a:prstGeom prst="rect">
            <a:avLst/>
          </a:prstGeom>
          <a:noFill/>
          <a:ln>
            <a:noFill/>
          </a:ln>
        </p:spPr>
        <p:txBody>
          <a:bodyPr spcFirstLastPara="1" wrap="square" lIns="91425" tIns="45700" rIns="91425" bIns="45700" anchor="t" anchorCtr="0">
            <a:noAutofit/>
          </a:bodyPr>
          <a:lstStyle/>
          <a:p>
            <a:pPr marL="0" marR="0" lvl="0" indent="0" algn="ctr" rtl="0">
              <a:spcBef>
                <a:spcPts val="0"/>
              </a:spcBef>
              <a:spcAft>
                <a:spcPts val="0"/>
              </a:spcAft>
              <a:buNone/>
            </a:pPr>
            <a:r>
              <a:rPr lang="en-US" sz="1400" dirty="0">
                <a:solidFill>
                  <a:schemeClr val="dk1"/>
                </a:solidFill>
                <a:latin typeface="Roboto"/>
                <a:ea typeface="Roboto"/>
                <a:cs typeface="Roboto"/>
                <a:sym typeface="Roboto"/>
              </a:rPr>
              <a:t>PowerPoint  &amp; Google </a:t>
            </a:r>
            <a:r>
              <a:rPr lang="en-US" dirty="0">
                <a:solidFill>
                  <a:schemeClr val="dk1"/>
                </a:solidFill>
                <a:latin typeface="Roboto"/>
                <a:ea typeface="Roboto"/>
                <a:cs typeface="Roboto"/>
                <a:sym typeface="Roboto"/>
              </a:rPr>
              <a:t>Slides Template</a:t>
            </a:r>
            <a:endParaRPr sz="1400" dirty="0">
              <a:solidFill>
                <a:schemeClr val="dk1"/>
              </a:solidFill>
              <a:latin typeface="Roboto"/>
              <a:ea typeface="Roboto"/>
              <a:cs typeface="Roboto"/>
              <a:sym typeface="Roboto"/>
            </a:endParaRPr>
          </a:p>
        </p:txBody>
      </p:sp>
      <p:sp>
        <p:nvSpPr>
          <p:cNvPr id="15" name="Google Shape;91;p15"/>
          <p:cNvSpPr txBox="1"/>
          <p:nvPr/>
        </p:nvSpPr>
        <p:spPr>
          <a:xfrm>
            <a:off x="3030767" y="2819401"/>
            <a:ext cx="6438900" cy="1305187"/>
          </a:xfrm>
          <a:prstGeom prst="rect">
            <a:avLst/>
          </a:prstGeom>
          <a:noFill/>
          <a:ln>
            <a:noFill/>
          </a:ln>
        </p:spPr>
        <p:txBody>
          <a:bodyPr spcFirstLastPara="1" wrap="square" lIns="91425" tIns="91425" rIns="91425" bIns="91425" anchor="ctr" anchorCtr="0">
            <a:noAutofit/>
          </a:bodyPr>
          <a:lstStyle/>
          <a:p>
            <a:pPr marL="0" marR="0" lvl="0" indent="0" algn="ctr" rtl="0">
              <a:lnSpc>
                <a:spcPct val="90000"/>
              </a:lnSpc>
              <a:spcBef>
                <a:spcPts val="0"/>
              </a:spcBef>
              <a:spcAft>
                <a:spcPts val="0"/>
              </a:spcAft>
              <a:buClr>
                <a:schemeClr val="lt1"/>
              </a:buClr>
              <a:buSzPts val="7200"/>
              <a:buFont typeface="Roboto Medium"/>
              <a:buNone/>
            </a:pPr>
            <a:r>
              <a:rPr lang="en-US" sz="9600" b="1" i="0" u="none" strike="noStrike" cap="none" dirty="0" smtClean="0">
                <a:solidFill>
                  <a:srgbClr val="3C4973"/>
                </a:solidFill>
                <a:latin typeface="+mj-lt"/>
                <a:ea typeface="Roboto Medium"/>
                <a:cs typeface="Roboto Medium"/>
                <a:sym typeface="Roboto Medium"/>
              </a:rPr>
              <a:t>Upbeat</a:t>
            </a:r>
            <a:endParaRPr sz="7200" b="1" i="0" u="none" strike="noStrike" cap="none" dirty="0">
              <a:solidFill>
                <a:srgbClr val="3C4973"/>
              </a:solidFill>
              <a:latin typeface="+mj-lt"/>
              <a:ea typeface="Roboto Medium"/>
              <a:cs typeface="Roboto Medium"/>
              <a:sym typeface="Roboto Medium"/>
            </a:endParaRPr>
          </a:p>
        </p:txBody>
      </p:sp>
    </p:spTree>
  </p:cSld>
  <p:clrMapOvr>
    <a:masterClrMapping/>
  </p:clrMapOvr>
  <p:transition spd="slow">
    <p:push dir="u"/>
  </p:transition>
  <p:timing>
    <p:tnLst>
      <p:par>
        <p:cTn id="1" dur="indefinite" restart="never" nodeType="tmRoot"/>
      </p:par>
    </p:tnLst>
  </p:timing>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Google Shape;107;p16"/>
          <p:cNvSpPr txBox="1"/>
          <p:nvPr/>
        </p:nvSpPr>
        <p:spPr>
          <a:xfrm>
            <a:off x="231373" y="834036"/>
            <a:ext cx="6515301" cy="1170854"/>
          </a:xfrm>
          <a:prstGeom prst="rect">
            <a:avLst/>
          </a:prstGeom>
          <a:noFill/>
          <a:ln>
            <a:noFill/>
          </a:ln>
        </p:spPr>
        <p:txBody>
          <a:bodyPr spcFirstLastPara="1" wrap="square" lIns="91425" tIns="91425" rIns="91425" bIns="91425" anchor="b" anchorCtr="0">
            <a:noAutofit/>
          </a:bodyPr>
          <a:lstStyle/>
          <a:p>
            <a:pPr marL="0" marR="0" lvl="0" indent="0" algn="l" rtl="0">
              <a:lnSpc>
                <a:spcPct val="90000"/>
              </a:lnSpc>
              <a:spcBef>
                <a:spcPts val="0"/>
              </a:spcBef>
              <a:spcAft>
                <a:spcPts val="0"/>
              </a:spcAft>
              <a:buClr>
                <a:schemeClr val="lt1"/>
              </a:buClr>
              <a:buSzPts val="4000"/>
              <a:buFont typeface="Roboto Medium"/>
              <a:buNone/>
            </a:pPr>
            <a:r>
              <a:rPr lang="en-US" sz="4000" u="none" dirty="0">
                <a:solidFill>
                  <a:srgbClr val="3C4973"/>
                </a:solidFill>
                <a:latin typeface="Roboto Medium"/>
                <a:ea typeface="Roboto Medium"/>
                <a:cs typeface="Roboto Medium"/>
                <a:sym typeface="Roboto Medium"/>
              </a:rPr>
              <a:t>INSTRUCTIONS</a:t>
            </a:r>
            <a:r>
              <a:rPr lang="en-US" sz="3600" u="none" dirty="0">
                <a:solidFill>
                  <a:srgbClr val="3C4973"/>
                </a:solidFill>
                <a:latin typeface="Roboto Medium"/>
                <a:ea typeface="Roboto Medium"/>
                <a:cs typeface="Roboto Medium"/>
                <a:sym typeface="Roboto Medium"/>
              </a:rPr>
              <a:t> FOR USE</a:t>
            </a:r>
            <a:endParaRPr dirty="0">
              <a:solidFill>
                <a:srgbClr val="3C4973"/>
              </a:solidFill>
            </a:endParaRPr>
          </a:p>
        </p:txBody>
      </p:sp>
      <p:sp>
        <p:nvSpPr>
          <p:cNvPr id="6" name="Google Shape;108;p16"/>
          <p:cNvSpPr/>
          <p:nvPr/>
        </p:nvSpPr>
        <p:spPr>
          <a:xfrm>
            <a:off x="767689" y="4422836"/>
            <a:ext cx="5029200" cy="276999"/>
          </a:xfrm>
          <a:prstGeom prst="rect">
            <a:avLst/>
          </a:prstGeom>
          <a:noFill/>
          <a:ln>
            <a:noFill/>
          </a:ln>
        </p:spPr>
        <p:txBody>
          <a:bodyPr spcFirstLastPara="1" wrap="square" lIns="91425" tIns="45700" rIns="91425" bIns="45700" anchor="t" anchorCtr="0">
            <a:noAutofit/>
          </a:bodyPr>
          <a:lstStyle/>
          <a:p>
            <a:pPr marL="0" marR="0" lvl="0" indent="0" algn="just" rtl="0">
              <a:spcBef>
                <a:spcPts val="0"/>
              </a:spcBef>
              <a:spcAft>
                <a:spcPts val="0"/>
              </a:spcAft>
              <a:buNone/>
            </a:pPr>
            <a:r>
              <a:rPr lang="en-US" sz="1200" dirty="0">
                <a:solidFill>
                  <a:srgbClr val="FB4039"/>
                </a:solidFill>
                <a:latin typeface="Roboto"/>
                <a:ea typeface="Roboto"/>
                <a:cs typeface="Roboto"/>
                <a:sym typeface="Roboto"/>
              </a:rPr>
              <a:t>FONT: </a:t>
            </a:r>
            <a:r>
              <a:rPr lang="en-US" sz="1200" dirty="0" smtClean="0">
                <a:solidFill>
                  <a:srgbClr val="FB4039"/>
                </a:solidFill>
                <a:latin typeface="Roboto"/>
                <a:ea typeface="Roboto"/>
                <a:cs typeface="Roboto"/>
                <a:sym typeface="Roboto"/>
              </a:rPr>
              <a:t>Poppins &amp; </a:t>
            </a:r>
            <a:r>
              <a:rPr lang="en-US" sz="1200" dirty="0" err="1" smtClean="0">
                <a:solidFill>
                  <a:srgbClr val="FB4039"/>
                </a:solidFill>
                <a:latin typeface="Roboto"/>
                <a:ea typeface="Roboto"/>
                <a:cs typeface="Roboto"/>
                <a:sym typeface="Roboto"/>
              </a:rPr>
              <a:t>Roboto</a:t>
            </a:r>
            <a:r>
              <a:rPr lang="en-US" sz="1200" dirty="0" smtClean="0">
                <a:solidFill>
                  <a:srgbClr val="FB4039"/>
                </a:solidFill>
                <a:latin typeface="Roboto"/>
                <a:ea typeface="Roboto"/>
                <a:cs typeface="Roboto"/>
                <a:sym typeface="Roboto"/>
              </a:rPr>
              <a:t> (Free </a:t>
            </a:r>
            <a:r>
              <a:rPr lang="en-US" sz="1200" dirty="0">
                <a:solidFill>
                  <a:srgbClr val="FB4039"/>
                </a:solidFill>
                <a:latin typeface="Roboto"/>
                <a:ea typeface="Roboto"/>
                <a:cs typeface="Roboto"/>
                <a:sym typeface="Roboto"/>
              </a:rPr>
              <a:t>Google Fonts)</a:t>
            </a:r>
            <a:endParaRPr dirty="0"/>
          </a:p>
        </p:txBody>
      </p:sp>
      <p:sp>
        <p:nvSpPr>
          <p:cNvPr id="7" name="Google Shape;109;p16"/>
          <p:cNvSpPr/>
          <p:nvPr/>
        </p:nvSpPr>
        <p:spPr>
          <a:xfrm>
            <a:off x="729187" y="2282462"/>
            <a:ext cx="2344595" cy="1692771"/>
          </a:xfrm>
          <a:prstGeom prst="rect">
            <a:avLst/>
          </a:prstGeom>
          <a:noFill/>
          <a:ln>
            <a:noFill/>
          </a:ln>
        </p:spPr>
        <p:txBody>
          <a:bodyPr spcFirstLastPara="1" wrap="square" lIns="91425" tIns="45700" rIns="91425" bIns="45700" anchor="t" anchorCtr="0">
            <a:noAutofit/>
          </a:bodyPr>
          <a:lstStyle/>
          <a:p>
            <a:pPr marL="0" marR="0" lvl="0" indent="0" algn="l" rtl="0">
              <a:spcBef>
                <a:spcPts val="0"/>
              </a:spcBef>
              <a:spcAft>
                <a:spcPts val="0"/>
              </a:spcAft>
              <a:buNone/>
            </a:pPr>
            <a:r>
              <a:rPr lang="en-US" sz="1400" b="1" dirty="0">
                <a:solidFill>
                  <a:srgbClr val="3F3F41"/>
                </a:solidFill>
                <a:latin typeface="Roboto"/>
                <a:ea typeface="Roboto"/>
                <a:cs typeface="Roboto"/>
                <a:sym typeface="Roboto"/>
              </a:rPr>
              <a:t>DOWNLOAD AS POWERPOINT TEMPLATE</a:t>
            </a:r>
            <a:endParaRPr dirty="0"/>
          </a:p>
          <a:p>
            <a:pPr marL="0" marR="0" lvl="0" indent="0" algn="l" rtl="0">
              <a:spcBef>
                <a:spcPts val="0"/>
              </a:spcBef>
              <a:spcAft>
                <a:spcPts val="0"/>
              </a:spcAft>
              <a:buNone/>
            </a:pPr>
            <a:endParaRPr sz="800" dirty="0">
              <a:solidFill>
                <a:srgbClr val="3F3F41"/>
              </a:solidFill>
              <a:latin typeface="Roboto"/>
              <a:ea typeface="Roboto"/>
              <a:cs typeface="Roboto"/>
              <a:sym typeface="Roboto"/>
            </a:endParaRPr>
          </a:p>
          <a:p>
            <a:pPr marL="0" marR="0" lvl="0" indent="0" algn="l" rtl="0">
              <a:spcBef>
                <a:spcPts val="0"/>
              </a:spcBef>
              <a:spcAft>
                <a:spcPts val="0"/>
              </a:spcAft>
              <a:buNone/>
            </a:pPr>
            <a:r>
              <a:rPr lang="en-US" sz="1200" dirty="0">
                <a:solidFill>
                  <a:srgbClr val="3F3F41"/>
                </a:solidFill>
                <a:latin typeface="Roboto"/>
                <a:ea typeface="Roboto"/>
                <a:cs typeface="Roboto"/>
                <a:sym typeface="Roboto"/>
              </a:rPr>
              <a:t>Click on the button under the presentation preview that says "Download as Power Point template". You will get a .</a:t>
            </a:r>
            <a:r>
              <a:rPr lang="en-US" sz="1200" dirty="0" err="1">
                <a:solidFill>
                  <a:srgbClr val="3F3F41"/>
                </a:solidFill>
                <a:latin typeface="Roboto"/>
                <a:ea typeface="Roboto"/>
                <a:cs typeface="Roboto"/>
                <a:sym typeface="Roboto"/>
              </a:rPr>
              <a:t>pptx</a:t>
            </a:r>
            <a:r>
              <a:rPr lang="en-US" sz="1200" dirty="0">
                <a:solidFill>
                  <a:srgbClr val="3F3F41"/>
                </a:solidFill>
                <a:latin typeface="Roboto"/>
                <a:ea typeface="Roboto"/>
                <a:cs typeface="Roboto"/>
                <a:sym typeface="Roboto"/>
              </a:rPr>
              <a:t> file that you can edit in PowerPoint. Remember to download and install the fonts used in this presentation.</a:t>
            </a:r>
            <a:endParaRPr dirty="0"/>
          </a:p>
          <a:p>
            <a:pPr marL="0" marR="0" lvl="0" indent="0" algn="l" rtl="0">
              <a:spcBef>
                <a:spcPts val="0"/>
              </a:spcBef>
              <a:spcAft>
                <a:spcPts val="0"/>
              </a:spcAft>
              <a:buNone/>
            </a:pPr>
            <a:endParaRPr sz="800" dirty="0">
              <a:solidFill>
                <a:srgbClr val="3F3F41"/>
              </a:solidFill>
              <a:latin typeface="Roboto"/>
              <a:ea typeface="Roboto"/>
              <a:cs typeface="Roboto"/>
              <a:sym typeface="Roboto"/>
            </a:endParaRPr>
          </a:p>
        </p:txBody>
      </p:sp>
      <p:sp>
        <p:nvSpPr>
          <p:cNvPr id="8" name="Google Shape;110;p16"/>
          <p:cNvSpPr/>
          <p:nvPr/>
        </p:nvSpPr>
        <p:spPr>
          <a:xfrm>
            <a:off x="3120289" y="2328181"/>
            <a:ext cx="2497021" cy="1354217"/>
          </a:xfrm>
          <a:prstGeom prst="rect">
            <a:avLst/>
          </a:prstGeom>
          <a:noFill/>
          <a:ln>
            <a:noFill/>
          </a:ln>
        </p:spPr>
        <p:txBody>
          <a:bodyPr spcFirstLastPara="1" wrap="square" lIns="91425" tIns="45700" rIns="91425" bIns="45700" anchor="t" anchorCtr="0">
            <a:noAutofit/>
          </a:bodyPr>
          <a:lstStyle/>
          <a:p>
            <a:pPr marL="0" marR="0" lvl="0" indent="0" algn="l" rtl="0">
              <a:spcBef>
                <a:spcPts val="0"/>
              </a:spcBef>
              <a:spcAft>
                <a:spcPts val="0"/>
              </a:spcAft>
              <a:buNone/>
            </a:pPr>
            <a:r>
              <a:rPr lang="en-US" sz="1400" b="1" dirty="0">
                <a:solidFill>
                  <a:srgbClr val="3F3F41"/>
                </a:solidFill>
                <a:latin typeface="Roboto"/>
                <a:ea typeface="Roboto"/>
                <a:cs typeface="Roboto"/>
                <a:sym typeface="Roboto"/>
              </a:rPr>
              <a:t>USE AS GOOGLE SLIDES THEME</a:t>
            </a:r>
            <a:endParaRPr dirty="0"/>
          </a:p>
          <a:p>
            <a:pPr marL="0" marR="0" lvl="0" indent="0" algn="l" rtl="0">
              <a:spcBef>
                <a:spcPts val="0"/>
              </a:spcBef>
              <a:spcAft>
                <a:spcPts val="0"/>
              </a:spcAft>
              <a:buNone/>
            </a:pPr>
            <a:endParaRPr sz="800" dirty="0">
              <a:solidFill>
                <a:srgbClr val="3F3F41"/>
              </a:solidFill>
              <a:latin typeface="Roboto"/>
              <a:ea typeface="Roboto"/>
              <a:cs typeface="Roboto"/>
              <a:sym typeface="Roboto"/>
            </a:endParaRPr>
          </a:p>
          <a:p>
            <a:pPr marL="0" marR="0" lvl="0" indent="0" algn="l" rtl="0">
              <a:spcBef>
                <a:spcPts val="0"/>
              </a:spcBef>
              <a:spcAft>
                <a:spcPts val="0"/>
              </a:spcAft>
              <a:buNone/>
            </a:pPr>
            <a:r>
              <a:rPr lang="en-US" sz="1200" dirty="0">
                <a:solidFill>
                  <a:srgbClr val="3F3F41"/>
                </a:solidFill>
                <a:latin typeface="Roboto"/>
                <a:ea typeface="Roboto"/>
                <a:cs typeface="Roboto"/>
                <a:sym typeface="Roboto"/>
              </a:rPr>
              <a:t>Click on the button that says "Use as Google Slides Theme". You will get a copy of this document on your Google Drive and will be able to edit, add or delete slides. Remember you must be signed in to your Google account.</a:t>
            </a:r>
            <a:endParaRPr dirty="0"/>
          </a:p>
        </p:txBody>
      </p:sp>
      <p:sp>
        <p:nvSpPr>
          <p:cNvPr id="9" name="Google Shape;111;p16"/>
          <p:cNvSpPr/>
          <p:nvPr/>
        </p:nvSpPr>
        <p:spPr>
          <a:xfrm>
            <a:off x="729187" y="4781554"/>
            <a:ext cx="4137427" cy="461665"/>
          </a:xfrm>
          <a:prstGeom prst="rect">
            <a:avLst/>
          </a:prstGeom>
          <a:noFill/>
          <a:ln>
            <a:noFill/>
          </a:ln>
        </p:spPr>
        <p:txBody>
          <a:bodyPr spcFirstLastPara="1" wrap="square" lIns="91425" tIns="45700" rIns="91425" bIns="45700" anchor="t" anchorCtr="0">
            <a:noAutofit/>
          </a:bodyPr>
          <a:lstStyle/>
          <a:p>
            <a:pPr marL="0" marR="0" lvl="0" indent="0" algn="l" rtl="0">
              <a:spcBef>
                <a:spcPts val="0"/>
              </a:spcBef>
              <a:spcAft>
                <a:spcPts val="0"/>
              </a:spcAft>
              <a:buNone/>
            </a:pPr>
            <a:r>
              <a:rPr lang="en-US" sz="1200" dirty="0">
                <a:solidFill>
                  <a:srgbClr val="3F3F41"/>
                </a:solidFill>
                <a:latin typeface="Roboto"/>
                <a:ea typeface="Roboto"/>
                <a:cs typeface="Roboto"/>
                <a:sym typeface="Roboto"/>
              </a:rPr>
              <a:t>This template is free to use under Creative Commons Attribution license. Please mention Slidehood.com and other resources used in a slide footer.</a:t>
            </a:r>
            <a:endParaRPr dirty="0"/>
          </a:p>
        </p:txBody>
      </p:sp>
      <p:sp>
        <p:nvSpPr>
          <p:cNvPr id="10" name="Google Shape;112;p16"/>
          <p:cNvSpPr/>
          <p:nvPr/>
        </p:nvSpPr>
        <p:spPr>
          <a:xfrm rot="5400000">
            <a:off x="11692023" y="556334"/>
            <a:ext cx="1369286" cy="307777"/>
          </a:xfrm>
          <a:prstGeom prst="rect">
            <a:avLst/>
          </a:prstGeom>
          <a:noFill/>
          <a:ln>
            <a:noFill/>
          </a:ln>
        </p:spPr>
        <p:txBody>
          <a:bodyPr spcFirstLastPara="1" wrap="square" lIns="91425" tIns="45700" rIns="91425" bIns="45700" anchor="t" anchorCtr="0">
            <a:noAutofit/>
          </a:bodyPr>
          <a:lstStyle/>
          <a:p>
            <a:pPr marL="0" marR="0" lvl="0" indent="0" algn="l" rtl="0">
              <a:spcBef>
                <a:spcPts val="0"/>
              </a:spcBef>
              <a:spcAft>
                <a:spcPts val="0"/>
              </a:spcAft>
              <a:buNone/>
            </a:pPr>
            <a:r>
              <a:rPr lang="en-US" sz="1400">
                <a:solidFill>
                  <a:schemeClr val="dk1"/>
                </a:solidFill>
                <a:latin typeface="Roboto"/>
                <a:ea typeface="Roboto"/>
                <a:cs typeface="Roboto"/>
                <a:sym typeface="Roboto"/>
              </a:rPr>
              <a:t>Slidehood.com</a:t>
            </a:r>
            <a:endParaRPr/>
          </a:p>
        </p:txBody>
      </p:sp>
      <p:pic>
        <p:nvPicPr>
          <p:cNvPr id="3" name="Picture 2"/>
          <p:cNvPicPr>
            <a:picLocks noChangeAspect="1"/>
          </p:cNvPicPr>
          <p:nvPr/>
        </p:nvPicPr>
        <p:blipFill>
          <a:blip r:embed="rId2"/>
          <a:stretch>
            <a:fillRect/>
          </a:stretch>
        </p:blipFill>
        <p:spPr>
          <a:xfrm>
            <a:off x="6217508" y="781379"/>
            <a:ext cx="5295243" cy="5295243"/>
          </a:xfrm>
          <a:prstGeom prst="rect">
            <a:avLst/>
          </a:prstGeom>
        </p:spPr>
      </p:pic>
    </p:spTree>
    <p:extLst>
      <p:ext uri="{BB962C8B-B14F-4D97-AF65-F5344CB8AC3E}">
        <p14:creationId xmlns:p14="http://schemas.microsoft.com/office/powerpoint/2010/main" val="118475075"/>
      </p:ext>
    </p:extLst>
  </p:cSld>
  <p:clrMapOvr>
    <a:masterClrMapping/>
  </p:clrMapOvr>
  <p:transition spd="slow">
    <p:push dir="u"/>
  </p:transition>
  <p:timing>
    <p:tnLst>
      <p:par>
        <p:cTn id="1" dur="indefinite" restart="never" nodeType="tmRoot"/>
      </p:par>
    </p:tnLst>
  </p:timing>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ubtitle 3"/>
          <p:cNvSpPr>
            <a:spLocks noGrp="1"/>
          </p:cNvSpPr>
          <p:nvPr>
            <p:ph type="subTitle" idx="1"/>
          </p:nvPr>
        </p:nvSpPr>
        <p:spPr/>
        <p:txBody>
          <a:bodyPr/>
          <a:lstStyle/>
          <a:p>
            <a:r>
              <a:rPr lang="en-US" dirty="0" smtClean="0"/>
              <a:t>Subtitle Here</a:t>
            </a:r>
            <a:endParaRPr lang="en-US" dirty="0"/>
          </a:p>
        </p:txBody>
      </p:sp>
      <p:sp>
        <p:nvSpPr>
          <p:cNvPr id="5" name="Google Shape;120;p17"/>
          <p:cNvSpPr txBox="1">
            <a:spLocks noGrp="1"/>
          </p:cNvSpPr>
          <p:nvPr>
            <p:ph type="ctrTitle"/>
          </p:nvPr>
        </p:nvSpPr>
        <p:spPr>
          <a:xfrm>
            <a:off x="369282" y="2398347"/>
            <a:ext cx="3897859" cy="1398399"/>
          </a:xfrm>
          <a:prstGeom prst="rect">
            <a:avLst/>
          </a:prstGeom>
          <a:noFill/>
          <a:ln>
            <a:noFill/>
          </a:ln>
        </p:spPr>
        <p:txBody>
          <a:bodyPr spcFirstLastPara="1" wrap="square" lIns="91425" tIns="91425" rIns="91425" bIns="91425" anchor="b" anchorCtr="0">
            <a:noAutofit/>
          </a:bodyPr>
          <a:lstStyle/>
          <a:p>
            <a:pPr marL="0" marR="0" lvl="0" indent="0" algn="ctr" rtl="0">
              <a:lnSpc>
                <a:spcPct val="90000"/>
              </a:lnSpc>
              <a:spcBef>
                <a:spcPts val="0"/>
              </a:spcBef>
              <a:spcAft>
                <a:spcPts val="0"/>
              </a:spcAft>
              <a:buClr>
                <a:schemeClr val="lt1"/>
              </a:buClr>
              <a:buSzPts val="4400"/>
              <a:buFont typeface="Raleway"/>
              <a:buNone/>
            </a:pPr>
            <a:r>
              <a:rPr lang="en-US" sz="4400" b="0" i="0" u="none" strike="noStrike" cap="none" dirty="0">
                <a:sym typeface="Raleway"/>
              </a:rPr>
              <a:t>YOUR BREAK SLIDES</a:t>
            </a:r>
            <a:endParaRPr dirty="0"/>
          </a:p>
        </p:txBody>
      </p:sp>
      <p:pic>
        <p:nvPicPr>
          <p:cNvPr id="3" name="Picture 2"/>
          <p:cNvPicPr>
            <a:picLocks noChangeAspect="1"/>
          </p:cNvPicPr>
          <p:nvPr/>
        </p:nvPicPr>
        <p:blipFill>
          <a:blip r:embed="rId2"/>
          <a:stretch>
            <a:fillRect/>
          </a:stretch>
        </p:blipFill>
        <p:spPr>
          <a:xfrm>
            <a:off x="4607919" y="-297"/>
            <a:ext cx="7584081" cy="6858594"/>
          </a:xfrm>
          <a:prstGeom prst="rect">
            <a:avLst/>
          </a:prstGeom>
        </p:spPr>
      </p:pic>
      <p:sp>
        <p:nvSpPr>
          <p:cNvPr id="7" name="Google Shape;92;p15"/>
          <p:cNvSpPr/>
          <p:nvPr/>
        </p:nvSpPr>
        <p:spPr>
          <a:xfrm rot="5400000">
            <a:off x="11692023" y="556334"/>
            <a:ext cx="1369286" cy="307777"/>
          </a:xfrm>
          <a:prstGeom prst="rect">
            <a:avLst/>
          </a:prstGeom>
          <a:noFill/>
          <a:ln>
            <a:noFill/>
          </a:ln>
        </p:spPr>
        <p:txBody>
          <a:bodyPr spcFirstLastPara="1" wrap="square" lIns="91425" tIns="45700" rIns="91425" bIns="45700" anchor="t" anchorCtr="0">
            <a:noAutofit/>
          </a:bodyPr>
          <a:lstStyle/>
          <a:p>
            <a:pPr marL="0" marR="0" lvl="0" indent="0" algn="l" rtl="0">
              <a:spcBef>
                <a:spcPts val="0"/>
              </a:spcBef>
              <a:spcAft>
                <a:spcPts val="0"/>
              </a:spcAft>
              <a:buNone/>
            </a:pPr>
            <a:r>
              <a:rPr lang="en-US" sz="1400" b="0" i="0" u="none" strike="noStrike" cap="none" dirty="0">
                <a:solidFill>
                  <a:schemeClr val="dk1"/>
                </a:solidFill>
                <a:latin typeface="Roboto"/>
                <a:ea typeface="Roboto"/>
                <a:cs typeface="Roboto"/>
                <a:sym typeface="Roboto"/>
              </a:rPr>
              <a:t>Slidehood.com</a:t>
            </a:r>
            <a:endParaRPr dirty="0"/>
          </a:p>
        </p:txBody>
      </p:sp>
    </p:spTree>
    <p:extLst>
      <p:ext uri="{BB962C8B-B14F-4D97-AF65-F5344CB8AC3E}">
        <p14:creationId xmlns:p14="http://schemas.microsoft.com/office/powerpoint/2010/main" val="821298972"/>
      </p:ext>
    </p:extLst>
  </p:cSld>
  <p:clrMapOvr>
    <a:masterClrMapping/>
  </p:clrMapOvr>
  <p:transition spd="slow">
    <p:push dir="u"/>
  </p:transition>
  <p:timing>
    <p:tnLst>
      <p:par>
        <p:cTn id="1" dur="indefinite" restart="never" nodeType="tmRoot"/>
      </p:par>
    </p:tnLst>
  </p:timing>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Google Shape;128;p18"/>
          <p:cNvSpPr txBox="1">
            <a:spLocks/>
          </p:cNvSpPr>
          <p:nvPr/>
        </p:nvSpPr>
        <p:spPr>
          <a:xfrm>
            <a:off x="601579" y="2858520"/>
            <a:ext cx="5267993" cy="2685030"/>
          </a:xfrm>
          <a:prstGeom prst="rect">
            <a:avLst/>
          </a:prstGeom>
          <a:noFill/>
          <a:ln>
            <a:noFill/>
          </a:ln>
        </p:spPr>
        <p:txBody>
          <a:bodyPr spcFirstLastPara="1" wrap="square" lIns="91425" tIns="91425" rIns="91425" bIns="91425" anchor="ctr" anchorCtr="0">
            <a:noAutofit/>
          </a:bodyPr>
          <a:lstStyle>
            <a:defPPr marR="0" lvl="0" algn="l" rtl="0">
              <a:lnSpc>
                <a:spcPct val="100000"/>
              </a:lnSpc>
              <a:spcBef>
                <a:spcPts val="0"/>
              </a:spcBef>
              <a:spcAft>
                <a:spcPts val="0"/>
              </a:spcAft>
            </a:defPPr>
            <a:lvl1pPr marL="457200" marR="0" lvl="0" indent="-228600" algn="ctr" rtl="0">
              <a:lnSpc>
                <a:spcPct val="100000"/>
              </a:lnSpc>
              <a:spcBef>
                <a:spcPts val="0"/>
              </a:spcBef>
              <a:spcAft>
                <a:spcPts val="0"/>
              </a:spcAft>
              <a:buClr>
                <a:srgbClr val="131F2B"/>
              </a:buClr>
              <a:buSzPts val="2000"/>
              <a:buFont typeface="Arial"/>
              <a:buNone/>
              <a:defRPr sz="2000" b="0" i="1" u="none" strike="noStrike" cap="none">
                <a:solidFill>
                  <a:srgbClr val="131F2B"/>
                </a:solidFill>
                <a:latin typeface="Roboto"/>
                <a:ea typeface="Roboto"/>
                <a:cs typeface="Roboto"/>
                <a:sym typeface="Roboto"/>
              </a:defRPr>
            </a:lvl1pPr>
            <a:lvl2pPr marL="914400" marR="0" lvl="1" indent="-228600" algn="ctr" rtl="0">
              <a:lnSpc>
                <a:spcPct val="90000"/>
              </a:lnSpc>
              <a:spcBef>
                <a:spcPts val="0"/>
              </a:spcBef>
              <a:spcAft>
                <a:spcPts val="0"/>
              </a:spcAft>
              <a:buClr>
                <a:schemeClr val="dk1"/>
              </a:buClr>
              <a:buSzPts val="2400"/>
              <a:buFont typeface="Arial"/>
              <a:buNone/>
              <a:defRPr sz="2400" b="1" i="1" u="none" strike="noStrike" cap="none">
                <a:solidFill>
                  <a:schemeClr val="dk1"/>
                </a:solidFill>
                <a:latin typeface="Roboto"/>
                <a:ea typeface="Roboto"/>
                <a:cs typeface="Roboto"/>
                <a:sym typeface="Roboto"/>
              </a:defRPr>
            </a:lvl2pPr>
            <a:lvl3pPr marL="1371600" marR="0" lvl="2" indent="-228600" algn="ctr" rtl="0">
              <a:lnSpc>
                <a:spcPct val="90000"/>
              </a:lnSpc>
              <a:spcBef>
                <a:spcPts val="0"/>
              </a:spcBef>
              <a:spcAft>
                <a:spcPts val="0"/>
              </a:spcAft>
              <a:buClr>
                <a:schemeClr val="dk1"/>
              </a:buClr>
              <a:buSzPts val="2000"/>
              <a:buFont typeface="Arial"/>
              <a:buNone/>
              <a:defRPr sz="2000" b="1" i="1" u="none" strike="noStrike" cap="none">
                <a:solidFill>
                  <a:schemeClr val="dk1"/>
                </a:solidFill>
                <a:latin typeface="Roboto"/>
                <a:ea typeface="Roboto"/>
                <a:cs typeface="Roboto"/>
                <a:sym typeface="Roboto"/>
              </a:defRPr>
            </a:lvl3pPr>
            <a:lvl4pPr marL="1828800" marR="0" lvl="3" indent="-228600" algn="ctr" rtl="0">
              <a:lnSpc>
                <a:spcPct val="90000"/>
              </a:lnSpc>
              <a:spcBef>
                <a:spcPts val="0"/>
              </a:spcBef>
              <a:spcAft>
                <a:spcPts val="0"/>
              </a:spcAft>
              <a:buClr>
                <a:schemeClr val="dk1"/>
              </a:buClr>
              <a:buSzPts val="1800"/>
              <a:buFont typeface="Arial"/>
              <a:buNone/>
              <a:defRPr sz="1800" b="1" i="1" u="none" strike="noStrike" cap="none">
                <a:solidFill>
                  <a:schemeClr val="dk1"/>
                </a:solidFill>
                <a:latin typeface="Roboto"/>
                <a:ea typeface="Roboto"/>
                <a:cs typeface="Roboto"/>
                <a:sym typeface="Roboto"/>
              </a:defRPr>
            </a:lvl4pPr>
            <a:lvl5pPr marL="2286000" marR="0" lvl="4" indent="-228600" algn="ctr" rtl="0">
              <a:lnSpc>
                <a:spcPct val="90000"/>
              </a:lnSpc>
              <a:spcBef>
                <a:spcPts val="0"/>
              </a:spcBef>
              <a:spcAft>
                <a:spcPts val="0"/>
              </a:spcAft>
              <a:buClr>
                <a:schemeClr val="dk1"/>
              </a:buClr>
              <a:buSzPts val="1800"/>
              <a:buFont typeface="Arial"/>
              <a:buNone/>
              <a:defRPr sz="1800" b="1" i="1" u="none" strike="noStrike" cap="none">
                <a:solidFill>
                  <a:schemeClr val="dk1"/>
                </a:solidFill>
                <a:latin typeface="Roboto"/>
                <a:ea typeface="Roboto"/>
                <a:cs typeface="Roboto"/>
                <a:sym typeface="Roboto"/>
              </a:defRPr>
            </a:lvl5pPr>
            <a:lvl6pPr marL="2743200" marR="0" lvl="5" indent="-342900" algn="ctr" rtl="0">
              <a:lnSpc>
                <a:spcPct val="90000"/>
              </a:lnSpc>
              <a:spcBef>
                <a:spcPts val="0"/>
              </a:spcBef>
              <a:spcAft>
                <a:spcPts val="0"/>
              </a:spcAft>
              <a:buClr>
                <a:schemeClr val="dk1"/>
              </a:buClr>
              <a:buSzPts val="1800"/>
              <a:buFont typeface="Arial"/>
              <a:buChar char="•"/>
              <a:defRPr sz="1800" b="1" i="1" u="none" strike="noStrike" cap="none">
                <a:solidFill>
                  <a:schemeClr val="dk1"/>
                </a:solidFill>
                <a:latin typeface="Roboto"/>
                <a:ea typeface="Roboto"/>
                <a:cs typeface="Roboto"/>
                <a:sym typeface="Roboto"/>
              </a:defRPr>
            </a:lvl6pPr>
            <a:lvl7pPr marL="3200400" marR="0" lvl="6" indent="-342900" algn="ctr" rtl="0">
              <a:lnSpc>
                <a:spcPct val="90000"/>
              </a:lnSpc>
              <a:spcBef>
                <a:spcPts val="0"/>
              </a:spcBef>
              <a:spcAft>
                <a:spcPts val="0"/>
              </a:spcAft>
              <a:buClr>
                <a:schemeClr val="dk1"/>
              </a:buClr>
              <a:buSzPts val="1800"/>
              <a:buFont typeface="Arial"/>
              <a:buChar char="•"/>
              <a:defRPr sz="1800" b="1" i="1" u="none" strike="noStrike" cap="none">
                <a:solidFill>
                  <a:schemeClr val="dk1"/>
                </a:solidFill>
                <a:latin typeface="Roboto"/>
                <a:ea typeface="Roboto"/>
                <a:cs typeface="Roboto"/>
                <a:sym typeface="Roboto"/>
              </a:defRPr>
            </a:lvl7pPr>
            <a:lvl8pPr marL="3657600" marR="0" lvl="7" indent="-342900" algn="ctr" rtl="0">
              <a:lnSpc>
                <a:spcPct val="90000"/>
              </a:lnSpc>
              <a:spcBef>
                <a:spcPts val="0"/>
              </a:spcBef>
              <a:spcAft>
                <a:spcPts val="0"/>
              </a:spcAft>
              <a:buClr>
                <a:schemeClr val="dk1"/>
              </a:buClr>
              <a:buSzPts val="1800"/>
              <a:buFont typeface="Arial"/>
              <a:buChar char="•"/>
              <a:defRPr sz="1800" b="1" i="1" u="none" strike="noStrike" cap="none">
                <a:solidFill>
                  <a:schemeClr val="dk1"/>
                </a:solidFill>
                <a:latin typeface="Roboto"/>
                <a:ea typeface="Roboto"/>
                <a:cs typeface="Roboto"/>
                <a:sym typeface="Roboto"/>
              </a:defRPr>
            </a:lvl8pPr>
            <a:lvl9pPr marL="4114800" marR="0" lvl="8" indent="-342900" algn="ctr" rtl="0">
              <a:lnSpc>
                <a:spcPct val="90000"/>
              </a:lnSpc>
              <a:spcBef>
                <a:spcPts val="0"/>
              </a:spcBef>
              <a:spcAft>
                <a:spcPts val="0"/>
              </a:spcAft>
              <a:buClr>
                <a:schemeClr val="dk1"/>
              </a:buClr>
              <a:buSzPts val="1800"/>
              <a:buFont typeface="Arial"/>
              <a:buChar char="•"/>
              <a:defRPr sz="1800" b="1" i="1" u="none" strike="noStrike" cap="none">
                <a:solidFill>
                  <a:schemeClr val="dk1"/>
                </a:solidFill>
                <a:latin typeface="Roboto"/>
                <a:ea typeface="Roboto"/>
                <a:cs typeface="Roboto"/>
                <a:sym typeface="Roboto"/>
              </a:defRPr>
            </a:lvl9pPr>
          </a:lstStyle>
          <a:p>
            <a:pPr marL="0" indent="0">
              <a:buSzPts val="1800"/>
            </a:pPr>
            <a:r>
              <a:rPr lang="en-US" sz="1800" dirty="0" smtClean="0">
                <a:latin typeface="+mj-lt"/>
              </a:rPr>
              <a:t>A fine quotation is a diamond in the hand of a man of wit and a pebble in the hand of a fool. A fine quotation is a diamond in the hand of a man of wit and a pebble in the hand of a fool. </a:t>
            </a:r>
            <a:endParaRPr lang="en-US" dirty="0" smtClean="0">
              <a:latin typeface="+mj-lt"/>
            </a:endParaRPr>
          </a:p>
          <a:p>
            <a:pPr marL="0" indent="0">
              <a:buSzPts val="1800"/>
            </a:pPr>
            <a:endParaRPr lang="en-US" sz="1800" dirty="0">
              <a:latin typeface="+mj-lt"/>
            </a:endParaRPr>
          </a:p>
        </p:txBody>
      </p:sp>
      <p:sp>
        <p:nvSpPr>
          <p:cNvPr id="5" name="Google Shape;129;p18"/>
          <p:cNvSpPr txBox="1"/>
          <p:nvPr/>
        </p:nvSpPr>
        <p:spPr>
          <a:xfrm>
            <a:off x="3240673" y="538636"/>
            <a:ext cx="5257799" cy="1712459"/>
          </a:xfrm>
          <a:prstGeom prst="rect">
            <a:avLst/>
          </a:prstGeom>
          <a:noFill/>
          <a:ln>
            <a:noFill/>
          </a:ln>
        </p:spPr>
        <p:txBody>
          <a:bodyPr spcFirstLastPara="1" wrap="square" lIns="91425" tIns="45700" rIns="91425" bIns="45700" anchor="t" anchorCtr="0">
            <a:noAutofit/>
          </a:bodyPr>
          <a:lstStyle/>
          <a:p>
            <a:pPr marL="0" marR="0" lvl="0" indent="0" algn="r" rtl="0">
              <a:lnSpc>
                <a:spcPct val="90000"/>
              </a:lnSpc>
              <a:spcBef>
                <a:spcPts val="0"/>
              </a:spcBef>
              <a:spcAft>
                <a:spcPts val="0"/>
              </a:spcAft>
              <a:buClr>
                <a:srgbClr val="3F3F41"/>
              </a:buClr>
              <a:buSzPts val="4000"/>
              <a:buFont typeface="Arial"/>
              <a:buNone/>
            </a:pPr>
            <a:r>
              <a:rPr lang="en-US" sz="4000" dirty="0">
                <a:solidFill>
                  <a:srgbClr val="3F3F41"/>
                </a:solidFill>
                <a:latin typeface="Raleway"/>
                <a:ea typeface="Raleway"/>
                <a:cs typeface="Raleway"/>
                <a:sym typeface="Raleway"/>
              </a:rPr>
              <a:t>YOUR WELCOME </a:t>
            </a:r>
            <a:r>
              <a:rPr lang="en-US" sz="4000" b="1" dirty="0">
                <a:solidFill>
                  <a:srgbClr val="FFCD7F"/>
                </a:solidFill>
                <a:latin typeface="Raleway"/>
                <a:ea typeface="Raleway"/>
                <a:cs typeface="Raleway"/>
                <a:sym typeface="Raleway"/>
              </a:rPr>
              <a:t>MESSAGE</a:t>
            </a:r>
            <a:r>
              <a:rPr lang="en-US" sz="4000" dirty="0">
                <a:solidFill>
                  <a:srgbClr val="3F3F41"/>
                </a:solidFill>
                <a:latin typeface="Raleway"/>
                <a:ea typeface="Raleway"/>
                <a:cs typeface="Raleway"/>
                <a:sym typeface="Raleway"/>
              </a:rPr>
              <a:t> OR QUOTE</a:t>
            </a:r>
            <a:endParaRPr dirty="0"/>
          </a:p>
        </p:txBody>
      </p:sp>
      <p:pic>
        <p:nvPicPr>
          <p:cNvPr id="6" name="Google Shape;130;p18"/>
          <p:cNvPicPr preferRelativeResize="0"/>
          <p:nvPr/>
        </p:nvPicPr>
        <p:blipFill rotWithShape="1">
          <a:blip r:embed="rId2">
            <a:alphaModFix/>
          </a:blip>
          <a:srcRect l="37102" t="22388" r="35344" b="54142"/>
          <a:stretch/>
        </p:blipFill>
        <p:spPr>
          <a:xfrm rot="10800000">
            <a:off x="442148" y="1781805"/>
            <a:ext cx="1424751" cy="1546005"/>
          </a:xfrm>
          <a:prstGeom prst="rect">
            <a:avLst/>
          </a:prstGeom>
          <a:noFill/>
          <a:ln>
            <a:noFill/>
          </a:ln>
          <a:effectLst/>
        </p:spPr>
      </p:pic>
      <p:sp>
        <p:nvSpPr>
          <p:cNvPr id="7" name="Google Shape;131;p18"/>
          <p:cNvSpPr/>
          <p:nvPr/>
        </p:nvSpPr>
        <p:spPr>
          <a:xfrm rot="5400000">
            <a:off x="11692023" y="556334"/>
            <a:ext cx="1369286" cy="307777"/>
          </a:xfrm>
          <a:prstGeom prst="rect">
            <a:avLst/>
          </a:prstGeom>
          <a:noFill/>
          <a:ln>
            <a:noFill/>
          </a:ln>
        </p:spPr>
        <p:txBody>
          <a:bodyPr spcFirstLastPara="1" wrap="square" lIns="91425" tIns="45700" rIns="91425" bIns="45700" anchor="t" anchorCtr="0">
            <a:noAutofit/>
          </a:bodyPr>
          <a:lstStyle/>
          <a:p>
            <a:pPr marL="0" marR="0" lvl="0" indent="0" algn="l" rtl="0">
              <a:spcBef>
                <a:spcPts val="0"/>
              </a:spcBef>
              <a:spcAft>
                <a:spcPts val="0"/>
              </a:spcAft>
              <a:buNone/>
            </a:pPr>
            <a:r>
              <a:rPr lang="en-US" sz="1400">
                <a:solidFill>
                  <a:schemeClr val="dk1"/>
                </a:solidFill>
                <a:latin typeface="Roboto"/>
                <a:ea typeface="Roboto"/>
                <a:cs typeface="Roboto"/>
                <a:sym typeface="Roboto"/>
              </a:rPr>
              <a:t>Slidehood.com</a:t>
            </a:r>
            <a:endParaRPr/>
          </a:p>
        </p:txBody>
      </p:sp>
    </p:spTree>
    <p:extLst>
      <p:ext uri="{BB962C8B-B14F-4D97-AF65-F5344CB8AC3E}">
        <p14:creationId xmlns:p14="http://schemas.microsoft.com/office/powerpoint/2010/main" val="2626808804"/>
      </p:ext>
    </p:extLst>
  </p:cSld>
  <p:clrMapOvr>
    <a:masterClrMapping/>
  </p:clrMapOvr>
  <p:transition spd="slow">
    <p:push dir="u"/>
  </p:transition>
  <p:timing>
    <p:tnLst>
      <p:par>
        <p:cTn id="1" dur="indefinite" restart="never" nodeType="tmRoot"/>
      </p:par>
    </p:tnLst>
  </p:timing>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Shape 136"/>
        <p:cNvGrpSpPr/>
        <p:nvPr/>
      </p:nvGrpSpPr>
      <p:grpSpPr>
        <a:xfrm>
          <a:off x="0" y="0"/>
          <a:ext cx="0" cy="0"/>
          <a:chOff x="0" y="0"/>
          <a:chExt cx="0" cy="0"/>
        </a:xfrm>
      </p:grpSpPr>
      <p:grpSp>
        <p:nvGrpSpPr>
          <p:cNvPr id="137" name="Google Shape;137;p19"/>
          <p:cNvGrpSpPr/>
          <p:nvPr/>
        </p:nvGrpSpPr>
        <p:grpSpPr>
          <a:xfrm>
            <a:off x="2400532" y="3381548"/>
            <a:ext cx="7105418" cy="1008560"/>
            <a:chOff x="1946788" y="3381548"/>
            <a:chExt cx="7105418" cy="1008560"/>
          </a:xfrm>
        </p:grpSpPr>
        <p:sp>
          <p:nvSpPr>
            <p:cNvPr id="138" name="Google Shape;138;p19"/>
            <p:cNvSpPr txBox="1"/>
            <p:nvPr/>
          </p:nvSpPr>
          <p:spPr>
            <a:xfrm>
              <a:off x="4803324" y="3425792"/>
              <a:ext cx="4248882" cy="964316"/>
            </a:xfrm>
            <a:prstGeom prst="rect">
              <a:avLst/>
            </a:prstGeom>
            <a:noFill/>
            <a:ln>
              <a:noFill/>
            </a:ln>
          </p:spPr>
          <p:txBody>
            <a:bodyPr spcFirstLastPara="1" wrap="square" lIns="91425" tIns="91425" rIns="91425" bIns="91425" anchor="b" anchorCtr="0">
              <a:noAutofit/>
            </a:bodyPr>
            <a:lstStyle/>
            <a:p>
              <a:pPr marL="0" marR="0" lvl="0" indent="0" algn="l" rtl="0">
                <a:lnSpc>
                  <a:spcPct val="90000"/>
                </a:lnSpc>
                <a:spcBef>
                  <a:spcPts val="0"/>
                </a:spcBef>
                <a:spcAft>
                  <a:spcPts val="0"/>
                </a:spcAft>
                <a:buClr>
                  <a:srgbClr val="0C0C0C"/>
                </a:buClr>
                <a:buSzPts val="7200"/>
                <a:buFont typeface="Roboto Medium"/>
                <a:buNone/>
              </a:pPr>
              <a:r>
                <a:rPr lang="en-US" sz="7200">
                  <a:solidFill>
                    <a:srgbClr val="0C0C0C"/>
                  </a:solidFill>
                  <a:latin typeface="Roboto Medium"/>
                  <a:ea typeface="Roboto Medium"/>
                  <a:cs typeface="Roboto Medium"/>
                  <a:sym typeface="Roboto Medium"/>
                </a:rPr>
                <a:t>BIG </a:t>
              </a:r>
              <a:r>
                <a:rPr lang="en-US" sz="7200" b="1">
                  <a:solidFill>
                    <a:srgbClr val="0C0C0C"/>
                  </a:solidFill>
                  <a:latin typeface="Roboto Medium"/>
                  <a:ea typeface="Roboto Medium"/>
                  <a:cs typeface="Roboto Medium"/>
                  <a:sym typeface="Roboto Medium"/>
                </a:rPr>
                <a:t>IDEA</a:t>
              </a:r>
              <a:endParaRPr/>
            </a:p>
          </p:txBody>
        </p:sp>
        <p:sp>
          <p:nvSpPr>
            <p:cNvPr id="139" name="Google Shape;139;p19"/>
            <p:cNvSpPr/>
            <p:nvPr/>
          </p:nvSpPr>
          <p:spPr>
            <a:xfrm>
              <a:off x="1946788" y="3381548"/>
              <a:ext cx="3048266" cy="738664"/>
            </a:xfrm>
            <a:prstGeom prst="rect">
              <a:avLst/>
            </a:prstGeom>
            <a:noFill/>
            <a:ln>
              <a:noFill/>
            </a:ln>
          </p:spPr>
          <p:txBody>
            <a:bodyPr spcFirstLastPara="1" wrap="square" lIns="91425" tIns="45700" rIns="91425" bIns="45700" anchor="t" anchorCtr="0">
              <a:noAutofit/>
            </a:bodyPr>
            <a:lstStyle/>
            <a:p>
              <a:pPr marL="0" marR="0" lvl="0" indent="0" algn="r" rtl="0">
                <a:spcBef>
                  <a:spcPts val="0"/>
                </a:spcBef>
                <a:spcAft>
                  <a:spcPts val="0"/>
                </a:spcAft>
                <a:buNone/>
              </a:pPr>
              <a:r>
                <a:rPr lang="en-US" sz="1400">
                  <a:solidFill>
                    <a:srgbClr val="0C0C0C"/>
                  </a:solidFill>
                  <a:latin typeface="Roboto"/>
                  <a:ea typeface="Roboto"/>
                  <a:cs typeface="Roboto"/>
                  <a:sym typeface="Roboto"/>
                </a:rPr>
                <a:t>Grab the attention of your audience by using icons and impressive</a:t>
              </a:r>
              <a:endParaRPr/>
            </a:p>
            <a:p>
              <a:pPr marL="0" marR="0" lvl="0" indent="0" algn="r" rtl="0">
                <a:spcBef>
                  <a:spcPts val="0"/>
                </a:spcBef>
                <a:spcAft>
                  <a:spcPts val="0"/>
                </a:spcAft>
                <a:buNone/>
              </a:pPr>
              <a:r>
                <a:rPr lang="en-US" sz="1400">
                  <a:solidFill>
                    <a:srgbClr val="0C0C0C"/>
                  </a:solidFill>
                  <a:latin typeface="Roboto"/>
                  <a:ea typeface="Roboto"/>
                  <a:cs typeface="Roboto"/>
                  <a:sym typeface="Roboto"/>
                </a:rPr>
                <a:t>images</a:t>
              </a:r>
              <a:endParaRPr/>
            </a:p>
          </p:txBody>
        </p:sp>
      </p:grpSp>
      <p:sp>
        <p:nvSpPr>
          <p:cNvPr id="140" name="Google Shape;140;p19"/>
          <p:cNvSpPr/>
          <p:nvPr/>
        </p:nvSpPr>
        <p:spPr>
          <a:xfrm rot="5400000">
            <a:off x="11692023" y="556334"/>
            <a:ext cx="1369286" cy="307777"/>
          </a:xfrm>
          <a:prstGeom prst="rect">
            <a:avLst/>
          </a:prstGeom>
          <a:noFill/>
          <a:ln>
            <a:noFill/>
          </a:ln>
        </p:spPr>
        <p:txBody>
          <a:bodyPr spcFirstLastPara="1" wrap="square" lIns="91425" tIns="45700" rIns="91425" bIns="45700" anchor="t" anchorCtr="0">
            <a:noAutofit/>
          </a:bodyPr>
          <a:lstStyle/>
          <a:p>
            <a:pPr marL="0" marR="0" lvl="0" indent="0" algn="l" rtl="0">
              <a:spcBef>
                <a:spcPts val="0"/>
              </a:spcBef>
              <a:spcAft>
                <a:spcPts val="0"/>
              </a:spcAft>
              <a:buNone/>
            </a:pPr>
            <a:r>
              <a:rPr lang="en-US" sz="1400">
                <a:solidFill>
                  <a:schemeClr val="dk1"/>
                </a:solidFill>
                <a:latin typeface="Roboto"/>
                <a:ea typeface="Roboto"/>
                <a:cs typeface="Roboto"/>
                <a:sym typeface="Roboto"/>
              </a:rPr>
              <a:t>Slidehood.com</a:t>
            </a:r>
            <a:endParaRPr/>
          </a:p>
        </p:txBody>
      </p:sp>
      <p:grpSp>
        <p:nvGrpSpPr>
          <p:cNvPr id="141" name="Google Shape;141;p19"/>
          <p:cNvGrpSpPr/>
          <p:nvPr/>
        </p:nvGrpSpPr>
        <p:grpSpPr>
          <a:xfrm>
            <a:off x="5738370" y="2014144"/>
            <a:ext cx="768646" cy="1253041"/>
            <a:chOff x="6730350" y="2315900"/>
            <a:chExt cx="257700" cy="420100"/>
          </a:xfrm>
        </p:grpSpPr>
        <p:sp>
          <p:nvSpPr>
            <p:cNvPr id="142" name="Google Shape;142;p19"/>
            <p:cNvSpPr/>
            <p:nvPr/>
          </p:nvSpPr>
          <p:spPr>
            <a:xfrm>
              <a:off x="6807900" y="2671250"/>
              <a:ext cx="102600" cy="22625"/>
            </a:xfrm>
            <a:custGeom>
              <a:avLst/>
              <a:gdLst/>
              <a:ahLst/>
              <a:cxnLst/>
              <a:rect l="l" t="t" r="r" b="b"/>
              <a:pathLst>
                <a:path w="4104" h="905" extrusionOk="0">
                  <a:moveTo>
                    <a:pt x="1" y="1"/>
                  </a:moveTo>
                  <a:lnTo>
                    <a:pt x="1" y="905"/>
                  </a:lnTo>
                  <a:lnTo>
                    <a:pt x="4104" y="905"/>
                  </a:lnTo>
                  <a:lnTo>
                    <a:pt x="4104" y="1"/>
                  </a:lnTo>
                  <a:close/>
                </a:path>
              </a:pathLst>
            </a:custGeom>
            <a:solidFill>
              <a:srgbClr val="FFC000"/>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Roboto"/>
                <a:ea typeface="Roboto"/>
                <a:cs typeface="Roboto"/>
                <a:sym typeface="Roboto"/>
              </a:endParaRPr>
            </a:p>
          </p:txBody>
        </p:sp>
        <p:sp>
          <p:nvSpPr>
            <p:cNvPr id="143" name="Google Shape;143;p19"/>
            <p:cNvSpPr/>
            <p:nvPr/>
          </p:nvSpPr>
          <p:spPr>
            <a:xfrm>
              <a:off x="6807900" y="2636450"/>
              <a:ext cx="102600" cy="22625"/>
            </a:xfrm>
            <a:custGeom>
              <a:avLst/>
              <a:gdLst/>
              <a:ahLst/>
              <a:cxnLst/>
              <a:rect l="l" t="t" r="r" b="b"/>
              <a:pathLst>
                <a:path w="4104" h="905" extrusionOk="0">
                  <a:moveTo>
                    <a:pt x="1" y="1"/>
                  </a:moveTo>
                  <a:lnTo>
                    <a:pt x="1" y="905"/>
                  </a:lnTo>
                  <a:lnTo>
                    <a:pt x="4104" y="905"/>
                  </a:lnTo>
                  <a:lnTo>
                    <a:pt x="4104" y="1"/>
                  </a:lnTo>
                  <a:close/>
                </a:path>
              </a:pathLst>
            </a:custGeom>
            <a:solidFill>
              <a:srgbClr val="FFC000"/>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Roboto"/>
                <a:ea typeface="Roboto"/>
                <a:cs typeface="Roboto"/>
                <a:sym typeface="Roboto"/>
              </a:endParaRPr>
            </a:p>
          </p:txBody>
        </p:sp>
        <p:sp>
          <p:nvSpPr>
            <p:cNvPr id="144" name="Google Shape;144;p19"/>
            <p:cNvSpPr/>
            <p:nvPr/>
          </p:nvSpPr>
          <p:spPr>
            <a:xfrm>
              <a:off x="6807900" y="2706075"/>
              <a:ext cx="102600" cy="29925"/>
            </a:xfrm>
            <a:custGeom>
              <a:avLst/>
              <a:gdLst/>
              <a:ahLst/>
              <a:cxnLst/>
              <a:rect l="l" t="t" r="r" b="b"/>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solidFill>
              <a:srgbClr val="FFC000"/>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Roboto"/>
                <a:ea typeface="Roboto"/>
                <a:cs typeface="Roboto"/>
                <a:sym typeface="Roboto"/>
              </a:endParaRPr>
            </a:p>
          </p:txBody>
        </p:sp>
        <p:sp>
          <p:nvSpPr>
            <p:cNvPr id="145" name="Google Shape;145;p19"/>
            <p:cNvSpPr/>
            <p:nvPr/>
          </p:nvSpPr>
          <p:spPr>
            <a:xfrm>
              <a:off x="6811575" y="2463675"/>
              <a:ext cx="95275" cy="160600"/>
            </a:xfrm>
            <a:custGeom>
              <a:avLst/>
              <a:gdLst/>
              <a:ahLst/>
              <a:cxnLst/>
              <a:rect l="l" t="t" r="r" b="b"/>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solidFill>
              <a:srgbClr val="FFC000"/>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Roboto"/>
                <a:ea typeface="Roboto"/>
                <a:cs typeface="Roboto"/>
                <a:sym typeface="Roboto"/>
              </a:endParaRPr>
            </a:p>
          </p:txBody>
        </p:sp>
        <p:sp>
          <p:nvSpPr>
            <p:cNvPr id="146" name="Google Shape;146;p19"/>
            <p:cNvSpPr/>
            <p:nvPr/>
          </p:nvSpPr>
          <p:spPr>
            <a:xfrm>
              <a:off x="6730350" y="2315900"/>
              <a:ext cx="257700" cy="308375"/>
            </a:xfrm>
            <a:custGeom>
              <a:avLst/>
              <a:gdLst/>
              <a:ahLst/>
              <a:cxnLst/>
              <a:rect l="l" t="t" r="r" b="b"/>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solidFill>
              <a:srgbClr val="FFC000"/>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Roboto"/>
                <a:ea typeface="Roboto"/>
                <a:cs typeface="Roboto"/>
                <a:sym typeface="Roboto"/>
              </a:endParaRPr>
            </a:p>
          </p:txBody>
        </p:sp>
      </p:grpSp>
    </p:spTree>
  </p:cSld>
  <p:clrMapOvr>
    <a:masterClrMapping/>
  </p:clrMapOvr>
  <p:transition spd="slow">
    <p:push dir="u"/>
  </p:transition>
  <p:timing>
    <p:tnLst>
      <p:par>
        <p:cTn id="1" dur="indefinite" restart="never" nodeType="tmRoot"/>
      </p:par>
    </p:tnLst>
  </p:timing>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Google Shape;151;p20"/>
          <p:cNvSpPr txBox="1">
            <a:spLocks noGrp="1"/>
          </p:cNvSpPr>
          <p:nvPr>
            <p:ph type="title"/>
          </p:nvPr>
        </p:nvSpPr>
        <p:spPr>
          <a:xfrm>
            <a:off x="6114818" y="1882045"/>
            <a:ext cx="5729087" cy="847999"/>
          </a:xfrm>
          <a:prstGeom prst="rect">
            <a:avLst/>
          </a:prstGeom>
          <a:noFill/>
          <a:ln>
            <a:noFill/>
          </a:ln>
        </p:spPr>
        <p:txBody>
          <a:bodyPr spcFirstLastPara="1" wrap="square" lIns="91425" tIns="91425" rIns="91425" bIns="91425" anchor="b" anchorCtr="0">
            <a:noAutofit/>
          </a:bodyPr>
          <a:lstStyle/>
          <a:p>
            <a:pPr marL="0" marR="0" lvl="0" indent="0" algn="l" rtl="0">
              <a:lnSpc>
                <a:spcPct val="90000"/>
              </a:lnSpc>
              <a:spcBef>
                <a:spcPts val="0"/>
              </a:spcBef>
              <a:spcAft>
                <a:spcPts val="0"/>
              </a:spcAft>
              <a:buClr>
                <a:srgbClr val="FFC000"/>
              </a:buClr>
              <a:buSzPts val="3600"/>
              <a:buFont typeface="Roboto Medium"/>
              <a:buNone/>
            </a:pPr>
            <a:r>
              <a:rPr lang="en-US" sz="3600" b="0" i="0" u="none" strike="noStrike" cap="none">
                <a:solidFill>
                  <a:srgbClr val="FFC000"/>
                </a:solidFill>
                <a:latin typeface="Roboto Medium"/>
                <a:ea typeface="Roboto Medium"/>
                <a:cs typeface="Roboto Medium"/>
                <a:sym typeface="Roboto Medium"/>
              </a:rPr>
              <a:t>THIS IS YOUR </a:t>
            </a:r>
            <a:r>
              <a:rPr lang="en-US" sz="3600" b="0" i="0" u="none" strike="noStrike" cap="none">
                <a:solidFill>
                  <a:srgbClr val="7F7F7F"/>
                </a:solidFill>
                <a:latin typeface="Roboto Medium"/>
                <a:ea typeface="Roboto Medium"/>
                <a:cs typeface="Roboto Medium"/>
                <a:sym typeface="Roboto Medium"/>
              </a:rPr>
              <a:t>HEADING</a:t>
            </a:r>
            <a:endParaRPr/>
          </a:p>
        </p:txBody>
      </p:sp>
      <p:sp>
        <p:nvSpPr>
          <p:cNvPr id="6" name="Google Shape;152;p20"/>
          <p:cNvSpPr txBox="1">
            <a:spLocks noGrp="1"/>
          </p:cNvSpPr>
          <p:nvPr>
            <p:ph type="body" idx="1"/>
          </p:nvPr>
        </p:nvSpPr>
        <p:spPr>
          <a:xfrm>
            <a:off x="6114818" y="2730044"/>
            <a:ext cx="5010382" cy="2400627"/>
          </a:xfrm>
          <a:prstGeom prst="rect">
            <a:avLst/>
          </a:prstGeom>
          <a:noFill/>
          <a:ln>
            <a:noFill/>
          </a:ln>
        </p:spPr>
        <p:txBody>
          <a:bodyPr spcFirstLastPara="1" wrap="square" lIns="91425" tIns="91425" rIns="91425" bIns="91425" anchor="t" anchorCtr="0">
            <a:noAutofit/>
          </a:bodyPr>
          <a:lstStyle/>
          <a:p>
            <a:pPr marL="0" marR="0" lvl="0" indent="0" algn="just" rtl="0">
              <a:lnSpc>
                <a:spcPct val="90000"/>
              </a:lnSpc>
              <a:spcBef>
                <a:spcPts val="0"/>
              </a:spcBef>
              <a:spcAft>
                <a:spcPts val="0"/>
              </a:spcAft>
              <a:buClr>
                <a:srgbClr val="595959"/>
              </a:buClr>
              <a:buSzPts val="1400"/>
              <a:buFont typeface="Arial"/>
              <a:buNone/>
            </a:pPr>
            <a:r>
              <a:rPr lang="en-US" sz="1400" b="1" i="0" u="none" strike="noStrike" cap="none" dirty="0">
                <a:solidFill>
                  <a:srgbClr val="595959"/>
                </a:solidFill>
                <a:latin typeface="Roboto"/>
                <a:ea typeface="Roboto"/>
                <a:cs typeface="Roboto"/>
                <a:sym typeface="Roboto"/>
              </a:rPr>
              <a:t>Chris Hadfield</a:t>
            </a:r>
            <a:r>
              <a:rPr lang="en-US" sz="1400" b="0" i="0" u="none" strike="noStrike" cap="none" dirty="0">
                <a:solidFill>
                  <a:srgbClr val="595959"/>
                </a:solidFill>
                <a:latin typeface="Roboto"/>
                <a:ea typeface="Roboto"/>
                <a:cs typeface="Roboto"/>
                <a:sym typeface="Roboto"/>
              </a:rPr>
              <a:t>	</a:t>
            </a:r>
            <a:endParaRPr dirty="0"/>
          </a:p>
          <a:p>
            <a:pPr marL="0" marR="0" lvl="0" indent="0" algn="just" rtl="0">
              <a:lnSpc>
                <a:spcPct val="90000"/>
              </a:lnSpc>
              <a:spcBef>
                <a:spcPts val="0"/>
              </a:spcBef>
              <a:spcAft>
                <a:spcPts val="0"/>
              </a:spcAft>
              <a:buClr>
                <a:srgbClr val="3F3F3F"/>
              </a:buClr>
              <a:buSzPts val="1400"/>
              <a:buFont typeface="Arial"/>
              <a:buNone/>
            </a:pPr>
            <a:endParaRPr sz="1400" b="0" i="0" u="none" strike="noStrike" cap="none" dirty="0">
              <a:solidFill>
                <a:srgbClr val="3F3F3F"/>
              </a:solidFill>
              <a:latin typeface="Roboto"/>
              <a:ea typeface="Roboto"/>
              <a:cs typeface="Roboto"/>
              <a:sym typeface="Roboto"/>
            </a:endParaRPr>
          </a:p>
          <a:p>
            <a:pPr marL="0" marR="0" lvl="0" indent="0" algn="just" rtl="0">
              <a:lnSpc>
                <a:spcPct val="90000"/>
              </a:lnSpc>
              <a:spcBef>
                <a:spcPts val="0"/>
              </a:spcBef>
              <a:spcAft>
                <a:spcPts val="0"/>
              </a:spcAft>
              <a:buClr>
                <a:srgbClr val="3F3F3F"/>
              </a:buClr>
              <a:buSzPts val="1200"/>
              <a:buFont typeface="Arial"/>
              <a:buNone/>
            </a:pPr>
            <a:r>
              <a:rPr lang="en-US" sz="1200" b="0" i="0" u="none" strike="noStrike" cap="none" dirty="0">
                <a:solidFill>
                  <a:srgbClr val="3F3F3F"/>
                </a:solidFill>
                <a:latin typeface="Roboto"/>
                <a:ea typeface="Roboto"/>
                <a:cs typeface="Roboto"/>
                <a:sym typeface="Roboto"/>
              </a:rPr>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endParaRPr dirty="0"/>
          </a:p>
          <a:p>
            <a:pPr marL="0" marR="0" lvl="0" indent="0" algn="just" rtl="0">
              <a:lnSpc>
                <a:spcPct val="90000"/>
              </a:lnSpc>
              <a:spcBef>
                <a:spcPts val="0"/>
              </a:spcBef>
              <a:spcAft>
                <a:spcPts val="0"/>
              </a:spcAft>
              <a:buClr>
                <a:srgbClr val="3F3F3F"/>
              </a:buClr>
              <a:buSzPts val="1200"/>
              <a:buFont typeface="Arial"/>
              <a:buNone/>
            </a:pPr>
            <a:endParaRPr sz="1200" b="0" i="0" u="none" strike="noStrike" cap="none" dirty="0">
              <a:solidFill>
                <a:srgbClr val="3F3F3F"/>
              </a:solidFill>
              <a:latin typeface="Roboto"/>
              <a:ea typeface="Roboto"/>
              <a:cs typeface="Roboto"/>
              <a:sym typeface="Roboto"/>
            </a:endParaRPr>
          </a:p>
          <a:p>
            <a:pPr marL="0" marR="0" lvl="0" indent="0" algn="just" rtl="0">
              <a:lnSpc>
                <a:spcPct val="90000"/>
              </a:lnSpc>
              <a:spcBef>
                <a:spcPts val="0"/>
              </a:spcBef>
              <a:spcAft>
                <a:spcPts val="0"/>
              </a:spcAft>
              <a:buClr>
                <a:srgbClr val="3F3F3F"/>
              </a:buClr>
              <a:buSzPts val="1200"/>
              <a:buFont typeface="Arial"/>
              <a:buNone/>
            </a:pPr>
            <a:r>
              <a:rPr lang="en-US" sz="1200" b="0" i="0" u="none" strike="noStrike" cap="none" dirty="0">
                <a:solidFill>
                  <a:srgbClr val="3F3F3F"/>
                </a:solidFill>
                <a:latin typeface="Roboto"/>
                <a:ea typeface="Roboto"/>
                <a:cs typeface="Roboto"/>
                <a:sym typeface="Roboto"/>
              </a:rPr>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endParaRPr dirty="0"/>
          </a:p>
        </p:txBody>
      </p:sp>
      <p:sp>
        <p:nvSpPr>
          <p:cNvPr id="7" name="Google Shape;153;p20"/>
          <p:cNvSpPr/>
          <p:nvPr/>
        </p:nvSpPr>
        <p:spPr>
          <a:xfrm rot="5400000">
            <a:off x="11692023" y="556334"/>
            <a:ext cx="1369286" cy="307777"/>
          </a:xfrm>
          <a:prstGeom prst="rect">
            <a:avLst/>
          </a:prstGeom>
          <a:noFill/>
          <a:ln>
            <a:noFill/>
          </a:ln>
        </p:spPr>
        <p:txBody>
          <a:bodyPr spcFirstLastPara="1" wrap="square" lIns="91425" tIns="45700" rIns="91425" bIns="45700" anchor="t" anchorCtr="0">
            <a:noAutofit/>
          </a:bodyPr>
          <a:lstStyle/>
          <a:p>
            <a:pPr marL="0" marR="0" lvl="0" indent="0" algn="l" rtl="0">
              <a:spcBef>
                <a:spcPts val="0"/>
              </a:spcBef>
              <a:spcAft>
                <a:spcPts val="0"/>
              </a:spcAft>
              <a:buNone/>
            </a:pPr>
            <a:r>
              <a:rPr lang="en-US" sz="1400">
                <a:solidFill>
                  <a:schemeClr val="dk1"/>
                </a:solidFill>
                <a:latin typeface="Roboto"/>
                <a:ea typeface="Roboto"/>
                <a:cs typeface="Roboto"/>
                <a:sym typeface="Roboto"/>
              </a:rPr>
              <a:t>Slidehood.com</a:t>
            </a:r>
            <a:endParaRPr/>
          </a:p>
        </p:txBody>
      </p:sp>
      <p:pic>
        <p:nvPicPr>
          <p:cNvPr id="3" name="Picture 2"/>
          <p:cNvPicPr>
            <a:picLocks noChangeAspect="1"/>
          </p:cNvPicPr>
          <p:nvPr/>
        </p:nvPicPr>
        <p:blipFill>
          <a:blip r:embed="rId2"/>
          <a:stretch>
            <a:fillRect/>
          </a:stretch>
        </p:blipFill>
        <p:spPr>
          <a:xfrm>
            <a:off x="405750" y="680024"/>
            <a:ext cx="5245935" cy="5252180"/>
          </a:xfrm>
          <a:prstGeom prst="rect">
            <a:avLst/>
          </a:prstGeom>
        </p:spPr>
      </p:pic>
    </p:spTree>
    <p:extLst>
      <p:ext uri="{BB962C8B-B14F-4D97-AF65-F5344CB8AC3E}">
        <p14:creationId xmlns:p14="http://schemas.microsoft.com/office/powerpoint/2010/main" val="1934962575"/>
      </p:ext>
    </p:extLst>
  </p:cSld>
  <p:clrMapOvr>
    <a:masterClrMapping/>
  </p:clrMapOvr>
  <p:transition spd="slow">
    <p:push dir="u"/>
  </p:transition>
  <p:timing>
    <p:tnLst>
      <p:par>
        <p:cTn id="1" dur="indefinite" restart="never" nodeType="tmRoot"/>
      </p:par>
    </p:tnLst>
  </p:timing>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 name="Google Shape;159;p21"/>
          <p:cNvSpPr txBox="1">
            <a:spLocks noGrp="1"/>
          </p:cNvSpPr>
          <p:nvPr>
            <p:ph type="title"/>
          </p:nvPr>
        </p:nvSpPr>
        <p:spPr>
          <a:xfrm>
            <a:off x="5346703" y="1871116"/>
            <a:ext cx="6463320" cy="993324"/>
          </a:xfrm>
          <a:prstGeom prst="rect">
            <a:avLst/>
          </a:prstGeom>
          <a:noFill/>
          <a:ln>
            <a:noFill/>
          </a:ln>
        </p:spPr>
        <p:txBody>
          <a:bodyPr spcFirstLastPara="1" wrap="square" lIns="91425" tIns="91425" rIns="91425" bIns="91425" anchor="b" anchorCtr="0">
            <a:noAutofit/>
          </a:bodyPr>
          <a:lstStyle/>
          <a:p>
            <a:pPr marL="0" marR="0" lvl="0" indent="0" algn="ctr" rtl="0">
              <a:lnSpc>
                <a:spcPct val="90000"/>
              </a:lnSpc>
              <a:spcBef>
                <a:spcPts val="0"/>
              </a:spcBef>
              <a:spcAft>
                <a:spcPts val="0"/>
              </a:spcAft>
              <a:buClr>
                <a:srgbClr val="FFC000"/>
              </a:buClr>
              <a:buSzPts val="3200"/>
              <a:buFont typeface="Raleway"/>
              <a:buNone/>
            </a:pPr>
            <a:r>
              <a:rPr lang="en-US" sz="3200" b="1" i="0" u="none" strike="noStrike" cap="none" dirty="0">
                <a:solidFill>
                  <a:srgbClr val="FFC000"/>
                </a:solidFill>
                <a:latin typeface="Raleway"/>
                <a:ea typeface="Raleway"/>
                <a:cs typeface="Raleway"/>
                <a:sym typeface="Raleway"/>
              </a:rPr>
              <a:t>YOU CAN ALSO </a:t>
            </a:r>
            <a:r>
              <a:rPr lang="en-US" sz="3200" b="1" i="0" u="none" strike="noStrike" cap="none" dirty="0">
                <a:solidFill>
                  <a:srgbClr val="595959"/>
                </a:solidFill>
                <a:latin typeface="Raleway"/>
                <a:ea typeface="Raleway"/>
                <a:cs typeface="Raleway"/>
                <a:sym typeface="Raleway"/>
              </a:rPr>
              <a:t>SPLIT</a:t>
            </a:r>
            <a:r>
              <a:rPr lang="en-US" sz="3200" b="0" i="0" u="none" strike="noStrike" cap="none" dirty="0">
                <a:solidFill>
                  <a:srgbClr val="595959"/>
                </a:solidFill>
                <a:latin typeface="Raleway"/>
                <a:ea typeface="Raleway"/>
                <a:cs typeface="Raleway"/>
                <a:sym typeface="Raleway"/>
              </a:rPr>
              <a:t> </a:t>
            </a:r>
            <a:r>
              <a:rPr lang="en-US" sz="3200" b="0" i="0" u="none" strike="noStrike" cap="none" dirty="0">
                <a:solidFill>
                  <a:srgbClr val="FFC000"/>
                </a:solidFill>
                <a:latin typeface="Raleway"/>
                <a:ea typeface="Raleway"/>
                <a:cs typeface="Raleway"/>
                <a:sym typeface="Raleway"/>
              </a:rPr>
              <a:t>YOUR CONTENT</a:t>
            </a:r>
            <a:endParaRPr dirty="0"/>
          </a:p>
        </p:txBody>
      </p:sp>
      <p:sp>
        <p:nvSpPr>
          <p:cNvPr id="8" name="Google Shape;160;p21"/>
          <p:cNvSpPr/>
          <p:nvPr/>
        </p:nvSpPr>
        <p:spPr>
          <a:xfrm>
            <a:off x="5346703" y="3127539"/>
            <a:ext cx="3166682" cy="2000548"/>
          </a:xfrm>
          <a:prstGeom prst="rect">
            <a:avLst/>
          </a:prstGeom>
          <a:noFill/>
          <a:ln>
            <a:noFill/>
          </a:ln>
        </p:spPr>
        <p:txBody>
          <a:bodyPr spcFirstLastPara="1" wrap="square" lIns="91425" tIns="45700" rIns="91425" bIns="45700" anchor="t" anchorCtr="0">
            <a:noAutofit/>
          </a:bodyPr>
          <a:lstStyle/>
          <a:p>
            <a:pPr marL="0" marR="0" lvl="0" indent="0" algn="ctr" rtl="0">
              <a:spcBef>
                <a:spcPts val="0"/>
              </a:spcBef>
              <a:spcAft>
                <a:spcPts val="0"/>
              </a:spcAft>
              <a:buNone/>
            </a:pPr>
            <a:r>
              <a:rPr lang="en-US" sz="1400" b="1" dirty="0">
                <a:solidFill>
                  <a:srgbClr val="595959"/>
                </a:solidFill>
                <a:latin typeface="Roboto"/>
                <a:ea typeface="Roboto"/>
                <a:cs typeface="Roboto"/>
                <a:sym typeface="Roboto"/>
              </a:rPr>
              <a:t>Chris Hadfield</a:t>
            </a:r>
            <a:endParaRPr sz="1400" dirty="0">
              <a:solidFill>
                <a:srgbClr val="595959"/>
              </a:solidFill>
              <a:latin typeface="Roboto"/>
              <a:ea typeface="Roboto"/>
              <a:cs typeface="Roboto"/>
              <a:sym typeface="Roboto"/>
            </a:endParaRPr>
          </a:p>
          <a:p>
            <a:pPr marL="0" marR="0" lvl="0" indent="0" algn="ctr" rtl="0">
              <a:spcBef>
                <a:spcPts val="0"/>
              </a:spcBef>
              <a:spcAft>
                <a:spcPts val="0"/>
              </a:spcAft>
              <a:buNone/>
            </a:pPr>
            <a:endParaRPr sz="1400" dirty="0">
              <a:solidFill>
                <a:srgbClr val="595959"/>
              </a:solidFill>
              <a:latin typeface="Roboto"/>
              <a:ea typeface="Roboto"/>
              <a:cs typeface="Roboto"/>
              <a:sym typeface="Roboto"/>
            </a:endParaRPr>
          </a:p>
          <a:p>
            <a:pPr marL="0" marR="0" lvl="0" indent="0" algn="ctr" rtl="0">
              <a:spcBef>
                <a:spcPts val="0"/>
              </a:spcBef>
              <a:spcAft>
                <a:spcPts val="0"/>
              </a:spcAft>
              <a:buNone/>
            </a:pPr>
            <a:r>
              <a:rPr lang="en-US" sz="1200" dirty="0">
                <a:solidFill>
                  <a:srgbClr val="595959"/>
                </a:solidFill>
                <a:latin typeface="Roboto"/>
                <a:ea typeface="Roboto"/>
                <a:cs typeface="Roboto"/>
                <a:sym typeface="Roboto"/>
              </a:rPr>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endParaRPr dirty="0"/>
          </a:p>
        </p:txBody>
      </p:sp>
      <p:sp>
        <p:nvSpPr>
          <p:cNvPr id="9" name="Google Shape;161;p21"/>
          <p:cNvSpPr/>
          <p:nvPr/>
        </p:nvSpPr>
        <p:spPr>
          <a:xfrm>
            <a:off x="8578363" y="3127539"/>
            <a:ext cx="3166682" cy="2185214"/>
          </a:xfrm>
          <a:prstGeom prst="rect">
            <a:avLst/>
          </a:prstGeom>
          <a:noFill/>
          <a:ln>
            <a:noFill/>
          </a:ln>
        </p:spPr>
        <p:txBody>
          <a:bodyPr spcFirstLastPara="1" wrap="square" lIns="91425" tIns="45700" rIns="91425" bIns="45700" anchor="t" anchorCtr="0">
            <a:noAutofit/>
          </a:bodyPr>
          <a:lstStyle/>
          <a:p>
            <a:pPr marL="0" marR="0" lvl="0" indent="0" algn="ctr" rtl="0">
              <a:spcBef>
                <a:spcPts val="0"/>
              </a:spcBef>
              <a:spcAft>
                <a:spcPts val="0"/>
              </a:spcAft>
              <a:buNone/>
            </a:pPr>
            <a:r>
              <a:rPr lang="en-US" sz="1400" b="1" dirty="0">
                <a:solidFill>
                  <a:srgbClr val="595959"/>
                </a:solidFill>
                <a:latin typeface="Roboto"/>
                <a:ea typeface="Roboto"/>
                <a:cs typeface="Roboto"/>
                <a:sym typeface="Roboto"/>
              </a:rPr>
              <a:t>Erin Cummings</a:t>
            </a:r>
            <a:endParaRPr dirty="0"/>
          </a:p>
          <a:p>
            <a:pPr marL="0" marR="0" lvl="0" indent="0" algn="ctr" rtl="0">
              <a:spcBef>
                <a:spcPts val="0"/>
              </a:spcBef>
              <a:spcAft>
                <a:spcPts val="0"/>
              </a:spcAft>
              <a:buNone/>
            </a:pPr>
            <a:endParaRPr sz="1400" b="1" dirty="0">
              <a:solidFill>
                <a:srgbClr val="595959"/>
              </a:solidFill>
              <a:latin typeface="Roboto"/>
              <a:ea typeface="Roboto"/>
              <a:cs typeface="Roboto"/>
              <a:sym typeface="Roboto"/>
            </a:endParaRPr>
          </a:p>
          <a:p>
            <a:pPr marL="0" marR="0" lvl="0" indent="0" algn="ctr" rtl="0">
              <a:spcBef>
                <a:spcPts val="0"/>
              </a:spcBef>
              <a:spcAft>
                <a:spcPts val="0"/>
              </a:spcAft>
              <a:buNone/>
            </a:pPr>
            <a:r>
              <a:rPr lang="en-US" sz="1200" dirty="0">
                <a:solidFill>
                  <a:srgbClr val="595959"/>
                </a:solidFill>
                <a:latin typeface="Roboto"/>
                <a:ea typeface="Roboto"/>
                <a:cs typeface="Roboto"/>
                <a:sym typeface="Roboto"/>
              </a:rPr>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200" dirty="0">
                <a:solidFill>
                  <a:srgbClr val="595959"/>
                </a:solidFill>
                <a:latin typeface="Roboto"/>
                <a:ea typeface="Roboto"/>
                <a:cs typeface="Roboto"/>
                <a:sym typeface="Roboto"/>
              </a:rPr>
            </a:br>
            <a:endParaRPr sz="1200" dirty="0">
              <a:solidFill>
                <a:srgbClr val="595959"/>
              </a:solidFill>
              <a:latin typeface="Roboto"/>
              <a:ea typeface="Roboto"/>
              <a:cs typeface="Roboto"/>
              <a:sym typeface="Roboto"/>
            </a:endParaRPr>
          </a:p>
        </p:txBody>
      </p:sp>
      <p:sp>
        <p:nvSpPr>
          <p:cNvPr id="10" name="Google Shape;162;p21"/>
          <p:cNvSpPr/>
          <p:nvPr/>
        </p:nvSpPr>
        <p:spPr>
          <a:xfrm rot="5400000">
            <a:off x="11692023" y="556334"/>
            <a:ext cx="1369286" cy="307777"/>
          </a:xfrm>
          <a:prstGeom prst="rect">
            <a:avLst/>
          </a:prstGeom>
          <a:noFill/>
          <a:ln>
            <a:noFill/>
          </a:ln>
        </p:spPr>
        <p:txBody>
          <a:bodyPr spcFirstLastPara="1" wrap="square" lIns="91425" tIns="45700" rIns="91425" bIns="45700" anchor="t" anchorCtr="0">
            <a:noAutofit/>
          </a:bodyPr>
          <a:lstStyle/>
          <a:p>
            <a:pPr marL="0" marR="0" lvl="0" indent="0" algn="l" rtl="0">
              <a:spcBef>
                <a:spcPts val="0"/>
              </a:spcBef>
              <a:spcAft>
                <a:spcPts val="0"/>
              </a:spcAft>
              <a:buNone/>
            </a:pPr>
            <a:r>
              <a:rPr lang="en-US" sz="1400">
                <a:solidFill>
                  <a:srgbClr val="595959"/>
                </a:solidFill>
                <a:latin typeface="Roboto"/>
                <a:ea typeface="Roboto"/>
                <a:cs typeface="Roboto"/>
                <a:sym typeface="Roboto"/>
              </a:rPr>
              <a:t>Slidehood.com</a:t>
            </a:r>
            <a:endParaRPr/>
          </a:p>
        </p:txBody>
      </p:sp>
      <p:pic>
        <p:nvPicPr>
          <p:cNvPr id="3" name="Picture 2"/>
          <p:cNvPicPr>
            <a:picLocks noChangeAspect="1"/>
          </p:cNvPicPr>
          <p:nvPr/>
        </p:nvPicPr>
        <p:blipFill>
          <a:blip r:embed="rId2"/>
          <a:stretch>
            <a:fillRect/>
          </a:stretch>
        </p:blipFill>
        <p:spPr>
          <a:xfrm>
            <a:off x="258292" y="231329"/>
            <a:ext cx="4905067" cy="4905067"/>
          </a:xfrm>
          <a:prstGeom prst="rect">
            <a:avLst/>
          </a:prstGeom>
        </p:spPr>
      </p:pic>
      <p:pic>
        <p:nvPicPr>
          <p:cNvPr id="5" name="Picture 4"/>
          <p:cNvPicPr>
            <a:picLocks noChangeAspect="1"/>
          </p:cNvPicPr>
          <p:nvPr/>
        </p:nvPicPr>
        <p:blipFill>
          <a:blip r:embed="rId3"/>
          <a:stretch>
            <a:fillRect/>
          </a:stretch>
        </p:blipFill>
        <p:spPr>
          <a:xfrm>
            <a:off x="2436447" y="3514216"/>
            <a:ext cx="3028621" cy="3022272"/>
          </a:xfrm>
          <a:prstGeom prst="rect">
            <a:avLst/>
          </a:prstGeom>
        </p:spPr>
      </p:pic>
    </p:spTree>
    <p:extLst>
      <p:ext uri="{BB962C8B-B14F-4D97-AF65-F5344CB8AC3E}">
        <p14:creationId xmlns:p14="http://schemas.microsoft.com/office/powerpoint/2010/main" val="378467821"/>
      </p:ext>
    </p:extLst>
  </p:cSld>
  <p:clrMapOvr>
    <a:masterClrMapping/>
  </p:clrMapOvr>
  <p:transition spd="slow">
    <p:push dir="u"/>
  </p:transition>
  <p:timing>
    <p:tnLst>
      <p:par>
        <p:cTn id="1" dur="indefinite" restart="never" nodeType="tmRoot"/>
      </p:par>
    </p:tnLst>
  </p:timing>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1" name="Google Shape;169;p22"/>
          <p:cNvSpPr txBox="1"/>
          <p:nvPr/>
        </p:nvSpPr>
        <p:spPr>
          <a:xfrm>
            <a:off x="2091011" y="556976"/>
            <a:ext cx="7685514" cy="771892"/>
          </a:xfrm>
          <a:prstGeom prst="rect">
            <a:avLst/>
          </a:prstGeom>
          <a:noFill/>
          <a:ln>
            <a:noFill/>
          </a:ln>
        </p:spPr>
        <p:txBody>
          <a:bodyPr spcFirstLastPara="1" wrap="square" lIns="91425" tIns="91425" rIns="91425" bIns="91425" anchor="b" anchorCtr="0">
            <a:noAutofit/>
          </a:bodyPr>
          <a:lstStyle/>
          <a:p>
            <a:pPr marL="0" marR="0" lvl="0" indent="0" algn="ctr" rtl="0">
              <a:lnSpc>
                <a:spcPct val="90000"/>
              </a:lnSpc>
              <a:spcBef>
                <a:spcPts val="0"/>
              </a:spcBef>
              <a:spcAft>
                <a:spcPts val="0"/>
              </a:spcAft>
              <a:buClr>
                <a:srgbClr val="595959"/>
              </a:buClr>
              <a:buSzPts val="4000"/>
              <a:buFont typeface="Roboto Medium"/>
              <a:buNone/>
            </a:pPr>
            <a:r>
              <a:rPr lang="en-US" sz="4000" dirty="0">
                <a:solidFill>
                  <a:srgbClr val="3C4973"/>
                </a:solidFill>
                <a:latin typeface="+mn-lt"/>
                <a:ea typeface="Roboto Medium"/>
                <a:cs typeface="Roboto Medium"/>
                <a:sym typeface="Roboto Medium"/>
              </a:rPr>
              <a:t>IN THREE OR </a:t>
            </a:r>
            <a:r>
              <a:rPr lang="en-US" sz="4000" b="1" dirty="0">
                <a:solidFill>
                  <a:srgbClr val="FFCD7F"/>
                </a:solidFill>
                <a:latin typeface="+mn-lt"/>
                <a:ea typeface="Roboto Medium"/>
                <a:cs typeface="Roboto Medium"/>
                <a:sym typeface="Roboto Medium"/>
              </a:rPr>
              <a:t>FOUR</a:t>
            </a:r>
            <a:r>
              <a:rPr lang="en-US" sz="4000" dirty="0">
                <a:solidFill>
                  <a:srgbClr val="3C4973"/>
                </a:solidFill>
                <a:latin typeface="+mn-lt"/>
                <a:ea typeface="Roboto Medium"/>
                <a:cs typeface="Roboto Medium"/>
                <a:sym typeface="Roboto Medium"/>
              </a:rPr>
              <a:t> COLUMNS</a:t>
            </a:r>
            <a:endParaRPr dirty="0">
              <a:solidFill>
                <a:srgbClr val="3C4973"/>
              </a:solidFill>
              <a:latin typeface="+mn-lt"/>
            </a:endParaRPr>
          </a:p>
        </p:txBody>
      </p:sp>
      <p:sp>
        <p:nvSpPr>
          <p:cNvPr id="12" name="Google Shape;170;p22"/>
          <p:cNvSpPr/>
          <p:nvPr/>
        </p:nvSpPr>
        <p:spPr>
          <a:xfrm>
            <a:off x="386387" y="4155315"/>
            <a:ext cx="2483111" cy="1631216"/>
          </a:xfrm>
          <a:prstGeom prst="rect">
            <a:avLst/>
          </a:prstGeom>
          <a:noFill/>
          <a:ln>
            <a:noFill/>
          </a:ln>
        </p:spPr>
        <p:txBody>
          <a:bodyPr spcFirstLastPara="1" wrap="square" lIns="91425" tIns="45700" rIns="91425" bIns="45700" anchor="t" anchorCtr="0">
            <a:noAutofit/>
          </a:bodyPr>
          <a:lstStyle/>
          <a:p>
            <a:pPr marL="0" marR="0" lvl="0" indent="0" algn="ctr" rtl="0">
              <a:spcBef>
                <a:spcPts val="0"/>
              </a:spcBef>
              <a:spcAft>
                <a:spcPts val="0"/>
              </a:spcAft>
              <a:buNone/>
            </a:pPr>
            <a:r>
              <a:rPr lang="en-US" sz="1400" b="1" dirty="0">
                <a:solidFill>
                  <a:srgbClr val="3F3F41"/>
                </a:solidFill>
                <a:latin typeface="Roboto"/>
                <a:ea typeface="Roboto"/>
                <a:cs typeface="Roboto"/>
                <a:sym typeface="Roboto"/>
              </a:rPr>
              <a:t>Helen Keller</a:t>
            </a:r>
            <a:endParaRPr dirty="0"/>
          </a:p>
          <a:p>
            <a:pPr marL="0" marR="0" lvl="0" indent="0" algn="ctr" rtl="0">
              <a:spcBef>
                <a:spcPts val="0"/>
              </a:spcBef>
              <a:spcAft>
                <a:spcPts val="0"/>
              </a:spcAft>
              <a:buNone/>
            </a:pPr>
            <a:endParaRPr sz="1400" dirty="0">
              <a:solidFill>
                <a:srgbClr val="3F3F41"/>
              </a:solidFill>
              <a:latin typeface="Roboto"/>
              <a:ea typeface="Roboto"/>
              <a:cs typeface="Roboto"/>
              <a:sym typeface="Roboto"/>
            </a:endParaRPr>
          </a:p>
          <a:p>
            <a:pPr marL="0" marR="0" lvl="0" indent="0" algn="ctr" rtl="0">
              <a:spcBef>
                <a:spcPts val="0"/>
              </a:spcBef>
              <a:spcAft>
                <a:spcPts val="0"/>
              </a:spcAft>
              <a:buNone/>
            </a:pPr>
            <a:r>
              <a:rPr lang="en-US" sz="1200" dirty="0">
                <a:solidFill>
                  <a:srgbClr val="3F3F41"/>
                </a:solidFill>
                <a:latin typeface="Roboto"/>
                <a:ea typeface="Roboto"/>
                <a:cs typeface="Roboto"/>
                <a:sym typeface="Roboto"/>
              </a:rPr>
              <a:t>Character cannot be developed in ease and quiet. Only through experience of trial and suffering can the soul be strengthened, ambition inspired, and success achieved.</a:t>
            </a:r>
            <a:endParaRPr dirty="0"/>
          </a:p>
        </p:txBody>
      </p:sp>
      <p:sp>
        <p:nvSpPr>
          <p:cNvPr id="13" name="Google Shape;171;p22"/>
          <p:cNvSpPr/>
          <p:nvPr/>
        </p:nvSpPr>
        <p:spPr>
          <a:xfrm>
            <a:off x="3378864" y="4155315"/>
            <a:ext cx="2483111" cy="1815882"/>
          </a:xfrm>
          <a:prstGeom prst="rect">
            <a:avLst/>
          </a:prstGeom>
          <a:noFill/>
          <a:ln>
            <a:noFill/>
          </a:ln>
        </p:spPr>
        <p:txBody>
          <a:bodyPr spcFirstLastPara="1" wrap="square" lIns="91425" tIns="45700" rIns="91425" bIns="45700" anchor="t" anchorCtr="0">
            <a:noAutofit/>
          </a:bodyPr>
          <a:lstStyle/>
          <a:p>
            <a:pPr marL="0" marR="0" lvl="0" indent="0" algn="ctr" rtl="0">
              <a:spcBef>
                <a:spcPts val="0"/>
              </a:spcBef>
              <a:spcAft>
                <a:spcPts val="0"/>
              </a:spcAft>
              <a:buNone/>
            </a:pPr>
            <a:r>
              <a:rPr lang="en-US" sz="1400" b="1" dirty="0">
                <a:solidFill>
                  <a:srgbClr val="3F3F41"/>
                </a:solidFill>
                <a:latin typeface="Roboto"/>
                <a:ea typeface="Roboto"/>
                <a:cs typeface="Roboto"/>
                <a:sym typeface="Roboto"/>
              </a:rPr>
              <a:t>Mario Andretti</a:t>
            </a:r>
            <a:endParaRPr dirty="0"/>
          </a:p>
          <a:p>
            <a:pPr marL="0" marR="0" lvl="0" indent="0" algn="ctr" rtl="0">
              <a:spcBef>
                <a:spcPts val="0"/>
              </a:spcBef>
              <a:spcAft>
                <a:spcPts val="0"/>
              </a:spcAft>
              <a:buNone/>
            </a:pPr>
            <a:endParaRPr sz="1400" dirty="0">
              <a:solidFill>
                <a:srgbClr val="3F3F41"/>
              </a:solidFill>
              <a:latin typeface="Roboto"/>
              <a:ea typeface="Roboto"/>
              <a:cs typeface="Roboto"/>
              <a:sym typeface="Roboto"/>
            </a:endParaRPr>
          </a:p>
          <a:p>
            <a:pPr marL="0" marR="0" lvl="0" indent="0" algn="ctr" rtl="0">
              <a:spcBef>
                <a:spcPts val="0"/>
              </a:spcBef>
              <a:spcAft>
                <a:spcPts val="0"/>
              </a:spcAft>
              <a:buNone/>
            </a:pPr>
            <a:r>
              <a:rPr lang="en-US" sz="1200" dirty="0">
                <a:solidFill>
                  <a:srgbClr val="3F3F41"/>
                </a:solidFill>
                <a:latin typeface="Roboto"/>
                <a:ea typeface="Roboto"/>
                <a:cs typeface="Roboto"/>
                <a:sym typeface="Roboto"/>
              </a:rPr>
              <a:t>Desire is the key to motivation, but it's determination and commitment to an unrelenting pursuit of your goal - a commitment to excellence - that will enable you to attain the success you seek. </a:t>
            </a:r>
            <a:endParaRPr dirty="0"/>
          </a:p>
        </p:txBody>
      </p:sp>
      <p:sp>
        <p:nvSpPr>
          <p:cNvPr id="14" name="Google Shape;172;p22"/>
          <p:cNvSpPr/>
          <p:nvPr/>
        </p:nvSpPr>
        <p:spPr>
          <a:xfrm>
            <a:off x="6371341" y="4226510"/>
            <a:ext cx="2483111" cy="1631216"/>
          </a:xfrm>
          <a:prstGeom prst="rect">
            <a:avLst/>
          </a:prstGeom>
          <a:noFill/>
          <a:ln>
            <a:noFill/>
          </a:ln>
        </p:spPr>
        <p:txBody>
          <a:bodyPr spcFirstLastPara="1" wrap="square" lIns="91425" tIns="45700" rIns="91425" bIns="45700" anchor="t" anchorCtr="0">
            <a:noAutofit/>
          </a:bodyPr>
          <a:lstStyle/>
          <a:p>
            <a:pPr marL="0" marR="0" lvl="0" indent="0" algn="ctr" rtl="0">
              <a:spcBef>
                <a:spcPts val="0"/>
              </a:spcBef>
              <a:spcAft>
                <a:spcPts val="0"/>
              </a:spcAft>
              <a:buNone/>
            </a:pPr>
            <a:r>
              <a:rPr lang="en-US" sz="1400" b="1">
                <a:solidFill>
                  <a:srgbClr val="3F3F41"/>
                </a:solidFill>
                <a:latin typeface="Roboto"/>
                <a:ea typeface="Roboto"/>
                <a:cs typeface="Roboto"/>
                <a:sym typeface="Roboto"/>
              </a:rPr>
              <a:t>Helen Keller</a:t>
            </a:r>
            <a:endParaRPr/>
          </a:p>
          <a:p>
            <a:pPr marL="0" marR="0" lvl="0" indent="0" algn="ctr" rtl="0">
              <a:spcBef>
                <a:spcPts val="0"/>
              </a:spcBef>
              <a:spcAft>
                <a:spcPts val="0"/>
              </a:spcAft>
              <a:buNone/>
            </a:pPr>
            <a:endParaRPr sz="1400">
              <a:solidFill>
                <a:srgbClr val="3F3F41"/>
              </a:solidFill>
              <a:latin typeface="Roboto"/>
              <a:ea typeface="Roboto"/>
              <a:cs typeface="Roboto"/>
              <a:sym typeface="Roboto"/>
            </a:endParaRPr>
          </a:p>
          <a:p>
            <a:pPr marL="0" marR="0" lvl="0" indent="0" algn="ctr" rtl="0">
              <a:spcBef>
                <a:spcPts val="0"/>
              </a:spcBef>
              <a:spcAft>
                <a:spcPts val="0"/>
              </a:spcAft>
              <a:buNone/>
            </a:pPr>
            <a:r>
              <a:rPr lang="en-US" sz="1200">
                <a:solidFill>
                  <a:srgbClr val="3F3F41"/>
                </a:solidFill>
                <a:latin typeface="Roboto"/>
                <a:ea typeface="Roboto"/>
                <a:cs typeface="Roboto"/>
                <a:sym typeface="Roboto"/>
              </a:rPr>
              <a:t>Character cannot be developed in ease and quiet. Only through experience of trial and suffering can the soul be strengthened, ambition inspired, and success achieved.</a:t>
            </a:r>
            <a:endParaRPr/>
          </a:p>
        </p:txBody>
      </p:sp>
      <p:sp>
        <p:nvSpPr>
          <p:cNvPr id="15" name="Google Shape;173;p22"/>
          <p:cNvSpPr/>
          <p:nvPr/>
        </p:nvSpPr>
        <p:spPr>
          <a:xfrm>
            <a:off x="9363819" y="4226510"/>
            <a:ext cx="2483111" cy="1815882"/>
          </a:xfrm>
          <a:prstGeom prst="rect">
            <a:avLst/>
          </a:prstGeom>
          <a:noFill/>
          <a:ln>
            <a:noFill/>
          </a:ln>
        </p:spPr>
        <p:txBody>
          <a:bodyPr spcFirstLastPara="1" wrap="square" lIns="91425" tIns="45700" rIns="91425" bIns="45700" anchor="t" anchorCtr="0">
            <a:noAutofit/>
          </a:bodyPr>
          <a:lstStyle/>
          <a:p>
            <a:pPr marL="0" marR="0" lvl="0" indent="0" algn="ctr" rtl="0">
              <a:spcBef>
                <a:spcPts val="0"/>
              </a:spcBef>
              <a:spcAft>
                <a:spcPts val="0"/>
              </a:spcAft>
              <a:buNone/>
            </a:pPr>
            <a:r>
              <a:rPr lang="en-US" sz="1400" b="1">
                <a:solidFill>
                  <a:srgbClr val="3F3F41"/>
                </a:solidFill>
                <a:latin typeface="Roboto"/>
                <a:ea typeface="Roboto"/>
                <a:cs typeface="Roboto"/>
                <a:sym typeface="Roboto"/>
              </a:rPr>
              <a:t>Mario Andretti</a:t>
            </a:r>
            <a:endParaRPr/>
          </a:p>
          <a:p>
            <a:pPr marL="0" marR="0" lvl="0" indent="0" algn="ctr" rtl="0">
              <a:spcBef>
                <a:spcPts val="0"/>
              </a:spcBef>
              <a:spcAft>
                <a:spcPts val="0"/>
              </a:spcAft>
              <a:buNone/>
            </a:pPr>
            <a:endParaRPr sz="1400">
              <a:solidFill>
                <a:srgbClr val="3F3F41"/>
              </a:solidFill>
              <a:latin typeface="Roboto"/>
              <a:ea typeface="Roboto"/>
              <a:cs typeface="Roboto"/>
              <a:sym typeface="Roboto"/>
            </a:endParaRPr>
          </a:p>
          <a:p>
            <a:pPr marL="0" marR="0" lvl="0" indent="0" algn="ctr" rtl="0">
              <a:spcBef>
                <a:spcPts val="0"/>
              </a:spcBef>
              <a:spcAft>
                <a:spcPts val="0"/>
              </a:spcAft>
              <a:buNone/>
            </a:pPr>
            <a:r>
              <a:rPr lang="en-US" sz="1200">
                <a:solidFill>
                  <a:srgbClr val="3F3F41"/>
                </a:solidFill>
                <a:latin typeface="Roboto"/>
                <a:ea typeface="Roboto"/>
                <a:cs typeface="Roboto"/>
                <a:sym typeface="Roboto"/>
              </a:rPr>
              <a:t>Desire is the key to motivation, but it's determination and commitment to an unrelenting pursuit of your goal - a commitment to excellence - that will enable you to attain the success you seek. </a:t>
            </a:r>
            <a:endParaRPr/>
          </a:p>
        </p:txBody>
      </p:sp>
      <p:sp>
        <p:nvSpPr>
          <p:cNvPr id="16" name="Google Shape;174;p22"/>
          <p:cNvSpPr/>
          <p:nvPr/>
        </p:nvSpPr>
        <p:spPr>
          <a:xfrm rot="5400000">
            <a:off x="11692023" y="556334"/>
            <a:ext cx="1369286" cy="307777"/>
          </a:xfrm>
          <a:prstGeom prst="rect">
            <a:avLst/>
          </a:prstGeom>
          <a:noFill/>
          <a:ln>
            <a:noFill/>
          </a:ln>
        </p:spPr>
        <p:txBody>
          <a:bodyPr spcFirstLastPara="1" wrap="square" lIns="91425" tIns="45700" rIns="91425" bIns="45700" anchor="t" anchorCtr="0">
            <a:noAutofit/>
          </a:bodyPr>
          <a:lstStyle/>
          <a:p>
            <a:pPr marL="0" marR="0" lvl="0" indent="0" algn="l" rtl="0">
              <a:spcBef>
                <a:spcPts val="0"/>
              </a:spcBef>
              <a:spcAft>
                <a:spcPts val="0"/>
              </a:spcAft>
              <a:buNone/>
            </a:pPr>
            <a:r>
              <a:rPr lang="en-US" sz="1400">
                <a:solidFill>
                  <a:schemeClr val="dk1"/>
                </a:solidFill>
                <a:latin typeface="Roboto"/>
                <a:ea typeface="Roboto"/>
                <a:cs typeface="Roboto"/>
                <a:sym typeface="Roboto"/>
              </a:rPr>
              <a:t>Slidehood.com</a:t>
            </a:r>
            <a:endParaRPr/>
          </a:p>
        </p:txBody>
      </p:sp>
      <p:pic>
        <p:nvPicPr>
          <p:cNvPr id="3" name="Picture 2"/>
          <p:cNvPicPr>
            <a:picLocks noChangeAspect="1"/>
          </p:cNvPicPr>
          <p:nvPr/>
        </p:nvPicPr>
        <p:blipFill>
          <a:blip r:embed="rId2"/>
          <a:stretch>
            <a:fillRect/>
          </a:stretch>
        </p:blipFill>
        <p:spPr>
          <a:xfrm>
            <a:off x="662867" y="1828190"/>
            <a:ext cx="1957038" cy="1957038"/>
          </a:xfrm>
          <a:prstGeom prst="rect">
            <a:avLst/>
          </a:prstGeom>
        </p:spPr>
      </p:pic>
      <p:pic>
        <p:nvPicPr>
          <p:cNvPr id="5" name="Picture 4"/>
          <p:cNvPicPr>
            <a:picLocks noChangeAspect="1"/>
          </p:cNvPicPr>
          <p:nvPr/>
        </p:nvPicPr>
        <p:blipFill>
          <a:blip r:embed="rId3"/>
          <a:stretch>
            <a:fillRect/>
          </a:stretch>
        </p:blipFill>
        <p:spPr>
          <a:xfrm>
            <a:off x="3645179" y="1819911"/>
            <a:ext cx="1963082" cy="1963082"/>
          </a:xfrm>
          <a:prstGeom prst="rect">
            <a:avLst/>
          </a:prstGeom>
        </p:spPr>
      </p:pic>
      <p:pic>
        <p:nvPicPr>
          <p:cNvPr id="7" name="Picture 6"/>
          <p:cNvPicPr>
            <a:picLocks noChangeAspect="1"/>
          </p:cNvPicPr>
          <p:nvPr/>
        </p:nvPicPr>
        <p:blipFill>
          <a:blip r:embed="rId4"/>
          <a:stretch>
            <a:fillRect/>
          </a:stretch>
        </p:blipFill>
        <p:spPr>
          <a:xfrm>
            <a:off x="6633534" y="1828190"/>
            <a:ext cx="1963082" cy="1963082"/>
          </a:xfrm>
          <a:prstGeom prst="rect">
            <a:avLst/>
          </a:prstGeom>
        </p:spPr>
      </p:pic>
      <p:pic>
        <p:nvPicPr>
          <p:cNvPr id="9" name="Picture 8"/>
          <p:cNvPicPr>
            <a:picLocks noChangeAspect="1"/>
          </p:cNvPicPr>
          <p:nvPr/>
        </p:nvPicPr>
        <p:blipFill>
          <a:blip r:embed="rId5"/>
          <a:stretch>
            <a:fillRect/>
          </a:stretch>
        </p:blipFill>
        <p:spPr>
          <a:xfrm>
            <a:off x="9635447" y="1819911"/>
            <a:ext cx="1963082" cy="1963082"/>
          </a:xfrm>
          <a:prstGeom prst="rect">
            <a:avLst/>
          </a:prstGeom>
        </p:spPr>
      </p:pic>
    </p:spTree>
    <p:extLst>
      <p:ext uri="{BB962C8B-B14F-4D97-AF65-F5344CB8AC3E}">
        <p14:creationId xmlns:p14="http://schemas.microsoft.com/office/powerpoint/2010/main" val="3067555301"/>
      </p:ext>
    </p:extLst>
  </p:cSld>
  <p:clrMapOvr>
    <a:masterClrMapping/>
  </p:clrMapOvr>
  <p:transition spd="slow">
    <p:push dir="u"/>
  </p:transition>
  <p:timing>
    <p:tnLst>
      <p:par>
        <p:cTn id="1" dur="indefinite" restart="never" nodeType="tmRoot"/>
      </p:par>
    </p:tnLst>
  </p:timing>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Shape 182"/>
        <p:cNvGrpSpPr/>
        <p:nvPr/>
      </p:nvGrpSpPr>
      <p:grpSpPr>
        <a:xfrm>
          <a:off x="0" y="0"/>
          <a:ext cx="0" cy="0"/>
          <a:chOff x="0" y="0"/>
          <a:chExt cx="0" cy="0"/>
        </a:xfrm>
      </p:grpSpPr>
      <p:pic>
        <p:nvPicPr>
          <p:cNvPr id="2" name="Picture 1"/>
          <p:cNvPicPr>
            <a:picLocks noChangeAspect="1"/>
          </p:cNvPicPr>
          <p:nvPr/>
        </p:nvPicPr>
        <p:blipFill rotWithShape="1">
          <a:blip r:embed="rId3">
            <a:extLst>
              <a:ext uri="{28A0092B-C50C-407E-A947-70E740481C1C}">
                <a14:useLocalDpi xmlns:a14="http://schemas.microsoft.com/office/drawing/2010/main" val="0"/>
              </a:ext>
            </a:extLst>
          </a:blip>
          <a:srcRect l="1" t="2269" r="320" b="15933"/>
          <a:stretch/>
        </p:blipFill>
        <p:spPr>
          <a:xfrm>
            <a:off x="169380" y="171450"/>
            <a:ext cx="11851169" cy="6496050"/>
          </a:xfrm>
          <a:prstGeom prst="rect">
            <a:avLst/>
          </a:prstGeom>
        </p:spPr>
      </p:pic>
      <p:sp>
        <p:nvSpPr>
          <p:cNvPr id="184" name="Google Shape;184;p23"/>
          <p:cNvSpPr/>
          <p:nvPr/>
        </p:nvSpPr>
        <p:spPr>
          <a:xfrm rot="5400000">
            <a:off x="9399639" y="-197875"/>
            <a:ext cx="2035277" cy="3549445"/>
          </a:xfrm>
          <a:prstGeom prst="round2SameRect">
            <a:avLst>
              <a:gd name="adj1" fmla="val 0"/>
              <a:gd name="adj2" fmla="val 11700"/>
            </a:avLst>
          </a:prstGeom>
          <a:solidFill>
            <a:srgbClr val="FFC000">
              <a:alpha val="82745"/>
            </a:srgbClr>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a:solidFill>
                <a:schemeClr val="lt1"/>
              </a:solidFill>
              <a:latin typeface="Roboto"/>
              <a:ea typeface="Roboto"/>
              <a:cs typeface="Roboto"/>
              <a:sym typeface="Roboto"/>
            </a:endParaRPr>
          </a:p>
        </p:txBody>
      </p:sp>
      <p:sp>
        <p:nvSpPr>
          <p:cNvPr id="185" name="Google Shape;185;p23"/>
          <p:cNvSpPr txBox="1"/>
          <p:nvPr/>
        </p:nvSpPr>
        <p:spPr>
          <a:xfrm>
            <a:off x="8716295" y="863684"/>
            <a:ext cx="3652684" cy="1804545"/>
          </a:xfrm>
          <a:prstGeom prst="rect">
            <a:avLst/>
          </a:prstGeom>
          <a:noFill/>
          <a:ln>
            <a:noFill/>
          </a:ln>
        </p:spPr>
        <p:txBody>
          <a:bodyPr spcFirstLastPara="1" wrap="square" lIns="91425" tIns="45700" rIns="91425" bIns="45700" anchor="t" anchorCtr="0">
            <a:noAutofit/>
          </a:bodyPr>
          <a:lstStyle/>
          <a:p>
            <a:pPr marL="0" marR="0" lvl="0" indent="0" algn="l" rtl="0">
              <a:lnSpc>
                <a:spcPct val="77626"/>
              </a:lnSpc>
              <a:spcBef>
                <a:spcPts val="0"/>
              </a:spcBef>
              <a:spcAft>
                <a:spcPts val="0"/>
              </a:spcAft>
              <a:buClr>
                <a:schemeClr val="lt1"/>
              </a:buClr>
              <a:buSzPts val="3607"/>
              <a:buFont typeface="Roboto Medium"/>
              <a:buNone/>
            </a:pPr>
            <a:r>
              <a:rPr lang="en-US" sz="3607" dirty="0">
                <a:solidFill>
                  <a:schemeClr val="lt1"/>
                </a:solidFill>
                <a:latin typeface="+mn-lt"/>
                <a:ea typeface="Roboto Medium"/>
                <a:cs typeface="Roboto Medium"/>
                <a:sym typeface="Roboto Medium"/>
              </a:rPr>
              <a:t>BIG PICTURE CREATES BIG IMPACT</a:t>
            </a:r>
            <a:r>
              <a:rPr lang="en-US" sz="2340" dirty="0">
                <a:solidFill>
                  <a:schemeClr val="lt1"/>
                </a:solidFill>
                <a:latin typeface="+mn-lt"/>
                <a:ea typeface="Roboto Medium"/>
                <a:cs typeface="Roboto Medium"/>
                <a:sym typeface="Roboto Medium"/>
              </a:rPr>
              <a:t/>
            </a:r>
            <a:br>
              <a:rPr lang="en-US" sz="2340" dirty="0">
                <a:solidFill>
                  <a:schemeClr val="lt1"/>
                </a:solidFill>
                <a:latin typeface="+mn-lt"/>
                <a:ea typeface="Roboto Medium"/>
                <a:cs typeface="Roboto Medium"/>
                <a:sym typeface="Roboto Medium"/>
              </a:rPr>
            </a:br>
            <a:r>
              <a:rPr lang="en-US" sz="1365" dirty="0">
                <a:solidFill>
                  <a:schemeClr val="lt1"/>
                </a:solidFill>
                <a:latin typeface="+mn-lt"/>
                <a:ea typeface="Roboto Medium"/>
                <a:cs typeface="Roboto Medium"/>
                <a:sym typeface="Roboto Medium"/>
              </a:rPr>
              <a:t>A Picture Is Worth A Thousand Words</a:t>
            </a:r>
            <a:endParaRPr dirty="0">
              <a:latin typeface="+mn-lt"/>
            </a:endParaRPr>
          </a:p>
        </p:txBody>
      </p:sp>
      <p:sp>
        <p:nvSpPr>
          <p:cNvPr id="186" name="Google Shape;186;p23"/>
          <p:cNvSpPr/>
          <p:nvPr/>
        </p:nvSpPr>
        <p:spPr>
          <a:xfrm rot="5400000">
            <a:off x="11692023" y="556334"/>
            <a:ext cx="1369286" cy="307777"/>
          </a:xfrm>
          <a:prstGeom prst="rect">
            <a:avLst/>
          </a:prstGeom>
          <a:noFill/>
          <a:ln>
            <a:noFill/>
          </a:ln>
        </p:spPr>
        <p:txBody>
          <a:bodyPr spcFirstLastPara="1" wrap="square" lIns="91425" tIns="45700" rIns="91425" bIns="45700" anchor="t" anchorCtr="0">
            <a:noAutofit/>
          </a:bodyPr>
          <a:lstStyle/>
          <a:p>
            <a:pPr marL="0" marR="0" lvl="0" indent="0" algn="l" rtl="0">
              <a:spcBef>
                <a:spcPts val="0"/>
              </a:spcBef>
              <a:spcAft>
                <a:spcPts val="0"/>
              </a:spcAft>
              <a:buNone/>
            </a:pPr>
            <a:r>
              <a:rPr lang="en-US" sz="1400">
                <a:solidFill>
                  <a:schemeClr val="dk1"/>
                </a:solidFill>
                <a:latin typeface="Roboto"/>
                <a:ea typeface="Roboto"/>
                <a:cs typeface="Roboto"/>
                <a:sym typeface="Roboto"/>
              </a:rPr>
              <a:t>Slidehood.com</a:t>
            </a:r>
            <a:endParaRPr/>
          </a:p>
        </p:txBody>
      </p:sp>
    </p:spTree>
  </p:cSld>
  <p:clrMapOvr>
    <a:masterClrMapping/>
  </p:clrMapOvr>
  <p:transition spd="slow">
    <p:push dir="u"/>
  </p:transition>
  <p:timing>
    <p:tnLst>
      <p:par>
        <p:cTn id="1" dur="indefinite" restart="never" nodeType="tmRoot"/>
      </p:par>
    </p:tnLst>
  </p:timing>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Shape 190"/>
        <p:cNvGrpSpPr/>
        <p:nvPr/>
      </p:nvGrpSpPr>
      <p:grpSpPr>
        <a:xfrm>
          <a:off x="0" y="0"/>
          <a:ext cx="0" cy="0"/>
          <a:chOff x="0" y="0"/>
          <a:chExt cx="0" cy="0"/>
        </a:xfrm>
      </p:grpSpPr>
      <p:sp>
        <p:nvSpPr>
          <p:cNvPr id="191" name="Google Shape;191;p24"/>
          <p:cNvSpPr txBox="1"/>
          <p:nvPr/>
        </p:nvSpPr>
        <p:spPr>
          <a:xfrm>
            <a:off x="3142628" y="398639"/>
            <a:ext cx="5924829" cy="1244635"/>
          </a:xfrm>
          <a:prstGeom prst="rect">
            <a:avLst/>
          </a:prstGeom>
          <a:noFill/>
          <a:ln>
            <a:noFill/>
          </a:ln>
        </p:spPr>
        <p:txBody>
          <a:bodyPr spcFirstLastPara="1" wrap="square" lIns="91425" tIns="91425" rIns="91425" bIns="91425" anchor="b" anchorCtr="0">
            <a:noAutofit/>
          </a:bodyPr>
          <a:lstStyle/>
          <a:p>
            <a:pPr marL="0" marR="0" lvl="0" indent="0" algn="ctr" rtl="0">
              <a:lnSpc>
                <a:spcPct val="90000"/>
              </a:lnSpc>
              <a:spcBef>
                <a:spcPts val="0"/>
              </a:spcBef>
              <a:spcAft>
                <a:spcPts val="0"/>
              </a:spcAft>
              <a:buClr>
                <a:schemeClr val="lt1"/>
              </a:buClr>
              <a:buSzPts val="3600"/>
              <a:buFont typeface="Roboto Medium"/>
              <a:buNone/>
            </a:pPr>
            <a:r>
              <a:rPr lang="en-US" sz="3600" dirty="0">
                <a:solidFill>
                  <a:srgbClr val="3C4973"/>
                </a:solidFill>
                <a:latin typeface="+mj-lt"/>
                <a:ea typeface="Roboto Medium"/>
                <a:cs typeface="Roboto Medium"/>
                <a:sym typeface="Roboto Medium"/>
              </a:rPr>
              <a:t>USE CHARTS TO EXPLAIN YOUR </a:t>
            </a:r>
            <a:r>
              <a:rPr lang="en-US" sz="3600" b="1" dirty="0">
                <a:solidFill>
                  <a:srgbClr val="3C4973"/>
                </a:solidFill>
                <a:latin typeface="+mj-lt"/>
                <a:ea typeface="Roboto Medium"/>
                <a:cs typeface="Roboto Medium"/>
                <a:sym typeface="Roboto Medium"/>
              </a:rPr>
              <a:t>IDEAS</a:t>
            </a:r>
            <a:endParaRPr dirty="0">
              <a:solidFill>
                <a:srgbClr val="3C4973"/>
              </a:solidFill>
              <a:latin typeface="+mj-lt"/>
            </a:endParaRPr>
          </a:p>
        </p:txBody>
      </p:sp>
      <p:sp>
        <p:nvSpPr>
          <p:cNvPr id="193" name="Google Shape;193;p24"/>
          <p:cNvSpPr/>
          <p:nvPr/>
        </p:nvSpPr>
        <p:spPr>
          <a:xfrm rot="5400000">
            <a:off x="11692023" y="556334"/>
            <a:ext cx="1369286" cy="307777"/>
          </a:xfrm>
          <a:prstGeom prst="rect">
            <a:avLst/>
          </a:prstGeom>
          <a:noFill/>
          <a:ln>
            <a:noFill/>
          </a:ln>
        </p:spPr>
        <p:txBody>
          <a:bodyPr spcFirstLastPara="1" wrap="square" lIns="91425" tIns="45700" rIns="91425" bIns="45700" anchor="t" anchorCtr="0">
            <a:noAutofit/>
          </a:bodyPr>
          <a:lstStyle/>
          <a:p>
            <a:pPr marL="0" marR="0" lvl="0" indent="0" algn="l" rtl="0">
              <a:spcBef>
                <a:spcPts val="0"/>
              </a:spcBef>
              <a:spcAft>
                <a:spcPts val="0"/>
              </a:spcAft>
              <a:buNone/>
            </a:pPr>
            <a:r>
              <a:rPr lang="en-US" sz="1400">
                <a:solidFill>
                  <a:schemeClr val="dk1"/>
                </a:solidFill>
                <a:latin typeface="Roboto"/>
                <a:ea typeface="Roboto"/>
                <a:cs typeface="Roboto"/>
                <a:sym typeface="Roboto"/>
              </a:rPr>
              <a:t>Slidehood.com</a:t>
            </a:r>
            <a:endParaRPr/>
          </a:p>
        </p:txBody>
      </p:sp>
      <p:graphicFrame>
        <p:nvGraphicFramePr>
          <p:cNvPr id="4" name="Chart 3"/>
          <p:cNvGraphicFramePr/>
          <p:nvPr>
            <p:extLst>
              <p:ext uri="{D42A27DB-BD31-4B8C-83A1-F6EECF244321}">
                <p14:modId xmlns:p14="http://schemas.microsoft.com/office/powerpoint/2010/main" val="3396860494"/>
              </p:ext>
            </p:extLst>
          </p:nvPr>
        </p:nvGraphicFramePr>
        <p:xfrm>
          <a:off x="1620596" y="1456232"/>
          <a:ext cx="8950808" cy="5078206"/>
        </p:xfrm>
        <a:graphic>
          <a:graphicData uri="http://schemas.openxmlformats.org/drawingml/2006/chart">
            <c:chart xmlns:c="http://schemas.openxmlformats.org/drawingml/2006/chart" xmlns:r="http://schemas.openxmlformats.org/officeDocument/2006/relationships" r:id="rId3"/>
          </a:graphicData>
        </a:graphic>
      </p:graphicFrame>
    </p:spTree>
  </p:cSld>
  <p:clrMapOvr>
    <a:masterClrMapping/>
  </p:clrMapOvr>
  <p:transition spd="slow">
    <p:push dir="u"/>
  </p:transition>
  <p:timing>
    <p:tnLst>
      <p:par>
        <p:cTn id="1" dur="indefinite" restart="never" nodeType="tmRoot"/>
      </p:par>
    </p:tnLst>
  </p:timing>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Shape 198"/>
        <p:cNvGrpSpPr/>
        <p:nvPr/>
      </p:nvGrpSpPr>
      <p:grpSpPr>
        <a:xfrm>
          <a:off x="0" y="0"/>
          <a:ext cx="0" cy="0"/>
          <a:chOff x="0" y="0"/>
          <a:chExt cx="0" cy="0"/>
        </a:xfrm>
      </p:grpSpPr>
      <p:sp>
        <p:nvSpPr>
          <p:cNvPr id="199" name="Google Shape;199;p25"/>
          <p:cNvSpPr txBox="1"/>
          <p:nvPr/>
        </p:nvSpPr>
        <p:spPr>
          <a:xfrm>
            <a:off x="2427592" y="710222"/>
            <a:ext cx="7336816" cy="1204992"/>
          </a:xfrm>
          <a:prstGeom prst="rect">
            <a:avLst/>
          </a:prstGeom>
          <a:noFill/>
          <a:ln>
            <a:noFill/>
          </a:ln>
        </p:spPr>
        <p:txBody>
          <a:bodyPr spcFirstLastPara="1" wrap="square" lIns="91425" tIns="91425" rIns="91425" bIns="91425" anchor="b" anchorCtr="0">
            <a:noAutofit/>
          </a:bodyPr>
          <a:lstStyle/>
          <a:p>
            <a:pPr marL="0" marR="0" lvl="0" indent="0" algn="ctr" rtl="0">
              <a:lnSpc>
                <a:spcPct val="90000"/>
              </a:lnSpc>
              <a:spcBef>
                <a:spcPts val="0"/>
              </a:spcBef>
              <a:spcAft>
                <a:spcPts val="0"/>
              </a:spcAft>
              <a:buClr>
                <a:srgbClr val="595959"/>
              </a:buClr>
              <a:buSzPts val="3600"/>
              <a:buFont typeface="Roboto Medium"/>
              <a:buNone/>
            </a:pPr>
            <a:r>
              <a:rPr lang="en-US" sz="3600" dirty="0">
                <a:solidFill>
                  <a:srgbClr val="595959"/>
                </a:solidFill>
                <a:latin typeface="+mj-lt"/>
                <a:ea typeface="Roboto Medium"/>
                <a:cs typeface="Roboto Medium"/>
                <a:sym typeface="Roboto Medium"/>
              </a:rPr>
              <a:t>USE TABLES TO EXPLAIN YOUR </a:t>
            </a:r>
            <a:r>
              <a:rPr lang="en-US" sz="3600" b="1" dirty="0">
                <a:solidFill>
                  <a:srgbClr val="3C4973"/>
                </a:solidFill>
                <a:latin typeface="+mj-lt"/>
                <a:ea typeface="Roboto Medium"/>
                <a:cs typeface="Roboto Medium"/>
                <a:sym typeface="Roboto Medium"/>
              </a:rPr>
              <a:t>DATA</a:t>
            </a:r>
            <a:endParaRPr sz="3600" b="1" dirty="0">
              <a:solidFill>
                <a:srgbClr val="3C4973"/>
              </a:solidFill>
              <a:latin typeface="+mj-lt"/>
              <a:ea typeface="Roboto Medium"/>
              <a:cs typeface="Roboto Medium"/>
              <a:sym typeface="Roboto Medium"/>
            </a:endParaRPr>
          </a:p>
        </p:txBody>
      </p:sp>
      <p:graphicFrame>
        <p:nvGraphicFramePr>
          <p:cNvPr id="200" name="Google Shape;200;p25"/>
          <p:cNvGraphicFramePr/>
          <p:nvPr>
            <p:extLst>
              <p:ext uri="{D42A27DB-BD31-4B8C-83A1-F6EECF244321}">
                <p14:modId xmlns:p14="http://schemas.microsoft.com/office/powerpoint/2010/main" val="3968373330"/>
              </p:ext>
            </p:extLst>
          </p:nvPr>
        </p:nvGraphicFramePr>
        <p:xfrm>
          <a:off x="2256988" y="2149764"/>
          <a:ext cx="7678025" cy="3540807"/>
        </p:xfrm>
        <a:graphic>
          <a:graphicData uri="http://schemas.openxmlformats.org/drawingml/2006/table">
            <a:tbl>
              <a:tblPr firstRow="1" firstCol="1" bandRow="1" bandCol="1">
                <a:tableStyleId>{FABFCF23-3B69-468F-B69F-88F6DE6A72F2}</a:tableStyleId>
              </a:tblPr>
              <a:tblGrid>
                <a:gridCol w="1014335">
                  <a:extLst>
                    <a:ext uri="{9D8B030D-6E8A-4147-A177-3AD203B41FA5}">
                      <a16:colId xmlns:a16="http://schemas.microsoft.com/office/drawing/2014/main" val="20000"/>
                    </a:ext>
                  </a:extLst>
                </a:gridCol>
                <a:gridCol w="2824678">
                  <a:extLst>
                    <a:ext uri="{9D8B030D-6E8A-4147-A177-3AD203B41FA5}">
                      <a16:colId xmlns:a16="http://schemas.microsoft.com/office/drawing/2014/main" val="20001"/>
                    </a:ext>
                  </a:extLst>
                </a:gridCol>
                <a:gridCol w="1919506">
                  <a:extLst>
                    <a:ext uri="{9D8B030D-6E8A-4147-A177-3AD203B41FA5}">
                      <a16:colId xmlns:a16="http://schemas.microsoft.com/office/drawing/2014/main" val="20002"/>
                    </a:ext>
                  </a:extLst>
                </a:gridCol>
                <a:gridCol w="1919506">
                  <a:extLst>
                    <a:ext uri="{9D8B030D-6E8A-4147-A177-3AD203B41FA5}">
                      <a16:colId xmlns:a16="http://schemas.microsoft.com/office/drawing/2014/main" val="20003"/>
                    </a:ext>
                  </a:extLst>
                </a:gridCol>
              </a:tblGrid>
              <a:tr h="328850">
                <a:tc>
                  <a:txBody>
                    <a:bodyPr/>
                    <a:lstStyle/>
                    <a:p>
                      <a:pPr marL="0" marR="0" lvl="0" indent="0" algn="ctr" rtl="0">
                        <a:spcBef>
                          <a:spcPts val="0"/>
                        </a:spcBef>
                        <a:spcAft>
                          <a:spcPts val="0"/>
                        </a:spcAft>
                        <a:buNone/>
                      </a:pPr>
                      <a:r>
                        <a:rPr lang="en-US" sz="1600" u="none" strike="noStrike" cap="none"/>
                        <a:t>S.NO</a:t>
                      </a:r>
                      <a:endParaRPr sz="1600"/>
                    </a:p>
                  </a:txBody>
                  <a:tcPr marL="80212" marR="80212" marT="40092" marB="40092">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tcPr>
                </a:tc>
                <a:tc>
                  <a:txBody>
                    <a:bodyPr/>
                    <a:lstStyle/>
                    <a:p>
                      <a:pPr marL="0" marR="0" lvl="0" indent="0" algn="ctr" rtl="0">
                        <a:spcBef>
                          <a:spcPts val="0"/>
                        </a:spcBef>
                        <a:spcAft>
                          <a:spcPts val="0"/>
                        </a:spcAft>
                        <a:buNone/>
                      </a:pPr>
                      <a:r>
                        <a:rPr lang="en-US" sz="1600" u="none" strike="noStrike" cap="none"/>
                        <a:t>DATA</a:t>
                      </a:r>
                      <a:endParaRPr sz="1600"/>
                    </a:p>
                  </a:txBody>
                  <a:tcPr marL="80212" marR="80212" marT="40092" marB="40092">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tcPr>
                </a:tc>
                <a:tc>
                  <a:txBody>
                    <a:bodyPr/>
                    <a:lstStyle/>
                    <a:p>
                      <a:pPr marL="0" marR="0" lvl="0" indent="0" algn="ctr" rtl="0">
                        <a:spcBef>
                          <a:spcPts val="0"/>
                        </a:spcBef>
                        <a:spcAft>
                          <a:spcPts val="0"/>
                        </a:spcAft>
                        <a:buNone/>
                      </a:pPr>
                      <a:r>
                        <a:rPr lang="en-US" sz="1600" u="none" strike="noStrike" cap="none"/>
                        <a:t>MORE DATA</a:t>
                      </a:r>
                      <a:endParaRPr sz="1600"/>
                    </a:p>
                  </a:txBody>
                  <a:tcPr marL="80212" marR="80212" marT="40092" marB="40092">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tcPr>
                </a:tc>
                <a:tc>
                  <a:txBody>
                    <a:bodyPr/>
                    <a:lstStyle/>
                    <a:p>
                      <a:pPr marL="0" marR="0" lvl="0" indent="0" algn="ctr" rtl="0">
                        <a:spcBef>
                          <a:spcPts val="0"/>
                        </a:spcBef>
                        <a:spcAft>
                          <a:spcPts val="0"/>
                        </a:spcAft>
                        <a:buNone/>
                      </a:pPr>
                      <a:r>
                        <a:rPr lang="en-US" sz="1600" u="none" strike="noStrike" cap="none"/>
                        <a:t>LOTS OF DATA</a:t>
                      </a:r>
                      <a:endParaRPr sz="1600"/>
                    </a:p>
                  </a:txBody>
                  <a:tcPr marL="80212" marR="80212" marT="40092" marB="40092">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tcPr>
                </a:tc>
                <a:extLst>
                  <a:ext uri="{0D108BD9-81ED-4DB2-BD59-A6C34878D82A}">
                    <a16:rowId xmlns:a16="http://schemas.microsoft.com/office/drawing/2014/main" val="10000"/>
                  </a:ext>
                </a:extLst>
              </a:tr>
              <a:tr h="458851">
                <a:tc>
                  <a:txBody>
                    <a:bodyPr/>
                    <a:lstStyle/>
                    <a:p>
                      <a:pPr marL="0" marR="0" lvl="0" indent="0" algn="l" rtl="0">
                        <a:spcBef>
                          <a:spcPts val="0"/>
                        </a:spcBef>
                        <a:spcAft>
                          <a:spcPts val="0"/>
                        </a:spcAft>
                        <a:buNone/>
                      </a:pPr>
                      <a:endParaRPr sz="1600"/>
                    </a:p>
                  </a:txBody>
                  <a:tcPr marL="80212" marR="80212" marT="40092" marB="40092">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tcPr>
                </a:tc>
                <a:tc>
                  <a:txBody>
                    <a:bodyPr/>
                    <a:lstStyle/>
                    <a:p>
                      <a:pPr marL="0" marR="0" lvl="0" indent="0" algn="l" rtl="0">
                        <a:spcBef>
                          <a:spcPts val="0"/>
                        </a:spcBef>
                        <a:spcAft>
                          <a:spcPts val="0"/>
                        </a:spcAft>
                        <a:buNone/>
                      </a:pPr>
                      <a:endParaRPr sz="1600"/>
                    </a:p>
                  </a:txBody>
                  <a:tcPr marL="80212" marR="80212" marT="40092" marB="40092">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tcPr>
                </a:tc>
                <a:tc>
                  <a:txBody>
                    <a:bodyPr/>
                    <a:lstStyle/>
                    <a:p>
                      <a:pPr marL="0" marR="0" lvl="0" indent="0" algn="l" rtl="0">
                        <a:spcBef>
                          <a:spcPts val="0"/>
                        </a:spcBef>
                        <a:spcAft>
                          <a:spcPts val="0"/>
                        </a:spcAft>
                        <a:buNone/>
                      </a:pPr>
                      <a:endParaRPr sz="1600"/>
                    </a:p>
                  </a:txBody>
                  <a:tcPr marL="80212" marR="80212" marT="40092" marB="40092">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tcPr>
                </a:tc>
                <a:tc>
                  <a:txBody>
                    <a:bodyPr/>
                    <a:lstStyle/>
                    <a:p>
                      <a:pPr marL="0" marR="0" lvl="0" indent="0" algn="l" rtl="0">
                        <a:spcBef>
                          <a:spcPts val="0"/>
                        </a:spcBef>
                        <a:spcAft>
                          <a:spcPts val="0"/>
                        </a:spcAft>
                        <a:buNone/>
                      </a:pPr>
                      <a:endParaRPr sz="1600" dirty="0"/>
                    </a:p>
                  </a:txBody>
                  <a:tcPr marL="80212" marR="80212" marT="40092" marB="40092">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tcPr>
                </a:tc>
                <a:extLst>
                  <a:ext uri="{0D108BD9-81ED-4DB2-BD59-A6C34878D82A}">
                    <a16:rowId xmlns:a16="http://schemas.microsoft.com/office/drawing/2014/main" val="10001"/>
                  </a:ext>
                </a:extLst>
              </a:tr>
              <a:tr h="458851">
                <a:tc>
                  <a:txBody>
                    <a:bodyPr/>
                    <a:lstStyle/>
                    <a:p>
                      <a:pPr marL="0" marR="0" lvl="0" indent="0" algn="l" rtl="0">
                        <a:spcBef>
                          <a:spcPts val="0"/>
                        </a:spcBef>
                        <a:spcAft>
                          <a:spcPts val="0"/>
                        </a:spcAft>
                        <a:buNone/>
                      </a:pPr>
                      <a:endParaRPr sz="1600"/>
                    </a:p>
                  </a:txBody>
                  <a:tcPr marL="80212" marR="80212" marT="40092" marB="40092">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tcPr>
                </a:tc>
                <a:tc>
                  <a:txBody>
                    <a:bodyPr/>
                    <a:lstStyle/>
                    <a:p>
                      <a:pPr marL="0" marR="0" lvl="0" indent="0" algn="l" rtl="0">
                        <a:spcBef>
                          <a:spcPts val="0"/>
                        </a:spcBef>
                        <a:spcAft>
                          <a:spcPts val="0"/>
                        </a:spcAft>
                        <a:buNone/>
                      </a:pPr>
                      <a:endParaRPr sz="1600"/>
                    </a:p>
                  </a:txBody>
                  <a:tcPr marL="80212" marR="80212" marT="40092" marB="40092">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tcPr>
                </a:tc>
                <a:tc>
                  <a:txBody>
                    <a:bodyPr/>
                    <a:lstStyle/>
                    <a:p>
                      <a:pPr marL="0" marR="0" lvl="0" indent="0" algn="l" rtl="0">
                        <a:spcBef>
                          <a:spcPts val="0"/>
                        </a:spcBef>
                        <a:spcAft>
                          <a:spcPts val="0"/>
                        </a:spcAft>
                        <a:buNone/>
                      </a:pPr>
                      <a:endParaRPr sz="1600"/>
                    </a:p>
                  </a:txBody>
                  <a:tcPr marL="80212" marR="80212" marT="40092" marB="40092">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tcPr>
                </a:tc>
                <a:tc>
                  <a:txBody>
                    <a:bodyPr/>
                    <a:lstStyle/>
                    <a:p>
                      <a:pPr marL="0" marR="0" lvl="0" indent="0" algn="l" rtl="0">
                        <a:spcBef>
                          <a:spcPts val="0"/>
                        </a:spcBef>
                        <a:spcAft>
                          <a:spcPts val="0"/>
                        </a:spcAft>
                        <a:buNone/>
                      </a:pPr>
                      <a:endParaRPr sz="1600"/>
                    </a:p>
                  </a:txBody>
                  <a:tcPr marL="80212" marR="80212" marT="40092" marB="40092">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tcPr>
                </a:tc>
                <a:extLst>
                  <a:ext uri="{0D108BD9-81ED-4DB2-BD59-A6C34878D82A}">
                    <a16:rowId xmlns:a16="http://schemas.microsoft.com/office/drawing/2014/main" val="10002"/>
                  </a:ext>
                </a:extLst>
              </a:tr>
              <a:tr h="458851">
                <a:tc>
                  <a:txBody>
                    <a:bodyPr/>
                    <a:lstStyle/>
                    <a:p>
                      <a:pPr marL="0" marR="0" lvl="0" indent="0" algn="l" rtl="0">
                        <a:spcBef>
                          <a:spcPts val="0"/>
                        </a:spcBef>
                        <a:spcAft>
                          <a:spcPts val="0"/>
                        </a:spcAft>
                        <a:buNone/>
                      </a:pPr>
                      <a:endParaRPr sz="1600"/>
                    </a:p>
                  </a:txBody>
                  <a:tcPr marL="80212" marR="80212" marT="40092" marB="40092">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tcPr>
                </a:tc>
                <a:tc>
                  <a:txBody>
                    <a:bodyPr/>
                    <a:lstStyle/>
                    <a:p>
                      <a:pPr marL="0" marR="0" lvl="0" indent="0" algn="l" rtl="0">
                        <a:spcBef>
                          <a:spcPts val="0"/>
                        </a:spcBef>
                        <a:spcAft>
                          <a:spcPts val="0"/>
                        </a:spcAft>
                        <a:buNone/>
                      </a:pPr>
                      <a:endParaRPr sz="1600" dirty="0"/>
                    </a:p>
                  </a:txBody>
                  <a:tcPr marL="80212" marR="80212" marT="40092" marB="40092">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tcPr>
                </a:tc>
                <a:tc>
                  <a:txBody>
                    <a:bodyPr/>
                    <a:lstStyle/>
                    <a:p>
                      <a:pPr marL="0" marR="0" lvl="0" indent="0" algn="l" rtl="0">
                        <a:spcBef>
                          <a:spcPts val="0"/>
                        </a:spcBef>
                        <a:spcAft>
                          <a:spcPts val="0"/>
                        </a:spcAft>
                        <a:buNone/>
                      </a:pPr>
                      <a:endParaRPr sz="1600"/>
                    </a:p>
                  </a:txBody>
                  <a:tcPr marL="80212" marR="80212" marT="40092" marB="40092">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tcPr>
                </a:tc>
                <a:tc>
                  <a:txBody>
                    <a:bodyPr/>
                    <a:lstStyle/>
                    <a:p>
                      <a:pPr marL="0" marR="0" lvl="0" indent="0" algn="l" rtl="0">
                        <a:spcBef>
                          <a:spcPts val="0"/>
                        </a:spcBef>
                        <a:spcAft>
                          <a:spcPts val="0"/>
                        </a:spcAft>
                        <a:buNone/>
                      </a:pPr>
                      <a:endParaRPr sz="1600"/>
                    </a:p>
                  </a:txBody>
                  <a:tcPr marL="80212" marR="80212" marT="40092" marB="40092">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tcPr>
                </a:tc>
                <a:extLst>
                  <a:ext uri="{0D108BD9-81ED-4DB2-BD59-A6C34878D82A}">
                    <a16:rowId xmlns:a16="http://schemas.microsoft.com/office/drawing/2014/main" val="10003"/>
                  </a:ext>
                </a:extLst>
              </a:tr>
              <a:tr h="458851">
                <a:tc>
                  <a:txBody>
                    <a:bodyPr/>
                    <a:lstStyle/>
                    <a:p>
                      <a:pPr marL="0" marR="0" lvl="0" indent="0" algn="l" rtl="0">
                        <a:spcBef>
                          <a:spcPts val="0"/>
                        </a:spcBef>
                        <a:spcAft>
                          <a:spcPts val="0"/>
                        </a:spcAft>
                        <a:buNone/>
                      </a:pPr>
                      <a:endParaRPr sz="1600"/>
                    </a:p>
                  </a:txBody>
                  <a:tcPr marL="80212" marR="80212" marT="40092" marB="40092">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tcPr>
                </a:tc>
                <a:tc>
                  <a:txBody>
                    <a:bodyPr/>
                    <a:lstStyle/>
                    <a:p>
                      <a:pPr marL="0" marR="0" lvl="0" indent="0" algn="l" rtl="0">
                        <a:spcBef>
                          <a:spcPts val="0"/>
                        </a:spcBef>
                        <a:spcAft>
                          <a:spcPts val="0"/>
                        </a:spcAft>
                        <a:buNone/>
                      </a:pPr>
                      <a:endParaRPr sz="1600"/>
                    </a:p>
                  </a:txBody>
                  <a:tcPr marL="80212" marR="80212" marT="40092" marB="40092">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tcPr>
                </a:tc>
                <a:tc>
                  <a:txBody>
                    <a:bodyPr/>
                    <a:lstStyle/>
                    <a:p>
                      <a:pPr marL="0" marR="0" lvl="0" indent="0" algn="l" rtl="0">
                        <a:spcBef>
                          <a:spcPts val="0"/>
                        </a:spcBef>
                        <a:spcAft>
                          <a:spcPts val="0"/>
                        </a:spcAft>
                        <a:buNone/>
                      </a:pPr>
                      <a:endParaRPr sz="1600"/>
                    </a:p>
                  </a:txBody>
                  <a:tcPr marL="80212" marR="80212" marT="40092" marB="40092">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tcPr>
                </a:tc>
                <a:tc>
                  <a:txBody>
                    <a:bodyPr/>
                    <a:lstStyle/>
                    <a:p>
                      <a:pPr marL="0" marR="0" lvl="0" indent="0" algn="l" rtl="0">
                        <a:spcBef>
                          <a:spcPts val="0"/>
                        </a:spcBef>
                        <a:spcAft>
                          <a:spcPts val="0"/>
                        </a:spcAft>
                        <a:buNone/>
                      </a:pPr>
                      <a:endParaRPr sz="1600"/>
                    </a:p>
                  </a:txBody>
                  <a:tcPr marL="80212" marR="80212" marT="40092" marB="40092">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tcPr>
                </a:tc>
                <a:extLst>
                  <a:ext uri="{0D108BD9-81ED-4DB2-BD59-A6C34878D82A}">
                    <a16:rowId xmlns:a16="http://schemas.microsoft.com/office/drawing/2014/main" val="10004"/>
                  </a:ext>
                </a:extLst>
              </a:tr>
              <a:tr h="458851">
                <a:tc>
                  <a:txBody>
                    <a:bodyPr/>
                    <a:lstStyle/>
                    <a:p>
                      <a:pPr marL="0" marR="0" lvl="0" indent="0" algn="l" rtl="0">
                        <a:spcBef>
                          <a:spcPts val="0"/>
                        </a:spcBef>
                        <a:spcAft>
                          <a:spcPts val="0"/>
                        </a:spcAft>
                        <a:buNone/>
                      </a:pPr>
                      <a:endParaRPr sz="1600"/>
                    </a:p>
                  </a:txBody>
                  <a:tcPr marL="80212" marR="80212" marT="40092" marB="40092">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tcPr>
                </a:tc>
                <a:tc>
                  <a:txBody>
                    <a:bodyPr/>
                    <a:lstStyle/>
                    <a:p>
                      <a:pPr marL="0" marR="0" lvl="0" indent="0" algn="l" rtl="0">
                        <a:spcBef>
                          <a:spcPts val="0"/>
                        </a:spcBef>
                        <a:spcAft>
                          <a:spcPts val="0"/>
                        </a:spcAft>
                        <a:buNone/>
                      </a:pPr>
                      <a:endParaRPr sz="1600"/>
                    </a:p>
                  </a:txBody>
                  <a:tcPr marL="80212" marR="80212" marT="40092" marB="40092">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tcPr>
                </a:tc>
                <a:tc>
                  <a:txBody>
                    <a:bodyPr/>
                    <a:lstStyle/>
                    <a:p>
                      <a:pPr marL="0" marR="0" lvl="0" indent="0" algn="l" rtl="0">
                        <a:spcBef>
                          <a:spcPts val="0"/>
                        </a:spcBef>
                        <a:spcAft>
                          <a:spcPts val="0"/>
                        </a:spcAft>
                        <a:buNone/>
                      </a:pPr>
                      <a:endParaRPr sz="1600"/>
                    </a:p>
                  </a:txBody>
                  <a:tcPr marL="80212" marR="80212" marT="40092" marB="40092">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tcPr>
                </a:tc>
                <a:tc>
                  <a:txBody>
                    <a:bodyPr/>
                    <a:lstStyle/>
                    <a:p>
                      <a:pPr marL="0" marR="0" lvl="0" indent="0" algn="l" rtl="0">
                        <a:spcBef>
                          <a:spcPts val="0"/>
                        </a:spcBef>
                        <a:spcAft>
                          <a:spcPts val="0"/>
                        </a:spcAft>
                        <a:buNone/>
                      </a:pPr>
                      <a:endParaRPr sz="1600"/>
                    </a:p>
                  </a:txBody>
                  <a:tcPr marL="80212" marR="80212" marT="40092" marB="40092">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tcPr>
                </a:tc>
                <a:extLst>
                  <a:ext uri="{0D108BD9-81ED-4DB2-BD59-A6C34878D82A}">
                    <a16:rowId xmlns:a16="http://schemas.microsoft.com/office/drawing/2014/main" val="10005"/>
                  </a:ext>
                </a:extLst>
              </a:tr>
              <a:tr h="458851">
                <a:tc>
                  <a:txBody>
                    <a:bodyPr/>
                    <a:lstStyle/>
                    <a:p>
                      <a:pPr marL="0" marR="0" lvl="0" indent="0" algn="l" rtl="0">
                        <a:spcBef>
                          <a:spcPts val="0"/>
                        </a:spcBef>
                        <a:spcAft>
                          <a:spcPts val="0"/>
                        </a:spcAft>
                        <a:buNone/>
                      </a:pPr>
                      <a:endParaRPr sz="1600"/>
                    </a:p>
                  </a:txBody>
                  <a:tcPr marL="80212" marR="80212" marT="40092" marB="40092">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tcPr>
                </a:tc>
                <a:tc>
                  <a:txBody>
                    <a:bodyPr/>
                    <a:lstStyle/>
                    <a:p>
                      <a:pPr marL="0" marR="0" lvl="0" indent="0" algn="l" rtl="0">
                        <a:spcBef>
                          <a:spcPts val="0"/>
                        </a:spcBef>
                        <a:spcAft>
                          <a:spcPts val="0"/>
                        </a:spcAft>
                        <a:buNone/>
                      </a:pPr>
                      <a:endParaRPr sz="1600"/>
                    </a:p>
                  </a:txBody>
                  <a:tcPr marL="80212" marR="80212" marT="40092" marB="40092">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tcPr>
                </a:tc>
                <a:tc>
                  <a:txBody>
                    <a:bodyPr/>
                    <a:lstStyle/>
                    <a:p>
                      <a:pPr marL="0" marR="0" lvl="0" indent="0" algn="l" rtl="0">
                        <a:spcBef>
                          <a:spcPts val="0"/>
                        </a:spcBef>
                        <a:spcAft>
                          <a:spcPts val="0"/>
                        </a:spcAft>
                        <a:buNone/>
                      </a:pPr>
                      <a:endParaRPr sz="1600"/>
                    </a:p>
                  </a:txBody>
                  <a:tcPr marL="80212" marR="80212" marT="40092" marB="40092">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tcPr>
                </a:tc>
                <a:tc>
                  <a:txBody>
                    <a:bodyPr/>
                    <a:lstStyle/>
                    <a:p>
                      <a:pPr marL="0" marR="0" lvl="0" indent="0" algn="l" rtl="0">
                        <a:spcBef>
                          <a:spcPts val="0"/>
                        </a:spcBef>
                        <a:spcAft>
                          <a:spcPts val="0"/>
                        </a:spcAft>
                        <a:buNone/>
                      </a:pPr>
                      <a:endParaRPr sz="1600"/>
                    </a:p>
                  </a:txBody>
                  <a:tcPr marL="80212" marR="80212" marT="40092" marB="40092">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tcPr>
                </a:tc>
                <a:extLst>
                  <a:ext uri="{0D108BD9-81ED-4DB2-BD59-A6C34878D82A}">
                    <a16:rowId xmlns:a16="http://schemas.microsoft.com/office/drawing/2014/main" val="10006"/>
                  </a:ext>
                </a:extLst>
              </a:tr>
              <a:tr h="458851">
                <a:tc>
                  <a:txBody>
                    <a:bodyPr/>
                    <a:lstStyle/>
                    <a:p>
                      <a:pPr marL="0" marR="0" lvl="0" indent="0" algn="l" rtl="0">
                        <a:spcBef>
                          <a:spcPts val="0"/>
                        </a:spcBef>
                        <a:spcAft>
                          <a:spcPts val="0"/>
                        </a:spcAft>
                        <a:buNone/>
                      </a:pPr>
                      <a:endParaRPr sz="1600"/>
                    </a:p>
                  </a:txBody>
                  <a:tcPr marL="80212" marR="80212" marT="40092" marB="40092">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tcPr>
                </a:tc>
                <a:tc>
                  <a:txBody>
                    <a:bodyPr/>
                    <a:lstStyle/>
                    <a:p>
                      <a:pPr marL="0" marR="0" lvl="0" indent="0" algn="l" rtl="0">
                        <a:spcBef>
                          <a:spcPts val="0"/>
                        </a:spcBef>
                        <a:spcAft>
                          <a:spcPts val="0"/>
                        </a:spcAft>
                        <a:buNone/>
                      </a:pPr>
                      <a:endParaRPr sz="1600"/>
                    </a:p>
                  </a:txBody>
                  <a:tcPr marL="80212" marR="80212" marT="40092" marB="40092">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tcPr>
                </a:tc>
                <a:tc>
                  <a:txBody>
                    <a:bodyPr/>
                    <a:lstStyle/>
                    <a:p>
                      <a:pPr marL="0" marR="0" lvl="0" indent="0" algn="l" rtl="0">
                        <a:spcBef>
                          <a:spcPts val="0"/>
                        </a:spcBef>
                        <a:spcAft>
                          <a:spcPts val="0"/>
                        </a:spcAft>
                        <a:buNone/>
                      </a:pPr>
                      <a:endParaRPr sz="1600"/>
                    </a:p>
                  </a:txBody>
                  <a:tcPr marL="80212" marR="80212" marT="40092" marB="40092">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tcPr>
                </a:tc>
                <a:tc>
                  <a:txBody>
                    <a:bodyPr/>
                    <a:lstStyle/>
                    <a:p>
                      <a:pPr marL="0" marR="0" lvl="0" indent="0" algn="l" rtl="0">
                        <a:spcBef>
                          <a:spcPts val="0"/>
                        </a:spcBef>
                        <a:spcAft>
                          <a:spcPts val="0"/>
                        </a:spcAft>
                        <a:buNone/>
                      </a:pPr>
                      <a:endParaRPr sz="1600" dirty="0"/>
                    </a:p>
                  </a:txBody>
                  <a:tcPr marL="80212" marR="80212" marT="40092" marB="40092">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tcPr>
                </a:tc>
                <a:extLst>
                  <a:ext uri="{0D108BD9-81ED-4DB2-BD59-A6C34878D82A}">
                    <a16:rowId xmlns:a16="http://schemas.microsoft.com/office/drawing/2014/main" val="10007"/>
                  </a:ext>
                </a:extLst>
              </a:tr>
            </a:tbl>
          </a:graphicData>
        </a:graphic>
      </p:graphicFrame>
      <p:sp>
        <p:nvSpPr>
          <p:cNvPr id="201" name="Google Shape;201;p25"/>
          <p:cNvSpPr/>
          <p:nvPr/>
        </p:nvSpPr>
        <p:spPr>
          <a:xfrm rot="5400000">
            <a:off x="11692023" y="556334"/>
            <a:ext cx="1369286" cy="307777"/>
          </a:xfrm>
          <a:prstGeom prst="rect">
            <a:avLst/>
          </a:prstGeom>
          <a:noFill/>
          <a:ln>
            <a:noFill/>
          </a:ln>
        </p:spPr>
        <p:txBody>
          <a:bodyPr spcFirstLastPara="1" wrap="square" lIns="91425" tIns="45700" rIns="91425" bIns="45700" anchor="t" anchorCtr="0">
            <a:noAutofit/>
          </a:bodyPr>
          <a:lstStyle/>
          <a:p>
            <a:pPr marL="0" marR="0" lvl="0" indent="0" algn="l" rtl="0">
              <a:spcBef>
                <a:spcPts val="0"/>
              </a:spcBef>
              <a:spcAft>
                <a:spcPts val="0"/>
              </a:spcAft>
              <a:buNone/>
            </a:pPr>
            <a:r>
              <a:rPr lang="en-US" sz="1400">
                <a:solidFill>
                  <a:schemeClr val="dk1"/>
                </a:solidFill>
                <a:latin typeface="Roboto"/>
                <a:ea typeface="Roboto"/>
                <a:cs typeface="Roboto"/>
                <a:sym typeface="Roboto"/>
              </a:rPr>
              <a:t>Slidehood.com</a:t>
            </a:r>
            <a:endParaRPr/>
          </a:p>
        </p:txBody>
      </p:sp>
    </p:spTree>
  </p:cSld>
  <p:clrMapOvr>
    <a:masterClrMapping/>
  </p:clrMapOvr>
  <p:transition spd="slow">
    <p:push dir="u"/>
  </p:transition>
  <p:timing>
    <p:tnLst>
      <p:par>
        <p:cTn id="1" dur="indefinite" restart="never" nodeType="tmRoot"/>
      </p:par>
    </p:tnLst>
  </p:timing>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Shape 205"/>
        <p:cNvGrpSpPr/>
        <p:nvPr/>
      </p:nvGrpSpPr>
      <p:grpSpPr>
        <a:xfrm>
          <a:off x="0" y="0"/>
          <a:ext cx="0" cy="0"/>
          <a:chOff x="0" y="0"/>
          <a:chExt cx="0" cy="0"/>
        </a:xfrm>
      </p:grpSpPr>
      <p:sp>
        <p:nvSpPr>
          <p:cNvPr id="206" name="Google Shape;206;p26"/>
          <p:cNvSpPr txBox="1"/>
          <p:nvPr/>
        </p:nvSpPr>
        <p:spPr>
          <a:xfrm>
            <a:off x="4685473" y="281870"/>
            <a:ext cx="3552600" cy="855310"/>
          </a:xfrm>
          <a:prstGeom prst="rect">
            <a:avLst/>
          </a:prstGeom>
          <a:noFill/>
          <a:ln>
            <a:noFill/>
          </a:ln>
        </p:spPr>
        <p:txBody>
          <a:bodyPr spcFirstLastPara="1" wrap="square" lIns="91425" tIns="91425" rIns="91425" bIns="91425" anchor="b" anchorCtr="0">
            <a:noAutofit/>
          </a:bodyPr>
          <a:lstStyle/>
          <a:p>
            <a:pPr marL="0" marR="0" lvl="0" indent="0" algn="l" rtl="0">
              <a:lnSpc>
                <a:spcPct val="90000"/>
              </a:lnSpc>
              <a:spcBef>
                <a:spcPts val="0"/>
              </a:spcBef>
              <a:spcAft>
                <a:spcPts val="0"/>
              </a:spcAft>
              <a:buClr>
                <a:srgbClr val="262626"/>
              </a:buClr>
              <a:buSzPts val="3600"/>
              <a:buFont typeface="Raleway"/>
              <a:buNone/>
            </a:pPr>
            <a:r>
              <a:rPr lang="en-US" sz="3600">
                <a:solidFill>
                  <a:srgbClr val="262626"/>
                </a:solidFill>
                <a:latin typeface="Raleway"/>
                <a:ea typeface="Raleway"/>
                <a:cs typeface="Raleway"/>
                <a:sym typeface="Raleway"/>
              </a:rPr>
              <a:t>USE </a:t>
            </a:r>
            <a:r>
              <a:rPr lang="en-US" sz="3600" b="1">
                <a:solidFill>
                  <a:srgbClr val="262626"/>
                </a:solidFill>
                <a:latin typeface="Raleway"/>
                <a:ea typeface="Raleway"/>
                <a:cs typeface="Raleway"/>
                <a:sym typeface="Raleway"/>
              </a:rPr>
              <a:t>MAPS</a:t>
            </a:r>
            <a:endParaRPr/>
          </a:p>
        </p:txBody>
      </p:sp>
      <p:sp>
        <p:nvSpPr>
          <p:cNvPr id="212" name="Google Shape;212;p26"/>
          <p:cNvSpPr/>
          <p:nvPr/>
        </p:nvSpPr>
        <p:spPr>
          <a:xfrm rot="5400000">
            <a:off x="11692023" y="556334"/>
            <a:ext cx="1369286" cy="307777"/>
          </a:xfrm>
          <a:prstGeom prst="rect">
            <a:avLst/>
          </a:prstGeom>
          <a:noFill/>
          <a:ln>
            <a:noFill/>
          </a:ln>
        </p:spPr>
        <p:txBody>
          <a:bodyPr spcFirstLastPara="1" wrap="square" lIns="91425" tIns="45700" rIns="91425" bIns="45700" anchor="t" anchorCtr="0">
            <a:noAutofit/>
          </a:bodyPr>
          <a:lstStyle/>
          <a:p>
            <a:pPr marL="0" marR="0" lvl="0" indent="0" algn="l" rtl="0">
              <a:spcBef>
                <a:spcPts val="0"/>
              </a:spcBef>
              <a:spcAft>
                <a:spcPts val="0"/>
              </a:spcAft>
              <a:buNone/>
            </a:pPr>
            <a:r>
              <a:rPr lang="en-US" sz="1400">
                <a:solidFill>
                  <a:schemeClr val="dk1"/>
                </a:solidFill>
                <a:latin typeface="Roboto"/>
                <a:ea typeface="Roboto"/>
                <a:cs typeface="Roboto"/>
                <a:sym typeface="Roboto"/>
              </a:rPr>
              <a:t>Slidehood.com</a:t>
            </a:r>
            <a:endParaRPr/>
          </a:p>
        </p:txBody>
      </p:sp>
      <p:grpSp>
        <p:nvGrpSpPr>
          <p:cNvPr id="10" name="Group 9"/>
          <p:cNvGrpSpPr/>
          <p:nvPr/>
        </p:nvGrpSpPr>
        <p:grpSpPr>
          <a:xfrm>
            <a:off x="1180929" y="1195055"/>
            <a:ext cx="9830142" cy="5115591"/>
            <a:chOff x="1449378" y="1087724"/>
            <a:chExt cx="9981143" cy="5194173"/>
          </a:xfrm>
          <a:solidFill>
            <a:srgbClr val="3C4973"/>
          </a:solidFill>
        </p:grpSpPr>
        <p:sp>
          <p:nvSpPr>
            <p:cNvPr id="11" name="Oval 10"/>
            <p:cNvSpPr/>
            <p:nvPr/>
          </p:nvSpPr>
          <p:spPr>
            <a:xfrm>
              <a:off x="2520939" y="1930393"/>
              <a:ext cx="568323" cy="568323"/>
            </a:xfrm>
            <a:prstGeom prst="ellipse">
              <a:avLst/>
            </a:prstGeom>
            <a:solidFill>
              <a:srgbClr val="FFCD7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Oval 11"/>
            <p:cNvSpPr/>
            <p:nvPr/>
          </p:nvSpPr>
          <p:spPr>
            <a:xfrm>
              <a:off x="2981312" y="1762119"/>
              <a:ext cx="283368" cy="28336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Oval 12"/>
            <p:cNvSpPr/>
            <p:nvPr/>
          </p:nvSpPr>
          <p:spPr>
            <a:xfrm>
              <a:off x="2474109" y="1662107"/>
              <a:ext cx="283368" cy="28336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Oval 13"/>
            <p:cNvSpPr/>
            <p:nvPr/>
          </p:nvSpPr>
          <p:spPr>
            <a:xfrm>
              <a:off x="2040725" y="2386004"/>
              <a:ext cx="283368" cy="28336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Oval 14"/>
            <p:cNvSpPr/>
            <p:nvPr/>
          </p:nvSpPr>
          <p:spPr>
            <a:xfrm>
              <a:off x="2747952" y="2530068"/>
              <a:ext cx="283368" cy="28336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 name="Oval 15"/>
            <p:cNvSpPr/>
            <p:nvPr/>
          </p:nvSpPr>
          <p:spPr>
            <a:xfrm>
              <a:off x="3181337" y="2237176"/>
              <a:ext cx="283368" cy="28336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 name="Oval 16"/>
            <p:cNvSpPr/>
            <p:nvPr/>
          </p:nvSpPr>
          <p:spPr>
            <a:xfrm>
              <a:off x="3881424" y="1839108"/>
              <a:ext cx="283368" cy="28336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 name="Oval 17"/>
            <p:cNvSpPr/>
            <p:nvPr/>
          </p:nvSpPr>
          <p:spPr>
            <a:xfrm>
              <a:off x="3524238" y="2100254"/>
              <a:ext cx="342105" cy="342105"/>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 name="Oval 18"/>
            <p:cNvSpPr/>
            <p:nvPr/>
          </p:nvSpPr>
          <p:spPr>
            <a:xfrm>
              <a:off x="2235190" y="2797559"/>
              <a:ext cx="381193" cy="381193"/>
            </a:xfrm>
            <a:prstGeom prst="ellipse">
              <a:avLst/>
            </a:prstGeom>
            <a:solidFill>
              <a:srgbClr val="FFCD7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 name="Oval 19"/>
            <p:cNvSpPr/>
            <p:nvPr/>
          </p:nvSpPr>
          <p:spPr>
            <a:xfrm>
              <a:off x="3168439" y="2548132"/>
              <a:ext cx="228599" cy="228599"/>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Oval 20"/>
            <p:cNvSpPr/>
            <p:nvPr/>
          </p:nvSpPr>
          <p:spPr>
            <a:xfrm>
              <a:off x="3290874" y="1973255"/>
              <a:ext cx="228599" cy="228599"/>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 name="Oval 21"/>
            <p:cNvSpPr/>
            <p:nvPr/>
          </p:nvSpPr>
          <p:spPr>
            <a:xfrm>
              <a:off x="2133592" y="1903802"/>
              <a:ext cx="228599" cy="228599"/>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 name="Oval 22"/>
            <p:cNvSpPr/>
            <p:nvPr/>
          </p:nvSpPr>
          <p:spPr>
            <a:xfrm>
              <a:off x="3208721" y="1394908"/>
              <a:ext cx="228599" cy="228599"/>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 name="Oval 23"/>
            <p:cNvSpPr/>
            <p:nvPr/>
          </p:nvSpPr>
          <p:spPr>
            <a:xfrm>
              <a:off x="4972033" y="1223856"/>
              <a:ext cx="342105" cy="342105"/>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 name="Oval 24"/>
            <p:cNvSpPr/>
            <p:nvPr/>
          </p:nvSpPr>
          <p:spPr>
            <a:xfrm>
              <a:off x="5419705" y="1087724"/>
              <a:ext cx="283368" cy="28336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 name="Oval 25"/>
            <p:cNvSpPr/>
            <p:nvPr/>
          </p:nvSpPr>
          <p:spPr>
            <a:xfrm>
              <a:off x="4778757" y="1613981"/>
              <a:ext cx="188513" cy="18851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 name="Oval 26"/>
            <p:cNvSpPr/>
            <p:nvPr/>
          </p:nvSpPr>
          <p:spPr>
            <a:xfrm>
              <a:off x="3264680" y="1647570"/>
              <a:ext cx="188513" cy="18851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 name="Oval 27"/>
            <p:cNvSpPr/>
            <p:nvPr/>
          </p:nvSpPr>
          <p:spPr>
            <a:xfrm>
              <a:off x="3043029" y="1551779"/>
              <a:ext cx="188513" cy="18851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 name="Oval 28"/>
            <p:cNvSpPr/>
            <p:nvPr/>
          </p:nvSpPr>
          <p:spPr>
            <a:xfrm>
              <a:off x="1939117" y="1464464"/>
              <a:ext cx="177805" cy="177805"/>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 name="Oval 29"/>
            <p:cNvSpPr/>
            <p:nvPr/>
          </p:nvSpPr>
          <p:spPr>
            <a:xfrm>
              <a:off x="1944679" y="1653516"/>
              <a:ext cx="177805" cy="177805"/>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1" name="Oval 30"/>
            <p:cNvSpPr/>
            <p:nvPr/>
          </p:nvSpPr>
          <p:spPr>
            <a:xfrm>
              <a:off x="1449378" y="1740292"/>
              <a:ext cx="177805" cy="177805"/>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 name="Oval 31"/>
            <p:cNvSpPr/>
            <p:nvPr/>
          </p:nvSpPr>
          <p:spPr>
            <a:xfrm>
              <a:off x="2270110" y="1740292"/>
              <a:ext cx="177805" cy="177805"/>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 name="Oval 32"/>
            <p:cNvSpPr/>
            <p:nvPr/>
          </p:nvSpPr>
          <p:spPr>
            <a:xfrm>
              <a:off x="2382034" y="1922047"/>
              <a:ext cx="177805" cy="177805"/>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 name="Oval 33"/>
            <p:cNvSpPr/>
            <p:nvPr/>
          </p:nvSpPr>
          <p:spPr>
            <a:xfrm>
              <a:off x="2491074" y="1464464"/>
              <a:ext cx="177805" cy="177805"/>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 name="Oval 34"/>
            <p:cNvSpPr/>
            <p:nvPr/>
          </p:nvSpPr>
          <p:spPr>
            <a:xfrm>
              <a:off x="2179795" y="1489238"/>
              <a:ext cx="157793" cy="15779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6" name="Oval 35"/>
            <p:cNvSpPr/>
            <p:nvPr/>
          </p:nvSpPr>
          <p:spPr>
            <a:xfrm>
              <a:off x="2676778" y="1514872"/>
              <a:ext cx="157793" cy="15779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7" name="Oval 36"/>
            <p:cNvSpPr/>
            <p:nvPr/>
          </p:nvSpPr>
          <p:spPr>
            <a:xfrm>
              <a:off x="2797249" y="1714995"/>
              <a:ext cx="168687" cy="1686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 name="Oval 37"/>
            <p:cNvSpPr/>
            <p:nvPr/>
          </p:nvSpPr>
          <p:spPr>
            <a:xfrm>
              <a:off x="2332410" y="2132401"/>
              <a:ext cx="168687" cy="1686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9" name="Oval 38"/>
            <p:cNvSpPr/>
            <p:nvPr/>
          </p:nvSpPr>
          <p:spPr>
            <a:xfrm>
              <a:off x="3114055" y="2057040"/>
              <a:ext cx="168687" cy="1686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 name="Oval 39"/>
            <p:cNvSpPr/>
            <p:nvPr/>
          </p:nvSpPr>
          <p:spPr>
            <a:xfrm>
              <a:off x="3004919" y="2438585"/>
              <a:ext cx="168687" cy="1686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 name="Oval 40"/>
            <p:cNvSpPr/>
            <p:nvPr/>
          </p:nvSpPr>
          <p:spPr>
            <a:xfrm>
              <a:off x="2580280" y="2499918"/>
              <a:ext cx="168687" cy="1686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 name="Oval 41"/>
            <p:cNvSpPr/>
            <p:nvPr/>
          </p:nvSpPr>
          <p:spPr>
            <a:xfrm>
              <a:off x="2049250" y="2857085"/>
              <a:ext cx="168687" cy="1686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3" name="Oval 42"/>
            <p:cNvSpPr/>
            <p:nvPr/>
          </p:nvSpPr>
          <p:spPr>
            <a:xfrm>
              <a:off x="2150224" y="2688398"/>
              <a:ext cx="168687" cy="1686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 name="Oval 43"/>
            <p:cNvSpPr/>
            <p:nvPr/>
          </p:nvSpPr>
          <p:spPr>
            <a:xfrm>
              <a:off x="2704528" y="2832712"/>
              <a:ext cx="168687" cy="1686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 name="Oval 44"/>
            <p:cNvSpPr/>
            <p:nvPr/>
          </p:nvSpPr>
          <p:spPr>
            <a:xfrm>
              <a:off x="3071248" y="2875569"/>
              <a:ext cx="168687" cy="1686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 name="Oval 45"/>
            <p:cNvSpPr/>
            <p:nvPr/>
          </p:nvSpPr>
          <p:spPr>
            <a:xfrm>
              <a:off x="3295090" y="3242290"/>
              <a:ext cx="168687" cy="1686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 name="Oval 46"/>
            <p:cNvSpPr/>
            <p:nvPr/>
          </p:nvSpPr>
          <p:spPr>
            <a:xfrm>
              <a:off x="3895169" y="2251679"/>
              <a:ext cx="168687" cy="1686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8" name="Oval 47"/>
            <p:cNvSpPr/>
            <p:nvPr/>
          </p:nvSpPr>
          <p:spPr>
            <a:xfrm>
              <a:off x="4216974" y="2098264"/>
              <a:ext cx="168687" cy="1686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9" name="Oval 48"/>
            <p:cNvSpPr/>
            <p:nvPr/>
          </p:nvSpPr>
          <p:spPr>
            <a:xfrm>
              <a:off x="2316099" y="2590904"/>
              <a:ext cx="182880" cy="182880"/>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0" name="Oval 49"/>
            <p:cNvSpPr/>
            <p:nvPr/>
          </p:nvSpPr>
          <p:spPr>
            <a:xfrm>
              <a:off x="1691917" y="1609574"/>
              <a:ext cx="111413" cy="11141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1" name="Oval 50"/>
            <p:cNvSpPr/>
            <p:nvPr/>
          </p:nvSpPr>
          <p:spPr>
            <a:xfrm>
              <a:off x="2225878" y="2237362"/>
              <a:ext cx="111413" cy="11141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2" name="Oval 51"/>
            <p:cNvSpPr/>
            <p:nvPr/>
          </p:nvSpPr>
          <p:spPr>
            <a:xfrm>
              <a:off x="1811830" y="1551779"/>
              <a:ext cx="111413" cy="11141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3" name="Oval 52"/>
            <p:cNvSpPr/>
            <p:nvPr/>
          </p:nvSpPr>
          <p:spPr>
            <a:xfrm>
              <a:off x="2474804" y="2464385"/>
              <a:ext cx="111413" cy="11141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4" name="Oval 53"/>
            <p:cNvSpPr/>
            <p:nvPr/>
          </p:nvSpPr>
          <p:spPr>
            <a:xfrm>
              <a:off x="2372465" y="2475893"/>
              <a:ext cx="94411" cy="9441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5" name="Oval 54"/>
            <p:cNvSpPr/>
            <p:nvPr/>
          </p:nvSpPr>
          <p:spPr>
            <a:xfrm>
              <a:off x="2041747" y="2682344"/>
              <a:ext cx="94411" cy="9441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6" name="Oval 55"/>
            <p:cNvSpPr/>
            <p:nvPr/>
          </p:nvSpPr>
          <p:spPr>
            <a:xfrm>
              <a:off x="2604130" y="2773784"/>
              <a:ext cx="94411" cy="9441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7" name="Oval 56"/>
            <p:cNvSpPr/>
            <p:nvPr/>
          </p:nvSpPr>
          <p:spPr>
            <a:xfrm>
              <a:off x="2653540" y="2680954"/>
              <a:ext cx="94411" cy="9441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8" name="Oval 57"/>
            <p:cNvSpPr/>
            <p:nvPr/>
          </p:nvSpPr>
          <p:spPr>
            <a:xfrm>
              <a:off x="4236704" y="1598649"/>
              <a:ext cx="109589" cy="109589"/>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9" name="Oval 58"/>
            <p:cNvSpPr/>
            <p:nvPr/>
          </p:nvSpPr>
          <p:spPr>
            <a:xfrm>
              <a:off x="4303064" y="1529761"/>
              <a:ext cx="64007" cy="64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60" name="Group 59"/>
            <p:cNvGrpSpPr/>
            <p:nvPr/>
          </p:nvGrpSpPr>
          <p:grpSpPr>
            <a:xfrm rot="2461025">
              <a:off x="3581728" y="1523654"/>
              <a:ext cx="130367" cy="178476"/>
              <a:chOff x="4389121" y="1682167"/>
              <a:chExt cx="130368" cy="178477"/>
            </a:xfrm>
            <a:grpFill/>
          </p:grpSpPr>
          <p:sp>
            <p:nvSpPr>
              <p:cNvPr id="509" name="Oval 508"/>
              <p:cNvSpPr/>
              <p:nvPr/>
            </p:nvSpPr>
            <p:spPr>
              <a:xfrm>
                <a:off x="4389121" y="1751055"/>
                <a:ext cx="109589" cy="109589"/>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10" name="Oval 509"/>
              <p:cNvSpPr/>
              <p:nvPr/>
            </p:nvSpPr>
            <p:spPr>
              <a:xfrm>
                <a:off x="4455481" y="1682167"/>
                <a:ext cx="64008" cy="6400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61" name="Group 60"/>
            <p:cNvGrpSpPr/>
            <p:nvPr/>
          </p:nvGrpSpPr>
          <p:grpSpPr>
            <a:xfrm rot="6369099">
              <a:off x="2881772" y="1575746"/>
              <a:ext cx="130367" cy="178476"/>
              <a:chOff x="4389121" y="1682167"/>
              <a:chExt cx="130368" cy="178477"/>
            </a:xfrm>
            <a:grpFill/>
          </p:grpSpPr>
          <p:sp>
            <p:nvSpPr>
              <p:cNvPr id="507" name="Oval 506"/>
              <p:cNvSpPr/>
              <p:nvPr/>
            </p:nvSpPr>
            <p:spPr>
              <a:xfrm>
                <a:off x="4389121" y="1751055"/>
                <a:ext cx="109589" cy="109589"/>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08" name="Oval 507"/>
              <p:cNvSpPr/>
              <p:nvPr/>
            </p:nvSpPr>
            <p:spPr>
              <a:xfrm>
                <a:off x="4455481" y="1682167"/>
                <a:ext cx="64008" cy="6400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62" name="Group 61"/>
            <p:cNvGrpSpPr/>
            <p:nvPr/>
          </p:nvGrpSpPr>
          <p:grpSpPr>
            <a:xfrm rot="18033497">
              <a:off x="3822068" y="2074319"/>
              <a:ext cx="130367" cy="178476"/>
              <a:chOff x="4389121" y="1682167"/>
              <a:chExt cx="130368" cy="178477"/>
            </a:xfrm>
            <a:grpFill/>
          </p:grpSpPr>
          <p:sp>
            <p:nvSpPr>
              <p:cNvPr id="505" name="Oval 504"/>
              <p:cNvSpPr/>
              <p:nvPr/>
            </p:nvSpPr>
            <p:spPr>
              <a:xfrm>
                <a:off x="4389121" y="1751055"/>
                <a:ext cx="109589" cy="109589"/>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06" name="Oval 505"/>
              <p:cNvSpPr/>
              <p:nvPr/>
            </p:nvSpPr>
            <p:spPr>
              <a:xfrm>
                <a:off x="4455481" y="1682167"/>
                <a:ext cx="64008" cy="6400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63" name="Group 62"/>
            <p:cNvGrpSpPr/>
            <p:nvPr/>
          </p:nvGrpSpPr>
          <p:grpSpPr>
            <a:xfrm rot="14226666">
              <a:off x="2315556" y="1604024"/>
              <a:ext cx="130367" cy="178476"/>
              <a:chOff x="4389121" y="1682167"/>
              <a:chExt cx="130368" cy="178477"/>
            </a:xfrm>
            <a:grpFill/>
          </p:grpSpPr>
          <p:sp>
            <p:nvSpPr>
              <p:cNvPr id="503" name="Oval 502"/>
              <p:cNvSpPr/>
              <p:nvPr/>
            </p:nvSpPr>
            <p:spPr>
              <a:xfrm>
                <a:off x="4389121" y="1751055"/>
                <a:ext cx="109589" cy="109589"/>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04" name="Oval 503"/>
              <p:cNvSpPr/>
              <p:nvPr/>
            </p:nvSpPr>
            <p:spPr>
              <a:xfrm>
                <a:off x="4455481" y="1682167"/>
                <a:ext cx="64008" cy="6400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64" name="Group 63"/>
            <p:cNvGrpSpPr/>
            <p:nvPr/>
          </p:nvGrpSpPr>
          <p:grpSpPr>
            <a:xfrm rot="19524578">
              <a:off x="2106100" y="1596110"/>
              <a:ext cx="118291" cy="169906"/>
              <a:chOff x="4389121" y="1681383"/>
              <a:chExt cx="124804" cy="179261"/>
            </a:xfrm>
            <a:grpFill/>
          </p:grpSpPr>
          <p:sp>
            <p:nvSpPr>
              <p:cNvPr id="501" name="Oval 500"/>
              <p:cNvSpPr/>
              <p:nvPr/>
            </p:nvSpPr>
            <p:spPr>
              <a:xfrm>
                <a:off x="4389121" y="1751055"/>
                <a:ext cx="109589" cy="109589"/>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02" name="Oval 501"/>
              <p:cNvSpPr/>
              <p:nvPr/>
            </p:nvSpPr>
            <p:spPr>
              <a:xfrm>
                <a:off x="4449917" y="1681383"/>
                <a:ext cx="64008" cy="6400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65" name="Group 64"/>
            <p:cNvGrpSpPr/>
            <p:nvPr/>
          </p:nvGrpSpPr>
          <p:grpSpPr>
            <a:xfrm rot="7412913">
              <a:off x="1619719" y="1684019"/>
              <a:ext cx="105129" cy="143924"/>
              <a:chOff x="4389121" y="1682167"/>
              <a:chExt cx="130368" cy="178477"/>
            </a:xfrm>
            <a:grpFill/>
          </p:grpSpPr>
          <p:sp>
            <p:nvSpPr>
              <p:cNvPr id="499" name="Oval 498"/>
              <p:cNvSpPr/>
              <p:nvPr/>
            </p:nvSpPr>
            <p:spPr>
              <a:xfrm>
                <a:off x="4389121" y="1751055"/>
                <a:ext cx="109589" cy="109589"/>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00" name="Oval 499"/>
              <p:cNvSpPr/>
              <p:nvPr/>
            </p:nvSpPr>
            <p:spPr>
              <a:xfrm>
                <a:off x="4455481" y="1682167"/>
                <a:ext cx="64008" cy="6400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66" name="Group 65"/>
            <p:cNvGrpSpPr/>
            <p:nvPr/>
          </p:nvGrpSpPr>
          <p:grpSpPr>
            <a:xfrm rot="16200000">
              <a:off x="1823359" y="1662912"/>
              <a:ext cx="76809" cy="105153"/>
              <a:chOff x="4389121" y="1682167"/>
              <a:chExt cx="130368" cy="178477"/>
            </a:xfrm>
            <a:grpFill/>
          </p:grpSpPr>
          <p:sp>
            <p:nvSpPr>
              <p:cNvPr id="497" name="Oval 496"/>
              <p:cNvSpPr/>
              <p:nvPr/>
            </p:nvSpPr>
            <p:spPr>
              <a:xfrm>
                <a:off x="4389121" y="1751055"/>
                <a:ext cx="109589" cy="109589"/>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98" name="Oval 497"/>
              <p:cNvSpPr/>
              <p:nvPr/>
            </p:nvSpPr>
            <p:spPr>
              <a:xfrm>
                <a:off x="4455481" y="1682167"/>
                <a:ext cx="64008" cy="6400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67" name="Oval 66"/>
            <p:cNvSpPr/>
            <p:nvPr/>
          </p:nvSpPr>
          <p:spPr>
            <a:xfrm rot="19524578">
              <a:off x="1866592" y="1484537"/>
              <a:ext cx="60668" cy="6066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8" name="Oval 67"/>
            <p:cNvSpPr/>
            <p:nvPr/>
          </p:nvSpPr>
          <p:spPr>
            <a:xfrm rot="14226666">
              <a:off x="2371877" y="1513969"/>
              <a:ext cx="95331" cy="9533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9" name="Oval 68"/>
            <p:cNvSpPr/>
            <p:nvPr/>
          </p:nvSpPr>
          <p:spPr>
            <a:xfrm rot="14226666">
              <a:off x="2155811" y="1793128"/>
              <a:ext cx="95331" cy="9533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70" name="Group 69"/>
            <p:cNvGrpSpPr/>
            <p:nvPr/>
          </p:nvGrpSpPr>
          <p:grpSpPr>
            <a:xfrm rot="16200000">
              <a:off x="2209107" y="2125763"/>
              <a:ext cx="76809" cy="105153"/>
              <a:chOff x="4389121" y="1682167"/>
              <a:chExt cx="130368" cy="178477"/>
            </a:xfrm>
            <a:grpFill/>
          </p:grpSpPr>
          <p:sp>
            <p:nvSpPr>
              <p:cNvPr id="495" name="Oval 494"/>
              <p:cNvSpPr/>
              <p:nvPr/>
            </p:nvSpPr>
            <p:spPr>
              <a:xfrm>
                <a:off x="4389121" y="1751055"/>
                <a:ext cx="109589" cy="109589"/>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96" name="Oval 495"/>
              <p:cNvSpPr/>
              <p:nvPr/>
            </p:nvSpPr>
            <p:spPr>
              <a:xfrm>
                <a:off x="4455481" y="1682167"/>
                <a:ext cx="64008" cy="6400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71" name="Oval 70"/>
            <p:cNvSpPr/>
            <p:nvPr/>
          </p:nvSpPr>
          <p:spPr>
            <a:xfrm rot="19524578">
              <a:off x="2758538" y="1851047"/>
              <a:ext cx="60668" cy="6066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2" name="Oval 71"/>
            <p:cNvSpPr/>
            <p:nvPr/>
          </p:nvSpPr>
          <p:spPr>
            <a:xfrm rot="16200000">
              <a:off x="2992273" y="1611619"/>
              <a:ext cx="37712" cy="3771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3" name="Oval 72"/>
            <p:cNvSpPr/>
            <p:nvPr/>
          </p:nvSpPr>
          <p:spPr>
            <a:xfrm rot="2461025">
              <a:off x="3430594" y="1597906"/>
              <a:ext cx="64007" cy="64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4" name="Oval 73"/>
            <p:cNvSpPr/>
            <p:nvPr/>
          </p:nvSpPr>
          <p:spPr>
            <a:xfrm rot="2461025">
              <a:off x="3578871" y="1750306"/>
              <a:ext cx="64007" cy="64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5" name="Oval 74"/>
            <p:cNvSpPr/>
            <p:nvPr/>
          </p:nvSpPr>
          <p:spPr>
            <a:xfrm rot="2461025">
              <a:off x="3291020" y="1903182"/>
              <a:ext cx="64007" cy="64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6" name="Oval 75"/>
            <p:cNvSpPr/>
            <p:nvPr/>
          </p:nvSpPr>
          <p:spPr>
            <a:xfrm rot="2461025">
              <a:off x="3426143" y="2199800"/>
              <a:ext cx="64007" cy="64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7" name="Oval 76"/>
            <p:cNvSpPr/>
            <p:nvPr/>
          </p:nvSpPr>
          <p:spPr>
            <a:xfrm rot="2461025">
              <a:off x="4182028" y="1898388"/>
              <a:ext cx="64007" cy="64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8" name="Oval 77"/>
            <p:cNvSpPr/>
            <p:nvPr/>
          </p:nvSpPr>
          <p:spPr>
            <a:xfrm rot="2461025">
              <a:off x="4928917" y="1230652"/>
              <a:ext cx="64007" cy="64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9" name="Oval 78"/>
            <p:cNvSpPr/>
            <p:nvPr/>
          </p:nvSpPr>
          <p:spPr>
            <a:xfrm rot="2461025">
              <a:off x="5180886" y="1153750"/>
              <a:ext cx="64007" cy="64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0" name="Oval 79"/>
            <p:cNvSpPr/>
            <p:nvPr/>
          </p:nvSpPr>
          <p:spPr>
            <a:xfrm rot="2461025">
              <a:off x="5323760" y="1271225"/>
              <a:ext cx="64007" cy="64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1" name="Oval 80"/>
            <p:cNvSpPr/>
            <p:nvPr/>
          </p:nvSpPr>
          <p:spPr>
            <a:xfrm rot="2461025">
              <a:off x="4669712" y="1166451"/>
              <a:ext cx="64007" cy="64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2" name="Oval 81"/>
            <p:cNvSpPr/>
            <p:nvPr/>
          </p:nvSpPr>
          <p:spPr>
            <a:xfrm rot="2461025">
              <a:off x="4390313" y="1169626"/>
              <a:ext cx="64007" cy="64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3" name="Oval 82"/>
            <p:cNvSpPr/>
            <p:nvPr/>
          </p:nvSpPr>
          <p:spPr>
            <a:xfrm>
              <a:off x="4793422" y="1422797"/>
              <a:ext cx="168687" cy="1686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4" name="Oval 83"/>
            <p:cNvSpPr/>
            <p:nvPr/>
          </p:nvSpPr>
          <p:spPr>
            <a:xfrm>
              <a:off x="5316571" y="1361074"/>
              <a:ext cx="168687" cy="1686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5" name="Oval 84"/>
            <p:cNvSpPr/>
            <p:nvPr/>
          </p:nvSpPr>
          <p:spPr>
            <a:xfrm>
              <a:off x="4756057" y="1176866"/>
              <a:ext cx="141901" cy="14190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6" name="Oval 85"/>
            <p:cNvSpPr/>
            <p:nvPr/>
          </p:nvSpPr>
          <p:spPr>
            <a:xfrm>
              <a:off x="5275229" y="1101706"/>
              <a:ext cx="141901" cy="14190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7" name="Oval 86"/>
            <p:cNvSpPr/>
            <p:nvPr/>
          </p:nvSpPr>
          <p:spPr>
            <a:xfrm>
              <a:off x="4958885" y="1559988"/>
              <a:ext cx="103652" cy="103652"/>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8" name="Oval 87"/>
            <p:cNvSpPr/>
            <p:nvPr/>
          </p:nvSpPr>
          <p:spPr>
            <a:xfrm>
              <a:off x="4865460" y="1313018"/>
              <a:ext cx="94269" cy="94269"/>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89" name="Group 88"/>
            <p:cNvGrpSpPr/>
            <p:nvPr/>
          </p:nvGrpSpPr>
          <p:grpSpPr>
            <a:xfrm rot="18329761">
              <a:off x="3480341" y="2409480"/>
              <a:ext cx="130367" cy="178476"/>
              <a:chOff x="4389121" y="1682167"/>
              <a:chExt cx="130368" cy="178477"/>
            </a:xfrm>
            <a:grpFill/>
          </p:grpSpPr>
          <p:sp>
            <p:nvSpPr>
              <p:cNvPr id="493" name="Oval 492"/>
              <p:cNvSpPr/>
              <p:nvPr/>
            </p:nvSpPr>
            <p:spPr>
              <a:xfrm>
                <a:off x="4389121" y="1751055"/>
                <a:ext cx="109589" cy="109589"/>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94" name="Oval 493"/>
              <p:cNvSpPr/>
              <p:nvPr/>
            </p:nvSpPr>
            <p:spPr>
              <a:xfrm>
                <a:off x="4455481" y="1682167"/>
                <a:ext cx="64008" cy="6400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90" name="Group 89"/>
            <p:cNvGrpSpPr/>
            <p:nvPr/>
          </p:nvGrpSpPr>
          <p:grpSpPr>
            <a:xfrm rot="7049674">
              <a:off x="3403375" y="2509827"/>
              <a:ext cx="108743" cy="148872"/>
              <a:chOff x="4389121" y="1682167"/>
              <a:chExt cx="130368" cy="178477"/>
            </a:xfrm>
            <a:grpFill/>
          </p:grpSpPr>
          <p:sp>
            <p:nvSpPr>
              <p:cNvPr id="491" name="Oval 490"/>
              <p:cNvSpPr/>
              <p:nvPr/>
            </p:nvSpPr>
            <p:spPr>
              <a:xfrm>
                <a:off x="4389121" y="1751055"/>
                <a:ext cx="109589" cy="109589"/>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92" name="Oval 491"/>
              <p:cNvSpPr/>
              <p:nvPr/>
            </p:nvSpPr>
            <p:spPr>
              <a:xfrm>
                <a:off x="4455481" y="1682167"/>
                <a:ext cx="64008" cy="6400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91" name="Group 90"/>
            <p:cNvGrpSpPr/>
            <p:nvPr/>
          </p:nvGrpSpPr>
          <p:grpSpPr>
            <a:xfrm rot="14051559">
              <a:off x="2343095" y="2283049"/>
              <a:ext cx="163137" cy="223339"/>
              <a:chOff x="4389121" y="1682167"/>
              <a:chExt cx="130368" cy="178477"/>
            </a:xfrm>
            <a:grpFill/>
          </p:grpSpPr>
          <p:sp>
            <p:nvSpPr>
              <p:cNvPr id="489" name="Oval 488"/>
              <p:cNvSpPr/>
              <p:nvPr/>
            </p:nvSpPr>
            <p:spPr>
              <a:xfrm>
                <a:off x="4389121" y="1751055"/>
                <a:ext cx="109589" cy="109589"/>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90" name="Oval 489"/>
              <p:cNvSpPr/>
              <p:nvPr/>
            </p:nvSpPr>
            <p:spPr>
              <a:xfrm>
                <a:off x="4455481" y="1682167"/>
                <a:ext cx="64008" cy="6400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92" name="Oval 91"/>
            <p:cNvSpPr/>
            <p:nvPr/>
          </p:nvSpPr>
          <p:spPr>
            <a:xfrm rot="18329761">
              <a:off x="3091233" y="2354926"/>
              <a:ext cx="64007" cy="64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3" name="Oval 92"/>
            <p:cNvSpPr/>
            <p:nvPr/>
          </p:nvSpPr>
          <p:spPr>
            <a:xfrm rot="18329761">
              <a:off x="3107944" y="2256682"/>
              <a:ext cx="64007" cy="64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4" name="Oval 93"/>
            <p:cNvSpPr/>
            <p:nvPr/>
          </p:nvSpPr>
          <p:spPr>
            <a:xfrm rot="18033497">
              <a:off x="3225910" y="2799339"/>
              <a:ext cx="109589" cy="109589"/>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5" name="Oval 94"/>
            <p:cNvSpPr/>
            <p:nvPr/>
          </p:nvSpPr>
          <p:spPr>
            <a:xfrm rot="18033497">
              <a:off x="3088789" y="2732782"/>
              <a:ext cx="109589" cy="109589"/>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6" name="Oval 95"/>
            <p:cNvSpPr/>
            <p:nvPr/>
          </p:nvSpPr>
          <p:spPr>
            <a:xfrm rot="18033497">
              <a:off x="2899900" y="2856696"/>
              <a:ext cx="129809" cy="129809"/>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7" name="Oval 96"/>
            <p:cNvSpPr/>
            <p:nvPr/>
          </p:nvSpPr>
          <p:spPr>
            <a:xfrm rot="18033497">
              <a:off x="2630167" y="2993843"/>
              <a:ext cx="129809" cy="129809"/>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8" name="Oval 97"/>
            <p:cNvSpPr/>
            <p:nvPr/>
          </p:nvSpPr>
          <p:spPr>
            <a:xfrm rot="18033497">
              <a:off x="3053681" y="2634789"/>
              <a:ext cx="92398" cy="9239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9" name="Oval 98"/>
            <p:cNvSpPr/>
            <p:nvPr/>
          </p:nvSpPr>
          <p:spPr>
            <a:xfrm rot="18033497">
              <a:off x="2986920" y="2774768"/>
              <a:ext cx="92398" cy="9239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0" name="Oval 99"/>
            <p:cNvSpPr/>
            <p:nvPr/>
          </p:nvSpPr>
          <p:spPr>
            <a:xfrm rot="18033497">
              <a:off x="2533129" y="2658439"/>
              <a:ext cx="73152" cy="73152"/>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1" name="Oval 100"/>
            <p:cNvSpPr/>
            <p:nvPr/>
          </p:nvSpPr>
          <p:spPr>
            <a:xfrm rot="18033497">
              <a:off x="2508591" y="2745075"/>
              <a:ext cx="73152" cy="73152"/>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2" name="Oval 101"/>
            <p:cNvSpPr/>
            <p:nvPr/>
          </p:nvSpPr>
          <p:spPr>
            <a:xfrm rot="18033497">
              <a:off x="2005398" y="2787301"/>
              <a:ext cx="73152" cy="73152"/>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3" name="Oval 102"/>
            <p:cNvSpPr/>
            <p:nvPr/>
          </p:nvSpPr>
          <p:spPr>
            <a:xfrm>
              <a:off x="2825091" y="3430757"/>
              <a:ext cx="204894" cy="20489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4" name="Oval 103"/>
            <p:cNvSpPr/>
            <p:nvPr/>
          </p:nvSpPr>
          <p:spPr>
            <a:xfrm rot="18033497">
              <a:off x="3021395" y="3606449"/>
              <a:ext cx="73152" cy="73152"/>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5" name="Oval 104"/>
            <p:cNvSpPr/>
            <p:nvPr/>
          </p:nvSpPr>
          <p:spPr>
            <a:xfrm rot="18033497">
              <a:off x="2937861" y="3649167"/>
              <a:ext cx="73152" cy="73152"/>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106" name="Group 105"/>
            <p:cNvGrpSpPr/>
            <p:nvPr/>
          </p:nvGrpSpPr>
          <p:grpSpPr>
            <a:xfrm>
              <a:off x="2785817" y="3340152"/>
              <a:ext cx="174067" cy="109779"/>
              <a:chOff x="2785827" y="3340163"/>
              <a:chExt cx="174068" cy="109779"/>
            </a:xfrm>
            <a:grpFill/>
          </p:grpSpPr>
          <p:sp>
            <p:nvSpPr>
              <p:cNvPr id="487" name="Oval 486"/>
              <p:cNvSpPr/>
              <p:nvPr/>
            </p:nvSpPr>
            <p:spPr>
              <a:xfrm rot="18033497">
                <a:off x="2886743" y="3340163"/>
                <a:ext cx="73152" cy="73152"/>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88" name="Oval 487"/>
              <p:cNvSpPr/>
              <p:nvPr/>
            </p:nvSpPr>
            <p:spPr>
              <a:xfrm rot="18033497">
                <a:off x="2785827" y="3352432"/>
                <a:ext cx="97510" cy="97510"/>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07" name="Oval 106"/>
            <p:cNvSpPr/>
            <p:nvPr/>
          </p:nvSpPr>
          <p:spPr>
            <a:xfrm>
              <a:off x="3811039" y="3935913"/>
              <a:ext cx="460435" cy="460435"/>
            </a:xfrm>
            <a:prstGeom prst="ellipse">
              <a:avLst/>
            </a:prstGeom>
            <a:solidFill>
              <a:srgbClr val="FFCD7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8" name="Oval 107"/>
            <p:cNvSpPr/>
            <p:nvPr/>
          </p:nvSpPr>
          <p:spPr>
            <a:xfrm>
              <a:off x="3476616" y="3766216"/>
              <a:ext cx="342105" cy="342105"/>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9" name="Oval 108"/>
            <p:cNvSpPr/>
            <p:nvPr/>
          </p:nvSpPr>
          <p:spPr>
            <a:xfrm>
              <a:off x="3170702" y="4007712"/>
              <a:ext cx="342105" cy="342105"/>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0" name="Oval 109"/>
            <p:cNvSpPr/>
            <p:nvPr/>
          </p:nvSpPr>
          <p:spPr>
            <a:xfrm>
              <a:off x="3518499" y="4416731"/>
              <a:ext cx="342105" cy="342105"/>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11" name="Oval 110"/>
            <p:cNvSpPr/>
            <p:nvPr/>
          </p:nvSpPr>
          <p:spPr>
            <a:xfrm>
              <a:off x="4020149" y="4413557"/>
              <a:ext cx="342105" cy="342105"/>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12" name="Oval 111"/>
            <p:cNvSpPr/>
            <p:nvPr/>
          </p:nvSpPr>
          <p:spPr>
            <a:xfrm>
              <a:off x="4293196" y="4689780"/>
              <a:ext cx="342105" cy="342105"/>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13" name="Oval 112"/>
            <p:cNvSpPr/>
            <p:nvPr/>
          </p:nvSpPr>
          <p:spPr>
            <a:xfrm>
              <a:off x="4403529" y="4315926"/>
              <a:ext cx="342105" cy="342105"/>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14" name="Oval 113"/>
            <p:cNvSpPr/>
            <p:nvPr/>
          </p:nvSpPr>
          <p:spPr>
            <a:xfrm>
              <a:off x="3637410" y="5198474"/>
              <a:ext cx="342105" cy="342105"/>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15" name="Oval 114"/>
            <p:cNvSpPr/>
            <p:nvPr/>
          </p:nvSpPr>
          <p:spPr>
            <a:xfrm>
              <a:off x="4083725" y="5036089"/>
              <a:ext cx="204894" cy="20489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6" name="Oval 115"/>
            <p:cNvSpPr/>
            <p:nvPr/>
          </p:nvSpPr>
          <p:spPr>
            <a:xfrm>
              <a:off x="3786763" y="5699706"/>
              <a:ext cx="168687" cy="1686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7" name="Oval 116"/>
            <p:cNvSpPr/>
            <p:nvPr/>
          </p:nvSpPr>
          <p:spPr>
            <a:xfrm>
              <a:off x="3553066" y="4955003"/>
              <a:ext cx="168687" cy="1686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8" name="Oval 117"/>
            <p:cNvSpPr/>
            <p:nvPr/>
          </p:nvSpPr>
          <p:spPr>
            <a:xfrm>
              <a:off x="3580014" y="4138081"/>
              <a:ext cx="168687" cy="1686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9" name="Oval 118"/>
            <p:cNvSpPr/>
            <p:nvPr/>
          </p:nvSpPr>
          <p:spPr>
            <a:xfrm>
              <a:off x="3289460" y="3768580"/>
              <a:ext cx="168687" cy="1686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0" name="Oval 119"/>
            <p:cNvSpPr/>
            <p:nvPr/>
          </p:nvSpPr>
          <p:spPr>
            <a:xfrm>
              <a:off x="3462067" y="4279212"/>
              <a:ext cx="168687" cy="1686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1" name="Oval 120"/>
            <p:cNvSpPr/>
            <p:nvPr/>
          </p:nvSpPr>
          <p:spPr>
            <a:xfrm>
              <a:off x="4312748" y="4191103"/>
              <a:ext cx="168687" cy="1686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122" name="Group 121"/>
            <p:cNvGrpSpPr/>
            <p:nvPr/>
          </p:nvGrpSpPr>
          <p:grpSpPr>
            <a:xfrm rot="20597990">
              <a:off x="3318253" y="4521265"/>
              <a:ext cx="174067" cy="109779"/>
              <a:chOff x="2785827" y="3340163"/>
              <a:chExt cx="174068" cy="109779"/>
            </a:xfrm>
            <a:grpFill/>
          </p:grpSpPr>
          <p:sp>
            <p:nvSpPr>
              <p:cNvPr id="485" name="Oval 484"/>
              <p:cNvSpPr/>
              <p:nvPr/>
            </p:nvSpPr>
            <p:spPr>
              <a:xfrm rot="18033497">
                <a:off x="2886743" y="3340163"/>
                <a:ext cx="73152" cy="73152"/>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86" name="Oval 485"/>
              <p:cNvSpPr/>
              <p:nvPr/>
            </p:nvSpPr>
            <p:spPr>
              <a:xfrm rot="18033497">
                <a:off x="2785827" y="3352432"/>
                <a:ext cx="97510" cy="97510"/>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23" name="Group 122"/>
            <p:cNvGrpSpPr/>
            <p:nvPr/>
          </p:nvGrpSpPr>
          <p:grpSpPr>
            <a:xfrm rot="3703030">
              <a:off x="3158127" y="4367259"/>
              <a:ext cx="174067" cy="109779"/>
              <a:chOff x="2785827" y="3340163"/>
              <a:chExt cx="174068" cy="109779"/>
            </a:xfrm>
            <a:grpFill/>
          </p:grpSpPr>
          <p:sp>
            <p:nvSpPr>
              <p:cNvPr id="483" name="Oval 482"/>
              <p:cNvSpPr/>
              <p:nvPr/>
            </p:nvSpPr>
            <p:spPr>
              <a:xfrm rot="18033497">
                <a:off x="2886743" y="3340163"/>
                <a:ext cx="73152" cy="73152"/>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84" name="Oval 483"/>
              <p:cNvSpPr/>
              <p:nvPr/>
            </p:nvSpPr>
            <p:spPr>
              <a:xfrm rot="18033497">
                <a:off x="2785827" y="3352432"/>
                <a:ext cx="97510" cy="97510"/>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24" name="Group 123"/>
            <p:cNvGrpSpPr/>
            <p:nvPr/>
          </p:nvGrpSpPr>
          <p:grpSpPr>
            <a:xfrm rot="3703030">
              <a:off x="3697143" y="4312847"/>
              <a:ext cx="230787" cy="145549"/>
              <a:chOff x="2785827" y="3340163"/>
              <a:chExt cx="174068" cy="109779"/>
            </a:xfrm>
            <a:grpFill/>
          </p:grpSpPr>
          <p:sp>
            <p:nvSpPr>
              <p:cNvPr id="481" name="Oval 480"/>
              <p:cNvSpPr/>
              <p:nvPr/>
            </p:nvSpPr>
            <p:spPr>
              <a:xfrm rot="18033497">
                <a:off x="2886743" y="3340163"/>
                <a:ext cx="73152" cy="73152"/>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82" name="Oval 481"/>
              <p:cNvSpPr/>
              <p:nvPr/>
            </p:nvSpPr>
            <p:spPr>
              <a:xfrm rot="18033497">
                <a:off x="2785827" y="3352432"/>
                <a:ext cx="97510" cy="97510"/>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25" name="Oval 124"/>
            <p:cNvSpPr/>
            <p:nvPr/>
          </p:nvSpPr>
          <p:spPr>
            <a:xfrm rot="136527">
              <a:off x="3919579" y="4412195"/>
              <a:ext cx="96987" cy="969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6" name="Oval 125"/>
            <p:cNvSpPr/>
            <p:nvPr/>
          </p:nvSpPr>
          <p:spPr>
            <a:xfrm rot="136527">
              <a:off x="3882145" y="4533846"/>
              <a:ext cx="100584" cy="10359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7" name="Oval 126"/>
            <p:cNvSpPr/>
            <p:nvPr/>
          </p:nvSpPr>
          <p:spPr>
            <a:xfrm rot="136527">
              <a:off x="4229685" y="4317814"/>
              <a:ext cx="96987" cy="969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8" name="Oval 127"/>
            <p:cNvSpPr/>
            <p:nvPr/>
          </p:nvSpPr>
          <p:spPr>
            <a:xfrm rot="136527">
              <a:off x="4310976" y="4386311"/>
              <a:ext cx="88462" cy="8242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9" name="Oval 128"/>
            <p:cNvSpPr/>
            <p:nvPr/>
          </p:nvSpPr>
          <p:spPr>
            <a:xfrm rot="136527">
              <a:off x="4366058" y="4596837"/>
              <a:ext cx="88462" cy="8242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0" name="Oval 129"/>
            <p:cNvSpPr/>
            <p:nvPr/>
          </p:nvSpPr>
          <p:spPr>
            <a:xfrm rot="136527">
              <a:off x="3850941" y="3867021"/>
              <a:ext cx="88462" cy="8242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1" name="Oval 130"/>
            <p:cNvSpPr/>
            <p:nvPr/>
          </p:nvSpPr>
          <p:spPr>
            <a:xfrm rot="136527">
              <a:off x="3333367" y="4379271"/>
              <a:ext cx="129283" cy="12928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2" name="Oval 131"/>
            <p:cNvSpPr/>
            <p:nvPr/>
          </p:nvSpPr>
          <p:spPr>
            <a:xfrm rot="136527">
              <a:off x="3408912" y="4683202"/>
              <a:ext cx="129283" cy="12928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3" name="Oval 132"/>
            <p:cNvSpPr/>
            <p:nvPr/>
          </p:nvSpPr>
          <p:spPr>
            <a:xfrm rot="136527">
              <a:off x="3557754" y="4804157"/>
              <a:ext cx="129283" cy="12928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4" name="Oval 133"/>
            <p:cNvSpPr/>
            <p:nvPr/>
          </p:nvSpPr>
          <p:spPr>
            <a:xfrm rot="136527">
              <a:off x="3551448" y="5149538"/>
              <a:ext cx="129283" cy="12928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5" name="Oval 134"/>
            <p:cNvSpPr/>
            <p:nvPr/>
          </p:nvSpPr>
          <p:spPr>
            <a:xfrm rot="136527">
              <a:off x="3703322" y="5870908"/>
              <a:ext cx="129283" cy="12928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6" name="Oval 135"/>
            <p:cNvSpPr/>
            <p:nvPr/>
          </p:nvSpPr>
          <p:spPr>
            <a:xfrm>
              <a:off x="3884226" y="5494811"/>
              <a:ext cx="204894" cy="20489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7" name="Oval 136"/>
            <p:cNvSpPr/>
            <p:nvPr/>
          </p:nvSpPr>
          <p:spPr>
            <a:xfrm>
              <a:off x="3796013" y="5966115"/>
              <a:ext cx="199419" cy="199419"/>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8" name="Oval 137"/>
            <p:cNvSpPr/>
            <p:nvPr/>
          </p:nvSpPr>
          <p:spPr>
            <a:xfrm rot="136527">
              <a:off x="4164890" y="4778317"/>
              <a:ext cx="100584" cy="10359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9" name="Oval 138"/>
            <p:cNvSpPr/>
            <p:nvPr/>
          </p:nvSpPr>
          <p:spPr>
            <a:xfrm rot="136527">
              <a:off x="4283063" y="5011838"/>
              <a:ext cx="100584" cy="10359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0" name="Oval 139"/>
            <p:cNvSpPr/>
            <p:nvPr/>
          </p:nvSpPr>
          <p:spPr>
            <a:xfrm rot="136527">
              <a:off x="3701262" y="5089790"/>
              <a:ext cx="100584" cy="10359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1" name="Oval 140"/>
            <p:cNvSpPr/>
            <p:nvPr/>
          </p:nvSpPr>
          <p:spPr>
            <a:xfrm rot="136527">
              <a:off x="3632954" y="5525110"/>
              <a:ext cx="100584" cy="10359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2" name="Oval 141"/>
            <p:cNvSpPr/>
            <p:nvPr/>
          </p:nvSpPr>
          <p:spPr>
            <a:xfrm rot="136527">
              <a:off x="4261701" y="5180514"/>
              <a:ext cx="129283" cy="12928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3" name="Oval 142"/>
            <p:cNvSpPr/>
            <p:nvPr/>
          </p:nvSpPr>
          <p:spPr>
            <a:xfrm>
              <a:off x="4007870" y="5245154"/>
              <a:ext cx="263723" cy="26372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4" name="Oval 143"/>
            <p:cNvSpPr/>
            <p:nvPr/>
          </p:nvSpPr>
          <p:spPr>
            <a:xfrm rot="136527">
              <a:off x="4165388" y="4904258"/>
              <a:ext cx="129283" cy="12928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5" name="Oval 144"/>
            <p:cNvSpPr/>
            <p:nvPr/>
          </p:nvSpPr>
          <p:spPr>
            <a:xfrm rot="136527">
              <a:off x="3951671" y="5155966"/>
              <a:ext cx="100584" cy="10359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6" name="Oval 145"/>
            <p:cNvSpPr/>
            <p:nvPr/>
          </p:nvSpPr>
          <p:spPr>
            <a:xfrm rot="18033497">
              <a:off x="3232144" y="3931007"/>
              <a:ext cx="73152" cy="73152"/>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7" name="Oval 146"/>
            <p:cNvSpPr/>
            <p:nvPr/>
          </p:nvSpPr>
          <p:spPr>
            <a:xfrm rot="18033497">
              <a:off x="3390444" y="3935737"/>
              <a:ext cx="73152" cy="73152"/>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8" name="Oval 147"/>
            <p:cNvSpPr/>
            <p:nvPr/>
          </p:nvSpPr>
          <p:spPr>
            <a:xfrm rot="18033497">
              <a:off x="3457005" y="3733728"/>
              <a:ext cx="73152" cy="73152"/>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9" name="Oval 148"/>
            <p:cNvSpPr/>
            <p:nvPr/>
          </p:nvSpPr>
          <p:spPr>
            <a:xfrm rot="18033497">
              <a:off x="3806619" y="3795264"/>
              <a:ext cx="73152" cy="73152"/>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0" name="Oval 149"/>
            <p:cNvSpPr/>
            <p:nvPr/>
          </p:nvSpPr>
          <p:spPr>
            <a:xfrm rot="18033497">
              <a:off x="3521324" y="4094461"/>
              <a:ext cx="73152" cy="73152"/>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1" name="Oval 150"/>
            <p:cNvSpPr/>
            <p:nvPr/>
          </p:nvSpPr>
          <p:spPr>
            <a:xfrm rot="18033497">
              <a:off x="3721197" y="4097994"/>
              <a:ext cx="73152" cy="73152"/>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2" name="Oval 151"/>
            <p:cNvSpPr/>
            <p:nvPr/>
          </p:nvSpPr>
          <p:spPr>
            <a:xfrm rot="18033497">
              <a:off x="3440331" y="4599484"/>
              <a:ext cx="54364" cy="5436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3" name="Oval 152"/>
            <p:cNvSpPr/>
            <p:nvPr/>
          </p:nvSpPr>
          <p:spPr>
            <a:xfrm rot="18033497">
              <a:off x="3474534" y="4449683"/>
              <a:ext cx="54364" cy="5436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4" name="Oval 153"/>
            <p:cNvSpPr/>
            <p:nvPr/>
          </p:nvSpPr>
          <p:spPr>
            <a:xfrm rot="18033497">
              <a:off x="3710851" y="5709751"/>
              <a:ext cx="54364" cy="5436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5" name="Oval 154"/>
            <p:cNvSpPr/>
            <p:nvPr/>
          </p:nvSpPr>
          <p:spPr>
            <a:xfrm>
              <a:off x="3726727" y="4712871"/>
              <a:ext cx="417627" cy="41762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6" name="Oval 155"/>
            <p:cNvSpPr/>
            <p:nvPr/>
          </p:nvSpPr>
          <p:spPr>
            <a:xfrm rot="136527">
              <a:off x="3739222" y="5566019"/>
              <a:ext cx="129283" cy="12928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7" name="Oval 156"/>
            <p:cNvSpPr/>
            <p:nvPr/>
          </p:nvSpPr>
          <p:spPr>
            <a:xfrm rot="18033497">
              <a:off x="3850867" y="5898216"/>
              <a:ext cx="54364" cy="5436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8" name="Oval 157"/>
            <p:cNvSpPr/>
            <p:nvPr/>
          </p:nvSpPr>
          <p:spPr>
            <a:xfrm rot="136527">
              <a:off x="3861339" y="6178304"/>
              <a:ext cx="100584" cy="10359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9" name="Oval 158"/>
            <p:cNvSpPr/>
            <p:nvPr/>
          </p:nvSpPr>
          <p:spPr>
            <a:xfrm>
              <a:off x="5749564" y="3327686"/>
              <a:ext cx="398623" cy="398623"/>
            </a:xfrm>
            <a:prstGeom prst="ellipse">
              <a:avLst/>
            </a:prstGeom>
            <a:solidFill>
              <a:srgbClr val="FFCD7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0" name="Oval 159"/>
            <p:cNvSpPr/>
            <p:nvPr/>
          </p:nvSpPr>
          <p:spPr>
            <a:xfrm>
              <a:off x="6403247" y="3539161"/>
              <a:ext cx="420622" cy="420623"/>
            </a:xfrm>
            <a:prstGeom prst="ellipse">
              <a:avLst/>
            </a:prstGeom>
            <a:solidFill>
              <a:srgbClr val="FFCD7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1" name="Oval 160"/>
            <p:cNvSpPr/>
            <p:nvPr/>
          </p:nvSpPr>
          <p:spPr>
            <a:xfrm>
              <a:off x="6665929" y="4213751"/>
              <a:ext cx="444459" cy="444459"/>
            </a:xfrm>
            <a:prstGeom prst="ellipse">
              <a:avLst/>
            </a:prstGeom>
            <a:solidFill>
              <a:srgbClr val="FFCD7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2" name="Oval 161"/>
            <p:cNvSpPr/>
            <p:nvPr/>
          </p:nvSpPr>
          <p:spPr>
            <a:xfrm>
              <a:off x="6688583" y="5154010"/>
              <a:ext cx="332348" cy="33234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3" name="Oval 162"/>
            <p:cNvSpPr/>
            <p:nvPr/>
          </p:nvSpPr>
          <p:spPr>
            <a:xfrm>
              <a:off x="7110388" y="4502438"/>
              <a:ext cx="332348" cy="33234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4" name="Oval 163"/>
            <p:cNvSpPr/>
            <p:nvPr/>
          </p:nvSpPr>
          <p:spPr>
            <a:xfrm>
              <a:off x="6947513" y="3890077"/>
              <a:ext cx="332348" cy="33234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5" name="Oval 164"/>
            <p:cNvSpPr/>
            <p:nvPr/>
          </p:nvSpPr>
          <p:spPr>
            <a:xfrm>
              <a:off x="6894050" y="3546681"/>
              <a:ext cx="332348" cy="33234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6" name="Oval 165"/>
            <p:cNvSpPr/>
            <p:nvPr/>
          </p:nvSpPr>
          <p:spPr>
            <a:xfrm>
              <a:off x="6070900" y="2787639"/>
              <a:ext cx="332348" cy="33234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7" name="Oval 166"/>
            <p:cNvSpPr/>
            <p:nvPr/>
          </p:nvSpPr>
          <p:spPr>
            <a:xfrm>
              <a:off x="8556086" y="2161294"/>
              <a:ext cx="332348" cy="33234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8" name="Oval 167"/>
            <p:cNvSpPr/>
            <p:nvPr/>
          </p:nvSpPr>
          <p:spPr>
            <a:xfrm>
              <a:off x="8540847" y="1273921"/>
              <a:ext cx="332348" cy="33234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9" name="Oval 168"/>
            <p:cNvSpPr/>
            <p:nvPr/>
          </p:nvSpPr>
          <p:spPr>
            <a:xfrm>
              <a:off x="7412810" y="1794895"/>
              <a:ext cx="332348" cy="33234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0" name="Oval 169"/>
            <p:cNvSpPr/>
            <p:nvPr/>
          </p:nvSpPr>
          <p:spPr>
            <a:xfrm>
              <a:off x="7984587" y="2025000"/>
              <a:ext cx="332348" cy="33234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1" name="Oval 170"/>
            <p:cNvSpPr/>
            <p:nvPr/>
          </p:nvSpPr>
          <p:spPr>
            <a:xfrm>
              <a:off x="8846897" y="2395687"/>
              <a:ext cx="347471" cy="34986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2" name="Oval 171"/>
            <p:cNvSpPr/>
            <p:nvPr/>
          </p:nvSpPr>
          <p:spPr>
            <a:xfrm>
              <a:off x="6401827" y="4082313"/>
              <a:ext cx="267504" cy="26750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3" name="Oval 172"/>
            <p:cNvSpPr/>
            <p:nvPr/>
          </p:nvSpPr>
          <p:spPr>
            <a:xfrm>
              <a:off x="7311480" y="3778381"/>
              <a:ext cx="267504" cy="26750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4" name="Oval 173"/>
            <p:cNvSpPr/>
            <p:nvPr/>
          </p:nvSpPr>
          <p:spPr>
            <a:xfrm>
              <a:off x="7525811" y="3133671"/>
              <a:ext cx="267504" cy="26750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5" name="Oval 174"/>
            <p:cNvSpPr/>
            <p:nvPr/>
          </p:nvSpPr>
          <p:spPr>
            <a:xfrm>
              <a:off x="6775134" y="2269196"/>
              <a:ext cx="267504" cy="26750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6" name="Oval 175"/>
            <p:cNvSpPr/>
            <p:nvPr/>
          </p:nvSpPr>
          <p:spPr>
            <a:xfrm>
              <a:off x="7701732" y="2028537"/>
              <a:ext cx="267504" cy="26750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7" name="Oval 176"/>
            <p:cNvSpPr/>
            <p:nvPr/>
          </p:nvSpPr>
          <p:spPr>
            <a:xfrm>
              <a:off x="9445370" y="1524524"/>
              <a:ext cx="267504" cy="26750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8" name="Oval 177"/>
            <p:cNvSpPr/>
            <p:nvPr/>
          </p:nvSpPr>
          <p:spPr>
            <a:xfrm>
              <a:off x="10468232" y="1497297"/>
              <a:ext cx="267504" cy="26750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9" name="Oval 178"/>
            <p:cNvSpPr/>
            <p:nvPr/>
          </p:nvSpPr>
          <p:spPr>
            <a:xfrm>
              <a:off x="9683922" y="2271345"/>
              <a:ext cx="267504" cy="26750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0" name="Oval 179"/>
            <p:cNvSpPr/>
            <p:nvPr/>
          </p:nvSpPr>
          <p:spPr>
            <a:xfrm>
              <a:off x="7601811" y="2323324"/>
              <a:ext cx="550912" cy="550912"/>
            </a:xfrm>
            <a:prstGeom prst="ellipse">
              <a:avLst/>
            </a:prstGeom>
            <a:solidFill>
              <a:srgbClr val="FFCD7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1" name="Oval 180"/>
            <p:cNvSpPr/>
            <p:nvPr/>
          </p:nvSpPr>
          <p:spPr>
            <a:xfrm>
              <a:off x="8916372" y="1709934"/>
              <a:ext cx="632661" cy="632661"/>
            </a:xfrm>
            <a:prstGeom prst="ellipse">
              <a:avLst/>
            </a:prstGeom>
            <a:solidFill>
              <a:srgbClr val="FFCD7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2" name="Oval 181"/>
            <p:cNvSpPr/>
            <p:nvPr/>
          </p:nvSpPr>
          <p:spPr>
            <a:xfrm>
              <a:off x="7767922" y="1618395"/>
              <a:ext cx="420622" cy="420623"/>
            </a:xfrm>
            <a:prstGeom prst="ellipse">
              <a:avLst/>
            </a:prstGeom>
            <a:solidFill>
              <a:srgbClr val="FFCD7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3" name="Oval 182"/>
            <p:cNvSpPr/>
            <p:nvPr/>
          </p:nvSpPr>
          <p:spPr>
            <a:xfrm>
              <a:off x="6535579" y="2981472"/>
              <a:ext cx="267504" cy="26750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4" name="Oval 183"/>
            <p:cNvSpPr/>
            <p:nvPr/>
          </p:nvSpPr>
          <p:spPr>
            <a:xfrm>
              <a:off x="6578704" y="3264590"/>
              <a:ext cx="246887" cy="2468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5" name="Oval 184"/>
            <p:cNvSpPr/>
            <p:nvPr/>
          </p:nvSpPr>
          <p:spPr>
            <a:xfrm>
              <a:off x="6290289" y="3087516"/>
              <a:ext cx="246887" cy="2468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6" name="Oval 185"/>
            <p:cNvSpPr/>
            <p:nvPr/>
          </p:nvSpPr>
          <p:spPr>
            <a:xfrm>
              <a:off x="6975027" y="2948658"/>
              <a:ext cx="246887" cy="2468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7" name="Oval 186"/>
            <p:cNvSpPr/>
            <p:nvPr/>
          </p:nvSpPr>
          <p:spPr>
            <a:xfrm>
              <a:off x="8142323" y="2700628"/>
              <a:ext cx="253493" cy="25349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8" name="Oval 187"/>
            <p:cNvSpPr/>
            <p:nvPr/>
          </p:nvSpPr>
          <p:spPr>
            <a:xfrm>
              <a:off x="7533947" y="2924472"/>
              <a:ext cx="201167" cy="19784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9" name="Oval 188"/>
            <p:cNvSpPr/>
            <p:nvPr/>
          </p:nvSpPr>
          <p:spPr>
            <a:xfrm>
              <a:off x="6003325" y="3115224"/>
              <a:ext cx="201167" cy="19784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0" name="Oval 189"/>
            <p:cNvSpPr/>
            <p:nvPr/>
          </p:nvSpPr>
          <p:spPr>
            <a:xfrm>
              <a:off x="6360957" y="3341114"/>
              <a:ext cx="201167" cy="19784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1" name="Oval 190"/>
            <p:cNvSpPr/>
            <p:nvPr/>
          </p:nvSpPr>
          <p:spPr>
            <a:xfrm>
              <a:off x="6824069" y="3172811"/>
              <a:ext cx="246887" cy="2468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2" name="Oval 191"/>
            <p:cNvSpPr/>
            <p:nvPr/>
          </p:nvSpPr>
          <p:spPr>
            <a:xfrm>
              <a:off x="7870126" y="3235730"/>
              <a:ext cx="219398" cy="21577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3" name="Oval 192"/>
            <p:cNvSpPr/>
            <p:nvPr/>
          </p:nvSpPr>
          <p:spPr>
            <a:xfrm>
              <a:off x="6756879" y="2889334"/>
              <a:ext cx="131278" cy="1312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4" name="Oval 193"/>
            <p:cNvSpPr/>
            <p:nvPr/>
          </p:nvSpPr>
          <p:spPr>
            <a:xfrm>
              <a:off x="6822761" y="3025773"/>
              <a:ext cx="131278" cy="1312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5" name="Oval 194"/>
            <p:cNvSpPr/>
            <p:nvPr/>
          </p:nvSpPr>
          <p:spPr>
            <a:xfrm>
              <a:off x="6068356" y="2380277"/>
              <a:ext cx="131278" cy="1312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6" name="Oval 195"/>
            <p:cNvSpPr/>
            <p:nvPr/>
          </p:nvSpPr>
          <p:spPr>
            <a:xfrm>
              <a:off x="5767389" y="2487986"/>
              <a:ext cx="201167" cy="19784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7" name="Oval 196"/>
            <p:cNvSpPr/>
            <p:nvPr/>
          </p:nvSpPr>
          <p:spPr>
            <a:xfrm>
              <a:off x="5568150" y="3044257"/>
              <a:ext cx="131278" cy="1312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8" name="Oval 197"/>
            <p:cNvSpPr/>
            <p:nvPr/>
          </p:nvSpPr>
          <p:spPr>
            <a:xfrm>
              <a:off x="5593173" y="3345339"/>
              <a:ext cx="131278" cy="1312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9" name="Oval 198"/>
            <p:cNvSpPr/>
            <p:nvPr/>
          </p:nvSpPr>
          <p:spPr>
            <a:xfrm>
              <a:off x="5849997" y="3773859"/>
              <a:ext cx="144853" cy="14363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0" name="Oval 199"/>
            <p:cNvSpPr/>
            <p:nvPr/>
          </p:nvSpPr>
          <p:spPr>
            <a:xfrm>
              <a:off x="6154969" y="3296254"/>
              <a:ext cx="144853" cy="14363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1" name="Oval 200"/>
            <p:cNvSpPr/>
            <p:nvPr/>
          </p:nvSpPr>
          <p:spPr>
            <a:xfrm>
              <a:off x="6419614" y="2889555"/>
              <a:ext cx="144853" cy="14363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2" name="Oval 201"/>
            <p:cNvSpPr/>
            <p:nvPr/>
          </p:nvSpPr>
          <p:spPr>
            <a:xfrm>
              <a:off x="5718034" y="3005047"/>
              <a:ext cx="115917" cy="114940"/>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3" name="Oval 202"/>
            <p:cNvSpPr/>
            <p:nvPr/>
          </p:nvSpPr>
          <p:spPr>
            <a:xfrm>
              <a:off x="5862339" y="3072101"/>
              <a:ext cx="115917" cy="114940"/>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4" name="Oval 203"/>
            <p:cNvSpPr/>
            <p:nvPr/>
          </p:nvSpPr>
          <p:spPr>
            <a:xfrm>
              <a:off x="5652866" y="3161435"/>
              <a:ext cx="184916" cy="18335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5" name="Oval 204"/>
            <p:cNvSpPr/>
            <p:nvPr/>
          </p:nvSpPr>
          <p:spPr>
            <a:xfrm>
              <a:off x="6790314" y="3476617"/>
              <a:ext cx="131278" cy="1312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3" name="Oval 212"/>
            <p:cNvSpPr/>
            <p:nvPr/>
          </p:nvSpPr>
          <p:spPr>
            <a:xfrm>
              <a:off x="7578984" y="3972713"/>
              <a:ext cx="131278" cy="1312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4" name="Oval 213"/>
            <p:cNvSpPr/>
            <p:nvPr/>
          </p:nvSpPr>
          <p:spPr>
            <a:xfrm>
              <a:off x="7735114" y="3369066"/>
              <a:ext cx="131278" cy="1312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5" name="Oval 214"/>
            <p:cNvSpPr/>
            <p:nvPr/>
          </p:nvSpPr>
          <p:spPr>
            <a:xfrm>
              <a:off x="8098945" y="2961401"/>
              <a:ext cx="131278" cy="1312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6" name="Oval 215"/>
            <p:cNvSpPr/>
            <p:nvPr/>
          </p:nvSpPr>
          <p:spPr>
            <a:xfrm>
              <a:off x="8019482" y="3111013"/>
              <a:ext cx="131278" cy="1312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7" name="Oval 216"/>
            <p:cNvSpPr/>
            <p:nvPr/>
          </p:nvSpPr>
          <p:spPr>
            <a:xfrm>
              <a:off x="7866393" y="2948658"/>
              <a:ext cx="131278" cy="1312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8" name="Oval 217"/>
            <p:cNvSpPr/>
            <p:nvPr/>
          </p:nvSpPr>
          <p:spPr>
            <a:xfrm>
              <a:off x="7997671" y="2862620"/>
              <a:ext cx="131278" cy="1312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9" name="Oval 218"/>
            <p:cNvSpPr/>
            <p:nvPr/>
          </p:nvSpPr>
          <p:spPr>
            <a:xfrm>
              <a:off x="8254533" y="2981472"/>
              <a:ext cx="201167" cy="19784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0" name="Oval 219"/>
            <p:cNvSpPr/>
            <p:nvPr/>
          </p:nvSpPr>
          <p:spPr>
            <a:xfrm>
              <a:off x="8172984" y="2359938"/>
              <a:ext cx="201167" cy="19784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1" name="Oval 220"/>
            <p:cNvSpPr/>
            <p:nvPr/>
          </p:nvSpPr>
          <p:spPr>
            <a:xfrm>
              <a:off x="8382743" y="2309868"/>
              <a:ext cx="131278" cy="1312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2" name="Oval 221"/>
            <p:cNvSpPr/>
            <p:nvPr/>
          </p:nvSpPr>
          <p:spPr>
            <a:xfrm>
              <a:off x="7311873" y="2855477"/>
              <a:ext cx="213003" cy="20948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3" name="Oval 222"/>
            <p:cNvSpPr/>
            <p:nvPr/>
          </p:nvSpPr>
          <p:spPr>
            <a:xfrm>
              <a:off x="7315677" y="2693268"/>
              <a:ext cx="131278" cy="1312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4" name="Oval 223"/>
            <p:cNvSpPr/>
            <p:nvPr/>
          </p:nvSpPr>
          <p:spPr>
            <a:xfrm>
              <a:off x="7423780" y="3072101"/>
              <a:ext cx="131278" cy="1312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5" name="Oval 224"/>
            <p:cNvSpPr/>
            <p:nvPr/>
          </p:nvSpPr>
          <p:spPr>
            <a:xfrm>
              <a:off x="7201334" y="3322394"/>
              <a:ext cx="131278" cy="1312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6" name="Oval 225"/>
            <p:cNvSpPr/>
            <p:nvPr/>
          </p:nvSpPr>
          <p:spPr>
            <a:xfrm>
              <a:off x="7147767" y="3174465"/>
              <a:ext cx="131278" cy="1312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7" name="Oval 226"/>
            <p:cNvSpPr/>
            <p:nvPr/>
          </p:nvSpPr>
          <p:spPr>
            <a:xfrm>
              <a:off x="7635143" y="3476616"/>
              <a:ext cx="131278" cy="1312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8" name="Oval 227"/>
            <p:cNvSpPr/>
            <p:nvPr/>
          </p:nvSpPr>
          <p:spPr>
            <a:xfrm>
              <a:off x="7447705" y="3605097"/>
              <a:ext cx="131278" cy="1312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9" name="Oval 228"/>
            <p:cNvSpPr/>
            <p:nvPr/>
          </p:nvSpPr>
          <p:spPr>
            <a:xfrm>
              <a:off x="7230940" y="3687636"/>
              <a:ext cx="131278" cy="1312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0" name="Oval 229"/>
            <p:cNvSpPr/>
            <p:nvPr/>
          </p:nvSpPr>
          <p:spPr>
            <a:xfrm>
              <a:off x="6694814" y="4059823"/>
              <a:ext cx="131278" cy="1312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1" name="Oval 230"/>
            <p:cNvSpPr/>
            <p:nvPr/>
          </p:nvSpPr>
          <p:spPr>
            <a:xfrm>
              <a:off x="6513065" y="4759711"/>
              <a:ext cx="131278" cy="1312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2" name="Oval 231"/>
            <p:cNvSpPr/>
            <p:nvPr/>
          </p:nvSpPr>
          <p:spPr>
            <a:xfrm>
              <a:off x="6609493" y="4624141"/>
              <a:ext cx="131278" cy="1312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3" name="Oval 232"/>
            <p:cNvSpPr/>
            <p:nvPr/>
          </p:nvSpPr>
          <p:spPr>
            <a:xfrm>
              <a:off x="7052602" y="5181034"/>
              <a:ext cx="131278" cy="1312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4" name="Oval 233"/>
            <p:cNvSpPr/>
            <p:nvPr/>
          </p:nvSpPr>
          <p:spPr>
            <a:xfrm>
              <a:off x="7433212" y="4044063"/>
              <a:ext cx="162545" cy="162545"/>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5" name="Oval 234"/>
            <p:cNvSpPr/>
            <p:nvPr/>
          </p:nvSpPr>
          <p:spPr>
            <a:xfrm>
              <a:off x="7279046" y="4077711"/>
              <a:ext cx="131278" cy="1312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6" name="Oval 235"/>
            <p:cNvSpPr/>
            <p:nvPr/>
          </p:nvSpPr>
          <p:spPr>
            <a:xfrm>
              <a:off x="7137584" y="4213751"/>
              <a:ext cx="267504" cy="26750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7" name="Oval 236"/>
            <p:cNvSpPr/>
            <p:nvPr/>
          </p:nvSpPr>
          <p:spPr>
            <a:xfrm>
              <a:off x="6737586" y="3901088"/>
              <a:ext cx="162545" cy="162545"/>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8" name="Oval 237"/>
            <p:cNvSpPr/>
            <p:nvPr/>
          </p:nvSpPr>
          <p:spPr>
            <a:xfrm>
              <a:off x="6184172" y="3461357"/>
              <a:ext cx="131278" cy="1312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9" name="Oval 238"/>
            <p:cNvSpPr/>
            <p:nvPr/>
          </p:nvSpPr>
          <p:spPr>
            <a:xfrm>
              <a:off x="6289889" y="3842591"/>
              <a:ext cx="131278" cy="1312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0" name="Oval 239"/>
            <p:cNvSpPr/>
            <p:nvPr/>
          </p:nvSpPr>
          <p:spPr>
            <a:xfrm>
              <a:off x="7282366" y="3534895"/>
              <a:ext cx="155034" cy="15503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1" name="Oval 240"/>
            <p:cNvSpPr/>
            <p:nvPr/>
          </p:nvSpPr>
          <p:spPr>
            <a:xfrm rot="136527">
              <a:off x="6041615" y="3758705"/>
              <a:ext cx="96987" cy="969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2" name="Oval 241"/>
            <p:cNvSpPr/>
            <p:nvPr/>
          </p:nvSpPr>
          <p:spPr>
            <a:xfrm rot="136527">
              <a:off x="6479830" y="3969180"/>
              <a:ext cx="96987" cy="969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3" name="Oval 242"/>
            <p:cNvSpPr/>
            <p:nvPr/>
          </p:nvSpPr>
          <p:spPr>
            <a:xfrm rot="136527">
              <a:off x="6840383" y="4068049"/>
              <a:ext cx="96987" cy="969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4" name="Oval 243"/>
            <p:cNvSpPr/>
            <p:nvPr/>
          </p:nvSpPr>
          <p:spPr>
            <a:xfrm rot="136527">
              <a:off x="6829050" y="3800340"/>
              <a:ext cx="96987" cy="969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5" name="Oval 244"/>
            <p:cNvSpPr/>
            <p:nvPr/>
          </p:nvSpPr>
          <p:spPr>
            <a:xfrm rot="136527">
              <a:off x="6936605" y="3441267"/>
              <a:ext cx="96987" cy="969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6" name="Oval 245"/>
            <p:cNvSpPr/>
            <p:nvPr/>
          </p:nvSpPr>
          <p:spPr>
            <a:xfrm rot="136527">
              <a:off x="7209786" y="3470783"/>
              <a:ext cx="96987" cy="969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7" name="Oval 246"/>
            <p:cNvSpPr/>
            <p:nvPr/>
          </p:nvSpPr>
          <p:spPr>
            <a:xfrm rot="136527">
              <a:off x="7412212" y="3216097"/>
              <a:ext cx="96987" cy="969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8" name="Oval 247"/>
            <p:cNvSpPr/>
            <p:nvPr/>
          </p:nvSpPr>
          <p:spPr>
            <a:xfrm rot="136527">
              <a:off x="7313265" y="2587623"/>
              <a:ext cx="96987" cy="969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9" name="Oval 248"/>
            <p:cNvSpPr/>
            <p:nvPr/>
          </p:nvSpPr>
          <p:spPr>
            <a:xfrm rot="136527">
              <a:off x="6035120" y="2278843"/>
              <a:ext cx="96987" cy="969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0" name="Oval 249"/>
            <p:cNvSpPr/>
            <p:nvPr/>
          </p:nvSpPr>
          <p:spPr>
            <a:xfrm>
              <a:off x="5810264" y="2835803"/>
              <a:ext cx="201167" cy="19784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1" name="Oval 250"/>
            <p:cNvSpPr/>
            <p:nvPr/>
          </p:nvSpPr>
          <p:spPr>
            <a:xfrm rot="136527">
              <a:off x="5983777" y="2513358"/>
              <a:ext cx="96987" cy="969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2" name="Oval 251"/>
            <p:cNvSpPr/>
            <p:nvPr/>
          </p:nvSpPr>
          <p:spPr>
            <a:xfrm rot="136527">
              <a:off x="5992309" y="3014632"/>
              <a:ext cx="80850" cy="80850"/>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253" name="Group 252"/>
            <p:cNvGrpSpPr/>
            <p:nvPr/>
          </p:nvGrpSpPr>
          <p:grpSpPr>
            <a:xfrm>
              <a:off x="5506088" y="3186560"/>
              <a:ext cx="128917" cy="184328"/>
              <a:chOff x="5506106" y="3186571"/>
              <a:chExt cx="128918" cy="184328"/>
            </a:xfrm>
            <a:grpFill/>
          </p:grpSpPr>
          <p:sp>
            <p:nvSpPr>
              <p:cNvPr id="479" name="Oval 478"/>
              <p:cNvSpPr/>
              <p:nvPr/>
            </p:nvSpPr>
            <p:spPr>
              <a:xfrm rot="136527">
                <a:off x="5554174" y="3186571"/>
                <a:ext cx="80850" cy="80850"/>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80" name="Oval 479"/>
              <p:cNvSpPr/>
              <p:nvPr/>
            </p:nvSpPr>
            <p:spPr>
              <a:xfrm rot="136527">
                <a:off x="5506106" y="3273911"/>
                <a:ext cx="96988" cy="9698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254" name="Group 253"/>
            <p:cNvGrpSpPr/>
            <p:nvPr/>
          </p:nvGrpSpPr>
          <p:grpSpPr>
            <a:xfrm>
              <a:off x="6990390" y="2520091"/>
              <a:ext cx="129062" cy="178651"/>
              <a:chOff x="5554174" y="3186571"/>
              <a:chExt cx="129062" cy="178651"/>
            </a:xfrm>
            <a:grpFill/>
          </p:grpSpPr>
          <p:sp>
            <p:nvSpPr>
              <p:cNvPr id="477" name="Oval 476"/>
              <p:cNvSpPr/>
              <p:nvPr/>
            </p:nvSpPr>
            <p:spPr>
              <a:xfrm rot="136527">
                <a:off x="5554174" y="3186571"/>
                <a:ext cx="80850" cy="80850"/>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8" name="Oval 477"/>
              <p:cNvSpPr/>
              <p:nvPr/>
            </p:nvSpPr>
            <p:spPr>
              <a:xfrm rot="136527">
                <a:off x="5586248" y="3268234"/>
                <a:ext cx="96988" cy="9698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255" name="Oval 254"/>
            <p:cNvSpPr/>
            <p:nvPr/>
          </p:nvSpPr>
          <p:spPr>
            <a:xfrm>
              <a:off x="7121289" y="2514789"/>
              <a:ext cx="184034" cy="180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6" name="Oval 255"/>
            <p:cNvSpPr/>
            <p:nvPr/>
          </p:nvSpPr>
          <p:spPr>
            <a:xfrm rot="136527">
              <a:off x="7085133" y="3277126"/>
              <a:ext cx="80850" cy="80850"/>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7" name="Oval 256"/>
            <p:cNvSpPr/>
            <p:nvPr/>
          </p:nvSpPr>
          <p:spPr>
            <a:xfrm>
              <a:off x="6136773" y="3608981"/>
              <a:ext cx="246887" cy="2468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8" name="Oval 257"/>
            <p:cNvSpPr/>
            <p:nvPr/>
          </p:nvSpPr>
          <p:spPr>
            <a:xfrm>
              <a:off x="5472200" y="3473324"/>
              <a:ext cx="246887" cy="2468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9" name="Oval 258"/>
            <p:cNvSpPr/>
            <p:nvPr/>
          </p:nvSpPr>
          <p:spPr>
            <a:xfrm>
              <a:off x="5617027" y="3712344"/>
              <a:ext cx="213139" cy="213139"/>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0" name="Oval 259"/>
            <p:cNvSpPr/>
            <p:nvPr/>
          </p:nvSpPr>
          <p:spPr>
            <a:xfrm>
              <a:off x="7625185" y="3752433"/>
              <a:ext cx="213139" cy="213139"/>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1" name="Oval 260"/>
            <p:cNvSpPr/>
            <p:nvPr/>
          </p:nvSpPr>
          <p:spPr>
            <a:xfrm>
              <a:off x="6854757" y="4705961"/>
              <a:ext cx="228673" cy="22867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2" name="Oval 261"/>
            <p:cNvSpPr/>
            <p:nvPr/>
          </p:nvSpPr>
          <p:spPr>
            <a:xfrm>
              <a:off x="7064865" y="4849038"/>
              <a:ext cx="214598" cy="21459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3" name="Oval 262"/>
            <p:cNvSpPr/>
            <p:nvPr/>
          </p:nvSpPr>
          <p:spPr>
            <a:xfrm>
              <a:off x="7578984" y="4902790"/>
              <a:ext cx="214598" cy="21459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4" name="Oval 263"/>
            <p:cNvSpPr/>
            <p:nvPr/>
          </p:nvSpPr>
          <p:spPr>
            <a:xfrm>
              <a:off x="6895068" y="4973951"/>
              <a:ext cx="180058" cy="18005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5" name="Oval 264"/>
            <p:cNvSpPr/>
            <p:nvPr/>
          </p:nvSpPr>
          <p:spPr>
            <a:xfrm>
              <a:off x="6596985" y="4970202"/>
              <a:ext cx="180058" cy="18005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6" name="Oval 265"/>
            <p:cNvSpPr/>
            <p:nvPr/>
          </p:nvSpPr>
          <p:spPr>
            <a:xfrm>
              <a:off x="6654683" y="4768780"/>
              <a:ext cx="180058" cy="18005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7" name="Oval 266"/>
            <p:cNvSpPr/>
            <p:nvPr/>
          </p:nvSpPr>
          <p:spPr>
            <a:xfrm>
              <a:off x="7137584" y="5077575"/>
              <a:ext cx="105847" cy="10584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8" name="Oval 267"/>
            <p:cNvSpPr/>
            <p:nvPr/>
          </p:nvSpPr>
          <p:spPr>
            <a:xfrm>
              <a:off x="6801833" y="4921684"/>
              <a:ext cx="105847" cy="10584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9" name="Oval 268"/>
            <p:cNvSpPr/>
            <p:nvPr/>
          </p:nvSpPr>
          <p:spPr>
            <a:xfrm>
              <a:off x="7692234" y="4786097"/>
              <a:ext cx="105847" cy="10584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0" name="Oval 269"/>
            <p:cNvSpPr/>
            <p:nvPr/>
          </p:nvSpPr>
          <p:spPr>
            <a:xfrm>
              <a:off x="9691335" y="4231999"/>
              <a:ext cx="68439" cy="68439"/>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1" name="Oval 270"/>
            <p:cNvSpPr/>
            <p:nvPr/>
          </p:nvSpPr>
          <p:spPr>
            <a:xfrm>
              <a:off x="10222539" y="4010709"/>
              <a:ext cx="105847" cy="10584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2" name="Oval 271"/>
            <p:cNvSpPr/>
            <p:nvPr/>
          </p:nvSpPr>
          <p:spPr>
            <a:xfrm>
              <a:off x="10362384" y="4230158"/>
              <a:ext cx="105847" cy="10584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3" name="Oval 272"/>
            <p:cNvSpPr/>
            <p:nvPr/>
          </p:nvSpPr>
          <p:spPr>
            <a:xfrm>
              <a:off x="10768338" y="4694919"/>
              <a:ext cx="105847" cy="10584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4" name="Oval 273"/>
            <p:cNvSpPr/>
            <p:nvPr/>
          </p:nvSpPr>
          <p:spPr>
            <a:xfrm>
              <a:off x="7042638" y="3388033"/>
              <a:ext cx="143134" cy="14313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5" name="Oval 274"/>
            <p:cNvSpPr/>
            <p:nvPr/>
          </p:nvSpPr>
          <p:spPr>
            <a:xfrm rot="136527">
              <a:off x="7355996" y="3451061"/>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6" name="Oval 275"/>
            <p:cNvSpPr/>
            <p:nvPr/>
          </p:nvSpPr>
          <p:spPr>
            <a:xfrm rot="136527">
              <a:off x="7585618" y="3423203"/>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7" name="Oval 276"/>
            <p:cNvSpPr/>
            <p:nvPr/>
          </p:nvSpPr>
          <p:spPr>
            <a:xfrm rot="136527">
              <a:off x="7811377" y="3225248"/>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8" name="Oval 277"/>
            <p:cNvSpPr/>
            <p:nvPr/>
          </p:nvSpPr>
          <p:spPr>
            <a:xfrm rot="136527">
              <a:off x="8022925" y="3026926"/>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9" name="Oval 278"/>
            <p:cNvSpPr/>
            <p:nvPr/>
          </p:nvSpPr>
          <p:spPr>
            <a:xfrm rot="136527">
              <a:off x="8189803" y="2613020"/>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0" name="Oval 279"/>
            <p:cNvSpPr/>
            <p:nvPr/>
          </p:nvSpPr>
          <p:spPr>
            <a:xfrm rot="136527">
              <a:off x="8301645" y="2291427"/>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1" name="Oval 280"/>
            <p:cNvSpPr/>
            <p:nvPr/>
          </p:nvSpPr>
          <p:spPr>
            <a:xfrm rot="136527">
              <a:off x="7444697" y="4756677"/>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2" name="Oval 281"/>
            <p:cNvSpPr/>
            <p:nvPr/>
          </p:nvSpPr>
          <p:spPr>
            <a:xfrm rot="136527">
              <a:off x="7443994" y="4549491"/>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3" name="Oval 282"/>
            <p:cNvSpPr/>
            <p:nvPr/>
          </p:nvSpPr>
          <p:spPr>
            <a:xfrm rot="136527">
              <a:off x="7546652" y="3739014"/>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4" name="Oval 283"/>
            <p:cNvSpPr/>
            <p:nvPr/>
          </p:nvSpPr>
          <p:spPr>
            <a:xfrm rot="136527">
              <a:off x="7870957" y="3480760"/>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5" name="Oval 284"/>
            <p:cNvSpPr/>
            <p:nvPr/>
          </p:nvSpPr>
          <p:spPr>
            <a:xfrm rot="136527">
              <a:off x="6524247" y="3267947"/>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6" name="Oval 285"/>
            <p:cNvSpPr/>
            <p:nvPr/>
          </p:nvSpPr>
          <p:spPr>
            <a:xfrm rot="136527">
              <a:off x="5502139" y="3389291"/>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7" name="Oval 286"/>
            <p:cNvSpPr/>
            <p:nvPr/>
          </p:nvSpPr>
          <p:spPr>
            <a:xfrm rot="136527">
              <a:off x="5869231" y="3222214"/>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8" name="Oval 287"/>
            <p:cNvSpPr/>
            <p:nvPr/>
          </p:nvSpPr>
          <p:spPr>
            <a:xfrm rot="136527">
              <a:off x="6216651" y="3145421"/>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9" name="Oval 288"/>
            <p:cNvSpPr/>
            <p:nvPr/>
          </p:nvSpPr>
          <p:spPr>
            <a:xfrm rot="136527">
              <a:off x="6309102" y="3327893"/>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0" name="Oval 289"/>
            <p:cNvSpPr/>
            <p:nvPr/>
          </p:nvSpPr>
          <p:spPr>
            <a:xfrm rot="136527">
              <a:off x="6334757" y="3536153"/>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1" name="Oval 290"/>
            <p:cNvSpPr/>
            <p:nvPr/>
          </p:nvSpPr>
          <p:spPr>
            <a:xfrm rot="136527">
              <a:off x="6385950" y="3980579"/>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2" name="Oval 291"/>
            <p:cNvSpPr/>
            <p:nvPr/>
          </p:nvSpPr>
          <p:spPr>
            <a:xfrm rot="136527">
              <a:off x="6567722" y="4470106"/>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3" name="Oval 292"/>
            <p:cNvSpPr/>
            <p:nvPr/>
          </p:nvSpPr>
          <p:spPr>
            <a:xfrm rot="136527">
              <a:off x="6811623" y="5055205"/>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4" name="Oval 293"/>
            <p:cNvSpPr/>
            <p:nvPr/>
          </p:nvSpPr>
          <p:spPr>
            <a:xfrm rot="136527">
              <a:off x="6667186" y="5462480"/>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5" name="Oval 294"/>
            <p:cNvSpPr/>
            <p:nvPr/>
          </p:nvSpPr>
          <p:spPr>
            <a:xfrm rot="136527">
              <a:off x="6611129" y="5167627"/>
              <a:ext cx="78878" cy="788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6" name="Oval 295"/>
            <p:cNvSpPr/>
            <p:nvPr/>
          </p:nvSpPr>
          <p:spPr>
            <a:xfrm rot="136527">
              <a:off x="6516504" y="4659566"/>
              <a:ext cx="78878" cy="788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7" name="Oval 296"/>
            <p:cNvSpPr/>
            <p:nvPr/>
          </p:nvSpPr>
          <p:spPr>
            <a:xfrm rot="136527">
              <a:off x="7376023" y="4451744"/>
              <a:ext cx="78878" cy="788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8" name="Oval 297"/>
            <p:cNvSpPr/>
            <p:nvPr/>
          </p:nvSpPr>
          <p:spPr>
            <a:xfrm rot="136527">
              <a:off x="7387163" y="4210839"/>
              <a:ext cx="78878" cy="788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9" name="Oval 298"/>
            <p:cNvSpPr/>
            <p:nvPr/>
          </p:nvSpPr>
          <p:spPr>
            <a:xfrm rot="136527">
              <a:off x="6530779" y="4375074"/>
              <a:ext cx="78878" cy="788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0" name="Oval 299"/>
            <p:cNvSpPr/>
            <p:nvPr/>
          </p:nvSpPr>
          <p:spPr>
            <a:xfrm rot="136527">
              <a:off x="6600357" y="4551266"/>
              <a:ext cx="58751" cy="5875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1" name="Oval 300"/>
            <p:cNvSpPr/>
            <p:nvPr/>
          </p:nvSpPr>
          <p:spPr>
            <a:xfrm rot="136527">
              <a:off x="6571647" y="4916908"/>
              <a:ext cx="58751" cy="5875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2" name="Oval 301"/>
            <p:cNvSpPr/>
            <p:nvPr/>
          </p:nvSpPr>
          <p:spPr>
            <a:xfrm rot="136527">
              <a:off x="7017688" y="4652977"/>
              <a:ext cx="58751" cy="5875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3" name="Oval 302"/>
            <p:cNvSpPr/>
            <p:nvPr/>
          </p:nvSpPr>
          <p:spPr>
            <a:xfrm rot="136527">
              <a:off x="6775109" y="4684203"/>
              <a:ext cx="78878" cy="788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4" name="Oval 303"/>
            <p:cNvSpPr/>
            <p:nvPr/>
          </p:nvSpPr>
          <p:spPr>
            <a:xfrm rot="136527">
              <a:off x="6601941" y="3989436"/>
              <a:ext cx="96987" cy="969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5" name="Oval 304"/>
            <p:cNvSpPr/>
            <p:nvPr/>
          </p:nvSpPr>
          <p:spPr>
            <a:xfrm rot="136527">
              <a:off x="6914751" y="3875898"/>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6" name="Oval 305"/>
            <p:cNvSpPr/>
            <p:nvPr/>
          </p:nvSpPr>
          <p:spPr>
            <a:xfrm rot="136527">
              <a:off x="7382574" y="3702048"/>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7" name="Oval 306"/>
            <p:cNvSpPr/>
            <p:nvPr/>
          </p:nvSpPr>
          <p:spPr>
            <a:xfrm rot="136527">
              <a:off x="7207763" y="3585613"/>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8" name="Oval 307"/>
            <p:cNvSpPr/>
            <p:nvPr/>
          </p:nvSpPr>
          <p:spPr>
            <a:xfrm rot="136527">
              <a:off x="7177572" y="3831113"/>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9" name="Oval 308"/>
            <p:cNvSpPr/>
            <p:nvPr/>
          </p:nvSpPr>
          <p:spPr>
            <a:xfrm rot="136527">
              <a:off x="7286435" y="4004733"/>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10" name="Oval 309"/>
            <p:cNvSpPr/>
            <p:nvPr/>
          </p:nvSpPr>
          <p:spPr>
            <a:xfrm rot="136527">
              <a:off x="7630287" y="2841638"/>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11" name="Oval 310"/>
            <p:cNvSpPr/>
            <p:nvPr/>
          </p:nvSpPr>
          <p:spPr>
            <a:xfrm rot="136527">
              <a:off x="7481315" y="2262067"/>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12" name="Oval 311"/>
            <p:cNvSpPr/>
            <p:nvPr/>
          </p:nvSpPr>
          <p:spPr>
            <a:xfrm rot="136527">
              <a:off x="7504163" y="1593424"/>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13" name="Oval 312"/>
            <p:cNvSpPr/>
            <p:nvPr/>
          </p:nvSpPr>
          <p:spPr>
            <a:xfrm rot="136527">
              <a:off x="7566524" y="1363249"/>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14" name="Oval 313"/>
            <p:cNvSpPr/>
            <p:nvPr/>
          </p:nvSpPr>
          <p:spPr>
            <a:xfrm rot="136527">
              <a:off x="8381159" y="1172420"/>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15" name="Oval 314"/>
            <p:cNvSpPr/>
            <p:nvPr/>
          </p:nvSpPr>
          <p:spPr>
            <a:xfrm rot="136527">
              <a:off x="8448101" y="1394365"/>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16" name="Oval 315"/>
            <p:cNvSpPr/>
            <p:nvPr/>
          </p:nvSpPr>
          <p:spPr>
            <a:xfrm rot="136527">
              <a:off x="8901277" y="1448950"/>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17" name="Oval 316"/>
            <p:cNvSpPr/>
            <p:nvPr/>
          </p:nvSpPr>
          <p:spPr>
            <a:xfrm rot="136527">
              <a:off x="9161563" y="1430518"/>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18" name="Oval 317"/>
            <p:cNvSpPr/>
            <p:nvPr/>
          </p:nvSpPr>
          <p:spPr>
            <a:xfrm rot="136527">
              <a:off x="9987645" y="1521037"/>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19" name="Oval 318"/>
            <p:cNvSpPr/>
            <p:nvPr/>
          </p:nvSpPr>
          <p:spPr>
            <a:xfrm rot="136527">
              <a:off x="10762092" y="1545218"/>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0" name="Oval 319"/>
            <p:cNvSpPr/>
            <p:nvPr/>
          </p:nvSpPr>
          <p:spPr>
            <a:xfrm rot="136527">
              <a:off x="10984102" y="1803753"/>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1" name="Oval 320"/>
            <p:cNvSpPr/>
            <p:nvPr/>
          </p:nvSpPr>
          <p:spPr>
            <a:xfrm rot="136527">
              <a:off x="10209540" y="1511627"/>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2" name="Oval 321"/>
            <p:cNvSpPr/>
            <p:nvPr/>
          </p:nvSpPr>
          <p:spPr>
            <a:xfrm rot="136527">
              <a:off x="7711521" y="1494067"/>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3" name="Oval 322"/>
            <p:cNvSpPr/>
            <p:nvPr/>
          </p:nvSpPr>
          <p:spPr>
            <a:xfrm rot="136527">
              <a:off x="6662483" y="1242751"/>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4" name="Oval 323"/>
            <p:cNvSpPr/>
            <p:nvPr/>
          </p:nvSpPr>
          <p:spPr>
            <a:xfrm rot="136527">
              <a:off x="6479985" y="1882639"/>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5" name="Oval 324"/>
            <p:cNvSpPr/>
            <p:nvPr/>
          </p:nvSpPr>
          <p:spPr>
            <a:xfrm rot="136527">
              <a:off x="6351919" y="2211034"/>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6" name="Oval 325"/>
            <p:cNvSpPr/>
            <p:nvPr/>
          </p:nvSpPr>
          <p:spPr>
            <a:xfrm rot="136527">
              <a:off x="6688180" y="2431311"/>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7" name="Oval 326"/>
            <p:cNvSpPr/>
            <p:nvPr/>
          </p:nvSpPr>
          <p:spPr>
            <a:xfrm rot="136527">
              <a:off x="7169843" y="2111726"/>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8" name="Oval 327"/>
            <p:cNvSpPr/>
            <p:nvPr/>
          </p:nvSpPr>
          <p:spPr>
            <a:xfrm rot="136527">
              <a:off x="6712379" y="2083258"/>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9" name="Oval 328"/>
            <p:cNvSpPr/>
            <p:nvPr/>
          </p:nvSpPr>
          <p:spPr>
            <a:xfrm rot="136527">
              <a:off x="5830007" y="2055222"/>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0" name="Oval 329"/>
            <p:cNvSpPr/>
            <p:nvPr/>
          </p:nvSpPr>
          <p:spPr>
            <a:xfrm>
              <a:off x="8277910" y="2570305"/>
              <a:ext cx="131278" cy="1312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1" name="Oval 330"/>
            <p:cNvSpPr/>
            <p:nvPr/>
          </p:nvSpPr>
          <p:spPr>
            <a:xfrm>
              <a:off x="8416501" y="2458045"/>
              <a:ext cx="187837" cy="18783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2" name="Oval 331"/>
            <p:cNvSpPr/>
            <p:nvPr/>
          </p:nvSpPr>
          <p:spPr>
            <a:xfrm>
              <a:off x="6142194" y="2211039"/>
              <a:ext cx="179466" cy="176499"/>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3" name="Oval 332"/>
            <p:cNvSpPr/>
            <p:nvPr/>
          </p:nvSpPr>
          <p:spPr>
            <a:xfrm rot="136527">
              <a:off x="5976644" y="2060665"/>
              <a:ext cx="96987" cy="969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4" name="Oval 333"/>
            <p:cNvSpPr/>
            <p:nvPr/>
          </p:nvSpPr>
          <p:spPr>
            <a:xfrm rot="136527">
              <a:off x="6273314" y="2113561"/>
              <a:ext cx="96987" cy="969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5" name="Oval 334"/>
            <p:cNvSpPr/>
            <p:nvPr/>
          </p:nvSpPr>
          <p:spPr>
            <a:xfrm rot="136527">
              <a:off x="7022172" y="1946167"/>
              <a:ext cx="96987" cy="969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6" name="Oval 335"/>
            <p:cNvSpPr/>
            <p:nvPr/>
          </p:nvSpPr>
          <p:spPr>
            <a:xfrm rot="136527">
              <a:off x="7339218" y="1767474"/>
              <a:ext cx="96987" cy="969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7" name="Oval 336"/>
            <p:cNvSpPr/>
            <p:nvPr/>
          </p:nvSpPr>
          <p:spPr>
            <a:xfrm rot="136527">
              <a:off x="7949177" y="1485884"/>
              <a:ext cx="96987" cy="969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8" name="Oval 337"/>
            <p:cNvSpPr/>
            <p:nvPr/>
          </p:nvSpPr>
          <p:spPr>
            <a:xfrm rot="136527">
              <a:off x="8453584" y="1537762"/>
              <a:ext cx="96987" cy="969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9" name="Oval 338"/>
            <p:cNvSpPr/>
            <p:nvPr/>
          </p:nvSpPr>
          <p:spPr>
            <a:xfrm rot="136527">
              <a:off x="8985138" y="1413439"/>
              <a:ext cx="96987" cy="969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0" name="Oval 339"/>
            <p:cNvSpPr/>
            <p:nvPr/>
          </p:nvSpPr>
          <p:spPr>
            <a:xfrm rot="136527">
              <a:off x="8356825" y="1618481"/>
              <a:ext cx="96987" cy="969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1" name="Oval 340"/>
            <p:cNvSpPr/>
            <p:nvPr/>
          </p:nvSpPr>
          <p:spPr>
            <a:xfrm rot="136527">
              <a:off x="8779494" y="2050305"/>
              <a:ext cx="96987" cy="969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2" name="Oval 341"/>
            <p:cNvSpPr/>
            <p:nvPr/>
          </p:nvSpPr>
          <p:spPr>
            <a:xfrm rot="136527">
              <a:off x="8915936" y="2278843"/>
              <a:ext cx="96987" cy="969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3" name="Oval 342"/>
            <p:cNvSpPr/>
            <p:nvPr/>
          </p:nvSpPr>
          <p:spPr>
            <a:xfrm rot="136527">
              <a:off x="7529836" y="2847193"/>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4" name="Oval 343"/>
            <p:cNvSpPr/>
            <p:nvPr/>
          </p:nvSpPr>
          <p:spPr>
            <a:xfrm>
              <a:off x="7470533" y="2691797"/>
              <a:ext cx="131278" cy="1312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5" name="Oval 344"/>
            <p:cNvSpPr/>
            <p:nvPr/>
          </p:nvSpPr>
          <p:spPr>
            <a:xfrm>
              <a:off x="7417499" y="2538937"/>
              <a:ext cx="141963" cy="1419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6" name="Oval 345"/>
            <p:cNvSpPr/>
            <p:nvPr/>
          </p:nvSpPr>
          <p:spPr>
            <a:xfrm>
              <a:off x="7411282" y="2341511"/>
              <a:ext cx="187837" cy="18783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7" name="Oval 346"/>
            <p:cNvSpPr/>
            <p:nvPr/>
          </p:nvSpPr>
          <p:spPr>
            <a:xfrm>
              <a:off x="7027129" y="2176931"/>
              <a:ext cx="187837" cy="18783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8" name="Oval 347"/>
            <p:cNvSpPr/>
            <p:nvPr/>
          </p:nvSpPr>
          <p:spPr>
            <a:xfrm>
              <a:off x="6976747" y="1738268"/>
              <a:ext cx="187837" cy="18783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9" name="Oval 348"/>
            <p:cNvSpPr/>
            <p:nvPr/>
          </p:nvSpPr>
          <p:spPr>
            <a:xfrm>
              <a:off x="7278836" y="1566146"/>
              <a:ext cx="187837" cy="18783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0" name="Oval 349"/>
            <p:cNvSpPr/>
            <p:nvPr/>
          </p:nvSpPr>
          <p:spPr>
            <a:xfrm>
              <a:off x="8059886" y="1435521"/>
              <a:ext cx="187837" cy="18783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1" name="Oval 350"/>
            <p:cNvSpPr/>
            <p:nvPr/>
          </p:nvSpPr>
          <p:spPr>
            <a:xfrm>
              <a:off x="8269646" y="1426145"/>
              <a:ext cx="187837" cy="18783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2" name="Oval 351"/>
            <p:cNvSpPr/>
            <p:nvPr/>
          </p:nvSpPr>
          <p:spPr>
            <a:xfrm>
              <a:off x="9027877" y="1501491"/>
              <a:ext cx="187837" cy="18783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3" name="Oval 352"/>
            <p:cNvSpPr/>
            <p:nvPr/>
          </p:nvSpPr>
          <p:spPr>
            <a:xfrm>
              <a:off x="9741803" y="1665132"/>
              <a:ext cx="187837" cy="18783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4" name="Oval 353"/>
            <p:cNvSpPr/>
            <p:nvPr/>
          </p:nvSpPr>
          <p:spPr>
            <a:xfrm>
              <a:off x="9583322" y="1811204"/>
              <a:ext cx="208412" cy="208412"/>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5" name="Oval 354"/>
            <p:cNvSpPr/>
            <p:nvPr/>
          </p:nvSpPr>
          <p:spPr>
            <a:xfrm>
              <a:off x="9931153" y="1601065"/>
              <a:ext cx="208412" cy="208412"/>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6" name="Oval 355"/>
            <p:cNvSpPr/>
            <p:nvPr/>
          </p:nvSpPr>
          <p:spPr>
            <a:xfrm>
              <a:off x="9739684" y="1435521"/>
              <a:ext cx="208412" cy="208412"/>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7" name="Oval 356"/>
            <p:cNvSpPr/>
            <p:nvPr/>
          </p:nvSpPr>
          <p:spPr>
            <a:xfrm>
              <a:off x="9571939" y="2071770"/>
              <a:ext cx="187837" cy="18783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8" name="Oval 357"/>
            <p:cNvSpPr/>
            <p:nvPr/>
          </p:nvSpPr>
          <p:spPr>
            <a:xfrm>
              <a:off x="10155773" y="1595355"/>
              <a:ext cx="138292" cy="138292"/>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9" name="Oval 358"/>
            <p:cNvSpPr/>
            <p:nvPr/>
          </p:nvSpPr>
          <p:spPr>
            <a:xfrm>
              <a:off x="10799778" y="1598650"/>
              <a:ext cx="208412" cy="208412"/>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60" name="Oval 359"/>
            <p:cNvSpPr/>
            <p:nvPr/>
          </p:nvSpPr>
          <p:spPr>
            <a:xfrm>
              <a:off x="10799195" y="1815967"/>
              <a:ext cx="138292" cy="138292"/>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61" name="Oval 360"/>
            <p:cNvSpPr/>
            <p:nvPr/>
          </p:nvSpPr>
          <p:spPr>
            <a:xfrm>
              <a:off x="10836594" y="1973255"/>
              <a:ext cx="116225" cy="116225"/>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62" name="Oval 361"/>
            <p:cNvSpPr/>
            <p:nvPr/>
          </p:nvSpPr>
          <p:spPr>
            <a:xfrm>
              <a:off x="10548778" y="2232550"/>
              <a:ext cx="116225" cy="116225"/>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63" name="Oval 362"/>
            <p:cNvSpPr/>
            <p:nvPr/>
          </p:nvSpPr>
          <p:spPr>
            <a:xfrm>
              <a:off x="10197080" y="2068879"/>
              <a:ext cx="342175" cy="342175"/>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64" name="Oval 363"/>
            <p:cNvSpPr/>
            <p:nvPr/>
          </p:nvSpPr>
          <p:spPr>
            <a:xfrm>
              <a:off x="9974808" y="2262134"/>
              <a:ext cx="238235" cy="238235"/>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65" name="Oval 364"/>
            <p:cNvSpPr/>
            <p:nvPr/>
          </p:nvSpPr>
          <p:spPr>
            <a:xfrm>
              <a:off x="10137934" y="1746980"/>
              <a:ext cx="164411" cy="16441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66" name="Oval 365"/>
            <p:cNvSpPr/>
            <p:nvPr/>
          </p:nvSpPr>
          <p:spPr>
            <a:xfrm>
              <a:off x="10330141" y="1689169"/>
              <a:ext cx="138292" cy="138292"/>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67" name="Oval 366"/>
            <p:cNvSpPr/>
            <p:nvPr/>
          </p:nvSpPr>
          <p:spPr>
            <a:xfrm>
              <a:off x="10295884" y="1485929"/>
              <a:ext cx="164411" cy="16441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68" name="Oval 367"/>
            <p:cNvSpPr/>
            <p:nvPr/>
          </p:nvSpPr>
          <p:spPr>
            <a:xfrm>
              <a:off x="10069303" y="1490984"/>
              <a:ext cx="112428" cy="11242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69" name="Oval 368"/>
            <p:cNvSpPr/>
            <p:nvPr/>
          </p:nvSpPr>
          <p:spPr>
            <a:xfrm>
              <a:off x="9784344" y="1838808"/>
              <a:ext cx="427194" cy="42719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70" name="Oval 369"/>
            <p:cNvSpPr/>
            <p:nvPr/>
          </p:nvSpPr>
          <p:spPr>
            <a:xfrm>
              <a:off x="9232360" y="1464950"/>
              <a:ext cx="205075" cy="205075"/>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71" name="Oval 370"/>
            <p:cNvSpPr/>
            <p:nvPr/>
          </p:nvSpPr>
          <p:spPr>
            <a:xfrm>
              <a:off x="8810789" y="1548821"/>
              <a:ext cx="205075" cy="205075"/>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72" name="Oval 371"/>
            <p:cNvSpPr/>
            <p:nvPr/>
          </p:nvSpPr>
          <p:spPr>
            <a:xfrm>
              <a:off x="9437007" y="2281494"/>
              <a:ext cx="208412" cy="208412"/>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73" name="Oval 372"/>
            <p:cNvSpPr/>
            <p:nvPr/>
          </p:nvSpPr>
          <p:spPr>
            <a:xfrm>
              <a:off x="9241123" y="2362454"/>
              <a:ext cx="187837" cy="18783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74" name="Oval 373"/>
            <p:cNvSpPr/>
            <p:nvPr/>
          </p:nvSpPr>
          <p:spPr>
            <a:xfrm>
              <a:off x="9617213" y="2543314"/>
              <a:ext cx="238235" cy="238235"/>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75" name="Oval 374"/>
            <p:cNvSpPr/>
            <p:nvPr/>
          </p:nvSpPr>
          <p:spPr>
            <a:xfrm>
              <a:off x="9332355" y="2536064"/>
              <a:ext cx="266230" cy="266230"/>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76" name="Oval 375"/>
            <p:cNvSpPr/>
            <p:nvPr/>
          </p:nvSpPr>
          <p:spPr>
            <a:xfrm>
              <a:off x="9565490" y="2491395"/>
              <a:ext cx="81084" cy="8108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77" name="Oval 376"/>
            <p:cNvSpPr/>
            <p:nvPr/>
          </p:nvSpPr>
          <p:spPr>
            <a:xfrm>
              <a:off x="6470374" y="2128382"/>
              <a:ext cx="295872" cy="295872"/>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78" name="Oval 377"/>
            <p:cNvSpPr/>
            <p:nvPr/>
          </p:nvSpPr>
          <p:spPr>
            <a:xfrm>
              <a:off x="6763305" y="2131236"/>
              <a:ext cx="131278" cy="1312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79" name="Oval 378"/>
            <p:cNvSpPr/>
            <p:nvPr/>
          </p:nvSpPr>
          <p:spPr>
            <a:xfrm>
              <a:off x="7165961" y="1705271"/>
              <a:ext cx="131278" cy="1312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0" name="Oval 379"/>
            <p:cNvSpPr/>
            <p:nvPr/>
          </p:nvSpPr>
          <p:spPr>
            <a:xfrm>
              <a:off x="7621037" y="1656987"/>
              <a:ext cx="131278" cy="1312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1" name="Oval 380"/>
            <p:cNvSpPr/>
            <p:nvPr/>
          </p:nvSpPr>
          <p:spPr>
            <a:xfrm>
              <a:off x="8190958" y="1611214"/>
              <a:ext cx="131278" cy="1312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2" name="Oval 381"/>
            <p:cNvSpPr/>
            <p:nvPr/>
          </p:nvSpPr>
          <p:spPr>
            <a:xfrm>
              <a:off x="8270153" y="1956742"/>
              <a:ext cx="131278" cy="1312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3" name="Oval 382"/>
            <p:cNvSpPr/>
            <p:nvPr/>
          </p:nvSpPr>
          <p:spPr>
            <a:xfrm>
              <a:off x="7574782" y="2206987"/>
              <a:ext cx="131278" cy="1312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4" name="Oval 383"/>
            <p:cNvSpPr/>
            <p:nvPr/>
          </p:nvSpPr>
          <p:spPr>
            <a:xfrm>
              <a:off x="6327038" y="2303623"/>
              <a:ext cx="131278" cy="1312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5" name="Oval 384"/>
            <p:cNvSpPr/>
            <p:nvPr/>
          </p:nvSpPr>
          <p:spPr>
            <a:xfrm>
              <a:off x="6382658" y="1965714"/>
              <a:ext cx="179466" cy="176499"/>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6" name="Oval 385"/>
            <p:cNvSpPr/>
            <p:nvPr/>
          </p:nvSpPr>
          <p:spPr>
            <a:xfrm>
              <a:off x="6752669" y="1642517"/>
              <a:ext cx="222278" cy="21860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7" name="Oval 386"/>
            <p:cNvSpPr/>
            <p:nvPr/>
          </p:nvSpPr>
          <p:spPr>
            <a:xfrm>
              <a:off x="6941247" y="1496887"/>
              <a:ext cx="222278" cy="21860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8" name="Oval 387"/>
            <p:cNvSpPr/>
            <p:nvPr/>
          </p:nvSpPr>
          <p:spPr>
            <a:xfrm>
              <a:off x="6430835" y="1650131"/>
              <a:ext cx="222278" cy="21860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9" name="Oval 388"/>
            <p:cNvSpPr/>
            <p:nvPr/>
          </p:nvSpPr>
          <p:spPr>
            <a:xfrm>
              <a:off x="6577443" y="1457794"/>
              <a:ext cx="222278" cy="21860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90" name="Oval 389"/>
            <p:cNvSpPr/>
            <p:nvPr/>
          </p:nvSpPr>
          <p:spPr>
            <a:xfrm rot="136527">
              <a:off x="7488845" y="1679818"/>
              <a:ext cx="96987" cy="969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91" name="Oval 390"/>
            <p:cNvSpPr/>
            <p:nvPr/>
          </p:nvSpPr>
          <p:spPr>
            <a:xfrm rot="136527">
              <a:off x="7736016" y="1571248"/>
              <a:ext cx="96987" cy="969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92" name="Oval 391"/>
            <p:cNvSpPr/>
            <p:nvPr/>
          </p:nvSpPr>
          <p:spPr>
            <a:xfrm>
              <a:off x="8222876" y="1784578"/>
              <a:ext cx="149500" cy="149500"/>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93" name="Oval 392"/>
            <p:cNvSpPr/>
            <p:nvPr/>
          </p:nvSpPr>
          <p:spPr>
            <a:xfrm>
              <a:off x="8405827" y="1640478"/>
              <a:ext cx="468683" cy="46868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94" name="Oval 393"/>
            <p:cNvSpPr/>
            <p:nvPr/>
          </p:nvSpPr>
          <p:spPr>
            <a:xfrm>
              <a:off x="8357653" y="2078165"/>
              <a:ext cx="187837" cy="18783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95" name="Oval 394"/>
            <p:cNvSpPr/>
            <p:nvPr/>
          </p:nvSpPr>
          <p:spPr>
            <a:xfrm>
              <a:off x="7238834" y="2088773"/>
              <a:ext cx="253493" cy="25349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96" name="Oval 395"/>
            <p:cNvSpPr/>
            <p:nvPr/>
          </p:nvSpPr>
          <p:spPr>
            <a:xfrm>
              <a:off x="6767836" y="1878518"/>
              <a:ext cx="243007" cy="243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97" name="Oval 396"/>
            <p:cNvSpPr/>
            <p:nvPr/>
          </p:nvSpPr>
          <p:spPr>
            <a:xfrm>
              <a:off x="7138549" y="1851947"/>
              <a:ext cx="243007" cy="243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98" name="Oval 397"/>
            <p:cNvSpPr/>
            <p:nvPr/>
          </p:nvSpPr>
          <p:spPr>
            <a:xfrm rot="136527">
              <a:off x="7505473" y="2136900"/>
              <a:ext cx="96987" cy="969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99" name="Oval 398"/>
            <p:cNvSpPr/>
            <p:nvPr/>
          </p:nvSpPr>
          <p:spPr>
            <a:xfrm rot="136527">
              <a:off x="7001223" y="2054329"/>
              <a:ext cx="120262" cy="120262"/>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0" name="Oval 399"/>
            <p:cNvSpPr/>
            <p:nvPr/>
          </p:nvSpPr>
          <p:spPr>
            <a:xfrm rot="136527">
              <a:off x="6948061" y="2173341"/>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1" name="Oval 400"/>
            <p:cNvSpPr/>
            <p:nvPr/>
          </p:nvSpPr>
          <p:spPr>
            <a:xfrm rot="136527">
              <a:off x="6293950" y="1721302"/>
              <a:ext cx="120262" cy="120262"/>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2" name="Oval 401"/>
            <p:cNvSpPr/>
            <p:nvPr/>
          </p:nvSpPr>
          <p:spPr>
            <a:xfrm rot="136527">
              <a:off x="6813762" y="1485968"/>
              <a:ext cx="120262" cy="120262"/>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3" name="Oval 402"/>
            <p:cNvSpPr/>
            <p:nvPr/>
          </p:nvSpPr>
          <p:spPr>
            <a:xfrm rot="136527">
              <a:off x="6730745" y="1162281"/>
              <a:ext cx="120262" cy="120262"/>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4" name="Oval 403"/>
            <p:cNvSpPr/>
            <p:nvPr/>
          </p:nvSpPr>
          <p:spPr>
            <a:xfrm rot="136527">
              <a:off x="8177191" y="1944915"/>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5" name="Oval 404"/>
            <p:cNvSpPr/>
            <p:nvPr/>
          </p:nvSpPr>
          <p:spPr>
            <a:xfrm>
              <a:off x="9621837" y="4122565"/>
              <a:ext cx="105847" cy="10584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6" name="Oval 405"/>
            <p:cNvSpPr/>
            <p:nvPr/>
          </p:nvSpPr>
          <p:spPr>
            <a:xfrm>
              <a:off x="8790796" y="3720211"/>
              <a:ext cx="105847" cy="10584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7" name="Oval 406"/>
            <p:cNvSpPr/>
            <p:nvPr/>
          </p:nvSpPr>
          <p:spPr>
            <a:xfrm>
              <a:off x="8777607" y="3533433"/>
              <a:ext cx="105847" cy="10584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8" name="Oval 407"/>
            <p:cNvSpPr/>
            <p:nvPr/>
          </p:nvSpPr>
          <p:spPr>
            <a:xfrm rot="136527">
              <a:off x="8744867" y="3649916"/>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9" name="Oval 408"/>
            <p:cNvSpPr/>
            <p:nvPr/>
          </p:nvSpPr>
          <p:spPr>
            <a:xfrm>
              <a:off x="8851132" y="3635608"/>
              <a:ext cx="76059" cy="76059"/>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0" name="Oval 409"/>
            <p:cNvSpPr/>
            <p:nvPr/>
          </p:nvSpPr>
          <p:spPr>
            <a:xfrm rot="136527">
              <a:off x="9617966" y="3886796"/>
              <a:ext cx="85412" cy="85412"/>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1" name="Oval 410"/>
            <p:cNvSpPr/>
            <p:nvPr/>
          </p:nvSpPr>
          <p:spPr>
            <a:xfrm rot="136527">
              <a:off x="9709702" y="3552347"/>
              <a:ext cx="190379" cy="190379"/>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2" name="Oval 411"/>
            <p:cNvSpPr/>
            <p:nvPr/>
          </p:nvSpPr>
          <p:spPr>
            <a:xfrm rot="136527">
              <a:off x="9569147" y="3472614"/>
              <a:ext cx="156987" cy="1569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3" name="Oval 412"/>
            <p:cNvSpPr/>
            <p:nvPr/>
          </p:nvSpPr>
          <p:spPr>
            <a:xfrm>
              <a:off x="8443785" y="2658173"/>
              <a:ext cx="427194" cy="42719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4" name="Oval 413"/>
            <p:cNvSpPr/>
            <p:nvPr/>
          </p:nvSpPr>
          <p:spPr>
            <a:xfrm>
              <a:off x="8908848" y="2787396"/>
              <a:ext cx="342175" cy="342175"/>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5" name="Oval 414"/>
            <p:cNvSpPr/>
            <p:nvPr/>
          </p:nvSpPr>
          <p:spPr>
            <a:xfrm>
              <a:off x="8757214" y="3050243"/>
              <a:ext cx="187837" cy="18783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6" name="Oval 415"/>
            <p:cNvSpPr/>
            <p:nvPr/>
          </p:nvSpPr>
          <p:spPr>
            <a:xfrm rot="136527">
              <a:off x="8668606" y="2537952"/>
              <a:ext cx="96987" cy="969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7" name="Oval 416"/>
            <p:cNvSpPr/>
            <p:nvPr/>
          </p:nvSpPr>
          <p:spPr>
            <a:xfrm rot="136527">
              <a:off x="8632903" y="3122080"/>
              <a:ext cx="96987" cy="969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8" name="Oval 417"/>
            <p:cNvSpPr/>
            <p:nvPr/>
          </p:nvSpPr>
          <p:spPr>
            <a:xfrm rot="136527">
              <a:off x="9529232" y="3806598"/>
              <a:ext cx="85412" cy="85412"/>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9" name="Oval 418"/>
            <p:cNvSpPr/>
            <p:nvPr/>
          </p:nvSpPr>
          <p:spPr>
            <a:xfrm>
              <a:off x="8592138" y="3234225"/>
              <a:ext cx="166950" cy="166950"/>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0" name="Oval 419"/>
            <p:cNvSpPr/>
            <p:nvPr/>
          </p:nvSpPr>
          <p:spPr>
            <a:xfrm>
              <a:off x="8799486" y="3258186"/>
              <a:ext cx="145564" cy="14556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1" name="Oval 420"/>
            <p:cNvSpPr/>
            <p:nvPr/>
          </p:nvSpPr>
          <p:spPr>
            <a:xfrm>
              <a:off x="8960495" y="3158192"/>
              <a:ext cx="145564" cy="14556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2" name="Oval 421"/>
            <p:cNvSpPr/>
            <p:nvPr/>
          </p:nvSpPr>
          <p:spPr>
            <a:xfrm>
              <a:off x="8645232" y="3426436"/>
              <a:ext cx="145564" cy="14556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3" name="Oval 422"/>
            <p:cNvSpPr/>
            <p:nvPr/>
          </p:nvSpPr>
          <p:spPr>
            <a:xfrm rot="136527">
              <a:off x="8817352" y="3426018"/>
              <a:ext cx="85412" cy="85412"/>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4" name="Oval 423"/>
            <p:cNvSpPr/>
            <p:nvPr/>
          </p:nvSpPr>
          <p:spPr>
            <a:xfrm rot="136527">
              <a:off x="8968456" y="3321424"/>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5" name="Oval 424"/>
            <p:cNvSpPr/>
            <p:nvPr/>
          </p:nvSpPr>
          <p:spPr>
            <a:xfrm>
              <a:off x="8471104" y="3104935"/>
              <a:ext cx="131278" cy="13127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6" name="Oval 425"/>
            <p:cNvSpPr/>
            <p:nvPr/>
          </p:nvSpPr>
          <p:spPr>
            <a:xfrm rot="136527">
              <a:off x="8587737" y="3411742"/>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7" name="Oval 426"/>
            <p:cNvSpPr/>
            <p:nvPr/>
          </p:nvSpPr>
          <p:spPr>
            <a:xfrm>
              <a:off x="9271190" y="2930406"/>
              <a:ext cx="314219" cy="314219"/>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8" name="Oval 427"/>
            <p:cNvSpPr/>
            <p:nvPr/>
          </p:nvSpPr>
          <p:spPr>
            <a:xfrm>
              <a:off x="9160009" y="2701272"/>
              <a:ext cx="112164" cy="11216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9" name="Oval 428"/>
            <p:cNvSpPr/>
            <p:nvPr/>
          </p:nvSpPr>
          <p:spPr>
            <a:xfrm>
              <a:off x="9230122" y="2585970"/>
              <a:ext cx="81084" cy="8108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30" name="Oval 429"/>
            <p:cNvSpPr/>
            <p:nvPr/>
          </p:nvSpPr>
          <p:spPr>
            <a:xfrm>
              <a:off x="9741803" y="2868195"/>
              <a:ext cx="427194" cy="427194"/>
            </a:xfrm>
            <a:prstGeom prst="ellipse">
              <a:avLst/>
            </a:prstGeom>
            <a:solidFill>
              <a:srgbClr val="FFCD7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31" name="Oval 430"/>
            <p:cNvSpPr/>
            <p:nvPr/>
          </p:nvSpPr>
          <p:spPr>
            <a:xfrm rot="136527">
              <a:off x="9987644" y="2680199"/>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32" name="Oval 431"/>
            <p:cNvSpPr/>
            <p:nvPr/>
          </p:nvSpPr>
          <p:spPr>
            <a:xfrm>
              <a:off x="9837052" y="2706459"/>
              <a:ext cx="138292" cy="138292"/>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33" name="Oval 432"/>
            <p:cNvSpPr/>
            <p:nvPr/>
          </p:nvSpPr>
          <p:spPr>
            <a:xfrm>
              <a:off x="9588119" y="2819196"/>
              <a:ext cx="187837" cy="18783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34" name="Oval 433"/>
            <p:cNvSpPr/>
            <p:nvPr/>
          </p:nvSpPr>
          <p:spPr>
            <a:xfrm>
              <a:off x="9300701" y="2793665"/>
              <a:ext cx="112164" cy="11216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35" name="Oval 434"/>
            <p:cNvSpPr/>
            <p:nvPr/>
          </p:nvSpPr>
          <p:spPr>
            <a:xfrm>
              <a:off x="9473944" y="2843696"/>
              <a:ext cx="81084" cy="8108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36" name="Oval 435"/>
            <p:cNvSpPr/>
            <p:nvPr/>
          </p:nvSpPr>
          <p:spPr>
            <a:xfrm>
              <a:off x="9299430" y="3329146"/>
              <a:ext cx="187837" cy="18783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37" name="Oval 436"/>
            <p:cNvSpPr/>
            <p:nvPr/>
          </p:nvSpPr>
          <p:spPr>
            <a:xfrm>
              <a:off x="9561093" y="3147651"/>
              <a:ext cx="187837" cy="18783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38" name="Oval 437"/>
            <p:cNvSpPr/>
            <p:nvPr/>
          </p:nvSpPr>
          <p:spPr>
            <a:xfrm>
              <a:off x="9125761" y="3116385"/>
              <a:ext cx="123838" cy="12383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39" name="Oval 438"/>
            <p:cNvSpPr/>
            <p:nvPr/>
          </p:nvSpPr>
          <p:spPr>
            <a:xfrm>
              <a:off x="9498138" y="3335804"/>
              <a:ext cx="123838" cy="12383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0" name="Oval 439"/>
            <p:cNvSpPr/>
            <p:nvPr/>
          </p:nvSpPr>
          <p:spPr>
            <a:xfrm>
              <a:off x="9659114" y="3380258"/>
              <a:ext cx="72641" cy="7264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1" name="Oval 440"/>
            <p:cNvSpPr/>
            <p:nvPr/>
          </p:nvSpPr>
          <p:spPr>
            <a:xfrm rot="136527">
              <a:off x="9818932" y="3358130"/>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2" name="Oval 441"/>
            <p:cNvSpPr/>
            <p:nvPr/>
          </p:nvSpPr>
          <p:spPr>
            <a:xfrm rot="136527">
              <a:off x="9531822" y="4034446"/>
              <a:ext cx="106448" cy="10644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3" name="Oval 442"/>
            <p:cNvSpPr/>
            <p:nvPr/>
          </p:nvSpPr>
          <p:spPr>
            <a:xfrm rot="136527">
              <a:off x="9467277" y="3960415"/>
              <a:ext cx="85412" cy="85412"/>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4" name="Oval 443"/>
            <p:cNvSpPr/>
            <p:nvPr/>
          </p:nvSpPr>
          <p:spPr>
            <a:xfrm rot="136527">
              <a:off x="5735914" y="1631797"/>
              <a:ext cx="96987" cy="9698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5" name="Oval 444"/>
            <p:cNvSpPr/>
            <p:nvPr/>
          </p:nvSpPr>
          <p:spPr>
            <a:xfrm rot="136527">
              <a:off x="5641419" y="1658244"/>
              <a:ext cx="64663" cy="6466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6" name="Oval 445"/>
            <p:cNvSpPr/>
            <p:nvPr/>
          </p:nvSpPr>
          <p:spPr>
            <a:xfrm>
              <a:off x="10220017" y="4959372"/>
              <a:ext cx="444864" cy="444864"/>
            </a:xfrm>
            <a:prstGeom prst="ellipse">
              <a:avLst/>
            </a:prstGeom>
            <a:solidFill>
              <a:srgbClr val="FFCD7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7" name="Oval 446"/>
            <p:cNvSpPr/>
            <p:nvPr/>
          </p:nvSpPr>
          <p:spPr>
            <a:xfrm>
              <a:off x="11050024" y="5074053"/>
              <a:ext cx="339707" cy="3397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8" name="Oval 447"/>
            <p:cNvSpPr/>
            <p:nvPr/>
          </p:nvSpPr>
          <p:spPr>
            <a:xfrm>
              <a:off x="10877858" y="5430933"/>
              <a:ext cx="251136" cy="25113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9" name="Oval 448"/>
            <p:cNvSpPr/>
            <p:nvPr/>
          </p:nvSpPr>
          <p:spPr>
            <a:xfrm>
              <a:off x="10024321" y="5281335"/>
              <a:ext cx="251136" cy="25113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0" name="Oval 449"/>
            <p:cNvSpPr/>
            <p:nvPr/>
          </p:nvSpPr>
          <p:spPr>
            <a:xfrm>
              <a:off x="10814114" y="5015758"/>
              <a:ext cx="217545" cy="217545"/>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1" name="Oval 450"/>
            <p:cNvSpPr/>
            <p:nvPr/>
          </p:nvSpPr>
          <p:spPr>
            <a:xfrm>
              <a:off x="11151005" y="5429394"/>
              <a:ext cx="118688" cy="11868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2" name="Oval 451"/>
            <p:cNvSpPr/>
            <p:nvPr/>
          </p:nvSpPr>
          <p:spPr>
            <a:xfrm>
              <a:off x="10590450" y="5367244"/>
              <a:ext cx="118688" cy="11868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3" name="Oval 452"/>
            <p:cNvSpPr/>
            <p:nvPr/>
          </p:nvSpPr>
          <p:spPr>
            <a:xfrm>
              <a:off x="10069299" y="5027531"/>
              <a:ext cx="118688" cy="11868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4" name="Oval 453"/>
            <p:cNvSpPr/>
            <p:nvPr/>
          </p:nvSpPr>
          <p:spPr>
            <a:xfrm>
              <a:off x="10637194" y="4771267"/>
              <a:ext cx="157225" cy="157225"/>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5" name="Oval 454"/>
            <p:cNvSpPr/>
            <p:nvPr/>
          </p:nvSpPr>
          <p:spPr>
            <a:xfrm>
              <a:off x="11131736" y="4796003"/>
              <a:ext cx="157225" cy="157225"/>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6" name="Oval 455"/>
            <p:cNvSpPr/>
            <p:nvPr/>
          </p:nvSpPr>
          <p:spPr>
            <a:xfrm>
              <a:off x="11072392" y="4304034"/>
              <a:ext cx="157225" cy="157225"/>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7" name="Oval 456"/>
            <p:cNvSpPr/>
            <p:nvPr/>
          </p:nvSpPr>
          <p:spPr>
            <a:xfrm>
              <a:off x="10960547" y="4211073"/>
              <a:ext cx="110288" cy="110289"/>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8" name="Oval 457"/>
            <p:cNvSpPr/>
            <p:nvPr/>
          </p:nvSpPr>
          <p:spPr>
            <a:xfrm>
              <a:off x="10057275" y="4085711"/>
              <a:ext cx="164566" cy="16456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9" name="Oval 458"/>
            <p:cNvSpPr/>
            <p:nvPr/>
          </p:nvSpPr>
          <p:spPr>
            <a:xfrm>
              <a:off x="10092812" y="3965570"/>
              <a:ext cx="104260" cy="104260"/>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0" name="Oval 459"/>
            <p:cNvSpPr/>
            <p:nvPr/>
          </p:nvSpPr>
          <p:spPr>
            <a:xfrm>
              <a:off x="10378083" y="3556849"/>
              <a:ext cx="104260" cy="104260"/>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1" name="Oval 460"/>
            <p:cNvSpPr/>
            <p:nvPr/>
          </p:nvSpPr>
          <p:spPr>
            <a:xfrm>
              <a:off x="10468224" y="3648658"/>
              <a:ext cx="104260" cy="104260"/>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2" name="Oval 461"/>
            <p:cNvSpPr/>
            <p:nvPr/>
          </p:nvSpPr>
          <p:spPr>
            <a:xfrm>
              <a:off x="10662569" y="4938835"/>
              <a:ext cx="153846" cy="15384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3" name="Oval 462"/>
            <p:cNvSpPr/>
            <p:nvPr/>
          </p:nvSpPr>
          <p:spPr>
            <a:xfrm>
              <a:off x="10463768" y="4774237"/>
              <a:ext cx="153846" cy="15384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4" name="Oval 463"/>
            <p:cNvSpPr/>
            <p:nvPr/>
          </p:nvSpPr>
          <p:spPr>
            <a:xfrm>
              <a:off x="11003697" y="4917785"/>
              <a:ext cx="153846" cy="15384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5" name="Oval 464"/>
            <p:cNvSpPr/>
            <p:nvPr/>
          </p:nvSpPr>
          <p:spPr>
            <a:xfrm>
              <a:off x="10883620" y="5269263"/>
              <a:ext cx="153846" cy="15384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6" name="Oval 465"/>
            <p:cNvSpPr/>
            <p:nvPr/>
          </p:nvSpPr>
          <p:spPr>
            <a:xfrm>
              <a:off x="10804895" y="4795952"/>
              <a:ext cx="188007" cy="188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7" name="Oval 466"/>
            <p:cNvSpPr/>
            <p:nvPr/>
          </p:nvSpPr>
          <p:spPr>
            <a:xfrm>
              <a:off x="10741878" y="5240983"/>
              <a:ext cx="118688" cy="11868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8" name="Oval 467"/>
            <p:cNvSpPr/>
            <p:nvPr/>
          </p:nvSpPr>
          <p:spPr>
            <a:xfrm>
              <a:off x="10688781" y="5142239"/>
              <a:ext cx="95654" cy="9565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9" name="Oval 468"/>
            <p:cNvSpPr/>
            <p:nvPr/>
          </p:nvSpPr>
          <p:spPr>
            <a:xfrm>
              <a:off x="10092813" y="5177998"/>
              <a:ext cx="95654" cy="9565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0" name="Oval 469"/>
            <p:cNvSpPr/>
            <p:nvPr/>
          </p:nvSpPr>
          <p:spPr>
            <a:xfrm>
              <a:off x="10808577" y="5390279"/>
              <a:ext cx="95654" cy="9565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1" name="Oval 470"/>
            <p:cNvSpPr/>
            <p:nvPr/>
          </p:nvSpPr>
          <p:spPr>
            <a:xfrm>
              <a:off x="11133962" y="4665045"/>
              <a:ext cx="95654" cy="9565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2" name="Oval 471"/>
            <p:cNvSpPr/>
            <p:nvPr/>
          </p:nvSpPr>
          <p:spPr>
            <a:xfrm>
              <a:off x="11241132" y="4386728"/>
              <a:ext cx="95654" cy="9565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3" name="Oval 472"/>
            <p:cNvSpPr/>
            <p:nvPr/>
          </p:nvSpPr>
          <p:spPr>
            <a:xfrm>
              <a:off x="11341895" y="4455489"/>
              <a:ext cx="88626" cy="8862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4" name="Oval 473"/>
            <p:cNvSpPr/>
            <p:nvPr/>
          </p:nvSpPr>
          <p:spPr>
            <a:xfrm>
              <a:off x="11225369" y="4968795"/>
              <a:ext cx="88626" cy="88626"/>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5" name="Oval 474"/>
            <p:cNvSpPr/>
            <p:nvPr/>
          </p:nvSpPr>
          <p:spPr>
            <a:xfrm>
              <a:off x="10716770" y="5364321"/>
              <a:ext cx="84205" cy="84205"/>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6" name="Oval 475"/>
            <p:cNvSpPr/>
            <p:nvPr/>
          </p:nvSpPr>
          <p:spPr>
            <a:xfrm>
              <a:off x="10648537" y="5275296"/>
              <a:ext cx="84205" cy="84205"/>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512" name="Shape 251">
            <a:extLst>
              <a:ext uri="{FF2B5EF4-FFF2-40B4-BE49-F238E27FC236}">
                <a16:creationId xmlns:a16="http://schemas.microsoft.com/office/drawing/2014/main" id="{FF590FE2-890C-4B6D-BA48-AC143E970EBD}"/>
              </a:ext>
            </a:extLst>
          </p:cNvPr>
          <p:cNvSpPr/>
          <p:nvPr/>
        </p:nvSpPr>
        <p:spPr>
          <a:xfrm>
            <a:off x="550689" y="4081492"/>
            <a:ext cx="1339305" cy="225673"/>
          </a:xfrm>
          <a:prstGeom prst="borderCallout1">
            <a:avLst>
              <a:gd name="adj1" fmla="val 41365"/>
              <a:gd name="adj2" fmla="val 111004"/>
              <a:gd name="adj3" fmla="val -705047"/>
              <a:gd name="adj4" fmla="val 147382"/>
            </a:avLst>
          </a:prstGeom>
          <a:solidFill>
            <a:srgbClr val="3C4973">
              <a:alpha val="83922"/>
            </a:srgbClr>
          </a:solidFill>
          <a:ln>
            <a:solidFill>
              <a:schemeClr val="bg1"/>
            </a:solidFill>
          </a:ln>
          <a:effectLst>
            <a:outerShdw blurRad="50800" dist="38100" dir="2700000" algn="tl" rotWithShape="0">
              <a:prstClr val="black">
                <a:alpha val="40000"/>
              </a:prstClr>
            </a:outerShdw>
          </a:effectLst>
        </p:spPr>
        <p:txBody>
          <a:bodyPr lIns="91425" tIns="91425" rIns="91425" bIns="91425" anchor="ctr" anchorCtr="0">
            <a:noAutofit/>
          </a:bodyPr>
          <a:lstStyle/>
          <a:p>
            <a:pPr lvl="0" algn="ctr">
              <a:spcBef>
                <a:spcPts val="0"/>
              </a:spcBef>
              <a:buNone/>
            </a:pPr>
            <a:r>
              <a:rPr lang="en" sz="1400" dirty="0" smtClean="0">
                <a:solidFill>
                  <a:schemeClr val="bg1"/>
                </a:solidFill>
                <a:latin typeface="Roboto" panose="02000000000000000000" pitchFamily="2" charset="0"/>
                <a:ea typeface="Roboto" panose="02000000000000000000" pitchFamily="2" charset="0"/>
                <a:cs typeface="Dosis"/>
                <a:sym typeface="Dosis"/>
              </a:rPr>
              <a:t>We are here</a:t>
            </a:r>
            <a:endParaRPr lang="en" dirty="0">
              <a:solidFill>
                <a:schemeClr val="bg1"/>
              </a:solidFill>
              <a:latin typeface="Roboto" panose="02000000000000000000" pitchFamily="2" charset="0"/>
              <a:ea typeface="Roboto" panose="02000000000000000000" pitchFamily="2" charset="0"/>
              <a:cs typeface="Dosis"/>
              <a:sym typeface="Dosis"/>
            </a:endParaRPr>
          </a:p>
        </p:txBody>
      </p:sp>
    </p:spTree>
  </p:cSld>
  <p:clrMapOvr>
    <a:masterClrMapping/>
  </p:clrMapOvr>
  <p:transition spd="slow">
    <p:push dir="u"/>
  </p:transition>
  <p:timing>
    <p:tnLst>
      <p:par>
        <p:cTn id="1" dur="indefinite" restart="never" nodeType="tmRoot"/>
      </p:par>
    </p:tnLst>
  </p:timing>
</p:sld>
</file>

<file path=ppt/slides/slide13.xml><?xml version="1.0" encoding="utf-8"?>
<p:sld xmlns:a="http://schemas.openxmlformats.org/drawingml/2006/main" xmlns:r="http://schemas.openxmlformats.org/officeDocument/2006/relationships" xmlns:p="http://schemas.openxmlformats.org/presentationml/2006/main">
  <p:cSld>
    <p:bg>
      <p:bgPr>
        <a:solidFill>
          <a:schemeClr val="lt1"/>
        </a:solidFill>
        <a:effectLst/>
      </p:bgPr>
    </p:bg>
    <p:spTree>
      <p:nvGrpSpPr>
        <p:cNvPr id="1" name="Shape 216"/>
        <p:cNvGrpSpPr/>
        <p:nvPr/>
      </p:nvGrpSpPr>
      <p:grpSpPr>
        <a:xfrm>
          <a:off x="0" y="0"/>
          <a:ext cx="0" cy="0"/>
          <a:chOff x="0" y="0"/>
          <a:chExt cx="0" cy="0"/>
        </a:xfrm>
      </p:grpSpPr>
      <p:grpSp>
        <p:nvGrpSpPr>
          <p:cNvPr id="217" name="Google Shape;217;p27"/>
          <p:cNvGrpSpPr/>
          <p:nvPr/>
        </p:nvGrpSpPr>
        <p:grpSpPr>
          <a:xfrm>
            <a:off x="662341" y="656650"/>
            <a:ext cx="11172326" cy="5399841"/>
            <a:chOff x="662341" y="656650"/>
            <a:chExt cx="11172326" cy="5399841"/>
          </a:xfrm>
        </p:grpSpPr>
        <p:grpSp>
          <p:nvGrpSpPr>
            <p:cNvPr id="218" name="Google Shape;218;p27"/>
            <p:cNvGrpSpPr/>
            <p:nvPr/>
          </p:nvGrpSpPr>
          <p:grpSpPr>
            <a:xfrm>
              <a:off x="1480073" y="2079671"/>
              <a:ext cx="8938234" cy="2934623"/>
              <a:chOff x="70374" y="1559015"/>
              <a:chExt cx="8938234" cy="2934623"/>
            </a:xfrm>
          </p:grpSpPr>
          <p:sp>
            <p:nvSpPr>
              <p:cNvPr id="219" name="Google Shape;219;p27"/>
              <p:cNvSpPr/>
              <p:nvPr/>
            </p:nvSpPr>
            <p:spPr>
              <a:xfrm>
                <a:off x="6933550" y="1988927"/>
                <a:ext cx="2075058" cy="2075164"/>
              </a:xfrm>
              <a:prstGeom prst="ellipse">
                <a:avLst/>
              </a:prstGeom>
              <a:gradFill>
                <a:gsLst>
                  <a:gs pos="0">
                    <a:srgbClr val="EEB747"/>
                  </a:gs>
                  <a:gs pos="50000">
                    <a:srgbClr val="F1B200"/>
                  </a:gs>
                  <a:gs pos="100000">
                    <a:srgbClr val="DEA200"/>
                  </a:gs>
                </a:gsLst>
                <a:lin ang="5400000" scaled="0"/>
              </a:gradFill>
              <a:ln>
                <a:noFill/>
              </a:ln>
              <a:effectLst>
                <a:outerShdw blurRad="57150" dist="19050" dir="5400000" algn="ctr" rotWithShape="0">
                  <a:srgbClr val="000000">
                    <a:alpha val="62745"/>
                  </a:srgbClr>
                </a:outerShdw>
              </a:effectLst>
            </p:spPr>
            <p:txBody>
              <a:bodyPr spcFirstLastPara="1" wrap="square" lIns="91425" tIns="91425" rIns="91425" bIns="91425" anchor="ctr" anchorCtr="0">
                <a:noAutofit/>
              </a:bodyPr>
              <a:lstStyle/>
              <a:p>
                <a:pPr marL="0" lvl="0" indent="0" algn="l" rtl="0">
                  <a:spcBef>
                    <a:spcPts val="0"/>
                  </a:spcBef>
                  <a:spcAft>
                    <a:spcPts val="0"/>
                  </a:spcAft>
                  <a:buNone/>
                </a:pPr>
                <a:endParaRPr/>
              </a:p>
            </p:txBody>
          </p:sp>
          <p:sp>
            <p:nvSpPr>
              <p:cNvPr id="220" name="Google Shape;220;p27"/>
              <p:cNvSpPr/>
              <p:nvPr/>
            </p:nvSpPr>
            <p:spPr>
              <a:xfrm>
                <a:off x="7002956" y="2058112"/>
                <a:ext cx="1937136" cy="1936796"/>
              </a:xfrm>
              <a:prstGeom prst="ellipse">
                <a:avLst/>
              </a:prstGeom>
              <a:solidFill>
                <a:schemeClr val="lt1">
                  <a:alpha val="89803"/>
                </a:schemeClr>
              </a:solidFill>
              <a:ln w="9525" cap="flat" cmpd="sng">
                <a:solidFill>
                  <a:srgbClr val="E6AD00"/>
                </a:solidFill>
                <a:prstDash val="solid"/>
                <a:miter lim="800000"/>
                <a:headEnd type="none" w="sm" len="sm"/>
                <a:tailEnd type="none" w="sm" len="sm"/>
              </a:ln>
            </p:spPr>
            <p:txBody>
              <a:bodyPr spcFirstLastPara="1" wrap="square" lIns="91425" tIns="91425" rIns="91425" bIns="91425" anchor="ctr" anchorCtr="0">
                <a:noAutofit/>
              </a:bodyPr>
              <a:lstStyle/>
              <a:p>
                <a:pPr marL="0" lvl="0" indent="0" algn="l" rtl="0">
                  <a:spcBef>
                    <a:spcPts val="0"/>
                  </a:spcBef>
                  <a:spcAft>
                    <a:spcPts val="0"/>
                  </a:spcAft>
                  <a:buNone/>
                </a:pPr>
                <a:endParaRPr/>
              </a:p>
            </p:txBody>
          </p:sp>
          <p:sp>
            <p:nvSpPr>
              <p:cNvPr id="221" name="Google Shape;221;p27"/>
              <p:cNvSpPr txBox="1"/>
              <p:nvPr/>
            </p:nvSpPr>
            <p:spPr>
              <a:xfrm>
                <a:off x="7279689" y="2334849"/>
                <a:ext cx="1383668" cy="1383321"/>
              </a:xfrm>
              <a:prstGeom prst="rect">
                <a:avLst/>
              </a:prstGeom>
              <a:noFill/>
              <a:ln>
                <a:noFill/>
              </a:ln>
            </p:spPr>
            <p:txBody>
              <a:bodyPr spcFirstLastPara="1" wrap="square" lIns="82550" tIns="82550" rIns="82550" bIns="82550" anchor="ctr" anchorCtr="0">
                <a:noAutofit/>
              </a:bodyPr>
              <a:lstStyle/>
              <a:p>
                <a:pPr marL="0" marR="0" lvl="0" indent="0" algn="ctr" rtl="0">
                  <a:lnSpc>
                    <a:spcPct val="90000"/>
                  </a:lnSpc>
                  <a:spcBef>
                    <a:spcPts val="0"/>
                  </a:spcBef>
                  <a:spcAft>
                    <a:spcPts val="0"/>
                  </a:spcAft>
                  <a:buClr>
                    <a:schemeClr val="dk1"/>
                  </a:buClr>
                  <a:buSzPts val="6500"/>
                  <a:buFont typeface="Roboto"/>
                  <a:buNone/>
                </a:pPr>
                <a:endParaRPr sz="6500">
                  <a:solidFill>
                    <a:schemeClr val="dk1"/>
                  </a:solidFill>
                  <a:latin typeface="Roboto"/>
                  <a:ea typeface="Roboto"/>
                  <a:cs typeface="Roboto"/>
                  <a:sym typeface="Roboto"/>
                </a:endParaRPr>
              </a:p>
            </p:txBody>
          </p:sp>
          <p:sp>
            <p:nvSpPr>
              <p:cNvPr id="222" name="Google Shape;222;p27"/>
              <p:cNvSpPr/>
              <p:nvPr/>
            </p:nvSpPr>
            <p:spPr>
              <a:xfrm rot="2700000">
                <a:off x="4780170" y="1988781"/>
                <a:ext cx="2075092" cy="2075092"/>
              </a:xfrm>
              <a:prstGeom prst="teardrop">
                <a:avLst>
                  <a:gd name="adj" fmla="val 100000"/>
                </a:avLst>
              </a:prstGeom>
              <a:gradFill>
                <a:gsLst>
                  <a:gs pos="0">
                    <a:srgbClr val="FFC44C"/>
                  </a:gs>
                  <a:gs pos="50000">
                    <a:srgbClr val="FFC113"/>
                  </a:gs>
                  <a:gs pos="100000">
                    <a:srgbClr val="E3AF05"/>
                  </a:gs>
                </a:gsLst>
                <a:lin ang="5400000" scaled="0"/>
              </a:gradFill>
              <a:ln>
                <a:noFill/>
              </a:ln>
              <a:effectLst>
                <a:outerShdw blurRad="57150" dist="19050" dir="5400000" algn="ctr" rotWithShape="0">
                  <a:srgbClr val="000000">
                    <a:alpha val="62745"/>
                  </a:srgbClr>
                </a:outerShdw>
              </a:effectLst>
            </p:spPr>
            <p:txBody>
              <a:bodyPr spcFirstLastPara="1" wrap="square" lIns="91425" tIns="91425" rIns="91425" bIns="91425" anchor="ctr" anchorCtr="0">
                <a:noAutofit/>
              </a:bodyPr>
              <a:lstStyle/>
              <a:p>
                <a:pPr marL="0" lvl="0" indent="0" algn="l" rtl="0">
                  <a:spcBef>
                    <a:spcPts val="0"/>
                  </a:spcBef>
                  <a:spcAft>
                    <a:spcPts val="0"/>
                  </a:spcAft>
                  <a:buNone/>
                </a:pPr>
                <a:endParaRPr/>
              </a:p>
            </p:txBody>
          </p:sp>
          <p:sp>
            <p:nvSpPr>
              <p:cNvPr id="223" name="Google Shape;223;p27"/>
              <p:cNvSpPr/>
              <p:nvPr/>
            </p:nvSpPr>
            <p:spPr>
              <a:xfrm>
                <a:off x="4858491" y="2058112"/>
                <a:ext cx="1937136" cy="1936796"/>
              </a:xfrm>
              <a:prstGeom prst="ellipse">
                <a:avLst/>
              </a:prstGeom>
              <a:solidFill>
                <a:schemeClr val="lt1">
                  <a:alpha val="89803"/>
                </a:schemeClr>
              </a:solidFill>
              <a:ln w="9525" cap="flat" cmpd="sng">
                <a:solidFill>
                  <a:srgbClr val="FFBD20"/>
                </a:solidFill>
                <a:prstDash val="solid"/>
                <a:miter lim="800000"/>
                <a:headEnd type="none" w="sm" len="sm"/>
                <a:tailEnd type="none" w="sm" len="sm"/>
              </a:ln>
            </p:spPr>
            <p:txBody>
              <a:bodyPr spcFirstLastPara="1" wrap="square" lIns="91425" tIns="91425" rIns="91425" bIns="91425" anchor="ctr" anchorCtr="0">
                <a:noAutofit/>
              </a:bodyPr>
              <a:lstStyle/>
              <a:p>
                <a:pPr marL="0" lvl="0" indent="0" algn="l" rtl="0">
                  <a:spcBef>
                    <a:spcPts val="0"/>
                  </a:spcBef>
                  <a:spcAft>
                    <a:spcPts val="0"/>
                  </a:spcAft>
                  <a:buNone/>
                </a:pPr>
                <a:endParaRPr/>
              </a:p>
            </p:txBody>
          </p:sp>
          <p:sp>
            <p:nvSpPr>
              <p:cNvPr id="224" name="Google Shape;224;p27"/>
              <p:cNvSpPr txBox="1"/>
              <p:nvPr/>
            </p:nvSpPr>
            <p:spPr>
              <a:xfrm>
                <a:off x="5135225" y="2334849"/>
                <a:ext cx="1383668" cy="1383321"/>
              </a:xfrm>
              <a:prstGeom prst="rect">
                <a:avLst/>
              </a:prstGeom>
              <a:noFill/>
              <a:ln>
                <a:noFill/>
              </a:ln>
            </p:spPr>
            <p:txBody>
              <a:bodyPr spcFirstLastPara="1" wrap="square" lIns="82550" tIns="82550" rIns="82550" bIns="82550" anchor="ctr" anchorCtr="0">
                <a:noAutofit/>
              </a:bodyPr>
              <a:lstStyle/>
              <a:p>
                <a:pPr marL="0" marR="0" lvl="0" indent="0" algn="ctr" rtl="0">
                  <a:lnSpc>
                    <a:spcPct val="90000"/>
                  </a:lnSpc>
                  <a:spcBef>
                    <a:spcPts val="0"/>
                  </a:spcBef>
                  <a:spcAft>
                    <a:spcPts val="0"/>
                  </a:spcAft>
                  <a:buClr>
                    <a:schemeClr val="dk1"/>
                  </a:buClr>
                  <a:buSzPts val="6500"/>
                  <a:buFont typeface="Roboto"/>
                  <a:buNone/>
                </a:pPr>
                <a:r>
                  <a:rPr lang="en-US" sz="6500">
                    <a:solidFill>
                      <a:schemeClr val="dk1"/>
                    </a:solidFill>
                    <a:latin typeface="Roboto"/>
                    <a:ea typeface="Roboto"/>
                    <a:cs typeface="Roboto"/>
                    <a:sym typeface="Roboto"/>
                  </a:rPr>
                  <a:t> </a:t>
                </a:r>
                <a:endParaRPr/>
              </a:p>
            </p:txBody>
          </p:sp>
          <p:sp>
            <p:nvSpPr>
              <p:cNvPr id="225" name="Google Shape;225;p27"/>
              <p:cNvSpPr/>
              <p:nvPr/>
            </p:nvSpPr>
            <p:spPr>
              <a:xfrm rot="2700000">
                <a:off x="2644604" y="1988781"/>
                <a:ext cx="2075092" cy="2075092"/>
              </a:xfrm>
              <a:prstGeom prst="teardrop">
                <a:avLst>
                  <a:gd name="adj" fmla="val 100000"/>
                </a:avLst>
              </a:prstGeom>
              <a:gradFill>
                <a:gsLst>
                  <a:gs pos="0">
                    <a:srgbClr val="FFCC70"/>
                  </a:gs>
                  <a:gs pos="50000">
                    <a:srgbClr val="FEC851"/>
                  </a:gs>
                  <a:gs pos="100000">
                    <a:srgbClr val="E3B33D"/>
                  </a:gs>
                </a:gsLst>
                <a:lin ang="5400000" scaled="0"/>
              </a:gradFill>
              <a:ln>
                <a:noFill/>
              </a:ln>
              <a:effectLst>
                <a:outerShdw blurRad="57150" dist="19050" dir="5400000" algn="ctr" rotWithShape="0">
                  <a:srgbClr val="000000">
                    <a:alpha val="62745"/>
                  </a:srgbClr>
                </a:outerShdw>
              </a:effectLst>
            </p:spPr>
            <p:txBody>
              <a:bodyPr spcFirstLastPara="1" wrap="square" lIns="91425" tIns="91425" rIns="91425" bIns="91425" anchor="ctr" anchorCtr="0">
                <a:noAutofit/>
              </a:bodyPr>
              <a:lstStyle/>
              <a:p>
                <a:pPr marL="0" lvl="0" indent="0" algn="l" rtl="0">
                  <a:spcBef>
                    <a:spcPts val="0"/>
                  </a:spcBef>
                  <a:spcAft>
                    <a:spcPts val="0"/>
                  </a:spcAft>
                  <a:buNone/>
                </a:pPr>
                <a:endParaRPr/>
              </a:p>
            </p:txBody>
          </p:sp>
          <p:sp>
            <p:nvSpPr>
              <p:cNvPr id="226" name="Google Shape;226;p27"/>
              <p:cNvSpPr/>
              <p:nvPr/>
            </p:nvSpPr>
            <p:spPr>
              <a:xfrm>
                <a:off x="2714027" y="2058112"/>
                <a:ext cx="1937136" cy="1936796"/>
              </a:xfrm>
              <a:prstGeom prst="ellipse">
                <a:avLst/>
              </a:prstGeom>
              <a:solidFill>
                <a:schemeClr val="lt1">
                  <a:alpha val="89803"/>
                </a:schemeClr>
              </a:solidFill>
              <a:ln w="9525" cap="flat" cmpd="sng">
                <a:solidFill>
                  <a:srgbClr val="FFC65A"/>
                </a:solidFill>
                <a:prstDash val="solid"/>
                <a:miter lim="800000"/>
                <a:headEnd type="none" w="sm" len="sm"/>
                <a:tailEnd type="none" w="sm" len="sm"/>
              </a:ln>
            </p:spPr>
            <p:txBody>
              <a:bodyPr spcFirstLastPara="1" wrap="square" lIns="91425" tIns="91425" rIns="91425" bIns="91425" anchor="ctr" anchorCtr="0">
                <a:noAutofit/>
              </a:bodyPr>
              <a:lstStyle/>
              <a:p>
                <a:pPr marL="0" lvl="0" indent="0" algn="l" rtl="0">
                  <a:spcBef>
                    <a:spcPts val="0"/>
                  </a:spcBef>
                  <a:spcAft>
                    <a:spcPts val="0"/>
                  </a:spcAft>
                  <a:buNone/>
                </a:pPr>
                <a:endParaRPr/>
              </a:p>
            </p:txBody>
          </p:sp>
          <p:sp>
            <p:nvSpPr>
              <p:cNvPr id="227" name="Google Shape;227;p27"/>
              <p:cNvSpPr txBox="1"/>
              <p:nvPr/>
            </p:nvSpPr>
            <p:spPr>
              <a:xfrm>
                <a:off x="2990761" y="2334849"/>
                <a:ext cx="1383668" cy="1383321"/>
              </a:xfrm>
              <a:prstGeom prst="rect">
                <a:avLst/>
              </a:prstGeom>
              <a:noFill/>
              <a:ln>
                <a:noFill/>
              </a:ln>
            </p:spPr>
            <p:txBody>
              <a:bodyPr spcFirstLastPara="1" wrap="square" lIns="82550" tIns="82550" rIns="82550" bIns="82550" anchor="ctr" anchorCtr="0">
                <a:noAutofit/>
              </a:bodyPr>
              <a:lstStyle/>
              <a:p>
                <a:pPr marL="0" marR="0" lvl="0" indent="0" algn="ctr" rtl="0">
                  <a:lnSpc>
                    <a:spcPct val="90000"/>
                  </a:lnSpc>
                  <a:spcBef>
                    <a:spcPts val="0"/>
                  </a:spcBef>
                  <a:spcAft>
                    <a:spcPts val="0"/>
                  </a:spcAft>
                  <a:buClr>
                    <a:schemeClr val="dk1"/>
                  </a:buClr>
                  <a:buSzPts val="6500"/>
                  <a:buFont typeface="Roboto"/>
                  <a:buNone/>
                </a:pPr>
                <a:r>
                  <a:rPr lang="en-US" sz="6500">
                    <a:solidFill>
                      <a:schemeClr val="dk1"/>
                    </a:solidFill>
                    <a:latin typeface="Roboto"/>
                    <a:ea typeface="Roboto"/>
                    <a:cs typeface="Roboto"/>
                    <a:sym typeface="Roboto"/>
                  </a:rPr>
                  <a:t> </a:t>
                </a:r>
                <a:endParaRPr/>
              </a:p>
            </p:txBody>
          </p:sp>
          <p:sp>
            <p:nvSpPr>
              <p:cNvPr id="228" name="Google Shape;228;p27"/>
              <p:cNvSpPr/>
              <p:nvPr/>
            </p:nvSpPr>
            <p:spPr>
              <a:xfrm rot="2700000">
                <a:off x="500140" y="1988781"/>
                <a:ext cx="2075092" cy="2075092"/>
              </a:xfrm>
              <a:prstGeom prst="teardrop">
                <a:avLst>
                  <a:gd name="adj" fmla="val 100000"/>
                </a:avLst>
              </a:prstGeom>
              <a:gradFill>
                <a:gsLst>
                  <a:gs pos="0">
                    <a:srgbClr val="FEDBA1"/>
                  </a:gs>
                  <a:gs pos="50000">
                    <a:srgbClr val="FFD68D"/>
                  </a:gs>
                  <a:gs pos="100000">
                    <a:srgbClr val="E3BE74"/>
                  </a:gs>
                </a:gsLst>
                <a:lin ang="5400000" scaled="0"/>
              </a:gradFill>
              <a:ln>
                <a:noFill/>
              </a:ln>
              <a:effectLst>
                <a:outerShdw blurRad="57150" dist="19050" dir="5400000" algn="ctr" rotWithShape="0">
                  <a:srgbClr val="000000">
                    <a:alpha val="62745"/>
                  </a:srgbClr>
                </a:outerShdw>
              </a:effectLst>
            </p:spPr>
            <p:txBody>
              <a:bodyPr spcFirstLastPara="1" wrap="square" lIns="91425" tIns="91425" rIns="91425" bIns="91425" anchor="ctr" anchorCtr="0">
                <a:noAutofit/>
              </a:bodyPr>
              <a:lstStyle/>
              <a:p>
                <a:pPr marL="0" lvl="0" indent="0" algn="l" rtl="0">
                  <a:spcBef>
                    <a:spcPts val="0"/>
                  </a:spcBef>
                  <a:spcAft>
                    <a:spcPts val="0"/>
                  </a:spcAft>
                  <a:buNone/>
                </a:pPr>
                <a:endParaRPr/>
              </a:p>
            </p:txBody>
          </p:sp>
          <p:sp>
            <p:nvSpPr>
              <p:cNvPr id="229" name="Google Shape;229;p27"/>
              <p:cNvSpPr/>
              <p:nvPr/>
            </p:nvSpPr>
            <p:spPr>
              <a:xfrm>
                <a:off x="569562" y="2058112"/>
                <a:ext cx="1937136" cy="1936796"/>
              </a:xfrm>
              <a:prstGeom prst="ellipse">
                <a:avLst/>
              </a:prstGeom>
              <a:solidFill>
                <a:schemeClr val="lt1">
                  <a:alpha val="89803"/>
                </a:schemeClr>
              </a:solidFill>
              <a:ln w="9525" cap="flat" cmpd="sng">
                <a:solidFill>
                  <a:srgbClr val="FFD593"/>
                </a:solidFill>
                <a:prstDash val="solid"/>
                <a:miter lim="800000"/>
                <a:headEnd type="none" w="sm" len="sm"/>
                <a:tailEnd type="none" w="sm" len="sm"/>
              </a:ln>
            </p:spPr>
            <p:txBody>
              <a:bodyPr spcFirstLastPara="1" wrap="square" lIns="91425" tIns="91425" rIns="91425" bIns="91425" anchor="ctr" anchorCtr="0">
                <a:noAutofit/>
              </a:bodyPr>
              <a:lstStyle/>
              <a:p>
                <a:pPr marL="0" lvl="0" indent="0" algn="l" rtl="0">
                  <a:spcBef>
                    <a:spcPts val="0"/>
                  </a:spcBef>
                  <a:spcAft>
                    <a:spcPts val="0"/>
                  </a:spcAft>
                  <a:buNone/>
                </a:pPr>
                <a:endParaRPr/>
              </a:p>
            </p:txBody>
          </p:sp>
          <p:sp>
            <p:nvSpPr>
              <p:cNvPr id="230" name="Google Shape;230;p27"/>
              <p:cNvSpPr txBox="1"/>
              <p:nvPr/>
            </p:nvSpPr>
            <p:spPr>
              <a:xfrm>
                <a:off x="846296" y="2334849"/>
                <a:ext cx="1383668" cy="1383321"/>
              </a:xfrm>
              <a:prstGeom prst="rect">
                <a:avLst/>
              </a:prstGeom>
              <a:noFill/>
              <a:ln>
                <a:noFill/>
              </a:ln>
            </p:spPr>
            <p:txBody>
              <a:bodyPr spcFirstLastPara="1" wrap="square" lIns="82550" tIns="82550" rIns="82550" bIns="82550" anchor="ctr" anchorCtr="0">
                <a:noAutofit/>
              </a:bodyPr>
              <a:lstStyle/>
              <a:p>
                <a:pPr marL="0" marR="0" lvl="0" indent="0" algn="ctr" rtl="0">
                  <a:lnSpc>
                    <a:spcPct val="90000"/>
                  </a:lnSpc>
                  <a:spcBef>
                    <a:spcPts val="0"/>
                  </a:spcBef>
                  <a:spcAft>
                    <a:spcPts val="0"/>
                  </a:spcAft>
                  <a:buClr>
                    <a:schemeClr val="dk1"/>
                  </a:buClr>
                  <a:buSzPts val="6500"/>
                  <a:buFont typeface="Roboto"/>
                  <a:buNone/>
                </a:pPr>
                <a:r>
                  <a:rPr lang="en-US" sz="6500">
                    <a:solidFill>
                      <a:schemeClr val="dk1"/>
                    </a:solidFill>
                    <a:latin typeface="Roboto"/>
                    <a:ea typeface="Roboto"/>
                    <a:cs typeface="Roboto"/>
                    <a:sym typeface="Roboto"/>
                  </a:rPr>
                  <a:t> </a:t>
                </a:r>
                <a:endParaRPr/>
              </a:p>
            </p:txBody>
          </p:sp>
        </p:grpSp>
        <p:sp>
          <p:nvSpPr>
            <p:cNvPr id="231" name="Google Shape;231;p27"/>
            <p:cNvSpPr txBox="1"/>
            <p:nvPr/>
          </p:nvSpPr>
          <p:spPr>
            <a:xfrm>
              <a:off x="3606707" y="5102384"/>
              <a:ext cx="2785120" cy="954107"/>
            </a:xfrm>
            <a:prstGeom prst="rect">
              <a:avLst/>
            </a:prstGeom>
            <a:noFill/>
            <a:ln>
              <a:noFill/>
            </a:ln>
          </p:spPr>
          <p:txBody>
            <a:bodyPr spcFirstLastPara="1" wrap="square" lIns="91425" tIns="45700" rIns="91425" bIns="45700" anchor="t" anchorCtr="0">
              <a:noAutofit/>
            </a:bodyPr>
            <a:lstStyle/>
            <a:p>
              <a:pPr marL="0" marR="0" lvl="0" indent="0" algn="ctr" rtl="0">
                <a:spcBef>
                  <a:spcPts val="0"/>
                </a:spcBef>
                <a:spcAft>
                  <a:spcPts val="0"/>
                </a:spcAft>
                <a:buNone/>
              </a:pPr>
              <a:r>
                <a:rPr lang="en-US" sz="1800" b="1" dirty="0">
                  <a:solidFill>
                    <a:srgbClr val="00B050"/>
                  </a:solidFill>
                  <a:latin typeface="Roboto"/>
                  <a:ea typeface="Roboto"/>
                  <a:cs typeface="Roboto"/>
                  <a:sym typeface="Roboto"/>
                </a:rPr>
                <a:t>SECOND STEP </a:t>
              </a:r>
              <a:endParaRPr dirty="0"/>
            </a:p>
            <a:p>
              <a:pPr marL="0" marR="0" lvl="0" indent="0" algn="just" rtl="0">
                <a:spcBef>
                  <a:spcPts val="0"/>
                </a:spcBef>
                <a:spcAft>
                  <a:spcPts val="0"/>
                </a:spcAft>
                <a:buNone/>
              </a:pPr>
              <a:r>
                <a:rPr lang="en-US" sz="1200" dirty="0">
                  <a:solidFill>
                    <a:schemeClr val="dk1"/>
                  </a:solidFill>
                  <a:latin typeface="Roboto"/>
                  <a:ea typeface="Roboto"/>
                  <a:cs typeface="Roboto"/>
                  <a:sym typeface="Roboto"/>
                </a:rPr>
                <a:t>Here you put a little description, Keep it short and to the point. Make it more impactful </a:t>
              </a:r>
              <a:r>
                <a:rPr lang="en-US" sz="1400" dirty="0">
                  <a:solidFill>
                    <a:schemeClr val="dk1"/>
                  </a:solidFill>
                  <a:latin typeface="Roboto"/>
                  <a:ea typeface="Roboto"/>
                  <a:cs typeface="Roboto"/>
                  <a:sym typeface="Roboto"/>
                </a:rPr>
                <a:t>. </a:t>
              </a:r>
              <a:endParaRPr dirty="0"/>
            </a:p>
          </p:txBody>
        </p:sp>
        <p:sp>
          <p:nvSpPr>
            <p:cNvPr id="232" name="Google Shape;232;p27"/>
            <p:cNvSpPr txBox="1"/>
            <p:nvPr/>
          </p:nvSpPr>
          <p:spPr>
            <a:xfrm>
              <a:off x="6396072" y="5065623"/>
              <a:ext cx="2839886" cy="954107"/>
            </a:xfrm>
            <a:prstGeom prst="rect">
              <a:avLst/>
            </a:prstGeom>
            <a:noFill/>
            <a:ln>
              <a:noFill/>
            </a:ln>
          </p:spPr>
          <p:txBody>
            <a:bodyPr spcFirstLastPara="1" wrap="square" lIns="91425" tIns="45700" rIns="91425" bIns="45700" anchor="t" anchorCtr="0">
              <a:noAutofit/>
            </a:bodyPr>
            <a:lstStyle/>
            <a:p>
              <a:pPr marL="0" marR="0" lvl="0" indent="0" algn="ctr" rtl="0">
                <a:spcBef>
                  <a:spcPts val="0"/>
                </a:spcBef>
                <a:spcAft>
                  <a:spcPts val="0"/>
                </a:spcAft>
                <a:buNone/>
              </a:pPr>
              <a:r>
                <a:rPr lang="en-US" sz="1800" b="1">
                  <a:solidFill>
                    <a:srgbClr val="FFC000"/>
                  </a:solidFill>
                  <a:latin typeface="Roboto"/>
                  <a:ea typeface="Roboto"/>
                  <a:cs typeface="Roboto"/>
                  <a:sym typeface="Roboto"/>
                </a:rPr>
                <a:t>THIRD STEP </a:t>
              </a:r>
              <a:endParaRPr/>
            </a:p>
            <a:p>
              <a:pPr marL="0" marR="0" lvl="0" indent="0" algn="just" rtl="0">
                <a:spcBef>
                  <a:spcPts val="0"/>
                </a:spcBef>
                <a:spcAft>
                  <a:spcPts val="0"/>
                </a:spcAft>
                <a:buNone/>
              </a:pPr>
              <a:r>
                <a:rPr lang="en-US" sz="1200">
                  <a:solidFill>
                    <a:schemeClr val="dk1"/>
                  </a:solidFill>
                  <a:latin typeface="Roboto"/>
                  <a:ea typeface="Roboto"/>
                  <a:cs typeface="Roboto"/>
                  <a:sym typeface="Roboto"/>
                </a:rPr>
                <a:t>Here you put a little description, Keep it short and to the point. Make it more impactful </a:t>
              </a:r>
              <a:r>
                <a:rPr lang="en-US" sz="1400">
                  <a:solidFill>
                    <a:schemeClr val="dk1"/>
                  </a:solidFill>
                  <a:latin typeface="Roboto"/>
                  <a:ea typeface="Roboto"/>
                  <a:cs typeface="Roboto"/>
                  <a:sym typeface="Roboto"/>
                </a:rPr>
                <a:t>. </a:t>
              </a:r>
              <a:endParaRPr/>
            </a:p>
          </p:txBody>
        </p:sp>
        <p:sp>
          <p:nvSpPr>
            <p:cNvPr id="233" name="Google Shape;233;p27"/>
            <p:cNvSpPr txBox="1"/>
            <p:nvPr/>
          </p:nvSpPr>
          <p:spPr>
            <a:xfrm>
              <a:off x="9069679" y="1405583"/>
              <a:ext cx="2764988" cy="954107"/>
            </a:xfrm>
            <a:prstGeom prst="rect">
              <a:avLst/>
            </a:prstGeom>
            <a:noFill/>
            <a:ln>
              <a:noFill/>
            </a:ln>
          </p:spPr>
          <p:txBody>
            <a:bodyPr spcFirstLastPara="1" wrap="square" lIns="91425" tIns="45700" rIns="91425" bIns="45700" anchor="t" anchorCtr="0">
              <a:noAutofit/>
            </a:bodyPr>
            <a:lstStyle/>
            <a:p>
              <a:pPr marL="0" marR="0" lvl="0" indent="0" algn="ctr" rtl="0">
                <a:spcBef>
                  <a:spcPts val="0"/>
                </a:spcBef>
                <a:spcAft>
                  <a:spcPts val="0"/>
                </a:spcAft>
                <a:buNone/>
              </a:pPr>
              <a:r>
                <a:rPr lang="en-US" sz="1800" b="1">
                  <a:solidFill>
                    <a:srgbClr val="00B050"/>
                  </a:solidFill>
                  <a:latin typeface="Roboto"/>
                  <a:ea typeface="Roboto"/>
                  <a:cs typeface="Roboto"/>
                  <a:sym typeface="Roboto"/>
                </a:rPr>
                <a:t>FOURTH STEP </a:t>
              </a:r>
              <a:endParaRPr/>
            </a:p>
            <a:p>
              <a:pPr marL="0" marR="0" lvl="0" indent="0" algn="just" rtl="0">
                <a:spcBef>
                  <a:spcPts val="0"/>
                </a:spcBef>
                <a:spcAft>
                  <a:spcPts val="0"/>
                </a:spcAft>
                <a:buNone/>
              </a:pPr>
              <a:r>
                <a:rPr lang="en-US" sz="1200">
                  <a:solidFill>
                    <a:schemeClr val="dk1"/>
                  </a:solidFill>
                  <a:latin typeface="Roboto"/>
                  <a:ea typeface="Roboto"/>
                  <a:cs typeface="Roboto"/>
                  <a:sym typeface="Roboto"/>
                </a:rPr>
                <a:t>Here you put a little description, Keep it short and to the point. Make it more impactful </a:t>
              </a:r>
              <a:r>
                <a:rPr lang="en-US" sz="1400">
                  <a:solidFill>
                    <a:schemeClr val="dk1"/>
                  </a:solidFill>
                  <a:latin typeface="Roboto"/>
                  <a:ea typeface="Roboto"/>
                  <a:cs typeface="Roboto"/>
                  <a:sym typeface="Roboto"/>
                </a:rPr>
                <a:t>. </a:t>
              </a:r>
              <a:endParaRPr/>
            </a:p>
          </p:txBody>
        </p:sp>
        <p:sp>
          <p:nvSpPr>
            <p:cNvPr id="234" name="Google Shape;234;p27"/>
            <p:cNvSpPr txBox="1"/>
            <p:nvPr/>
          </p:nvSpPr>
          <p:spPr>
            <a:xfrm>
              <a:off x="662341" y="1471547"/>
              <a:ext cx="2628358" cy="954107"/>
            </a:xfrm>
            <a:prstGeom prst="rect">
              <a:avLst/>
            </a:prstGeom>
            <a:noFill/>
            <a:ln>
              <a:noFill/>
            </a:ln>
          </p:spPr>
          <p:txBody>
            <a:bodyPr spcFirstLastPara="1" wrap="square" lIns="91425" tIns="45700" rIns="91425" bIns="45700" anchor="t" anchorCtr="0">
              <a:noAutofit/>
            </a:bodyPr>
            <a:lstStyle/>
            <a:p>
              <a:pPr marL="0" marR="0" lvl="0" indent="0" algn="ctr" rtl="0">
                <a:spcBef>
                  <a:spcPts val="0"/>
                </a:spcBef>
                <a:spcAft>
                  <a:spcPts val="0"/>
                </a:spcAft>
                <a:buNone/>
              </a:pPr>
              <a:r>
                <a:rPr lang="en-US" sz="1800" b="1" dirty="0">
                  <a:solidFill>
                    <a:srgbClr val="FFC000"/>
                  </a:solidFill>
                  <a:latin typeface="Roboto"/>
                  <a:ea typeface="Roboto"/>
                  <a:cs typeface="Roboto"/>
                  <a:sym typeface="Roboto"/>
                </a:rPr>
                <a:t>FIRST STEP </a:t>
              </a:r>
              <a:endParaRPr dirty="0"/>
            </a:p>
            <a:p>
              <a:pPr marL="0" marR="0" lvl="0" indent="0" algn="just" rtl="0">
                <a:spcBef>
                  <a:spcPts val="0"/>
                </a:spcBef>
                <a:spcAft>
                  <a:spcPts val="0"/>
                </a:spcAft>
                <a:buNone/>
              </a:pPr>
              <a:r>
                <a:rPr lang="en-US" sz="1200" dirty="0">
                  <a:solidFill>
                    <a:schemeClr val="dk1"/>
                  </a:solidFill>
                  <a:latin typeface="Roboto"/>
                  <a:ea typeface="Roboto"/>
                  <a:cs typeface="Roboto"/>
                  <a:sym typeface="Roboto"/>
                </a:rPr>
                <a:t>Here you put a little description, Keep it short and to the point. Make it more impactful </a:t>
              </a:r>
              <a:r>
                <a:rPr lang="en-US" sz="1400" dirty="0">
                  <a:solidFill>
                    <a:schemeClr val="dk1"/>
                  </a:solidFill>
                  <a:latin typeface="Roboto"/>
                  <a:ea typeface="Roboto"/>
                  <a:cs typeface="Roboto"/>
                  <a:sym typeface="Roboto"/>
                </a:rPr>
                <a:t>. </a:t>
              </a:r>
              <a:endParaRPr dirty="0"/>
            </a:p>
          </p:txBody>
        </p:sp>
        <p:sp>
          <p:nvSpPr>
            <p:cNvPr id="235" name="Google Shape;235;p27"/>
            <p:cNvSpPr/>
            <p:nvPr/>
          </p:nvSpPr>
          <p:spPr>
            <a:xfrm>
              <a:off x="4118260" y="656650"/>
              <a:ext cx="4123858" cy="1006045"/>
            </a:xfrm>
            <a:prstGeom prst="rect">
              <a:avLst/>
            </a:prstGeom>
            <a:noFill/>
            <a:ln>
              <a:noFill/>
            </a:ln>
          </p:spPr>
          <p:txBody>
            <a:bodyPr spcFirstLastPara="1" wrap="square" lIns="91425" tIns="45700" rIns="91425" bIns="45700" anchor="t" anchorCtr="0">
              <a:noAutofit/>
            </a:bodyPr>
            <a:lstStyle/>
            <a:p>
              <a:pPr marL="0" marR="0" lvl="0" indent="0" algn="ctr" rtl="0">
                <a:lnSpc>
                  <a:spcPct val="87500"/>
                </a:lnSpc>
                <a:spcBef>
                  <a:spcPts val="0"/>
                </a:spcBef>
                <a:spcAft>
                  <a:spcPts val="0"/>
                </a:spcAft>
                <a:buNone/>
              </a:pPr>
              <a:r>
                <a:rPr lang="en-US" sz="4000" cap="none">
                  <a:solidFill>
                    <a:srgbClr val="595959"/>
                  </a:solidFill>
                  <a:latin typeface="Roboto"/>
                  <a:ea typeface="Roboto"/>
                  <a:cs typeface="Roboto"/>
                  <a:sym typeface="Roboto"/>
                </a:rPr>
                <a:t>OUR PROCESS IS </a:t>
              </a:r>
              <a:r>
                <a:rPr lang="en-US" sz="4000" b="1" cap="none">
                  <a:solidFill>
                    <a:srgbClr val="595959"/>
                  </a:solidFill>
                  <a:latin typeface="Roboto"/>
                  <a:ea typeface="Roboto"/>
                  <a:cs typeface="Roboto"/>
                  <a:sym typeface="Roboto"/>
                </a:rPr>
                <a:t>SIMPLE</a:t>
              </a:r>
              <a:endParaRPr/>
            </a:p>
          </p:txBody>
        </p:sp>
        <p:sp>
          <p:nvSpPr>
            <p:cNvPr id="236" name="Google Shape;236;p27"/>
            <p:cNvSpPr/>
            <p:nvPr/>
          </p:nvSpPr>
          <p:spPr>
            <a:xfrm>
              <a:off x="2696127" y="3362650"/>
              <a:ext cx="449743" cy="449716"/>
            </a:xfrm>
            <a:custGeom>
              <a:avLst/>
              <a:gdLst/>
              <a:ahLst/>
              <a:cxnLst/>
              <a:rect l="l" t="t" r="r" b="b"/>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rgbClr val="FFC000"/>
            </a:solidFill>
            <a:ln>
              <a:noFill/>
            </a:ln>
            <a:effectLst>
              <a:outerShdw blurRad="50800" dist="38100" algn="l" rotWithShape="0">
                <a:srgbClr val="000000">
                  <a:alpha val="22745"/>
                </a:srgbClr>
              </a:outerShdw>
            </a:effectLst>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Roboto"/>
                <a:ea typeface="Roboto"/>
                <a:cs typeface="Roboto"/>
                <a:sym typeface="Roboto"/>
              </a:endParaRPr>
            </a:p>
          </p:txBody>
        </p:sp>
        <p:sp>
          <p:nvSpPr>
            <p:cNvPr id="237" name="Google Shape;237;p27"/>
            <p:cNvSpPr/>
            <p:nvPr/>
          </p:nvSpPr>
          <p:spPr>
            <a:xfrm>
              <a:off x="4876436" y="3336681"/>
              <a:ext cx="475713" cy="475685"/>
            </a:xfrm>
            <a:custGeom>
              <a:avLst/>
              <a:gdLst/>
              <a:ahLst/>
              <a:cxnLst/>
              <a:rect l="l" t="t" r="r" b="b"/>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rgbClr val="00B050"/>
            </a:solidFill>
            <a:ln>
              <a:noFill/>
            </a:ln>
            <a:effectLst>
              <a:outerShdw blurRad="50800" dist="38100" algn="l" rotWithShape="0">
                <a:srgbClr val="000000">
                  <a:alpha val="22745"/>
                </a:srgbClr>
              </a:outerShdw>
            </a:effectLst>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Roboto"/>
                <a:ea typeface="Roboto"/>
                <a:cs typeface="Roboto"/>
                <a:sym typeface="Roboto"/>
              </a:endParaRPr>
            </a:p>
          </p:txBody>
        </p:sp>
        <p:grpSp>
          <p:nvGrpSpPr>
            <p:cNvPr id="238" name="Google Shape;238;p27"/>
            <p:cNvGrpSpPr/>
            <p:nvPr/>
          </p:nvGrpSpPr>
          <p:grpSpPr>
            <a:xfrm>
              <a:off x="6995561" y="3301494"/>
              <a:ext cx="471571" cy="446974"/>
              <a:chOff x="5300400" y="3670175"/>
              <a:chExt cx="421300" cy="399325"/>
            </a:xfrm>
          </p:grpSpPr>
          <p:sp>
            <p:nvSpPr>
              <p:cNvPr id="239" name="Google Shape;239;p27"/>
              <p:cNvSpPr/>
              <p:nvPr/>
            </p:nvSpPr>
            <p:spPr>
              <a:xfrm>
                <a:off x="5300400" y="3708025"/>
                <a:ext cx="421300" cy="267450"/>
              </a:xfrm>
              <a:custGeom>
                <a:avLst/>
                <a:gdLst/>
                <a:ahLst/>
                <a:cxnLst/>
                <a:rect l="l" t="t" r="r" b="b"/>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solidFill>
                <a:srgbClr val="FFC000"/>
              </a:solidFill>
              <a:ln>
                <a:noFill/>
              </a:ln>
              <a:effectLst>
                <a:outerShdw blurRad="50800" dist="38100" algn="l" rotWithShape="0">
                  <a:srgbClr val="000000">
                    <a:alpha val="22745"/>
                  </a:srgbClr>
                </a:outerShdw>
              </a:effectLst>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Roboto"/>
                  <a:ea typeface="Roboto"/>
                  <a:cs typeface="Roboto"/>
                  <a:sym typeface="Roboto"/>
                </a:endParaRPr>
              </a:p>
            </p:txBody>
          </p:sp>
          <p:sp>
            <p:nvSpPr>
              <p:cNvPr id="240" name="Google Shape;240;p27"/>
              <p:cNvSpPr/>
              <p:nvPr/>
            </p:nvSpPr>
            <p:spPr>
              <a:xfrm>
                <a:off x="5498825" y="3670175"/>
                <a:ext cx="24450" cy="25650"/>
              </a:xfrm>
              <a:custGeom>
                <a:avLst/>
                <a:gdLst/>
                <a:ahLst/>
                <a:cxnLst/>
                <a:rect l="l" t="t" r="r" b="b"/>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solidFill>
                <a:srgbClr val="FFC000"/>
              </a:solidFill>
              <a:ln>
                <a:noFill/>
              </a:ln>
              <a:effectLst>
                <a:outerShdw blurRad="50800" dist="38100" algn="l" rotWithShape="0">
                  <a:srgbClr val="000000">
                    <a:alpha val="22745"/>
                  </a:srgbClr>
                </a:outerShdw>
              </a:effectLst>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Roboto"/>
                  <a:ea typeface="Roboto"/>
                  <a:cs typeface="Roboto"/>
                  <a:sym typeface="Roboto"/>
                </a:endParaRPr>
              </a:p>
            </p:txBody>
          </p:sp>
          <p:sp>
            <p:nvSpPr>
              <p:cNvPr id="241" name="Google Shape;241;p27"/>
              <p:cNvSpPr/>
              <p:nvPr/>
            </p:nvSpPr>
            <p:spPr>
              <a:xfrm>
                <a:off x="5366325" y="3987675"/>
                <a:ext cx="61100" cy="81825"/>
              </a:xfrm>
              <a:custGeom>
                <a:avLst/>
                <a:gdLst/>
                <a:ahLst/>
                <a:cxnLst/>
                <a:rect l="l" t="t" r="r" b="b"/>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solidFill>
                <a:srgbClr val="FFC000"/>
              </a:solidFill>
              <a:ln>
                <a:noFill/>
              </a:ln>
              <a:effectLst>
                <a:outerShdw blurRad="50800" dist="38100" algn="l" rotWithShape="0">
                  <a:srgbClr val="000000">
                    <a:alpha val="22745"/>
                  </a:srgbClr>
                </a:outerShdw>
              </a:effectLst>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Roboto"/>
                  <a:ea typeface="Roboto"/>
                  <a:cs typeface="Roboto"/>
                  <a:sym typeface="Roboto"/>
                </a:endParaRPr>
              </a:p>
            </p:txBody>
          </p:sp>
          <p:sp>
            <p:nvSpPr>
              <p:cNvPr id="242" name="Google Shape;242;p27"/>
              <p:cNvSpPr/>
              <p:nvPr/>
            </p:nvSpPr>
            <p:spPr>
              <a:xfrm>
                <a:off x="5594700" y="3987675"/>
                <a:ext cx="61075" cy="81825"/>
              </a:xfrm>
              <a:custGeom>
                <a:avLst/>
                <a:gdLst/>
                <a:ahLst/>
                <a:cxnLst/>
                <a:rect l="l" t="t" r="r" b="b"/>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solidFill>
                <a:srgbClr val="FFC000"/>
              </a:solidFill>
              <a:ln>
                <a:noFill/>
              </a:ln>
              <a:effectLst>
                <a:outerShdw blurRad="50800" dist="38100" algn="l" rotWithShape="0">
                  <a:srgbClr val="000000">
                    <a:alpha val="22745"/>
                  </a:srgbClr>
                </a:outerShdw>
              </a:effectLst>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Roboto"/>
                  <a:ea typeface="Roboto"/>
                  <a:cs typeface="Roboto"/>
                  <a:sym typeface="Roboto"/>
                </a:endParaRPr>
              </a:p>
            </p:txBody>
          </p:sp>
          <p:sp>
            <p:nvSpPr>
              <p:cNvPr id="243" name="Google Shape;243;p27"/>
              <p:cNvSpPr/>
              <p:nvPr/>
            </p:nvSpPr>
            <p:spPr>
              <a:xfrm>
                <a:off x="5324825" y="3732450"/>
                <a:ext cx="372475" cy="218600"/>
              </a:xfrm>
              <a:custGeom>
                <a:avLst/>
                <a:gdLst/>
                <a:ahLst/>
                <a:cxnLst/>
                <a:rect l="l" t="t" r="r" b="b"/>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solidFill>
                <a:srgbClr val="FFC000"/>
              </a:solidFill>
              <a:ln>
                <a:noFill/>
              </a:ln>
              <a:effectLst>
                <a:outerShdw blurRad="50800" dist="38100" algn="l" rotWithShape="0">
                  <a:srgbClr val="000000">
                    <a:alpha val="22745"/>
                  </a:srgbClr>
                </a:outerShdw>
              </a:effectLst>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Roboto"/>
                  <a:ea typeface="Roboto"/>
                  <a:cs typeface="Roboto"/>
                  <a:sym typeface="Roboto"/>
                </a:endParaRPr>
              </a:p>
            </p:txBody>
          </p:sp>
        </p:grpSp>
        <p:grpSp>
          <p:nvGrpSpPr>
            <p:cNvPr id="244" name="Google Shape;244;p27"/>
            <p:cNvGrpSpPr/>
            <p:nvPr/>
          </p:nvGrpSpPr>
          <p:grpSpPr>
            <a:xfrm>
              <a:off x="9110545" y="3290203"/>
              <a:ext cx="496196" cy="496224"/>
              <a:chOff x="570875" y="4322250"/>
              <a:chExt cx="443300" cy="443325"/>
            </a:xfrm>
          </p:grpSpPr>
          <p:sp>
            <p:nvSpPr>
              <p:cNvPr id="245" name="Google Shape;245;p27"/>
              <p:cNvSpPr/>
              <p:nvPr/>
            </p:nvSpPr>
            <p:spPr>
              <a:xfrm>
                <a:off x="570875" y="4322250"/>
                <a:ext cx="443300" cy="443325"/>
              </a:xfrm>
              <a:custGeom>
                <a:avLst/>
                <a:gdLst/>
                <a:ahLst/>
                <a:cxnLst/>
                <a:rect l="l" t="t" r="r" b="b"/>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solidFill>
                <a:srgbClr val="00B050"/>
              </a:solidFill>
              <a:ln>
                <a:noFill/>
              </a:ln>
              <a:effectLst>
                <a:outerShdw blurRad="50800" dist="38100" algn="l" rotWithShape="0">
                  <a:srgbClr val="000000">
                    <a:alpha val="22745"/>
                  </a:srgbClr>
                </a:outerShdw>
              </a:effectLst>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Roboto"/>
                  <a:ea typeface="Roboto"/>
                  <a:cs typeface="Roboto"/>
                  <a:sym typeface="Roboto"/>
                </a:endParaRPr>
              </a:p>
            </p:txBody>
          </p:sp>
          <p:sp>
            <p:nvSpPr>
              <p:cNvPr id="246" name="Google Shape;246;p27"/>
              <p:cNvSpPr/>
              <p:nvPr/>
            </p:nvSpPr>
            <p:spPr>
              <a:xfrm>
                <a:off x="597725" y="4665400"/>
                <a:ext cx="73300" cy="73300"/>
              </a:xfrm>
              <a:custGeom>
                <a:avLst/>
                <a:gdLst/>
                <a:ahLst/>
                <a:cxnLst/>
                <a:rect l="l" t="t" r="r" b="b"/>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solidFill>
                <a:srgbClr val="00B050"/>
              </a:solidFill>
              <a:ln>
                <a:noFill/>
              </a:ln>
              <a:effectLst>
                <a:outerShdw blurRad="50800" dist="38100" algn="l" rotWithShape="0">
                  <a:srgbClr val="000000">
                    <a:alpha val="22745"/>
                  </a:srgbClr>
                </a:outerShdw>
              </a:effectLst>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Roboto"/>
                  <a:ea typeface="Roboto"/>
                  <a:cs typeface="Roboto"/>
                  <a:sym typeface="Roboto"/>
                </a:endParaRPr>
              </a:p>
            </p:txBody>
          </p:sp>
          <p:sp>
            <p:nvSpPr>
              <p:cNvPr id="247" name="Google Shape;247;p27"/>
              <p:cNvSpPr/>
              <p:nvPr/>
            </p:nvSpPr>
            <p:spPr>
              <a:xfrm>
                <a:off x="654525" y="4708150"/>
                <a:ext cx="47025" cy="47025"/>
              </a:xfrm>
              <a:custGeom>
                <a:avLst/>
                <a:gdLst/>
                <a:ahLst/>
                <a:cxnLst/>
                <a:rect l="l" t="t" r="r" b="b"/>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solidFill>
                <a:srgbClr val="00B050"/>
              </a:solidFill>
              <a:ln>
                <a:noFill/>
              </a:ln>
              <a:effectLst>
                <a:outerShdw blurRad="50800" dist="38100" algn="l" rotWithShape="0">
                  <a:srgbClr val="000000">
                    <a:alpha val="22745"/>
                  </a:srgbClr>
                </a:outerShdw>
              </a:effectLst>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Roboto"/>
                  <a:ea typeface="Roboto"/>
                  <a:cs typeface="Roboto"/>
                  <a:sym typeface="Roboto"/>
                </a:endParaRPr>
              </a:p>
            </p:txBody>
          </p:sp>
          <p:sp>
            <p:nvSpPr>
              <p:cNvPr id="248" name="Google Shape;248;p27"/>
              <p:cNvSpPr/>
              <p:nvPr/>
            </p:nvSpPr>
            <p:spPr>
              <a:xfrm>
                <a:off x="581250" y="4634875"/>
                <a:ext cx="47050" cy="47050"/>
              </a:xfrm>
              <a:custGeom>
                <a:avLst/>
                <a:gdLst/>
                <a:ahLst/>
                <a:cxnLst/>
                <a:rect l="l" t="t" r="r" b="b"/>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solidFill>
                <a:srgbClr val="00B050"/>
              </a:solidFill>
              <a:ln>
                <a:noFill/>
              </a:ln>
              <a:effectLst>
                <a:outerShdw blurRad="50800" dist="38100" algn="l" rotWithShape="0">
                  <a:srgbClr val="000000">
                    <a:alpha val="22745"/>
                  </a:srgbClr>
                </a:outerShdw>
              </a:effectLst>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Roboto"/>
                  <a:ea typeface="Roboto"/>
                  <a:cs typeface="Roboto"/>
                  <a:sym typeface="Roboto"/>
                </a:endParaRPr>
              </a:p>
            </p:txBody>
          </p:sp>
        </p:grpSp>
      </p:grpSp>
      <p:sp>
        <p:nvSpPr>
          <p:cNvPr id="249" name="Google Shape;249;p27"/>
          <p:cNvSpPr/>
          <p:nvPr/>
        </p:nvSpPr>
        <p:spPr>
          <a:xfrm rot="5400000">
            <a:off x="11692023" y="556334"/>
            <a:ext cx="1369286" cy="307777"/>
          </a:xfrm>
          <a:prstGeom prst="rect">
            <a:avLst/>
          </a:prstGeom>
          <a:noFill/>
          <a:ln>
            <a:noFill/>
          </a:ln>
        </p:spPr>
        <p:txBody>
          <a:bodyPr spcFirstLastPara="1" wrap="square" lIns="91425" tIns="45700" rIns="91425" bIns="45700" anchor="t" anchorCtr="0">
            <a:noAutofit/>
          </a:bodyPr>
          <a:lstStyle/>
          <a:p>
            <a:pPr marL="0" marR="0" lvl="0" indent="0" algn="l" rtl="0">
              <a:spcBef>
                <a:spcPts val="0"/>
              </a:spcBef>
              <a:spcAft>
                <a:spcPts val="0"/>
              </a:spcAft>
              <a:buNone/>
            </a:pPr>
            <a:r>
              <a:rPr lang="en-US" sz="1400">
                <a:solidFill>
                  <a:schemeClr val="dk1"/>
                </a:solidFill>
                <a:latin typeface="Roboto"/>
                <a:ea typeface="Roboto"/>
                <a:cs typeface="Roboto"/>
                <a:sym typeface="Roboto"/>
              </a:rPr>
              <a:t>Slidehood.com</a:t>
            </a:r>
            <a:endParaRPr/>
          </a:p>
        </p:txBody>
      </p:sp>
    </p:spTree>
  </p:cSld>
  <p:clrMapOvr>
    <a:masterClrMapping/>
  </p:clrMapOvr>
  <p:transition spd="slow">
    <p:push dir="u"/>
  </p:transition>
  <p:timing>
    <p:tnLst>
      <p:par>
        <p:cTn id="1" dur="indefinite" restart="never" nodeType="tmRoot"/>
      </p:par>
    </p:tnLst>
  </p:timing>
</p:sld>
</file>

<file path=ppt/slides/slide14.xml><?xml version="1.0" encoding="utf-8"?>
<p:sld xmlns:a="http://schemas.openxmlformats.org/drawingml/2006/main" xmlns:r="http://schemas.openxmlformats.org/officeDocument/2006/relationships" xmlns:p="http://schemas.openxmlformats.org/presentationml/2006/main">
  <p:cSld>
    <p:bg>
      <p:bgPr>
        <a:solidFill>
          <a:schemeClr val="lt1"/>
        </a:solidFill>
        <a:effectLst/>
      </p:bgPr>
    </p:bg>
    <p:spTree>
      <p:nvGrpSpPr>
        <p:cNvPr id="1" name="Shape 253"/>
        <p:cNvGrpSpPr/>
        <p:nvPr/>
      </p:nvGrpSpPr>
      <p:grpSpPr>
        <a:xfrm>
          <a:off x="0" y="0"/>
          <a:ext cx="0" cy="0"/>
          <a:chOff x="0" y="0"/>
          <a:chExt cx="0" cy="0"/>
        </a:xfrm>
      </p:grpSpPr>
      <p:grpSp>
        <p:nvGrpSpPr>
          <p:cNvPr id="254" name="Google Shape;254;p28"/>
          <p:cNvGrpSpPr/>
          <p:nvPr/>
        </p:nvGrpSpPr>
        <p:grpSpPr>
          <a:xfrm>
            <a:off x="385074" y="238702"/>
            <a:ext cx="11363869" cy="6267080"/>
            <a:chOff x="385074" y="238702"/>
            <a:chExt cx="11363869" cy="6267080"/>
          </a:xfrm>
        </p:grpSpPr>
        <p:grpSp>
          <p:nvGrpSpPr>
            <p:cNvPr id="255" name="Google Shape;255;p28"/>
            <p:cNvGrpSpPr/>
            <p:nvPr/>
          </p:nvGrpSpPr>
          <p:grpSpPr>
            <a:xfrm rot="10800000" flipH="1">
              <a:off x="9321744" y="3688815"/>
              <a:ext cx="1524000" cy="1526234"/>
              <a:chOff x="981007" y="1483246"/>
              <a:chExt cx="1524000" cy="1526234"/>
            </a:xfrm>
          </p:grpSpPr>
          <p:cxnSp>
            <p:nvCxnSpPr>
              <p:cNvPr id="256" name="Google Shape;256;p28"/>
              <p:cNvCxnSpPr/>
              <p:nvPr/>
            </p:nvCxnSpPr>
            <p:spPr>
              <a:xfrm>
                <a:off x="988263" y="1483246"/>
                <a:ext cx="0" cy="1526234"/>
              </a:xfrm>
              <a:prstGeom prst="straightConnector1">
                <a:avLst/>
              </a:prstGeom>
              <a:noFill/>
              <a:ln w="28575" cap="flat" cmpd="sng">
                <a:solidFill>
                  <a:srgbClr val="00B0F0"/>
                </a:solidFill>
                <a:prstDash val="solid"/>
                <a:miter lim="800000"/>
                <a:headEnd type="none" w="sm" len="sm"/>
                <a:tailEnd type="none" w="sm" len="sm"/>
              </a:ln>
            </p:spPr>
          </p:cxnSp>
          <p:sp>
            <p:nvSpPr>
              <p:cNvPr id="257" name="Google Shape;257;p28"/>
              <p:cNvSpPr/>
              <p:nvPr/>
            </p:nvSpPr>
            <p:spPr>
              <a:xfrm rot="5400000">
                <a:off x="1584460" y="879793"/>
                <a:ext cx="317094" cy="1524000"/>
              </a:xfrm>
              <a:prstGeom prst="round2SameRect">
                <a:avLst>
                  <a:gd name="adj1" fmla="val 50000"/>
                  <a:gd name="adj2" fmla="val 0"/>
                </a:avLst>
              </a:prstGeom>
              <a:solidFill>
                <a:srgbClr val="00B0F0"/>
              </a:solidFill>
              <a:ln w="12700" cap="flat" cmpd="sng">
                <a:solidFill>
                  <a:srgbClr val="00B0F0"/>
                </a:solidFill>
                <a:prstDash val="solid"/>
                <a:miter lim="800000"/>
                <a:headEnd type="none" w="sm" len="sm"/>
                <a:tailEnd type="none" w="sm" len="sm"/>
              </a:ln>
              <a:effectLst>
                <a:outerShdw blurRad="50800" dist="38100" algn="l" rotWithShape="0">
                  <a:srgbClr val="000000">
                    <a:alpha val="40000"/>
                  </a:srgbClr>
                </a:outerShdw>
              </a:effectLst>
            </p:spPr>
            <p:txBody>
              <a:bodyPr spcFirstLastPara="1" wrap="square" lIns="91425" tIns="45700" rIns="91425" bIns="45700" anchor="ctr" anchorCtr="0">
                <a:noAutofit/>
              </a:bodyPr>
              <a:lstStyle/>
              <a:p>
                <a:pPr marL="0" marR="0" lvl="0" indent="0" algn="ctr" rtl="0">
                  <a:spcBef>
                    <a:spcPts val="0"/>
                  </a:spcBef>
                  <a:spcAft>
                    <a:spcPts val="0"/>
                  </a:spcAft>
                  <a:buNone/>
                </a:pPr>
                <a:endParaRPr sz="1800">
                  <a:solidFill>
                    <a:schemeClr val="lt1"/>
                  </a:solidFill>
                  <a:latin typeface="Roboto"/>
                  <a:ea typeface="Roboto"/>
                  <a:cs typeface="Roboto"/>
                  <a:sym typeface="Roboto"/>
                </a:endParaRPr>
              </a:p>
            </p:txBody>
          </p:sp>
        </p:grpSp>
        <p:grpSp>
          <p:nvGrpSpPr>
            <p:cNvPr id="258" name="Google Shape;258;p28"/>
            <p:cNvGrpSpPr/>
            <p:nvPr/>
          </p:nvGrpSpPr>
          <p:grpSpPr>
            <a:xfrm rot="10800000" flipH="1">
              <a:off x="4100623" y="3688815"/>
              <a:ext cx="1524000" cy="1526234"/>
              <a:chOff x="981007" y="1483246"/>
              <a:chExt cx="1524000" cy="1526234"/>
            </a:xfrm>
          </p:grpSpPr>
          <p:cxnSp>
            <p:nvCxnSpPr>
              <p:cNvPr id="259" name="Google Shape;259;p28"/>
              <p:cNvCxnSpPr/>
              <p:nvPr/>
            </p:nvCxnSpPr>
            <p:spPr>
              <a:xfrm>
                <a:off x="988263" y="1483246"/>
                <a:ext cx="0" cy="1526234"/>
              </a:xfrm>
              <a:prstGeom prst="straightConnector1">
                <a:avLst/>
              </a:prstGeom>
              <a:noFill/>
              <a:ln w="28575" cap="flat" cmpd="sng">
                <a:solidFill>
                  <a:srgbClr val="00B050"/>
                </a:solidFill>
                <a:prstDash val="solid"/>
                <a:miter lim="800000"/>
                <a:headEnd type="none" w="sm" len="sm"/>
                <a:tailEnd type="none" w="sm" len="sm"/>
              </a:ln>
            </p:spPr>
          </p:cxnSp>
          <p:sp>
            <p:nvSpPr>
              <p:cNvPr id="260" name="Google Shape;260;p28"/>
              <p:cNvSpPr/>
              <p:nvPr/>
            </p:nvSpPr>
            <p:spPr>
              <a:xfrm rot="5400000">
                <a:off x="1584460" y="879793"/>
                <a:ext cx="317094" cy="1524000"/>
              </a:xfrm>
              <a:prstGeom prst="round2SameRect">
                <a:avLst>
                  <a:gd name="adj1" fmla="val 50000"/>
                  <a:gd name="adj2" fmla="val 0"/>
                </a:avLst>
              </a:prstGeom>
              <a:solidFill>
                <a:srgbClr val="00B050"/>
              </a:solidFill>
              <a:ln w="12700" cap="flat" cmpd="sng">
                <a:solidFill>
                  <a:srgbClr val="00B0F0"/>
                </a:solidFill>
                <a:prstDash val="solid"/>
                <a:miter lim="800000"/>
                <a:headEnd type="none" w="sm" len="sm"/>
                <a:tailEnd type="none" w="sm" len="sm"/>
              </a:ln>
              <a:effectLst>
                <a:outerShdw blurRad="50800" dist="38100" algn="l" rotWithShape="0">
                  <a:srgbClr val="000000">
                    <a:alpha val="40000"/>
                  </a:srgbClr>
                </a:outerShdw>
              </a:effectLst>
            </p:spPr>
            <p:txBody>
              <a:bodyPr spcFirstLastPara="1" wrap="square" lIns="91425" tIns="45700" rIns="91425" bIns="45700" anchor="ctr" anchorCtr="0">
                <a:noAutofit/>
              </a:bodyPr>
              <a:lstStyle/>
              <a:p>
                <a:pPr marL="0" marR="0" lvl="0" indent="0" algn="ctr" rtl="0">
                  <a:spcBef>
                    <a:spcPts val="0"/>
                  </a:spcBef>
                  <a:spcAft>
                    <a:spcPts val="0"/>
                  </a:spcAft>
                  <a:buNone/>
                </a:pPr>
                <a:endParaRPr sz="1800">
                  <a:solidFill>
                    <a:schemeClr val="lt1"/>
                  </a:solidFill>
                  <a:latin typeface="Roboto"/>
                  <a:ea typeface="Roboto"/>
                  <a:cs typeface="Roboto"/>
                  <a:sym typeface="Roboto"/>
                </a:endParaRPr>
              </a:p>
            </p:txBody>
          </p:sp>
        </p:grpSp>
        <p:grpSp>
          <p:nvGrpSpPr>
            <p:cNvPr id="261" name="Google Shape;261;p28"/>
            <p:cNvGrpSpPr/>
            <p:nvPr/>
          </p:nvGrpSpPr>
          <p:grpSpPr>
            <a:xfrm>
              <a:off x="6739749" y="2407308"/>
              <a:ext cx="1524000" cy="1526234"/>
              <a:chOff x="981007" y="1483246"/>
              <a:chExt cx="1524000" cy="1526234"/>
            </a:xfrm>
          </p:grpSpPr>
          <p:cxnSp>
            <p:nvCxnSpPr>
              <p:cNvPr id="262" name="Google Shape;262;p28"/>
              <p:cNvCxnSpPr/>
              <p:nvPr/>
            </p:nvCxnSpPr>
            <p:spPr>
              <a:xfrm>
                <a:off x="988263" y="1483246"/>
                <a:ext cx="0" cy="1526234"/>
              </a:xfrm>
              <a:prstGeom prst="straightConnector1">
                <a:avLst/>
              </a:prstGeom>
              <a:noFill/>
              <a:ln w="28575" cap="flat" cmpd="sng">
                <a:solidFill>
                  <a:srgbClr val="FFC000"/>
                </a:solidFill>
                <a:prstDash val="solid"/>
                <a:miter lim="800000"/>
                <a:headEnd type="none" w="sm" len="sm"/>
                <a:tailEnd type="none" w="sm" len="sm"/>
              </a:ln>
            </p:spPr>
          </p:cxnSp>
          <p:sp>
            <p:nvSpPr>
              <p:cNvPr id="263" name="Google Shape;263;p28"/>
              <p:cNvSpPr/>
              <p:nvPr/>
            </p:nvSpPr>
            <p:spPr>
              <a:xfrm rot="5400000">
                <a:off x="1584460" y="879793"/>
                <a:ext cx="317094" cy="1524000"/>
              </a:xfrm>
              <a:prstGeom prst="round2SameRect">
                <a:avLst>
                  <a:gd name="adj1" fmla="val 50000"/>
                  <a:gd name="adj2" fmla="val 0"/>
                </a:avLst>
              </a:prstGeom>
              <a:solidFill>
                <a:srgbClr val="FFC000"/>
              </a:solidFill>
              <a:ln w="12700" cap="flat" cmpd="sng">
                <a:solidFill>
                  <a:srgbClr val="FFC000"/>
                </a:solidFill>
                <a:prstDash val="solid"/>
                <a:miter lim="800000"/>
                <a:headEnd type="none" w="sm" len="sm"/>
                <a:tailEnd type="none" w="sm" len="sm"/>
              </a:ln>
              <a:effectLst>
                <a:outerShdw blurRad="50800" dist="38100" algn="l" rotWithShape="0">
                  <a:srgbClr val="000000">
                    <a:alpha val="40000"/>
                  </a:srgbClr>
                </a:outerShdw>
              </a:effectLst>
            </p:spPr>
            <p:txBody>
              <a:bodyPr spcFirstLastPara="1" wrap="square" lIns="91425" tIns="45700" rIns="91425" bIns="45700" anchor="ctr" anchorCtr="0">
                <a:noAutofit/>
              </a:bodyPr>
              <a:lstStyle/>
              <a:p>
                <a:pPr marL="0" marR="0" lvl="0" indent="0" algn="ctr" rtl="0">
                  <a:spcBef>
                    <a:spcPts val="0"/>
                  </a:spcBef>
                  <a:spcAft>
                    <a:spcPts val="0"/>
                  </a:spcAft>
                  <a:buNone/>
                </a:pPr>
                <a:endParaRPr sz="1800">
                  <a:solidFill>
                    <a:schemeClr val="lt1"/>
                  </a:solidFill>
                  <a:latin typeface="Roboto"/>
                  <a:ea typeface="Roboto"/>
                  <a:cs typeface="Roboto"/>
                  <a:sym typeface="Roboto"/>
                </a:endParaRPr>
              </a:p>
            </p:txBody>
          </p:sp>
        </p:grpSp>
        <p:grpSp>
          <p:nvGrpSpPr>
            <p:cNvPr id="264" name="Google Shape;264;p28"/>
            <p:cNvGrpSpPr/>
            <p:nvPr/>
          </p:nvGrpSpPr>
          <p:grpSpPr>
            <a:xfrm>
              <a:off x="1090031" y="2407308"/>
              <a:ext cx="1524000" cy="1526234"/>
              <a:chOff x="981007" y="1483246"/>
              <a:chExt cx="1524000" cy="1526234"/>
            </a:xfrm>
          </p:grpSpPr>
          <p:cxnSp>
            <p:nvCxnSpPr>
              <p:cNvPr id="265" name="Google Shape;265;p28"/>
              <p:cNvCxnSpPr/>
              <p:nvPr/>
            </p:nvCxnSpPr>
            <p:spPr>
              <a:xfrm>
                <a:off x="988263" y="1483246"/>
                <a:ext cx="0" cy="1526234"/>
              </a:xfrm>
              <a:prstGeom prst="straightConnector1">
                <a:avLst/>
              </a:prstGeom>
              <a:noFill/>
              <a:ln w="28575" cap="flat" cmpd="sng">
                <a:solidFill>
                  <a:srgbClr val="E34425"/>
                </a:solidFill>
                <a:prstDash val="solid"/>
                <a:miter lim="800000"/>
                <a:headEnd type="none" w="sm" len="sm"/>
                <a:tailEnd type="none" w="sm" len="sm"/>
              </a:ln>
            </p:spPr>
          </p:cxnSp>
          <p:sp>
            <p:nvSpPr>
              <p:cNvPr id="266" name="Google Shape;266;p28"/>
              <p:cNvSpPr/>
              <p:nvPr/>
            </p:nvSpPr>
            <p:spPr>
              <a:xfrm rot="5400000">
                <a:off x="1584460" y="879793"/>
                <a:ext cx="317094" cy="1524000"/>
              </a:xfrm>
              <a:prstGeom prst="round2SameRect">
                <a:avLst>
                  <a:gd name="adj1" fmla="val 50000"/>
                  <a:gd name="adj2" fmla="val 0"/>
                </a:avLst>
              </a:prstGeom>
              <a:solidFill>
                <a:srgbClr val="E34425"/>
              </a:solidFill>
              <a:ln>
                <a:noFill/>
              </a:ln>
              <a:effectLst>
                <a:outerShdw blurRad="50800" dist="38100" algn="l" rotWithShape="0">
                  <a:srgbClr val="000000">
                    <a:alpha val="40000"/>
                  </a:srgbClr>
                </a:outerShdw>
              </a:effectLst>
            </p:spPr>
            <p:txBody>
              <a:bodyPr spcFirstLastPara="1" wrap="square" lIns="91425" tIns="45700" rIns="91425" bIns="45700" anchor="ctr" anchorCtr="0">
                <a:noAutofit/>
              </a:bodyPr>
              <a:lstStyle/>
              <a:p>
                <a:pPr marL="0" marR="0" lvl="0" indent="0" algn="ctr" rtl="0">
                  <a:spcBef>
                    <a:spcPts val="0"/>
                  </a:spcBef>
                  <a:spcAft>
                    <a:spcPts val="0"/>
                  </a:spcAft>
                  <a:buNone/>
                </a:pPr>
                <a:endParaRPr sz="1800">
                  <a:solidFill>
                    <a:schemeClr val="lt1"/>
                  </a:solidFill>
                  <a:latin typeface="Roboto"/>
                  <a:ea typeface="Roboto"/>
                  <a:cs typeface="Roboto"/>
                  <a:sym typeface="Roboto"/>
                </a:endParaRPr>
              </a:p>
            </p:txBody>
          </p:sp>
        </p:grpSp>
        <p:grpSp>
          <p:nvGrpSpPr>
            <p:cNvPr id="267" name="Google Shape;267;p28"/>
            <p:cNvGrpSpPr/>
            <p:nvPr/>
          </p:nvGrpSpPr>
          <p:grpSpPr>
            <a:xfrm>
              <a:off x="385074" y="3415646"/>
              <a:ext cx="11034186" cy="839040"/>
              <a:chOff x="578907" y="3009480"/>
              <a:chExt cx="11034186" cy="839040"/>
            </a:xfrm>
          </p:grpSpPr>
          <p:grpSp>
            <p:nvGrpSpPr>
              <p:cNvPr id="268" name="Google Shape;268;p28"/>
              <p:cNvGrpSpPr/>
              <p:nvPr/>
            </p:nvGrpSpPr>
            <p:grpSpPr>
              <a:xfrm>
                <a:off x="578907" y="3009480"/>
                <a:ext cx="11034186" cy="839040"/>
                <a:chOff x="275772" y="3135087"/>
                <a:chExt cx="10116459" cy="769256"/>
              </a:xfrm>
            </p:grpSpPr>
            <p:sp>
              <p:nvSpPr>
                <p:cNvPr id="269" name="Google Shape;269;p28"/>
                <p:cNvSpPr/>
                <p:nvPr/>
              </p:nvSpPr>
              <p:spPr>
                <a:xfrm>
                  <a:off x="7329717" y="3135087"/>
                  <a:ext cx="3062514" cy="769256"/>
                </a:xfrm>
                <a:prstGeom prst="roundRect">
                  <a:avLst>
                    <a:gd name="adj" fmla="val 50000"/>
                  </a:avLst>
                </a:prstGeom>
                <a:solidFill>
                  <a:srgbClr val="00B0F0"/>
                </a:solidFill>
                <a:ln>
                  <a:noFill/>
                </a:ln>
                <a:effectLst>
                  <a:outerShdw blurRad="88900" dist="38100" algn="l" rotWithShape="0">
                    <a:srgbClr val="000000">
                      <a:alpha val="40784"/>
                    </a:srgbClr>
                  </a:outerShdw>
                </a:effectLst>
              </p:spPr>
              <p:txBody>
                <a:bodyPr spcFirstLastPara="1" wrap="square" lIns="91425" tIns="45700" rIns="91425" bIns="45700" anchor="ctr" anchorCtr="0">
                  <a:noAutofit/>
                </a:bodyPr>
                <a:lstStyle/>
                <a:p>
                  <a:pPr marL="0" marR="0" lvl="0" indent="0" algn="ctr" rtl="0">
                    <a:spcBef>
                      <a:spcPts val="0"/>
                    </a:spcBef>
                    <a:spcAft>
                      <a:spcPts val="0"/>
                    </a:spcAft>
                    <a:buNone/>
                  </a:pPr>
                  <a:endParaRPr sz="1800">
                    <a:solidFill>
                      <a:schemeClr val="lt1"/>
                    </a:solidFill>
                    <a:latin typeface="Roboto"/>
                    <a:ea typeface="Roboto"/>
                    <a:cs typeface="Roboto"/>
                    <a:sym typeface="Roboto"/>
                  </a:endParaRPr>
                </a:p>
              </p:txBody>
            </p:sp>
            <p:sp>
              <p:nvSpPr>
                <p:cNvPr id="270" name="Google Shape;270;p28"/>
                <p:cNvSpPr/>
                <p:nvPr/>
              </p:nvSpPr>
              <p:spPr>
                <a:xfrm>
                  <a:off x="9681032" y="3222172"/>
                  <a:ext cx="595086" cy="595086"/>
                </a:xfrm>
                <a:prstGeom prst="ellipse">
                  <a:avLst/>
                </a:prstGeom>
                <a:solidFill>
                  <a:schemeClr val="lt1"/>
                </a:solidFill>
                <a:ln>
                  <a:noFill/>
                </a:ln>
                <a:effectLst>
                  <a:outerShdw blurRad="63500" sx="102000" sy="102000" algn="ctr" rotWithShape="0">
                    <a:srgbClr val="000000">
                      <a:alpha val="40000"/>
                    </a:srgbClr>
                  </a:outerShdw>
                </a:effectLst>
              </p:spPr>
              <p:txBody>
                <a:bodyPr spcFirstLastPara="1" wrap="square" lIns="91425" tIns="45700" rIns="91425" bIns="45700" anchor="ctr" anchorCtr="0">
                  <a:noAutofit/>
                </a:bodyPr>
                <a:lstStyle/>
                <a:p>
                  <a:pPr marL="0" marR="0" lvl="0" indent="0" algn="ctr" rtl="0">
                    <a:spcBef>
                      <a:spcPts val="0"/>
                    </a:spcBef>
                    <a:spcAft>
                      <a:spcPts val="0"/>
                    </a:spcAft>
                    <a:buNone/>
                  </a:pPr>
                  <a:endParaRPr sz="1800">
                    <a:solidFill>
                      <a:schemeClr val="lt1"/>
                    </a:solidFill>
                    <a:latin typeface="Roboto"/>
                    <a:ea typeface="Roboto"/>
                    <a:cs typeface="Roboto"/>
                    <a:sym typeface="Roboto"/>
                  </a:endParaRPr>
                </a:p>
              </p:txBody>
            </p:sp>
            <p:sp>
              <p:nvSpPr>
                <p:cNvPr id="271" name="Google Shape;271;p28"/>
                <p:cNvSpPr/>
                <p:nvPr/>
              </p:nvSpPr>
              <p:spPr>
                <a:xfrm>
                  <a:off x="4978402" y="3135087"/>
                  <a:ext cx="3062514" cy="769256"/>
                </a:xfrm>
                <a:prstGeom prst="roundRect">
                  <a:avLst>
                    <a:gd name="adj" fmla="val 50000"/>
                  </a:avLst>
                </a:prstGeom>
                <a:solidFill>
                  <a:srgbClr val="FFC000"/>
                </a:solidFill>
                <a:ln>
                  <a:noFill/>
                </a:ln>
                <a:effectLst>
                  <a:outerShdw blurRad="88900" dist="38100" algn="l" rotWithShape="0">
                    <a:srgbClr val="000000">
                      <a:alpha val="40784"/>
                    </a:srgbClr>
                  </a:outerShdw>
                </a:effectLst>
              </p:spPr>
              <p:txBody>
                <a:bodyPr spcFirstLastPara="1" wrap="square" lIns="91425" tIns="45700" rIns="91425" bIns="45700" anchor="ctr" anchorCtr="0">
                  <a:noAutofit/>
                </a:bodyPr>
                <a:lstStyle/>
                <a:p>
                  <a:pPr marL="0" marR="0" lvl="0" indent="0" algn="ctr" rtl="0">
                    <a:spcBef>
                      <a:spcPts val="0"/>
                    </a:spcBef>
                    <a:spcAft>
                      <a:spcPts val="0"/>
                    </a:spcAft>
                    <a:buNone/>
                  </a:pPr>
                  <a:endParaRPr sz="1800">
                    <a:solidFill>
                      <a:schemeClr val="lt1"/>
                    </a:solidFill>
                    <a:latin typeface="Roboto"/>
                    <a:ea typeface="Roboto"/>
                    <a:cs typeface="Roboto"/>
                    <a:sym typeface="Roboto"/>
                  </a:endParaRPr>
                </a:p>
              </p:txBody>
            </p:sp>
            <p:sp>
              <p:nvSpPr>
                <p:cNvPr id="272" name="Google Shape;272;p28"/>
                <p:cNvSpPr/>
                <p:nvPr/>
              </p:nvSpPr>
              <p:spPr>
                <a:xfrm>
                  <a:off x="7329717" y="3222172"/>
                  <a:ext cx="595086" cy="595086"/>
                </a:xfrm>
                <a:prstGeom prst="ellipse">
                  <a:avLst/>
                </a:prstGeom>
                <a:solidFill>
                  <a:schemeClr val="lt1"/>
                </a:solidFill>
                <a:ln>
                  <a:noFill/>
                </a:ln>
                <a:effectLst>
                  <a:outerShdw blurRad="63500" sx="102000" sy="102000" algn="ctr" rotWithShape="0">
                    <a:srgbClr val="000000">
                      <a:alpha val="40000"/>
                    </a:srgbClr>
                  </a:outerShdw>
                </a:effectLst>
              </p:spPr>
              <p:txBody>
                <a:bodyPr spcFirstLastPara="1" wrap="square" lIns="91425" tIns="45700" rIns="91425" bIns="45700" anchor="ctr" anchorCtr="0">
                  <a:noAutofit/>
                </a:bodyPr>
                <a:lstStyle/>
                <a:p>
                  <a:pPr marL="0" marR="0" lvl="0" indent="0" algn="ctr" rtl="0">
                    <a:spcBef>
                      <a:spcPts val="0"/>
                    </a:spcBef>
                    <a:spcAft>
                      <a:spcPts val="0"/>
                    </a:spcAft>
                    <a:buNone/>
                  </a:pPr>
                  <a:endParaRPr sz="1800">
                    <a:solidFill>
                      <a:schemeClr val="lt1"/>
                    </a:solidFill>
                    <a:latin typeface="Roboto"/>
                    <a:ea typeface="Roboto"/>
                    <a:cs typeface="Roboto"/>
                    <a:sym typeface="Roboto"/>
                  </a:endParaRPr>
                </a:p>
              </p:txBody>
            </p:sp>
            <p:sp>
              <p:nvSpPr>
                <p:cNvPr id="273" name="Google Shape;273;p28"/>
                <p:cNvSpPr/>
                <p:nvPr/>
              </p:nvSpPr>
              <p:spPr>
                <a:xfrm>
                  <a:off x="2627087" y="3135087"/>
                  <a:ext cx="3062514" cy="769256"/>
                </a:xfrm>
                <a:prstGeom prst="roundRect">
                  <a:avLst>
                    <a:gd name="adj" fmla="val 50000"/>
                  </a:avLst>
                </a:prstGeom>
                <a:solidFill>
                  <a:srgbClr val="00B050"/>
                </a:solidFill>
                <a:ln>
                  <a:noFill/>
                </a:ln>
                <a:effectLst>
                  <a:outerShdw blurRad="88900" dist="38100" algn="l" rotWithShape="0">
                    <a:srgbClr val="000000">
                      <a:alpha val="40784"/>
                    </a:srgbClr>
                  </a:outerShdw>
                </a:effectLst>
              </p:spPr>
              <p:txBody>
                <a:bodyPr spcFirstLastPara="1" wrap="square" lIns="91425" tIns="45700" rIns="91425" bIns="45700" anchor="ctr" anchorCtr="0">
                  <a:noAutofit/>
                </a:bodyPr>
                <a:lstStyle/>
                <a:p>
                  <a:pPr marL="0" marR="0" lvl="0" indent="0" algn="ctr" rtl="0">
                    <a:spcBef>
                      <a:spcPts val="0"/>
                    </a:spcBef>
                    <a:spcAft>
                      <a:spcPts val="0"/>
                    </a:spcAft>
                    <a:buNone/>
                  </a:pPr>
                  <a:endParaRPr sz="1800">
                    <a:solidFill>
                      <a:schemeClr val="lt1"/>
                    </a:solidFill>
                    <a:latin typeface="Roboto"/>
                    <a:ea typeface="Roboto"/>
                    <a:cs typeface="Roboto"/>
                    <a:sym typeface="Roboto"/>
                  </a:endParaRPr>
                </a:p>
              </p:txBody>
            </p:sp>
            <p:sp>
              <p:nvSpPr>
                <p:cNvPr id="274" name="Google Shape;274;p28"/>
                <p:cNvSpPr/>
                <p:nvPr/>
              </p:nvSpPr>
              <p:spPr>
                <a:xfrm>
                  <a:off x="4978402" y="3222172"/>
                  <a:ext cx="595086" cy="595086"/>
                </a:xfrm>
                <a:prstGeom prst="ellipse">
                  <a:avLst/>
                </a:prstGeom>
                <a:solidFill>
                  <a:schemeClr val="lt1"/>
                </a:solidFill>
                <a:ln>
                  <a:noFill/>
                </a:ln>
                <a:effectLst>
                  <a:outerShdw blurRad="63500" sx="102000" sy="102000" algn="ctr" rotWithShape="0">
                    <a:srgbClr val="000000">
                      <a:alpha val="48627"/>
                    </a:srgbClr>
                  </a:outerShdw>
                </a:effectLst>
              </p:spPr>
              <p:txBody>
                <a:bodyPr spcFirstLastPara="1" wrap="square" lIns="91425" tIns="45700" rIns="91425" bIns="45700" anchor="ctr" anchorCtr="0">
                  <a:noAutofit/>
                </a:bodyPr>
                <a:lstStyle/>
                <a:p>
                  <a:pPr marL="0" marR="0" lvl="0" indent="0" algn="ctr" rtl="0">
                    <a:spcBef>
                      <a:spcPts val="0"/>
                    </a:spcBef>
                    <a:spcAft>
                      <a:spcPts val="0"/>
                    </a:spcAft>
                    <a:buNone/>
                  </a:pPr>
                  <a:endParaRPr sz="1800">
                    <a:solidFill>
                      <a:schemeClr val="lt1"/>
                    </a:solidFill>
                    <a:latin typeface="Roboto"/>
                    <a:ea typeface="Roboto"/>
                    <a:cs typeface="Roboto"/>
                    <a:sym typeface="Roboto"/>
                  </a:endParaRPr>
                </a:p>
              </p:txBody>
            </p:sp>
            <p:sp>
              <p:nvSpPr>
                <p:cNvPr id="275" name="Google Shape;275;p28"/>
                <p:cNvSpPr/>
                <p:nvPr/>
              </p:nvSpPr>
              <p:spPr>
                <a:xfrm>
                  <a:off x="275772" y="3135087"/>
                  <a:ext cx="3062514" cy="769256"/>
                </a:xfrm>
                <a:prstGeom prst="roundRect">
                  <a:avLst>
                    <a:gd name="adj" fmla="val 50000"/>
                  </a:avLst>
                </a:prstGeom>
                <a:solidFill>
                  <a:srgbClr val="E34425"/>
                </a:solidFill>
                <a:ln>
                  <a:noFill/>
                </a:ln>
                <a:effectLst>
                  <a:outerShdw blurRad="88900" dist="38100" algn="l" rotWithShape="0">
                    <a:srgbClr val="000000">
                      <a:alpha val="40784"/>
                    </a:srgbClr>
                  </a:outerShdw>
                </a:effectLst>
              </p:spPr>
              <p:txBody>
                <a:bodyPr spcFirstLastPara="1" wrap="square" lIns="91425" tIns="45700" rIns="91425" bIns="45700" anchor="ctr" anchorCtr="0">
                  <a:noAutofit/>
                </a:bodyPr>
                <a:lstStyle/>
                <a:p>
                  <a:pPr marL="0" marR="0" lvl="0" indent="0" algn="ctr" rtl="0">
                    <a:spcBef>
                      <a:spcPts val="0"/>
                    </a:spcBef>
                    <a:spcAft>
                      <a:spcPts val="0"/>
                    </a:spcAft>
                    <a:buNone/>
                  </a:pPr>
                  <a:endParaRPr sz="1800">
                    <a:solidFill>
                      <a:schemeClr val="lt1"/>
                    </a:solidFill>
                    <a:latin typeface="Roboto"/>
                    <a:ea typeface="Roboto"/>
                    <a:cs typeface="Roboto"/>
                    <a:sym typeface="Roboto"/>
                  </a:endParaRPr>
                </a:p>
              </p:txBody>
            </p:sp>
            <p:sp>
              <p:nvSpPr>
                <p:cNvPr id="276" name="Google Shape;276;p28"/>
                <p:cNvSpPr/>
                <p:nvPr/>
              </p:nvSpPr>
              <p:spPr>
                <a:xfrm>
                  <a:off x="2627087" y="3222172"/>
                  <a:ext cx="595086" cy="595086"/>
                </a:xfrm>
                <a:prstGeom prst="ellipse">
                  <a:avLst/>
                </a:prstGeom>
                <a:solidFill>
                  <a:schemeClr val="lt1"/>
                </a:solidFill>
                <a:ln>
                  <a:noFill/>
                </a:ln>
                <a:effectLst>
                  <a:outerShdw blurRad="63500" sx="102000" sy="102000" algn="ctr" rotWithShape="0">
                    <a:srgbClr val="000000">
                      <a:alpha val="48627"/>
                    </a:srgbClr>
                  </a:outerShdw>
                </a:effectLst>
              </p:spPr>
              <p:txBody>
                <a:bodyPr spcFirstLastPara="1" wrap="square" lIns="91425" tIns="45700" rIns="91425" bIns="45700" anchor="ctr" anchorCtr="0">
                  <a:noAutofit/>
                </a:bodyPr>
                <a:lstStyle/>
                <a:p>
                  <a:pPr marL="0" marR="0" lvl="0" indent="0" algn="ctr" rtl="0">
                    <a:spcBef>
                      <a:spcPts val="0"/>
                    </a:spcBef>
                    <a:spcAft>
                      <a:spcPts val="0"/>
                    </a:spcAft>
                    <a:buNone/>
                  </a:pPr>
                  <a:endParaRPr sz="1800">
                    <a:solidFill>
                      <a:schemeClr val="lt1"/>
                    </a:solidFill>
                    <a:latin typeface="Roboto"/>
                    <a:ea typeface="Roboto"/>
                    <a:cs typeface="Roboto"/>
                    <a:sym typeface="Roboto"/>
                  </a:endParaRPr>
                </a:p>
              </p:txBody>
            </p:sp>
          </p:grpSp>
          <p:grpSp>
            <p:nvGrpSpPr>
              <p:cNvPr id="277" name="Google Shape;277;p28"/>
              <p:cNvGrpSpPr/>
              <p:nvPr/>
            </p:nvGrpSpPr>
            <p:grpSpPr>
              <a:xfrm>
                <a:off x="973749" y="3223022"/>
                <a:ext cx="10383483" cy="415720"/>
                <a:chOff x="973749" y="3223022"/>
                <a:chExt cx="10383483" cy="415720"/>
              </a:xfrm>
            </p:grpSpPr>
            <p:grpSp>
              <p:nvGrpSpPr>
                <p:cNvPr id="278" name="Google Shape;278;p28"/>
                <p:cNvGrpSpPr/>
                <p:nvPr/>
              </p:nvGrpSpPr>
              <p:grpSpPr>
                <a:xfrm>
                  <a:off x="10972155" y="3253643"/>
                  <a:ext cx="385077" cy="385099"/>
                  <a:chOff x="570875" y="4322250"/>
                  <a:chExt cx="443300" cy="443325"/>
                </a:xfrm>
              </p:grpSpPr>
              <p:sp>
                <p:nvSpPr>
                  <p:cNvPr id="279" name="Google Shape;279;p28"/>
                  <p:cNvSpPr/>
                  <p:nvPr/>
                </p:nvSpPr>
                <p:spPr>
                  <a:xfrm>
                    <a:off x="570875" y="4322250"/>
                    <a:ext cx="443300" cy="443325"/>
                  </a:xfrm>
                  <a:custGeom>
                    <a:avLst/>
                    <a:gdLst/>
                    <a:ahLst/>
                    <a:cxnLst/>
                    <a:rect l="l" t="t" r="r" b="b"/>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solidFill>
                    <a:srgbClr val="00B0F0"/>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Roboto"/>
                      <a:ea typeface="Roboto"/>
                      <a:cs typeface="Roboto"/>
                      <a:sym typeface="Roboto"/>
                    </a:endParaRPr>
                  </a:p>
                </p:txBody>
              </p:sp>
              <p:sp>
                <p:nvSpPr>
                  <p:cNvPr id="280" name="Google Shape;280;p28"/>
                  <p:cNvSpPr/>
                  <p:nvPr/>
                </p:nvSpPr>
                <p:spPr>
                  <a:xfrm>
                    <a:off x="597725" y="4665400"/>
                    <a:ext cx="73300" cy="73300"/>
                  </a:xfrm>
                  <a:custGeom>
                    <a:avLst/>
                    <a:gdLst/>
                    <a:ahLst/>
                    <a:cxnLst/>
                    <a:rect l="l" t="t" r="r" b="b"/>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solidFill>
                    <a:srgbClr val="133B64"/>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Roboto"/>
                      <a:ea typeface="Roboto"/>
                      <a:cs typeface="Roboto"/>
                      <a:sym typeface="Roboto"/>
                    </a:endParaRPr>
                  </a:p>
                </p:txBody>
              </p:sp>
              <p:sp>
                <p:nvSpPr>
                  <p:cNvPr id="281" name="Google Shape;281;p28"/>
                  <p:cNvSpPr/>
                  <p:nvPr/>
                </p:nvSpPr>
                <p:spPr>
                  <a:xfrm>
                    <a:off x="654525" y="4708150"/>
                    <a:ext cx="47025" cy="47025"/>
                  </a:xfrm>
                  <a:custGeom>
                    <a:avLst/>
                    <a:gdLst/>
                    <a:ahLst/>
                    <a:cxnLst/>
                    <a:rect l="l" t="t" r="r" b="b"/>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solidFill>
                    <a:srgbClr val="133B64"/>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Roboto"/>
                      <a:ea typeface="Roboto"/>
                      <a:cs typeface="Roboto"/>
                      <a:sym typeface="Roboto"/>
                    </a:endParaRPr>
                  </a:p>
                </p:txBody>
              </p:sp>
              <p:sp>
                <p:nvSpPr>
                  <p:cNvPr id="282" name="Google Shape;282;p28"/>
                  <p:cNvSpPr/>
                  <p:nvPr/>
                </p:nvSpPr>
                <p:spPr>
                  <a:xfrm>
                    <a:off x="581250" y="4634875"/>
                    <a:ext cx="47050" cy="47050"/>
                  </a:xfrm>
                  <a:custGeom>
                    <a:avLst/>
                    <a:gdLst/>
                    <a:ahLst/>
                    <a:cxnLst/>
                    <a:rect l="l" t="t" r="r" b="b"/>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solidFill>
                    <a:srgbClr val="133B64"/>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Roboto"/>
                      <a:ea typeface="Roboto"/>
                      <a:cs typeface="Roboto"/>
                      <a:sym typeface="Roboto"/>
                    </a:endParaRPr>
                  </a:p>
                </p:txBody>
              </p:sp>
            </p:grpSp>
            <p:sp>
              <p:nvSpPr>
                <p:cNvPr id="283" name="Google Shape;283;p28"/>
                <p:cNvSpPr/>
                <p:nvPr/>
              </p:nvSpPr>
              <p:spPr>
                <a:xfrm>
                  <a:off x="973749" y="3223022"/>
                  <a:ext cx="761747" cy="400110"/>
                </a:xfrm>
                <a:prstGeom prst="rect">
                  <a:avLst/>
                </a:prstGeom>
                <a:noFill/>
                <a:ln>
                  <a:noFill/>
                </a:ln>
              </p:spPr>
              <p:txBody>
                <a:bodyPr spcFirstLastPara="1" wrap="square" lIns="91425" tIns="45700" rIns="91425" bIns="45700" anchor="t" anchorCtr="0">
                  <a:noAutofit/>
                </a:bodyPr>
                <a:lstStyle/>
                <a:p>
                  <a:pPr marL="0" marR="0" lvl="0" indent="0" algn="l" rtl="0">
                    <a:spcBef>
                      <a:spcPts val="0"/>
                    </a:spcBef>
                    <a:spcAft>
                      <a:spcPts val="0"/>
                    </a:spcAft>
                    <a:buNone/>
                  </a:pPr>
                  <a:r>
                    <a:rPr lang="en-US" sz="2000">
                      <a:solidFill>
                        <a:schemeClr val="lt1"/>
                      </a:solidFill>
                      <a:latin typeface="Roboto"/>
                      <a:ea typeface="Roboto"/>
                      <a:cs typeface="Roboto"/>
                      <a:sym typeface="Roboto"/>
                    </a:rPr>
                    <a:t>2015</a:t>
                  </a:r>
                  <a:endParaRPr sz="2000">
                    <a:solidFill>
                      <a:schemeClr val="lt1"/>
                    </a:solidFill>
                    <a:latin typeface="Roboto"/>
                    <a:ea typeface="Roboto"/>
                    <a:cs typeface="Roboto"/>
                    <a:sym typeface="Roboto"/>
                  </a:endParaRPr>
                </a:p>
              </p:txBody>
            </p:sp>
            <p:sp>
              <p:nvSpPr>
                <p:cNvPr id="284" name="Google Shape;284;p28"/>
                <p:cNvSpPr/>
                <p:nvPr/>
              </p:nvSpPr>
              <p:spPr>
                <a:xfrm>
                  <a:off x="4027664" y="3223022"/>
                  <a:ext cx="761747" cy="400110"/>
                </a:xfrm>
                <a:prstGeom prst="rect">
                  <a:avLst/>
                </a:prstGeom>
                <a:noFill/>
                <a:ln>
                  <a:noFill/>
                </a:ln>
              </p:spPr>
              <p:txBody>
                <a:bodyPr spcFirstLastPara="1" wrap="square" lIns="91425" tIns="45700" rIns="91425" bIns="45700" anchor="t" anchorCtr="0">
                  <a:noAutofit/>
                </a:bodyPr>
                <a:lstStyle/>
                <a:p>
                  <a:pPr marL="0" marR="0" lvl="0" indent="0" algn="l" rtl="0">
                    <a:spcBef>
                      <a:spcPts val="0"/>
                    </a:spcBef>
                    <a:spcAft>
                      <a:spcPts val="0"/>
                    </a:spcAft>
                    <a:buNone/>
                  </a:pPr>
                  <a:r>
                    <a:rPr lang="en-US" sz="2000">
                      <a:solidFill>
                        <a:schemeClr val="lt1"/>
                      </a:solidFill>
                      <a:latin typeface="Roboto"/>
                      <a:ea typeface="Roboto"/>
                      <a:cs typeface="Roboto"/>
                      <a:sym typeface="Roboto"/>
                    </a:rPr>
                    <a:t>2016</a:t>
                  </a:r>
                  <a:endParaRPr sz="2000">
                    <a:solidFill>
                      <a:schemeClr val="lt1"/>
                    </a:solidFill>
                    <a:latin typeface="Roboto"/>
                    <a:ea typeface="Roboto"/>
                    <a:cs typeface="Roboto"/>
                    <a:sym typeface="Roboto"/>
                  </a:endParaRPr>
                </a:p>
              </p:txBody>
            </p:sp>
            <p:sp>
              <p:nvSpPr>
                <p:cNvPr id="285" name="Google Shape;285;p28"/>
                <p:cNvSpPr/>
                <p:nvPr/>
              </p:nvSpPr>
              <p:spPr>
                <a:xfrm>
                  <a:off x="6647078" y="3223022"/>
                  <a:ext cx="761747" cy="400110"/>
                </a:xfrm>
                <a:prstGeom prst="rect">
                  <a:avLst/>
                </a:prstGeom>
                <a:noFill/>
                <a:ln>
                  <a:noFill/>
                </a:ln>
              </p:spPr>
              <p:txBody>
                <a:bodyPr spcFirstLastPara="1" wrap="square" lIns="91425" tIns="45700" rIns="91425" bIns="45700" anchor="t" anchorCtr="0">
                  <a:noAutofit/>
                </a:bodyPr>
                <a:lstStyle/>
                <a:p>
                  <a:pPr marL="0" marR="0" lvl="0" indent="0" algn="l" rtl="0">
                    <a:spcBef>
                      <a:spcPts val="0"/>
                    </a:spcBef>
                    <a:spcAft>
                      <a:spcPts val="0"/>
                    </a:spcAft>
                    <a:buNone/>
                  </a:pPr>
                  <a:r>
                    <a:rPr lang="en-US" sz="2000">
                      <a:solidFill>
                        <a:schemeClr val="lt1"/>
                      </a:solidFill>
                      <a:latin typeface="Roboto"/>
                      <a:ea typeface="Roboto"/>
                      <a:cs typeface="Roboto"/>
                      <a:sym typeface="Roboto"/>
                    </a:rPr>
                    <a:t>2017</a:t>
                  </a:r>
                  <a:endParaRPr sz="2000">
                    <a:solidFill>
                      <a:schemeClr val="lt1"/>
                    </a:solidFill>
                    <a:latin typeface="Roboto"/>
                    <a:ea typeface="Roboto"/>
                    <a:cs typeface="Roboto"/>
                    <a:sym typeface="Roboto"/>
                  </a:endParaRPr>
                </a:p>
              </p:txBody>
            </p:sp>
            <p:sp>
              <p:nvSpPr>
                <p:cNvPr id="286" name="Google Shape;286;p28"/>
                <p:cNvSpPr/>
                <p:nvPr/>
              </p:nvSpPr>
              <p:spPr>
                <a:xfrm>
                  <a:off x="9210235" y="3223022"/>
                  <a:ext cx="761747" cy="400110"/>
                </a:xfrm>
                <a:prstGeom prst="rect">
                  <a:avLst/>
                </a:prstGeom>
                <a:noFill/>
                <a:ln>
                  <a:noFill/>
                </a:ln>
              </p:spPr>
              <p:txBody>
                <a:bodyPr spcFirstLastPara="1" wrap="square" lIns="91425" tIns="45700" rIns="91425" bIns="45700" anchor="t" anchorCtr="0">
                  <a:noAutofit/>
                </a:bodyPr>
                <a:lstStyle/>
                <a:p>
                  <a:pPr marL="0" marR="0" lvl="0" indent="0" algn="l" rtl="0">
                    <a:spcBef>
                      <a:spcPts val="0"/>
                    </a:spcBef>
                    <a:spcAft>
                      <a:spcPts val="0"/>
                    </a:spcAft>
                    <a:buNone/>
                  </a:pPr>
                  <a:r>
                    <a:rPr lang="en-US" sz="2000">
                      <a:solidFill>
                        <a:schemeClr val="lt1"/>
                      </a:solidFill>
                      <a:latin typeface="Roboto"/>
                      <a:ea typeface="Roboto"/>
                      <a:cs typeface="Roboto"/>
                      <a:sym typeface="Roboto"/>
                    </a:rPr>
                    <a:t>2018</a:t>
                  </a:r>
                  <a:endParaRPr sz="2000">
                    <a:solidFill>
                      <a:schemeClr val="lt1"/>
                    </a:solidFill>
                    <a:latin typeface="Roboto"/>
                    <a:ea typeface="Roboto"/>
                    <a:cs typeface="Roboto"/>
                    <a:sym typeface="Roboto"/>
                  </a:endParaRPr>
                </a:p>
              </p:txBody>
            </p:sp>
          </p:grpSp>
        </p:grpSp>
        <p:grpSp>
          <p:nvGrpSpPr>
            <p:cNvPr id="287" name="Google Shape;287;p28"/>
            <p:cNvGrpSpPr/>
            <p:nvPr/>
          </p:nvGrpSpPr>
          <p:grpSpPr>
            <a:xfrm>
              <a:off x="8233134" y="3624787"/>
              <a:ext cx="372351" cy="396738"/>
              <a:chOff x="5970800" y="1619250"/>
              <a:chExt cx="428650" cy="456725"/>
            </a:xfrm>
          </p:grpSpPr>
          <p:sp>
            <p:nvSpPr>
              <p:cNvPr id="288" name="Google Shape;288;p28"/>
              <p:cNvSpPr/>
              <p:nvPr/>
            </p:nvSpPr>
            <p:spPr>
              <a:xfrm>
                <a:off x="5970800" y="1674200"/>
                <a:ext cx="377975" cy="377950"/>
              </a:xfrm>
              <a:custGeom>
                <a:avLst/>
                <a:gdLst/>
                <a:ahLst/>
                <a:cxnLst/>
                <a:rect l="l" t="t" r="r" b="b"/>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solidFill>
                <a:srgbClr val="FFC000"/>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Roboto"/>
                  <a:ea typeface="Roboto"/>
                  <a:cs typeface="Roboto"/>
                  <a:sym typeface="Roboto"/>
                </a:endParaRPr>
              </a:p>
            </p:txBody>
          </p:sp>
          <p:sp>
            <p:nvSpPr>
              <p:cNvPr id="289" name="Google Shape;289;p28"/>
              <p:cNvSpPr/>
              <p:nvPr/>
            </p:nvSpPr>
            <p:spPr>
              <a:xfrm>
                <a:off x="6068500" y="1771875"/>
                <a:ext cx="182575" cy="182600"/>
              </a:xfrm>
              <a:custGeom>
                <a:avLst/>
                <a:gdLst/>
                <a:ahLst/>
                <a:cxnLst/>
                <a:rect l="l" t="t" r="r" b="b"/>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solidFill>
                <a:srgbClr val="FFC000"/>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Roboto"/>
                  <a:ea typeface="Roboto"/>
                  <a:cs typeface="Roboto"/>
                  <a:sym typeface="Roboto"/>
                </a:endParaRPr>
              </a:p>
            </p:txBody>
          </p:sp>
          <p:sp>
            <p:nvSpPr>
              <p:cNvPr id="290" name="Google Shape;290;p28"/>
              <p:cNvSpPr/>
              <p:nvPr/>
            </p:nvSpPr>
            <p:spPr>
              <a:xfrm>
                <a:off x="5981175" y="2005125"/>
                <a:ext cx="75125" cy="70850"/>
              </a:xfrm>
              <a:custGeom>
                <a:avLst/>
                <a:gdLst/>
                <a:ahLst/>
                <a:cxnLst/>
                <a:rect l="l" t="t" r="r" b="b"/>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solidFill>
                <a:srgbClr val="FFC000"/>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Roboto"/>
                  <a:ea typeface="Roboto"/>
                  <a:cs typeface="Roboto"/>
                  <a:sym typeface="Roboto"/>
                </a:endParaRPr>
              </a:p>
            </p:txBody>
          </p:sp>
          <p:sp>
            <p:nvSpPr>
              <p:cNvPr id="291" name="Google Shape;291;p28"/>
              <p:cNvSpPr/>
              <p:nvPr/>
            </p:nvSpPr>
            <p:spPr>
              <a:xfrm>
                <a:off x="6263875" y="2005125"/>
                <a:ext cx="74525" cy="70850"/>
              </a:xfrm>
              <a:custGeom>
                <a:avLst/>
                <a:gdLst/>
                <a:ahLst/>
                <a:cxnLst/>
                <a:rect l="l" t="t" r="r" b="b"/>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solidFill>
                <a:srgbClr val="FFC000"/>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Roboto"/>
                  <a:ea typeface="Roboto"/>
                  <a:cs typeface="Roboto"/>
                  <a:sym typeface="Roboto"/>
                </a:endParaRPr>
              </a:p>
            </p:txBody>
          </p:sp>
          <p:sp>
            <p:nvSpPr>
              <p:cNvPr id="292" name="Google Shape;292;p28"/>
              <p:cNvSpPr/>
              <p:nvPr/>
            </p:nvSpPr>
            <p:spPr>
              <a:xfrm>
                <a:off x="6147875" y="1619250"/>
                <a:ext cx="251575" cy="255850"/>
              </a:xfrm>
              <a:custGeom>
                <a:avLst/>
                <a:gdLst/>
                <a:ahLst/>
                <a:cxnLst/>
                <a:rect l="l" t="t" r="r" b="b"/>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solidFill>
                <a:srgbClr val="FFC000"/>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Roboto"/>
                  <a:ea typeface="Roboto"/>
                  <a:cs typeface="Roboto"/>
                  <a:sym typeface="Roboto"/>
                </a:endParaRPr>
              </a:p>
            </p:txBody>
          </p:sp>
        </p:grpSp>
        <p:sp>
          <p:nvSpPr>
            <p:cNvPr id="293" name="Google Shape;293;p28"/>
            <p:cNvSpPr/>
            <p:nvPr/>
          </p:nvSpPr>
          <p:spPr>
            <a:xfrm>
              <a:off x="3108203" y="3639884"/>
              <a:ext cx="332045" cy="350070"/>
            </a:xfrm>
            <a:custGeom>
              <a:avLst/>
              <a:gdLst/>
              <a:ahLst/>
              <a:cxnLst/>
              <a:rect l="l" t="t" r="r" b="b"/>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rgbClr val="E34425"/>
            </a:solidFill>
            <a:ln w="9525" cap="flat" cmpd="sng">
              <a:solidFill>
                <a:srgbClr val="F9690E"/>
              </a:solidFill>
              <a:prstDash val="solid"/>
              <a:round/>
              <a:headEnd type="none" w="sm" len="sm"/>
              <a:tailEnd type="none" w="sm" len="sm"/>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Roboto"/>
                <a:ea typeface="Roboto"/>
                <a:cs typeface="Roboto"/>
                <a:sym typeface="Roboto"/>
              </a:endParaRPr>
            </a:p>
          </p:txBody>
        </p:sp>
        <p:grpSp>
          <p:nvGrpSpPr>
            <p:cNvPr id="294" name="Google Shape;294;p28"/>
            <p:cNvGrpSpPr/>
            <p:nvPr/>
          </p:nvGrpSpPr>
          <p:grpSpPr>
            <a:xfrm>
              <a:off x="5726917" y="3659809"/>
              <a:ext cx="223853" cy="364923"/>
              <a:chOff x="6730350" y="2315900"/>
              <a:chExt cx="257700" cy="420100"/>
            </a:xfrm>
          </p:grpSpPr>
          <p:sp>
            <p:nvSpPr>
              <p:cNvPr id="295" name="Google Shape;295;p28"/>
              <p:cNvSpPr/>
              <p:nvPr/>
            </p:nvSpPr>
            <p:spPr>
              <a:xfrm>
                <a:off x="6807900" y="2671250"/>
                <a:ext cx="102600" cy="22625"/>
              </a:xfrm>
              <a:custGeom>
                <a:avLst/>
                <a:gdLst/>
                <a:ahLst/>
                <a:cxnLst/>
                <a:rect l="l" t="t" r="r" b="b"/>
                <a:pathLst>
                  <a:path w="4104" h="905" extrusionOk="0">
                    <a:moveTo>
                      <a:pt x="1" y="1"/>
                    </a:moveTo>
                    <a:lnTo>
                      <a:pt x="1" y="905"/>
                    </a:lnTo>
                    <a:lnTo>
                      <a:pt x="4104" y="905"/>
                    </a:lnTo>
                    <a:lnTo>
                      <a:pt x="4104" y="1"/>
                    </a:lnTo>
                    <a:close/>
                  </a:path>
                </a:pathLst>
              </a:custGeom>
              <a:solidFill>
                <a:srgbClr val="00B050"/>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Roboto"/>
                  <a:ea typeface="Roboto"/>
                  <a:cs typeface="Roboto"/>
                  <a:sym typeface="Roboto"/>
                </a:endParaRPr>
              </a:p>
            </p:txBody>
          </p:sp>
          <p:sp>
            <p:nvSpPr>
              <p:cNvPr id="296" name="Google Shape;296;p28"/>
              <p:cNvSpPr/>
              <p:nvPr/>
            </p:nvSpPr>
            <p:spPr>
              <a:xfrm>
                <a:off x="6807900" y="2636450"/>
                <a:ext cx="102600" cy="22625"/>
              </a:xfrm>
              <a:custGeom>
                <a:avLst/>
                <a:gdLst/>
                <a:ahLst/>
                <a:cxnLst/>
                <a:rect l="l" t="t" r="r" b="b"/>
                <a:pathLst>
                  <a:path w="4104" h="905" extrusionOk="0">
                    <a:moveTo>
                      <a:pt x="1" y="1"/>
                    </a:moveTo>
                    <a:lnTo>
                      <a:pt x="1" y="905"/>
                    </a:lnTo>
                    <a:lnTo>
                      <a:pt x="4104" y="905"/>
                    </a:lnTo>
                    <a:lnTo>
                      <a:pt x="4104" y="1"/>
                    </a:lnTo>
                    <a:close/>
                  </a:path>
                </a:pathLst>
              </a:custGeom>
              <a:solidFill>
                <a:srgbClr val="00B050"/>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Roboto"/>
                  <a:ea typeface="Roboto"/>
                  <a:cs typeface="Roboto"/>
                  <a:sym typeface="Roboto"/>
                </a:endParaRPr>
              </a:p>
            </p:txBody>
          </p:sp>
          <p:sp>
            <p:nvSpPr>
              <p:cNvPr id="297" name="Google Shape;297;p28"/>
              <p:cNvSpPr/>
              <p:nvPr/>
            </p:nvSpPr>
            <p:spPr>
              <a:xfrm>
                <a:off x="6807900" y="2706075"/>
                <a:ext cx="102600" cy="29925"/>
              </a:xfrm>
              <a:custGeom>
                <a:avLst/>
                <a:gdLst/>
                <a:ahLst/>
                <a:cxnLst/>
                <a:rect l="l" t="t" r="r" b="b"/>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solidFill>
                <a:srgbClr val="00B050"/>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Roboto"/>
                  <a:ea typeface="Roboto"/>
                  <a:cs typeface="Roboto"/>
                  <a:sym typeface="Roboto"/>
                </a:endParaRPr>
              </a:p>
            </p:txBody>
          </p:sp>
          <p:sp>
            <p:nvSpPr>
              <p:cNvPr id="298" name="Google Shape;298;p28"/>
              <p:cNvSpPr/>
              <p:nvPr/>
            </p:nvSpPr>
            <p:spPr>
              <a:xfrm>
                <a:off x="6811575" y="2463675"/>
                <a:ext cx="95275" cy="160600"/>
              </a:xfrm>
              <a:custGeom>
                <a:avLst/>
                <a:gdLst/>
                <a:ahLst/>
                <a:cxnLst/>
                <a:rect l="l" t="t" r="r" b="b"/>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solidFill>
                <a:srgbClr val="00B050"/>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Roboto"/>
                  <a:ea typeface="Roboto"/>
                  <a:cs typeface="Roboto"/>
                  <a:sym typeface="Roboto"/>
                </a:endParaRPr>
              </a:p>
            </p:txBody>
          </p:sp>
          <p:sp>
            <p:nvSpPr>
              <p:cNvPr id="299" name="Google Shape;299;p28"/>
              <p:cNvSpPr/>
              <p:nvPr/>
            </p:nvSpPr>
            <p:spPr>
              <a:xfrm>
                <a:off x="6730350" y="2315900"/>
                <a:ext cx="257700" cy="308375"/>
              </a:xfrm>
              <a:custGeom>
                <a:avLst/>
                <a:gdLst/>
                <a:ahLst/>
                <a:cxnLst/>
                <a:rect l="l" t="t" r="r" b="b"/>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solidFill>
                <a:srgbClr val="00B050"/>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Roboto"/>
                  <a:ea typeface="Roboto"/>
                  <a:cs typeface="Roboto"/>
                  <a:sym typeface="Roboto"/>
                </a:endParaRPr>
              </a:p>
            </p:txBody>
          </p:sp>
        </p:grpSp>
        <p:sp>
          <p:nvSpPr>
            <p:cNvPr id="300" name="Google Shape;300;p28"/>
            <p:cNvSpPr txBox="1"/>
            <p:nvPr/>
          </p:nvSpPr>
          <p:spPr>
            <a:xfrm>
              <a:off x="1026372" y="1334749"/>
              <a:ext cx="2363076" cy="1231106"/>
            </a:xfrm>
            <a:prstGeom prst="rect">
              <a:avLst/>
            </a:prstGeom>
            <a:noFill/>
            <a:ln>
              <a:noFill/>
            </a:ln>
          </p:spPr>
          <p:txBody>
            <a:bodyPr spcFirstLastPara="1" wrap="square" lIns="91425" tIns="45700" rIns="91425" bIns="45700" anchor="t" anchorCtr="0">
              <a:noAutofit/>
            </a:bodyPr>
            <a:lstStyle/>
            <a:p>
              <a:pPr marL="0" marR="0" lvl="0" indent="0" algn="l" rtl="0">
                <a:spcBef>
                  <a:spcPts val="0"/>
                </a:spcBef>
                <a:spcAft>
                  <a:spcPts val="0"/>
                </a:spcAft>
                <a:buNone/>
              </a:pPr>
              <a:r>
                <a:rPr lang="en-US" sz="1800" b="1" dirty="0">
                  <a:solidFill>
                    <a:srgbClr val="E34425"/>
                  </a:solidFill>
                  <a:latin typeface="Roboto"/>
                  <a:ea typeface="Roboto"/>
                  <a:cs typeface="Roboto"/>
                  <a:sym typeface="Roboto"/>
                </a:rPr>
                <a:t>2015</a:t>
              </a:r>
              <a:endParaRPr dirty="0"/>
            </a:p>
            <a:p>
              <a:pPr marL="0" marR="0" lvl="0" indent="0" algn="l" rtl="0">
                <a:spcBef>
                  <a:spcPts val="0"/>
                </a:spcBef>
                <a:spcAft>
                  <a:spcPts val="0"/>
                </a:spcAft>
                <a:buNone/>
              </a:pPr>
              <a:r>
                <a:rPr lang="en-US" sz="1050" dirty="0">
                  <a:solidFill>
                    <a:schemeClr val="dk1"/>
                  </a:solidFill>
                  <a:latin typeface="Roboto"/>
                  <a:ea typeface="Roboto"/>
                  <a:cs typeface="Roboto"/>
                  <a:sym typeface="Roboto"/>
                </a:rPr>
                <a:t>Here you put a little description, Keep it short and to the point. Make it more impactful . Make it more impactful . </a:t>
              </a:r>
              <a:endParaRPr dirty="0"/>
            </a:p>
            <a:p>
              <a:pPr marL="0" marR="0" lvl="0" indent="0" algn="l" rtl="0">
                <a:spcBef>
                  <a:spcPts val="0"/>
                </a:spcBef>
                <a:spcAft>
                  <a:spcPts val="0"/>
                </a:spcAft>
                <a:buNone/>
              </a:pPr>
              <a:endParaRPr sz="1400" dirty="0">
                <a:solidFill>
                  <a:schemeClr val="dk1"/>
                </a:solidFill>
                <a:latin typeface="Roboto"/>
                <a:ea typeface="Roboto"/>
                <a:cs typeface="Roboto"/>
                <a:sym typeface="Roboto"/>
              </a:endParaRPr>
            </a:p>
          </p:txBody>
        </p:sp>
        <p:sp>
          <p:nvSpPr>
            <p:cNvPr id="301" name="Google Shape;301;p28"/>
            <p:cNvSpPr txBox="1"/>
            <p:nvPr/>
          </p:nvSpPr>
          <p:spPr>
            <a:xfrm>
              <a:off x="4015545" y="5274676"/>
              <a:ext cx="2363076" cy="1231106"/>
            </a:xfrm>
            <a:prstGeom prst="rect">
              <a:avLst/>
            </a:prstGeom>
            <a:noFill/>
            <a:ln>
              <a:noFill/>
            </a:ln>
          </p:spPr>
          <p:txBody>
            <a:bodyPr spcFirstLastPara="1" wrap="square" lIns="91425" tIns="45700" rIns="91425" bIns="45700" anchor="t" anchorCtr="0">
              <a:noAutofit/>
            </a:bodyPr>
            <a:lstStyle/>
            <a:p>
              <a:pPr marL="0" marR="0" lvl="0" indent="0" algn="l" rtl="0">
                <a:spcBef>
                  <a:spcPts val="0"/>
                </a:spcBef>
                <a:spcAft>
                  <a:spcPts val="0"/>
                </a:spcAft>
                <a:buNone/>
              </a:pPr>
              <a:r>
                <a:rPr lang="en-US" sz="1800" b="1">
                  <a:solidFill>
                    <a:srgbClr val="00B050"/>
                  </a:solidFill>
                  <a:latin typeface="Roboto"/>
                  <a:ea typeface="Roboto"/>
                  <a:cs typeface="Roboto"/>
                  <a:sym typeface="Roboto"/>
                </a:rPr>
                <a:t>2016</a:t>
              </a:r>
              <a:endParaRPr/>
            </a:p>
            <a:p>
              <a:pPr marL="0" marR="0" lvl="0" indent="0" algn="l" rtl="0">
                <a:spcBef>
                  <a:spcPts val="0"/>
                </a:spcBef>
                <a:spcAft>
                  <a:spcPts val="0"/>
                </a:spcAft>
                <a:buNone/>
              </a:pPr>
              <a:r>
                <a:rPr lang="en-US" sz="1050">
                  <a:solidFill>
                    <a:schemeClr val="dk1"/>
                  </a:solidFill>
                  <a:latin typeface="Roboto"/>
                  <a:ea typeface="Roboto"/>
                  <a:cs typeface="Roboto"/>
                  <a:sym typeface="Roboto"/>
                </a:rPr>
                <a:t>Here you put a little description, Keep it short and to the point. Make it more impactful . Make it more impactful . </a:t>
              </a:r>
              <a:endParaRPr/>
            </a:p>
            <a:p>
              <a:pPr marL="0" marR="0" lvl="0" indent="0" algn="l" rtl="0">
                <a:spcBef>
                  <a:spcPts val="0"/>
                </a:spcBef>
                <a:spcAft>
                  <a:spcPts val="0"/>
                </a:spcAft>
                <a:buNone/>
              </a:pPr>
              <a:endParaRPr sz="1400">
                <a:solidFill>
                  <a:schemeClr val="dk1"/>
                </a:solidFill>
                <a:latin typeface="Roboto"/>
                <a:ea typeface="Roboto"/>
                <a:cs typeface="Roboto"/>
                <a:sym typeface="Roboto"/>
              </a:endParaRPr>
            </a:p>
          </p:txBody>
        </p:sp>
        <p:sp>
          <p:nvSpPr>
            <p:cNvPr id="302" name="Google Shape;302;p28"/>
            <p:cNvSpPr txBox="1"/>
            <p:nvPr/>
          </p:nvSpPr>
          <p:spPr>
            <a:xfrm>
              <a:off x="6665116" y="1334749"/>
              <a:ext cx="2363076" cy="1231106"/>
            </a:xfrm>
            <a:prstGeom prst="rect">
              <a:avLst/>
            </a:prstGeom>
            <a:noFill/>
            <a:ln>
              <a:noFill/>
            </a:ln>
          </p:spPr>
          <p:txBody>
            <a:bodyPr spcFirstLastPara="1" wrap="square" lIns="91425" tIns="45700" rIns="91425" bIns="45700" anchor="t" anchorCtr="0">
              <a:noAutofit/>
            </a:bodyPr>
            <a:lstStyle/>
            <a:p>
              <a:pPr marL="0" marR="0" lvl="0" indent="0" algn="l" rtl="0">
                <a:spcBef>
                  <a:spcPts val="0"/>
                </a:spcBef>
                <a:spcAft>
                  <a:spcPts val="0"/>
                </a:spcAft>
                <a:buNone/>
              </a:pPr>
              <a:r>
                <a:rPr lang="en-US" sz="1800" b="1" dirty="0">
                  <a:solidFill>
                    <a:srgbClr val="E0C43D"/>
                  </a:solidFill>
                  <a:latin typeface="Roboto"/>
                  <a:ea typeface="Roboto"/>
                  <a:cs typeface="Roboto"/>
                  <a:sym typeface="Roboto"/>
                </a:rPr>
                <a:t>2017</a:t>
              </a:r>
              <a:endParaRPr dirty="0"/>
            </a:p>
            <a:p>
              <a:pPr marL="0" marR="0" lvl="0" indent="0" algn="l" rtl="0">
                <a:spcBef>
                  <a:spcPts val="0"/>
                </a:spcBef>
                <a:spcAft>
                  <a:spcPts val="0"/>
                </a:spcAft>
                <a:buNone/>
              </a:pPr>
              <a:r>
                <a:rPr lang="en-US" sz="1050" dirty="0">
                  <a:solidFill>
                    <a:schemeClr val="dk1"/>
                  </a:solidFill>
                  <a:latin typeface="Roboto"/>
                  <a:ea typeface="Roboto"/>
                  <a:cs typeface="Roboto"/>
                  <a:sym typeface="Roboto"/>
                </a:rPr>
                <a:t>Here you put a little description, Keep it short and to the point. Make it more impactful . Make it more impactful . </a:t>
              </a:r>
              <a:endParaRPr dirty="0"/>
            </a:p>
            <a:p>
              <a:pPr marL="0" marR="0" lvl="0" indent="0" algn="l" rtl="0">
                <a:spcBef>
                  <a:spcPts val="0"/>
                </a:spcBef>
                <a:spcAft>
                  <a:spcPts val="0"/>
                </a:spcAft>
                <a:buNone/>
              </a:pPr>
              <a:endParaRPr sz="1400" dirty="0">
                <a:solidFill>
                  <a:schemeClr val="dk1"/>
                </a:solidFill>
                <a:latin typeface="Roboto"/>
                <a:ea typeface="Roboto"/>
                <a:cs typeface="Roboto"/>
                <a:sym typeface="Roboto"/>
              </a:endParaRPr>
            </a:p>
          </p:txBody>
        </p:sp>
        <p:sp>
          <p:nvSpPr>
            <p:cNvPr id="303" name="Google Shape;303;p28"/>
            <p:cNvSpPr txBox="1"/>
            <p:nvPr/>
          </p:nvSpPr>
          <p:spPr>
            <a:xfrm>
              <a:off x="9311499" y="5274676"/>
              <a:ext cx="2363076" cy="1231106"/>
            </a:xfrm>
            <a:prstGeom prst="rect">
              <a:avLst/>
            </a:prstGeom>
            <a:noFill/>
            <a:ln>
              <a:noFill/>
            </a:ln>
          </p:spPr>
          <p:txBody>
            <a:bodyPr spcFirstLastPara="1" wrap="square" lIns="91425" tIns="45700" rIns="91425" bIns="45700" anchor="t" anchorCtr="0">
              <a:noAutofit/>
            </a:bodyPr>
            <a:lstStyle/>
            <a:p>
              <a:pPr marL="0" marR="0" lvl="0" indent="0" algn="l" rtl="0">
                <a:spcBef>
                  <a:spcPts val="0"/>
                </a:spcBef>
                <a:spcAft>
                  <a:spcPts val="0"/>
                </a:spcAft>
                <a:buNone/>
              </a:pPr>
              <a:r>
                <a:rPr lang="en-US" sz="1800" b="1">
                  <a:solidFill>
                    <a:srgbClr val="00B0F0"/>
                  </a:solidFill>
                  <a:latin typeface="Roboto"/>
                  <a:ea typeface="Roboto"/>
                  <a:cs typeface="Roboto"/>
                  <a:sym typeface="Roboto"/>
                </a:rPr>
                <a:t>2018</a:t>
              </a:r>
              <a:endParaRPr/>
            </a:p>
            <a:p>
              <a:pPr marL="0" marR="0" lvl="0" indent="0" algn="l" rtl="0">
                <a:spcBef>
                  <a:spcPts val="0"/>
                </a:spcBef>
                <a:spcAft>
                  <a:spcPts val="0"/>
                </a:spcAft>
                <a:buNone/>
              </a:pPr>
              <a:r>
                <a:rPr lang="en-US" sz="1050">
                  <a:solidFill>
                    <a:schemeClr val="dk1"/>
                  </a:solidFill>
                  <a:latin typeface="Roboto"/>
                  <a:ea typeface="Roboto"/>
                  <a:cs typeface="Roboto"/>
                  <a:sym typeface="Roboto"/>
                </a:rPr>
                <a:t>Here you put a little description, Keep it short and to the point. Make it more impactful . Make it more impactful . </a:t>
              </a:r>
              <a:endParaRPr/>
            </a:p>
            <a:p>
              <a:pPr marL="0" marR="0" lvl="0" indent="0" algn="l" rtl="0">
                <a:spcBef>
                  <a:spcPts val="0"/>
                </a:spcBef>
                <a:spcAft>
                  <a:spcPts val="0"/>
                </a:spcAft>
                <a:buNone/>
              </a:pPr>
              <a:endParaRPr sz="1400">
                <a:solidFill>
                  <a:schemeClr val="dk1"/>
                </a:solidFill>
                <a:latin typeface="Roboto"/>
                <a:ea typeface="Roboto"/>
                <a:cs typeface="Roboto"/>
                <a:sym typeface="Roboto"/>
              </a:endParaRPr>
            </a:p>
          </p:txBody>
        </p:sp>
        <p:sp>
          <p:nvSpPr>
            <p:cNvPr id="304" name="Google Shape;304;p28"/>
            <p:cNvSpPr/>
            <p:nvPr/>
          </p:nvSpPr>
          <p:spPr>
            <a:xfrm>
              <a:off x="6747005" y="2433010"/>
              <a:ext cx="1269899" cy="276999"/>
            </a:xfrm>
            <a:prstGeom prst="rect">
              <a:avLst/>
            </a:prstGeom>
            <a:noFill/>
            <a:ln>
              <a:noFill/>
            </a:ln>
          </p:spPr>
          <p:txBody>
            <a:bodyPr spcFirstLastPara="1" wrap="square" lIns="91425" tIns="45700" rIns="91425" bIns="45700" anchor="t" anchorCtr="0">
              <a:noAutofit/>
            </a:bodyPr>
            <a:lstStyle/>
            <a:p>
              <a:pPr marL="0" marR="0" lvl="0" indent="0" algn="l" rtl="0">
                <a:spcBef>
                  <a:spcPts val="0"/>
                </a:spcBef>
                <a:spcAft>
                  <a:spcPts val="0"/>
                </a:spcAft>
                <a:buNone/>
              </a:pPr>
              <a:r>
                <a:rPr lang="en-US" sz="1200">
                  <a:solidFill>
                    <a:schemeClr val="lt1"/>
                  </a:solidFill>
                  <a:latin typeface="Roboto"/>
                  <a:ea typeface="Roboto"/>
                  <a:cs typeface="Roboto"/>
                  <a:sym typeface="Roboto"/>
                </a:rPr>
                <a:t>YOUR HEADING</a:t>
              </a:r>
              <a:endParaRPr sz="1200">
                <a:solidFill>
                  <a:schemeClr val="lt1"/>
                </a:solidFill>
                <a:latin typeface="Roboto"/>
                <a:ea typeface="Roboto"/>
                <a:cs typeface="Roboto"/>
                <a:sym typeface="Roboto"/>
              </a:endParaRPr>
            </a:p>
          </p:txBody>
        </p:sp>
        <p:sp>
          <p:nvSpPr>
            <p:cNvPr id="305" name="Google Shape;305;p28"/>
            <p:cNvSpPr/>
            <p:nvPr/>
          </p:nvSpPr>
          <p:spPr>
            <a:xfrm>
              <a:off x="1162282" y="2422813"/>
              <a:ext cx="1269899" cy="276999"/>
            </a:xfrm>
            <a:prstGeom prst="rect">
              <a:avLst/>
            </a:prstGeom>
            <a:noFill/>
            <a:ln>
              <a:noFill/>
            </a:ln>
          </p:spPr>
          <p:txBody>
            <a:bodyPr spcFirstLastPara="1" wrap="square" lIns="91425" tIns="45700" rIns="91425" bIns="45700" anchor="t" anchorCtr="0">
              <a:noAutofit/>
            </a:bodyPr>
            <a:lstStyle/>
            <a:p>
              <a:pPr marL="0" marR="0" lvl="0" indent="0" algn="l" rtl="0">
                <a:spcBef>
                  <a:spcPts val="0"/>
                </a:spcBef>
                <a:spcAft>
                  <a:spcPts val="0"/>
                </a:spcAft>
                <a:buNone/>
              </a:pPr>
              <a:r>
                <a:rPr lang="en-US" sz="1200">
                  <a:solidFill>
                    <a:schemeClr val="lt1"/>
                  </a:solidFill>
                  <a:latin typeface="Roboto"/>
                  <a:ea typeface="Roboto"/>
                  <a:cs typeface="Roboto"/>
                  <a:sym typeface="Roboto"/>
                </a:rPr>
                <a:t>YOUR HEADING</a:t>
              </a:r>
              <a:endParaRPr sz="1200">
                <a:solidFill>
                  <a:schemeClr val="lt1"/>
                </a:solidFill>
                <a:latin typeface="Roboto"/>
                <a:ea typeface="Roboto"/>
                <a:cs typeface="Roboto"/>
                <a:sym typeface="Roboto"/>
              </a:endParaRPr>
            </a:p>
          </p:txBody>
        </p:sp>
        <p:sp>
          <p:nvSpPr>
            <p:cNvPr id="306" name="Google Shape;306;p28"/>
            <p:cNvSpPr/>
            <p:nvPr/>
          </p:nvSpPr>
          <p:spPr>
            <a:xfrm>
              <a:off x="4130202" y="4938050"/>
              <a:ext cx="1269899" cy="276999"/>
            </a:xfrm>
            <a:prstGeom prst="rect">
              <a:avLst/>
            </a:prstGeom>
            <a:noFill/>
            <a:ln>
              <a:noFill/>
            </a:ln>
          </p:spPr>
          <p:txBody>
            <a:bodyPr spcFirstLastPara="1" wrap="square" lIns="91425" tIns="45700" rIns="91425" bIns="45700" anchor="t" anchorCtr="0">
              <a:noAutofit/>
            </a:bodyPr>
            <a:lstStyle/>
            <a:p>
              <a:pPr marL="0" marR="0" lvl="0" indent="0" algn="l" rtl="0">
                <a:spcBef>
                  <a:spcPts val="0"/>
                </a:spcBef>
                <a:spcAft>
                  <a:spcPts val="0"/>
                </a:spcAft>
                <a:buNone/>
              </a:pPr>
              <a:r>
                <a:rPr lang="en-US" sz="1200">
                  <a:solidFill>
                    <a:schemeClr val="lt1"/>
                  </a:solidFill>
                  <a:latin typeface="Roboto"/>
                  <a:ea typeface="Roboto"/>
                  <a:cs typeface="Roboto"/>
                  <a:sym typeface="Roboto"/>
                </a:rPr>
                <a:t>YOUR HEADING</a:t>
              </a:r>
              <a:endParaRPr sz="1200">
                <a:solidFill>
                  <a:schemeClr val="lt1"/>
                </a:solidFill>
                <a:latin typeface="Roboto"/>
                <a:ea typeface="Roboto"/>
                <a:cs typeface="Roboto"/>
                <a:sym typeface="Roboto"/>
              </a:endParaRPr>
            </a:p>
          </p:txBody>
        </p:sp>
        <p:sp>
          <p:nvSpPr>
            <p:cNvPr id="307" name="Google Shape;307;p28"/>
            <p:cNvSpPr/>
            <p:nvPr/>
          </p:nvSpPr>
          <p:spPr>
            <a:xfrm>
              <a:off x="9325922" y="4925350"/>
              <a:ext cx="1269899" cy="276999"/>
            </a:xfrm>
            <a:prstGeom prst="rect">
              <a:avLst/>
            </a:prstGeom>
            <a:noFill/>
            <a:ln>
              <a:noFill/>
            </a:ln>
          </p:spPr>
          <p:txBody>
            <a:bodyPr spcFirstLastPara="1" wrap="square" lIns="91425" tIns="45700" rIns="91425" bIns="45700" anchor="t" anchorCtr="0">
              <a:noAutofit/>
            </a:bodyPr>
            <a:lstStyle/>
            <a:p>
              <a:pPr marL="0" marR="0" lvl="0" indent="0" algn="l" rtl="0">
                <a:spcBef>
                  <a:spcPts val="0"/>
                </a:spcBef>
                <a:spcAft>
                  <a:spcPts val="0"/>
                </a:spcAft>
                <a:buNone/>
              </a:pPr>
              <a:r>
                <a:rPr lang="en-US" sz="1200">
                  <a:solidFill>
                    <a:schemeClr val="lt1"/>
                  </a:solidFill>
                  <a:latin typeface="Roboto"/>
                  <a:ea typeface="Roboto"/>
                  <a:cs typeface="Roboto"/>
                  <a:sym typeface="Roboto"/>
                </a:rPr>
                <a:t>YOUR HEADING</a:t>
              </a:r>
              <a:endParaRPr sz="1200">
                <a:solidFill>
                  <a:schemeClr val="lt1"/>
                </a:solidFill>
                <a:latin typeface="Roboto"/>
                <a:ea typeface="Roboto"/>
                <a:cs typeface="Roboto"/>
                <a:sym typeface="Roboto"/>
              </a:endParaRPr>
            </a:p>
          </p:txBody>
        </p:sp>
        <p:sp>
          <p:nvSpPr>
            <p:cNvPr id="308" name="Google Shape;308;p28"/>
            <p:cNvSpPr/>
            <p:nvPr/>
          </p:nvSpPr>
          <p:spPr>
            <a:xfrm>
              <a:off x="8455979" y="238702"/>
              <a:ext cx="3292964" cy="1015663"/>
            </a:xfrm>
            <a:prstGeom prst="rect">
              <a:avLst/>
            </a:prstGeom>
            <a:noFill/>
            <a:ln>
              <a:noFill/>
            </a:ln>
          </p:spPr>
          <p:txBody>
            <a:bodyPr spcFirstLastPara="1" wrap="square" lIns="91425" tIns="45700" rIns="91425" bIns="45700" anchor="t" anchorCtr="0">
              <a:noAutofit/>
            </a:bodyPr>
            <a:lstStyle/>
            <a:p>
              <a:pPr marL="0" marR="0" lvl="0" indent="0" algn="r" rtl="0">
                <a:lnSpc>
                  <a:spcPct val="100000"/>
                </a:lnSpc>
                <a:spcBef>
                  <a:spcPts val="0"/>
                </a:spcBef>
                <a:spcAft>
                  <a:spcPts val="0"/>
                </a:spcAft>
                <a:buNone/>
              </a:pPr>
              <a:r>
                <a:rPr lang="en-US" sz="3600" cap="none" dirty="0">
                  <a:solidFill>
                    <a:srgbClr val="131F2B"/>
                  </a:solidFill>
                  <a:latin typeface="Roboto"/>
                  <a:ea typeface="Roboto"/>
                  <a:cs typeface="Roboto"/>
                  <a:sym typeface="Roboto"/>
                </a:rPr>
                <a:t>TIMELINE INFOGRAPHIC</a:t>
              </a:r>
              <a:endParaRPr dirty="0"/>
            </a:p>
          </p:txBody>
        </p:sp>
        <p:sp>
          <p:nvSpPr>
            <p:cNvPr id="309" name="Google Shape;309;p28"/>
            <p:cNvSpPr/>
            <p:nvPr/>
          </p:nvSpPr>
          <p:spPr>
            <a:xfrm>
              <a:off x="8766272" y="1210493"/>
              <a:ext cx="2945948" cy="425758"/>
            </a:xfrm>
            <a:prstGeom prst="rect">
              <a:avLst/>
            </a:prstGeom>
            <a:noFill/>
            <a:ln>
              <a:noFill/>
            </a:ln>
          </p:spPr>
          <p:txBody>
            <a:bodyPr spcFirstLastPara="1" wrap="square" lIns="91425" tIns="45700" rIns="91425" bIns="45700" anchor="t" anchorCtr="0">
              <a:noAutofit/>
            </a:bodyPr>
            <a:lstStyle/>
            <a:p>
              <a:pPr marL="0" marR="0" lvl="0" indent="0" algn="r" rtl="0">
                <a:lnSpc>
                  <a:spcPct val="185714"/>
                </a:lnSpc>
                <a:spcBef>
                  <a:spcPts val="0"/>
                </a:spcBef>
                <a:spcAft>
                  <a:spcPts val="0"/>
                </a:spcAft>
                <a:buNone/>
              </a:pPr>
              <a:r>
                <a:rPr lang="en-US" sz="1400" dirty="0">
                  <a:solidFill>
                    <a:srgbClr val="F9690E"/>
                  </a:solidFill>
                  <a:latin typeface="Roboto"/>
                  <a:ea typeface="Roboto"/>
                  <a:cs typeface="Roboto"/>
                  <a:sym typeface="Roboto"/>
                </a:rPr>
                <a:t>Your Journey Starts Here</a:t>
              </a:r>
              <a:endParaRPr dirty="0"/>
            </a:p>
          </p:txBody>
        </p:sp>
      </p:grpSp>
      <p:sp>
        <p:nvSpPr>
          <p:cNvPr id="58" name="Google Shape;92;p15"/>
          <p:cNvSpPr/>
          <p:nvPr/>
        </p:nvSpPr>
        <p:spPr>
          <a:xfrm rot="5400000">
            <a:off x="11692023" y="556334"/>
            <a:ext cx="1369286" cy="307777"/>
          </a:xfrm>
          <a:prstGeom prst="rect">
            <a:avLst/>
          </a:prstGeom>
          <a:noFill/>
          <a:ln>
            <a:noFill/>
          </a:ln>
        </p:spPr>
        <p:txBody>
          <a:bodyPr spcFirstLastPara="1" wrap="square" lIns="91425" tIns="45700" rIns="91425" bIns="45700" anchor="t" anchorCtr="0">
            <a:noAutofit/>
          </a:bodyPr>
          <a:lstStyle/>
          <a:p>
            <a:pPr marL="0" marR="0" lvl="0" indent="0" algn="l" rtl="0">
              <a:spcBef>
                <a:spcPts val="0"/>
              </a:spcBef>
              <a:spcAft>
                <a:spcPts val="0"/>
              </a:spcAft>
              <a:buNone/>
            </a:pPr>
            <a:r>
              <a:rPr lang="en-US" sz="1400" b="0" i="0" u="none" strike="noStrike" cap="none" dirty="0">
                <a:solidFill>
                  <a:schemeClr val="dk1"/>
                </a:solidFill>
                <a:latin typeface="Roboto"/>
                <a:ea typeface="Roboto"/>
                <a:cs typeface="Roboto"/>
                <a:sym typeface="Roboto"/>
              </a:rPr>
              <a:t>Slidehood.com</a:t>
            </a:r>
            <a:endParaRPr dirty="0"/>
          </a:p>
        </p:txBody>
      </p:sp>
    </p:spTree>
  </p:cSld>
  <p:clrMapOvr>
    <a:masterClrMapping/>
  </p:clrMapOvr>
  <p:transition spd="slow">
    <p:push dir="u"/>
  </p:transition>
  <p:timing>
    <p:tnLst>
      <p:par>
        <p:cTn id="1" dur="indefinite" restart="never" nodeType="tmRoot"/>
      </p:par>
    </p:tnLst>
  </p:timing>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Shape 313"/>
        <p:cNvGrpSpPr/>
        <p:nvPr/>
      </p:nvGrpSpPr>
      <p:grpSpPr>
        <a:xfrm>
          <a:off x="0" y="0"/>
          <a:ext cx="0" cy="0"/>
          <a:chOff x="0" y="0"/>
          <a:chExt cx="0" cy="0"/>
        </a:xfrm>
      </p:grpSpPr>
      <p:sp>
        <p:nvSpPr>
          <p:cNvPr id="314" name="Google Shape;314;p29"/>
          <p:cNvSpPr txBox="1"/>
          <p:nvPr/>
        </p:nvSpPr>
        <p:spPr>
          <a:xfrm>
            <a:off x="1049131" y="2119559"/>
            <a:ext cx="4985716" cy="652015"/>
          </a:xfrm>
          <a:prstGeom prst="rect">
            <a:avLst/>
          </a:prstGeom>
          <a:noFill/>
          <a:ln>
            <a:noFill/>
          </a:ln>
        </p:spPr>
        <p:txBody>
          <a:bodyPr spcFirstLastPara="1" wrap="square" lIns="91425" tIns="91425" rIns="91425" bIns="91425" anchor="t" anchorCtr="0">
            <a:noAutofit/>
          </a:bodyPr>
          <a:lstStyle/>
          <a:p>
            <a:pPr marL="228600" marR="0" lvl="0" indent="-228600" algn="l" rtl="0">
              <a:lnSpc>
                <a:spcPct val="90000"/>
              </a:lnSpc>
              <a:spcBef>
                <a:spcPts val="0"/>
              </a:spcBef>
              <a:spcAft>
                <a:spcPts val="0"/>
              </a:spcAft>
              <a:buClr>
                <a:srgbClr val="FFC000"/>
              </a:buClr>
              <a:buSzPts val="3000"/>
              <a:buFont typeface="Arial"/>
              <a:buNone/>
            </a:pPr>
            <a:r>
              <a:rPr lang="en-US" sz="3000">
                <a:solidFill>
                  <a:srgbClr val="FFC000"/>
                </a:solidFill>
                <a:latin typeface="Raleway"/>
                <a:ea typeface="Raleway"/>
                <a:cs typeface="Raleway"/>
                <a:sym typeface="Raleway"/>
              </a:rPr>
              <a:t>	</a:t>
            </a:r>
            <a:r>
              <a:rPr lang="en-US" sz="3000" b="1">
                <a:solidFill>
                  <a:srgbClr val="FFC000"/>
                </a:solidFill>
                <a:latin typeface="Raleway"/>
                <a:ea typeface="Raleway"/>
                <a:cs typeface="Raleway"/>
                <a:sym typeface="Raleway"/>
              </a:rPr>
              <a:t>ANDROID</a:t>
            </a:r>
            <a:r>
              <a:rPr lang="en-US" sz="3000">
                <a:solidFill>
                  <a:srgbClr val="FFC000"/>
                </a:solidFill>
                <a:latin typeface="Raleway"/>
                <a:ea typeface="Raleway"/>
                <a:cs typeface="Raleway"/>
                <a:sym typeface="Raleway"/>
              </a:rPr>
              <a:t> MOCKUP</a:t>
            </a:r>
            <a:endParaRPr/>
          </a:p>
          <a:p>
            <a:pPr marL="228600" marR="0" lvl="0" indent="-228600" algn="l" rtl="0">
              <a:lnSpc>
                <a:spcPct val="90000"/>
              </a:lnSpc>
              <a:spcBef>
                <a:spcPts val="0"/>
              </a:spcBef>
              <a:spcAft>
                <a:spcPts val="0"/>
              </a:spcAft>
              <a:buClr>
                <a:schemeClr val="dk1"/>
              </a:buClr>
              <a:buSzPts val="3000"/>
              <a:buFont typeface="Arial"/>
              <a:buNone/>
            </a:pPr>
            <a:endParaRPr sz="3000">
              <a:solidFill>
                <a:srgbClr val="FFC000"/>
              </a:solidFill>
              <a:latin typeface="Raleway"/>
              <a:ea typeface="Raleway"/>
              <a:cs typeface="Raleway"/>
              <a:sym typeface="Raleway"/>
            </a:endParaRPr>
          </a:p>
          <a:p>
            <a:pPr marL="228600" marR="0" lvl="0" indent="-228600" algn="l" rtl="0">
              <a:lnSpc>
                <a:spcPct val="90000"/>
              </a:lnSpc>
              <a:spcBef>
                <a:spcPts val="0"/>
              </a:spcBef>
              <a:spcAft>
                <a:spcPts val="0"/>
              </a:spcAft>
              <a:buClr>
                <a:schemeClr val="dk1"/>
              </a:buClr>
              <a:buSzPts val="3000"/>
              <a:buFont typeface="Arial"/>
              <a:buNone/>
            </a:pPr>
            <a:endParaRPr sz="3000">
              <a:solidFill>
                <a:srgbClr val="FFC000"/>
              </a:solidFill>
              <a:latin typeface="Raleway"/>
              <a:ea typeface="Raleway"/>
              <a:cs typeface="Raleway"/>
              <a:sym typeface="Raleway"/>
            </a:endParaRPr>
          </a:p>
        </p:txBody>
      </p:sp>
      <p:sp>
        <p:nvSpPr>
          <p:cNvPr id="315" name="Google Shape;315;p29"/>
          <p:cNvSpPr/>
          <p:nvPr/>
        </p:nvSpPr>
        <p:spPr>
          <a:xfrm>
            <a:off x="732615" y="2900176"/>
            <a:ext cx="316517" cy="548372"/>
          </a:xfrm>
          <a:custGeom>
            <a:avLst/>
            <a:gdLst/>
            <a:ahLst/>
            <a:cxnLst/>
            <a:rect l="l" t="t" r="r" b="b"/>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FFC000"/>
          </a:solidFill>
          <a:ln>
            <a:noFill/>
          </a:ln>
          <a:effectLst>
            <a:outerShdw blurRad="50800" dist="38100" dir="2700000" algn="tl" rotWithShape="0">
              <a:srgbClr val="000000">
                <a:alpha val="40000"/>
              </a:srgbClr>
            </a:outerShdw>
          </a:effectLst>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Roboto"/>
              <a:ea typeface="Roboto"/>
              <a:cs typeface="Roboto"/>
              <a:sym typeface="Roboto"/>
            </a:endParaRPr>
          </a:p>
        </p:txBody>
      </p:sp>
      <p:sp>
        <p:nvSpPr>
          <p:cNvPr id="316" name="Google Shape;316;p29"/>
          <p:cNvSpPr/>
          <p:nvPr/>
        </p:nvSpPr>
        <p:spPr>
          <a:xfrm>
            <a:off x="732614" y="3859775"/>
            <a:ext cx="316517" cy="548372"/>
          </a:xfrm>
          <a:custGeom>
            <a:avLst/>
            <a:gdLst/>
            <a:ahLst/>
            <a:cxnLst/>
            <a:rect l="l" t="t" r="r" b="b"/>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FFC000"/>
          </a:solidFill>
          <a:ln>
            <a:noFill/>
          </a:ln>
          <a:effectLst>
            <a:outerShdw blurRad="50800" dist="38100" dir="2700000" algn="tl" rotWithShape="0">
              <a:srgbClr val="000000">
                <a:alpha val="40000"/>
              </a:srgbClr>
            </a:outerShdw>
          </a:effectLst>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Roboto"/>
              <a:ea typeface="Roboto"/>
              <a:cs typeface="Roboto"/>
              <a:sym typeface="Roboto"/>
            </a:endParaRPr>
          </a:p>
        </p:txBody>
      </p:sp>
      <p:sp>
        <p:nvSpPr>
          <p:cNvPr id="317" name="Google Shape;317;p29"/>
          <p:cNvSpPr/>
          <p:nvPr/>
        </p:nvSpPr>
        <p:spPr>
          <a:xfrm>
            <a:off x="1237437" y="2773612"/>
            <a:ext cx="3775111" cy="830997"/>
          </a:xfrm>
          <a:prstGeom prst="rect">
            <a:avLst/>
          </a:prstGeom>
          <a:noFill/>
          <a:ln>
            <a:noFill/>
          </a:ln>
        </p:spPr>
        <p:txBody>
          <a:bodyPr spcFirstLastPara="1" wrap="square" lIns="91425" tIns="45700" rIns="91425" bIns="45700" anchor="t" anchorCtr="0">
            <a:noAutofit/>
          </a:bodyPr>
          <a:lstStyle/>
          <a:p>
            <a:pPr marL="0" marR="0" lvl="0" indent="0" algn="just" rtl="0">
              <a:spcBef>
                <a:spcPts val="0"/>
              </a:spcBef>
              <a:spcAft>
                <a:spcPts val="0"/>
              </a:spcAft>
              <a:buClr>
                <a:srgbClr val="3F3F41"/>
              </a:buClr>
              <a:buSzPts val="1200"/>
              <a:buFont typeface="Roboto"/>
              <a:buNone/>
            </a:pPr>
            <a:r>
              <a:rPr lang="en-US" sz="1200" dirty="0">
                <a:solidFill>
                  <a:srgbClr val="3F3F41"/>
                </a:solidFill>
                <a:latin typeface="Roboto"/>
                <a:ea typeface="Roboto"/>
                <a:cs typeface="Roboto"/>
                <a:sym typeface="Roboto"/>
              </a:rPr>
              <a:t>Here you can showcase and explain your app, website or software. Here you can showcase and explain your app, website or software. Here you can showcase and explain your app, website or software. </a:t>
            </a:r>
            <a:endParaRPr dirty="0"/>
          </a:p>
        </p:txBody>
      </p:sp>
      <p:sp>
        <p:nvSpPr>
          <p:cNvPr id="318" name="Google Shape;318;p29"/>
          <p:cNvSpPr/>
          <p:nvPr/>
        </p:nvSpPr>
        <p:spPr>
          <a:xfrm>
            <a:off x="1237437" y="3733211"/>
            <a:ext cx="3775111" cy="830997"/>
          </a:xfrm>
          <a:prstGeom prst="rect">
            <a:avLst/>
          </a:prstGeom>
          <a:noFill/>
          <a:ln>
            <a:noFill/>
          </a:ln>
        </p:spPr>
        <p:txBody>
          <a:bodyPr spcFirstLastPara="1" wrap="square" lIns="91425" tIns="45700" rIns="91425" bIns="45700" anchor="t" anchorCtr="0">
            <a:noAutofit/>
          </a:bodyPr>
          <a:lstStyle/>
          <a:p>
            <a:pPr marL="0" marR="0" lvl="0" indent="0" algn="just" rtl="0">
              <a:spcBef>
                <a:spcPts val="0"/>
              </a:spcBef>
              <a:spcAft>
                <a:spcPts val="0"/>
              </a:spcAft>
              <a:buNone/>
            </a:pPr>
            <a:r>
              <a:rPr lang="en-US" sz="1200" dirty="0">
                <a:solidFill>
                  <a:srgbClr val="3F3F41"/>
                </a:solidFill>
                <a:latin typeface="Roboto"/>
                <a:ea typeface="Roboto"/>
                <a:cs typeface="Roboto"/>
                <a:sym typeface="Roboto"/>
              </a:rPr>
              <a:t>Here you can showcase and explain your app, website or software. Here you can showcase and explain your app, website or software. Here you can showcase and explain your app, website or software.</a:t>
            </a:r>
            <a:endParaRPr dirty="0"/>
          </a:p>
        </p:txBody>
      </p:sp>
      <p:sp>
        <p:nvSpPr>
          <p:cNvPr id="319" name="Google Shape;319;p29"/>
          <p:cNvSpPr/>
          <p:nvPr/>
        </p:nvSpPr>
        <p:spPr>
          <a:xfrm rot="5400000">
            <a:off x="11692023" y="556334"/>
            <a:ext cx="1369286" cy="307777"/>
          </a:xfrm>
          <a:prstGeom prst="rect">
            <a:avLst/>
          </a:prstGeom>
          <a:noFill/>
          <a:ln>
            <a:noFill/>
          </a:ln>
        </p:spPr>
        <p:txBody>
          <a:bodyPr spcFirstLastPara="1" wrap="square" lIns="91425" tIns="45700" rIns="91425" bIns="45700" anchor="t" anchorCtr="0">
            <a:noAutofit/>
          </a:bodyPr>
          <a:lstStyle/>
          <a:p>
            <a:pPr marL="0" marR="0" lvl="0" indent="0" algn="l" rtl="0">
              <a:spcBef>
                <a:spcPts val="0"/>
              </a:spcBef>
              <a:spcAft>
                <a:spcPts val="0"/>
              </a:spcAft>
              <a:buNone/>
            </a:pPr>
            <a:r>
              <a:rPr lang="en-US" sz="1400">
                <a:solidFill>
                  <a:schemeClr val="dk1"/>
                </a:solidFill>
                <a:latin typeface="Roboto"/>
                <a:ea typeface="Roboto"/>
                <a:cs typeface="Roboto"/>
                <a:sym typeface="Roboto"/>
              </a:rPr>
              <a:t>Slidehood.com</a:t>
            </a:r>
            <a:endParaRPr/>
          </a:p>
        </p:txBody>
      </p:sp>
      <p:grpSp>
        <p:nvGrpSpPr>
          <p:cNvPr id="2" name="Group 1"/>
          <p:cNvGrpSpPr/>
          <p:nvPr/>
        </p:nvGrpSpPr>
        <p:grpSpPr>
          <a:xfrm rot="19582896">
            <a:off x="8470223" y="505905"/>
            <a:ext cx="3483779" cy="7285607"/>
            <a:chOff x="8642502" y="889853"/>
            <a:chExt cx="2446996" cy="5117389"/>
          </a:xfrm>
        </p:grpSpPr>
        <p:pic>
          <p:nvPicPr>
            <p:cNvPr id="320" name="Google Shape;320;p29"/>
            <p:cNvPicPr preferRelativeResize="0"/>
            <p:nvPr/>
          </p:nvPicPr>
          <p:blipFill rotWithShape="1">
            <a:blip r:embed="rId3">
              <a:alphaModFix/>
            </a:blip>
            <a:srcRect/>
            <a:stretch/>
          </p:blipFill>
          <p:spPr>
            <a:xfrm>
              <a:off x="8642502" y="889853"/>
              <a:ext cx="2446996" cy="5117389"/>
            </a:xfrm>
            <a:prstGeom prst="rect">
              <a:avLst/>
            </a:prstGeom>
            <a:noFill/>
            <a:ln>
              <a:noFill/>
            </a:ln>
            <a:effectLst>
              <a:outerShdw blurRad="203200" sx="102000" sy="102000" algn="ctr" rotWithShape="0">
                <a:srgbClr val="000000">
                  <a:alpha val="49803"/>
                </a:srgbClr>
              </a:outerShdw>
            </a:effectLst>
          </p:spPr>
        </p:pic>
        <p:pic>
          <p:nvPicPr>
            <p:cNvPr id="321" name="Google Shape;321;p29"/>
            <p:cNvPicPr preferRelativeResize="0"/>
            <p:nvPr/>
          </p:nvPicPr>
          <p:blipFill rotWithShape="1">
            <a:blip r:embed="rId4">
              <a:alphaModFix/>
            </a:blip>
            <a:srcRect l="46157" t="40" r="21999"/>
            <a:stretch/>
          </p:blipFill>
          <p:spPr>
            <a:xfrm>
              <a:off x="8816205" y="1225923"/>
              <a:ext cx="2133476" cy="4462911"/>
            </a:xfrm>
            <a:prstGeom prst="roundRect">
              <a:avLst>
                <a:gd name="adj" fmla="val 10061"/>
              </a:avLst>
            </a:prstGeom>
            <a:noFill/>
            <a:ln>
              <a:noFill/>
            </a:ln>
          </p:spPr>
        </p:pic>
      </p:grpSp>
    </p:spTree>
  </p:cSld>
  <p:clrMapOvr>
    <a:masterClrMapping/>
  </p:clrMapOvr>
  <p:transition spd="slow">
    <p:push dir="u"/>
  </p:transition>
  <p:timing>
    <p:tnLst>
      <p:par>
        <p:cTn id="1" dur="indefinite" restart="never" nodeType="tmRoot"/>
      </p:par>
    </p:tnLst>
  </p:timing>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Shape 325"/>
        <p:cNvGrpSpPr/>
        <p:nvPr/>
      </p:nvGrpSpPr>
      <p:grpSpPr>
        <a:xfrm>
          <a:off x="0" y="0"/>
          <a:ext cx="0" cy="0"/>
          <a:chOff x="0" y="0"/>
          <a:chExt cx="0" cy="0"/>
        </a:xfrm>
      </p:grpSpPr>
      <p:grpSp>
        <p:nvGrpSpPr>
          <p:cNvPr id="2" name="Group 1"/>
          <p:cNvGrpSpPr/>
          <p:nvPr/>
        </p:nvGrpSpPr>
        <p:grpSpPr>
          <a:xfrm>
            <a:off x="1752600" y="769323"/>
            <a:ext cx="3703371" cy="7540981"/>
            <a:chOff x="3195047" y="1069817"/>
            <a:chExt cx="2465710" cy="5020796"/>
          </a:xfrm>
        </p:grpSpPr>
        <p:pic>
          <p:nvPicPr>
            <p:cNvPr id="326" name="Google Shape;326;p30"/>
            <p:cNvPicPr preferRelativeResize="0"/>
            <p:nvPr/>
          </p:nvPicPr>
          <p:blipFill rotWithShape="1">
            <a:blip r:embed="rId3">
              <a:alphaModFix/>
            </a:blip>
            <a:srcRect/>
            <a:stretch/>
          </p:blipFill>
          <p:spPr>
            <a:xfrm>
              <a:off x="3296190" y="1171588"/>
              <a:ext cx="2293004" cy="4819520"/>
            </a:xfrm>
            <a:prstGeom prst="roundRect">
              <a:avLst>
                <a:gd name="adj" fmla="val 14008"/>
              </a:avLst>
            </a:prstGeom>
            <a:noFill/>
            <a:ln>
              <a:noFill/>
            </a:ln>
          </p:spPr>
        </p:pic>
        <p:pic>
          <p:nvPicPr>
            <p:cNvPr id="327" name="Google Shape;327;p30"/>
            <p:cNvPicPr preferRelativeResize="0"/>
            <p:nvPr/>
          </p:nvPicPr>
          <p:blipFill rotWithShape="1">
            <a:blip r:embed="rId4">
              <a:alphaModFix/>
            </a:blip>
            <a:srcRect/>
            <a:stretch/>
          </p:blipFill>
          <p:spPr>
            <a:xfrm>
              <a:off x="3195047" y="1069817"/>
              <a:ext cx="2465710" cy="5020796"/>
            </a:xfrm>
            <a:prstGeom prst="rect">
              <a:avLst/>
            </a:prstGeom>
            <a:noFill/>
            <a:ln>
              <a:noFill/>
            </a:ln>
            <a:effectLst>
              <a:outerShdw blurRad="342900" sx="101000" sy="101000" algn="ctr" rotWithShape="0">
                <a:srgbClr val="000000">
                  <a:alpha val="57647"/>
                </a:srgbClr>
              </a:outerShdw>
            </a:effectLst>
          </p:spPr>
        </p:pic>
      </p:grpSp>
      <p:sp>
        <p:nvSpPr>
          <p:cNvPr id="328" name="Google Shape;328;p30"/>
          <p:cNvSpPr/>
          <p:nvPr/>
        </p:nvSpPr>
        <p:spPr>
          <a:xfrm>
            <a:off x="7173415" y="2886583"/>
            <a:ext cx="316517" cy="548372"/>
          </a:xfrm>
          <a:custGeom>
            <a:avLst/>
            <a:gdLst/>
            <a:ahLst/>
            <a:cxnLst/>
            <a:rect l="l" t="t" r="r" b="b"/>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00B050"/>
          </a:solidFill>
          <a:ln>
            <a:noFill/>
          </a:ln>
          <a:effectLst>
            <a:outerShdw blurRad="50800" dist="38100" dir="2700000" algn="tl" rotWithShape="0">
              <a:srgbClr val="000000">
                <a:alpha val="40000"/>
              </a:srgbClr>
            </a:outerShdw>
          </a:effectLst>
        </p:spPr>
        <p:txBody>
          <a:bodyPr spcFirstLastPara="1" wrap="square" lIns="91425" tIns="91425" rIns="91425" bIns="91425" anchor="ctr" anchorCtr="0">
            <a:noAutofit/>
          </a:bodyPr>
          <a:lstStyle/>
          <a:p>
            <a:pPr marL="0" marR="0" lvl="0" indent="0" algn="l" rtl="0">
              <a:spcBef>
                <a:spcPts val="0"/>
              </a:spcBef>
              <a:spcAft>
                <a:spcPts val="0"/>
              </a:spcAft>
              <a:buNone/>
            </a:pPr>
            <a:endParaRPr sz="1800">
              <a:solidFill>
                <a:srgbClr val="434343"/>
              </a:solidFill>
              <a:latin typeface="Roboto"/>
              <a:ea typeface="Roboto"/>
              <a:cs typeface="Roboto"/>
              <a:sym typeface="Roboto"/>
            </a:endParaRPr>
          </a:p>
        </p:txBody>
      </p:sp>
      <p:sp>
        <p:nvSpPr>
          <p:cNvPr id="329" name="Google Shape;329;p30"/>
          <p:cNvSpPr/>
          <p:nvPr/>
        </p:nvSpPr>
        <p:spPr>
          <a:xfrm>
            <a:off x="7173489" y="3850831"/>
            <a:ext cx="316517" cy="548372"/>
          </a:xfrm>
          <a:custGeom>
            <a:avLst/>
            <a:gdLst/>
            <a:ahLst/>
            <a:cxnLst/>
            <a:rect l="l" t="t" r="r" b="b"/>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00B050"/>
          </a:solidFill>
          <a:ln>
            <a:noFill/>
          </a:ln>
          <a:effectLst>
            <a:outerShdw blurRad="50800" dist="38100" dir="2700000" algn="tl" rotWithShape="0">
              <a:srgbClr val="000000">
                <a:alpha val="40000"/>
              </a:srgbClr>
            </a:outerShdw>
          </a:effectLst>
        </p:spPr>
        <p:txBody>
          <a:bodyPr spcFirstLastPara="1" wrap="square" lIns="91425" tIns="91425" rIns="91425" bIns="91425" anchor="ctr" anchorCtr="0">
            <a:noAutofit/>
          </a:bodyPr>
          <a:lstStyle/>
          <a:p>
            <a:pPr marL="0" marR="0" lvl="0" indent="0" algn="l" rtl="0">
              <a:spcBef>
                <a:spcPts val="0"/>
              </a:spcBef>
              <a:spcAft>
                <a:spcPts val="0"/>
              </a:spcAft>
              <a:buNone/>
            </a:pPr>
            <a:endParaRPr sz="1800">
              <a:solidFill>
                <a:srgbClr val="434343"/>
              </a:solidFill>
              <a:latin typeface="Roboto"/>
              <a:ea typeface="Roboto"/>
              <a:cs typeface="Roboto"/>
              <a:sym typeface="Roboto"/>
            </a:endParaRPr>
          </a:p>
        </p:txBody>
      </p:sp>
      <p:sp>
        <p:nvSpPr>
          <p:cNvPr id="330" name="Google Shape;330;p30"/>
          <p:cNvSpPr/>
          <p:nvPr/>
        </p:nvSpPr>
        <p:spPr>
          <a:xfrm>
            <a:off x="7706639" y="2167647"/>
            <a:ext cx="3903777" cy="507831"/>
          </a:xfrm>
          <a:prstGeom prst="rect">
            <a:avLst/>
          </a:prstGeom>
          <a:noFill/>
          <a:ln>
            <a:noFill/>
          </a:ln>
        </p:spPr>
        <p:txBody>
          <a:bodyPr spcFirstLastPara="1" wrap="square" lIns="91425" tIns="91425" rIns="91425" bIns="91425" anchor="t" anchorCtr="0">
            <a:noAutofit/>
          </a:bodyPr>
          <a:lstStyle/>
          <a:p>
            <a:pPr marL="228600" marR="0" lvl="0" indent="-228600" algn="l" rtl="0">
              <a:lnSpc>
                <a:spcPct val="90000"/>
              </a:lnSpc>
              <a:spcBef>
                <a:spcPts val="0"/>
              </a:spcBef>
              <a:spcAft>
                <a:spcPts val="0"/>
              </a:spcAft>
              <a:buClr>
                <a:srgbClr val="00B050"/>
              </a:buClr>
              <a:buSzPts val="3000"/>
              <a:buFont typeface="Arial"/>
              <a:buNone/>
            </a:pPr>
            <a:r>
              <a:rPr lang="en-US" sz="3000" b="1" dirty="0">
                <a:solidFill>
                  <a:srgbClr val="3C4973"/>
                </a:solidFill>
                <a:latin typeface="Roboto Medium"/>
                <a:ea typeface="Roboto Medium"/>
                <a:cs typeface="Roboto Medium"/>
                <a:sym typeface="Roboto Medium"/>
              </a:rPr>
              <a:t>iPhone</a:t>
            </a:r>
            <a:r>
              <a:rPr lang="en-US" sz="3000" dirty="0">
                <a:solidFill>
                  <a:srgbClr val="3C4973"/>
                </a:solidFill>
                <a:latin typeface="Roboto Medium"/>
                <a:ea typeface="Roboto Medium"/>
                <a:cs typeface="Roboto Medium"/>
                <a:sym typeface="Roboto Medium"/>
              </a:rPr>
              <a:t> MOCK</a:t>
            </a:r>
            <a:endParaRPr dirty="0">
              <a:solidFill>
                <a:srgbClr val="3C4973"/>
              </a:solidFill>
            </a:endParaRPr>
          </a:p>
        </p:txBody>
      </p:sp>
      <p:sp>
        <p:nvSpPr>
          <p:cNvPr id="331" name="Google Shape;331;p30"/>
          <p:cNvSpPr/>
          <p:nvPr/>
        </p:nvSpPr>
        <p:spPr>
          <a:xfrm rot="5400000">
            <a:off x="11692023" y="556334"/>
            <a:ext cx="1369286" cy="307777"/>
          </a:xfrm>
          <a:prstGeom prst="rect">
            <a:avLst/>
          </a:prstGeom>
          <a:noFill/>
          <a:ln>
            <a:noFill/>
          </a:ln>
        </p:spPr>
        <p:txBody>
          <a:bodyPr spcFirstLastPara="1" wrap="square" lIns="91425" tIns="45700" rIns="91425" bIns="45700" anchor="t" anchorCtr="0">
            <a:noAutofit/>
          </a:bodyPr>
          <a:lstStyle/>
          <a:p>
            <a:pPr marL="0" marR="0" lvl="0" indent="0" algn="l" rtl="0">
              <a:spcBef>
                <a:spcPts val="0"/>
              </a:spcBef>
              <a:spcAft>
                <a:spcPts val="0"/>
              </a:spcAft>
              <a:buNone/>
            </a:pPr>
            <a:r>
              <a:rPr lang="en-US" sz="1400">
                <a:solidFill>
                  <a:schemeClr val="dk1"/>
                </a:solidFill>
                <a:latin typeface="Roboto"/>
                <a:ea typeface="Roboto"/>
                <a:cs typeface="Roboto"/>
                <a:sym typeface="Roboto"/>
              </a:rPr>
              <a:t>Slidehood.com</a:t>
            </a:r>
            <a:endParaRPr/>
          </a:p>
        </p:txBody>
      </p:sp>
      <p:sp>
        <p:nvSpPr>
          <p:cNvPr id="332" name="Google Shape;332;p30"/>
          <p:cNvSpPr/>
          <p:nvPr/>
        </p:nvSpPr>
        <p:spPr>
          <a:xfrm>
            <a:off x="7706639" y="2749218"/>
            <a:ext cx="3775111" cy="830997"/>
          </a:xfrm>
          <a:prstGeom prst="rect">
            <a:avLst/>
          </a:prstGeom>
          <a:noFill/>
          <a:ln>
            <a:noFill/>
          </a:ln>
        </p:spPr>
        <p:txBody>
          <a:bodyPr spcFirstLastPara="1" wrap="square" lIns="91425" tIns="45700" rIns="91425" bIns="45700" anchor="t" anchorCtr="0">
            <a:noAutofit/>
          </a:bodyPr>
          <a:lstStyle/>
          <a:p>
            <a:pPr marL="0" marR="0" lvl="0" indent="0" algn="just" rtl="0">
              <a:spcBef>
                <a:spcPts val="0"/>
              </a:spcBef>
              <a:spcAft>
                <a:spcPts val="0"/>
              </a:spcAft>
              <a:buClr>
                <a:srgbClr val="3F3F41"/>
              </a:buClr>
              <a:buSzPts val="1200"/>
              <a:buFont typeface="Roboto"/>
              <a:buNone/>
            </a:pPr>
            <a:r>
              <a:rPr lang="en-US" sz="1200" dirty="0">
                <a:solidFill>
                  <a:srgbClr val="3F3F41"/>
                </a:solidFill>
                <a:latin typeface="Roboto"/>
                <a:ea typeface="Roboto"/>
                <a:cs typeface="Roboto"/>
                <a:sym typeface="Roboto"/>
              </a:rPr>
              <a:t>Here you can showcase and explain your app, website or software. Here you can showcase and explain your app, website or software. Here you can showcase and explain your app, website or software. </a:t>
            </a:r>
            <a:endParaRPr dirty="0"/>
          </a:p>
        </p:txBody>
      </p:sp>
      <p:sp>
        <p:nvSpPr>
          <p:cNvPr id="333" name="Google Shape;333;p30"/>
          <p:cNvSpPr/>
          <p:nvPr/>
        </p:nvSpPr>
        <p:spPr>
          <a:xfrm>
            <a:off x="7706639" y="3708817"/>
            <a:ext cx="3775111" cy="830997"/>
          </a:xfrm>
          <a:prstGeom prst="rect">
            <a:avLst/>
          </a:prstGeom>
          <a:noFill/>
          <a:ln>
            <a:noFill/>
          </a:ln>
        </p:spPr>
        <p:txBody>
          <a:bodyPr spcFirstLastPara="1" wrap="square" lIns="91425" tIns="45700" rIns="91425" bIns="45700" anchor="t" anchorCtr="0">
            <a:noAutofit/>
          </a:bodyPr>
          <a:lstStyle/>
          <a:p>
            <a:pPr marL="0" marR="0" lvl="0" indent="0" algn="just" rtl="0">
              <a:spcBef>
                <a:spcPts val="0"/>
              </a:spcBef>
              <a:spcAft>
                <a:spcPts val="0"/>
              </a:spcAft>
              <a:buNone/>
            </a:pPr>
            <a:r>
              <a:rPr lang="en-US" sz="1200" dirty="0">
                <a:solidFill>
                  <a:srgbClr val="3F3F41"/>
                </a:solidFill>
                <a:latin typeface="Roboto"/>
                <a:ea typeface="Roboto"/>
                <a:cs typeface="Roboto"/>
                <a:sym typeface="Roboto"/>
              </a:rPr>
              <a:t>Here you can showcase and explain your app, website or software. Here you can showcase and explain your app, website or software. Here you can showcase and explain your app, website or software.</a:t>
            </a:r>
            <a:endParaRPr dirty="0"/>
          </a:p>
        </p:txBody>
      </p:sp>
    </p:spTree>
  </p:cSld>
  <p:clrMapOvr>
    <a:masterClrMapping/>
  </p:clrMapOvr>
  <p:transition spd="slow">
    <p:push dir="u"/>
  </p:transition>
  <p:timing>
    <p:tnLst>
      <p:par>
        <p:cTn id="1" dur="indefinite" restart="never" nodeType="tmRoot"/>
      </p:par>
    </p:tnLst>
  </p:timing>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Shape 337"/>
        <p:cNvGrpSpPr/>
        <p:nvPr/>
      </p:nvGrpSpPr>
      <p:grpSpPr>
        <a:xfrm>
          <a:off x="0" y="0"/>
          <a:ext cx="0" cy="0"/>
          <a:chOff x="0" y="0"/>
          <a:chExt cx="0" cy="0"/>
        </a:xfrm>
      </p:grpSpPr>
      <p:sp>
        <p:nvSpPr>
          <p:cNvPr id="338" name="Google Shape;338;p31"/>
          <p:cNvSpPr txBox="1"/>
          <p:nvPr/>
        </p:nvSpPr>
        <p:spPr>
          <a:xfrm>
            <a:off x="1081292" y="2203316"/>
            <a:ext cx="4654671" cy="587711"/>
          </a:xfrm>
          <a:prstGeom prst="rect">
            <a:avLst/>
          </a:prstGeom>
          <a:noFill/>
          <a:ln>
            <a:noFill/>
          </a:ln>
        </p:spPr>
        <p:txBody>
          <a:bodyPr spcFirstLastPara="1" wrap="square" lIns="91425" tIns="91425" rIns="91425" bIns="91425" anchor="t" anchorCtr="0">
            <a:noAutofit/>
          </a:bodyPr>
          <a:lstStyle/>
          <a:p>
            <a:pPr marL="228600" marR="0" lvl="0" indent="-228600" algn="l" rtl="0">
              <a:lnSpc>
                <a:spcPct val="90000"/>
              </a:lnSpc>
              <a:spcBef>
                <a:spcPts val="0"/>
              </a:spcBef>
              <a:spcAft>
                <a:spcPts val="0"/>
              </a:spcAft>
              <a:buClr>
                <a:srgbClr val="FFC000"/>
              </a:buClr>
              <a:buSzPts val="3000"/>
              <a:buFont typeface="Arial"/>
              <a:buNone/>
            </a:pPr>
            <a:r>
              <a:rPr lang="en-US" sz="3000" b="1">
                <a:solidFill>
                  <a:srgbClr val="FFC000"/>
                </a:solidFill>
                <a:latin typeface="Raleway"/>
                <a:ea typeface="Raleway"/>
                <a:cs typeface="Raleway"/>
                <a:sym typeface="Raleway"/>
              </a:rPr>
              <a:t>WEBSITE</a:t>
            </a:r>
            <a:r>
              <a:rPr lang="en-US" sz="3000">
                <a:solidFill>
                  <a:srgbClr val="FFC000"/>
                </a:solidFill>
                <a:latin typeface="Raleway"/>
                <a:ea typeface="Raleway"/>
                <a:cs typeface="Raleway"/>
                <a:sym typeface="Raleway"/>
              </a:rPr>
              <a:t> MOCKUP</a:t>
            </a:r>
            <a:endParaRPr/>
          </a:p>
          <a:p>
            <a:pPr marL="228600" marR="0" lvl="0" indent="-228600" algn="l" rtl="0">
              <a:lnSpc>
                <a:spcPct val="90000"/>
              </a:lnSpc>
              <a:spcBef>
                <a:spcPts val="0"/>
              </a:spcBef>
              <a:spcAft>
                <a:spcPts val="0"/>
              </a:spcAft>
              <a:buClr>
                <a:schemeClr val="dk1"/>
              </a:buClr>
              <a:buSzPts val="3000"/>
              <a:buFont typeface="Arial"/>
              <a:buNone/>
            </a:pPr>
            <a:endParaRPr sz="3000">
              <a:solidFill>
                <a:srgbClr val="FFC000"/>
              </a:solidFill>
              <a:latin typeface="Roboto"/>
              <a:ea typeface="Roboto"/>
              <a:cs typeface="Roboto"/>
              <a:sym typeface="Roboto"/>
            </a:endParaRPr>
          </a:p>
          <a:p>
            <a:pPr marL="228600" marR="0" lvl="0" indent="-228600" algn="just" rtl="0">
              <a:lnSpc>
                <a:spcPct val="90000"/>
              </a:lnSpc>
              <a:spcBef>
                <a:spcPts val="0"/>
              </a:spcBef>
              <a:spcAft>
                <a:spcPts val="0"/>
              </a:spcAft>
              <a:buClr>
                <a:srgbClr val="FFC000"/>
              </a:buClr>
              <a:buSzPts val="3000"/>
              <a:buFont typeface="Arial"/>
              <a:buNone/>
            </a:pPr>
            <a:r>
              <a:rPr lang="en-US" sz="3000">
                <a:solidFill>
                  <a:srgbClr val="FFC000"/>
                </a:solidFill>
                <a:latin typeface="Roboto"/>
                <a:ea typeface="Roboto"/>
                <a:cs typeface="Roboto"/>
                <a:sym typeface="Roboto"/>
              </a:rPr>
              <a:t>    </a:t>
            </a:r>
            <a:endParaRPr/>
          </a:p>
          <a:p>
            <a:pPr marL="228600" marR="0" lvl="0" indent="-228600" algn="l" rtl="0">
              <a:lnSpc>
                <a:spcPct val="90000"/>
              </a:lnSpc>
              <a:spcBef>
                <a:spcPts val="0"/>
              </a:spcBef>
              <a:spcAft>
                <a:spcPts val="0"/>
              </a:spcAft>
              <a:buClr>
                <a:schemeClr val="dk1"/>
              </a:buClr>
              <a:buSzPts val="3000"/>
              <a:buFont typeface="Arial"/>
              <a:buNone/>
            </a:pPr>
            <a:endParaRPr sz="3000">
              <a:solidFill>
                <a:srgbClr val="FFC000"/>
              </a:solidFill>
              <a:latin typeface="Roboto"/>
              <a:ea typeface="Roboto"/>
              <a:cs typeface="Roboto"/>
              <a:sym typeface="Roboto"/>
            </a:endParaRPr>
          </a:p>
        </p:txBody>
      </p:sp>
      <p:grpSp>
        <p:nvGrpSpPr>
          <p:cNvPr id="339" name="Google Shape;339;p31"/>
          <p:cNvGrpSpPr/>
          <p:nvPr/>
        </p:nvGrpSpPr>
        <p:grpSpPr>
          <a:xfrm>
            <a:off x="519049" y="2983319"/>
            <a:ext cx="493682" cy="475442"/>
            <a:chOff x="2583325" y="2972875"/>
            <a:chExt cx="462850" cy="445750"/>
          </a:xfrm>
        </p:grpSpPr>
        <p:sp>
          <p:nvSpPr>
            <p:cNvPr id="340" name="Google Shape;340;p31"/>
            <p:cNvSpPr/>
            <p:nvPr/>
          </p:nvSpPr>
          <p:spPr>
            <a:xfrm>
              <a:off x="2701775" y="3323350"/>
              <a:ext cx="225950" cy="95275"/>
            </a:xfrm>
            <a:custGeom>
              <a:avLst/>
              <a:gdLst/>
              <a:ahLst/>
              <a:cxnLst/>
              <a:rect l="l" t="t" r="r" b="b"/>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solidFill>
              <a:srgbClr val="FFC000"/>
            </a:solidFill>
            <a:ln>
              <a:noFill/>
            </a:ln>
            <a:effectLst>
              <a:outerShdw blurRad="50800" dist="38100" dir="2700000" algn="tl" rotWithShape="0">
                <a:srgbClr val="000000">
                  <a:alpha val="40000"/>
                </a:srgbClr>
              </a:outerShdw>
            </a:effectLst>
          </p:spPr>
          <p:txBody>
            <a:bodyPr spcFirstLastPara="1" wrap="square" lIns="91425" tIns="91425" rIns="91425" bIns="91425" anchor="ctr" anchorCtr="0">
              <a:noAutofit/>
            </a:bodyPr>
            <a:lstStyle/>
            <a:p>
              <a:pPr marL="0" marR="0" lvl="0" indent="0" algn="l" rtl="0">
                <a:spcBef>
                  <a:spcPts val="0"/>
                </a:spcBef>
                <a:spcAft>
                  <a:spcPts val="0"/>
                </a:spcAft>
                <a:buNone/>
              </a:pPr>
              <a:endParaRPr sz="1800">
                <a:solidFill>
                  <a:srgbClr val="434343"/>
                </a:solidFill>
                <a:latin typeface="Roboto"/>
                <a:ea typeface="Roboto"/>
                <a:cs typeface="Roboto"/>
                <a:sym typeface="Roboto"/>
              </a:endParaRPr>
            </a:p>
          </p:txBody>
        </p:sp>
        <p:sp>
          <p:nvSpPr>
            <p:cNvPr id="341" name="Google Shape;341;p31"/>
            <p:cNvSpPr/>
            <p:nvPr/>
          </p:nvSpPr>
          <p:spPr>
            <a:xfrm>
              <a:off x="2583325" y="2972875"/>
              <a:ext cx="462850" cy="337075"/>
            </a:xfrm>
            <a:custGeom>
              <a:avLst/>
              <a:gdLst/>
              <a:ahLst/>
              <a:cxnLst/>
              <a:rect l="l" t="t" r="r" b="b"/>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solidFill>
              <a:srgbClr val="FFC000"/>
            </a:solidFill>
            <a:ln>
              <a:noFill/>
            </a:ln>
            <a:effectLst>
              <a:outerShdw blurRad="50800" dist="38100" dir="2700000" algn="tl" rotWithShape="0">
                <a:srgbClr val="000000">
                  <a:alpha val="40000"/>
                </a:srgbClr>
              </a:outerShdw>
            </a:effectLst>
          </p:spPr>
          <p:txBody>
            <a:bodyPr spcFirstLastPara="1" wrap="square" lIns="91425" tIns="91425" rIns="91425" bIns="91425" anchor="ctr" anchorCtr="0">
              <a:noAutofit/>
            </a:bodyPr>
            <a:lstStyle/>
            <a:p>
              <a:pPr marL="0" marR="0" lvl="0" indent="0" algn="l" rtl="0">
                <a:spcBef>
                  <a:spcPts val="0"/>
                </a:spcBef>
                <a:spcAft>
                  <a:spcPts val="0"/>
                </a:spcAft>
                <a:buNone/>
              </a:pPr>
              <a:endParaRPr sz="1800">
                <a:solidFill>
                  <a:srgbClr val="434343"/>
                </a:solidFill>
                <a:latin typeface="Roboto"/>
                <a:ea typeface="Roboto"/>
                <a:cs typeface="Roboto"/>
                <a:sym typeface="Roboto"/>
              </a:endParaRPr>
            </a:p>
          </p:txBody>
        </p:sp>
      </p:grpSp>
      <p:grpSp>
        <p:nvGrpSpPr>
          <p:cNvPr id="342" name="Google Shape;342;p31"/>
          <p:cNvGrpSpPr/>
          <p:nvPr/>
        </p:nvGrpSpPr>
        <p:grpSpPr>
          <a:xfrm>
            <a:off x="513870" y="3881603"/>
            <a:ext cx="493682" cy="475442"/>
            <a:chOff x="2583325" y="2972875"/>
            <a:chExt cx="462850" cy="445750"/>
          </a:xfrm>
        </p:grpSpPr>
        <p:sp>
          <p:nvSpPr>
            <p:cNvPr id="343" name="Google Shape;343;p31"/>
            <p:cNvSpPr/>
            <p:nvPr/>
          </p:nvSpPr>
          <p:spPr>
            <a:xfrm>
              <a:off x="2701775" y="3323350"/>
              <a:ext cx="225950" cy="95275"/>
            </a:xfrm>
            <a:custGeom>
              <a:avLst/>
              <a:gdLst/>
              <a:ahLst/>
              <a:cxnLst/>
              <a:rect l="l" t="t" r="r" b="b"/>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solidFill>
              <a:srgbClr val="FFC000"/>
            </a:solidFill>
            <a:ln>
              <a:noFill/>
            </a:ln>
            <a:effectLst>
              <a:outerShdw blurRad="50800" dist="38100" dir="2700000" algn="tl" rotWithShape="0">
                <a:srgbClr val="000000">
                  <a:alpha val="40000"/>
                </a:srgbClr>
              </a:outerShdw>
            </a:effectLst>
          </p:spPr>
          <p:txBody>
            <a:bodyPr spcFirstLastPara="1" wrap="square" lIns="91425" tIns="91425" rIns="91425" bIns="91425" anchor="ctr" anchorCtr="0">
              <a:noAutofit/>
            </a:bodyPr>
            <a:lstStyle/>
            <a:p>
              <a:pPr marL="0" marR="0" lvl="0" indent="0" algn="l" rtl="0">
                <a:spcBef>
                  <a:spcPts val="0"/>
                </a:spcBef>
                <a:spcAft>
                  <a:spcPts val="0"/>
                </a:spcAft>
                <a:buNone/>
              </a:pPr>
              <a:endParaRPr sz="1800">
                <a:solidFill>
                  <a:srgbClr val="434343"/>
                </a:solidFill>
                <a:latin typeface="Roboto"/>
                <a:ea typeface="Roboto"/>
                <a:cs typeface="Roboto"/>
                <a:sym typeface="Roboto"/>
              </a:endParaRPr>
            </a:p>
          </p:txBody>
        </p:sp>
        <p:sp>
          <p:nvSpPr>
            <p:cNvPr id="344" name="Google Shape;344;p31"/>
            <p:cNvSpPr/>
            <p:nvPr/>
          </p:nvSpPr>
          <p:spPr>
            <a:xfrm>
              <a:off x="2583325" y="2972875"/>
              <a:ext cx="462850" cy="337075"/>
            </a:xfrm>
            <a:custGeom>
              <a:avLst/>
              <a:gdLst/>
              <a:ahLst/>
              <a:cxnLst/>
              <a:rect l="l" t="t" r="r" b="b"/>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solidFill>
              <a:srgbClr val="FFC000"/>
            </a:solidFill>
            <a:ln>
              <a:noFill/>
            </a:ln>
            <a:effectLst>
              <a:outerShdw blurRad="50800" dist="38100" dir="2700000" algn="tl" rotWithShape="0">
                <a:srgbClr val="000000">
                  <a:alpha val="40000"/>
                </a:srgbClr>
              </a:outerShdw>
            </a:effectLst>
          </p:spPr>
          <p:txBody>
            <a:bodyPr spcFirstLastPara="1" wrap="square" lIns="91425" tIns="91425" rIns="91425" bIns="91425" anchor="ctr" anchorCtr="0">
              <a:noAutofit/>
            </a:bodyPr>
            <a:lstStyle/>
            <a:p>
              <a:pPr marL="0" marR="0" lvl="0" indent="0" algn="l" rtl="0">
                <a:spcBef>
                  <a:spcPts val="0"/>
                </a:spcBef>
                <a:spcAft>
                  <a:spcPts val="0"/>
                </a:spcAft>
                <a:buNone/>
              </a:pPr>
              <a:endParaRPr sz="1800">
                <a:solidFill>
                  <a:srgbClr val="434343"/>
                </a:solidFill>
                <a:latin typeface="Roboto"/>
                <a:ea typeface="Roboto"/>
                <a:cs typeface="Roboto"/>
                <a:sym typeface="Roboto"/>
              </a:endParaRPr>
            </a:p>
          </p:txBody>
        </p:sp>
      </p:grpSp>
      <p:sp>
        <p:nvSpPr>
          <p:cNvPr id="345" name="Google Shape;345;p31"/>
          <p:cNvSpPr/>
          <p:nvPr/>
        </p:nvSpPr>
        <p:spPr>
          <a:xfrm rot="5400000">
            <a:off x="11692023" y="556334"/>
            <a:ext cx="1369286" cy="307777"/>
          </a:xfrm>
          <a:prstGeom prst="rect">
            <a:avLst/>
          </a:prstGeom>
          <a:noFill/>
          <a:ln>
            <a:noFill/>
          </a:ln>
        </p:spPr>
        <p:txBody>
          <a:bodyPr spcFirstLastPara="1" wrap="square" lIns="91425" tIns="45700" rIns="91425" bIns="45700" anchor="t" anchorCtr="0">
            <a:noAutofit/>
          </a:bodyPr>
          <a:lstStyle/>
          <a:p>
            <a:pPr marL="0" marR="0" lvl="0" indent="0" algn="l" rtl="0">
              <a:spcBef>
                <a:spcPts val="0"/>
              </a:spcBef>
              <a:spcAft>
                <a:spcPts val="0"/>
              </a:spcAft>
              <a:buNone/>
            </a:pPr>
            <a:r>
              <a:rPr lang="en-US" sz="1400">
                <a:solidFill>
                  <a:schemeClr val="dk1"/>
                </a:solidFill>
                <a:latin typeface="Roboto"/>
                <a:ea typeface="Roboto"/>
                <a:cs typeface="Roboto"/>
                <a:sym typeface="Roboto"/>
              </a:rPr>
              <a:t>Slidehood.com</a:t>
            </a:r>
            <a:endParaRPr/>
          </a:p>
        </p:txBody>
      </p:sp>
      <p:sp>
        <p:nvSpPr>
          <p:cNvPr id="346" name="Google Shape;346;p31"/>
          <p:cNvSpPr/>
          <p:nvPr/>
        </p:nvSpPr>
        <p:spPr>
          <a:xfrm>
            <a:off x="1147585" y="2791027"/>
            <a:ext cx="3775111" cy="830997"/>
          </a:xfrm>
          <a:prstGeom prst="rect">
            <a:avLst/>
          </a:prstGeom>
          <a:noFill/>
          <a:ln>
            <a:noFill/>
          </a:ln>
        </p:spPr>
        <p:txBody>
          <a:bodyPr spcFirstLastPara="1" wrap="square" lIns="91425" tIns="45700" rIns="91425" bIns="45700" anchor="t" anchorCtr="0">
            <a:noAutofit/>
          </a:bodyPr>
          <a:lstStyle/>
          <a:p>
            <a:pPr marL="0" marR="0" lvl="0" indent="0" algn="just" rtl="0">
              <a:spcBef>
                <a:spcPts val="0"/>
              </a:spcBef>
              <a:spcAft>
                <a:spcPts val="0"/>
              </a:spcAft>
              <a:buClr>
                <a:srgbClr val="3F3F41"/>
              </a:buClr>
              <a:buSzPts val="1200"/>
              <a:buFont typeface="Roboto"/>
              <a:buNone/>
            </a:pPr>
            <a:r>
              <a:rPr lang="en-US" sz="1200" dirty="0">
                <a:solidFill>
                  <a:srgbClr val="3F3F41"/>
                </a:solidFill>
                <a:latin typeface="Roboto"/>
                <a:ea typeface="Roboto"/>
                <a:cs typeface="Roboto"/>
                <a:sym typeface="Roboto"/>
              </a:rPr>
              <a:t>Here you can showcase and explain your app, website or software. Here you can showcase and explain your app, website or software. Here you can showcase and explain your app, website or software. </a:t>
            </a:r>
            <a:endParaRPr dirty="0"/>
          </a:p>
        </p:txBody>
      </p:sp>
      <p:sp>
        <p:nvSpPr>
          <p:cNvPr id="347" name="Google Shape;347;p31"/>
          <p:cNvSpPr/>
          <p:nvPr/>
        </p:nvSpPr>
        <p:spPr>
          <a:xfrm>
            <a:off x="1147585" y="3750626"/>
            <a:ext cx="3775111" cy="830997"/>
          </a:xfrm>
          <a:prstGeom prst="rect">
            <a:avLst/>
          </a:prstGeom>
          <a:noFill/>
          <a:ln>
            <a:noFill/>
          </a:ln>
        </p:spPr>
        <p:txBody>
          <a:bodyPr spcFirstLastPara="1" wrap="square" lIns="91425" tIns="45700" rIns="91425" bIns="45700" anchor="t" anchorCtr="0">
            <a:noAutofit/>
          </a:bodyPr>
          <a:lstStyle/>
          <a:p>
            <a:pPr marL="0" marR="0" lvl="0" indent="0" algn="just" rtl="0">
              <a:spcBef>
                <a:spcPts val="0"/>
              </a:spcBef>
              <a:spcAft>
                <a:spcPts val="0"/>
              </a:spcAft>
              <a:buNone/>
            </a:pPr>
            <a:r>
              <a:rPr lang="en-US" sz="1200" dirty="0">
                <a:solidFill>
                  <a:srgbClr val="3F3F41"/>
                </a:solidFill>
                <a:latin typeface="Roboto"/>
                <a:ea typeface="Roboto"/>
                <a:cs typeface="Roboto"/>
                <a:sym typeface="Roboto"/>
              </a:rPr>
              <a:t>Here you can showcase and explain your app, website or software. Here you can showcase and explain your app, website or software. Here you can showcase and explain your app, website or software.</a:t>
            </a:r>
            <a:endParaRPr dirty="0"/>
          </a:p>
        </p:txBody>
      </p:sp>
      <p:pic>
        <p:nvPicPr>
          <p:cNvPr id="348" name="Google Shape;348;p31"/>
          <p:cNvPicPr preferRelativeResize="0"/>
          <p:nvPr/>
        </p:nvPicPr>
        <p:blipFill rotWithShape="1">
          <a:blip r:embed="rId3">
            <a:alphaModFix/>
          </a:blip>
          <a:srcRect/>
          <a:stretch/>
        </p:blipFill>
        <p:spPr>
          <a:xfrm>
            <a:off x="5673634" y="1894140"/>
            <a:ext cx="5143184" cy="3280517"/>
          </a:xfrm>
          <a:prstGeom prst="rect">
            <a:avLst/>
          </a:prstGeom>
          <a:noFill/>
          <a:ln>
            <a:noFill/>
          </a:ln>
        </p:spPr>
      </p:pic>
      <p:pic>
        <p:nvPicPr>
          <p:cNvPr id="349" name="Google Shape;349;p31"/>
          <p:cNvPicPr preferRelativeResize="0"/>
          <p:nvPr/>
        </p:nvPicPr>
        <p:blipFill rotWithShape="1">
          <a:blip r:embed="rId4">
            <a:alphaModFix/>
          </a:blip>
          <a:srcRect/>
          <a:stretch/>
        </p:blipFill>
        <p:spPr>
          <a:xfrm>
            <a:off x="4988989" y="1740428"/>
            <a:ext cx="6512474" cy="4020395"/>
          </a:xfrm>
          <a:prstGeom prst="rect">
            <a:avLst/>
          </a:prstGeom>
          <a:noFill/>
          <a:ln>
            <a:noFill/>
          </a:ln>
          <a:effectLst>
            <a:outerShdw blurRad="63500" sx="102000" sy="102000" algn="ctr" rotWithShape="0">
              <a:srgbClr val="000000">
                <a:alpha val="40000"/>
              </a:srgbClr>
            </a:outerShdw>
          </a:effectLst>
        </p:spPr>
      </p:pic>
    </p:spTree>
  </p:cSld>
  <p:clrMapOvr>
    <a:masterClrMapping/>
  </p:clrMapOvr>
  <p:transition spd="slow">
    <p:push dir="u"/>
  </p:transition>
  <p:timing>
    <p:tnLst>
      <p:par>
        <p:cTn id="1" dur="indefinite" restart="never" nodeType="tmRoot"/>
      </p:par>
    </p:tnLst>
  </p:timing>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Shape 353"/>
        <p:cNvGrpSpPr/>
        <p:nvPr/>
      </p:nvGrpSpPr>
      <p:grpSpPr>
        <a:xfrm>
          <a:off x="0" y="0"/>
          <a:ext cx="0" cy="0"/>
          <a:chOff x="0" y="0"/>
          <a:chExt cx="0" cy="0"/>
        </a:xfrm>
      </p:grpSpPr>
      <p:sp>
        <p:nvSpPr>
          <p:cNvPr id="354" name="Google Shape;354;p32"/>
          <p:cNvSpPr/>
          <p:nvPr/>
        </p:nvSpPr>
        <p:spPr>
          <a:xfrm>
            <a:off x="7366940" y="1925025"/>
            <a:ext cx="4440298" cy="507831"/>
          </a:xfrm>
          <a:prstGeom prst="rect">
            <a:avLst/>
          </a:prstGeom>
          <a:noFill/>
          <a:ln>
            <a:noFill/>
          </a:ln>
        </p:spPr>
        <p:txBody>
          <a:bodyPr spcFirstLastPara="1" wrap="square" lIns="91425" tIns="91425" rIns="91425" bIns="91425" anchor="t" anchorCtr="0">
            <a:noAutofit/>
          </a:bodyPr>
          <a:lstStyle/>
          <a:p>
            <a:pPr marL="228600" marR="0" lvl="0" indent="-228600" algn="l" rtl="0">
              <a:lnSpc>
                <a:spcPct val="90000"/>
              </a:lnSpc>
              <a:spcBef>
                <a:spcPts val="0"/>
              </a:spcBef>
              <a:spcAft>
                <a:spcPts val="0"/>
              </a:spcAft>
              <a:buClr>
                <a:srgbClr val="00B050"/>
              </a:buClr>
              <a:buSzPts val="3000"/>
              <a:buFont typeface="Arial"/>
              <a:buNone/>
            </a:pPr>
            <a:r>
              <a:rPr lang="en-US" sz="3000">
                <a:solidFill>
                  <a:srgbClr val="3C4973"/>
                </a:solidFill>
                <a:latin typeface="Roboto Medium"/>
                <a:ea typeface="Roboto Medium"/>
                <a:cs typeface="Roboto Medium"/>
                <a:sym typeface="Roboto Medium"/>
              </a:rPr>
              <a:t>TABLET MOCK</a:t>
            </a:r>
            <a:endParaRPr>
              <a:solidFill>
                <a:srgbClr val="3C4973"/>
              </a:solidFill>
            </a:endParaRPr>
          </a:p>
        </p:txBody>
      </p:sp>
      <p:sp>
        <p:nvSpPr>
          <p:cNvPr id="355" name="Google Shape;355;p32"/>
          <p:cNvSpPr/>
          <p:nvPr/>
        </p:nvSpPr>
        <p:spPr>
          <a:xfrm>
            <a:off x="7412565" y="2589821"/>
            <a:ext cx="3806655" cy="830997"/>
          </a:xfrm>
          <a:prstGeom prst="rect">
            <a:avLst/>
          </a:prstGeom>
          <a:noFill/>
          <a:ln>
            <a:noFill/>
          </a:ln>
        </p:spPr>
        <p:txBody>
          <a:bodyPr spcFirstLastPara="1" wrap="square" lIns="91425" tIns="45700" rIns="91425" bIns="45700" anchor="t" anchorCtr="0">
            <a:noAutofit/>
          </a:bodyPr>
          <a:lstStyle/>
          <a:p>
            <a:pPr marL="0" marR="0" lvl="0" indent="0" algn="just" rtl="0">
              <a:spcBef>
                <a:spcPts val="0"/>
              </a:spcBef>
              <a:spcAft>
                <a:spcPts val="0"/>
              </a:spcAft>
              <a:buClr>
                <a:srgbClr val="3F3F41"/>
              </a:buClr>
              <a:buSzPts val="1200"/>
              <a:buFont typeface="Roboto"/>
              <a:buNone/>
            </a:pPr>
            <a:r>
              <a:rPr lang="en-US" sz="1200" dirty="0">
                <a:solidFill>
                  <a:srgbClr val="3F3F41"/>
                </a:solidFill>
                <a:latin typeface="Roboto"/>
                <a:ea typeface="Roboto"/>
                <a:cs typeface="Roboto"/>
                <a:sym typeface="Roboto"/>
              </a:rPr>
              <a:t>Here you can showcase and explain your app, website or software. Here you can showcase and explain your app, website or software. Here you can showcase and explain your app, website or software. </a:t>
            </a:r>
            <a:endParaRPr dirty="0"/>
          </a:p>
        </p:txBody>
      </p:sp>
      <p:sp>
        <p:nvSpPr>
          <p:cNvPr id="356" name="Google Shape;356;p32"/>
          <p:cNvSpPr/>
          <p:nvPr/>
        </p:nvSpPr>
        <p:spPr>
          <a:xfrm>
            <a:off x="7412565" y="3549420"/>
            <a:ext cx="3842763" cy="830997"/>
          </a:xfrm>
          <a:prstGeom prst="rect">
            <a:avLst/>
          </a:prstGeom>
          <a:noFill/>
          <a:ln>
            <a:noFill/>
          </a:ln>
        </p:spPr>
        <p:txBody>
          <a:bodyPr spcFirstLastPara="1" wrap="square" lIns="91425" tIns="45700" rIns="91425" bIns="45700" anchor="t" anchorCtr="0">
            <a:noAutofit/>
          </a:bodyPr>
          <a:lstStyle/>
          <a:p>
            <a:pPr marL="0" marR="0" lvl="0" indent="0" algn="just" rtl="0">
              <a:spcBef>
                <a:spcPts val="0"/>
              </a:spcBef>
              <a:spcAft>
                <a:spcPts val="0"/>
              </a:spcAft>
              <a:buNone/>
            </a:pPr>
            <a:r>
              <a:rPr lang="en-US" sz="1200" dirty="0">
                <a:solidFill>
                  <a:srgbClr val="3F3F41"/>
                </a:solidFill>
                <a:latin typeface="Roboto"/>
                <a:ea typeface="Roboto"/>
                <a:cs typeface="Roboto"/>
                <a:sym typeface="Roboto"/>
              </a:rPr>
              <a:t>Here you can showcase and explain your app, website or software. Here you can showcase and explain your app, website or software. Here you can showcase and explain your app, website or software.</a:t>
            </a:r>
            <a:endParaRPr dirty="0"/>
          </a:p>
        </p:txBody>
      </p:sp>
      <p:sp>
        <p:nvSpPr>
          <p:cNvPr id="357" name="Google Shape;357;p32"/>
          <p:cNvSpPr/>
          <p:nvPr/>
        </p:nvSpPr>
        <p:spPr>
          <a:xfrm>
            <a:off x="6687114" y="2704576"/>
            <a:ext cx="427230" cy="543432"/>
          </a:xfrm>
          <a:custGeom>
            <a:avLst/>
            <a:gdLst/>
            <a:ahLst/>
            <a:cxnLst/>
            <a:rect l="l" t="t" r="r" b="b"/>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rgbClr val="00B050"/>
          </a:solidFill>
          <a:ln>
            <a:noFill/>
          </a:ln>
          <a:effectLst>
            <a:outerShdw blurRad="50800" dist="38100" dir="2700000" algn="tl" rotWithShape="0">
              <a:srgbClr val="000000">
                <a:alpha val="40000"/>
              </a:srgbClr>
            </a:outerShdw>
          </a:effectLst>
        </p:spPr>
        <p:txBody>
          <a:bodyPr spcFirstLastPara="1" wrap="square" lIns="91425" tIns="91425" rIns="91425" bIns="91425" anchor="ctr" anchorCtr="0">
            <a:noAutofit/>
          </a:bodyPr>
          <a:lstStyle/>
          <a:p>
            <a:pPr marL="0" marR="0" lvl="0" indent="0" algn="l" rtl="0">
              <a:spcBef>
                <a:spcPts val="0"/>
              </a:spcBef>
              <a:spcAft>
                <a:spcPts val="0"/>
              </a:spcAft>
              <a:buNone/>
            </a:pPr>
            <a:endParaRPr sz="1800">
              <a:solidFill>
                <a:srgbClr val="131F2B"/>
              </a:solidFill>
              <a:latin typeface="Roboto"/>
              <a:ea typeface="Roboto"/>
              <a:cs typeface="Roboto"/>
              <a:sym typeface="Roboto"/>
            </a:endParaRPr>
          </a:p>
        </p:txBody>
      </p:sp>
      <p:sp>
        <p:nvSpPr>
          <p:cNvPr id="358" name="Google Shape;358;p32"/>
          <p:cNvSpPr/>
          <p:nvPr/>
        </p:nvSpPr>
        <p:spPr>
          <a:xfrm>
            <a:off x="6687114" y="3693203"/>
            <a:ext cx="427230" cy="543432"/>
          </a:xfrm>
          <a:custGeom>
            <a:avLst/>
            <a:gdLst/>
            <a:ahLst/>
            <a:cxnLst/>
            <a:rect l="l" t="t" r="r" b="b"/>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rgbClr val="00B050"/>
          </a:solidFill>
          <a:ln>
            <a:noFill/>
          </a:ln>
          <a:effectLst>
            <a:outerShdw blurRad="50800" dist="38100" dir="2700000" algn="tl" rotWithShape="0">
              <a:srgbClr val="000000">
                <a:alpha val="40000"/>
              </a:srgbClr>
            </a:outerShdw>
          </a:effectLst>
        </p:spPr>
        <p:txBody>
          <a:bodyPr spcFirstLastPara="1" wrap="square" lIns="91425" tIns="91425" rIns="91425" bIns="91425" anchor="ctr" anchorCtr="0">
            <a:noAutofit/>
          </a:bodyPr>
          <a:lstStyle/>
          <a:p>
            <a:pPr marL="0" marR="0" lvl="0" indent="0" algn="l" rtl="0">
              <a:spcBef>
                <a:spcPts val="0"/>
              </a:spcBef>
              <a:spcAft>
                <a:spcPts val="0"/>
              </a:spcAft>
              <a:buNone/>
            </a:pPr>
            <a:endParaRPr sz="1800">
              <a:solidFill>
                <a:srgbClr val="131F2B"/>
              </a:solidFill>
              <a:latin typeface="Roboto"/>
              <a:ea typeface="Roboto"/>
              <a:cs typeface="Roboto"/>
              <a:sym typeface="Roboto"/>
            </a:endParaRPr>
          </a:p>
        </p:txBody>
      </p:sp>
      <p:sp>
        <p:nvSpPr>
          <p:cNvPr id="359" name="Google Shape;359;p32"/>
          <p:cNvSpPr/>
          <p:nvPr/>
        </p:nvSpPr>
        <p:spPr>
          <a:xfrm rot="5400000">
            <a:off x="11692023" y="556334"/>
            <a:ext cx="1369286" cy="307777"/>
          </a:xfrm>
          <a:prstGeom prst="rect">
            <a:avLst/>
          </a:prstGeom>
          <a:noFill/>
          <a:ln>
            <a:noFill/>
          </a:ln>
        </p:spPr>
        <p:txBody>
          <a:bodyPr spcFirstLastPara="1" wrap="square" lIns="91425" tIns="45700" rIns="91425" bIns="45700" anchor="t" anchorCtr="0">
            <a:noAutofit/>
          </a:bodyPr>
          <a:lstStyle/>
          <a:p>
            <a:pPr marL="0" marR="0" lvl="0" indent="0" algn="l" rtl="0">
              <a:spcBef>
                <a:spcPts val="0"/>
              </a:spcBef>
              <a:spcAft>
                <a:spcPts val="0"/>
              </a:spcAft>
              <a:buNone/>
            </a:pPr>
            <a:r>
              <a:rPr lang="en-US" sz="1400" dirty="0">
                <a:solidFill>
                  <a:schemeClr val="dk1"/>
                </a:solidFill>
                <a:latin typeface="Roboto"/>
                <a:ea typeface="Roboto"/>
                <a:cs typeface="Roboto"/>
                <a:sym typeface="Roboto"/>
              </a:rPr>
              <a:t>Slidehood.com</a:t>
            </a:r>
            <a:endParaRPr dirty="0"/>
          </a:p>
        </p:txBody>
      </p:sp>
      <p:pic>
        <p:nvPicPr>
          <p:cNvPr id="360" name="Google Shape;360;p32"/>
          <p:cNvPicPr preferRelativeResize="0"/>
          <p:nvPr/>
        </p:nvPicPr>
        <p:blipFill rotWithShape="1">
          <a:blip r:embed="rId3">
            <a:alphaModFix/>
          </a:blip>
          <a:srcRect l="35400" t="3188" r="23861" b="8474"/>
          <a:stretch/>
        </p:blipFill>
        <p:spPr>
          <a:xfrm>
            <a:off x="2250488" y="1350863"/>
            <a:ext cx="3114218" cy="4315416"/>
          </a:xfrm>
          <a:prstGeom prst="rect">
            <a:avLst/>
          </a:prstGeom>
          <a:noFill/>
          <a:ln>
            <a:noFill/>
          </a:ln>
        </p:spPr>
      </p:pic>
      <p:pic>
        <p:nvPicPr>
          <p:cNvPr id="361" name="Google Shape;361;p32"/>
          <p:cNvPicPr preferRelativeResize="0"/>
          <p:nvPr/>
        </p:nvPicPr>
        <p:blipFill rotWithShape="1">
          <a:blip r:embed="rId4">
            <a:alphaModFix/>
          </a:blip>
          <a:srcRect/>
          <a:stretch/>
        </p:blipFill>
        <p:spPr>
          <a:xfrm>
            <a:off x="2079668" y="987407"/>
            <a:ext cx="3455858" cy="4904921"/>
          </a:xfrm>
          <a:prstGeom prst="rect">
            <a:avLst/>
          </a:prstGeom>
          <a:noFill/>
          <a:ln>
            <a:noFill/>
          </a:ln>
          <a:effectLst>
            <a:outerShdw blurRad="63500" sx="102000" sy="102000" algn="ctr" rotWithShape="0">
              <a:srgbClr val="000000">
                <a:alpha val="40000"/>
              </a:srgbClr>
            </a:outerShdw>
          </a:effectLst>
        </p:spPr>
      </p:pic>
    </p:spTree>
  </p:cSld>
  <p:clrMapOvr>
    <a:masterClrMapping/>
  </p:clrMapOvr>
  <p:transition spd="slow">
    <p:push dir="u"/>
  </p:transition>
  <p:timing>
    <p:tnLst>
      <p:par>
        <p:cTn id="1" dur="indefinite" restart="never" nodeType="tmRoot"/>
      </p:par>
    </p:tnLst>
  </p:timing>
</p:sld>
</file>

<file path=ppt/slides/slide19.xml><?xml version="1.0" encoding="utf-8"?>
<p:sld xmlns:a="http://schemas.openxmlformats.org/drawingml/2006/main" xmlns:r="http://schemas.openxmlformats.org/officeDocument/2006/relationships" xmlns:p="http://schemas.openxmlformats.org/presentationml/2006/main">
  <p:cSld>
    <p:bg>
      <p:bgPr>
        <a:solidFill>
          <a:srgbClr val="3C4973"/>
        </a:solidFill>
        <a:effectLst/>
      </p:bgPr>
    </p:bg>
    <p:spTree>
      <p:nvGrpSpPr>
        <p:cNvPr id="1" name="Shape 365"/>
        <p:cNvGrpSpPr/>
        <p:nvPr/>
      </p:nvGrpSpPr>
      <p:grpSpPr>
        <a:xfrm>
          <a:off x="0" y="0"/>
          <a:ext cx="0" cy="0"/>
          <a:chOff x="0" y="0"/>
          <a:chExt cx="0" cy="0"/>
        </a:xfrm>
      </p:grpSpPr>
      <p:grpSp>
        <p:nvGrpSpPr>
          <p:cNvPr id="366" name="Google Shape;366;p33"/>
          <p:cNvGrpSpPr/>
          <p:nvPr/>
        </p:nvGrpSpPr>
        <p:grpSpPr>
          <a:xfrm>
            <a:off x="5375319" y="980139"/>
            <a:ext cx="393473" cy="497624"/>
            <a:chOff x="584925" y="238125"/>
            <a:chExt cx="415200" cy="525100"/>
          </a:xfrm>
        </p:grpSpPr>
        <p:sp>
          <p:nvSpPr>
            <p:cNvPr id="367" name="Google Shape;367;p33"/>
            <p:cNvSpPr/>
            <p:nvPr/>
          </p:nvSpPr>
          <p:spPr>
            <a:xfrm>
              <a:off x="621550" y="299175"/>
              <a:ext cx="378575" cy="464050"/>
            </a:xfrm>
            <a:custGeom>
              <a:avLst/>
              <a:gdLst/>
              <a:ahLst/>
              <a:cxnLst/>
              <a:rect l="l" t="t" r="r" b="b"/>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368" name="Google Shape;368;p33"/>
            <p:cNvSpPr/>
            <p:nvPr/>
          </p:nvSpPr>
          <p:spPr>
            <a:xfrm>
              <a:off x="633750" y="238125"/>
              <a:ext cx="29350" cy="63500"/>
            </a:xfrm>
            <a:custGeom>
              <a:avLst/>
              <a:gdLst/>
              <a:ahLst/>
              <a:cxnLst/>
              <a:rect l="l" t="t" r="r" b="b"/>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369" name="Google Shape;369;p33"/>
            <p:cNvSpPr/>
            <p:nvPr/>
          </p:nvSpPr>
          <p:spPr>
            <a:xfrm>
              <a:off x="716800" y="238125"/>
              <a:ext cx="29325" cy="63500"/>
            </a:xfrm>
            <a:custGeom>
              <a:avLst/>
              <a:gdLst/>
              <a:ahLst/>
              <a:cxnLst/>
              <a:rect l="l" t="t" r="r" b="b"/>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370" name="Google Shape;370;p33"/>
            <p:cNvSpPr/>
            <p:nvPr/>
          </p:nvSpPr>
          <p:spPr>
            <a:xfrm>
              <a:off x="799825" y="238125"/>
              <a:ext cx="29350" cy="63500"/>
            </a:xfrm>
            <a:custGeom>
              <a:avLst/>
              <a:gdLst/>
              <a:ahLst/>
              <a:cxnLst/>
              <a:rect l="l" t="t" r="r" b="b"/>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371" name="Google Shape;371;p33"/>
            <p:cNvSpPr/>
            <p:nvPr/>
          </p:nvSpPr>
          <p:spPr>
            <a:xfrm>
              <a:off x="882875" y="238125"/>
              <a:ext cx="29325" cy="63500"/>
            </a:xfrm>
            <a:custGeom>
              <a:avLst/>
              <a:gdLst/>
              <a:ahLst/>
              <a:cxnLst/>
              <a:rect l="l" t="t" r="r" b="b"/>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372" name="Google Shape;372;p33"/>
            <p:cNvSpPr/>
            <p:nvPr/>
          </p:nvSpPr>
          <p:spPr>
            <a:xfrm>
              <a:off x="584925" y="261325"/>
              <a:ext cx="378575" cy="464050"/>
            </a:xfrm>
            <a:custGeom>
              <a:avLst/>
              <a:gdLst/>
              <a:ahLst/>
              <a:cxnLst/>
              <a:rect l="l" t="t" r="r" b="b"/>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grpSp>
      <p:grpSp>
        <p:nvGrpSpPr>
          <p:cNvPr id="373" name="Google Shape;373;p33"/>
          <p:cNvGrpSpPr/>
          <p:nvPr/>
        </p:nvGrpSpPr>
        <p:grpSpPr>
          <a:xfrm>
            <a:off x="6000216" y="1052447"/>
            <a:ext cx="421263" cy="350686"/>
            <a:chOff x="1244325" y="314425"/>
            <a:chExt cx="444525" cy="370050"/>
          </a:xfrm>
        </p:grpSpPr>
        <p:sp>
          <p:nvSpPr>
            <p:cNvPr id="374" name="Google Shape;374;p33"/>
            <p:cNvSpPr/>
            <p:nvPr/>
          </p:nvSpPr>
          <p:spPr>
            <a:xfrm>
              <a:off x="1388425" y="463425"/>
              <a:ext cx="143525" cy="143500"/>
            </a:xfrm>
            <a:custGeom>
              <a:avLst/>
              <a:gdLst/>
              <a:ahLst/>
              <a:cxnLst/>
              <a:rect l="l" t="t" r="r" b="b"/>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375" name="Google Shape;375;p33"/>
            <p:cNvSpPr/>
            <p:nvPr/>
          </p:nvSpPr>
          <p:spPr>
            <a:xfrm>
              <a:off x="1244325" y="314425"/>
              <a:ext cx="444525" cy="370050"/>
            </a:xfrm>
            <a:custGeom>
              <a:avLst/>
              <a:gdLst/>
              <a:ahLst/>
              <a:cxnLst/>
              <a:rect l="l" t="t" r="r" b="b"/>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grpSp>
      <p:grpSp>
        <p:nvGrpSpPr>
          <p:cNvPr id="376" name="Google Shape;376;p33"/>
          <p:cNvGrpSpPr/>
          <p:nvPr/>
        </p:nvGrpSpPr>
        <p:grpSpPr>
          <a:xfrm>
            <a:off x="6648283" y="1050716"/>
            <a:ext cx="402762" cy="354146"/>
            <a:chOff x="1928175" y="312600"/>
            <a:chExt cx="425000" cy="373700"/>
          </a:xfrm>
        </p:grpSpPr>
        <p:sp>
          <p:nvSpPr>
            <p:cNvPr id="377" name="Google Shape;377;p33"/>
            <p:cNvSpPr/>
            <p:nvPr/>
          </p:nvSpPr>
          <p:spPr>
            <a:xfrm>
              <a:off x="1928175" y="312600"/>
              <a:ext cx="425000" cy="373700"/>
            </a:xfrm>
            <a:custGeom>
              <a:avLst/>
              <a:gdLst/>
              <a:ahLst/>
              <a:cxnLst/>
              <a:rect l="l" t="t" r="r" b="b"/>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378" name="Google Shape;378;p33"/>
            <p:cNvSpPr/>
            <p:nvPr/>
          </p:nvSpPr>
          <p:spPr>
            <a:xfrm>
              <a:off x="1964825" y="349250"/>
              <a:ext cx="351700" cy="300425"/>
            </a:xfrm>
            <a:custGeom>
              <a:avLst/>
              <a:gdLst/>
              <a:ahLst/>
              <a:cxnLst/>
              <a:rect l="l" t="t" r="r" b="b"/>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grpSp>
      <p:sp>
        <p:nvSpPr>
          <p:cNvPr id="379" name="Google Shape;379;p33"/>
          <p:cNvSpPr/>
          <p:nvPr/>
        </p:nvSpPr>
        <p:spPr>
          <a:xfrm>
            <a:off x="7323579" y="1037997"/>
            <a:ext cx="329838" cy="379590"/>
          </a:xfrm>
          <a:custGeom>
            <a:avLst/>
            <a:gdLst/>
            <a:ahLst/>
            <a:cxnLst/>
            <a:rect l="l" t="t" r="r" b="b"/>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380" name="Google Shape;380;p33"/>
          <p:cNvSpPr/>
          <p:nvPr/>
        </p:nvSpPr>
        <p:spPr>
          <a:xfrm>
            <a:off x="7984946" y="1039159"/>
            <a:ext cx="284729" cy="377268"/>
          </a:xfrm>
          <a:custGeom>
            <a:avLst/>
            <a:gdLst/>
            <a:ahLst/>
            <a:cxnLst/>
            <a:rect l="l" t="t" r="r" b="b"/>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grpSp>
        <p:nvGrpSpPr>
          <p:cNvPr id="381" name="Google Shape;381;p33"/>
          <p:cNvGrpSpPr/>
          <p:nvPr/>
        </p:nvGrpSpPr>
        <p:grpSpPr>
          <a:xfrm>
            <a:off x="8534605" y="1032213"/>
            <a:ext cx="462939" cy="391175"/>
            <a:chOff x="3918650" y="293075"/>
            <a:chExt cx="488500" cy="412775"/>
          </a:xfrm>
        </p:grpSpPr>
        <p:sp>
          <p:nvSpPr>
            <p:cNvPr id="382" name="Google Shape;382;p33"/>
            <p:cNvSpPr/>
            <p:nvPr/>
          </p:nvSpPr>
          <p:spPr>
            <a:xfrm>
              <a:off x="4085350" y="293675"/>
              <a:ext cx="154500" cy="412175"/>
            </a:xfrm>
            <a:custGeom>
              <a:avLst/>
              <a:gdLst/>
              <a:ahLst/>
              <a:cxnLst/>
              <a:rect l="l" t="t" r="r" b="b"/>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383" name="Google Shape;383;p33"/>
            <p:cNvSpPr/>
            <p:nvPr/>
          </p:nvSpPr>
          <p:spPr>
            <a:xfrm>
              <a:off x="3918650" y="293075"/>
              <a:ext cx="153900" cy="407275"/>
            </a:xfrm>
            <a:custGeom>
              <a:avLst/>
              <a:gdLst/>
              <a:ahLst/>
              <a:cxnLst/>
              <a:rect l="l" t="t" r="r" b="b"/>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384" name="Google Shape;384;p33"/>
            <p:cNvSpPr/>
            <p:nvPr/>
          </p:nvSpPr>
          <p:spPr>
            <a:xfrm>
              <a:off x="4253250" y="298550"/>
              <a:ext cx="153900" cy="406675"/>
            </a:xfrm>
            <a:custGeom>
              <a:avLst/>
              <a:gdLst/>
              <a:ahLst/>
              <a:cxnLst/>
              <a:rect l="l" t="t" r="r" b="b"/>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grpSp>
      <p:grpSp>
        <p:nvGrpSpPr>
          <p:cNvPr id="385" name="Google Shape;385;p33"/>
          <p:cNvGrpSpPr/>
          <p:nvPr/>
        </p:nvGrpSpPr>
        <p:grpSpPr>
          <a:xfrm>
            <a:off x="9214491" y="1002693"/>
            <a:ext cx="380775" cy="450192"/>
            <a:chOff x="4636075" y="261925"/>
            <a:chExt cx="401800" cy="475050"/>
          </a:xfrm>
        </p:grpSpPr>
        <p:sp>
          <p:nvSpPr>
            <p:cNvPr id="386" name="Google Shape;386;p33"/>
            <p:cNvSpPr/>
            <p:nvPr/>
          </p:nvSpPr>
          <p:spPr>
            <a:xfrm>
              <a:off x="4665400" y="326650"/>
              <a:ext cx="372475" cy="97100"/>
            </a:xfrm>
            <a:custGeom>
              <a:avLst/>
              <a:gdLst/>
              <a:ahLst/>
              <a:cxnLst/>
              <a:rect l="l" t="t" r="r" b="b"/>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387" name="Google Shape;387;p33"/>
            <p:cNvSpPr/>
            <p:nvPr/>
          </p:nvSpPr>
          <p:spPr>
            <a:xfrm>
              <a:off x="4636075" y="438375"/>
              <a:ext cx="372475" cy="97125"/>
            </a:xfrm>
            <a:custGeom>
              <a:avLst/>
              <a:gdLst/>
              <a:ahLst/>
              <a:cxnLst/>
              <a:rect l="l" t="t" r="r" b="b"/>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388" name="Google Shape;388;p33"/>
            <p:cNvSpPr/>
            <p:nvPr/>
          </p:nvSpPr>
          <p:spPr>
            <a:xfrm>
              <a:off x="4814975" y="261925"/>
              <a:ext cx="44000" cy="50100"/>
            </a:xfrm>
            <a:custGeom>
              <a:avLst/>
              <a:gdLst/>
              <a:ahLst/>
              <a:cxnLst/>
              <a:rect l="l" t="t" r="r" b="b"/>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389" name="Google Shape;389;p33"/>
            <p:cNvSpPr/>
            <p:nvPr/>
          </p:nvSpPr>
          <p:spPr>
            <a:xfrm>
              <a:off x="4814975" y="550125"/>
              <a:ext cx="44000" cy="186850"/>
            </a:xfrm>
            <a:custGeom>
              <a:avLst/>
              <a:gdLst/>
              <a:ahLst/>
              <a:cxnLst/>
              <a:rect l="l" t="t" r="r" b="b"/>
              <a:pathLst>
                <a:path w="1760" h="7474" extrusionOk="0">
                  <a:moveTo>
                    <a:pt x="1" y="0"/>
                  </a:moveTo>
                  <a:lnTo>
                    <a:pt x="1" y="7474"/>
                  </a:lnTo>
                  <a:lnTo>
                    <a:pt x="1759" y="7474"/>
                  </a:lnTo>
                  <a:lnTo>
                    <a:pt x="1759"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grpSp>
      <p:sp>
        <p:nvSpPr>
          <p:cNvPr id="390" name="Google Shape;390;p33"/>
          <p:cNvSpPr/>
          <p:nvPr/>
        </p:nvSpPr>
        <p:spPr>
          <a:xfrm>
            <a:off x="9825590" y="1037404"/>
            <a:ext cx="436308" cy="380775"/>
          </a:xfrm>
          <a:custGeom>
            <a:avLst/>
            <a:gdLst/>
            <a:ahLst/>
            <a:cxnLst/>
            <a:rect l="l" t="t" r="r" b="b"/>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grpSp>
        <p:nvGrpSpPr>
          <p:cNvPr id="391" name="Google Shape;391;p33"/>
          <p:cNvGrpSpPr/>
          <p:nvPr/>
        </p:nvGrpSpPr>
        <p:grpSpPr>
          <a:xfrm>
            <a:off x="10491530" y="1040316"/>
            <a:ext cx="381913" cy="374379"/>
            <a:chOff x="5983625" y="301625"/>
            <a:chExt cx="403000" cy="395050"/>
          </a:xfrm>
        </p:grpSpPr>
        <p:sp>
          <p:nvSpPr>
            <p:cNvPr id="392" name="Google Shape;392;p33"/>
            <p:cNvSpPr/>
            <p:nvPr/>
          </p:nvSpPr>
          <p:spPr>
            <a:xfrm>
              <a:off x="5983625" y="319925"/>
              <a:ext cx="403000" cy="67200"/>
            </a:xfrm>
            <a:custGeom>
              <a:avLst/>
              <a:gdLst/>
              <a:ahLst/>
              <a:cxnLst/>
              <a:rect l="l" t="t" r="r" b="b"/>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393" name="Google Shape;393;p33"/>
            <p:cNvSpPr/>
            <p:nvPr/>
          </p:nvSpPr>
          <p:spPr>
            <a:xfrm>
              <a:off x="5983625" y="664900"/>
              <a:ext cx="403000" cy="31775"/>
            </a:xfrm>
            <a:custGeom>
              <a:avLst/>
              <a:gdLst/>
              <a:ahLst/>
              <a:cxnLst/>
              <a:rect l="l" t="t" r="r" b="b"/>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394" name="Google Shape;394;p33"/>
            <p:cNvSpPr/>
            <p:nvPr/>
          </p:nvSpPr>
          <p:spPr>
            <a:xfrm>
              <a:off x="6041025" y="301625"/>
              <a:ext cx="29325" cy="63500"/>
            </a:xfrm>
            <a:custGeom>
              <a:avLst/>
              <a:gdLst/>
              <a:ahLst/>
              <a:cxnLst/>
              <a:rect l="l" t="t" r="r" b="b"/>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395" name="Google Shape;395;p33"/>
            <p:cNvSpPr/>
            <p:nvPr/>
          </p:nvSpPr>
          <p:spPr>
            <a:xfrm>
              <a:off x="6297450" y="301625"/>
              <a:ext cx="29350" cy="63500"/>
            </a:xfrm>
            <a:custGeom>
              <a:avLst/>
              <a:gdLst/>
              <a:ahLst/>
              <a:cxnLst/>
              <a:rect l="l" t="t" r="r" b="b"/>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396" name="Google Shape;396;p33"/>
            <p:cNvSpPr/>
            <p:nvPr/>
          </p:nvSpPr>
          <p:spPr>
            <a:xfrm>
              <a:off x="6097200" y="509200"/>
              <a:ext cx="50700" cy="53775"/>
            </a:xfrm>
            <a:custGeom>
              <a:avLst/>
              <a:gdLst/>
              <a:ahLst/>
              <a:cxnLst/>
              <a:rect l="l" t="t" r="r" b="b"/>
              <a:pathLst>
                <a:path w="2028" h="2151" extrusionOk="0">
                  <a:moveTo>
                    <a:pt x="0" y="1"/>
                  </a:moveTo>
                  <a:lnTo>
                    <a:pt x="0" y="2150"/>
                  </a:lnTo>
                  <a:lnTo>
                    <a:pt x="2027" y="2150"/>
                  </a:lnTo>
                  <a:lnTo>
                    <a:pt x="2027"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397" name="Google Shape;397;p33"/>
            <p:cNvSpPr/>
            <p:nvPr/>
          </p:nvSpPr>
          <p:spPr>
            <a:xfrm>
              <a:off x="6097200" y="448150"/>
              <a:ext cx="50700" cy="48875"/>
            </a:xfrm>
            <a:custGeom>
              <a:avLst/>
              <a:gdLst/>
              <a:ahLst/>
              <a:cxnLst/>
              <a:rect l="l" t="t" r="r" b="b"/>
              <a:pathLst>
                <a:path w="2028" h="1955" extrusionOk="0">
                  <a:moveTo>
                    <a:pt x="0" y="1"/>
                  </a:moveTo>
                  <a:lnTo>
                    <a:pt x="0" y="1954"/>
                  </a:lnTo>
                  <a:lnTo>
                    <a:pt x="2027" y="1954"/>
                  </a:lnTo>
                  <a:lnTo>
                    <a:pt x="2027"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398" name="Google Shape;398;p33"/>
            <p:cNvSpPr/>
            <p:nvPr/>
          </p:nvSpPr>
          <p:spPr>
            <a:xfrm>
              <a:off x="6097200" y="575150"/>
              <a:ext cx="50700" cy="48875"/>
            </a:xfrm>
            <a:custGeom>
              <a:avLst/>
              <a:gdLst/>
              <a:ahLst/>
              <a:cxnLst/>
              <a:rect l="l" t="t" r="r" b="b"/>
              <a:pathLst>
                <a:path w="2028" h="1955" extrusionOk="0">
                  <a:moveTo>
                    <a:pt x="0" y="1"/>
                  </a:moveTo>
                  <a:lnTo>
                    <a:pt x="0" y="1954"/>
                  </a:lnTo>
                  <a:lnTo>
                    <a:pt x="2027" y="1954"/>
                  </a:lnTo>
                  <a:lnTo>
                    <a:pt x="2027"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399" name="Google Shape;399;p33"/>
            <p:cNvSpPr/>
            <p:nvPr/>
          </p:nvSpPr>
          <p:spPr>
            <a:xfrm>
              <a:off x="6160075" y="575150"/>
              <a:ext cx="50100" cy="48875"/>
            </a:xfrm>
            <a:custGeom>
              <a:avLst/>
              <a:gdLst/>
              <a:ahLst/>
              <a:cxnLst/>
              <a:rect l="l" t="t" r="r" b="b"/>
              <a:pathLst>
                <a:path w="2004" h="1955" extrusionOk="0">
                  <a:moveTo>
                    <a:pt x="1" y="1"/>
                  </a:moveTo>
                  <a:lnTo>
                    <a:pt x="1" y="1954"/>
                  </a:lnTo>
                  <a:lnTo>
                    <a:pt x="2003" y="1954"/>
                  </a:lnTo>
                  <a:lnTo>
                    <a:pt x="2003"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400" name="Google Shape;400;p33"/>
            <p:cNvSpPr/>
            <p:nvPr/>
          </p:nvSpPr>
          <p:spPr>
            <a:xfrm>
              <a:off x="6034300" y="509200"/>
              <a:ext cx="50700" cy="53775"/>
            </a:xfrm>
            <a:custGeom>
              <a:avLst/>
              <a:gdLst/>
              <a:ahLst/>
              <a:cxnLst/>
              <a:rect l="l" t="t" r="r" b="b"/>
              <a:pathLst>
                <a:path w="2028" h="2151" extrusionOk="0">
                  <a:moveTo>
                    <a:pt x="1" y="1"/>
                  </a:moveTo>
                  <a:lnTo>
                    <a:pt x="1" y="2150"/>
                  </a:lnTo>
                  <a:lnTo>
                    <a:pt x="2028" y="2150"/>
                  </a:lnTo>
                  <a:lnTo>
                    <a:pt x="2028"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401" name="Google Shape;401;p33"/>
            <p:cNvSpPr/>
            <p:nvPr/>
          </p:nvSpPr>
          <p:spPr>
            <a:xfrm>
              <a:off x="6034300" y="575150"/>
              <a:ext cx="50700" cy="48875"/>
            </a:xfrm>
            <a:custGeom>
              <a:avLst/>
              <a:gdLst/>
              <a:ahLst/>
              <a:cxnLst/>
              <a:rect l="l" t="t" r="r" b="b"/>
              <a:pathLst>
                <a:path w="2028" h="1955" extrusionOk="0">
                  <a:moveTo>
                    <a:pt x="1" y="1"/>
                  </a:moveTo>
                  <a:lnTo>
                    <a:pt x="1" y="1954"/>
                  </a:lnTo>
                  <a:lnTo>
                    <a:pt x="2028" y="1954"/>
                  </a:lnTo>
                  <a:lnTo>
                    <a:pt x="2028"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402" name="Google Shape;402;p33"/>
            <p:cNvSpPr/>
            <p:nvPr/>
          </p:nvSpPr>
          <p:spPr>
            <a:xfrm>
              <a:off x="6034300" y="448150"/>
              <a:ext cx="50700" cy="48875"/>
            </a:xfrm>
            <a:custGeom>
              <a:avLst/>
              <a:gdLst/>
              <a:ahLst/>
              <a:cxnLst/>
              <a:rect l="l" t="t" r="r" b="b"/>
              <a:pathLst>
                <a:path w="2028" h="1955" extrusionOk="0">
                  <a:moveTo>
                    <a:pt x="1" y="1"/>
                  </a:moveTo>
                  <a:lnTo>
                    <a:pt x="1" y="1954"/>
                  </a:lnTo>
                  <a:lnTo>
                    <a:pt x="2028" y="1954"/>
                  </a:lnTo>
                  <a:lnTo>
                    <a:pt x="2028"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403" name="Google Shape;403;p33"/>
            <p:cNvSpPr/>
            <p:nvPr/>
          </p:nvSpPr>
          <p:spPr>
            <a:xfrm>
              <a:off x="6160075" y="509200"/>
              <a:ext cx="50100" cy="53775"/>
            </a:xfrm>
            <a:custGeom>
              <a:avLst/>
              <a:gdLst/>
              <a:ahLst/>
              <a:cxnLst/>
              <a:rect l="l" t="t" r="r" b="b"/>
              <a:pathLst>
                <a:path w="2004" h="2151" extrusionOk="0">
                  <a:moveTo>
                    <a:pt x="1" y="1"/>
                  </a:moveTo>
                  <a:lnTo>
                    <a:pt x="1" y="2150"/>
                  </a:lnTo>
                  <a:lnTo>
                    <a:pt x="2003" y="2150"/>
                  </a:lnTo>
                  <a:lnTo>
                    <a:pt x="2003"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404" name="Google Shape;404;p33"/>
            <p:cNvSpPr/>
            <p:nvPr/>
          </p:nvSpPr>
          <p:spPr>
            <a:xfrm>
              <a:off x="5983625" y="399300"/>
              <a:ext cx="403000" cy="272950"/>
            </a:xfrm>
            <a:custGeom>
              <a:avLst/>
              <a:gdLst/>
              <a:ahLst/>
              <a:cxnLst/>
              <a:rect l="l" t="t" r="r" b="b"/>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405" name="Google Shape;405;p33"/>
            <p:cNvSpPr/>
            <p:nvPr/>
          </p:nvSpPr>
          <p:spPr>
            <a:xfrm>
              <a:off x="6285250" y="575150"/>
              <a:ext cx="50700" cy="48875"/>
            </a:xfrm>
            <a:custGeom>
              <a:avLst/>
              <a:gdLst/>
              <a:ahLst/>
              <a:cxnLst/>
              <a:rect l="l" t="t" r="r" b="b"/>
              <a:pathLst>
                <a:path w="2028" h="1955" extrusionOk="0">
                  <a:moveTo>
                    <a:pt x="0" y="1"/>
                  </a:moveTo>
                  <a:lnTo>
                    <a:pt x="0" y="1954"/>
                  </a:lnTo>
                  <a:lnTo>
                    <a:pt x="2028" y="1954"/>
                  </a:lnTo>
                  <a:lnTo>
                    <a:pt x="2028"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406" name="Google Shape;406;p33"/>
            <p:cNvSpPr/>
            <p:nvPr/>
          </p:nvSpPr>
          <p:spPr>
            <a:xfrm>
              <a:off x="6285250" y="509200"/>
              <a:ext cx="50700" cy="53775"/>
            </a:xfrm>
            <a:custGeom>
              <a:avLst/>
              <a:gdLst/>
              <a:ahLst/>
              <a:cxnLst/>
              <a:rect l="l" t="t" r="r" b="b"/>
              <a:pathLst>
                <a:path w="2028" h="2151" extrusionOk="0">
                  <a:moveTo>
                    <a:pt x="0" y="1"/>
                  </a:moveTo>
                  <a:lnTo>
                    <a:pt x="0" y="2150"/>
                  </a:lnTo>
                  <a:lnTo>
                    <a:pt x="2028" y="2150"/>
                  </a:lnTo>
                  <a:lnTo>
                    <a:pt x="2028"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407" name="Google Shape;407;p33"/>
            <p:cNvSpPr/>
            <p:nvPr/>
          </p:nvSpPr>
          <p:spPr>
            <a:xfrm>
              <a:off x="6285250" y="448150"/>
              <a:ext cx="50700" cy="48875"/>
            </a:xfrm>
            <a:custGeom>
              <a:avLst/>
              <a:gdLst/>
              <a:ahLst/>
              <a:cxnLst/>
              <a:rect l="l" t="t" r="r" b="b"/>
              <a:pathLst>
                <a:path w="2028" h="1955" extrusionOk="0">
                  <a:moveTo>
                    <a:pt x="0" y="1"/>
                  </a:moveTo>
                  <a:lnTo>
                    <a:pt x="0" y="1954"/>
                  </a:lnTo>
                  <a:lnTo>
                    <a:pt x="2028" y="1954"/>
                  </a:lnTo>
                  <a:lnTo>
                    <a:pt x="2028"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408" name="Google Shape;408;p33"/>
            <p:cNvSpPr/>
            <p:nvPr/>
          </p:nvSpPr>
          <p:spPr>
            <a:xfrm>
              <a:off x="6222350" y="575150"/>
              <a:ext cx="50700" cy="48875"/>
            </a:xfrm>
            <a:custGeom>
              <a:avLst/>
              <a:gdLst/>
              <a:ahLst/>
              <a:cxnLst/>
              <a:rect l="l" t="t" r="r" b="b"/>
              <a:pathLst>
                <a:path w="2028" h="1955" extrusionOk="0">
                  <a:moveTo>
                    <a:pt x="1" y="1"/>
                  </a:moveTo>
                  <a:lnTo>
                    <a:pt x="1" y="1954"/>
                  </a:lnTo>
                  <a:lnTo>
                    <a:pt x="2028" y="1954"/>
                  </a:lnTo>
                  <a:lnTo>
                    <a:pt x="2028"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409" name="Google Shape;409;p33"/>
            <p:cNvSpPr/>
            <p:nvPr/>
          </p:nvSpPr>
          <p:spPr>
            <a:xfrm>
              <a:off x="6160075" y="448150"/>
              <a:ext cx="50100" cy="48875"/>
            </a:xfrm>
            <a:custGeom>
              <a:avLst/>
              <a:gdLst/>
              <a:ahLst/>
              <a:cxnLst/>
              <a:rect l="l" t="t" r="r" b="b"/>
              <a:pathLst>
                <a:path w="2004" h="1955" extrusionOk="0">
                  <a:moveTo>
                    <a:pt x="1" y="1"/>
                  </a:moveTo>
                  <a:lnTo>
                    <a:pt x="1" y="1954"/>
                  </a:lnTo>
                  <a:lnTo>
                    <a:pt x="2003" y="1954"/>
                  </a:lnTo>
                  <a:lnTo>
                    <a:pt x="2003"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410" name="Google Shape;410;p33"/>
            <p:cNvSpPr/>
            <p:nvPr/>
          </p:nvSpPr>
          <p:spPr>
            <a:xfrm>
              <a:off x="6222350" y="509200"/>
              <a:ext cx="50700" cy="53775"/>
            </a:xfrm>
            <a:custGeom>
              <a:avLst/>
              <a:gdLst/>
              <a:ahLst/>
              <a:cxnLst/>
              <a:rect l="l" t="t" r="r" b="b"/>
              <a:pathLst>
                <a:path w="2028" h="2151" extrusionOk="0">
                  <a:moveTo>
                    <a:pt x="1" y="1"/>
                  </a:moveTo>
                  <a:lnTo>
                    <a:pt x="1" y="2150"/>
                  </a:lnTo>
                  <a:lnTo>
                    <a:pt x="2028" y="2150"/>
                  </a:lnTo>
                  <a:lnTo>
                    <a:pt x="2028"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411" name="Google Shape;411;p33"/>
            <p:cNvSpPr/>
            <p:nvPr/>
          </p:nvSpPr>
          <p:spPr>
            <a:xfrm>
              <a:off x="6222350" y="448150"/>
              <a:ext cx="50700" cy="48875"/>
            </a:xfrm>
            <a:custGeom>
              <a:avLst/>
              <a:gdLst/>
              <a:ahLst/>
              <a:cxnLst/>
              <a:rect l="l" t="t" r="r" b="b"/>
              <a:pathLst>
                <a:path w="2028" h="1955" extrusionOk="0">
                  <a:moveTo>
                    <a:pt x="1" y="1"/>
                  </a:moveTo>
                  <a:lnTo>
                    <a:pt x="1" y="1954"/>
                  </a:lnTo>
                  <a:lnTo>
                    <a:pt x="2028" y="1954"/>
                  </a:lnTo>
                  <a:lnTo>
                    <a:pt x="2028"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grpSp>
      <p:grpSp>
        <p:nvGrpSpPr>
          <p:cNvPr id="412" name="Google Shape;412;p33"/>
          <p:cNvGrpSpPr/>
          <p:nvPr/>
        </p:nvGrpSpPr>
        <p:grpSpPr>
          <a:xfrm>
            <a:off x="11133224" y="1037402"/>
            <a:ext cx="376132" cy="375562"/>
            <a:chOff x="6660750" y="298550"/>
            <a:chExt cx="396900" cy="396300"/>
          </a:xfrm>
        </p:grpSpPr>
        <p:sp>
          <p:nvSpPr>
            <p:cNvPr id="413" name="Google Shape;413;p33"/>
            <p:cNvSpPr/>
            <p:nvPr/>
          </p:nvSpPr>
          <p:spPr>
            <a:xfrm>
              <a:off x="6660750" y="298550"/>
              <a:ext cx="396900" cy="396300"/>
            </a:xfrm>
            <a:custGeom>
              <a:avLst/>
              <a:gdLst/>
              <a:ahLst/>
              <a:cxnLst/>
              <a:rect l="l" t="t" r="r" b="b"/>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414" name="Google Shape;414;p33"/>
            <p:cNvSpPr/>
            <p:nvPr/>
          </p:nvSpPr>
          <p:spPr>
            <a:xfrm>
              <a:off x="6697400" y="335200"/>
              <a:ext cx="323625" cy="323025"/>
            </a:xfrm>
            <a:custGeom>
              <a:avLst/>
              <a:gdLst/>
              <a:ahLst/>
              <a:cxnLst/>
              <a:rect l="l" t="t" r="r" b="b"/>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grpSp>
      <p:grpSp>
        <p:nvGrpSpPr>
          <p:cNvPr id="415" name="Google Shape;415;p33"/>
          <p:cNvGrpSpPr/>
          <p:nvPr/>
        </p:nvGrpSpPr>
        <p:grpSpPr>
          <a:xfrm>
            <a:off x="5375319" y="1628775"/>
            <a:ext cx="393473" cy="476230"/>
            <a:chOff x="584925" y="922575"/>
            <a:chExt cx="415200" cy="502525"/>
          </a:xfrm>
        </p:grpSpPr>
        <p:sp>
          <p:nvSpPr>
            <p:cNvPr id="416" name="Google Shape;416;p33"/>
            <p:cNvSpPr/>
            <p:nvPr/>
          </p:nvSpPr>
          <p:spPr>
            <a:xfrm>
              <a:off x="584925" y="961025"/>
              <a:ext cx="378575" cy="464075"/>
            </a:xfrm>
            <a:custGeom>
              <a:avLst/>
              <a:gdLst/>
              <a:ahLst/>
              <a:cxnLst/>
              <a:rect l="l" t="t" r="r" b="b"/>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417" name="Google Shape;417;p33"/>
            <p:cNvSpPr/>
            <p:nvPr/>
          </p:nvSpPr>
          <p:spPr>
            <a:xfrm>
              <a:off x="621550" y="922575"/>
              <a:ext cx="378575" cy="464050"/>
            </a:xfrm>
            <a:custGeom>
              <a:avLst/>
              <a:gdLst/>
              <a:ahLst/>
              <a:cxnLst/>
              <a:rect l="l" t="t" r="r" b="b"/>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418" name="Google Shape;418;p33"/>
            <p:cNvSpPr/>
            <p:nvPr/>
          </p:nvSpPr>
          <p:spPr>
            <a:xfrm>
              <a:off x="915850" y="922575"/>
              <a:ext cx="84275" cy="84275"/>
            </a:xfrm>
            <a:custGeom>
              <a:avLst/>
              <a:gdLst/>
              <a:ahLst/>
              <a:cxnLst/>
              <a:rect l="l" t="t" r="r" b="b"/>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grpSp>
      <p:grpSp>
        <p:nvGrpSpPr>
          <p:cNvPr id="419" name="Google Shape;419;p33"/>
          <p:cNvGrpSpPr/>
          <p:nvPr/>
        </p:nvGrpSpPr>
        <p:grpSpPr>
          <a:xfrm>
            <a:off x="6002537" y="1617782"/>
            <a:ext cx="416645" cy="496485"/>
            <a:chOff x="1246775" y="910975"/>
            <a:chExt cx="439650" cy="523900"/>
          </a:xfrm>
        </p:grpSpPr>
        <p:sp>
          <p:nvSpPr>
            <p:cNvPr id="420" name="Google Shape;420;p33"/>
            <p:cNvSpPr/>
            <p:nvPr/>
          </p:nvSpPr>
          <p:spPr>
            <a:xfrm>
              <a:off x="1246775" y="970800"/>
              <a:ext cx="378575" cy="464075"/>
            </a:xfrm>
            <a:custGeom>
              <a:avLst/>
              <a:gdLst/>
              <a:ahLst/>
              <a:cxnLst/>
              <a:rect l="l" t="t" r="r" b="b"/>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421" name="Google Shape;421;p33"/>
            <p:cNvSpPr/>
            <p:nvPr/>
          </p:nvSpPr>
          <p:spPr>
            <a:xfrm>
              <a:off x="1307825" y="910975"/>
              <a:ext cx="378600" cy="464050"/>
            </a:xfrm>
            <a:custGeom>
              <a:avLst/>
              <a:gdLst/>
              <a:ahLst/>
              <a:cxnLst/>
              <a:rect l="l" t="t" r="r" b="b"/>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422" name="Google Shape;422;p33"/>
            <p:cNvSpPr/>
            <p:nvPr/>
          </p:nvSpPr>
          <p:spPr>
            <a:xfrm>
              <a:off x="1602125" y="910975"/>
              <a:ext cx="84300" cy="84275"/>
            </a:xfrm>
            <a:custGeom>
              <a:avLst/>
              <a:gdLst/>
              <a:ahLst/>
              <a:cxnLst/>
              <a:rect l="l" t="t" r="r" b="b"/>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grpSp>
      <p:grpSp>
        <p:nvGrpSpPr>
          <p:cNvPr id="423" name="Google Shape;423;p33"/>
          <p:cNvGrpSpPr/>
          <p:nvPr/>
        </p:nvGrpSpPr>
        <p:grpSpPr>
          <a:xfrm>
            <a:off x="6646554" y="1697624"/>
            <a:ext cx="406220" cy="337941"/>
            <a:chOff x="1926350" y="995225"/>
            <a:chExt cx="428650" cy="356600"/>
          </a:xfrm>
        </p:grpSpPr>
        <p:sp>
          <p:nvSpPr>
            <p:cNvPr id="424" name="Google Shape;424;p33"/>
            <p:cNvSpPr/>
            <p:nvPr/>
          </p:nvSpPr>
          <p:spPr>
            <a:xfrm>
              <a:off x="1926350" y="1298075"/>
              <a:ext cx="208225" cy="53750"/>
            </a:xfrm>
            <a:custGeom>
              <a:avLst/>
              <a:gdLst/>
              <a:ahLst/>
              <a:cxnLst/>
              <a:rect l="l" t="t" r="r" b="b"/>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425" name="Google Shape;425;p33"/>
            <p:cNvSpPr/>
            <p:nvPr/>
          </p:nvSpPr>
          <p:spPr>
            <a:xfrm>
              <a:off x="2146775" y="1298075"/>
              <a:ext cx="208225" cy="53750"/>
            </a:xfrm>
            <a:custGeom>
              <a:avLst/>
              <a:gdLst/>
              <a:ahLst/>
              <a:cxnLst/>
              <a:rect l="l" t="t" r="r" b="b"/>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426" name="Google Shape;426;p33"/>
            <p:cNvSpPr/>
            <p:nvPr/>
          </p:nvSpPr>
          <p:spPr>
            <a:xfrm>
              <a:off x="1926350" y="995225"/>
              <a:ext cx="208225" cy="332175"/>
            </a:xfrm>
            <a:custGeom>
              <a:avLst/>
              <a:gdLst/>
              <a:ahLst/>
              <a:cxnLst/>
              <a:rect l="l" t="t" r="r" b="b"/>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427" name="Google Shape;427;p33"/>
            <p:cNvSpPr/>
            <p:nvPr/>
          </p:nvSpPr>
          <p:spPr>
            <a:xfrm>
              <a:off x="2146775" y="995225"/>
              <a:ext cx="208225" cy="332175"/>
            </a:xfrm>
            <a:custGeom>
              <a:avLst/>
              <a:gdLst/>
              <a:ahLst/>
              <a:cxnLst/>
              <a:rect l="l" t="t" r="r" b="b"/>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grpSp>
      <p:sp>
        <p:nvSpPr>
          <p:cNvPr id="428" name="Google Shape;428;p33"/>
          <p:cNvSpPr/>
          <p:nvPr/>
        </p:nvSpPr>
        <p:spPr>
          <a:xfrm>
            <a:off x="7290009" y="1669273"/>
            <a:ext cx="396980" cy="394659"/>
          </a:xfrm>
          <a:custGeom>
            <a:avLst/>
            <a:gdLst/>
            <a:ahLst/>
            <a:cxnLst/>
            <a:rect l="l" t="t" r="r" b="b"/>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429" name="Google Shape;429;p33"/>
          <p:cNvSpPr/>
          <p:nvPr/>
        </p:nvSpPr>
        <p:spPr>
          <a:xfrm>
            <a:off x="7929411" y="1688962"/>
            <a:ext cx="395796" cy="355306"/>
          </a:xfrm>
          <a:custGeom>
            <a:avLst/>
            <a:gdLst/>
            <a:ahLst/>
            <a:cxnLst/>
            <a:rect l="l" t="t" r="r" b="b"/>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430" name="Google Shape;430;p33"/>
          <p:cNvSpPr/>
          <p:nvPr/>
        </p:nvSpPr>
        <p:spPr>
          <a:xfrm>
            <a:off x="8574004" y="1691852"/>
            <a:ext cx="384235" cy="349502"/>
          </a:xfrm>
          <a:custGeom>
            <a:avLst/>
            <a:gdLst/>
            <a:ahLst/>
            <a:cxnLst/>
            <a:rect l="l" t="t" r="r" b="b"/>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431" name="Google Shape;431;p33"/>
          <p:cNvSpPr/>
          <p:nvPr/>
        </p:nvSpPr>
        <p:spPr>
          <a:xfrm>
            <a:off x="9225539" y="1695311"/>
            <a:ext cx="358789" cy="342583"/>
          </a:xfrm>
          <a:custGeom>
            <a:avLst/>
            <a:gdLst/>
            <a:ahLst/>
            <a:cxnLst/>
            <a:rect l="l" t="t" r="r" b="b"/>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grpSp>
        <p:nvGrpSpPr>
          <p:cNvPr id="432" name="Google Shape;432;p33"/>
          <p:cNvGrpSpPr/>
          <p:nvPr/>
        </p:nvGrpSpPr>
        <p:grpSpPr>
          <a:xfrm>
            <a:off x="9845784" y="1672178"/>
            <a:ext cx="395796" cy="396364"/>
            <a:chOff x="5302225" y="968375"/>
            <a:chExt cx="417650" cy="418250"/>
          </a:xfrm>
        </p:grpSpPr>
        <p:sp>
          <p:nvSpPr>
            <p:cNvPr id="433" name="Google Shape;433;p33"/>
            <p:cNvSpPr/>
            <p:nvPr/>
          </p:nvSpPr>
          <p:spPr>
            <a:xfrm>
              <a:off x="5333350" y="991575"/>
              <a:ext cx="152075" cy="155100"/>
            </a:xfrm>
            <a:custGeom>
              <a:avLst/>
              <a:gdLst/>
              <a:ahLst/>
              <a:cxnLst/>
              <a:rect l="l" t="t" r="r" b="b"/>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434" name="Google Shape;434;p33"/>
            <p:cNvSpPr/>
            <p:nvPr/>
          </p:nvSpPr>
          <p:spPr>
            <a:xfrm>
              <a:off x="5302225" y="968375"/>
              <a:ext cx="417650" cy="418250"/>
            </a:xfrm>
            <a:custGeom>
              <a:avLst/>
              <a:gdLst/>
              <a:ahLst/>
              <a:cxnLst/>
              <a:rect l="l" t="t" r="r" b="b"/>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grpSp>
      <p:grpSp>
        <p:nvGrpSpPr>
          <p:cNvPr id="435" name="Google Shape;435;p33"/>
          <p:cNvGrpSpPr/>
          <p:nvPr/>
        </p:nvGrpSpPr>
        <p:grpSpPr>
          <a:xfrm>
            <a:off x="10437133" y="1627614"/>
            <a:ext cx="490705" cy="477960"/>
            <a:chOff x="5926225" y="921350"/>
            <a:chExt cx="517800" cy="504350"/>
          </a:xfrm>
        </p:grpSpPr>
        <p:sp>
          <p:nvSpPr>
            <p:cNvPr id="436" name="Google Shape;436;p33"/>
            <p:cNvSpPr/>
            <p:nvPr/>
          </p:nvSpPr>
          <p:spPr>
            <a:xfrm>
              <a:off x="5926225" y="921350"/>
              <a:ext cx="517800" cy="504350"/>
            </a:xfrm>
            <a:custGeom>
              <a:avLst/>
              <a:gdLst/>
              <a:ahLst/>
              <a:cxnLst/>
              <a:rect l="l" t="t" r="r" b="b"/>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437" name="Google Shape;437;p33"/>
            <p:cNvSpPr/>
            <p:nvPr/>
          </p:nvSpPr>
          <p:spPr>
            <a:xfrm>
              <a:off x="6016600" y="1005000"/>
              <a:ext cx="337050" cy="337050"/>
            </a:xfrm>
            <a:custGeom>
              <a:avLst/>
              <a:gdLst/>
              <a:ahLst/>
              <a:cxnLst/>
              <a:rect l="l" t="t" r="r" b="b"/>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grpSp>
      <p:grpSp>
        <p:nvGrpSpPr>
          <p:cNvPr id="438" name="Google Shape;438;p33"/>
          <p:cNvGrpSpPr/>
          <p:nvPr/>
        </p:nvGrpSpPr>
        <p:grpSpPr>
          <a:xfrm>
            <a:off x="11092142" y="1636878"/>
            <a:ext cx="458295" cy="459457"/>
            <a:chOff x="6617400" y="931125"/>
            <a:chExt cx="483600" cy="484825"/>
          </a:xfrm>
        </p:grpSpPr>
        <p:sp>
          <p:nvSpPr>
            <p:cNvPr id="439" name="Google Shape;439;p33"/>
            <p:cNvSpPr/>
            <p:nvPr/>
          </p:nvSpPr>
          <p:spPr>
            <a:xfrm>
              <a:off x="6843925" y="1183900"/>
              <a:ext cx="121525" cy="232050"/>
            </a:xfrm>
            <a:custGeom>
              <a:avLst/>
              <a:gdLst/>
              <a:ahLst/>
              <a:cxnLst/>
              <a:rect l="l" t="t" r="r" b="b"/>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440" name="Google Shape;440;p33"/>
            <p:cNvSpPr/>
            <p:nvPr/>
          </p:nvSpPr>
          <p:spPr>
            <a:xfrm>
              <a:off x="6617400" y="931125"/>
              <a:ext cx="483600" cy="259500"/>
            </a:xfrm>
            <a:custGeom>
              <a:avLst/>
              <a:gdLst/>
              <a:ahLst/>
              <a:cxnLst/>
              <a:rect l="l" t="t" r="r" b="b"/>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grpSp>
      <p:grpSp>
        <p:nvGrpSpPr>
          <p:cNvPr id="441" name="Google Shape;441;p33"/>
          <p:cNvGrpSpPr/>
          <p:nvPr/>
        </p:nvGrpSpPr>
        <p:grpSpPr>
          <a:xfrm>
            <a:off x="5351012" y="2350310"/>
            <a:ext cx="442089" cy="310174"/>
            <a:chOff x="559275" y="1683950"/>
            <a:chExt cx="466500" cy="327300"/>
          </a:xfrm>
        </p:grpSpPr>
        <p:sp>
          <p:nvSpPr>
            <p:cNvPr id="442" name="Google Shape;442;p33"/>
            <p:cNvSpPr/>
            <p:nvPr/>
          </p:nvSpPr>
          <p:spPr>
            <a:xfrm>
              <a:off x="559275" y="1683950"/>
              <a:ext cx="466500" cy="197850"/>
            </a:xfrm>
            <a:custGeom>
              <a:avLst/>
              <a:gdLst/>
              <a:ahLst/>
              <a:cxnLst/>
              <a:rect l="l" t="t" r="r" b="b"/>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443" name="Google Shape;443;p33"/>
            <p:cNvSpPr/>
            <p:nvPr/>
          </p:nvSpPr>
          <p:spPr>
            <a:xfrm>
              <a:off x="559275" y="1727925"/>
              <a:ext cx="466500" cy="283325"/>
            </a:xfrm>
            <a:custGeom>
              <a:avLst/>
              <a:gdLst/>
              <a:ahLst/>
              <a:cxnLst/>
              <a:rect l="l" t="t" r="r" b="b"/>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grpSp>
      <p:grpSp>
        <p:nvGrpSpPr>
          <p:cNvPr id="444" name="Google Shape;444;p33"/>
          <p:cNvGrpSpPr/>
          <p:nvPr/>
        </p:nvGrpSpPr>
        <p:grpSpPr>
          <a:xfrm>
            <a:off x="5989816" y="2288997"/>
            <a:ext cx="442089" cy="432826"/>
            <a:chOff x="1233350" y="1619250"/>
            <a:chExt cx="466500" cy="456725"/>
          </a:xfrm>
        </p:grpSpPr>
        <p:sp>
          <p:nvSpPr>
            <p:cNvPr id="445" name="Google Shape;445;p33"/>
            <p:cNvSpPr/>
            <p:nvPr/>
          </p:nvSpPr>
          <p:spPr>
            <a:xfrm>
              <a:off x="1233350" y="1619250"/>
              <a:ext cx="466500" cy="456725"/>
            </a:xfrm>
            <a:custGeom>
              <a:avLst/>
              <a:gdLst/>
              <a:ahLst/>
              <a:cxnLst/>
              <a:rect l="l" t="t" r="r" b="b"/>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446" name="Google Shape;446;p33"/>
            <p:cNvSpPr/>
            <p:nvPr/>
          </p:nvSpPr>
          <p:spPr>
            <a:xfrm>
              <a:off x="1382325" y="1792025"/>
              <a:ext cx="168550" cy="12250"/>
            </a:xfrm>
            <a:custGeom>
              <a:avLst/>
              <a:gdLst/>
              <a:ahLst/>
              <a:cxnLst/>
              <a:rect l="l" t="t" r="r" b="b"/>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447" name="Google Shape;447;p33"/>
            <p:cNvSpPr/>
            <p:nvPr/>
          </p:nvSpPr>
          <p:spPr>
            <a:xfrm>
              <a:off x="1382325" y="1825000"/>
              <a:ext cx="168550" cy="12250"/>
            </a:xfrm>
            <a:custGeom>
              <a:avLst/>
              <a:gdLst/>
              <a:ahLst/>
              <a:cxnLst/>
              <a:rect l="l" t="t" r="r" b="b"/>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448" name="Google Shape;448;p33"/>
            <p:cNvSpPr/>
            <p:nvPr/>
          </p:nvSpPr>
          <p:spPr>
            <a:xfrm>
              <a:off x="1382325" y="1858575"/>
              <a:ext cx="70850" cy="12250"/>
            </a:xfrm>
            <a:custGeom>
              <a:avLst/>
              <a:gdLst/>
              <a:ahLst/>
              <a:cxnLst/>
              <a:rect l="l" t="t" r="r" b="b"/>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grpSp>
      <p:grpSp>
        <p:nvGrpSpPr>
          <p:cNvPr id="449" name="Google Shape;449;p33"/>
          <p:cNvGrpSpPr/>
          <p:nvPr/>
        </p:nvGrpSpPr>
        <p:grpSpPr>
          <a:xfrm>
            <a:off x="6642502" y="2298235"/>
            <a:ext cx="414322" cy="414322"/>
            <a:chOff x="1922075" y="1629000"/>
            <a:chExt cx="437200" cy="437200"/>
          </a:xfrm>
        </p:grpSpPr>
        <p:sp>
          <p:nvSpPr>
            <p:cNvPr id="450" name="Google Shape;450;p33"/>
            <p:cNvSpPr/>
            <p:nvPr/>
          </p:nvSpPr>
          <p:spPr>
            <a:xfrm>
              <a:off x="2208425" y="1629000"/>
              <a:ext cx="150850" cy="150850"/>
            </a:xfrm>
            <a:custGeom>
              <a:avLst/>
              <a:gdLst/>
              <a:ahLst/>
              <a:cxnLst/>
              <a:rect l="l" t="t" r="r" b="b"/>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451" name="Google Shape;451;p33"/>
            <p:cNvSpPr/>
            <p:nvPr/>
          </p:nvSpPr>
          <p:spPr>
            <a:xfrm>
              <a:off x="1922075" y="1686400"/>
              <a:ext cx="379800" cy="379800"/>
            </a:xfrm>
            <a:custGeom>
              <a:avLst/>
              <a:gdLst/>
              <a:ahLst/>
              <a:cxnLst/>
              <a:rect l="l" t="t" r="r" b="b"/>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grpSp>
      <p:grpSp>
        <p:nvGrpSpPr>
          <p:cNvPr id="452" name="Google Shape;452;p33"/>
          <p:cNvGrpSpPr/>
          <p:nvPr/>
        </p:nvGrpSpPr>
        <p:grpSpPr>
          <a:xfrm>
            <a:off x="7279578" y="2296507"/>
            <a:ext cx="417780" cy="417781"/>
            <a:chOff x="2594325" y="1627175"/>
            <a:chExt cx="440850" cy="440850"/>
          </a:xfrm>
        </p:grpSpPr>
        <p:sp>
          <p:nvSpPr>
            <p:cNvPr id="453" name="Google Shape;453;p33"/>
            <p:cNvSpPr/>
            <p:nvPr/>
          </p:nvSpPr>
          <p:spPr>
            <a:xfrm>
              <a:off x="2594325" y="1890950"/>
              <a:ext cx="177075" cy="177075"/>
            </a:xfrm>
            <a:custGeom>
              <a:avLst/>
              <a:gdLst/>
              <a:ahLst/>
              <a:cxnLst/>
              <a:rect l="l" t="t" r="r" b="b"/>
              <a:pathLst>
                <a:path w="7083" h="7083" extrusionOk="0">
                  <a:moveTo>
                    <a:pt x="5544" y="0"/>
                  </a:moveTo>
                  <a:lnTo>
                    <a:pt x="538" y="5984"/>
                  </a:lnTo>
                  <a:lnTo>
                    <a:pt x="0" y="7083"/>
                  </a:lnTo>
                  <a:lnTo>
                    <a:pt x="1099" y="6546"/>
                  </a:lnTo>
                  <a:lnTo>
                    <a:pt x="7083" y="1539"/>
                  </a:lnTo>
                  <a:lnTo>
                    <a:pt x="5544"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454" name="Google Shape;454;p33"/>
            <p:cNvSpPr/>
            <p:nvPr/>
          </p:nvSpPr>
          <p:spPr>
            <a:xfrm>
              <a:off x="2858700" y="1627175"/>
              <a:ext cx="176475" cy="176475"/>
            </a:xfrm>
            <a:custGeom>
              <a:avLst/>
              <a:gdLst/>
              <a:ahLst/>
              <a:cxnLst/>
              <a:rect l="l" t="t" r="r" b="b"/>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455" name="Google Shape;455;p33"/>
            <p:cNvSpPr/>
            <p:nvPr/>
          </p:nvSpPr>
          <p:spPr>
            <a:xfrm>
              <a:off x="2663325" y="1702275"/>
              <a:ext cx="296750" cy="296775"/>
            </a:xfrm>
            <a:custGeom>
              <a:avLst/>
              <a:gdLst/>
              <a:ahLst/>
              <a:cxnLst/>
              <a:rect l="l" t="t" r="r" b="b"/>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grpSp>
      <p:sp>
        <p:nvSpPr>
          <p:cNvPr id="456" name="Google Shape;456;p33"/>
          <p:cNvSpPr/>
          <p:nvPr/>
        </p:nvSpPr>
        <p:spPr>
          <a:xfrm>
            <a:off x="7936922" y="2315050"/>
            <a:ext cx="380775" cy="380752"/>
          </a:xfrm>
          <a:custGeom>
            <a:avLst/>
            <a:gdLst/>
            <a:ahLst/>
            <a:cxnLst/>
            <a:rect l="l" t="t" r="r" b="b"/>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grpSp>
        <p:nvGrpSpPr>
          <p:cNvPr id="457" name="Google Shape;457;p33"/>
          <p:cNvGrpSpPr/>
          <p:nvPr/>
        </p:nvGrpSpPr>
        <p:grpSpPr>
          <a:xfrm>
            <a:off x="8596537" y="2265256"/>
            <a:ext cx="339077" cy="480280"/>
            <a:chOff x="3984000" y="1594200"/>
            <a:chExt cx="357800" cy="506800"/>
          </a:xfrm>
        </p:grpSpPr>
        <p:sp>
          <p:nvSpPr>
            <p:cNvPr id="458" name="Google Shape;458;p33"/>
            <p:cNvSpPr/>
            <p:nvPr/>
          </p:nvSpPr>
          <p:spPr>
            <a:xfrm>
              <a:off x="3984000" y="1597875"/>
              <a:ext cx="44575" cy="503125"/>
            </a:xfrm>
            <a:custGeom>
              <a:avLst/>
              <a:gdLst/>
              <a:ahLst/>
              <a:cxnLst/>
              <a:rect l="l" t="t" r="r" b="b"/>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459" name="Google Shape;459;p33"/>
            <p:cNvSpPr/>
            <p:nvPr/>
          </p:nvSpPr>
          <p:spPr>
            <a:xfrm>
              <a:off x="4041375" y="1594200"/>
              <a:ext cx="300425" cy="229600"/>
            </a:xfrm>
            <a:custGeom>
              <a:avLst/>
              <a:gdLst/>
              <a:ahLst/>
              <a:cxnLst/>
              <a:rect l="l" t="t" r="r" b="b"/>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grpSp>
      <p:grpSp>
        <p:nvGrpSpPr>
          <p:cNvPr id="460" name="Google Shape;460;p33"/>
          <p:cNvGrpSpPr/>
          <p:nvPr/>
        </p:nvGrpSpPr>
        <p:grpSpPr>
          <a:xfrm>
            <a:off x="9181513" y="2368244"/>
            <a:ext cx="446733" cy="274304"/>
            <a:chOff x="4601275" y="1702875"/>
            <a:chExt cx="471400" cy="289450"/>
          </a:xfrm>
        </p:grpSpPr>
        <p:sp>
          <p:nvSpPr>
            <p:cNvPr id="461" name="Google Shape;461;p33"/>
            <p:cNvSpPr/>
            <p:nvPr/>
          </p:nvSpPr>
          <p:spPr>
            <a:xfrm>
              <a:off x="4816200" y="1702875"/>
              <a:ext cx="41550" cy="41550"/>
            </a:xfrm>
            <a:custGeom>
              <a:avLst/>
              <a:gdLst/>
              <a:ahLst/>
              <a:cxnLst/>
              <a:rect l="l" t="t" r="r" b="b"/>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462" name="Google Shape;462;p33"/>
            <p:cNvSpPr/>
            <p:nvPr/>
          </p:nvSpPr>
          <p:spPr>
            <a:xfrm>
              <a:off x="5031125" y="1757225"/>
              <a:ext cx="41550" cy="41550"/>
            </a:xfrm>
            <a:custGeom>
              <a:avLst/>
              <a:gdLst/>
              <a:ahLst/>
              <a:cxnLst/>
              <a:rect l="l" t="t" r="r" b="b"/>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463" name="Google Shape;463;p33"/>
            <p:cNvSpPr/>
            <p:nvPr/>
          </p:nvSpPr>
          <p:spPr>
            <a:xfrm>
              <a:off x="4634875" y="1756000"/>
              <a:ext cx="404225" cy="178325"/>
            </a:xfrm>
            <a:custGeom>
              <a:avLst/>
              <a:gdLst/>
              <a:ahLst/>
              <a:cxnLst/>
              <a:rect l="l" t="t" r="r" b="b"/>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464" name="Google Shape;464;p33"/>
            <p:cNvSpPr/>
            <p:nvPr/>
          </p:nvSpPr>
          <p:spPr>
            <a:xfrm>
              <a:off x="4601275" y="1757225"/>
              <a:ext cx="41550" cy="41550"/>
            </a:xfrm>
            <a:custGeom>
              <a:avLst/>
              <a:gdLst/>
              <a:ahLst/>
              <a:cxnLst/>
              <a:rect l="l" t="t" r="r" b="b"/>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465" name="Google Shape;465;p33"/>
            <p:cNvSpPr/>
            <p:nvPr/>
          </p:nvSpPr>
          <p:spPr>
            <a:xfrm>
              <a:off x="4673325" y="1947725"/>
              <a:ext cx="327300" cy="44600"/>
            </a:xfrm>
            <a:custGeom>
              <a:avLst/>
              <a:gdLst/>
              <a:ahLst/>
              <a:cxnLst/>
              <a:rect l="l" t="t" r="r" b="b"/>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grpSp>
      <p:grpSp>
        <p:nvGrpSpPr>
          <p:cNvPr id="466" name="Google Shape;466;p33"/>
          <p:cNvGrpSpPr/>
          <p:nvPr/>
        </p:nvGrpSpPr>
        <p:grpSpPr>
          <a:xfrm>
            <a:off x="9841733" y="2301125"/>
            <a:ext cx="403898" cy="408542"/>
            <a:chOff x="5297950" y="1632050"/>
            <a:chExt cx="426200" cy="431100"/>
          </a:xfrm>
        </p:grpSpPr>
        <p:sp>
          <p:nvSpPr>
            <p:cNvPr id="467" name="Google Shape;467;p33"/>
            <p:cNvSpPr/>
            <p:nvPr/>
          </p:nvSpPr>
          <p:spPr>
            <a:xfrm>
              <a:off x="5404800" y="1936125"/>
              <a:ext cx="212500" cy="127025"/>
            </a:xfrm>
            <a:custGeom>
              <a:avLst/>
              <a:gdLst/>
              <a:ahLst/>
              <a:cxnLst/>
              <a:rect l="l" t="t" r="r" b="b"/>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468" name="Google Shape;468;p33"/>
            <p:cNvSpPr/>
            <p:nvPr/>
          </p:nvSpPr>
          <p:spPr>
            <a:xfrm>
              <a:off x="5297950" y="1632050"/>
              <a:ext cx="426200" cy="294950"/>
            </a:xfrm>
            <a:custGeom>
              <a:avLst/>
              <a:gdLst/>
              <a:ahLst/>
              <a:cxnLst/>
              <a:rect l="l" t="t" r="r" b="b"/>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grpSp>
      <p:grpSp>
        <p:nvGrpSpPr>
          <p:cNvPr id="469" name="Google Shape;469;p33"/>
          <p:cNvGrpSpPr/>
          <p:nvPr/>
        </p:nvGrpSpPr>
        <p:grpSpPr>
          <a:xfrm>
            <a:off x="10479376" y="2288997"/>
            <a:ext cx="406220" cy="432826"/>
            <a:chOff x="5970800" y="1619250"/>
            <a:chExt cx="428650" cy="456725"/>
          </a:xfrm>
        </p:grpSpPr>
        <p:sp>
          <p:nvSpPr>
            <p:cNvPr id="470" name="Google Shape;470;p33"/>
            <p:cNvSpPr/>
            <p:nvPr/>
          </p:nvSpPr>
          <p:spPr>
            <a:xfrm>
              <a:off x="5970800" y="1674200"/>
              <a:ext cx="377975" cy="377950"/>
            </a:xfrm>
            <a:custGeom>
              <a:avLst/>
              <a:gdLst/>
              <a:ahLst/>
              <a:cxnLst/>
              <a:rect l="l" t="t" r="r" b="b"/>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471" name="Google Shape;471;p33"/>
            <p:cNvSpPr/>
            <p:nvPr/>
          </p:nvSpPr>
          <p:spPr>
            <a:xfrm>
              <a:off x="6068500" y="1771875"/>
              <a:ext cx="182575" cy="182600"/>
            </a:xfrm>
            <a:custGeom>
              <a:avLst/>
              <a:gdLst/>
              <a:ahLst/>
              <a:cxnLst/>
              <a:rect l="l" t="t" r="r" b="b"/>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472" name="Google Shape;472;p33"/>
            <p:cNvSpPr/>
            <p:nvPr/>
          </p:nvSpPr>
          <p:spPr>
            <a:xfrm>
              <a:off x="5981175" y="2005125"/>
              <a:ext cx="75125" cy="70850"/>
            </a:xfrm>
            <a:custGeom>
              <a:avLst/>
              <a:gdLst/>
              <a:ahLst/>
              <a:cxnLst/>
              <a:rect l="l" t="t" r="r" b="b"/>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473" name="Google Shape;473;p33"/>
            <p:cNvSpPr/>
            <p:nvPr/>
          </p:nvSpPr>
          <p:spPr>
            <a:xfrm>
              <a:off x="6263875" y="2005125"/>
              <a:ext cx="74525" cy="70850"/>
            </a:xfrm>
            <a:custGeom>
              <a:avLst/>
              <a:gdLst/>
              <a:ahLst/>
              <a:cxnLst/>
              <a:rect l="l" t="t" r="r" b="b"/>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474" name="Google Shape;474;p33"/>
            <p:cNvSpPr/>
            <p:nvPr/>
          </p:nvSpPr>
          <p:spPr>
            <a:xfrm>
              <a:off x="6147875" y="1619250"/>
              <a:ext cx="251575" cy="255850"/>
            </a:xfrm>
            <a:custGeom>
              <a:avLst/>
              <a:gdLst/>
              <a:ahLst/>
              <a:cxnLst/>
              <a:rect l="l" t="t" r="r" b="b"/>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grpSp>
      <p:grpSp>
        <p:nvGrpSpPr>
          <p:cNvPr id="475" name="Google Shape;475;p33"/>
          <p:cNvGrpSpPr/>
          <p:nvPr/>
        </p:nvGrpSpPr>
        <p:grpSpPr>
          <a:xfrm>
            <a:off x="11099676" y="2283784"/>
            <a:ext cx="455380" cy="415459"/>
            <a:chOff x="6625350" y="1613750"/>
            <a:chExt cx="480525" cy="438400"/>
          </a:xfrm>
        </p:grpSpPr>
        <p:sp>
          <p:nvSpPr>
            <p:cNvPr id="476" name="Google Shape;476;p33"/>
            <p:cNvSpPr/>
            <p:nvPr/>
          </p:nvSpPr>
          <p:spPr>
            <a:xfrm>
              <a:off x="6670525" y="1887275"/>
              <a:ext cx="117875" cy="164875"/>
            </a:xfrm>
            <a:custGeom>
              <a:avLst/>
              <a:gdLst/>
              <a:ahLst/>
              <a:cxnLst/>
              <a:rect l="l" t="t" r="r" b="b"/>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477" name="Google Shape;477;p33"/>
            <p:cNvSpPr/>
            <p:nvPr/>
          </p:nvSpPr>
          <p:spPr>
            <a:xfrm>
              <a:off x="7075950" y="1754175"/>
              <a:ext cx="29925" cy="99550"/>
            </a:xfrm>
            <a:custGeom>
              <a:avLst/>
              <a:gdLst/>
              <a:ahLst/>
              <a:cxnLst/>
              <a:rect l="l" t="t" r="r" b="b"/>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478" name="Google Shape;478;p33"/>
            <p:cNvSpPr/>
            <p:nvPr/>
          </p:nvSpPr>
          <p:spPr>
            <a:xfrm>
              <a:off x="6625350" y="1729750"/>
              <a:ext cx="97700" cy="147175"/>
            </a:xfrm>
            <a:custGeom>
              <a:avLst/>
              <a:gdLst/>
              <a:ahLst/>
              <a:cxnLst/>
              <a:rect l="l" t="t" r="r" b="b"/>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479" name="Google Shape;479;p33"/>
            <p:cNvSpPr/>
            <p:nvPr/>
          </p:nvSpPr>
          <p:spPr>
            <a:xfrm>
              <a:off x="6736475" y="1638175"/>
              <a:ext cx="279650" cy="330325"/>
            </a:xfrm>
            <a:custGeom>
              <a:avLst/>
              <a:gdLst/>
              <a:ahLst/>
              <a:cxnLst/>
              <a:rect l="l" t="t" r="r" b="b"/>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480" name="Google Shape;480;p33"/>
            <p:cNvSpPr/>
            <p:nvPr/>
          </p:nvSpPr>
          <p:spPr>
            <a:xfrm>
              <a:off x="7029550" y="1613750"/>
              <a:ext cx="34200" cy="379800"/>
            </a:xfrm>
            <a:custGeom>
              <a:avLst/>
              <a:gdLst/>
              <a:ahLst/>
              <a:cxnLst/>
              <a:rect l="l" t="t" r="r" b="b"/>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grpSp>
      <p:grpSp>
        <p:nvGrpSpPr>
          <p:cNvPr id="481" name="Google Shape;481;p33"/>
          <p:cNvGrpSpPr/>
          <p:nvPr/>
        </p:nvGrpSpPr>
        <p:grpSpPr>
          <a:xfrm>
            <a:off x="5400196" y="2959617"/>
            <a:ext cx="343721" cy="369190"/>
            <a:chOff x="611175" y="2326900"/>
            <a:chExt cx="362700" cy="389575"/>
          </a:xfrm>
        </p:grpSpPr>
        <p:sp>
          <p:nvSpPr>
            <p:cNvPr id="482" name="Google Shape;482;p33"/>
            <p:cNvSpPr/>
            <p:nvPr/>
          </p:nvSpPr>
          <p:spPr>
            <a:xfrm>
              <a:off x="611175" y="2326900"/>
              <a:ext cx="362700" cy="389575"/>
            </a:xfrm>
            <a:custGeom>
              <a:avLst/>
              <a:gdLst/>
              <a:ahLst/>
              <a:cxnLst/>
              <a:rect l="l" t="t" r="r" b="b"/>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483" name="Google Shape;483;p33"/>
            <p:cNvSpPr/>
            <p:nvPr/>
          </p:nvSpPr>
          <p:spPr>
            <a:xfrm>
              <a:off x="794950" y="2500900"/>
              <a:ext cx="24450" cy="23850"/>
            </a:xfrm>
            <a:custGeom>
              <a:avLst/>
              <a:gdLst/>
              <a:ahLst/>
              <a:cxnLst/>
              <a:rect l="l" t="t" r="r" b="b"/>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484" name="Google Shape;484;p33"/>
            <p:cNvSpPr/>
            <p:nvPr/>
          </p:nvSpPr>
          <p:spPr>
            <a:xfrm>
              <a:off x="754650" y="2381250"/>
              <a:ext cx="75750" cy="14050"/>
            </a:xfrm>
            <a:custGeom>
              <a:avLst/>
              <a:gdLst/>
              <a:ahLst/>
              <a:cxnLst/>
              <a:rect l="l" t="t" r="r" b="b"/>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485" name="Google Shape;485;p33"/>
            <p:cNvSpPr/>
            <p:nvPr/>
          </p:nvSpPr>
          <p:spPr>
            <a:xfrm>
              <a:off x="765025" y="2453900"/>
              <a:ext cx="31175" cy="31150"/>
            </a:xfrm>
            <a:custGeom>
              <a:avLst/>
              <a:gdLst/>
              <a:ahLst/>
              <a:cxnLst/>
              <a:rect l="l" t="t" r="r" b="b"/>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grpSp>
      <p:sp>
        <p:nvSpPr>
          <p:cNvPr id="486" name="Google Shape;486;p33"/>
          <p:cNvSpPr/>
          <p:nvPr/>
        </p:nvSpPr>
        <p:spPr>
          <a:xfrm>
            <a:off x="6029751" y="2963099"/>
            <a:ext cx="362248" cy="362248"/>
          </a:xfrm>
          <a:custGeom>
            <a:avLst/>
            <a:gdLst/>
            <a:ahLst/>
            <a:cxnLst/>
            <a:rect l="l" t="t" r="r" b="b"/>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487" name="Google Shape;487;p33"/>
          <p:cNvSpPr/>
          <p:nvPr/>
        </p:nvSpPr>
        <p:spPr>
          <a:xfrm>
            <a:off x="6668562" y="2963099"/>
            <a:ext cx="362248" cy="362248"/>
          </a:xfrm>
          <a:custGeom>
            <a:avLst/>
            <a:gdLst/>
            <a:ahLst/>
            <a:cxnLst/>
            <a:rect l="l" t="t" r="r" b="b"/>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488" name="Google Shape;488;p33"/>
          <p:cNvSpPr/>
          <p:nvPr/>
        </p:nvSpPr>
        <p:spPr>
          <a:xfrm>
            <a:off x="7307374" y="2963099"/>
            <a:ext cx="362248" cy="362248"/>
          </a:xfrm>
          <a:custGeom>
            <a:avLst/>
            <a:gdLst/>
            <a:ahLst/>
            <a:cxnLst/>
            <a:rect l="l" t="t" r="r" b="b"/>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grpSp>
        <p:nvGrpSpPr>
          <p:cNvPr id="489" name="Google Shape;489;p33"/>
          <p:cNvGrpSpPr/>
          <p:nvPr/>
        </p:nvGrpSpPr>
        <p:grpSpPr>
          <a:xfrm>
            <a:off x="8030632" y="2900601"/>
            <a:ext cx="193278" cy="482602"/>
            <a:chOff x="3386850" y="2264625"/>
            <a:chExt cx="203950" cy="509250"/>
          </a:xfrm>
        </p:grpSpPr>
        <p:sp>
          <p:nvSpPr>
            <p:cNvPr id="490" name="Google Shape;490;p33"/>
            <p:cNvSpPr/>
            <p:nvPr/>
          </p:nvSpPr>
          <p:spPr>
            <a:xfrm>
              <a:off x="3386850" y="2370850"/>
              <a:ext cx="203950" cy="403025"/>
            </a:xfrm>
            <a:custGeom>
              <a:avLst/>
              <a:gdLst/>
              <a:ahLst/>
              <a:cxnLst/>
              <a:rect l="l" t="t" r="r" b="b"/>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491" name="Google Shape;491;p33"/>
            <p:cNvSpPr/>
            <p:nvPr/>
          </p:nvSpPr>
          <p:spPr>
            <a:xfrm>
              <a:off x="3446075" y="2264625"/>
              <a:ext cx="85500" cy="94050"/>
            </a:xfrm>
            <a:custGeom>
              <a:avLst/>
              <a:gdLst/>
              <a:ahLst/>
              <a:cxnLst/>
              <a:rect l="l" t="t" r="r" b="b"/>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grpSp>
      <p:grpSp>
        <p:nvGrpSpPr>
          <p:cNvPr id="492" name="Google Shape;492;p33"/>
          <p:cNvGrpSpPr/>
          <p:nvPr/>
        </p:nvGrpSpPr>
        <p:grpSpPr>
          <a:xfrm>
            <a:off x="9325606" y="2961940"/>
            <a:ext cx="158545" cy="359926"/>
            <a:chOff x="4753325" y="2329350"/>
            <a:chExt cx="167300" cy="379800"/>
          </a:xfrm>
        </p:grpSpPr>
        <p:sp>
          <p:nvSpPr>
            <p:cNvPr id="493" name="Google Shape;493;p33"/>
            <p:cNvSpPr/>
            <p:nvPr/>
          </p:nvSpPr>
          <p:spPr>
            <a:xfrm>
              <a:off x="4753325" y="2424600"/>
              <a:ext cx="167300" cy="284550"/>
            </a:xfrm>
            <a:custGeom>
              <a:avLst/>
              <a:gdLst/>
              <a:ahLst/>
              <a:cxnLst/>
              <a:rect l="l" t="t" r="r" b="b"/>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494" name="Google Shape;494;p33"/>
            <p:cNvSpPr/>
            <p:nvPr/>
          </p:nvSpPr>
          <p:spPr>
            <a:xfrm>
              <a:off x="4798500" y="2329350"/>
              <a:ext cx="76950" cy="84275"/>
            </a:xfrm>
            <a:custGeom>
              <a:avLst/>
              <a:gdLst/>
              <a:ahLst/>
              <a:cxnLst/>
              <a:rect l="l" t="t" r="r" b="b"/>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grpSp>
      <p:grpSp>
        <p:nvGrpSpPr>
          <p:cNvPr id="495" name="Google Shape;495;p33"/>
          <p:cNvGrpSpPr/>
          <p:nvPr/>
        </p:nvGrpSpPr>
        <p:grpSpPr>
          <a:xfrm>
            <a:off x="8683888" y="2902899"/>
            <a:ext cx="164372" cy="477982"/>
            <a:chOff x="4076175" y="2267050"/>
            <a:chExt cx="173450" cy="504375"/>
          </a:xfrm>
        </p:grpSpPr>
        <p:sp>
          <p:nvSpPr>
            <p:cNvPr id="496" name="Google Shape;496;p33"/>
            <p:cNvSpPr/>
            <p:nvPr/>
          </p:nvSpPr>
          <p:spPr>
            <a:xfrm>
              <a:off x="4122600" y="2267050"/>
              <a:ext cx="80600" cy="91625"/>
            </a:xfrm>
            <a:custGeom>
              <a:avLst/>
              <a:gdLst/>
              <a:ahLst/>
              <a:cxnLst/>
              <a:rect l="l" t="t" r="r" b="b"/>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497" name="Google Shape;497;p33"/>
            <p:cNvSpPr/>
            <p:nvPr/>
          </p:nvSpPr>
          <p:spPr>
            <a:xfrm>
              <a:off x="4076175" y="2370250"/>
              <a:ext cx="173450" cy="401175"/>
            </a:xfrm>
            <a:custGeom>
              <a:avLst/>
              <a:gdLst/>
              <a:ahLst/>
              <a:cxnLst/>
              <a:rect l="l" t="t" r="r" b="b"/>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grpSp>
      <p:sp>
        <p:nvSpPr>
          <p:cNvPr id="498" name="Google Shape;498;p33"/>
          <p:cNvSpPr/>
          <p:nvPr/>
        </p:nvSpPr>
        <p:spPr>
          <a:xfrm>
            <a:off x="9862621" y="2953267"/>
            <a:ext cx="362248" cy="381913"/>
          </a:xfrm>
          <a:custGeom>
            <a:avLst/>
            <a:gdLst/>
            <a:ahLst/>
            <a:cxnLst/>
            <a:rect l="l" t="t" r="r" b="b"/>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grpSp>
        <p:nvGrpSpPr>
          <p:cNvPr id="499" name="Google Shape;499;p33"/>
          <p:cNvGrpSpPr/>
          <p:nvPr/>
        </p:nvGrpSpPr>
        <p:grpSpPr>
          <a:xfrm>
            <a:off x="10483427" y="2960187"/>
            <a:ext cx="398117" cy="368029"/>
            <a:chOff x="5975075" y="2327500"/>
            <a:chExt cx="420100" cy="388350"/>
          </a:xfrm>
        </p:grpSpPr>
        <p:sp>
          <p:nvSpPr>
            <p:cNvPr id="500" name="Google Shape;500;p33"/>
            <p:cNvSpPr/>
            <p:nvPr/>
          </p:nvSpPr>
          <p:spPr>
            <a:xfrm>
              <a:off x="5975075" y="2474650"/>
              <a:ext cx="98325" cy="220450"/>
            </a:xfrm>
            <a:custGeom>
              <a:avLst/>
              <a:gdLst/>
              <a:ahLst/>
              <a:cxnLst/>
              <a:rect l="l" t="t" r="r" b="b"/>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501" name="Google Shape;501;p33"/>
            <p:cNvSpPr/>
            <p:nvPr/>
          </p:nvSpPr>
          <p:spPr>
            <a:xfrm>
              <a:off x="6088025" y="2327500"/>
              <a:ext cx="307150" cy="388350"/>
            </a:xfrm>
            <a:custGeom>
              <a:avLst/>
              <a:gdLst/>
              <a:ahLst/>
              <a:cxnLst/>
              <a:rect l="l" t="t" r="r" b="b"/>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grpSp>
      <p:grpSp>
        <p:nvGrpSpPr>
          <p:cNvPr id="502" name="Google Shape;502;p33"/>
          <p:cNvGrpSpPr/>
          <p:nvPr/>
        </p:nvGrpSpPr>
        <p:grpSpPr>
          <a:xfrm>
            <a:off x="11199181" y="2949192"/>
            <a:ext cx="244215" cy="398117"/>
            <a:chOff x="6730350" y="2315900"/>
            <a:chExt cx="257700" cy="420100"/>
          </a:xfrm>
        </p:grpSpPr>
        <p:sp>
          <p:nvSpPr>
            <p:cNvPr id="503" name="Google Shape;503;p33"/>
            <p:cNvSpPr/>
            <p:nvPr/>
          </p:nvSpPr>
          <p:spPr>
            <a:xfrm>
              <a:off x="6807900" y="2671250"/>
              <a:ext cx="102600" cy="22625"/>
            </a:xfrm>
            <a:custGeom>
              <a:avLst/>
              <a:gdLst/>
              <a:ahLst/>
              <a:cxnLst/>
              <a:rect l="l" t="t" r="r" b="b"/>
              <a:pathLst>
                <a:path w="4104" h="905" extrusionOk="0">
                  <a:moveTo>
                    <a:pt x="1" y="1"/>
                  </a:moveTo>
                  <a:lnTo>
                    <a:pt x="1" y="905"/>
                  </a:lnTo>
                  <a:lnTo>
                    <a:pt x="4104" y="905"/>
                  </a:lnTo>
                  <a:lnTo>
                    <a:pt x="4104"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504" name="Google Shape;504;p33"/>
            <p:cNvSpPr/>
            <p:nvPr/>
          </p:nvSpPr>
          <p:spPr>
            <a:xfrm>
              <a:off x="6807900" y="2636450"/>
              <a:ext cx="102600" cy="22625"/>
            </a:xfrm>
            <a:custGeom>
              <a:avLst/>
              <a:gdLst/>
              <a:ahLst/>
              <a:cxnLst/>
              <a:rect l="l" t="t" r="r" b="b"/>
              <a:pathLst>
                <a:path w="4104" h="905" extrusionOk="0">
                  <a:moveTo>
                    <a:pt x="1" y="1"/>
                  </a:moveTo>
                  <a:lnTo>
                    <a:pt x="1" y="905"/>
                  </a:lnTo>
                  <a:lnTo>
                    <a:pt x="4104" y="905"/>
                  </a:lnTo>
                  <a:lnTo>
                    <a:pt x="4104"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505" name="Google Shape;505;p33"/>
            <p:cNvSpPr/>
            <p:nvPr/>
          </p:nvSpPr>
          <p:spPr>
            <a:xfrm>
              <a:off x="6807900" y="2706075"/>
              <a:ext cx="102600" cy="29925"/>
            </a:xfrm>
            <a:custGeom>
              <a:avLst/>
              <a:gdLst/>
              <a:ahLst/>
              <a:cxnLst/>
              <a:rect l="l" t="t" r="r" b="b"/>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506" name="Google Shape;506;p33"/>
            <p:cNvSpPr/>
            <p:nvPr/>
          </p:nvSpPr>
          <p:spPr>
            <a:xfrm>
              <a:off x="6811575" y="2463675"/>
              <a:ext cx="95275" cy="160600"/>
            </a:xfrm>
            <a:custGeom>
              <a:avLst/>
              <a:gdLst/>
              <a:ahLst/>
              <a:cxnLst/>
              <a:rect l="l" t="t" r="r" b="b"/>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507" name="Google Shape;507;p33"/>
            <p:cNvSpPr/>
            <p:nvPr/>
          </p:nvSpPr>
          <p:spPr>
            <a:xfrm>
              <a:off x="6730350" y="2315900"/>
              <a:ext cx="257700" cy="308375"/>
            </a:xfrm>
            <a:custGeom>
              <a:avLst/>
              <a:gdLst/>
              <a:ahLst/>
              <a:cxnLst/>
              <a:rect l="l" t="t" r="r" b="b"/>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grpSp>
      <p:grpSp>
        <p:nvGrpSpPr>
          <p:cNvPr id="508" name="Google Shape;508;p33"/>
          <p:cNvGrpSpPr/>
          <p:nvPr/>
        </p:nvGrpSpPr>
        <p:grpSpPr>
          <a:xfrm>
            <a:off x="5510126" y="3557339"/>
            <a:ext cx="123860" cy="451354"/>
            <a:chOff x="727175" y="2957625"/>
            <a:chExt cx="130700" cy="476275"/>
          </a:xfrm>
        </p:grpSpPr>
        <p:sp>
          <p:nvSpPr>
            <p:cNvPr id="509" name="Google Shape;509;p33"/>
            <p:cNvSpPr/>
            <p:nvPr/>
          </p:nvSpPr>
          <p:spPr>
            <a:xfrm>
              <a:off x="727175" y="2957625"/>
              <a:ext cx="130700" cy="476275"/>
            </a:xfrm>
            <a:custGeom>
              <a:avLst/>
              <a:gdLst/>
              <a:ahLst/>
              <a:cxnLst/>
              <a:rect l="l" t="t" r="r" b="b"/>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510" name="Google Shape;510;p33"/>
            <p:cNvSpPr/>
            <p:nvPr/>
          </p:nvSpPr>
          <p:spPr>
            <a:xfrm>
              <a:off x="751600" y="3090125"/>
              <a:ext cx="81850" cy="319350"/>
            </a:xfrm>
            <a:custGeom>
              <a:avLst/>
              <a:gdLst/>
              <a:ahLst/>
              <a:cxnLst/>
              <a:rect l="l" t="t" r="r" b="b"/>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grpSp>
      <p:sp>
        <p:nvSpPr>
          <p:cNvPr id="511" name="Google Shape;511;p33"/>
          <p:cNvSpPr/>
          <p:nvPr/>
        </p:nvSpPr>
        <p:spPr>
          <a:xfrm>
            <a:off x="6659891" y="3539434"/>
            <a:ext cx="379590" cy="487223"/>
          </a:xfrm>
          <a:custGeom>
            <a:avLst/>
            <a:gdLst/>
            <a:ahLst/>
            <a:cxnLst/>
            <a:rect l="l" t="t" r="r" b="b"/>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512" name="Google Shape;512;p33"/>
          <p:cNvSpPr/>
          <p:nvPr/>
        </p:nvSpPr>
        <p:spPr>
          <a:xfrm>
            <a:off x="6070265" y="3539434"/>
            <a:ext cx="281222" cy="487223"/>
          </a:xfrm>
          <a:custGeom>
            <a:avLst/>
            <a:gdLst/>
            <a:ahLst/>
            <a:cxnLst/>
            <a:rect l="l" t="t" r="r" b="b"/>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grpSp>
        <p:nvGrpSpPr>
          <p:cNvPr id="513" name="Google Shape;513;p33"/>
          <p:cNvGrpSpPr/>
          <p:nvPr/>
        </p:nvGrpSpPr>
        <p:grpSpPr>
          <a:xfrm>
            <a:off x="7269153" y="3571791"/>
            <a:ext cx="438631" cy="422425"/>
            <a:chOff x="2583325" y="2972875"/>
            <a:chExt cx="462850" cy="445750"/>
          </a:xfrm>
        </p:grpSpPr>
        <p:sp>
          <p:nvSpPr>
            <p:cNvPr id="514" name="Google Shape;514;p33"/>
            <p:cNvSpPr/>
            <p:nvPr/>
          </p:nvSpPr>
          <p:spPr>
            <a:xfrm>
              <a:off x="2701775" y="3323350"/>
              <a:ext cx="225950" cy="95275"/>
            </a:xfrm>
            <a:custGeom>
              <a:avLst/>
              <a:gdLst/>
              <a:ahLst/>
              <a:cxnLst/>
              <a:rect l="l" t="t" r="r" b="b"/>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515" name="Google Shape;515;p33"/>
            <p:cNvSpPr/>
            <p:nvPr/>
          </p:nvSpPr>
          <p:spPr>
            <a:xfrm>
              <a:off x="2583325" y="2972875"/>
              <a:ext cx="462850" cy="337075"/>
            </a:xfrm>
            <a:custGeom>
              <a:avLst/>
              <a:gdLst/>
              <a:ahLst/>
              <a:cxnLst/>
              <a:rect l="l" t="t" r="r" b="b"/>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grpSp>
      <p:grpSp>
        <p:nvGrpSpPr>
          <p:cNvPr id="516" name="Google Shape;516;p33"/>
          <p:cNvGrpSpPr/>
          <p:nvPr/>
        </p:nvGrpSpPr>
        <p:grpSpPr>
          <a:xfrm>
            <a:off x="7892911" y="3634883"/>
            <a:ext cx="468719" cy="296266"/>
            <a:chOff x="3241525" y="3039450"/>
            <a:chExt cx="494600" cy="312625"/>
          </a:xfrm>
        </p:grpSpPr>
        <p:sp>
          <p:nvSpPr>
            <p:cNvPr id="517" name="Google Shape;517;p33"/>
            <p:cNvSpPr/>
            <p:nvPr/>
          </p:nvSpPr>
          <p:spPr>
            <a:xfrm>
              <a:off x="3241525" y="3039450"/>
              <a:ext cx="494600" cy="312625"/>
            </a:xfrm>
            <a:custGeom>
              <a:avLst/>
              <a:gdLst/>
              <a:ahLst/>
              <a:cxnLst/>
              <a:rect l="l" t="t" r="r" b="b"/>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518" name="Google Shape;518;p33"/>
            <p:cNvSpPr/>
            <p:nvPr/>
          </p:nvSpPr>
          <p:spPr>
            <a:xfrm>
              <a:off x="3384400" y="3091350"/>
              <a:ext cx="208850" cy="208825"/>
            </a:xfrm>
            <a:custGeom>
              <a:avLst/>
              <a:gdLst/>
              <a:ahLst/>
              <a:cxnLst/>
              <a:rect l="l" t="t" r="r" b="b"/>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grpSp>
      <p:sp>
        <p:nvSpPr>
          <p:cNvPr id="519" name="Google Shape;519;p33"/>
          <p:cNvSpPr/>
          <p:nvPr/>
        </p:nvSpPr>
        <p:spPr>
          <a:xfrm>
            <a:off x="9203551" y="3581676"/>
            <a:ext cx="402762" cy="402738"/>
          </a:xfrm>
          <a:custGeom>
            <a:avLst/>
            <a:gdLst/>
            <a:ahLst/>
            <a:cxnLst/>
            <a:rect l="l" t="t" r="r" b="b"/>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grpSp>
        <p:nvGrpSpPr>
          <p:cNvPr id="520" name="Google Shape;520;p33"/>
          <p:cNvGrpSpPr/>
          <p:nvPr/>
        </p:nvGrpSpPr>
        <p:grpSpPr>
          <a:xfrm>
            <a:off x="9801220" y="3603633"/>
            <a:ext cx="484924" cy="358765"/>
            <a:chOff x="5255200" y="3006475"/>
            <a:chExt cx="511700" cy="378575"/>
          </a:xfrm>
        </p:grpSpPr>
        <p:sp>
          <p:nvSpPr>
            <p:cNvPr id="521" name="Google Shape;521;p33"/>
            <p:cNvSpPr/>
            <p:nvPr/>
          </p:nvSpPr>
          <p:spPr>
            <a:xfrm>
              <a:off x="5255200" y="3006475"/>
              <a:ext cx="349900" cy="349875"/>
            </a:xfrm>
            <a:custGeom>
              <a:avLst/>
              <a:gdLst/>
              <a:ahLst/>
              <a:cxnLst/>
              <a:rect l="l" t="t" r="r" b="b"/>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522" name="Google Shape;522;p33"/>
            <p:cNvSpPr/>
            <p:nvPr/>
          </p:nvSpPr>
          <p:spPr>
            <a:xfrm>
              <a:off x="5567825" y="3185975"/>
              <a:ext cx="199075" cy="199075"/>
            </a:xfrm>
            <a:custGeom>
              <a:avLst/>
              <a:gdLst/>
              <a:ahLst/>
              <a:cxnLst/>
              <a:rect l="l" t="t" r="r" b="b"/>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grpSp>
      <p:grpSp>
        <p:nvGrpSpPr>
          <p:cNvPr id="523" name="Google Shape;523;p33"/>
          <p:cNvGrpSpPr/>
          <p:nvPr/>
        </p:nvGrpSpPr>
        <p:grpSpPr>
          <a:xfrm>
            <a:off x="8569906" y="3582807"/>
            <a:ext cx="392338" cy="400415"/>
            <a:chOff x="3955900" y="2984500"/>
            <a:chExt cx="414000" cy="422525"/>
          </a:xfrm>
        </p:grpSpPr>
        <p:sp>
          <p:nvSpPr>
            <p:cNvPr id="524" name="Google Shape;524;p33"/>
            <p:cNvSpPr/>
            <p:nvPr/>
          </p:nvSpPr>
          <p:spPr>
            <a:xfrm>
              <a:off x="3955900" y="2984500"/>
              <a:ext cx="315700" cy="315675"/>
            </a:xfrm>
            <a:custGeom>
              <a:avLst/>
              <a:gdLst/>
              <a:ahLst/>
              <a:cxnLst/>
              <a:rect l="l" t="t" r="r" b="b"/>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525" name="Google Shape;525;p33"/>
            <p:cNvSpPr/>
            <p:nvPr/>
          </p:nvSpPr>
          <p:spPr>
            <a:xfrm>
              <a:off x="3992525" y="3021125"/>
              <a:ext cx="242425" cy="242425"/>
            </a:xfrm>
            <a:custGeom>
              <a:avLst/>
              <a:gdLst/>
              <a:ahLst/>
              <a:cxnLst/>
              <a:rect l="l" t="t" r="r" b="b"/>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526" name="Google Shape;526;p33"/>
            <p:cNvSpPr/>
            <p:nvPr/>
          </p:nvSpPr>
          <p:spPr>
            <a:xfrm>
              <a:off x="4215400" y="3253150"/>
              <a:ext cx="154500" cy="153875"/>
            </a:xfrm>
            <a:custGeom>
              <a:avLst/>
              <a:gdLst/>
              <a:ahLst/>
              <a:cxnLst/>
              <a:rect l="l" t="t" r="r" b="b"/>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grpSp>
      <p:sp>
        <p:nvSpPr>
          <p:cNvPr id="527" name="Google Shape;527;p33"/>
          <p:cNvSpPr/>
          <p:nvPr/>
        </p:nvSpPr>
        <p:spPr>
          <a:xfrm>
            <a:off x="5355070" y="4249416"/>
            <a:ext cx="438607" cy="344882"/>
          </a:xfrm>
          <a:custGeom>
            <a:avLst/>
            <a:gdLst/>
            <a:ahLst/>
            <a:cxnLst/>
            <a:rect l="l" t="t" r="r" b="b"/>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528" name="Google Shape;528;p33"/>
          <p:cNvSpPr/>
          <p:nvPr/>
        </p:nvSpPr>
        <p:spPr>
          <a:xfrm>
            <a:off x="10529792" y="3563150"/>
            <a:ext cx="305530" cy="439791"/>
          </a:xfrm>
          <a:custGeom>
            <a:avLst/>
            <a:gdLst/>
            <a:ahLst/>
            <a:cxnLst/>
            <a:rect l="l" t="t" r="r" b="b"/>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grpSp>
        <p:nvGrpSpPr>
          <p:cNvPr id="529" name="Google Shape;529;p33"/>
          <p:cNvGrpSpPr/>
          <p:nvPr/>
        </p:nvGrpSpPr>
        <p:grpSpPr>
          <a:xfrm>
            <a:off x="11171415" y="3577004"/>
            <a:ext cx="299749" cy="425907"/>
            <a:chOff x="6701050" y="2978375"/>
            <a:chExt cx="316300" cy="449425"/>
          </a:xfrm>
        </p:grpSpPr>
        <p:sp>
          <p:nvSpPr>
            <p:cNvPr id="530" name="Google Shape;530;p33"/>
            <p:cNvSpPr/>
            <p:nvPr/>
          </p:nvSpPr>
          <p:spPr>
            <a:xfrm>
              <a:off x="6701050" y="2978375"/>
              <a:ext cx="316300" cy="78175"/>
            </a:xfrm>
            <a:custGeom>
              <a:avLst/>
              <a:gdLst/>
              <a:ahLst/>
              <a:cxnLst/>
              <a:rect l="l" t="t" r="r" b="b"/>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531" name="Google Shape;531;p33"/>
            <p:cNvSpPr/>
            <p:nvPr/>
          </p:nvSpPr>
          <p:spPr>
            <a:xfrm>
              <a:off x="6713875" y="3068750"/>
              <a:ext cx="290650" cy="359050"/>
            </a:xfrm>
            <a:custGeom>
              <a:avLst/>
              <a:gdLst/>
              <a:ahLst/>
              <a:cxnLst/>
              <a:rect l="l" t="t" r="r" b="b"/>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grpSp>
      <p:grpSp>
        <p:nvGrpSpPr>
          <p:cNvPr id="532" name="Google Shape;532;p33"/>
          <p:cNvGrpSpPr/>
          <p:nvPr/>
        </p:nvGrpSpPr>
        <p:grpSpPr>
          <a:xfrm>
            <a:off x="5997327" y="4278307"/>
            <a:ext cx="427069" cy="287027"/>
            <a:chOff x="1241275" y="3718400"/>
            <a:chExt cx="450650" cy="302875"/>
          </a:xfrm>
        </p:grpSpPr>
        <p:sp>
          <p:nvSpPr>
            <p:cNvPr id="533" name="Google Shape;533;p33"/>
            <p:cNvSpPr/>
            <p:nvPr/>
          </p:nvSpPr>
          <p:spPr>
            <a:xfrm>
              <a:off x="1241275" y="3718400"/>
              <a:ext cx="450650" cy="302875"/>
            </a:xfrm>
            <a:custGeom>
              <a:avLst/>
              <a:gdLst/>
              <a:ahLst/>
              <a:cxnLst/>
              <a:rect l="l" t="t" r="r" b="b"/>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534" name="Google Shape;534;p33"/>
            <p:cNvSpPr/>
            <p:nvPr/>
          </p:nvSpPr>
          <p:spPr>
            <a:xfrm>
              <a:off x="1293175" y="3895475"/>
              <a:ext cx="174050" cy="12225"/>
            </a:xfrm>
            <a:custGeom>
              <a:avLst/>
              <a:gdLst/>
              <a:ahLst/>
              <a:cxnLst/>
              <a:rect l="l" t="t" r="r" b="b"/>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535" name="Google Shape;535;p33"/>
            <p:cNvSpPr/>
            <p:nvPr/>
          </p:nvSpPr>
          <p:spPr>
            <a:xfrm>
              <a:off x="1293175" y="3935775"/>
              <a:ext cx="122750" cy="12225"/>
            </a:xfrm>
            <a:custGeom>
              <a:avLst/>
              <a:gdLst/>
              <a:ahLst/>
              <a:cxnLst/>
              <a:rect l="l" t="t" r="r" b="b"/>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536" name="Google Shape;536;p33"/>
            <p:cNvSpPr/>
            <p:nvPr/>
          </p:nvSpPr>
          <p:spPr>
            <a:xfrm>
              <a:off x="1570375" y="3901575"/>
              <a:ext cx="62300" cy="40325"/>
            </a:xfrm>
            <a:custGeom>
              <a:avLst/>
              <a:gdLst/>
              <a:ahLst/>
              <a:cxnLst/>
              <a:rect l="l" t="t" r="r" b="b"/>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grpSp>
      <p:grpSp>
        <p:nvGrpSpPr>
          <p:cNvPr id="537" name="Google Shape;537;p33"/>
          <p:cNvGrpSpPr/>
          <p:nvPr/>
        </p:nvGrpSpPr>
        <p:grpSpPr>
          <a:xfrm>
            <a:off x="6641933" y="4256321"/>
            <a:ext cx="415459" cy="331567"/>
            <a:chOff x="1921475" y="3695200"/>
            <a:chExt cx="438400" cy="349875"/>
          </a:xfrm>
        </p:grpSpPr>
        <p:sp>
          <p:nvSpPr>
            <p:cNvPr id="538" name="Google Shape;538;p33"/>
            <p:cNvSpPr/>
            <p:nvPr/>
          </p:nvSpPr>
          <p:spPr>
            <a:xfrm>
              <a:off x="2246900" y="3992550"/>
              <a:ext cx="52525" cy="52525"/>
            </a:xfrm>
            <a:custGeom>
              <a:avLst/>
              <a:gdLst/>
              <a:ahLst/>
              <a:cxnLst/>
              <a:rect l="l" t="t" r="r" b="b"/>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539" name="Google Shape;539;p33"/>
            <p:cNvSpPr/>
            <p:nvPr/>
          </p:nvSpPr>
          <p:spPr>
            <a:xfrm>
              <a:off x="2033800" y="3992550"/>
              <a:ext cx="52550" cy="52525"/>
            </a:xfrm>
            <a:custGeom>
              <a:avLst/>
              <a:gdLst/>
              <a:ahLst/>
              <a:cxnLst/>
              <a:rect l="l" t="t" r="r" b="b"/>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540" name="Google Shape;540;p33"/>
            <p:cNvSpPr/>
            <p:nvPr/>
          </p:nvSpPr>
          <p:spPr>
            <a:xfrm>
              <a:off x="1921475" y="3695200"/>
              <a:ext cx="438400" cy="297975"/>
            </a:xfrm>
            <a:custGeom>
              <a:avLst/>
              <a:gdLst/>
              <a:ahLst/>
              <a:cxnLst/>
              <a:rect l="l" t="t" r="r" b="b"/>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grpSp>
      <p:grpSp>
        <p:nvGrpSpPr>
          <p:cNvPr id="541" name="Google Shape;541;p33"/>
          <p:cNvGrpSpPr/>
          <p:nvPr/>
        </p:nvGrpSpPr>
        <p:grpSpPr>
          <a:xfrm>
            <a:off x="7284790" y="4251109"/>
            <a:ext cx="407357" cy="341424"/>
            <a:chOff x="2599825" y="3689700"/>
            <a:chExt cx="429850" cy="360275"/>
          </a:xfrm>
        </p:grpSpPr>
        <p:sp>
          <p:nvSpPr>
            <p:cNvPr id="542" name="Google Shape;542;p33"/>
            <p:cNvSpPr/>
            <p:nvPr/>
          </p:nvSpPr>
          <p:spPr>
            <a:xfrm>
              <a:off x="2599825" y="3689700"/>
              <a:ext cx="429850" cy="169150"/>
            </a:xfrm>
            <a:custGeom>
              <a:avLst/>
              <a:gdLst/>
              <a:ahLst/>
              <a:cxnLst/>
              <a:rect l="l" t="t" r="r" b="b"/>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543" name="Google Shape;543;p33"/>
            <p:cNvSpPr/>
            <p:nvPr/>
          </p:nvSpPr>
          <p:spPr>
            <a:xfrm>
              <a:off x="2599825" y="3861275"/>
              <a:ext cx="429850" cy="188700"/>
            </a:xfrm>
            <a:custGeom>
              <a:avLst/>
              <a:gdLst/>
              <a:ahLst/>
              <a:cxnLst/>
              <a:rect l="l" t="t" r="r" b="b"/>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grpSp>
      <p:grpSp>
        <p:nvGrpSpPr>
          <p:cNvPr id="544" name="Google Shape;544;p33"/>
          <p:cNvGrpSpPr/>
          <p:nvPr/>
        </p:nvGrpSpPr>
        <p:grpSpPr>
          <a:xfrm>
            <a:off x="7943257" y="4215808"/>
            <a:ext cx="368029" cy="384235"/>
            <a:chOff x="3294650" y="3652450"/>
            <a:chExt cx="388350" cy="405450"/>
          </a:xfrm>
        </p:grpSpPr>
        <p:sp>
          <p:nvSpPr>
            <p:cNvPr id="545" name="Google Shape;545;p33"/>
            <p:cNvSpPr/>
            <p:nvPr/>
          </p:nvSpPr>
          <p:spPr>
            <a:xfrm>
              <a:off x="3294650" y="3681775"/>
              <a:ext cx="376150" cy="376125"/>
            </a:xfrm>
            <a:custGeom>
              <a:avLst/>
              <a:gdLst/>
              <a:ahLst/>
              <a:cxnLst/>
              <a:rect l="l" t="t" r="r" b="b"/>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546" name="Google Shape;546;p33"/>
            <p:cNvSpPr/>
            <p:nvPr/>
          </p:nvSpPr>
          <p:spPr>
            <a:xfrm>
              <a:off x="3494925" y="3760525"/>
              <a:ext cx="188075" cy="97100"/>
            </a:xfrm>
            <a:custGeom>
              <a:avLst/>
              <a:gdLst/>
              <a:ahLst/>
              <a:cxnLst/>
              <a:rect l="l" t="t" r="r" b="b"/>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547" name="Google Shape;547;p33"/>
            <p:cNvSpPr/>
            <p:nvPr/>
          </p:nvSpPr>
          <p:spPr>
            <a:xfrm>
              <a:off x="3494925" y="3652450"/>
              <a:ext cx="161200" cy="188100"/>
            </a:xfrm>
            <a:custGeom>
              <a:avLst/>
              <a:gdLst/>
              <a:ahLst/>
              <a:cxnLst/>
              <a:rect l="l" t="t" r="r" b="b"/>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grpSp>
      <p:grpSp>
        <p:nvGrpSpPr>
          <p:cNvPr id="548" name="Google Shape;548;p33"/>
          <p:cNvGrpSpPr/>
          <p:nvPr/>
        </p:nvGrpSpPr>
        <p:grpSpPr>
          <a:xfrm>
            <a:off x="8551403" y="4264423"/>
            <a:ext cx="429343" cy="314793"/>
            <a:chOff x="3936375" y="3703750"/>
            <a:chExt cx="453050" cy="332175"/>
          </a:xfrm>
        </p:grpSpPr>
        <p:sp>
          <p:nvSpPr>
            <p:cNvPr id="549" name="Google Shape;549;p33"/>
            <p:cNvSpPr/>
            <p:nvPr/>
          </p:nvSpPr>
          <p:spPr>
            <a:xfrm>
              <a:off x="3936375" y="3703750"/>
              <a:ext cx="453050" cy="332175"/>
            </a:xfrm>
            <a:custGeom>
              <a:avLst/>
              <a:gdLst/>
              <a:ahLst/>
              <a:cxnLst/>
              <a:rect l="l" t="t" r="r" b="b"/>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550" name="Google Shape;550;p33"/>
            <p:cNvSpPr/>
            <p:nvPr/>
          </p:nvSpPr>
          <p:spPr>
            <a:xfrm>
              <a:off x="3988875" y="3864325"/>
              <a:ext cx="77575" cy="133125"/>
            </a:xfrm>
            <a:custGeom>
              <a:avLst/>
              <a:gdLst/>
              <a:ahLst/>
              <a:cxnLst/>
              <a:rect l="l" t="t" r="r" b="b"/>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551" name="Google Shape;551;p33"/>
            <p:cNvSpPr/>
            <p:nvPr/>
          </p:nvSpPr>
          <p:spPr>
            <a:xfrm>
              <a:off x="4259350" y="3864325"/>
              <a:ext cx="77575" cy="133125"/>
            </a:xfrm>
            <a:custGeom>
              <a:avLst/>
              <a:gdLst/>
              <a:ahLst/>
              <a:cxnLst/>
              <a:rect l="l" t="t" r="r" b="b"/>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552" name="Google Shape;552;p33"/>
            <p:cNvSpPr/>
            <p:nvPr/>
          </p:nvSpPr>
          <p:spPr>
            <a:xfrm>
              <a:off x="4078625" y="3717800"/>
              <a:ext cx="77575" cy="279650"/>
            </a:xfrm>
            <a:custGeom>
              <a:avLst/>
              <a:gdLst/>
              <a:ahLst/>
              <a:cxnLst/>
              <a:rect l="l" t="t" r="r" b="b"/>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553" name="Google Shape;553;p33"/>
            <p:cNvSpPr/>
            <p:nvPr/>
          </p:nvSpPr>
          <p:spPr>
            <a:xfrm>
              <a:off x="4168375" y="3788625"/>
              <a:ext cx="78175" cy="208825"/>
            </a:xfrm>
            <a:custGeom>
              <a:avLst/>
              <a:gdLst/>
              <a:ahLst/>
              <a:cxnLst/>
              <a:rect l="l" t="t" r="r" b="b"/>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grpSp>
      <p:grpSp>
        <p:nvGrpSpPr>
          <p:cNvPr id="554" name="Google Shape;554;p33"/>
          <p:cNvGrpSpPr/>
          <p:nvPr/>
        </p:nvGrpSpPr>
        <p:grpSpPr>
          <a:xfrm>
            <a:off x="9190207" y="4264423"/>
            <a:ext cx="429343" cy="314793"/>
            <a:chOff x="4610450" y="3703750"/>
            <a:chExt cx="453050" cy="332175"/>
          </a:xfrm>
        </p:grpSpPr>
        <p:sp>
          <p:nvSpPr>
            <p:cNvPr id="555" name="Google Shape;555;p33"/>
            <p:cNvSpPr/>
            <p:nvPr/>
          </p:nvSpPr>
          <p:spPr>
            <a:xfrm>
              <a:off x="4610450" y="3703750"/>
              <a:ext cx="453050" cy="332175"/>
            </a:xfrm>
            <a:custGeom>
              <a:avLst/>
              <a:gdLst/>
              <a:ahLst/>
              <a:cxnLst/>
              <a:rect l="l" t="t" r="r" b="b"/>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556" name="Google Shape;556;p33"/>
            <p:cNvSpPr/>
            <p:nvPr/>
          </p:nvSpPr>
          <p:spPr>
            <a:xfrm>
              <a:off x="4642200" y="3730000"/>
              <a:ext cx="389550" cy="249150"/>
            </a:xfrm>
            <a:custGeom>
              <a:avLst/>
              <a:gdLst/>
              <a:ahLst/>
              <a:cxnLst/>
              <a:rect l="l" t="t" r="r" b="b"/>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grpSp>
      <p:grpSp>
        <p:nvGrpSpPr>
          <p:cNvPr id="557" name="Google Shape;557;p33"/>
          <p:cNvGrpSpPr/>
          <p:nvPr/>
        </p:nvGrpSpPr>
        <p:grpSpPr>
          <a:xfrm>
            <a:off x="9844055" y="4232605"/>
            <a:ext cx="399254" cy="378430"/>
            <a:chOff x="5300400" y="3670175"/>
            <a:chExt cx="421300" cy="399325"/>
          </a:xfrm>
        </p:grpSpPr>
        <p:sp>
          <p:nvSpPr>
            <p:cNvPr id="558" name="Google Shape;558;p33"/>
            <p:cNvSpPr/>
            <p:nvPr/>
          </p:nvSpPr>
          <p:spPr>
            <a:xfrm>
              <a:off x="5300400" y="3708025"/>
              <a:ext cx="421300" cy="267450"/>
            </a:xfrm>
            <a:custGeom>
              <a:avLst/>
              <a:gdLst/>
              <a:ahLst/>
              <a:cxnLst/>
              <a:rect l="l" t="t" r="r" b="b"/>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559" name="Google Shape;559;p33"/>
            <p:cNvSpPr/>
            <p:nvPr/>
          </p:nvSpPr>
          <p:spPr>
            <a:xfrm>
              <a:off x="5498825" y="3670175"/>
              <a:ext cx="24450" cy="25650"/>
            </a:xfrm>
            <a:custGeom>
              <a:avLst/>
              <a:gdLst/>
              <a:ahLst/>
              <a:cxnLst/>
              <a:rect l="l" t="t" r="r" b="b"/>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560" name="Google Shape;560;p33"/>
            <p:cNvSpPr/>
            <p:nvPr/>
          </p:nvSpPr>
          <p:spPr>
            <a:xfrm>
              <a:off x="5366325" y="3987675"/>
              <a:ext cx="61100" cy="81825"/>
            </a:xfrm>
            <a:custGeom>
              <a:avLst/>
              <a:gdLst/>
              <a:ahLst/>
              <a:cxnLst/>
              <a:rect l="l" t="t" r="r" b="b"/>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561" name="Google Shape;561;p33"/>
            <p:cNvSpPr/>
            <p:nvPr/>
          </p:nvSpPr>
          <p:spPr>
            <a:xfrm>
              <a:off x="5594700" y="3987675"/>
              <a:ext cx="61075" cy="81825"/>
            </a:xfrm>
            <a:custGeom>
              <a:avLst/>
              <a:gdLst/>
              <a:ahLst/>
              <a:cxnLst/>
              <a:rect l="l" t="t" r="r" b="b"/>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562" name="Google Shape;562;p33"/>
            <p:cNvSpPr/>
            <p:nvPr/>
          </p:nvSpPr>
          <p:spPr>
            <a:xfrm>
              <a:off x="5324825" y="3732450"/>
              <a:ext cx="372475" cy="218600"/>
            </a:xfrm>
            <a:custGeom>
              <a:avLst/>
              <a:gdLst/>
              <a:ahLst/>
              <a:cxnLst/>
              <a:rect l="l" t="t" r="r" b="b"/>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grpSp>
      <p:sp>
        <p:nvSpPr>
          <p:cNvPr id="563" name="Google Shape;563;p33"/>
          <p:cNvSpPr/>
          <p:nvPr/>
        </p:nvSpPr>
        <p:spPr>
          <a:xfrm>
            <a:off x="10460350" y="4199662"/>
            <a:ext cx="444411" cy="444387"/>
          </a:xfrm>
          <a:custGeom>
            <a:avLst/>
            <a:gdLst/>
            <a:ahLst/>
            <a:cxnLst/>
            <a:rect l="l" t="t" r="r" b="b"/>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grpSp>
        <p:nvGrpSpPr>
          <p:cNvPr id="564" name="Google Shape;564;p33"/>
          <p:cNvGrpSpPr/>
          <p:nvPr/>
        </p:nvGrpSpPr>
        <p:grpSpPr>
          <a:xfrm>
            <a:off x="11127443" y="4227960"/>
            <a:ext cx="387693" cy="387717"/>
            <a:chOff x="6654650" y="3665275"/>
            <a:chExt cx="409100" cy="409125"/>
          </a:xfrm>
        </p:grpSpPr>
        <p:sp>
          <p:nvSpPr>
            <p:cNvPr id="565" name="Google Shape;565;p33"/>
            <p:cNvSpPr/>
            <p:nvPr/>
          </p:nvSpPr>
          <p:spPr>
            <a:xfrm>
              <a:off x="6808525" y="3819150"/>
              <a:ext cx="211875" cy="211900"/>
            </a:xfrm>
            <a:custGeom>
              <a:avLst/>
              <a:gdLst/>
              <a:ahLst/>
              <a:cxnLst/>
              <a:rect l="l" t="t" r="r" b="b"/>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566" name="Google Shape;566;p33"/>
            <p:cNvSpPr/>
            <p:nvPr/>
          </p:nvSpPr>
          <p:spPr>
            <a:xfrm>
              <a:off x="6654650" y="3665275"/>
              <a:ext cx="409100" cy="409125"/>
            </a:xfrm>
            <a:custGeom>
              <a:avLst/>
              <a:gdLst/>
              <a:ahLst/>
              <a:cxnLst/>
              <a:rect l="l" t="t" r="r" b="b"/>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grpSp>
      <p:grpSp>
        <p:nvGrpSpPr>
          <p:cNvPr id="567" name="Google Shape;567;p33"/>
          <p:cNvGrpSpPr/>
          <p:nvPr/>
        </p:nvGrpSpPr>
        <p:grpSpPr>
          <a:xfrm>
            <a:off x="5362005" y="4850559"/>
            <a:ext cx="420104" cy="420128"/>
            <a:chOff x="570875" y="4322250"/>
            <a:chExt cx="443300" cy="443325"/>
          </a:xfrm>
        </p:grpSpPr>
        <p:sp>
          <p:nvSpPr>
            <p:cNvPr id="568" name="Google Shape;568;p33"/>
            <p:cNvSpPr/>
            <p:nvPr/>
          </p:nvSpPr>
          <p:spPr>
            <a:xfrm>
              <a:off x="570875" y="4322250"/>
              <a:ext cx="443300" cy="443325"/>
            </a:xfrm>
            <a:custGeom>
              <a:avLst/>
              <a:gdLst/>
              <a:ahLst/>
              <a:cxnLst/>
              <a:rect l="l" t="t" r="r" b="b"/>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569" name="Google Shape;569;p33"/>
            <p:cNvSpPr/>
            <p:nvPr/>
          </p:nvSpPr>
          <p:spPr>
            <a:xfrm>
              <a:off x="597725" y="4665400"/>
              <a:ext cx="73300" cy="73300"/>
            </a:xfrm>
            <a:custGeom>
              <a:avLst/>
              <a:gdLst/>
              <a:ahLst/>
              <a:cxnLst/>
              <a:rect l="l" t="t" r="r" b="b"/>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570" name="Google Shape;570;p33"/>
            <p:cNvSpPr/>
            <p:nvPr/>
          </p:nvSpPr>
          <p:spPr>
            <a:xfrm>
              <a:off x="654525" y="4708150"/>
              <a:ext cx="47025" cy="47025"/>
            </a:xfrm>
            <a:custGeom>
              <a:avLst/>
              <a:gdLst/>
              <a:ahLst/>
              <a:cxnLst/>
              <a:rect l="l" t="t" r="r" b="b"/>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571" name="Google Shape;571;p33"/>
            <p:cNvSpPr/>
            <p:nvPr/>
          </p:nvSpPr>
          <p:spPr>
            <a:xfrm>
              <a:off x="581250" y="4634875"/>
              <a:ext cx="47050" cy="47050"/>
            </a:xfrm>
            <a:custGeom>
              <a:avLst/>
              <a:gdLst/>
              <a:ahLst/>
              <a:cxnLst/>
              <a:rect l="l" t="t" r="r" b="b"/>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grpSp>
      <p:sp>
        <p:nvSpPr>
          <p:cNvPr id="572" name="Google Shape;572;p33"/>
          <p:cNvSpPr/>
          <p:nvPr/>
        </p:nvSpPr>
        <p:spPr>
          <a:xfrm>
            <a:off x="5983457" y="4932199"/>
            <a:ext cx="454836" cy="256939"/>
          </a:xfrm>
          <a:custGeom>
            <a:avLst/>
            <a:gdLst/>
            <a:ahLst/>
            <a:cxnLst/>
            <a:rect l="l" t="t" r="r" b="b"/>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grpSp>
        <p:nvGrpSpPr>
          <p:cNvPr id="573" name="Google Shape;573;p33"/>
          <p:cNvGrpSpPr/>
          <p:nvPr/>
        </p:nvGrpSpPr>
        <p:grpSpPr>
          <a:xfrm>
            <a:off x="6696899" y="4819334"/>
            <a:ext cx="305530" cy="482578"/>
            <a:chOff x="1979475" y="4289300"/>
            <a:chExt cx="322400" cy="509225"/>
          </a:xfrm>
        </p:grpSpPr>
        <p:sp>
          <p:nvSpPr>
            <p:cNvPr id="574" name="Google Shape;574;p33"/>
            <p:cNvSpPr/>
            <p:nvPr/>
          </p:nvSpPr>
          <p:spPr>
            <a:xfrm>
              <a:off x="2187075" y="4509100"/>
              <a:ext cx="114800" cy="114800"/>
            </a:xfrm>
            <a:custGeom>
              <a:avLst/>
              <a:gdLst/>
              <a:ahLst/>
              <a:cxnLst/>
              <a:rect l="l" t="t" r="r" b="b"/>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575" name="Google Shape;575;p33"/>
            <p:cNvSpPr/>
            <p:nvPr/>
          </p:nvSpPr>
          <p:spPr>
            <a:xfrm>
              <a:off x="1979475" y="4542675"/>
              <a:ext cx="156925" cy="156950"/>
            </a:xfrm>
            <a:custGeom>
              <a:avLst/>
              <a:gdLst/>
              <a:ahLst/>
              <a:cxnLst/>
              <a:rect l="l" t="t" r="r" b="b"/>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576" name="Google Shape;576;p33"/>
            <p:cNvSpPr/>
            <p:nvPr/>
          </p:nvSpPr>
          <p:spPr>
            <a:xfrm>
              <a:off x="2041125" y="4289300"/>
              <a:ext cx="240000" cy="509225"/>
            </a:xfrm>
            <a:custGeom>
              <a:avLst/>
              <a:gdLst/>
              <a:ahLst/>
              <a:cxnLst/>
              <a:rect l="l" t="t" r="r" b="b"/>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grpSp>
      <p:grpSp>
        <p:nvGrpSpPr>
          <p:cNvPr id="577" name="Google Shape;577;p33"/>
          <p:cNvGrpSpPr/>
          <p:nvPr/>
        </p:nvGrpSpPr>
        <p:grpSpPr>
          <a:xfrm>
            <a:off x="7308503" y="4825683"/>
            <a:ext cx="360495" cy="469880"/>
            <a:chOff x="2624850" y="4296000"/>
            <a:chExt cx="380400" cy="495825"/>
          </a:xfrm>
        </p:grpSpPr>
        <p:sp>
          <p:nvSpPr>
            <p:cNvPr id="578" name="Google Shape;578;p33"/>
            <p:cNvSpPr/>
            <p:nvPr/>
          </p:nvSpPr>
          <p:spPr>
            <a:xfrm>
              <a:off x="2845875" y="4296000"/>
              <a:ext cx="126425" cy="125800"/>
            </a:xfrm>
            <a:custGeom>
              <a:avLst/>
              <a:gdLst/>
              <a:ahLst/>
              <a:cxnLst/>
              <a:rect l="l" t="t" r="r" b="b"/>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579" name="Google Shape;579;p33"/>
            <p:cNvSpPr/>
            <p:nvPr/>
          </p:nvSpPr>
          <p:spPr>
            <a:xfrm>
              <a:off x="2635850" y="4316150"/>
              <a:ext cx="369400" cy="475675"/>
            </a:xfrm>
            <a:custGeom>
              <a:avLst/>
              <a:gdLst/>
              <a:ahLst/>
              <a:cxnLst/>
              <a:rect l="l" t="t" r="r" b="b"/>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580" name="Google Shape;580;p33"/>
            <p:cNvSpPr/>
            <p:nvPr/>
          </p:nvSpPr>
          <p:spPr>
            <a:xfrm>
              <a:off x="2624850" y="4357675"/>
              <a:ext cx="171600" cy="171600"/>
            </a:xfrm>
            <a:custGeom>
              <a:avLst/>
              <a:gdLst/>
              <a:ahLst/>
              <a:cxnLst/>
              <a:rect l="l" t="t" r="r" b="b"/>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grpSp>
      <p:sp>
        <p:nvSpPr>
          <p:cNvPr id="581" name="Google Shape;581;p33"/>
          <p:cNvSpPr/>
          <p:nvPr/>
        </p:nvSpPr>
        <p:spPr>
          <a:xfrm>
            <a:off x="8573436" y="4867970"/>
            <a:ext cx="385371" cy="385395"/>
          </a:xfrm>
          <a:custGeom>
            <a:avLst/>
            <a:gdLst/>
            <a:ahLst/>
            <a:cxnLst/>
            <a:rect l="l" t="t" r="r" b="b"/>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582" name="Google Shape;582;p33"/>
          <p:cNvSpPr/>
          <p:nvPr/>
        </p:nvSpPr>
        <p:spPr>
          <a:xfrm>
            <a:off x="7934624" y="4892277"/>
            <a:ext cx="385371" cy="336779"/>
          </a:xfrm>
          <a:custGeom>
            <a:avLst/>
            <a:gdLst/>
            <a:ahLst/>
            <a:cxnLst/>
            <a:rect l="l" t="t" r="r" b="b"/>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583" name="Google Shape;583;p33"/>
          <p:cNvSpPr/>
          <p:nvPr/>
        </p:nvSpPr>
        <p:spPr>
          <a:xfrm>
            <a:off x="9210493" y="4866239"/>
            <a:ext cx="388877" cy="388854"/>
          </a:xfrm>
          <a:custGeom>
            <a:avLst/>
            <a:gdLst/>
            <a:ahLst/>
            <a:cxnLst/>
            <a:rect l="l" t="t" r="r" b="b"/>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grpSp>
        <p:nvGrpSpPr>
          <p:cNvPr id="584" name="Google Shape;584;p33"/>
          <p:cNvGrpSpPr/>
          <p:nvPr/>
        </p:nvGrpSpPr>
        <p:grpSpPr>
          <a:xfrm>
            <a:off x="9820908" y="4871977"/>
            <a:ext cx="445549" cy="377292"/>
            <a:chOff x="5275975" y="4344850"/>
            <a:chExt cx="470150" cy="398125"/>
          </a:xfrm>
        </p:grpSpPr>
        <p:sp>
          <p:nvSpPr>
            <p:cNvPr id="585" name="Google Shape;585;p33"/>
            <p:cNvSpPr/>
            <p:nvPr/>
          </p:nvSpPr>
          <p:spPr>
            <a:xfrm>
              <a:off x="5661250" y="4690450"/>
              <a:ext cx="65950" cy="52525"/>
            </a:xfrm>
            <a:custGeom>
              <a:avLst/>
              <a:gdLst/>
              <a:ahLst/>
              <a:cxnLst/>
              <a:rect l="l" t="t" r="r" b="b"/>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586" name="Google Shape;586;p33"/>
            <p:cNvSpPr/>
            <p:nvPr/>
          </p:nvSpPr>
          <p:spPr>
            <a:xfrm>
              <a:off x="5294900" y="4690450"/>
              <a:ext cx="65950" cy="52525"/>
            </a:xfrm>
            <a:custGeom>
              <a:avLst/>
              <a:gdLst/>
              <a:ahLst/>
              <a:cxnLst/>
              <a:rect l="l" t="t" r="r" b="b"/>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587" name="Google Shape;587;p33"/>
            <p:cNvSpPr/>
            <p:nvPr/>
          </p:nvSpPr>
          <p:spPr>
            <a:xfrm>
              <a:off x="5275975" y="4344850"/>
              <a:ext cx="470150" cy="334025"/>
            </a:xfrm>
            <a:custGeom>
              <a:avLst/>
              <a:gdLst/>
              <a:ahLst/>
              <a:cxnLst/>
              <a:rect l="l" t="t" r="r" b="b"/>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grpSp>
      <p:sp>
        <p:nvSpPr>
          <p:cNvPr id="588" name="Google Shape;588;p33"/>
          <p:cNvSpPr/>
          <p:nvPr/>
        </p:nvSpPr>
        <p:spPr>
          <a:xfrm>
            <a:off x="10482336" y="4860459"/>
            <a:ext cx="400439" cy="400415"/>
          </a:xfrm>
          <a:custGeom>
            <a:avLst/>
            <a:gdLst/>
            <a:ahLst/>
            <a:cxnLst/>
            <a:rect l="l" t="t" r="r" b="b"/>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grpSp>
        <p:nvGrpSpPr>
          <p:cNvPr id="589" name="Google Shape;589;p33"/>
          <p:cNvGrpSpPr/>
          <p:nvPr/>
        </p:nvGrpSpPr>
        <p:grpSpPr>
          <a:xfrm>
            <a:off x="11115858" y="4841320"/>
            <a:ext cx="410863" cy="438607"/>
            <a:chOff x="6642425" y="4312500"/>
            <a:chExt cx="433550" cy="462825"/>
          </a:xfrm>
        </p:grpSpPr>
        <p:sp>
          <p:nvSpPr>
            <p:cNvPr id="590" name="Google Shape;590;p33"/>
            <p:cNvSpPr/>
            <p:nvPr/>
          </p:nvSpPr>
          <p:spPr>
            <a:xfrm>
              <a:off x="6642425" y="4687375"/>
              <a:ext cx="433550" cy="39125"/>
            </a:xfrm>
            <a:custGeom>
              <a:avLst/>
              <a:gdLst/>
              <a:ahLst/>
              <a:cxnLst/>
              <a:rect l="l" t="t" r="r" b="b"/>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591" name="Google Shape;591;p33"/>
            <p:cNvSpPr/>
            <p:nvPr/>
          </p:nvSpPr>
          <p:spPr>
            <a:xfrm>
              <a:off x="6642425" y="4736225"/>
              <a:ext cx="433550" cy="39100"/>
            </a:xfrm>
            <a:custGeom>
              <a:avLst/>
              <a:gdLst/>
              <a:ahLst/>
              <a:cxnLst/>
              <a:rect l="l" t="t" r="r" b="b"/>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592" name="Google Shape;592;p33"/>
            <p:cNvSpPr/>
            <p:nvPr/>
          </p:nvSpPr>
          <p:spPr>
            <a:xfrm>
              <a:off x="6684575" y="4312500"/>
              <a:ext cx="349875" cy="377350"/>
            </a:xfrm>
            <a:custGeom>
              <a:avLst/>
              <a:gdLst/>
              <a:ahLst/>
              <a:cxnLst/>
              <a:rect l="l" t="t" r="r" b="b"/>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grpSp>
      <p:sp>
        <p:nvSpPr>
          <p:cNvPr id="593" name="Google Shape;593;p33"/>
          <p:cNvSpPr/>
          <p:nvPr/>
        </p:nvSpPr>
        <p:spPr>
          <a:xfrm>
            <a:off x="5308207" y="5543810"/>
            <a:ext cx="527712" cy="311334"/>
          </a:xfrm>
          <a:custGeom>
            <a:avLst/>
            <a:gdLst/>
            <a:ahLst/>
            <a:cxnLst/>
            <a:rect l="l" t="t" r="r" b="b"/>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grpSp>
        <p:nvGrpSpPr>
          <p:cNvPr id="594" name="Google Shape;594;p33"/>
          <p:cNvGrpSpPr/>
          <p:nvPr/>
        </p:nvGrpSpPr>
        <p:grpSpPr>
          <a:xfrm>
            <a:off x="6000216" y="5492278"/>
            <a:ext cx="421263" cy="414322"/>
            <a:chOff x="1244325" y="4999400"/>
            <a:chExt cx="444525" cy="437200"/>
          </a:xfrm>
        </p:grpSpPr>
        <p:sp>
          <p:nvSpPr>
            <p:cNvPr id="595" name="Google Shape;595;p33"/>
            <p:cNvSpPr/>
            <p:nvPr/>
          </p:nvSpPr>
          <p:spPr>
            <a:xfrm>
              <a:off x="1244325" y="5161200"/>
              <a:ext cx="374925" cy="222275"/>
            </a:xfrm>
            <a:custGeom>
              <a:avLst/>
              <a:gdLst/>
              <a:ahLst/>
              <a:cxnLst/>
              <a:rect l="l" t="t" r="r" b="b"/>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596" name="Google Shape;596;p33"/>
            <p:cNvSpPr/>
            <p:nvPr/>
          </p:nvSpPr>
          <p:spPr>
            <a:xfrm>
              <a:off x="1244325" y="5397500"/>
              <a:ext cx="444525" cy="39100"/>
            </a:xfrm>
            <a:custGeom>
              <a:avLst/>
              <a:gdLst/>
              <a:ahLst/>
              <a:cxnLst/>
              <a:rect l="l" t="t" r="r" b="b"/>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597" name="Google Shape;597;p33"/>
            <p:cNvSpPr/>
            <p:nvPr/>
          </p:nvSpPr>
          <p:spPr>
            <a:xfrm>
              <a:off x="1451925" y="4999400"/>
              <a:ext cx="31175" cy="129450"/>
            </a:xfrm>
            <a:custGeom>
              <a:avLst/>
              <a:gdLst/>
              <a:ahLst/>
              <a:cxnLst/>
              <a:rect l="l" t="t" r="r" b="b"/>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598" name="Google Shape;598;p33"/>
            <p:cNvSpPr/>
            <p:nvPr/>
          </p:nvSpPr>
          <p:spPr>
            <a:xfrm>
              <a:off x="1407975" y="4999400"/>
              <a:ext cx="31150" cy="129450"/>
            </a:xfrm>
            <a:custGeom>
              <a:avLst/>
              <a:gdLst/>
              <a:ahLst/>
              <a:cxnLst/>
              <a:rect l="l" t="t" r="r" b="b"/>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599" name="Google Shape;599;p33"/>
            <p:cNvSpPr/>
            <p:nvPr/>
          </p:nvSpPr>
          <p:spPr>
            <a:xfrm>
              <a:off x="1495900" y="4999400"/>
              <a:ext cx="30550" cy="129450"/>
            </a:xfrm>
            <a:custGeom>
              <a:avLst/>
              <a:gdLst/>
              <a:ahLst/>
              <a:cxnLst/>
              <a:rect l="l" t="t" r="r" b="b"/>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grpSp>
      <p:grpSp>
        <p:nvGrpSpPr>
          <p:cNvPr id="600" name="Google Shape;600;p33"/>
          <p:cNvGrpSpPr/>
          <p:nvPr/>
        </p:nvGrpSpPr>
        <p:grpSpPr>
          <a:xfrm>
            <a:off x="6676642" y="5478963"/>
            <a:ext cx="346044" cy="440929"/>
            <a:chOff x="1958100" y="4985350"/>
            <a:chExt cx="365150" cy="465275"/>
          </a:xfrm>
        </p:grpSpPr>
        <p:sp>
          <p:nvSpPr>
            <p:cNvPr id="601" name="Google Shape;601;p33"/>
            <p:cNvSpPr/>
            <p:nvPr/>
          </p:nvSpPr>
          <p:spPr>
            <a:xfrm>
              <a:off x="1958100" y="4985350"/>
              <a:ext cx="365150" cy="465275"/>
            </a:xfrm>
            <a:custGeom>
              <a:avLst/>
              <a:gdLst/>
              <a:ahLst/>
              <a:cxnLst/>
              <a:rect l="l" t="t" r="r" b="b"/>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602" name="Google Shape;602;p33"/>
            <p:cNvSpPr/>
            <p:nvPr/>
          </p:nvSpPr>
          <p:spPr>
            <a:xfrm>
              <a:off x="1977625" y="5237525"/>
              <a:ext cx="113600" cy="213100"/>
            </a:xfrm>
            <a:custGeom>
              <a:avLst/>
              <a:gdLst/>
              <a:ahLst/>
              <a:cxnLst/>
              <a:rect l="l" t="t" r="r" b="b"/>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603" name="Google Shape;603;p33"/>
            <p:cNvSpPr/>
            <p:nvPr/>
          </p:nvSpPr>
          <p:spPr>
            <a:xfrm>
              <a:off x="2190125" y="5237525"/>
              <a:ext cx="113575" cy="213100"/>
            </a:xfrm>
            <a:custGeom>
              <a:avLst/>
              <a:gdLst/>
              <a:ahLst/>
              <a:cxnLst/>
              <a:rect l="l" t="t" r="r" b="b"/>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grpSp>
      <p:grpSp>
        <p:nvGrpSpPr>
          <p:cNvPr id="604" name="Google Shape;604;p33"/>
          <p:cNvGrpSpPr/>
          <p:nvPr/>
        </p:nvGrpSpPr>
        <p:grpSpPr>
          <a:xfrm>
            <a:off x="7289978" y="5495736"/>
            <a:ext cx="396980" cy="407950"/>
            <a:chOff x="2605300" y="5003050"/>
            <a:chExt cx="418900" cy="430475"/>
          </a:xfrm>
        </p:grpSpPr>
        <p:sp>
          <p:nvSpPr>
            <p:cNvPr id="605" name="Google Shape;605;p33"/>
            <p:cNvSpPr/>
            <p:nvPr/>
          </p:nvSpPr>
          <p:spPr>
            <a:xfrm>
              <a:off x="2820225" y="5222250"/>
              <a:ext cx="202750" cy="211275"/>
            </a:xfrm>
            <a:custGeom>
              <a:avLst/>
              <a:gdLst/>
              <a:ahLst/>
              <a:cxnLst/>
              <a:rect l="l" t="t" r="r" b="b"/>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606" name="Google Shape;606;p33"/>
            <p:cNvSpPr/>
            <p:nvPr/>
          </p:nvSpPr>
          <p:spPr>
            <a:xfrm>
              <a:off x="2606525" y="5003050"/>
              <a:ext cx="203975" cy="208225"/>
            </a:xfrm>
            <a:custGeom>
              <a:avLst/>
              <a:gdLst/>
              <a:ahLst/>
              <a:cxnLst/>
              <a:rect l="l" t="t" r="r" b="b"/>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607" name="Google Shape;607;p33"/>
            <p:cNvSpPr/>
            <p:nvPr/>
          </p:nvSpPr>
          <p:spPr>
            <a:xfrm>
              <a:off x="2605300" y="5008550"/>
              <a:ext cx="418900" cy="418875"/>
            </a:xfrm>
            <a:custGeom>
              <a:avLst/>
              <a:gdLst/>
              <a:ahLst/>
              <a:cxnLst/>
              <a:rect l="l" t="t" r="r" b="b"/>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grpSp>
      <p:grpSp>
        <p:nvGrpSpPr>
          <p:cNvPr id="608" name="Google Shape;608;p33"/>
          <p:cNvGrpSpPr/>
          <p:nvPr/>
        </p:nvGrpSpPr>
        <p:grpSpPr>
          <a:xfrm>
            <a:off x="7890021" y="5504432"/>
            <a:ext cx="474501" cy="390014"/>
            <a:chOff x="3238475" y="5012225"/>
            <a:chExt cx="500700" cy="411550"/>
          </a:xfrm>
        </p:grpSpPr>
        <p:sp>
          <p:nvSpPr>
            <p:cNvPr id="609" name="Google Shape;609;p33"/>
            <p:cNvSpPr/>
            <p:nvPr/>
          </p:nvSpPr>
          <p:spPr>
            <a:xfrm>
              <a:off x="3238475" y="5315050"/>
              <a:ext cx="500700" cy="108725"/>
            </a:xfrm>
            <a:custGeom>
              <a:avLst/>
              <a:gdLst/>
              <a:ahLst/>
              <a:cxnLst/>
              <a:rect l="l" t="t" r="r" b="b"/>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610" name="Google Shape;610;p33"/>
            <p:cNvSpPr/>
            <p:nvPr/>
          </p:nvSpPr>
          <p:spPr>
            <a:xfrm>
              <a:off x="3282450" y="5160575"/>
              <a:ext cx="412750" cy="140475"/>
            </a:xfrm>
            <a:custGeom>
              <a:avLst/>
              <a:gdLst/>
              <a:ahLst/>
              <a:cxnLst/>
              <a:rect l="l" t="t" r="r" b="b"/>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611" name="Google Shape;611;p33"/>
            <p:cNvSpPr/>
            <p:nvPr/>
          </p:nvSpPr>
          <p:spPr>
            <a:xfrm>
              <a:off x="3473550" y="5012225"/>
              <a:ext cx="30550" cy="129450"/>
            </a:xfrm>
            <a:custGeom>
              <a:avLst/>
              <a:gdLst/>
              <a:ahLst/>
              <a:cxnLst/>
              <a:rect l="l" t="t" r="r" b="b"/>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612" name="Google Shape;612;p33"/>
            <p:cNvSpPr/>
            <p:nvPr/>
          </p:nvSpPr>
          <p:spPr>
            <a:xfrm>
              <a:off x="3429575" y="5012225"/>
              <a:ext cx="31175" cy="129450"/>
            </a:xfrm>
            <a:custGeom>
              <a:avLst/>
              <a:gdLst/>
              <a:ahLst/>
              <a:cxnLst/>
              <a:rect l="l" t="t" r="r" b="b"/>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613" name="Google Shape;613;p33"/>
            <p:cNvSpPr/>
            <p:nvPr/>
          </p:nvSpPr>
          <p:spPr>
            <a:xfrm>
              <a:off x="3516900" y="5012225"/>
              <a:ext cx="31175" cy="129450"/>
            </a:xfrm>
            <a:custGeom>
              <a:avLst/>
              <a:gdLst/>
              <a:ahLst/>
              <a:cxnLst/>
              <a:rect l="l" t="t" r="r" b="b"/>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grpSp>
      <p:grpSp>
        <p:nvGrpSpPr>
          <p:cNvPr id="614" name="Google Shape;614;p33"/>
          <p:cNvGrpSpPr/>
          <p:nvPr/>
        </p:nvGrpSpPr>
        <p:grpSpPr>
          <a:xfrm>
            <a:off x="9144482" y="5462759"/>
            <a:ext cx="520793" cy="473339"/>
            <a:chOff x="4562200" y="4968250"/>
            <a:chExt cx="549550" cy="499475"/>
          </a:xfrm>
        </p:grpSpPr>
        <p:sp>
          <p:nvSpPr>
            <p:cNvPr id="615" name="Google Shape;615;p33"/>
            <p:cNvSpPr/>
            <p:nvPr/>
          </p:nvSpPr>
          <p:spPr>
            <a:xfrm>
              <a:off x="4842450" y="5242400"/>
              <a:ext cx="213125" cy="225325"/>
            </a:xfrm>
            <a:custGeom>
              <a:avLst/>
              <a:gdLst/>
              <a:ahLst/>
              <a:cxnLst/>
              <a:rect l="l" t="t" r="r" b="b"/>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616" name="Google Shape;616;p33"/>
            <p:cNvSpPr/>
            <p:nvPr/>
          </p:nvSpPr>
          <p:spPr>
            <a:xfrm>
              <a:off x="4617775" y="5241800"/>
              <a:ext cx="212500" cy="225925"/>
            </a:xfrm>
            <a:custGeom>
              <a:avLst/>
              <a:gdLst/>
              <a:ahLst/>
              <a:cxnLst/>
              <a:rect l="l" t="t" r="r" b="b"/>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617" name="Google Shape;617;p33"/>
            <p:cNvSpPr/>
            <p:nvPr/>
          </p:nvSpPr>
          <p:spPr>
            <a:xfrm>
              <a:off x="4631200" y="4968250"/>
              <a:ext cx="411550" cy="236325"/>
            </a:xfrm>
            <a:custGeom>
              <a:avLst/>
              <a:gdLst/>
              <a:ahLst/>
              <a:cxnLst/>
              <a:rect l="l" t="t" r="r" b="b"/>
              <a:pathLst>
                <a:path w="16462" h="9453" extrusionOk="0">
                  <a:moveTo>
                    <a:pt x="8182" y="1"/>
                  </a:moveTo>
                  <a:lnTo>
                    <a:pt x="0" y="4763"/>
                  </a:lnTo>
                  <a:lnTo>
                    <a:pt x="8231" y="9452"/>
                  </a:lnTo>
                  <a:lnTo>
                    <a:pt x="16462" y="4763"/>
                  </a:lnTo>
                  <a:lnTo>
                    <a:pt x="8182"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618" name="Google Shape;618;p33"/>
            <p:cNvSpPr/>
            <p:nvPr/>
          </p:nvSpPr>
          <p:spPr>
            <a:xfrm>
              <a:off x="4562200" y="5094025"/>
              <a:ext cx="274800" cy="226550"/>
            </a:xfrm>
            <a:custGeom>
              <a:avLst/>
              <a:gdLst/>
              <a:ahLst/>
              <a:cxnLst/>
              <a:rect l="l" t="t" r="r" b="b"/>
              <a:pathLst>
                <a:path w="10992" h="9062" extrusionOk="0">
                  <a:moveTo>
                    <a:pt x="2248" y="1"/>
                  </a:moveTo>
                  <a:lnTo>
                    <a:pt x="1" y="4079"/>
                  </a:lnTo>
                  <a:lnTo>
                    <a:pt x="8744" y="9062"/>
                  </a:lnTo>
                  <a:lnTo>
                    <a:pt x="10991" y="4983"/>
                  </a:lnTo>
                  <a:lnTo>
                    <a:pt x="2248"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619" name="Google Shape;619;p33"/>
            <p:cNvSpPr/>
            <p:nvPr/>
          </p:nvSpPr>
          <p:spPr>
            <a:xfrm>
              <a:off x="4836975" y="5094025"/>
              <a:ext cx="274775" cy="226550"/>
            </a:xfrm>
            <a:custGeom>
              <a:avLst/>
              <a:gdLst/>
              <a:ahLst/>
              <a:cxnLst/>
              <a:rect l="l" t="t" r="r" b="b"/>
              <a:pathLst>
                <a:path w="10991" h="9062" extrusionOk="0">
                  <a:moveTo>
                    <a:pt x="8743" y="1"/>
                  </a:moveTo>
                  <a:lnTo>
                    <a:pt x="0" y="4983"/>
                  </a:lnTo>
                  <a:lnTo>
                    <a:pt x="2247" y="9062"/>
                  </a:lnTo>
                  <a:lnTo>
                    <a:pt x="10990" y="4079"/>
                  </a:lnTo>
                  <a:lnTo>
                    <a:pt x="8743"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grpSp>
      <p:grpSp>
        <p:nvGrpSpPr>
          <p:cNvPr id="620" name="Google Shape;620;p33"/>
          <p:cNvGrpSpPr/>
          <p:nvPr/>
        </p:nvGrpSpPr>
        <p:grpSpPr>
          <a:xfrm>
            <a:off x="8585543" y="5489388"/>
            <a:ext cx="361063" cy="419511"/>
            <a:chOff x="3972400" y="4996350"/>
            <a:chExt cx="381000" cy="442675"/>
          </a:xfrm>
        </p:grpSpPr>
        <p:sp>
          <p:nvSpPr>
            <p:cNvPr id="621" name="Google Shape;621;p33"/>
            <p:cNvSpPr/>
            <p:nvPr/>
          </p:nvSpPr>
          <p:spPr>
            <a:xfrm>
              <a:off x="4157400" y="4996350"/>
              <a:ext cx="86725" cy="103200"/>
            </a:xfrm>
            <a:custGeom>
              <a:avLst/>
              <a:gdLst/>
              <a:ahLst/>
              <a:cxnLst/>
              <a:rect l="l" t="t" r="r" b="b"/>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622" name="Google Shape;622;p33"/>
            <p:cNvSpPr/>
            <p:nvPr/>
          </p:nvSpPr>
          <p:spPr>
            <a:xfrm>
              <a:off x="3972400" y="5048250"/>
              <a:ext cx="381000" cy="390775"/>
            </a:xfrm>
            <a:custGeom>
              <a:avLst/>
              <a:gdLst/>
              <a:ahLst/>
              <a:cxnLst/>
              <a:rect l="l" t="t" r="r" b="b"/>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grpSp>
      <p:grpSp>
        <p:nvGrpSpPr>
          <p:cNvPr id="623" name="Google Shape;623;p33"/>
          <p:cNvGrpSpPr/>
          <p:nvPr/>
        </p:nvGrpSpPr>
        <p:grpSpPr>
          <a:xfrm>
            <a:off x="9787929" y="5454087"/>
            <a:ext cx="511530" cy="490681"/>
            <a:chOff x="5241175" y="4959100"/>
            <a:chExt cx="539775" cy="517775"/>
          </a:xfrm>
        </p:grpSpPr>
        <p:sp>
          <p:nvSpPr>
            <p:cNvPr id="624" name="Google Shape;624;p33"/>
            <p:cNvSpPr/>
            <p:nvPr/>
          </p:nvSpPr>
          <p:spPr>
            <a:xfrm>
              <a:off x="5575150" y="4959100"/>
              <a:ext cx="161225" cy="178300"/>
            </a:xfrm>
            <a:custGeom>
              <a:avLst/>
              <a:gdLst/>
              <a:ahLst/>
              <a:cxnLst/>
              <a:rect l="l" t="t" r="r" b="b"/>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625" name="Google Shape;625;p33"/>
            <p:cNvSpPr/>
            <p:nvPr/>
          </p:nvSpPr>
          <p:spPr>
            <a:xfrm>
              <a:off x="5330925" y="4985350"/>
              <a:ext cx="128250" cy="148400"/>
            </a:xfrm>
            <a:custGeom>
              <a:avLst/>
              <a:gdLst/>
              <a:ahLst/>
              <a:cxnLst/>
              <a:rect l="l" t="t" r="r" b="b"/>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626" name="Google Shape;626;p33"/>
            <p:cNvSpPr/>
            <p:nvPr/>
          </p:nvSpPr>
          <p:spPr>
            <a:xfrm>
              <a:off x="5241175" y="5241175"/>
              <a:ext cx="180125" cy="109325"/>
            </a:xfrm>
            <a:custGeom>
              <a:avLst/>
              <a:gdLst/>
              <a:ahLst/>
              <a:cxnLst/>
              <a:rect l="l" t="t" r="r" b="b"/>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627" name="Google Shape;627;p33"/>
            <p:cNvSpPr/>
            <p:nvPr/>
          </p:nvSpPr>
          <p:spPr>
            <a:xfrm>
              <a:off x="5461575" y="5316900"/>
              <a:ext cx="89175" cy="159975"/>
            </a:xfrm>
            <a:custGeom>
              <a:avLst/>
              <a:gdLst/>
              <a:ahLst/>
              <a:cxnLst/>
              <a:rect l="l" t="t" r="r" b="b"/>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628" name="Google Shape;628;p33"/>
            <p:cNvSpPr/>
            <p:nvPr/>
          </p:nvSpPr>
          <p:spPr>
            <a:xfrm>
              <a:off x="5619100" y="5194175"/>
              <a:ext cx="161850" cy="89775"/>
            </a:xfrm>
            <a:custGeom>
              <a:avLst/>
              <a:gdLst/>
              <a:ahLst/>
              <a:cxnLst/>
              <a:rect l="l" t="t" r="r" b="b"/>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629" name="Google Shape;629;p33"/>
            <p:cNvSpPr/>
            <p:nvPr/>
          </p:nvSpPr>
          <p:spPr>
            <a:xfrm>
              <a:off x="5420075" y="5116000"/>
              <a:ext cx="189300" cy="189925"/>
            </a:xfrm>
            <a:custGeom>
              <a:avLst/>
              <a:gdLst/>
              <a:ahLst/>
              <a:cxnLst/>
              <a:rect l="l" t="t" r="r" b="b"/>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grpSp>
      <p:sp>
        <p:nvSpPr>
          <p:cNvPr id="630" name="Google Shape;630;p33"/>
          <p:cNvSpPr/>
          <p:nvPr/>
        </p:nvSpPr>
        <p:spPr>
          <a:xfrm>
            <a:off x="10457460" y="5575060"/>
            <a:ext cx="450192" cy="248836"/>
          </a:xfrm>
          <a:custGeom>
            <a:avLst/>
            <a:gdLst/>
            <a:ahLst/>
            <a:cxnLst/>
            <a:rect l="l" t="t" r="r" b="b"/>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grpSp>
        <p:nvGrpSpPr>
          <p:cNvPr id="631" name="Google Shape;631;p33"/>
          <p:cNvGrpSpPr/>
          <p:nvPr/>
        </p:nvGrpSpPr>
        <p:grpSpPr>
          <a:xfrm>
            <a:off x="11156370" y="5526987"/>
            <a:ext cx="328109" cy="377292"/>
            <a:chOff x="6685175" y="5036025"/>
            <a:chExt cx="346225" cy="398125"/>
          </a:xfrm>
        </p:grpSpPr>
        <p:sp>
          <p:nvSpPr>
            <p:cNvPr id="632" name="Google Shape;632;p33"/>
            <p:cNvSpPr/>
            <p:nvPr/>
          </p:nvSpPr>
          <p:spPr>
            <a:xfrm>
              <a:off x="6743800" y="5036025"/>
              <a:ext cx="105650" cy="147775"/>
            </a:xfrm>
            <a:custGeom>
              <a:avLst/>
              <a:gdLst/>
              <a:ahLst/>
              <a:cxnLst/>
              <a:rect l="l" t="t" r="r" b="b"/>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633" name="Google Shape;633;p33"/>
            <p:cNvSpPr/>
            <p:nvPr/>
          </p:nvSpPr>
          <p:spPr>
            <a:xfrm>
              <a:off x="6685175" y="5152025"/>
              <a:ext cx="84275" cy="117275"/>
            </a:xfrm>
            <a:custGeom>
              <a:avLst/>
              <a:gdLst/>
              <a:ahLst/>
              <a:cxnLst/>
              <a:rect l="l" t="t" r="r" b="b"/>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634" name="Google Shape;634;p33"/>
            <p:cNvSpPr/>
            <p:nvPr/>
          </p:nvSpPr>
          <p:spPr>
            <a:xfrm>
              <a:off x="6871400" y="5038475"/>
              <a:ext cx="105650" cy="145325"/>
            </a:xfrm>
            <a:custGeom>
              <a:avLst/>
              <a:gdLst/>
              <a:ahLst/>
              <a:cxnLst/>
              <a:rect l="l" t="t" r="r" b="b"/>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635" name="Google Shape;635;p33"/>
            <p:cNvSpPr/>
            <p:nvPr/>
          </p:nvSpPr>
          <p:spPr>
            <a:xfrm>
              <a:off x="6944050" y="5155700"/>
              <a:ext cx="87350" cy="116025"/>
            </a:xfrm>
            <a:custGeom>
              <a:avLst/>
              <a:gdLst/>
              <a:ahLst/>
              <a:cxnLst/>
              <a:rect l="l" t="t" r="r" b="b"/>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sp>
          <p:nvSpPr>
            <p:cNvPr id="636" name="Google Shape;636;p33"/>
            <p:cNvSpPr/>
            <p:nvPr/>
          </p:nvSpPr>
          <p:spPr>
            <a:xfrm>
              <a:off x="6727300" y="5185625"/>
              <a:ext cx="263800" cy="248525"/>
            </a:xfrm>
            <a:custGeom>
              <a:avLst/>
              <a:gdLst/>
              <a:ahLst/>
              <a:cxnLst/>
              <a:rect l="l" t="t" r="r" b="b"/>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solidFill>
              <a:schemeClr val="lt1"/>
            </a:solidFill>
            <a:ln>
              <a:noFill/>
            </a:ln>
          </p:spPr>
          <p:txBody>
            <a:bodyPr spcFirstLastPara="1" wrap="square" lIns="91425" tIns="91425" rIns="91425" bIns="91425" anchor="ctr" anchorCtr="0">
              <a:noAutofit/>
            </a:bodyPr>
            <a:lstStyle/>
            <a:p>
              <a:pPr marL="0" marR="0" lvl="0" indent="0" algn="l" rtl="0">
                <a:spcBef>
                  <a:spcPts val="0"/>
                </a:spcBef>
                <a:spcAft>
                  <a:spcPts val="0"/>
                </a:spcAft>
                <a:buClr>
                  <a:schemeClr val="dk1"/>
                </a:buClr>
                <a:buSzPts val="1800"/>
                <a:buFont typeface="Roboto"/>
                <a:buNone/>
              </a:pPr>
              <a:endParaRPr sz="1800">
                <a:solidFill>
                  <a:srgbClr val="434343"/>
                </a:solidFill>
                <a:latin typeface="+mn-lt"/>
                <a:ea typeface="Roboto"/>
                <a:cs typeface="Roboto"/>
                <a:sym typeface="Roboto"/>
              </a:endParaRPr>
            </a:p>
          </p:txBody>
        </p:sp>
      </p:grpSp>
      <p:sp>
        <p:nvSpPr>
          <p:cNvPr id="637" name="Google Shape;637;p33"/>
          <p:cNvSpPr txBox="1"/>
          <p:nvPr/>
        </p:nvSpPr>
        <p:spPr>
          <a:xfrm>
            <a:off x="432657" y="1019718"/>
            <a:ext cx="3264480" cy="1839704"/>
          </a:xfrm>
          <a:prstGeom prst="rect">
            <a:avLst/>
          </a:prstGeom>
          <a:noFill/>
          <a:ln>
            <a:noFill/>
          </a:ln>
        </p:spPr>
        <p:txBody>
          <a:bodyPr spcFirstLastPara="1" wrap="square" lIns="91425" tIns="91425" rIns="91425" bIns="91425" anchor="t" anchorCtr="0">
            <a:noAutofit/>
          </a:bodyPr>
          <a:lstStyle/>
          <a:p>
            <a:pPr marL="0" marR="0" lvl="0" indent="0" algn="l" rtl="0">
              <a:spcBef>
                <a:spcPts val="0"/>
              </a:spcBef>
              <a:spcAft>
                <a:spcPts val="0"/>
              </a:spcAft>
              <a:buClr>
                <a:schemeClr val="dk1"/>
              </a:buClr>
              <a:buSzPts val="1467"/>
              <a:buFont typeface="Arial"/>
              <a:buNone/>
            </a:pPr>
            <a:r>
              <a:rPr lang="en-US" sz="1200" b="1" dirty="0">
                <a:solidFill>
                  <a:schemeClr val="lt1"/>
                </a:solidFill>
                <a:latin typeface="+mn-lt"/>
                <a:ea typeface="Raleway"/>
                <a:cs typeface="Raleway"/>
                <a:sym typeface="Raleway"/>
              </a:rPr>
              <a:t>Editable Icons</a:t>
            </a:r>
            <a:r>
              <a:rPr lang="en-US" sz="1200" dirty="0">
                <a:solidFill>
                  <a:schemeClr val="lt1"/>
                </a:solidFill>
                <a:latin typeface="+mn-lt"/>
                <a:ea typeface="Raleway"/>
                <a:cs typeface="Raleway"/>
                <a:sym typeface="Raleway"/>
              </a:rPr>
              <a:t>. </a:t>
            </a:r>
            <a:endParaRPr dirty="0">
              <a:latin typeface="+mn-lt"/>
            </a:endParaRPr>
          </a:p>
          <a:p>
            <a:pPr marL="0" marR="0" lvl="0" indent="0" algn="l" rtl="0">
              <a:spcBef>
                <a:spcPts val="0"/>
              </a:spcBef>
              <a:spcAft>
                <a:spcPts val="0"/>
              </a:spcAft>
              <a:buClr>
                <a:schemeClr val="dk1"/>
              </a:buClr>
              <a:buSzPts val="1200"/>
              <a:buFont typeface="Arial"/>
              <a:buNone/>
            </a:pPr>
            <a:endParaRPr sz="1200" dirty="0">
              <a:solidFill>
                <a:schemeClr val="lt1"/>
              </a:solidFill>
              <a:latin typeface="+mn-lt"/>
              <a:ea typeface="Raleway"/>
              <a:cs typeface="Raleway"/>
              <a:sym typeface="Raleway"/>
            </a:endParaRPr>
          </a:p>
          <a:p>
            <a:pPr marL="0" marR="0" lvl="0" indent="0" algn="l" rtl="0">
              <a:spcBef>
                <a:spcPts val="0"/>
              </a:spcBef>
              <a:spcAft>
                <a:spcPts val="0"/>
              </a:spcAft>
              <a:buClr>
                <a:schemeClr val="dk1"/>
              </a:buClr>
              <a:buSzPts val="1467"/>
              <a:buFont typeface="Arial"/>
              <a:buNone/>
            </a:pPr>
            <a:r>
              <a:rPr lang="en-US" sz="1200" dirty="0">
                <a:solidFill>
                  <a:schemeClr val="lt1"/>
                </a:solidFill>
                <a:latin typeface="+mn-lt"/>
                <a:ea typeface="Raleway"/>
                <a:cs typeface="Raleway"/>
                <a:sym typeface="Raleway"/>
              </a:rPr>
              <a:t>This means that you can:</a:t>
            </a:r>
            <a:endParaRPr dirty="0">
              <a:latin typeface="+mn-lt"/>
            </a:endParaRPr>
          </a:p>
          <a:p>
            <a:pPr marL="457200" marR="0" lvl="0" indent="-285750" algn="l" rtl="0">
              <a:spcBef>
                <a:spcPts val="0"/>
              </a:spcBef>
              <a:spcAft>
                <a:spcPts val="0"/>
              </a:spcAft>
              <a:buClr>
                <a:srgbClr val="434343"/>
              </a:buClr>
              <a:buSzPts val="1200"/>
              <a:buFont typeface="Bitter"/>
              <a:buChar char="●"/>
            </a:pPr>
            <a:r>
              <a:rPr lang="en-US" sz="1200" dirty="0">
                <a:solidFill>
                  <a:schemeClr val="lt1"/>
                </a:solidFill>
                <a:latin typeface="+mn-lt"/>
                <a:ea typeface="Raleway"/>
                <a:cs typeface="Raleway"/>
                <a:sym typeface="Raleway"/>
              </a:rPr>
              <a:t>Resize them without losing quality.</a:t>
            </a:r>
            <a:endParaRPr dirty="0">
              <a:latin typeface="+mn-lt"/>
            </a:endParaRPr>
          </a:p>
          <a:p>
            <a:pPr marL="457200" marR="0" lvl="0" indent="-285750" algn="l" rtl="0">
              <a:spcBef>
                <a:spcPts val="0"/>
              </a:spcBef>
              <a:spcAft>
                <a:spcPts val="0"/>
              </a:spcAft>
              <a:buClr>
                <a:srgbClr val="434343"/>
              </a:buClr>
              <a:buSzPts val="1200"/>
              <a:buFont typeface="Bitter"/>
              <a:buChar char="●"/>
            </a:pPr>
            <a:r>
              <a:rPr lang="en-US" sz="1200" dirty="0">
                <a:solidFill>
                  <a:schemeClr val="lt1"/>
                </a:solidFill>
                <a:latin typeface="+mn-lt"/>
                <a:ea typeface="Raleway"/>
                <a:cs typeface="Raleway"/>
                <a:sym typeface="Raleway"/>
              </a:rPr>
              <a:t>Change fill color and opacity.</a:t>
            </a:r>
            <a:endParaRPr dirty="0">
              <a:latin typeface="+mn-lt"/>
            </a:endParaRPr>
          </a:p>
          <a:p>
            <a:pPr marL="457200" marR="0" lvl="0" indent="-285750" algn="l" rtl="0">
              <a:spcBef>
                <a:spcPts val="0"/>
              </a:spcBef>
              <a:spcAft>
                <a:spcPts val="0"/>
              </a:spcAft>
              <a:buClr>
                <a:srgbClr val="434343"/>
              </a:buClr>
              <a:buSzPts val="1200"/>
              <a:buFont typeface="Bitter"/>
              <a:buChar char="●"/>
            </a:pPr>
            <a:r>
              <a:rPr lang="en-US" sz="1200" dirty="0">
                <a:solidFill>
                  <a:schemeClr val="lt1"/>
                </a:solidFill>
                <a:latin typeface="+mn-lt"/>
                <a:ea typeface="Raleway"/>
                <a:cs typeface="Raleway"/>
                <a:sym typeface="Raleway"/>
              </a:rPr>
              <a:t>Change line color, width and style.</a:t>
            </a:r>
            <a:endParaRPr dirty="0">
              <a:latin typeface="+mn-lt"/>
            </a:endParaRPr>
          </a:p>
          <a:p>
            <a:pPr marL="0" marR="0" lvl="0" indent="0" algn="l" rtl="0">
              <a:spcBef>
                <a:spcPts val="0"/>
              </a:spcBef>
              <a:spcAft>
                <a:spcPts val="0"/>
              </a:spcAft>
              <a:buClr>
                <a:schemeClr val="dk1"/>
              </a:buClr>
              <a:buSzPts val="1200"/>
              <a:buFont typeface="Roboto"/>
              <a:buNone/>
            </a:pPr>
            <a:endParaRPr sz="1200" dirty="0">
              <a:solidFill>
                <a:schemeClr val="lt1"/>
              </a:solidFill>
              <a:latin typeface="+mn-lt"/>
              <a:ea typeface="Raleway"/>
              <a:cs typeface="Raleway"/>
              <a:sym typeface="Raleway"/>
            </a:endParaRPr>
          </a:p>
          <a:p>
            <a:pPr marL="0" marR="0" lvl="0" indent="0" algn="l" rtl="0">
              <a:spcBef>
                <a:spcPts val="0"/>
              </a:spcBef>
              <a:spcAft>
                <a:spcPts val="0"/>
              </a:spcAft>
              <a:buClr>
                <a:schemeClr val="lt1"/>
              </a:buClr>
              <a:buSzPts val="1200"/>
              <a:buFont typeface="Raleway"/>
              <a:buNone/>
            </a:pPr>
            <a:r>
              <a:rPr lang="en-US" sz="1200" dirty="0">
                <a:solidFill>
                  <a:schemeClr val="lt1"/>
                </a:solidFill>
                <a:latin typeface="+mn-lt"/>
                <a:ea typeface="Raleway"/>
                <a:cs typeface="Raleway"/>
                <a:sym typeface="Raleway"/>
              </a:rPr>
              <a:t>Isn’t that AWESOME !!!</a:t>
            </a:r>
            <a:endParaRPr dirty="0">
              <a:latin typeface="+mn-lt"/>
            </a:endParaRPr>
          </a:p>
          <a:p>
            <a:pPr marL="0" marR="0" lvl="0" indent="0" algn="l" rtl="0">
              <a:spcBef>
                <a:spcPts val="0"/>
              </a:spcBef>
              <a:spcAft>
                <a:spcPts val="0"/>
              </a:spcAft>
              <a:buClr>
                <a:schemeClr val="dk1"/>
              </a:buClr>
              <a:buSzPts val="1200"/>
              <a:buFont typeface="Roboto"/>
              <a:buNone/>
            </a:pPr>
            <a:endParaRPr sz="1200" dirty="0">
              <a:solidFill>
                <a:schemeClr val="lt1"/>
              </a:solidFill>
              <a:latin typeface="+mn-lt"/>
              <a:ea typeface="Raleway"/>
              <a:cs typeface="Raleway"/>
              <a:sym typeface="Raleway"/>
            </a:endParaRPr>
          </a:p>
          <a:p>
            <a:pPr marL="0" marR="0" lvl="0" indent="0" algn="l" rtl="0">
              <a:spcBef>
                <a:spcPts val="0"/>
              </a:spcBef>
              <a:spcAft>
                <a:spcPts val="0"/>
              </a:spcAft>
              <a:buClr>
                <a:schemeClr val="dk1"/>
              </a:buClr>
              <a:buSzPts val="1200"/>
              <a:buFont typeface="Roboto"/>
              <a:buNone/>
            </a:pPr>
            <a:endParaRPr sz="1200" dirty="0">
              <a:solidFill>
                <a:schemeClr val="lt1"/>
              </a:solidFill>
              <a:latin typeface="+mn-lt"/>
              <a:ea typeface="Raleway"/>
              <a:cs typeface="Raleway"/>
              <a:sym typeface="Raleway"/>
            </a:endParaRPr>
          </a:p>
          <a:p>
            <a:pPr marL="0" marR="0" lvl="0" indent="0" algn="l" rtl="0">
              <a:spcBef>
                <a:spcPts val="0"/>
              </a:spcBef>
              <a:spcAft>
                <a:spcPts val="0"/>
              </a:spcAft>
              <a:buClr>
                <a:schemeClr val="dk1"/>
              </a:buClr>
              <a:buSzPts val="1200"/>
              <a:buFont typeface="Arial"/>
              <a:buNone/>
            </a:pPr>
            <a:endParaRPr sz="1200" dirty="0">
              <a:solidFill>
                <a:schemeClr val="lt1"/>
              </a:solidFill>
              <a:latin typeface="+mn-lt"/>
              <a:ea typeface="Raleway"/>
              <a:cs typeface="Raleway"/>
              <a:sym typeface="Raleway"/>
            </a:endParaRPr>
          </a:p>
          <a:p>
            <a:pPr marL="0" marR="0" lvl="0" indent="0" algn="l" rtl="0">
              <a:spcBef>
                <a:spcPts val="0"/>
              </a:spcBef>
              <a:spcAft>
                <a:spcPts val="0"/>
              </a:spcAft>
              <a:buClr>
                <a:schemeClr val="dk1"/>
              </a:buClr>
              <a:buSzPts val="1200"/>
              <a:buFont typeface="Roboto"/>
              <a:buNone/>
            </a:pPr>
            <a:endParaRPr sz="1200" dirty="0">
              <a:solidFill>
                <a:schemeClr val="lt1"/>
              </a:solidFill>
              <a:latin typeface="+mn-lt"/>
              <a:ea typeface="Raleway"/>
              <a:cs typeface="Raleway"/>
              <a:sym typeface="Raleway"/>
            </a:endParaRPr>
          </a:p>
        </p:txBody>
      </p:sp>
      <p:sp>
        <p:nvSpPr>
          <p:cNvPr id="638" name="Google Shape;638;p33"/>
          <p:cNvSpPr txBox="1"/>
          <p:nvPr/>
        </p:nvSpPr>
        <p:spPr>
          <a:xfrm>
            <a:off x="303920" y="532945"/>
            <a:ext cx="3698029" cy="447194"/>
          </a:xfrm>
          <a:prstGeom prst="rect">
            <a:avLst/>
          </a:prstGeom>
          <a:noFill/>
          <a:ln>
            <a:noFill/>
          </a:ln>
        </p:spPr>
        <p:txBody>
          <a:bodyPr spcFirstLastPara="1" wrap="square" lIns="91425" tIns="91425" rIns="91425" bIns="91425" anchor="t" anchorCtr="0">
            <a:noAutofit/>
          </a:bodyPr>
          <a:lstStyle/>
          <a:p>
            <a:pPr marL="0" marR="0" lvl="0" indent="0" algn="l" rtl="0">
              <a:spcBef>
                <a:spcPts val="0"/>
              </a:spcBef>
              <a:spcAft>
                <a:spcPts val="0"/>
              </a:spcAft>
              <a:buClr>
                <a:schemeClr val="dk1"/>
              </a:buClr>
              <a:buSzPts val="2200"/>
              <a:buFont typeface="Arial"/>
              <a:buNone/>
            </a:pPr>
            <a:r>
              <a:rPr lang="en-US" sz="1800" b="1" dirty="0">
                <a:solidFill>
                  <a:schemeClr val="lt1"/>
                </a:solidFill>
                <a:latin typeface="+mn-lt"/>
                <a:ea typeface="Raleway"/>
                <a:cs typeface="Raleway"/>
                <a:sym typeface="Raleway"/>
              </a:rPr>
              <a:t>ENJOY THESE EDITABLE ICONS</a:t>
            </a:r>
            <a:endParaRPr sz="1800" dirty="0">
              <a:solidFill>
                <a:schemeClr val="lt1"/>
              </a:solidFill>
              <a:latin typeface="+mn-lt"/>
              <a:ea typeface="Raleway"/>
              <a:cs typeface="Raleway"/>
              <a:sym typeface="Raleway"/>
            </a:endParaRPr>
          </a:p>
          <a:p>
            <a:pPr marL="0" marR="0" lvl="0" indent="0" algn="l" rtl="0">
              <a:spcBef>
                <a:spcPts val="0"/>
              </a:spcBef>
              <a:spcAft>
                <a:spcPts val="0"/>
              </a:spcAft>
              <a:buClr>
                <a:schemeClr val="dk1"/>
              </a:buClr>
              <a:buSzPts val="1800"/>
              <a:buFont typeface="Roboto"/>
              <a:buNone/>
            </a:pPr>
            <a:endParaRPr sz="1800" dirty="0">
              <a:solidFill>
                <a:schemeClr val="lt1"/>
              </a:solidFill>
              <a:latin typeface="+mn-lt"/>
              <a:ea typeface="Raleway"/>
              <a:cs typeface="Raleway"/>
              <a:sym typeface="Raleway"/>
            </a:endParaRPr>
          </a:p>
          <a:p>
            <a:pPr marL="0" marR="0" lvl="0" indent="0" algn="l" rtl="0">
              <a:spcBef>
                <a:spcPts val="0"/>
              </a:spcBef>
              <a:spcAft>
                <a:spcPts val="0"/>
              </a:spcAft>
              <a:buClr>
                <a:schemeClr val="dk1"/>
              </a:buClr>
              <a:buSzPts val="1800"/>
              <a:buFont typeface="Arial"/>
              <a:buNone/>
            </a:pPr>
            <a:endParaRPr sz="1800" dirty="0">
              <a:solidFill>
                <a:schemeClr val="lt1"/>
              </a:solidFill>
              <a:latin typeface="+mn-lt"/>
              <a:ea typeface="Raleway"/>
              <a:cs typeface="Raleway"/>
              <a:sym typeface="Raleway"/>
            </a:endParaRPr>
          </a:p>
          <a:p>
            <a:pPr marL="0" marR="0" lvl="0" indent="0" algn="l" rtl="0">
              <a:spcBef>
                <a:spcPts val="0"/>
              </a:spcBef>
              <a:spcAft>
                <a:spcPts val="0"/>
              </a:spcAft>
              <a:buClr>
                <a:schemeClr val="dk1"/>
              </a:buClr>
              <a:buSzPts val="1800"/>
              <a:buFont typeface="Roboto"/>
              <a:buNone/>
            </a:pPr>
            <a:endParaRPr sz="1800" dirty="0">
              <a:solidFill>
                <a:schemeClr val="lt1"/>
              </a:solidFill>
              <a:latin typeface="+mn-lt"/>
              <a:ea typeface="Raleway"/>
              <a:cs typeface="Raleway"/>
              <a:sym typeface="Raleway"/>
            </a:endParaRPr>
          </a:p>
        </p:txBody>
      </p:sp>
      <p:sp>
        <p:nvSpPr>
          <p:cNvPr id="639" name="Google Shape;639;p33"/>
          <p:cNvSpPr/>
          <p:nvPr/>
        </p:nvSpPr>
        <p:spPr>
          <a:xfrm rot="5400000">
            <a:off x="11692023" y="556334"/>
            <a:ext cx="1369286" cy="307777"/>
          </a:xfrm>
          <a:prstGeom prst="rect">
            <a:avLst/>
          </a:prstGeom>
          <a:noFill/>
          <a:ln>
            <a:noFill/>
          </a:ln>
        </p:spPr>
        <p:txBody>
          <a:bodyPr spcFirstLastPara="1" wrap="square" lIns="91425" tIns="45700" rIns="91425" bIns="45700" anchor="t" anchorCtr="0">
            <a:noAutofit/>
          </a:bodyPr>
          <a:lstStyle/>
          <a:p>
            <a:pPr marL="0" marR="0" lvl="0" indent="0" algn="l" rtl="0">
              <a:spcBef>
                <a:spcPts val="0"/>
              </a:spcBef>
              <a:spcAft>
                <a:spcPts val="0"/>
              </a:spcAft>
              <a:buNone/>
            </a:pPr>
            <a:r>
              <a:rPr lang="en-US" sz="1400">
                <a:solidFill>
                  <a:schemeClr val="dk1"/>
                </a:solidFill>
                <a:latin typeface="+mn-lt"/>
                <a:ea typeface="Roboto"/>
                <a:cs typeface="Roboto"/>
                <a:sym typeface="Roboto"/>
              </a:rPr>
              <a:t>Slidehood.com</a:t>
            </a:r>
            <a:endParaRPr>
              <a:latin typeface="+mn-lt"/>
            </a:endParaRPr>
          </a:p>
        </p:txBody>
      </p:sp>
      <p:sp>
        <p:nvSpPr>
          <p:cNvPr id="640" name="Google Shape;640;p33"/>
          <p:cNvSpPr/>
          <p:nvPr/>
        </p:nvSpPr>
        <p:spPr>
          <a:xfrm>
            <a:off x="209640" y="3030979"/>
            <a:ext cx="4511320" cy="3216265"/>
          </a:xfrm>
          <a:prstGeom prst="rect">
            <a:avLst/>
          </a:prstGeom>
          <a:noFill/>
          <a:ln>
            <a:noFill/>
          </a:ln>
        </p:spPr>
        <p:txBody>
          <a:bodyPr spcFirstLastPara="1" wrap="square" lIns="91425" tIns="45700" rIns="91425" bIns="45700" anchor="t" anchorCtr="0">
            <a:noAutofit/>
          </a:bodyPr>
          <a:lstStyle/>
          <a:p>
            <a:pPr marL="0" marR="0" lvl="0" indent="0" algn="l" rtl="0">
              <a:spcBef>
                <a:spcPts val="0"/>
              </a:spcBef>
              <a:spcAft>
                <a:spcPts val="0"/>
              </a:spcAft>
              <a:buNone/>
            </a:pPr>
            <a:r>
              <a:rPr lang="en-US" sz="1600" dirty="0">
                <a:solidFill>
                  <a:schemeClr val="lt1"/>
                </a:solidFill>
                <a:latin typeface="+mn-lt"/>
                <a:ea typeface="Roboto"/>
                <a:cs typeface="Roboto"/>
                <a:sym typeface="Roboto"/>
              </a:rPr>
              <a:t>Presentation Template by: Slidehood.com</a:t>
            </a:r>
            <a:endParaRPr dirty="0">
              <a:latin typeface="+mn-lt"/>
            </a:endParaRPr>
          </a:p>
          <a:p>
            <a:pPr marL="0" marR="0" lvl="0" indent="0" algn="l" rtl="0">
              <a:spcBef>
                <a:spcPts val="0"/>
              </a:spcBef>
              <a:spcAft>
                <a:spcPts val="0"/>
              </a:spcAft>
              <a:buNone/>
            </a:pPr>
            <a:endParaRPr sz="1600" b="1" dirty="0">
              <a:solidFill>
                <a:schemeClr val="lt1"/>
              </a:solidFill>
              <a:latin typeface="+mn-lt"/>
              <a:ea typeface="Roboto"/>
              <a:cs typeface="Roboto"/>
              <a:sym typeface="Roboto"/>
            </a:endParaRPr>
          </a:p>
          <a:p>
            <a:pPr marL="0" marR="0" lvl="0" indent="0" algn="l" rtl="0">
              <a:spcBef>
                <a:spcPts val="0"/>
              </a:spcBef>
              <a:spcAft>
                <a:spcPts val="0"/>
              </a:spcAft>
              <a:buNone/>
            </a:pPr>
            <a:r>
              <a:rPr lang="en-US" sz="1600" b="1" dirty="0">
                <a:solidFill>
                  <a:schemeClr val="lt1"/>
                </a:solidFill>
                <a:latin typeface="+mn-lt"/>
                <a:ea typeface="Roboto"/>
                <a:cs typeface="Roboto"/>
                <a:sym typeface="Roboto"/>
              </a:rPr>
              <a:t>Special thanks and credits  to:</a:t>
            </a:r>
            <a:endParaRPr dirty="0">
              <a:latin typeface="+mn-lt"/>
            </a:endParaRPr>
          </a:p>
          <a:p>
            <a:pPr marL="0" marR="0" lvl="0" indent="0" algn="l" rtl="0">
              <a:spcBef>
                <a:spcPts val="0"/>
              </a:spcBef>
              <a:spcAft>
                <a:spcPts val="0"/>
              </a:spcAft>
              <a:buNone/>
            </a:pPr>
            <a:endParaRPr sz="1600" dirty="0">
              <a:solidFill>
                <a:schemeClr val="lt1"/>
              </a:solidFill>
              <a:latin typeface="+mn-lt"/>
              <a:ea typeface="Roboto"/>
              <a:cs typeface="Roboto"/>
              <a:sym typeface="Roboto"/>
            </a:endParaRPr>
          </a:p>
          <a:p>
            <a:pPr marL="285750" marR="0" lvl="0" indent="-285750" algn="l" rtl="0">
              <a:spcBef>
                <a:spcPts val="0"/>
              </a:spcBef>
              <a:spcAft>
                <a:spcPts val="0"/>
              </a:spcAft>
              <a:buClr>
                <a:schemeClr val="lt1"/>
              </a:buClr>
              <a:buSzPts val="1500"/>
              <a:buFont typeface="Arial"/>
              <a:buChar char="•"/>
            </a:pPr>
            <a:r>
              <a:rPr lang="en-US" sz="1500" dirty="0">
                <a:solidFill>
                  <a:schemeClr val="lt1"/>
                </a:solidFill>
                <a:latin typeface="+mn-lt"/>
                <a:ea typeface="Roboto"/>
                <a:cs typeface="Roboto"/>
                <a:sym typeface="Roboto"/>
              </a:rPr>
              <a:t>Photographs by Unsplash.com, Pixabay.com </a:t>
            </a:r>
            <a:endParaRPr dirty="0">
              <a:latin typeface="+mn-lt"/>
            </a:endParaRPr>
          </a:p>
          <a:p>
            <a:pPr marL="285750" marR="0" lvl="0" indent="-285750" algn="l" rtl="0">
              <a:spcBef>
                <a:spcPts val="0"/>
              </a:spcBef>
              <a:spcAft>
                <a:spcPts val="0"/>
              </a:spcAft>
              <a:buClr>
                <a:schemeClr val="lt1"/>
              </a:buClr>
              <a:buSzPts val="1500"/>
              <a:buFont typeface="Arial"/>
              <a:buChar char="•"/>
            </a:pPr>
            <a:r>
              <a:rPr lang="en-US" sz="1500" dirty="0">
                <a:solidFill>
                  <a:schemeClr val="lt1"/>
                </a:solidFill>
                <a:latin typeface="+mn-lt"/>
                <a:ea typeface="Roboto"/>
                <a:cs typeface="Roboto"/>
                <a:sym typeface="Roboto"/>
              </a:rPr>
              <a:t>&amp; Pexels.com  </a:t>
            </a:r>
            <a:endParaRPr dirty="0">
              <a:latin typeface="+mn-lt"/>
            </a:endParaRPr>
          </a:p>
          <a:p>
            <a:pPr marL="285750" marR="0" lvl="0" indent="-190500" algn="l" rtl="0">
              <a:spcBef>
                <a:spcPts val="0"/>
              </a:spcBef>
              <a:spcAft>
                <a:spcPts val="0"/>
              </a:spcAft>
              <a:buClr>
                <a:schemeClr val="dk1"/>
              </a:buClr>
              <a:buSzPts val="1500"/>
              <a:buFont typeface="Arial"/>
              <a:buNone/>
            </a:pPr>
            <a:endParaRPr sz="1500" dirty="0">
              <a:solidFill>
                <a:schemeClr val="lt1"/>
              </a:solidFill>
              <a:latin typeface="+mn-lt"/>
              <a:ea typeface="Roboto"/>
              <a:cs typeface="Roboto"/>
              <a:sym typeface="Roboto"/>
            </a:endParaRPr>
          </a:p>
          <a:p>
            <a:pPr marL="285750" marR="0" lvl="0" indent="-285750" algn="l" rtl="0">
              <a:spcBef>
                <a:spcPts val="0"/>
              </a:spcBef>
              <a:spcAft>
                <a:spcPts val="0"/>
              </a:spcAft>
              <a:buClr>
                <a:schemeClr val="lt1"/>
              </a:buClr>
              <a:buSzPts val="1500"/>
              <a:buFont typeface="Arial"/>
              <a:buChar char="•"/>
            </a:pPr>
            <a:r>
              <a:rPr lang="en-US" sz="1500" dirty="0">
                <a:solidFill>
                  <a:schemeClr val="lt1"/>
                </a:solidFill>
                <a:latin typeface="+mn-lt"/>
                <a:ea typeface="Roboto"/>
                <a:cs typeface="Roboto"/>
                <a:sym typeface="Roboto"/>
              </a:rPr>
              <a:t>Icons by: Slidescarnival.com</a:t>
            </a:r>
            <a:endParaRPr dirty="0">
              <a:latin typeface="+mn-lt"/>
            </a:endParaRPr>
          </a:p>
          <a:p>
            <a:pPr marL="285750" marR="0" lvl="0" indent="-190500" algn="l" rtl="0">
              <a:spcBef>
                <a:spcPts val="0"/>
              </a:spcBef>
              <a:spcAft>
                <a:spcPts val="0"/>
              </a:spcAft>
              <a:buClr>
                <a:schemeClr val="dk1"/>
              </a:buClr>
              <a:buSzPts val="1500"/>
              <a:buFont typeface="Arial"/>
              <a:buNone/>
            </a:pPr>
            <a:endParaRPr sz="1500" dirty="0">
              <a:solidFill>
                <a:schemeClr val="lt1"/>
              </a:solidFill>
              <a:latin typeface="+mn-lt"/>
              <a:ea typeface="Roboto"/>
              <a:cs typeface="Roboto"/>
              <a:sym typeface="Roboto"/>
            </a:endParaRPr>
          </a:p>
          <a:p>
            <a:pPr marL="0" marR="0" lvl="0" indent="0" algn="l" rtl="0">
              <a:spcBef>
                <a:spcPts val="0"/>
              </a:spcBef>
              <a:spcAft>
                <a:spcPts val="0"/>
              </a:spcAft>
              <a:buNone/>
            </a:pPr>
            <a:endParaRPr sz="1600" dirty="0">
              <a:solidFill>
                <a:schemeClr val="lt1"/>
              </a:solidFill>
              <a:latin typeface="+mn-lt"/>
              <a:ea typeface="Roboto"/>
              <a:cs typeface="Roboto"/>
              <a:sym typeface="Roboto"/>
            </a:endParaRPr>
          </a:p>
          <a:p>
            <a:pPr marL="0" marR="0" lvl="0" indent="0" algn="l" rtl="0">
              <a:spcBef>
                <a:spcPts val="0"/>
              </a:spcBef>
              <a:spcAft>
                <a:spcPts val="0"/>
              </a:spcAft>
              <a:buNone/>
            </a:pPr>
            <a:r>
              <a:rPr lang="en-US" sz="1600" dirty="0">
                <a:solidFill>
                  <a:schemeClr val="lt1"/>
                </a:solidFill>
                <a:latin typeface="+mn-lt"/>
                <a:ea typeface="Roboto"/>
                <a:cs typeface="Roboto"/>
                <a:sym typeface="Roboto"/>
              </a:rPr>
              <a:t>Without these wonderful websites it would have been impossible to make these presentation templates for you guys.</a:t>
            </a:r>
            <a:endParaRPr dirty="0">
              <a:latin typeface="+mn-lt"/>
            </a:endParaRPr>
          </a:p>
        </p:txBody>
      </p:sp>
    </p:spTree>
  </p:cSld>
  <p:clrMapOvr>
    <a:masterClrMapping/>
  </p:clrMapOvr>
  <p:transition spd="slow">
    <p:push dir="u"/>
  </p:transition>
  <p:timing>
    <p:tnLst>
      <p:par>
        <p:cTn id="1" dur="indefinite" restart="never" nodeType="tmRoot"/>
      </p:par>
    </p:tnLst>
  </p:timing>
</p:sld>
</file>

<file path=ppt/theme/theme1.xml><?xml version="1.0" encoding="utf-8"?>
<a:theme xmlns:a="http://schemas.openxmlformats.org/drawingml/2006/main" name="Office Theme">
  <a:themeElements>
    <a:clrScheme name="Office">
      <a:dk1>
        <a:srgbClr val="000000"/>
      </a:dk1>
      <a:lt1>
        <a:srgbClr val="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Custom 1">
      <a:majorFont>
        <a:latin typeface="Poppins"/>
        <a:ea typeface=""/>
        <a:cs typeface=""/>
      </a:majorFont>
      <a:minorFont>
        <a:latin typeface="Roboto"/>
        <a:ea typeface=""/>
        <a:cs typeface=""/>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extraClrSchemeLst/>
</a:theme>
</file>

<file path=ppt/theme/theme2.xml><?xml version="1.0" encoding="utf-8"?>
<a:theme xmlns:a="http://schemas.openxmlformats.org/drawingml/2006/main">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extraClrSchemeLst/>
</a:theme>
</file>

<file path=docProps/app.xml><?xml version="1.0" encoding="utf-8"?>
<Properties xmlns="http://schemas.openxmlformats.org/officeDocument/2006/extended-properties" xmlns:vt="http://schemas.openxmlformats.org/officeDocument/2006/docPropsVTypes">
  <TotalTime>246</TotalTime>
  <Words>1164</Words>
  <Application>Microsoft Office PowerPoint</Application>
  <PresentationFormat>Widescreen</PresentationFormat>
  <Paragraphs>140</Paragraphs>
  <Slides>19</Slides>
  <Notes>13</Notes>
  <HiddenSlides>0</HiddenSlides>
  <MMClips>0</MMClips>
  <ScaleCrop>false</ScaleCrop>
  <HeadingPairs>
    <vt:vector size="6" baseType="variant">
      <vt:variant>
        <vt:lpstr>Fonts Used</vt:lpstr>
      </vt:variant>
      <vt:variant>
        <vt:i4>7</vt:i4>
      </vt:variant>
      <vt:variant>
        <vt:lpstr>Theme</vt:lpstr>
      </vt:variant>
      <vt:variant>
        <vt:i4>1</vt:i4>
      </vt:variant>
      <vt:variant>
        <vt:lpstr>Slide Titles</vt:lpstr>
      </vt:variant>
      <vt:variant>
        <vt:i4>19</vt:i4>
      </vt:variant>
    </vt:vector>
  </HeadingPairs>
  <TitlesOfParts>
    <vt:vector size="27" baseType="lpstr">
      <vt:lpstr>Arial</vt:lpstr>
      <vt:lpstr>Bitter</vt:lpstr>
      <vt:lpstr>Dosis</vt:lpstr>
      <vt:lpstr>Poppins</vt:lpstr>
      <vt:lpstr>Raleway</vt:lpstr>
      <vt:lpstr>Roboto</vt:lpstr>
      <vt:lpstr>Roboto Medium</vt:lpstr>
      <vt:lpstr>Office Theme</vt:lpstr>
      <vt:lpstr>PowerPoint Presentation</vt:lpstr>
      <vt:lpstr>PowerPoint Presentation</vt:lpstr>
      <vt:lpstr>YOUR BREAK SLIDES</vt:lpstr>
      <vt:lpstr>PowerPoint Presentation</vt:lpstr>
      <vt:lpstr>PowerPoint Presentation</vt:lpstr>
      <vt:lpstr>THIS IS YOUR HEADING</vt:lpstr>
      <vt:lpstr>YOU CAN ALSO SPLIT YOUR CONTENT</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Suhair</dc:creator>
  <cp:lastModifiedBy>Slidehood</cp:lastModifiedBy>
  <cp:revision>31</cp:revision>
  <dcterms:modified xsi:type="dcterms:W3CDTF">2020-06-02T21:42:10Z</dcterms:modified>
</cp:coreProperties>
</file>