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</p:sldIdLst>
  <p:sldSz cy="6858000" cx="12192000"/>
  <p:notesSz cx="6858000" cy="9144000"/>
  <p:embeddedFontLst>
    <p:embeddedFont>
      <p:font typeface="Ubuntu"/>
      <p:regular r:id="rId26"/>
      <p:bold r:id="rId27"/>
      <p:italic r:id="rId28"/>
      <p:boldItalic r:id="rId29"/>
    </p:embeddedFont>
    <p:embeddedFont>
      <p:font typeface="Poppins"/>
      <p:regular r:id="rId30"/>
      <p:bold r:id="rId31"/>
      <p:italic r:id="rId32"/>
      <p:boldItalic r:id="rId33"/>
    </p:embeddedFont>
    <p:embeddedFont>
      <p:font typeface="Barlow Condensed"/>
      <p:regular r:id="rId34"/>
      <p:bold r:id="rId35"/>
      <p:italic r:id="rId36"/>
      <p:boldItalic r:id="rId37"/>
    </p:embeddedFont>
    <p:embeddedFont>
      <p:font typeface="Homemade Apple"/>
      <p:regular r:id="rId38"/>
    </p:embeddedFont>
    <p:embeddedFont>
      <p:font typeface="Special Elite"/>
      <p:regular r:id="rId3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Ubuntu-regular.fntdata"/><Relationship Id="rId25" Type="http://schemas.openxmlformats.org/officeDocument/2006/relationships/slide" Target="slides/slide20.xml"/><Relationship Id="rId28" Type="http://schemas.openxmlformats.org/officeDocument/2006/relationships/font" Target="fonts/Ubuntu-italic.fntdata"/><Relationship Id="rId27" Type="http://schemas.openxmlformats.org/officeDocument/2006/relationships/font" Target="fonts/Ubuntu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Ubuntu-bold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Poppins-bold.fntdata"/><Relationship Id="rId30" Type="http://schemas.openxmlformats.org/officeDocument/2006/relationships/font" Target="fonts/Poppins-regular.fntdata"/><Relationship Id="rId11" Type="http://schemas.openxmlformats.org/officeDocument/2006/relationships/slide" Target="slides/slide6.xml"/><Relationship Id="rId33" Type="http://schemas.openxmlformats.org/officeDocument/2006/relationships/font" Target="fonts/Poppins-boldItalic.fntdata"/><Relationship Id="rId10" Type="http://schemas.openxmlformats.org/officeDocument/2006/relationships/slide" Target="slides/slide5.xml"/><Relationship Id="rId32" Type="http://schemas.openxmlformats.org/officeDocument/2006/relationships/font" Target="fonts/Poppins-italic.fntdata"/><Relationship Id="rId13" Type="http://schemas.openxmlformats.org/officeDocument/2006/relationships/slide" Target="slides/slide8.xml"/><Relationship Id="rId35" Type="http://schemas.openxmlformats.org/officeDocument/2006/relationships/font" Target="fonts/BarlowCondensed-bold.fntdata"/><Relationship Id="rId12" Type="http://schemas.openxmlformats.org/officeDocument/2006/relationships/slide" Target="slides/slide7.xml"/><Relationship Id="rId34" Type="http://schemas.openxmlformats.org/officeDocument/2006/relationships/font" Target="fonts/BarlowCondensed-regular.fntdata"/><Relationship Id="rId15" Type="http://schemas.openxmlformats.org/officeDocument/2006/relationships/slide" Target="slides/slide10.xml"/><Relationship Id="rId37" Type="http://schemas.openxmlformats.org/officeDocument/2006/relationships/font" Target="fonts/BarlowCondensed-boldItalic.fntdata"/><Relationship Id="rId14" Type="http://schemas.openxmlformats.org/officeDocument/2006/relationships/slide" Target="slides/slide9.xml"/><Relationship Id="rId36" Type="http://schemas.openxmlformats.org/officeDocument/2006/relationships/font" Target="fonts/BarlowCondensed-italic.fntdata"/><Relationship Id="rId17" Type="http://schemas.openxmlformats.org/officeDocument/2006/relationships/slide" Target="slides/slide12.xml"/><Relationship Id="rId39" Type="http://schemas.openxmlformats.org/officeDocument/2006/relationships/font" Target="fonts/SpecialElite-regular.fntdata"/><Relationship Id="rId16" Type="http://schemas.openxmlformats.org/officeDocument/2006/relationships/slide" Target="slides/slide11.xml"/><Relationship Id="rId38" Type="http://schemas.openxmlformats.org/officeDocument/2006/relationships/font" Target="fonts/HomemadeApple-regular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" name="Google Shape;228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g6fd8ccc017_0_1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3" name="Google Shape;233;g6fd8ccc017_0_1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g6fd8ccc017_0_1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1" name="Google Shape;251;g6fd8ccc017_0_1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6" name="Shape 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" name="Google Shape;257;g6fd8ccc017_0_1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8" name="Google Shape;258;g6fd8ccc017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g6fd8ccc017_0_1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4" name="Google Shape;264;g6fd8ccc017_0_1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g6fd8ccc017_0_1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1" name="Google Shape;271;g6fd8ccc017_0_1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g6fd8ccc017_0_1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1" name="Google Shape;301;g6fd8ccc017_0_1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" name="Google Shape;306;g6fd8ccc017_0_1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7" name="Google Shape;307;g6fd8ccc017_0_1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g6fd8ccc017_0_1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5" name="Google Shape;315;g6fd8ccc017_0_1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g6fd8ccc017_0_1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3" name="Google Shape;323;g6fd8ccc017_0_1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7" name="Shape 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" name="Google Shape;338;g6fd8ccc017_0_15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9" name="Google Shape;339;g6fd8ccc017_0_1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8" name="Shape 5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9" name="Google Shape;559;g7efcd2f428_0_3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0" name="Google Shape;560;g7efcd2f428_0_3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1" name="Shape 5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2" name="Google Shape;572;g6fd8ccc017_0_3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3" name="Google Shape;573;g6fd8ccc017_0_3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7" name="Shape 5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8" name="Google Shape;588;g6fd8ccc017_0_3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9" name="Google Shape;589;g6fd8ccc017_0_3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0" name="Shape 6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1" name="Google Shape;601;g6fd8ccc017_0_3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2" name="Google Shape;602;g6fd8ccc017_0_3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0" name="Shape 6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1" name="Google Shape;611;g6fd8ccc017_0_39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2" name="Google Shape;612;g6fd8ccc017_0_3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0" name="Shape 6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1" name="Google Shape;621;g6fd8ccc017_0_4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2" name="Google Shape;622;g6fd8ccc017_0_4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9" name="Shape 6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0" name="Google Shape;640;g6fd8ccc017_0_4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1" name="Google Shape;641;g6fd8ccc017_0_4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1" name="Shape 9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2" name="Google Shape;942;g6fda090610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3" name="Google Shape;943;g6fda090610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8" name="Shape 9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9" name="Google Shape;949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0" name="Google Shape;950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Relationship Id="rId3" Type="http://schemas.openxmlformats.org/officeDocument/2006/relationships/image" Target="../media/image5.png"/><Relationship Id="rId4" Type="http://schemas.openxmlformats.org/officeDocument/2006/relationships/image" Target="../media/image6.png"/><Relationship Id="rId5" Type="http://schemas.openxmlformats.org/officeDocument/2006/relationships/image" Target="../media/image2.png"/><Relationship Id="rId6" Type="http://schemas.openxmlformats.org/officeDocument/2006/relationships/image" Target="../media/image1.png"/><Relationship Id="rId7" Type="http://schemas.openxmlformats.org/officeDocument/2006/relationships/image" Target="../media/image7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4.png"/><Relationship Id="rId4" Type="http://schemas.openxmlformats.org/officeDocument/2006/relationships/image" Target="../media/image8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4.png"/><Relationship Id="rId4" Type="http://schemas.openxmlformats.org/officeDocument/2006/relationships/image" Target="../media/image2.png"/><Relationship Id="rId5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3.png"/><Relationship Id="rId4" Type="http://schemas.openxmlformats.org/officeDocument/2006/relationships/image" Target="../media/image9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2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3.png"/><Relationship Id="rId4" Type="http://schemas.openxmlformats.org/officeDocument/2006/relationships/image" Target="../media/image9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2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Relationship Id="rId3" Type="http://schemas.openxmlformats.org/officeDocument/2006/relationships/image" Target="../media/image5.png"/><Relationship Id="rId4" Type="http://schemas.openxmlformats.org/officeDocument/2006/relationships/image" Target="../media/image2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11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13.png"/><Relationship Id="rId12" Type="http://schemas.openxmlformats.org/officeDocument/2006/relationships/image" Target="../media/image15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1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10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 rot="564911">
            <a:off x="2593047" y="-1560372"/>
            <a:ext cx="6055474" cy="8429577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/>
          <p:nvPr/>
        </p:nvSpPr>
        <p:spPr>
          <a:xfrm rot="442837">
            <a:off x="2375184" y="-1596554"/>
            <a:ext cx="6055572" cy="8429956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3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/>
          <p:nvPr/>
        </p:nvSpPr>
        <p:spPr>
          <a:xfrm rot="874272">
            <a:off x="2355494" y="-1599772"/>
            <a:ext cx="6055263" cy="842991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" name="Google Shape;14;p2"/>
          <p:cNvGrpSpPr/>
          <p:nvPr/>
        </p:nvGrpSpPr>
        <p:grpSpPr>
          <a:xfrm rot="-8234340">
            <a:off x="7990191" y="-355824"/>
            <a:ext cx="1269169" cy="3845967"/>
            <a:chOff x="4929283" y="0"/>
            <a:chExt cx="2198193" cy="6661192"/>
          </a:xfrm>
        </p:grpSpPr>
        <p:sp>
          <p:nvSpPr>
            <p:cNvPr id="15" name="Google Shape;15;p2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" name="Google Shape;19;p2"/>
          <p:cNvGrpSpPr/>
          <p:nvPr/>
        </p:nvGrpSpPr>
        <p:grpSpPr>
          <a:xfrm rot="-1106850">
            <a:off x="7291056" y="-3282"/>
            <a:ext cx="1269168" cy="3845964"/>
            <a:chOff x="4929283" y="0"/>
            <a:chExt cx="2198193" cy="6661192"/>
          </a:xfrm>
        </p:grpSpPr>
        <p:sp>
          <p:nvSpPr>
            <p:cNvPr id="20" name="Google Shape;20;p2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A picture containing white, old, sitting, black&#10;&#10;Description automatically generated" id="24" name="Google Shape;24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">
            <a:off x="1875299" y="-2502335"/>
            <a:ext cx="6331753" cy="9196756"/>
          </a:xfrm>
          <a:prstGeom prst="rect">
            <a:avLst/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</p:pic>
      <p:sp>
        <p:nvSpPr>
          <p:cNvPr id="25" name="Google Shape;25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A picture containing indoor, sitting, white, monitor&#10;&#10;Description automatically generated" id="26" name="Google Shape;26;p2"/>
          <p:cNvPicPr preferRelativeResize="0"/>
          <p:nvPr/>
        </p:nvPicPr>
        <p:blipFill rotWithShape="1">
          <a:blip r:embed="rId3">
            <a:alphaModFix/>
          </a:blip>
          <a:srcRect b="0" l="0" r="47404" t="0"/>
          <a:stretch/>
        </p:blipFill>
        <p:spPr>
          <a:xfrm flipH="1" rot="660001">
            <a:off x="1135515" y="-1978482"/>
            <a:ext cx="7152281" cy="8746223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27" name="Google Shape;27;p2"/>
          <p:cNvSpPr txBox="1"/>
          <p:nvPr>
            <p:ph type="ctrTitle"/>
          </p:nvPr>
        </p:nvSpPr>
        <p:spPr>
          <a:xfrm rot="687034">
            <a:off x="2292440" y="3772965"/>
            <a:ext cx="4841769" cy="273677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2pPr>
            <a:lvl3pPr lvl="2" rtl="0" algn="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3pPr>
            <a:lvl4pPr lvl="3" rtl="0" algn="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4pPr>
            <a:lvl5pPr lvl="4" rtl="0" algn="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5pPr>
            <a:lvl6pPr lvl="5" rtl="0" algn="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6pPr>
            <a:lvl7pPr lvl="6" rtl="0" algn="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7pPr>
            <a:lvl8pPr lvl="7" rtl="0" algn="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8pPr>
            <a:lvl9pPr lvl="8" rtl="0" algn="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9pPr>
          </a:lstStyle>
          <a:p/>
        </p:txBody>
      </p:sp>
      <p:pic>
        <p:nvPicPr>
          <p:cNvPr descr="A picture containing cake, train, sitting, clock&#10;&#10;Description automatically generated" id="28" name="Google Shape;28;p2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-175198">
            <a:off x="2287762" y="3266197"/>
            <a:ext cx="3834126" cy="709707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A picture containing mirror&#10;&#10;Description automatically generated" id="29" name="Google Shape;29;p2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 flipH="1" rot="-9004693">
            <a:off x="7317112" y="3740414"/>
            <a:ext cx="258036" cy="1220206"/>
          </a:xfrm>
          <a:prstGeom prst="rect">
            <a:avLst/>
          </a:prstGeom>
          <a:noFill/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</p:pic>
      <p:grpSp>
        <p:nvGrpSpPr>
          <p:cNvPr id="30" name="Google Shape;30;p2"/>
          <p:cNvGrpSpPr/>
          <p:nvPr/>
        </p:nvGrpSpPr>
        <p:grpSpPr>
          <a:xfrm>
            <a:off x="9796610" y="4674099"/>
            <a:ext cx="284833" cy="1346358"/>
            <a:chOff x="8608129" y="1242253"/>
            <a:chExt cx="937259" cy="4430267"/>
          </a:xfrm>
        </p:grpSpPr>
        <p:sp>
          <p:nvSpPr>
            <p:cNvPr id="31" name="Google Shape;31;p2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32" name="Google Shape;32;p2"/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grpSp>
        <p:nvGrpSpPr>
          <p:cNvPr id="33" name="Google Shape;33;p2"/>
          <p:cNvGrpSpPr/>
          <p:nvPr/>
        </p:nvGrpSpPr>
        <p:grpSpPr>
          <a:xfrm rot="2168297">
            <a:off x="9949090" y="4826128"/>
            <a:ext cx="284800" cy="1346202"/>
            <a:chOff x="8608129" y="1242253"/>
            <a:chExt cx="937259" cy="4430267"/>
          </a:xfrm>
        </p:grpSpPr>
        <p:sp>
          <p:nvSpPr>
            <p:cNvPr id="34" name="Google Shape;34;p2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35" name="Google Shape;35;p2"/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grpSp>
        <p:nvGrpSpPr>
          <p:cNvPr id="36" name="Google Shape;36;p2"/>
          <p:cNvGrpSpPr/>
          <p:nvPr/>
        </p:nvGrpSpPr>
        <p:grpSpPr>
          <a:xfrm rot="-1593903">
            <a:off x="10266413" y="4468214"/>
            <a:ext cx="284816" cy="1346277"/>
            <a:chOff x="8608129" y="1242253"/>
            <a:chExt cx="937259" cy="4430267"/>
          </a:xfrm>
        </p:grpSpPr>
        <p:sp>
          <p:nvSpPr>
            <p:cNvPr id="37" name="Google Shape;37;p2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38" name="Google Shape;38;p2"/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grpSp>
        <p:nvGrpSpPr>
          <p:cNvPr id="39" name="Google Shape;39;p2"/>
          <p:cNvGrpSpPr/>
          <p:nvPr/>
        </p:nvGrpSpPr>
        <p:grpSpPr>
          <a:xfrm rot="3642109">
            <a:off x="10384978" y="5090943"/>
            <a:ext cx="284804" cy="1346223"/>
            <a:chOff x="8608129" y="1242253"/>
            <a:chExt cx="937259" cy="4430267"/>
          </a:xfrm>
        </p:grpSpPr>
        <p:sp>
          <p:nvSpPr>
            <p:cNvPr id="40" name="Google Shape;40;p2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41" name="Google Shape;41;p2"/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pic>
        <p:nvPicPr>
          <p:cNvPr id="42" name="Google Shape;42;p2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 rot="833793">
            <a:off x="2818517" y="2316535"/>
            <a:ext cx="3991216" cy="84898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itle and text">
  <p:cSld name="CUSTOM_5"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 picture containing indoor, sitting, white, monitor&#10;&#10;Description automatically generated" id="44" name="Google Shape;44;p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70748" y="153596"/>
            <a:ext cx="10291050" cy="6619016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45" name="Google Shape;45;p3"/>
          <p:cNvSpPr/>
          <p:nvPr/>
        </p:nvSpPr>
        <p:spPr>
          <a:xfrm rot="20029">
            <a:off x="6421508" y="447944"/>
            <a:ext cx="4273873" cy="59497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3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" name="Google Shape;46;p3"/>
          <p:cNvSpPr/>
          <p:nvPr/>
        </p:nvSpPr>
        <p:spPr>
          <a:xfrm rot="451357">
            <a:off x="6407432" y="447351"/>
            <a:ext cx="4273682" cy="5949791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" name="Google Shape;47;p3"/>
          <p:cNvSpPr/>
          <p:nvPr/>
        </p:nvSpPr>
        <p:spPr>
          <a:xfrm rot="141931">
            <a:off x="6577239" y="454323"/>
            <a:ext cx="4273842" cy="5949576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A picture containing white, old, sitting, black&#10;&#10;Description automatically generated" id="48" name="Google Shape;48;p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-338078">
            <a:off x="907675" y="-42389"/>
            <a:ext cx="4569401" cy="6636971"/>
          </a:xfrm>
          <a:prstGeom prst="rect">
            <a:avLst/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</p:pic>
      <p:pic>
        <p:nvPicPr>
          <p:cNvPr descr="A picture containing cake, train, sitting, clock&#10;&#10;Description automatically generated" id="49" name="Google Shape;49;p3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291278">
            <a:off x="7012107" y="1203843"/>
            <a:ext cx="2687862" cy="497542"/>
          </a:xfrm>
          <a:prstGeom prst="rect">
            <a:avLst/>
          </a:prstGeom>
          <a:noFill/>
          <a:ln>
            <a:noFill/>
          </a:ln>
        </p:spPr>
      </p:pic>
      <p:sp>
        <p:nvSpPr>
          <p:cNvPr id="50" name="Google Shape;50;p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1" name="Google Shape;51;p3"/>
          <p:cNvSpPr txBox="1"/>
          <p:nvPr>
            <p:ph type="title"/>
          </p:nvPr>
        </p:nvSpPr>
        <p:spPr>
          <a:xfrm rot="-395894">
            <a:off x="1236765" y="632402"/>
            <a:ext cx="3347070" cy="76344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52" name="Google Shape;52;p3"/>
          <p:cNvSpPr txBox="1"/>
          <p:nvPr>
            <p:ph idx="1" type="body"/>
          </p:nvPr>
        </p:nvSpPr>
        <p:spPr>
          <a:xfrm rot="178900">
            <a:off x="6857240" y="2761141"/>
            <a:ext cx="3598872" cy="3144969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53" name="Google Shape;53;p3"/>
          <p:cNvSpPr txBox="1"/>
          <p:nvPr>
            <p:ph idx="2" type="subTitle"/>
          </p:nvPr>
        </p:nvSpPr>
        <p:spPr>
          <a:xfrm rot="-393383">
            <a:off x="1644209" y="2696664"/>
            <a:ext cx="3468182" cy="3064728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6000">
                <a:solidFill>
                  <a:schemeClr val="lt2"/>
                </a:solidFill>
              </a:defRPr>
            </a:lvl1pPr>
            <a:lvl2pPr lvl="1" rtl="0">
              <a:spcBef>
                <a:spcPts val="210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210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210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210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210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210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210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2100"/>
              </a:spcBef>
              <a:spcAft>
                <a:spcPts val="210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CUSTOM_10"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 picture containing indoor, sitting, white, monitor&#10;&#10;Description automatically generated" id="55" name="Google Shape;55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70748" y="153596"/>
            <a:ext cx="10291050" cy="6619016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56" name="Google Shape;56;p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A picture containing white, old, sitting, black&#10;&#10;Description automatically generated" id="57" name="Google Shape;57;p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-338079">
            <a:off x="994287" y="-133812"/>
            <a:ext cx="6340499" cy="8488247"/>
          </a:xfrm>
          <a:prstGeom prst="rect">
            <a:avLst/>
          </a:prstGeom>
          <a:noFill/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</p:pic>
      <p:pic>
        <p:nvPicPr>
          <p:cNvPr descr="A picture containing mirror&#10;&#10;Description automatically generated" id="58" name="Google Shape;58;p4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9916261">
            <a:off x="1267562" y="157464"/>
            <a:ext cx="258036" cy="1220206"/>
          </a:xfrm>
          <a:prstGeom prst="rect">
            <a:avLst/>
          </a:prstGeom>
          <a:noFill/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</p:pic>
      <p:grpSp>
        <p:nvGrpSpPr>
          <p:cNvPr id="59" name="Google Shape;59;p4"/>
          <p:cNvGrpSpPr/>
          <p:nvPr/>
        </p:nvGrpSpPr>
        <p:grpSpPr>
          <a:xfrm rot="-8234340">
            <a:off x="7826116" y="1398526"/>
            <a:ext cx="1269169" cy="3845967"/>
            <a:chOff x="4929283" y="0"/>
            <a:chExt cx="2198193" cy="6661192"/>
          </a:xfrm>
        </p:grpSpPr>
        <p:sp>
          <p:nvSpPr>
            <p:cNvPr id="60" name="Google Shape;60;p4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4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" name="Google Shape;62;p4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" name="Google Shape;63;p4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" name="Google Shape;64;p4"/>
          <p:cNvGrpSpPr/>
          <p:nvPr/>
        </p:nvGrpSpPr>
        <p:grpSpPr>
          <a:xfrm rot="-1106850">
            <a:off x="7368406" y="255593"/>
            <a:ext cx="1269168" cy="3845964"/>
            <a:chOff x="4929283" y="0"/>
            <a:chExt cx="2198193" cy="6661192"/>
          </a:xfrm>
        </p:grpSpPr>
        <p:sp>
          <p:nvSpPr>
            <p:cNvPr id="65" name="Google Shape;65;p4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4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4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4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" name="Google Shape;69;p4"/>
          <p:cNvGrpSpPr/>
          <p:nvPr/>
        </p:nvGrpSpPr>
        <p:grpSpPr>
          <a:xfrm>
            <a:off x="8406635" y="4548299"/>
            <a:ext cx="284833" cy="1346358"/>
            <a:chOff x="8608129" y="1242253"/>
            <a:chExt cx="937259" cy="4430267"/>
          </a:xfrm>
        </p:grpSpPr>
        <p:sp>
          <p:nvSpPr>
            <p:cNvPr id="70" name="Google Shape;70;p4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71" name="Google Shape;71;p4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grpSp>
        <p:nvGrpSpPr>
          <p:cNvPr id="72" name="Google Shape;72;p4"/>
          <p:cNvGrpSpPr/>
          <p:nvPr/>
        </p:nvGrpSpPr>
        <p:grpSpPr>
          <a:xfrm rot="2168297">
            <a:off x="8559115" y="4700328"/>
            <a:ext cx="284800" cy="1346202"/>
            <a:chOff x="8608129" y="1242253"/>
            <a:chExt cx="937259" cy="4430267"/>
          </a:xfrm>
        </p:grpSpPr>
        <p:sp>
          <p:nvSpPr>
            <p:cNvPr id="73" name="Google Shape;73;p4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74" name="Google Shape;74;p4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grpSp>
        <p:nvGrpSpPr>
          <p:cNvPr id="75" name="Google Shape;75;p4"/>
          <p:cNvGrpSpPr/>
          <p:nvPr/>
        </p:nvGrpSpPr>
        <p:grpSpPr>
          <a:xfrm rot="-1593903">
            <a:off x="8876438" y="4342414"/>
            <a:ext cx="284816" cy="1346277"/>
            <a:chOff x="8608129" y="1242253"/>
            <a:chExt cx="937259" cy="4430267"/>
          </a:xfrm>
        </p:grpSpPr>
        <p:sp>
          <p:nvSpPr>
            <p:cNvPr id="76" name="Google Shape;76;p4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77" name="Google Shape;77;p4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grpSp>
        <p:nvGrpSpPr>
          <p:cNvPr id="78" name="Google Shape;78;p4"/>
          <p:cNvGrpSpPr/>
          <p:nvPr/>
        </p:nvGrpSpPr>
        <p:grpSpPr>
          <a:xfrm rot="3642109">
            <a:off x="8995003" y="4965143"/>
            <a:ext cx="284804" cy="1346223"/>
            <a:chOff x="8608129" y="1242253"/>
            <a:chExt cx="937259" cy="4430267"/>
          </a:xfrm>
        </p:grpSpPr>
        <p:sp>
          <p:nvSpPr>
            <p:cNvPr id="79" name="Google Shape;79;p4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80" name="Google Shape;80;p4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81" name="Google Shape;81;p4"/>
          <p:cNvSpPr txBox="1"/>
          <p:nvPr>
            <p:ph idx="1" type="body"/>
          </p:nvPr>
        </p:nvSpPr>
        <p:spPr>
          <a:xfrm rot="-455351">
            <a:off x="1856266" y="1635230"/>
            <a:ext cx="4579413" cy="4555188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82" name="Google Shape;82;p4"/>
          <p:cNvSpPr txBox="1"/>
          <p:nvPr>
            <p:ph type="title"/>
          </p:nvPr>
        </p:nvSpPr>
        <p:spPr>
          <a:xfrm rot="-455252">
            <a:off x="1480434" y="703033"/>
            <a:ext cx="4789435" cy="763583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Header">
  <p:cSld name="CUSTOM_1"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4" name="Google Shape;84;p5"/>
          <p:cNvGrpSpPr/>
          <p:nvPr/>
        </p:nvGrpSpPr>
        <p:grpSpPr>
          <a:xfrm rot="-1106850">
            <a:off x="10518156" y="1231930"/>
            <a:ext cx="1269168" cy="3845964"/>
            <a:chOff x="4929283" y="0"/>
            <a:chExt cx="2198193" cy="6661192"/>
          </a:xfrm>
        </p:grpSpPr>
        <p:sp>
          <p:nvSpPr>
            <p:cNvPr id="85" name="Google Shape;85;p5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5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5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5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" name="Google Shape;89;p5"/>
          <p:cNvGrpSpPr/>
          <p:nvPr/>
        </p:nvGrpSpPr>
        <p:grpSpPr>
          <a:xfrm rot="-8234340">
            <a:off x="10518166" y="128226"/>
            <a:ext cx="1269169" cy="3845967"/>
            <a:chOff x="4929283" y="0"/>
            <a:chExt cx="2198193" cy="6661192"/>
          </a:xfrm>
        </p:grpSpPr>
        <p:sp>
          <p:nvSpPr>
            <p:cNvPr id="90" name="Google Shape;90;p5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5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5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5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4" name="Google Shape;94;p5"/>
          <p:cNvSpPr/>
          <p:nvPr/>
        </p:nvSpPr>
        <p:spPr>
          <a:xfrm rot="-5552476">
            <a:off x="3264947" y="-1640446"/>
            <a:ext cx="5933836" cy="10308268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3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" name="Google Shape;95;p5"/>
          <p:cNvSpPr/>
          <p:nvPr/>
        </p:nvSpPr>
        <p:spPr>
          <a:xfrm rot="-5014416">
            <a:off x="3259372" y="-1614463"/>
            <a:ext cx="5944955" cy="10295466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" name="Google Shape;96;p5"/>
          <p:cNvSpPr/>
          <p:nvPr/>
        </p:nvSpPr>
        <p:spPr>
          <a:xfrm rot="-5400000">
            <a:off x="3265973" y="-1857953"/>
            <a:ext cx="5931900" cy="103104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7" name="Google Shape;97;p5"/>
          <p:cNvGrpSpPr/>
          <p:nvPr/>
        </p:nvGrpSpPr>
        <p:grpSpPr>
          <a:xfrm rot="9241510">
            <a:off x="382987" y="2755815"/>
            <a:ext cx="284831" cy="1346348"/>
            <a:chOff x="8608129" y="1242253"/>
            <a:chExt cx="937259" cy="4430267"/>
          </a:xfrm>
        </p:grpSpPr>
        <p:sp>
          <p:nvSpPr>
            <p:cNvPr id="98" name="Google Shape;98;p5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99" name="Google Shape;99;p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grpSp>
        <p:nvGrpSpPr>
          <p:cNvPr id="100" name="Google Shape;100;p5"/>
          <p:cNvGrpSpPr/>
          <p:nvPr/>
        </p:nvGrpSpPr>
        <p:grpSpPr>
          <a:xfrm rot="-2832002">
            <a:off x="358014" y="4417000"/>
            <a:ext cx="284858" cy="1346475"/>
            <a:chOff x="8608129" y="1242253"/>
            <a:chExt cx="937259" cy="4430267"/>
          </a:xfrm>
        </p:grpSpPr>
        <p:sp>
          <p:nvSpPr>
            <p:cNvPr id="101" name="Google Shape;101;p5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02" name="Google Shape;102;p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grpSp>
        <p:nvGrpSpPr>
          <p:cNvPr id="103" name="Google Shape;103;p5"/>
          <p:cNvGrpSpPr/>
          <p:nvPr/>
        </p:nvGrpSpPr>
        <p:grpSpPr>
          <a:xfrm rot="-624463">
            <a:off x="534908" y="3825394"/>
            <a:ext cx="284833" cy="1346358"/>
            <a:chOff x="8608129" y="1242253"/>
            <a:chExt cx="937259" cy="4430267"/>
          </a:xfrm>
        </p:grpSpPr>
        <p:sp>
          <p:nvSpPr>
            <p:cNvPr id="104" name="Google Shape;104;p5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05" name="Google Shape;105;p5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sp>
        <p:nvSpPr>
          <p:cNvPr id="106" name="Google Shape;106;p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7" name="Google Shape;107;p5"/>
          <p:cNvSpPr txBox="1"/>
          <p:nvPr>
            <p:ph type="title"/>
          </p:nvPr>
        </p:nvSpPr>
        <p:spPr>
          <a:xfrm>
            <a:off x="2467275" y="3047250"/>
            <a:ext cx="79815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&amp; body">
  <p:cSld name="CUSTOM_2"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 picture containing indoor, sitting, white, monitor&#10;&#10;Description automatically generated" id="109" name="Google Shape;109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70748" y="153596"/>
            <a:ext cx="10291050" cy="6619016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110" name="Google Shape;110;p6"/>
          <p:cNvSpPr/>
          <p:nvPr/>
        </p:nvSpPr>
        <p:spPr>
          <a:xfrm>
            <a:off x="1311070" y="488296"/>
            <a:ext cx="4273800" cy="59496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A picture containing cake, train, sitting, clock&#10;&#10;Description automatically generated" id="111" name="Google Shape;111;p6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291278">
            <a:off x="6759244" y="1210685"/>
            <a:ext cx="3091462" cy="572253"/>
          </a:xfrm>
          <a:prstGeom prst="rect">
            <a:avLst/>
          </a:prstGeom>
          <a:noFill/>
          <a:ln>
            <a:noFill/>
          </a:ln>
        </p:spPr>
      </p:pic>
      <p:sp>
        <p:nvSpPr>
          <p:cNvPr id="112" name="Google Shape;112;p6"/>
          <p:cNvSpPr/>
          <p:nvPr/>
        </p:nvSpPr>
        <p:spPr>
          <a:xfrm rot="-122130">
            <a:off x="6421467" y="447292"/>
            <a:ext cx="4273797" cy="594975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3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" name="Google Shape;113;p6"/>
          <p:cNvSpPr/>
          <p:nvPr/>
        </p:nvSpPr>
        <p:spPr>
          <a:xfrm rot="309306">
            <a:off x="6407370" y="447343"/>
            <a:ext cx="4273687" cy="5949667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" name="Google Shape;114;p6"/>
          <p:cNvSpPr/>
          <p:nvPr/>
        </p:nvSpPr>
        <p:spPr>
          <a:xfrm>
            <a:off x="6577345" y="447371"/>
            <a:ext cx="4273800" cy="59496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5" name="Google Shape;115;p6"/>
          <p:cNvGrpSpPr/>
          <p:nvPr/>
        </p:nvGrpSpPr>
        <p:grpSpPr>
          <a:xfrm rot="-2840100">
            <a:off x="9804978" y="-178920"/>
            <a:ext cx="866030" cy="2438109"/>
            <a:chOff x="4929283" y="0"/>
            <a:chExt cx="2198193" cy="6661192"/>
          </a:xfrm>
        </p:grpSpPr>
        <p:sp>
          <p:nvSpPr>
            <p:cNvPr id="116" name="Google Shape;116;p6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6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6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6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A picture containing mirror&#10;&#10;Description automatically generated" id="120" name="Google Shape;120;p6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-9934812">
            <a:off x="9861083" y="12649"/>
            <a:ext cx="252850" cy="1195678"/>
          </a:xfrm>
          <a:prstGeom prst="rect">
            <a:avLst/>
          </a:prstGeom>
          <a:noFill/>
          <a:ln>
            <a:noFill/>
          </a:ln>
        </p:spPr>
      </p:pic>
      <p:sp>
        <p:nvSpPr>
          <p:cNvPr id="121" name="Google Shape;121;p6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2" name="Google Shape;122;p6"/>
          <p:cNvSpPr txBox="1"/>
          <p:nvPr>
            <p:ph type="title"/>
          </p:nvPr>
        </p:nvSpPr>
        <p:spPr>
          <a:xfrm>
            <a:off x="1841900" y="898175"/>
            <a:ext cx="3258600" cy="5301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23" name="Google Shape;123;p6"/>
          <p:cNvSpPr txBox="1"/>
          <p:nvPr>
            <p:ph idx="1" type="body"/>
          </p:nvPr>
        </p:nvSpPr>
        <p:spPr>
          <a:xfrm>
            <a:off x="6882150" y="1231825"/>
            <a:ext cx="35607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Your main point">
  <p:cSld name="CUSTOM_6">
    <p:spTree>
      <p:nvGrpSpPr>
        <p:cNvPr id="124" name="Shape 1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 picture containing indoor, sitting, white, monitor&#10;&#10;Description automatically generated" id="125" name="Google Shape;125;p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88200" y="-1"/>
            <a:ext cx="11212951" cy="7211949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126" name="Google Shape;126;p7"/>
          <p:cNvSpPr/>
          <p:nvPr/>
        </p:nvSpPr>
        <p:spPr>
          <a:xfrm rot="-5544778">
            <a:off x="3107294" y="-1464786"/>
            <a:ext cx="6249141" cy="10308723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3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" name="Google Shape;127;p7"/>
          <p:cNvSpPr/>
          <p:nvPr/>
        </p:nvSpPr>
        <p:spPr>
          <a:xfrm rot="-5033749">
            <a:off x="3103111" y="-1438886"/>
            <a:ext cx="6257479" cy="10298395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p7"/>
          <p:cNvSpPr/>
          <p:nvPr/>
        </p:nvSpPr>
        <p:spPr>
          <a:xfrm rot="-5400000">
            <a:off x="3108173" y="-1693483"/>
            <a:ext cx="6247500" cy="103104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7"/>
          <p:cNvSpPr txBox="1"/>
          <p:nvPr>
            <p:ph type="title"/>
          </p:nvPr>
        </p:nvSpPr>
        <p:spPr>
          <a:xfrm>
            <a:off x="1986767" y="962425"/>
            <a:ext cx="84903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1pPr>
            <a:lvl2pPr lvl="1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2pPr>
            <a:lvl3pPr lvl="2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3pPr>
            <a:lvl4pPr lvl="3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4pPr>
            <a:lvl5pPr lvl="4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5pPr>
            <a:lvl6pPr lvl="5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6pPr>
            <a:lvl7pPr lvl="6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7pPr>
            <a:lvl8pPr lvl="7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8pPr>
            <a:lvl9pPr lvl="8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9pPr>
          </a:lstStyle>
          <a:p/>
        </p:txBody>
      </p:sp>
      <p:sp>
        <p:nvSpPr>
          <p:cNvPr id="130" name="Google Shape;130;p7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CUSTOM_12"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 picture containing indoor, sitting, white, monitor&#10;&#10;Description automatically generated" id="132" name="Google Shape;132;p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88200" y="-1"/>
            <a:ext cx="11212951" cy="7211949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pic>
        <p:nvPicPr>
          <p:cNvPr descr="A picture containing indoor, sitting, white, monitor&#10;&#10;Description automatically generated" id="133" name="Google Shape;133;p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612700" y="964450"/>
            <a:ext cx="9263901" cy="4992726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134" name="Google Shape;134;p8"/>
          <p:cNvSpPr/>
          <p:nvPr/>
        </p:nvSpPr>
        <p:spPr>
          <a:xfrm rot="-5544778">
            <a:off x="3107294" y="-1464786"/>
            <a:ext cx="6249141" cy="10308723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3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p8"/>
          <p:cNvSpPr/>
          <p:nvPr/>
        </p:nvSpPr>
        <p:spPr>
          <a:xfrm rot="-5033749">
            <a:off x="3103111" y="-1438886"/>
            <a:ext cx="6257479" cy="10298395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8"/>
          <p:cNvSpPr/>
          <p:nvPr/>
        </p:nvSpPr>
        <p:spPr>
          <a:xfrm rot="-5400000">
            <a:off x="3108173" y="-1693483"/>
            <a:ext cx="6247500" cy="103104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8"/>
          <p:cNvSpPr txBox="1"/>
          <p:nvPr>
            <p:ph type="title"/>
          </p:nvPr>
        </p:nvSpPr>
        <p:spPr>
          <a:xfrm>
            <a:off x="2284225" y="1123500"/>
            <a:ext cx="82746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sp>
        <p:nvSpPr>
          <p:cNvPr id="138" name="Google Shape;138;p8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39" name="Google Shape;139;p8"/>
          <p:cNvGrpSpPr/>
          <p:nvPr/>
        </p:nvGrpSpPr>
        <p:grpSpPr>
          <a:xfrm rot="-275385">
            <a:off x="1111902" y="161276"/>
            <a:ext cx="1269130" cy="3845849"/>
            <a:chOff x="4929283" y="0"/>
            <a:chExt cx="2198193" cy="6661192"/>
          </a:xfrm>
        </p:grpSpPr>
        <p:sp>
          <p:nvSpPr>
            <p:cNvPr id="140" name="Google Shape;140;p8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8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8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8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A picture containing mirror&#10;&#10;Description automatically generated" id="144" name="Google Shape;144;p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9916261">
            <a:off x="1620962" y="12764"/>
            <a:ext cx="258036" cy="1220206"/>
          </a:xfrm>
          <a:prstGeom prst="rect">
            <a:avLst/>
          </a:prstGeom>
          <a:noFill/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</p:pic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2 columns">
  <p:cSld name="CUSTOM_3"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 picture containing indoor, sitting, white, monitor&#10;&#10;Description automatically generated" id="146" name="Google Shape;146;p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70748" y="153596"/>
            <a:ext cx="10291050" cy="6619016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147" name="Google Shape;147;p9"/>
          <p:cNvSpPr/>
          <p:nvPr/>
        </p:nvSpPr>
        <p:spPr>
          <a:xfrm>
            <a:off x="1311070" y="488296"/>
            <a:ext cx="4273800" cy="59496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8" name="Google Shape;148;p9"/>
          <p:cNvSpPr/>
          <p:nvPr/>
        </p:nvSpPr>
        <p:spPr>
          <a:xfrm rot="-122130">
            <a:off x="1613642" y="488217"/>
            <a:ext cx="4273797" cy="594975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3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" name="Google Shape;149;p9"/>
          <p:cNvSpPr/>
          <p:nvPr/>
        </p:nvSpPr>
        <p:spPr>
          <a:xfrm rot="309306">
            <a:off x="1599545" y="488268"/>
            <a:ext cx="4273687" cy="5949667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" name="Google Shape;150;p9"/>
          <p:cNvSpPr/>
          <p:nvPr/>
        </p:nvSpPr>
        <p:spPr>
          <a:xfrm>
            <a:off x="1769520" y="488296"/>
            <a:ext cx="4273800" cy="59496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A picture containing cake, train, sitting, clock&#10;&#10;Description automatically generated" id="151" name="Google Shape;151;p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291278">
            <a:off x="6759244" y="1210685"/>
            <a:ext cx="3091462" cy="572253"/>
          </a:xfrm>
          <a:prstGeom prst="rect">
            <a:avLst/>
          </a:prstGeom>
          <a:noFill/>
          <a:ln>
            <a:noFill/>
          </a:ln>
        </p:spPr>
      </p:pic>
      <p:sp>
        <p:nvSpPr>
          <p:cNvPr id="152" name="Google Shape;152;p9"/>
          <p:cNvSpPr/>
          <p:nvPr/>
        </p:nvSpPr>
        <p:spPr>
          <a:xfrm rot="-122130">
            <a:off x="6421467" y="447292"/>
            <a:ext cx="4273797" cy="594975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3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" name="Google Shape;153;p9"/>
          <p:cNvSpPr/>
          <p:nvPr/>
        </p:nvSpPr>
        <p:spPr>
          <a:xfrm rot="309306">
            <a:off x="6407370" y="447343"/>
            <a:ext cx="4273687" cy="5949667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" name="Google Shape;154;p9"/>
          <p:cNvSpPr/>
          <p:nvPr/>
        </p:nvSpPr>
        <p:spPr>
          <a:xfrm>
            <a:off x="6577345" y="447371"/>
            <a:ext cx="4273800" cy="59496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5" name="Google Shape;155;p9"/>
          <p:cNvGrpSpPr/>
          <p:nvPr/>
        </p:nvGrpSpPr>
        <p:grpSpPr>
          <a:xfrm rot="-2840100">
            <a:off x="9804978" y="-178920"/>
            <a:ext cx="866030" cy="2438109"/>
            <a:chOff x="4929283" y="0"/>
            <a:chExt cx="2198193" cy="6661192"/>
          </a:xfrm>
        </p:grpSpPr>
        <p:sp>
          <p:nvSpPr>
            <p:cNvPr id="156" name="Google Shape;156;p9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9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9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9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A picture containing mirror&#10;&#10;Description automatically generated" id="160" name="Google Shape;160;p9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-9934812">
            <a:off x="9861083" y="12649"/>
            <a:ext cx="252850" cy="1195678"/>
          </a:xfrm>
          <a:prstGeom prst="rect">
            <a:avLst/>
          </a:prstGeom>
          <a:noFill/>
          <a:ln>
            <a:noFill/>
          </a:ln>
        </p:spPr>
      </p:pic>
      <p:sp>
        <p:nvSpPr>
          <p:cNvPr id="161" name="Google Shape;161;p9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62" name="Google Shape;162;p9"/>
          <p:cNvSpPr txBox="1"/>
          <p:nvPr>
            <p:ph type="title"/>
          </p:nvPr>
        </p:nvSpPr>
        <p:spPr>
          <a:xfrm>
            <a:off x="1991325" y="745775"/>
            <a:ext cx="3849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63" name="Google Shape;163;p9"/>
          <p:cNvSpPr txBox="1"/>
          <p:nvPr>
            <p:ph idx="1" type="body"/>
          </p:nvPr>
        </p:nvSpPr>
        <p:spPr>
          <a:xfrm>
            <a:off x="1738900" y="2428775"/>
            <a:ext cx="3609600" cy="3877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64" name="Google Shape;164;p9"/>
          <p:cNvSpPr txBox="1"/>
          <p:nvPr>
            <p:ph idx="2" type="body"/>
          </p:nvPr>
        </p:nvSpPr>
        <p:spPr>
          <a:xfrm>
            <a:off x="6909450" y="2184875"/>
            <a:ext cx="3609600" cy="3877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3 columns">
  <p:cSld name="CUSTOM_9"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 picture containing indoor, sitting, white, monitor&#10;&#10;Description automatically generated" id="166" name="Google Shape;166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88200" y="-1"/>
            <a:ext cx="11212951" cy="7211949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167" name="Google Shape;167;p10"/>
          <p:cNvSpPr/>
          <p:nvPr/>
        </p:nvSpPr>
        <p:spPr>
          <a:xfrm rot="-5033749">
            <a:off x="3103111" y="-1438886"/>
            <a:ext cx="6257479" cy="10298395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10"/>
          <p:cNvSpPr/>
          <p:nvPr/>
        </p:nvSpPr>
        <p:spPr>
          <a:xfrm rot="-5400000">
            <a:off x="3108173" y="-1693483"/>
            <a:ext cx="6247500" cy="103104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A picture containing mirror&#10;&#10;Description automatically generated" id="169" name="Google Shape;169;p10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9916261">
            <a:off x="1620962" y="12764"/>
            <a:ext cx="258036" cy="1220206"/>
          </a:xfrm>
          <a:prstGeom prst="rect">
            <a:avLst/>
          </a:prstGeom>
          <a:noFill/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</p:pic>
      <p:sp>
        <p:nvSpPr>
          <p:cNvPr id="170" name="Google Shape;170;p10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71" name="Google Shape;171;p10"/>
          <p:cNvSpPr txBox="1"/>
          <p:nvPr>
            <p:ph type="title"/>
          </p:nvPr>
        </p:nvSpPr>
        <p:spPr>
          <a:xfrm>
            <a:off x="1587450" y="593375"/>
            <a:ext cx="9352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72" name="Google Shape;172;p10"/>
          <p:cNvSpPr txBox="1"/>
          <p:nvPr>
            <p:ph idx="1" type="body"/>
          </p:nvPr>
        </p:nvSpPr>
        <p:spPr>
          <a:xfrm>
            <a:off x="1587450" y="1890005"/>
            <a:ext cx="29925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73" name="Google Shape;173;p10"/>
          <p:cNvSpPr txBox="1"/>
          <p:nvPr>
            <p:ph idx="2" type="body"/>
          </p:nvPr>
        </p:nvSpPr>
        <p:spPr>
          <a:xfrm>
            <a:off x="4767328" y="1890005"/>
            <a:ext cx="29925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174" name="Google Shape;174;p10"/>
          <p:cNvSpPr txBox="1"/>
          <p:nvPr>
            <p:ph idx="3" type="body"/>
          </p:nvPr>
        </p:nvSpPr>
        <p:spPr>
          <a:xfrm>
            <a:off x="7947206" y="1890005"/>
            <a:ext cx="29925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000"/>
              <a:buChar char="■"/>
              <a:defRPr sz="2000"/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CUSTOM_4"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 picture containing indoor, sitting, white, monitor&#10;&#10;Description automatically generated" id="176" name="Google Shape;176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88200" y="-1"/>
            <a:ext cx="11212951" cy="7211949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177" name="Google Shape;177;p11"/>
          <p:cNvSpPr/>
          <p:nvPr/>
        </p:nvSpPr>
        <p:spPr>
          <a:xfrm rot="-5544778">
            <a:off x="3107294" y="-1464786"/>
            <a:ext cx="6249141" cy="10308723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33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11"/>
          <p:cNvSpPr/>
          <p:nvPr/>
        </p:nvSpPr>
        <p:spPr>
          <a:xfrm rot="-5033749">
            <a:off x="3103111" y="-1438886"/>
            <a:ext cx="6257479" cy="10298395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" name="Google Shape;179;p11"/>
          <p:cNvSpPr/>
          <p:nvPr/>
        </p:nvSpPr>
        <p:spPr>
          <a:xfrm rot="-5400000">
            <a:off x="3108173" y="-1693483"/>
            <a:ext cx="6247500" cy="103104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1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81" name="Google Shape;181;p1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82" name="Google Shape;182;p11"/>
          <p:cNvSpPr txBox="1"/>
          <p:nvPr>
            <p:ph idx="1" type="subTitle"/>
          </p:nvPr>
        </p:nvSpPr>
        <p:spPr>
          <a:xfrm>
            <a:off x="287475" y="6083375"/>
            <a:ext cx="73707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210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210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210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210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210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210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210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2100"/>
              </a:spcBef>
              <a:spcAft>
                <a:spcPts val="210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CUSTOM_11"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4" name="Google Shape;184;p12"/>
          <p:cNvGrpSpPr/>
          <p:nvPr/>
        </p:nvGrpSpPr>
        <p:grpSpPr>
          <a:xfrm flipH="1">
            <a:off x="11690094" y="3878949"/>
            <a:ext cx="284833" cy="1346358"/>
            <a:chOff x="8608129" y="1242253"/>
            <a:chExt cx="937259" cy="4430267"/>
          </a:xfrm>
        </p:grpSpPr>
        <p:sp>
          <p:nvSpPr>
            <p:cNvPr id="185" name="Google Shape;185;p12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86" name="Google Shape;186;p1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grpSp>
        <p:nvGrpSpPr>
          <p:cNvPr id="187" name="Google Shape;187;p12"/>
          <p:cNvGrpSpPr/>
          <p:nvPr/>
        </p:nvGrpSpPr>
        <p:grpSpPr>
          <a:xfrm flipH="1" rot="-2168297">
            <a:off x="11537647" y="4030978"/>
            <a:ext cx="284800" cy="1346202"/>
            <a:chOff x="8608129" y="1242253"/>
            <a:chExt cx="937259" cy="4430267"/>
          </a:xfrm>
        </p:grpSpPr>
        <p:sp>
          <p:nvSpPr>
            <p:cNvPr id="188" name="Google Shape;188;p12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89" name="Google Shape;189;p1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grpSp>
        <p:nvGrpSpPr>
          <p:cNvPr id="190" name="Google Shape;190;p12"/>
          <p:cNvGrpSpPr/>
          <p:nvPr/>
        </p:nvGrpSpPr>
        <p:grpSpPr>
          <a:xfrm flipH="1" rot="1593903">
            <a:off x="11220309" y="3673064"/>
            <a:ext cx="284816" cy="1346277"/>
            <a:chOff x="8608129" y="1242253"/>
            <a:chExt cx="937259" cy="4430267"/>
          </a:xfrm>
        </p:grpSpPr>
        <p:sp>
          <p:nvSpPr>
            <p:cNvPr id="191" name="Google Shape;191;p12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92" name="Google Shape;192;p1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grpSp>
        <p:nvGrpSpPr>
          <p:cNvPr id="193" name="Google Shape;193;p12"/>
          <p:cNvGrpSpPr/>
          <p:nvPr/>
        </p:nvGrpSpPr>
        <p:grpSpPr>
          <a:xfrm flipH="1" rot="-3642109">
            <a:off x="11101755" y="4295793"/>
            <a:ext cx="284804" cy="1346223"/>
            <a:chOff x="8608129" y="1242253"/>
            <a:chExt cx="937259" cy="4430267"/>
          </a:xfrm>
        </p:grpSpPr>
        <p:sp>
          <p:nvSpPr>
            <p:cNvPr id="194" name="Google Shape;194;p12"/>
            <p:cNvSpPr/>
            <p:nvPr/>
          </p:nvSpPr>
          <p:spPr>
            <a:xfrm>
              <a:off x="8610354" y="1243934"/>
              <a:ext cx="933449" cy="4426267"/>
            </a:xfrm>
            <a:custGeom>
              <a:rect b="b" l="l" r="r" t="t"/>
              <a:pathLst>
                <a:path extrusionOk="0" h="4426267" w="933449">
                  <a:moveTo>
                    <a:pt x="466725" y="0"/>
                  </a:moveTo>
                  <a:cubicBezTo>
                    <a:pt x="209550" y="0"/>
                    <a:pt x="0" y="209550"/>
                    <a:pt x="0" y="466725"/>
                  </a:cubicBezTo>
                  <a:lnTo>
                    <a:pt x="0" y="2827020"/>
                  </a:lnTo>
                  <a:cubicBezTo>
                    <a:pt x="0" y="2838450"/>
                    <a:pt x="9525" y="2847023"/>
                    <a:pt x="20003" y="2847023"/>
                  </a:cubicBezTo>
                  <a:lnTo>
                    <a:pt x="66675" y="2847023"/>
                  </a:lnTo>
                  <a:cubicBezTo>
                    <a:pt x="78105" y="2847023"/>
                    <a:pt x="86678" y="2837498"/>
                    <a:pt x="86678" y="2827020"/>
                  </a:cubicBezTo>
                  <a:lnTo>
                    <a:pt x="87630" y="466725"/>
                  </a:lnTo>
                  <a:cubicBezTo>
                    <a:pt x="87630" y="257175"/>
                    <a:pt x="258128" y="87630"/>
                    <a:pt x="466725" y="87630"/>
                  </a:cubicBezTo>
                  <a:cubicBezTo>
                    <a:pt x="676275" y="87630"/>
                    <a:pt x="845820" y="258128"/>
                    <a:pt x="845820" y="466725"/>
                  </a:cubicBezTo>
                  <a:lnTo>
                    <a:pt x="845820" y="4032885"/>
                  </a:lnTo>
                  <a:cubicBezTo>
                    <a:pt x="845820" y="4202430"/>
                    <a:pt x="708660" y="4339590"/>
                    <a:pt x="539115" y="4339590"/>
                  </a:cubicBezTo>
                  <a:cubicBezTo>
                    <a:pt x="369570" y="4339590"/>
                    <a:pt x="232410" y="4202430"/>
                    <a:pt x="232410" y="4032885"/>
                  </a:cubicBezTo>
                  <a:lnTo>
                    <a:pt x="232410" y="1371600"/>
                  </a:lnTo>
                  <a:cubicBezTo>
                    <a:pt x="232410" y="1242060"/>
                    <a:pt x="338138" y="1135380"/>
                    <a:pt x="467678" y="1135380"/>
                  </a:cubicBezTo>
                  <a:cubicBezTo>
                    <a:pt x="597218" y="1135380"/>
                    <a:pt x="703898" y="1241108"/>
                    <a:pt x="703898" y="1371600"/>
                  </a:cubicBezTo>
                  <a:lnTo>
                    <a:pt x="703898" y="2800350"/>
                  </a:lnTo>
                  <a:cubicBezTo>
                    <a:pt x="703898" y="2811780"/>
                    <a:pt x="713423" y="2820353"/>
                    <a:pt x="723900" y="2820353"/>
                  </a:cubicBezTo>
                  <a:lnTo>
                    <a:pt x="770573" y="2820353"/>
                  </a:lnTo>
                  <a:cubicBezTo>
                    <a:pt x="782003" y="2820353"/>
                    <a:pt x="790575" y="2810828"/>
                    <a:pt x="790575" y="2800350"/>
                  </a:cubicBezTo>
                  <a:lnTo>
                    <a:pt x="790575" y="1371600"/>
                  </a:lnTo>
                  <a:cubicBezTo>
                    <a:pt x="790575" y="1193483"/>
                    <a:pt x="645795" y="1048703"/>
                    <a:pt x="467678" y="1048703"/>
                  </a:cubicBezTo>
                  <a:cubicBezTo>
                    <a:pt x="289560" y="1048703"/>
                    <a:pt x="144780" y="1193483"/>
                    <a:pt x="144780" y="1371600"/>
                  </a:cubicBezTo>
                  <a:lnTo>
                    <a:pt x="144780" y="4031933"/>
                  </a:lnTo>
                  <a:cubicBezTo>
                    <a:pt x="144780" y="4249103"/>
                    <a:pt x="321945" y="4426268"/>
                    <a:pt x="539115" y="4426268"/>
                  </a:cubicBezTo>
                  <a:cubicBezTo>
                    <a:pt x="756285" y="4426268"/>
                    <a:pt x="933450" y="4249103"/>
                    <a:pt x="933450" y="4031933"/>
                  </a:cubicBezTo>
                  <a:lnTo>
                    <a:pt x="933450" y="466725"/>
                  </a:lnTo>
                  <a:cubicBezTo>
                    <a:pt x="933450" y="209550"/>
                    <a:pt x="724853" y="0"/>
                    <a:pt x="466725" y="0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pic>
          <p:nvPicPr>
            <p:cNvPr id="195" name="Google Shape;195;p12"/>
            <p:cNvPicPr preferRelativeResize="0"/>
            <p:nvPr/>
          </p:nvPicPr>
          <p:blipFill rotWithShape="1">
            <a:blip r:embed="rId2">
              <a:alphaModFix/>
            </a:blip>
            <a:srcRect b="0" l="0" r="0" t="0"/>
            <a:stretch/>
          </p:blipFill>
          <p:spPr>
            <a:xfrm>
              <a:off x="8608129" y="1242253"/>
              <a:ext cx="937259" cy="4430267"/>
            </a:xfrm>
            <a:custGeom>
              <a:rect b="b" l="l" r="r" t="t"/>
              <a:pathLst>
                <a:path extrusionOk="0" h="4430267" w="937259">
                  <a:moveTo>
                    <a:pt x="0" y="0"/>
                  </a:moveTo>
                  <a:lnTo>
                    <a:pt x="937260" y="0"/>
                  </a:lnTo>
                  <a:lnTo>
                    <a:pt x="937260" y="4430268"/>
                  </a:lnTo>
                  <a:lnTo>
                    <a:pt x="0" y="4430268"/>
                  </a:lnTo>
                  <a:close/>
                </a:path>
              </a:pathLst>
            </a:cu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</p:grpSp>
      <p:grpSp>
        <p:nvGrpSpPr>
          <p:cNvPr id="196" name="Google Shape;196;p12"/>
          <p:cNvGrpSpPr/>
          <p:nvPr/>
        </p:nvGrpSpPr>
        <p:grpSpPr>
          <a:xfrm rot="-445448">
            <a:off x="-73496" y="1022548"/>
            <a:ext cx="1269105" cy="3845772"/>
            <a:chOff x="4929283" y="0"/>
            <a:chExt cx="2198193" cy="6661192"/>
          </a:xfrm>
        </p:grpSpPr>
        <p:sp>
          <p:nvSpPr>
            <p:cNvPr id="197" name="Google Shape;197;p12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12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12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12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A picture containing indoor, sitting, white, monitor&#10;&#10;Description automatically generated" id="201" name="Google Shape;201;p1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288200" y="-1"/>
            <a:ext cx="11212951" cy="7211949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202" name="Google Shape;202;p12"/>
          <p:cNvSpPr/>
          <p:nvPr/>
        </p:nvSpPr>
        <p:spPr>
          <a:xfrm rot="-5033749">
            <a:off x="3103111" y="-1438886"/>
            <a:ext cx="6257479" cy="10298395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18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" name="Google Shape;203;p12"/>
          <p:cNvSpPr/>
          <p:nvPr/>
        </p:nvSpPr>
        <p:spPr>
          <a:xfrm rot="-5400000">
            <a:off x="3108173" y="-1693483"/>
            <a:ext cx="6247500" cy="10310400"/>
          </a:xfrm>
          <a:prstGeom prst="rect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29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A picture containing mirror&#10;&#10;Description automatically generated" id="204" name="Google Shape;204;p12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9916261">
            <a:off x="1620962" y="12764"/>
            <a:ext cx="258036" cy="1220206"/>
          </a:xfrm>
          <a:prstGeom prst="rect">
            <a:avLst/>
          </a:prstGeom>
          <a:noFill/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</p:pic>
      <p:sp>
        <p:nvSpPr>
          <p:cNvPr id="205" name="Google Shape;205;p12"/>
          <p:cNvSpPr txBox="1"/>
          <p:nvPr>
            <p:ph idx="12" type="sldNum"/>
          </p:nvPr>
        </p:nvSpPr>
        <p:spPr>
          <a:xfrm>
            <a:off x="10813718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06" name="Google Shape;206;p12"/>
          <p:cNvSpPr txBox="1"/>
          <p:nvPr>
            <p:ph idx="1" type="subTitle"/>
          </p:nvPr>
        </p:nvSpPr>
        <p:spPr>
          <a:xfrm>
            <a:off x="1470075" y="1530150"/>
            <a:ext cx="21873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207" name="Google Shape;207;p12"/>
          <p:cNvSpPr txBox="1"/>
          <p:nvPr>
            <p:ph idx="2" type="body"/>
          </p:nvPr>
        </p:nvSpPr>
        <p:spPr>
          <a:xfrm>
            <a:off x="4142285" y="1530150"/>
            <a:ext cx="6822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208" name="Google Shape;208;p12"/>
          <p:cNvSpPr txBox="1"/>
          <p:nvPr>
            <p:ph type="title"/>
          </p:nvPr>
        </p:nvSpPr>
        <p:spPr>
          <a:xfrm>
            <a:off x="2029875" y="593375"/>
            <a:ext cx="9124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09" name="Google Shape;209;p12"/>
          <p:cNvSpPr txBox="1"/>
          <p:nvPr>
            <p:ph idx="3" type="subTitle"/>
          </p:nvPr>
        </p:nvSpPr>
        <p:spPr>
          <a:xfrm>
            <a:off x="1484525" y="2717500"/>
            <a:ext cx="21873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210" name="Google Shape;210;p12"/>
          <p:cNvSpPr txBox="1"/>
          <p:nvPr>
            <p:ph idx="4" type="body"/>
          </p:nvPr>
        </p:nvSpPr>
        <p:spPr>
          <a:xfrm>
            <a:off x="4156735" y="2717500"/>
            <a:ext cx="6822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211" name="Google Shape;211;p12"/>
          <p:cNvSpPr txBox="1"/>
          <p:nvPr>
            <p:ph idx="5" type="subTitle"/>
          </p:nvPr>
        </p:nvSpPr>
        <p:spPr>
          <a:xfrm>
            <a:off x="1477300" y="3979575"/>
            <a:ext cx="21873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212" name="Google Shape;212;p12"/>
          <p:cNvSpPr txBox="1"/>
          <p:nvPr>
            <p:ph idx="6" type="body"/>
          </p:nvPr>
        </p:nvSpPr>
        <p:spPr>
          <a:xfrm>
            <a:off x="4149510" y="3979575"/>
            <a:ext cx="6822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213" name="Google Shape;213;p12"/>
          <p:cNvSpPr txBox="1"/>
          <p:nvPr>
            <p:ph idx="7" type="subTitle"/>
          </p:nvPr>
        </p:nvSpPr>
        <p:spPr>
          <a:xfrm>
            <a:off x="1491750" y="5166925"/>
            <a:ext cx="21873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>
                <a:solidFill>
                  <a:schemeClr val="lt2"/>
                </a:solidFill>
              </a:defRPr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214" name="Google Shape;214;p12"/>
          <p:cNvSpPr txBox="1"/>
          <p:nvPr>
            <p:ph idx="8" type="body"/>
          </p:nvPr>
        </p:nvSpPr>
        <p:spPr>
          <a:xfrm>
            <a:off x="4163960" y="5166925"/>
            <a:ext cx="6822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6" name="Google Shape;216;p13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217" name="Google Shape;217;p13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18" name="Google Shape;218;p13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19" name="Google Shape;219;p13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220" name="Google Shape;220;p13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221" name="Google Shape;221;p13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22" name="Google Shape;222;p13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23" name="Google Shape;223;p13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24" name="Google Shape;224;p13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25" name="Google Shape;225;p13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2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Special Elite"/>
              <a:buNone/>
              <a:defRPr sz="36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Special Elite"/>
              <a:buNone/>
              <a:defRPr sz="36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Special Elite"/>
              <a:buNone/>
              <a:defRPr sz="36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Special Elite"/>
              <a:buNone/>
              <a:defRPr sz="36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Special Elite"/>
              <a:buNone/>
              <a:defRPr sz="36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Special Elite"/>
              <a:buNone/>
              <a:defRPr sz="36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Special Elite"/>
              <a:buNone/>
              <a:defRPr sz="36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Special Elite"/>
              <a:buNone/>
              <a:defRPr sz="36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Special Elite"/>
              <a:buNone/>
              <a:defRPr sz="36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Special Elite"/>
              <a:buChar char="●"/>
              <a:defRPr sz="24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Special Elite"/>
              <a:buChar char="○"/>
              <a:defRPr sz="19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Special Elite"/>
              <a:buChar char="■"/>
              <a:defRPr sz="19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Special Elite"/>
              <a:buChar char="●"/>
              <a:defRPr sz="19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Special Elite"/>
              <a:buChar char="○"/>
              <a:defRPr sz="19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Special Elite"/>
              <a:buChar char="■"/>
              <a:defRPr sz="19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Special Elite"/>
              <a:buChar char="●"/>
              <a:defRPr sz="19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Special Elite"/>
              <a:buChar char="○"/>
              <a:defRPr sz="19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Special Elite"/>
              <a:buChar char="■"/>
              <a:defRPr sz="1900">
                <a:solidFill>
                  <a:schemeClr val="dk1"/>
                </a:solidFill>
                <a:latin typeface="Special Elite"/>
                <a:ea typeface="Special Elite"/>
                <a:cs typeface="Special Elite"/>
                <a:sym typeface="Special Elite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7.png"/><Relationship Id="rId4" Type="http://schemas.openxmlformats.org/officeDocument/2006/relationships/hyperlink" Target="https://unsplash.com/@alexandruz?utm_source=unsplash&amp;utm_medium=referral&amp;utm_content=creditCopyText" TargetMode="External"/><Relationship Id="rId5" Type="http://schemas.openxmlformats.org/officeDocument/2006/relationships/hyperlink" Target="https://unsplash.com/s/photos/woman?utm_source=unsplash&amp;utm_medium=referral&amp;utm_content=creditCopyText" TargetMode="External"/><Relationship Id="rId6" Type="http://schemas.openxmlformats.org/officeDocument/2006/relationships/image" Target="../media/image2.png"/><Relationship Id="rId7" Type="http://schemas.openxmlformats.org/officeDocument/2006/relationships/image" Target="../media/image12.png"/><Relationship Id="rId8" Type="http://schemas.openxmlformats.org/officeDocument/2006/relationships/image" Target="../media/image9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8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7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8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8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8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8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6.png"/><Relationship Id="rId4" Type="http://schemas.openxmlformats.org/officeDocument/2006/relationships/hyperlink" Target="https://unsplash.com/@alexiby?utm_source=unsplash&amp;utm_medium=referral&amp;utm_content=creditCopyText" TargetMode="External"/><Relationship Id="rId5" Type="http://schemas.openxmlformats.org/officeDocument/2006/relationships/hyperlink" Target="https://unsplash.com/s/photos/vintage-car?utm_source=unsplash&amp;utm_medium=referral&amp;utm_content=creditCopyText" TargetMode="External"/><Relationship Id="rId6" Type="http://schemas.openxmlformats.org/officeDocument/2006/relationships/image" Target="../media/image2.png"/><Relationship Id="rId7" Type="http://schemas.openxmlformats.org/officeDocument/2006/relationships/image" Target="../media/image9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8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unsplash.com/" TargetMode="Externa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0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p14"/>
          <p:cNvSpPr txBox="1"/>
          <p:nvPr>
            <p:ph type="ctrTitle"/>
          </p:nvPr>
        </p:nvSpPr>
        <p:spPr>
          <a:xfrm rot="636346">
            <a:off x="1929916" y="4539049"/>
            <a:ext cx="5093717" cy="1449153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</a:t>
            </a:r>
            <a:r>
              <a:rPr lang="en">
                <a:highlight>
                  <a:srgbClr val="000000"/>
                </a:highlight>
              </a:rPr>
              <a:t>presentation</a:t>
            </a:r>
            <a:r>
              <a:rPr lang="en"/>
              <a:t> title.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4" name="Shape 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" name="Google Shape;235;p15"/>
          <p:cNvSpPr txBox="1"/>
          <p:nvPr>
            <p:ph type="title"/>
          </p:nvPr>
        </p:nvSpPr>
        <p:spPr>
          <a:xfrm rot="-395918">
            <a:off x="2627877" y="1234255"/>
            <a:ext cx="2203396" cy="76344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/>
              <a:t>Introduce yourself.</a:t>
            </a:r>
            <a:endParaRPr sz="2700"/>
          </a:p>
        </p:txBody>
      </p:sp>
      <p:grpSp>
        <p:nvGrpSpPr>
          <p:cNvPr id="236" name="Google Shape;236;p15"/>
          <p:cNvGrpSpPr/>
          <p:nvPr/>
        </p:nvGrpSpPr>
        <p:grpSpPr>
          <a:xfrm>
            <a:off x="0" y="229600"/>
            <a:ext cx="3000000" cy="6626150"/>
            <a:chOff x="0" y="229600"/>
            <a:chExt cx="3000000" cy="6626150"/>
          </a:xfrm>
        </p:grpSpPr>
        <p:pic>
          <p:nvPicPr>
            <p:cNvPr descr="A person posing for a photo&#10;&#10;Description automatically generated" id="237" name="Google Shape;237;p15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 rot="454599">
              <a:off x="1038392" y="338413"/>
              <a:ext cx="1810366" cy="2413824"/>
            </a:xfrm>
            <a:prstGeom prst="rect">
              <a:avLst/>
            </a:prstGeom>
            <a:noFill/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</p:pic>
        <p:sp>
          <p:nvSpPr>
            <p:cNvPr id="238" name="Google Shape;238;p15"/>
            <p:cNvSpPr txBox="1"/>
            <p:nvPr/>
          </p:nvSpPr>
          <p:spPr>
            <a:xfrm>
              <a:off x="0" y="6591450"/>
              <a:ext cx="3000000" cy="264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50">
                  <a:solidFill>
                    <a:srgbClr val="F3F3F3"/>
                  </a:solidFill>
                  <a:latin typeface="Ubuntu"/>
                  <a:ea typeface="Ubuntu"/>
                  <a:cs typeface="Ubuntu"/>
                  <a:sym typeface="Ubuntu"/>
                </a:rPr>
                <a:t>Photo by </a:t>
              </a:r>
              <a:r>
                <a:rPr lang="en" sz="1050" u="sng">
                  <a:solidFill>
                    <a:srgbClr val="F3F3F3"/>
                  </a:solidFill>
                  <a:latin typeface="Ubuntu"/>
                  <a:ea typeface="Ubuntu"/>
                  <a:cs typeface="Ubuntu"/>
                  <a:sym typeface="Ubuntu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Alexandru Zdrobău</a:t>
              </a:r>
              <a:r>
                <a:rPr lang="en" sz="1050">
                  <a:solidFill>
                    <a:srgbClr val="F3F3F3"/>
                  </a:solidFill>
                  <a:latin typeface="Ubuntu"/>
                  <a:ea typeface="Ubuntu"/>
                  <a:cs typeface="Ubuntu"/>
                  <a:sym typeface="Ubuntu"/>
                </a:rPr>
                <a:t> on </a:t>
              </a:r>
              <a:r>
                <a:rPr lang="en" sz="1050" u="sng">
                  <a:solidFill>
                    <a:srgbClr val="F3F3F3"/>
                  </a:solidFill>
                  <a:latin typeface="Ubuntu"/>
                  <a:ea typeface="Ubuntu"/>
                  <a:cs typeface="Ubuntu"/>
                  <a:sym typeface="Ubuntu"/>
                  <a:hlinkClick r:id="rId5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Unsplash</a:t>
              </a:r>
              <a:endParaRPr>
                <a:solidFill>
                  <a:srgbClr val="F3F3F3"/>
                </a:solidFill>
              </a:endParaRPr>
            </a:p>
          </p:txBody>
        </p:sp>
      </p:grpSp>
      <p:sp>
        <p:nvSpPr>
          <p:cNvPr id="239" name="Google Shape;239;p15"/>
          <p:cNvSpPr txBox="1"/>
          <p:nvPr>
            <p:ph idx="1" type="body"/>
          </p:nvPr>
        </p:nvSpPr>
        <p:spPr>
          <a:xfrm rot="128235">
            <a:off x="6839975" y="2190201"/>
            <a:ext cx="3740602" cy="3787748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2300"/>
              <a:t>Lorem </a:t>
            </a:r>
            <a:r>
              <a:rPr lang="en" sz="2300">
                <a:highlight>
                  <a:srgbClr val="000000"/>
                </a:highlight>
              </a:rPr>
              <a:t>ipsum </a:t>
            </a:r>
            <a:r>
              <a:rPr lang="en" sz="2300"/>
              <a:t>dolor sit </a:t>
            </a:r>
            <a:r>
              <a:rPr lang="en" sz="2300">
                <a:highlight>
                  <a:srgbClr val="000000"/>
                </a:highlight>
              </a:rPr>
              <a:t>amet</a:t>
            </a:r>
            <a:r>
              <a:rPr lang="en" sz="2300"/>
              <a:t>, consectetuer adipiscing elit. Aenean </a:t>
            </a:r>
            <a:r>
              <a:rPr lang="en" sz="2300">
                <a:highlight>
                  <a:srgbClr val="000000"/>
                </a:highlight>
              </a:rPr>
              <a:t>commodo ligula </a:t>
            </a:r>
            <a:r>
              <a:rPr lang="en" sz="2300"/>
              <a:t>eget dolor. Aenean massa, </a:t>
            </a:r>
            <a:r>
              <a:rPr lang="en" sz="2300">
                <a:solidFill>
                  <a:srgbClr val="000000"/>
                </a:solidFill>
                <a:highlight>
                  <a:srgbClr val="000000"/>
                </a:highlight>
              </a:rPr>
              <a:t>cum </a:t>
            </a:r>
            <a:r>
              <a:rPr lang="en" sz="2300">
                <a:highlight>
                  <a:srgbClr val="000000"/>
                </a:highlight>
              </a:rPr>
              <a:t>sociis </a:t>
            </a:r>
            <a:r>
              <a:rPr lang="en" sz="2300"/>
              <a:t>natoque penatibus et </a:t>
            </a:r>
            <a:r>
              <a:rPr lang="en" sz="2300">
                <a:highlight>
                  <a:srgbClr val="000000"/>
                </a:highlight>
              </a:rPr>
              <a:t>magnis</a:t>
            </a:r>
            <a:r>
              <a:rPr lang="en" sz="2300"/>
              <a:t>.</a:t>
            </a:r>
            <a:endParaRPr sz="2300"/>
          </a:p>
        </p:txBody>
      </p:sp>
      <p:sp>
        <p:nvSpPr>
          <p:cNvPr id="240" name="Google Shape;240;p15"/>
          <p:cNvSpPr txBox="1"/>
          <p:nvPr>
            <p:ph idx="2" type="subTitle"/>
          </p:nvPr>
        </p:nvSpPr>
        <p:spPr>
          <a:xfrm rot="-393383">
            <a:off x="1528772" y="2857033"/>
            <a:ext cx="3468182" cy="1162587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">
                <a:solidFill>
                  <a:srgbClr val="000000"/>
                </a:solidFill>
              </a:rPr>
              <a:t>HELLO!</a:t>
            </a:r>
            <a:endParaRPr>
              <a:solidFill>
                <a:srgbClr val="000000"/>
              </a:solidFill>
            </a:endParaRPr>
          </a:p>
        </p:txBody>
      </p:sp>
      <p:pic>
        <p:nvPicPr>
          <p:cNvPr descr="A picture containing mirror&#10;&#10;Description automatically generated" id="241" name="Google Shape;241;p15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 rot="9916261">
            <a:off x="1267562" y="157464"/>
            <a:ext cx="258036" cy="1220206"/>
          </a:xfrm>
          <a:prstGeom prst="rect">
            <a:avLst/>
          </a:prstGeom>
          <a:noFill/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</p:pic>
      <p:pic>
        <p:nvPicPr>
          <p:cNvPr descr="A picture containing weapon, train, lit, large&#10;&#10;Description automatically generated" id="242" name="Google Shape;242;p15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 rot="265267">
            <a:off x="1781720" y="4967525"/>
            <a:ext cx="3071037" cy="50795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43" name="Google Shape;243;p15"/>
          <p:cNvGrpSpPr/>
          <p:nvPr/>
        </p:nvGrpSpPr>
        <p:grpSpPr>
          <a:xfrm rot="-1911999">
            <a:off x="9786320" y="124753"/>
            <a:ext cx="866047" cy="2437695"/>
            <a:chOff x="4929283" y="0"/>
            <a:chExt cx="2198193" cy="6661192"/>
          </a:xfrm>
        </p:grpSpPr>
        <p:sp>
          <p:nvSpPr>
            <p:cNvPr id="244" name="Google Shape;244;p15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15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15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15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A picture containing mirror&#10;&#10;Description automatically generated" id="248" name="Google Shape;248;p15"/>
          <p:cNvPicPr preferRelativeResize="0"/>
          <p:nvPr/>
        </p:nvPicPr>
        <p:blipFill rotWithShape="1">
          <a:blip r:embed="rId8">
            <a:alphaModFix/>
          </a:blip>
          <a:srcRect b="0" l="0" r="0" t="0"/>
          <a:stretch/>
        </p:blipFill>
        <p:spPr>
          <a:xfrm rot="-9934812">
            <a:off x="9861083" y="12649"/>
            <a:ext cx="252850" cy="1195678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p16"/>
          <p:cNvSpPr txBox="1"/>
          <p:nvPr>
            <p:ph idx="1" type="body"/>
          </p:nvPr>
        </p:nvSpPr>
        <p:spPr>
          <a:xfrm rot="-455351">
            <a:off x="1880643" y="2421539"/>
            <a:ext cx="4579413" cy="3348526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AutoNum type="arabicPeriod"/>
            </a:pPr>
            <a:r>
              <a:rPr lang="en"/>
              <a:t>We will talk about this first.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AutoNum type="arabicPeriod"/>
            </a:pPr>
            <a:r>
              <a:rPr lang="en"/>
              <a:t>We will talk about this second.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AutoNum type="arabicPeriod"/>
            </a:pPr>
            <a:r>
              <a:rPr lang="en"/>
              <a:t>We will talk about this last.</a:t>
            </a:r>
            <a:endParaRPr/>
          </a:p>
        </p:txBody>
      </p:sp>
      <p:sp>
        <p:nvSpPr>
          <p:cNvPr id="254" name="Google Shape;254;p16"/>
          <p:cNvSpPr txBox="1"/>
          <p:nvPr>
            <p:ph type="title"/>
          </p:nvPr>
        </p:nvSpPr>
        <p:spPr>
          <a:xfrm rot="-455252">
            <a:off x="1480434" y="703033"/>
            <a:ext cx="4789435" cy="763583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TALKING POINTS HERE.</a:t>
            </a:r>
            <a:endParaRPr/>
          </a:p>
        </p:txBody>
      </p:sp>
      <p:pic>
        <p:nvPicPr>
          <p:cNvPr descr="A picture containing cake, train, sitting, clock&#10;&#10;Description automatically generated" id="255" name="Google Shape;255;p16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291278">
            <a:off x="4094196" y="5940825"/>
            <a:ext cx="2822585" cy="52248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p17"/>
          <p:cNvSpPr txBox="1"/>
          <p:nvPr>
            <p:ph type="title"/>
          </p:nvPr>
        </p:nvSpPr>
        <p:spPr>
          <a:xfrm>
            <a:off x="2151525" y="3047250"/>
            <a:ext cx="86211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 WILL TALK ABOUT THIS FIRST.</a:t>
            </a:r>
            <a:endParaRPr/>
          </a:p>
        </p:txBody>
      </p:sp>
      <p:pic>
        <p:nvPicPr>
          <p:cNvPr id="261" name="Google Shape;261;p1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541925" y="810550"/>
            <a:ext cx="3895725" cy="8286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p18"/>
          <p:cNvSpPr txBox="1"/>
          <p:nvPr>
            <p:ph idx="1" type="body"/>
          </p:nvPr>
        </p:nvSpPr>
        <p:spPr>
          <a:xfrm>
            <a:off x="6882150" y="1231825"/>
            <a:ext cx="32586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Make it easy for your audience to understand and respond.</a:t>
            </a:r>
            <a:endParaRPr/>
          </a:p>
        </p:txBody>
      </p:sp>
      <p:sp>
        <p:nvSpPr>
          <p:cNvPr id="267" name="Google Shape;267;p18"/>
          <p:cNvSpPr txBox="1"/>
          <p:nvPr>
            <p:ph type="title"/>
          </p:nvPr>
        </p:nvSpPr>
        <p:spPr>
          <a:xfrm>
            <a:off x="1841900" y="898175"/>
            <a:ext cx="3258600" cy="2530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pic>
        <p:nvPicPr>
          <p:cNvPr descr="A picture containing cake, train, sitting, clock&#10;&#10;Description automatically generated" id="268" name="Google Shape;268;p1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719462">
            <a:off x="1864501" y="4628789"/>
            <a:ext cx="2716393" cy="50282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19"/>
          <p:cNvSpPr txBox="1"/>
          <p:nvPr>
            <p:ph type="title"/>
          </p:nvPr>
        </p:nvSpPr>
        <p:spPr>
          <a:xfrm>
            <a:off x="2062975" y="1458250"/>
            <a:ext cx="8490300" cy="3891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mai</a:t>
            </a:r>
            <a:r>
              <a:rPr lang="en" sz="11000"/>
              <a:t>n</a:t>
            </a:r>
            <a:r>
              <a:rPr lang="en"/>
              <a:t> point here.</a:t>
            </a:r>
            <a:endParaRPr/>
          </a:p>
        </p:txBody>
      </p:sp>
      <p:grpSp>
        <p:nvGrpSpPr>
          <p:cNvPr id="274" name="Google Shape;274;p19"/>
          <p:cNvGrpSpPr/>
          <p:nvPr/>
        </p:nvGrpSpPr>
        <p:grpSpPr>
          <a:xfrm rot="-4609475">
            <a:off x="2046911" y="-1083703"/>
            <a:ext cx="1185251" cy="3336691"/>
            <a:chOff x="4929283" y="0"/>
            <a:chExt cx="2198193" cy="6661192"/>
          </a:xfrm>
        </p:grpSpPr>
        <p:sp>
          <p:nvSpPr>
            <p:cNvPr id="275" name="Google Shape;275;p19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19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19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19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79" name="Google Shape;279;p19"/>
          <p:cNvGrpSpPr/>
          <p:nvPr/>
        </p:nvGrpSpPr>
        <p:grpSpPr>
          <a:xfrm rot="7375070">
            <a:off x="1221510" y="-467612"/>
            <a:ext cx="1185182" cy="3336476"/>
            <a:chOff x="4929283" y="0"/>
            <a:chExt cx="2198193" cy="6661192"/>
          </a:xfrm>
        </p:grpSpPr>
        <p:sp>
          <p:nvSpPr>
            <p:cNvPr id="280" name="Google Shape;280;p19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19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19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19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A picture containing cake, train, sitting, clock&#10;&#10;Description automatically generated" id="284" name="Google Shape;284;p1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489920">
            <a:off x="7478172" y="1267119"/>
            <a:ext cx="3640160" cy="673811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85" name="Google Shape;285;p19"/>
          <p:cNvGrpSpPr/>
          <p:nvPr/>
        </p:nvGrpSpPr>
        <p:grpSpPr>
          <a:xfrm>
            <a:off x="7027100" y="1688534"/>
            <a:ext cx="3814631" cy="4554499"/>
            <a:chOff x="7487425" y="1632034"/>
            <a:chExt cx="3814631" cy="4554499"/>
          </a:xfrm>
        </p:grpSpPr>
        <p:sp>
          <p:nvSpPr>
            <p:cNvPr id="286" name="Google Shape;286;p19"/>
            <p:cNvSpPr/>
            <p:nvPr/>
          </p:nvSpPr>
          <p:spPr>
            <a:xfrm rot="-374103">
              <a:off x="7824414" y="2039485"/>
              <a:ext cx="1787172" cy="1728364"/>
            </a:xfrm>
            <a:prstGeom prst="ellipse">
              <a:avLst/>
            </a:prstGeom>
            <a:solidFill>
              <a:srgbClr val="FFFFFF">
                <a:alpha val="19550"/>
              </a:srgbClr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87" name="Google Shape;287;p19"/>
            <p:cNvGrpSpPr/>
            <p:nvPr/>
          </p:nvGrpSpPr>
          <p:grpSpPr>
            <a:xfrm rot="-4286693">
              <a:off x="8823506" y="3739847"/>
              <a:ext cx="2106117" cy="2269258"/>
              <a:chOff x="4978879" y="3112852"/>
              <a:chExt cx="2586653" cy="2930763"/>
            </a:xfrm>
          </p:grpSpPr>
          <p:sp>
            <p:nvSpPr>
              <p:cNvPr id="288" name="Google Shape;288;p19"/>
              <p:cNvSpPr/>
              <p:nvPr/>
            </p:nvSpPr>
            <p:spPr>
              <a:xfrm rot="2459514">
                <a:off x="5805360" y="3487686"/>
                <a:ext cx="525038" cy="2716659"/>
              </a:xfrm>
              <a:prstGeom prst="can">
                <a:avLst>
                  <a:gd fmla="val 17135" name="adj"/>
                </a:avLst>
              </a:prstGeom>
              <a:gradFill>
                <a:gsLst>
                  <a:gs pos="0">
                    <a:srgbClr val="262626"/>
                  </a:gs>
                  <a:gs pos="69000">
                    <a:srgbClr val="262626"/>
                  </a:gs>
                  <a:gs pos="86000">
                    <a:srgbClr val="7F7F7F"/>
                  </a:gs>
                  <a:gs pos="100000">
                    <a:srgbClr val="262626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9" name="Google Shape;289;p19"/>
              <p:cNvSpPr/>
              <p:nvPr/>
            </p:nvSpPr>
            <p:spPr>
              <a:xfrm rot="2420236">
                <a:off x="6959104" y="3674407"/>
                <a:ext cx="186609" cy="25739"/>
              </a:xfrm>
              <a:custGeom>
                <a:rect b="b" l="l" r="r" t="t"/>
                <a:pathLst>
                  <a:path extrusionOk="0" h="25730" w="186547">
                    <a:moveTo>
                      <a:pt x="-450" y="91"/>
                    </a:moveTo>
                    <a:lnTo>
                      <a:pt x="186097" y="91"/>
                    </a:lnTo>
                    <a:lnTo>
                      <a:pt x="186097" y="25822"/>
                    </a:lnTo>
                    <a:lnTo>
                      <a:pt x="-450" y="25822"/>
                    </a:ln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0" name="Google Shape;290;p19"/>
              <p:cNvSpPr/>
              <p:nvPr/>
            </p:nvSpPr>
            <p:spPr>
              <a:xfrm rot="2420236">
                <a:off x="6878729" y="3680794"/>
                <a:ext cx="211676" cy="199441"/>
              </a:xfrm>
              <a:custGeom>
                <a:rect b="b" l="l" r="r" t="t"/>
                <a:pathLst>
                  <a:path extrusionOk="0" h="199375" w="211606">
                    <a:moveTo>
                      <a:pt x="-105" y="-491"/>
                    </a:moveTo>
                    <a:lnTo>
                      <a:pt x="-105" y="195613"/>
                    </a:lnTo>
                    <a:lnTo>
                      <a:pt x="1093" y="195613"/>
                    </a:lnTo>
                    <a:cubicBezTo>
                      <a:pt x="409" y="195742"/>
                      <a:pt x="-105" y="195879"/>
                      <a:pt x="-105" y="196015"/>
                    </a:cubicBezTo>
                    <a:cubicBezTo>
                      <a:pt x="-105" y="197600"/>
                      <a:pt x="47375" y="198884"/>
                      <a:pt x="105763" y="198884"/>
                    </a:cubicBezTo>
                    <a:cubicBezTo>
                      <a:pt x="164150" y="198884"/>
                      <a:pt x="211502" y="197600"/>
                      <a:pt x="211502" y="196015"/>
                    </a:cubicBezTo>
                    <a:cubicBezTo>
                      <a:pt x="211502" y="195879"/>
                      <a:pt x="210989" y="195742"/>
                      <a:pt x="210304" y="195613"/>
                    </a:cubicBezTo>
                    <a:lnTo>
                      <a:pt x="211117" y="195613"/>
                    </a:lnTo>
                    <a:lnTo>
                      <a:pt x="211117" y="-491"/>
                    </a:lnTo>
                    <a:lnTo>
                      <a:pt x="-105" y="-491"/>
                    </a:lnTo>
                    <a:close/>
                  </a:path>
                </a:pathLst>
              </a:custGeom>
              <a:gradFill>
                <a:gsLst>
                  <a:gs pos="0">
                    <a:srgbClr val="262626"/>
                  </a:gs>
                  <a:gs pos="15000">
                    <a:srgbClr val="262626"/>
                  </a:gs>
                  <a:gs pos="39000">
                    <a:srgbClr val="7F7F7F"/>
                  </a:gs>
                  <a:gs pos="64000">
                    <a:srgbClr val="FFFFFF"/>
                  </a:gs>
                  <a:gs pos="76440">
                    <a:srgbClr val="969696"/>
                  </a:gs>
                  <a:gs pos="97000">
                    <a:srgbClr val="262626"/>
                  </a:gs>
                  <a:gs pos="100000">
                    <a:srgbClr val="262626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1" name="Google Shape;291;p19"/>
              <p:cNvSpPr/>
              <p:nvPr/>
            </p:nvSpPr>
            <p:spPr>
              <a:xfrm rot="2420236">
                <a:off x="6943345" y="3689799"/>
                <a:ext cx="211604" cy="5735"/>
              </a:xfrm>
              <a:custGeom>
                <a:rect b="b" l="l" r="r" t="t"/>
                <a:pathLst>
                  <a:path extrusionOk="0" h="5733" w="211534">
                    <a:moveTo>
                      <a:pt x="211431" y="2515"/>
                    </a:moveTo>
                    <a:cubicBezTo>
                      <a:pt x="211431" y="4098"/>
                      <a:pt x="164079" y="5382"/>
                      <a:pt x="105664" y="5382"/>
                    </a:cubicBezTo>
                    <a:cubicBezTo>
                      <a:pt x="47249" y="5382"/>
                      <a:pt x="-103" y="4098"/>
                      <a:pt x="-103" y="2515"/>
                    </a:cubicBezTo>
                    <a:cubicBezTo>
                      <a:pt x="-103" y="932"/>
                      <a:pt x="47249" y="-352"/>
                      <a:pt x="105664" y="-352"/>
                    </a:cubicBezTo>
                    <a:cubicBezTo>
                      <a:pt x="164079" y="-352"/>
                      <a:pt x="211431" y="932"/>
                      <a:pt x="211431" y="2515"/>
                    </a:cubicBez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2" name="Google Shape;292;p19"/>
              <p:cNvSpPr/>
              <p:nvPr/>
            </p:nvSpPr>
            <p:spPr>
              <a:xfrm rot="2420236">
                <a:off x="7094711" y="3514652"/>
                <a:ext cx="186609" cy="25739"/>
              </a:xfrm>
              <a:custGeom>
                <a:rect b="b" l="l" r="r" t="t"/>
                <a:pathLst>
                  <a:path extrusionOk="0" h="25730" w="186547">
                    <a:moveTo>
                      <a:pt x="-436" y="97"/>
                    </a:moveTo>
                    <a:lnTo>
                      <a:pt x="186111" y="97"/>
                    </a:lnTo>
                    <a:lnTo>
                      <a:pt x="186111" y="25828"/>
                    </a:lnTo>
                    <a:lnTo>
                      <a:pt x="-436" y="25828"/>
                    </a:ln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3" name="Google Shape;293;p19"/>
              <p:cNvSpPr/>
              <p:nvPr/>
            </p:nvSpPr>
            <p:spPr>
              <a:xfrm rot="2420236">
                <a:off x="7006702" y="3521403"/>
                <a:ext cx="235269" cy="199441"/>
              </a:xfrm>
              <a:custGeom>
                <a:rect b="b" l="l" r="r" t="t"/>
                <a:pathLst>
                  <a:path extrusionOk="0" h="199375" w="235191">
                    <a:moveTo>
                      <a:pt x="-91" y="-508"/>
                    </a:moveTo>
                    <a:lnTo>
                      <a:pt x="-91" y="195596"/>
                    </a:lnTo>
                    <a:lnTo>
                      <a:pt x="1241" y="195596"/>
                    </a:lnTo>
                    <a:cubicBezTo>
                      <a:pt x="480" y="195726"/>
                      <a:pt x="-91" y="195862"/>
                      <a:pt x="-91" y="195998"/>
                    </a:cubicBezTo>
                    <a:cubicBezTo>
                      <a:pt x="-91" y="197583"/>
                      <a:pt x="52681" y="198867"/>
                      <a:pt x="117577" y="198867"/>
                    </a:cubicBezTo>
                    <a:cubicBezTo>
                      <a:pt x="182472" y="198867"/>
                      <a:pt x="235101" y="197583"/>
                      <a:pt x="235101" y="195998"/>
                    </a:cubicBezTo>
                    <a:cubicBezTo>
                      <a:pt x="235101" y="195862"/>
                      <a:pt x="234531" y="195726"/>
                      <a:pt x="233770" y="195596"/>
                    </a:cubicBezTo>
                    <a:lnTo>
                      <a:pt x="234673" y="195596"/>
                    </a:lnTo>
                    <a:lnTo>
                      <a:pt x="234673" y="-508"/>
                    </a:lnTo>
                    <a:lnTo>
                      <a:pt x="-91" y="-508"/>
                    </a:lnTo>
                    <a:close/>
                  </a:path>
                </a:pathLst>
              </a:custGeom>
              <a:gradFill>
                <a:gsLst>
                  <a:gs pos="0">
                    <a:srgbClr val="262626"/>
                  </a:gs>
                  <a:gs pos="15000">
                    <a:srgbClr val="262626"/>
                  </a:gs>
                  <a:gs pos="39000">
                    <a:srgbClr val="7F7F7F"/>
                  </a:gs>
                  <a:gs pos="64000">
                    <a:srgbClr val="FFFFFF"/>
                  </a:gs>
                  <a:gs pos="76440">
                    <a:srgbClr val="969696"/>
                  </a:gs>
                  <a:gs pos="97000">
                    <a:srgbClr val="262626"/>
                  </a:gs>
                  <a:gs pos="100000">
                    <a:srgbClr val="262626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4" name="Google Shape;294;p19"/>
              <p:cNvSpPr/>
              <p:nvPr/>
            </p:nvSpPr>
            <p:spPr>
              <a:xfrm rot="2420236">
                <a:off x="7065424" y="3530410"/>
                <a:ext cx="235189" cy="5735"/>
              </a:xfrm>
              <a:custGeom>
                <a:rect b="b" l="l" r="r" t="t"/>
                <a:pathLst>
                  <a:path extrusionOk="0" h="5733" w="235111">
                    <a:moveTo>
                      <a:pt x="235022" y="2498"/>
                    </a:moveTo>
                    <a:cubicBezTo>
                      <a:pt x="235022" y="4082"/>
                      <a:pt x="182392" y="5365"/>
                      <a:pt x="117467" y="5365"/>
                    </a:cubicBezTo>
                    <a:cubicBezTo>
                      <a:pt x="52541" y="5365"/>
                      <a:pt x="-89" y="4082"/>
                      <a:pt x="-89" y="2498"/>
                    </a:cubicBezTo>
                    <a:cubicBezTo>
                      <a:pt x="-89" y="915"/>
                      <a:pt x="52541" y="-368"/>
                      <a:pt x="117467" y="-368"/>
                    </a:cubicBezTo>
                    <a:cubicBezTo>
                      <a:pt x="182392" y="-368"/>
                      <a:pt x="235022" y="915"/>
                      <a:pt x="235022" y="2498"/>
                    </a:cubicBez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5" name="Google Shape;295;p19"/>
              <p:cNvSpPr/>
              <p:nvPr/>
            </p:nvSpPr>
            <p:spPr>
              <a:xfrm rot="2420236">
                <a:off x="7235106" y="3145230"/>
                <a:ext cx="211676" cy="444666"/>
              </a:xfrm>
              <a:custGeom>
                <a:rect b="b" l="l" r="r" t="t"/>
                <a:pathLst>
                  <a:path extrusionOk="0" h="444519" w="211606">
                    <a:moveTo>
                      <a:pt x="-68" y="-535"/>
                    </a:moveTo>
                    <a:lnTo>
                      <a:pt x="-68" y="436692"/>
                    </a:lnTo>
                    <a:lnTo>
                      <a:pt x="1130" y="436692"/>
                    </a:lnTo>
                    <a:cubicBezTo>
                      <a:pt x="445" y="436980"/>
                      <a:pt x="-68" y="437284"/>
                      <a:pt x="-68" y="437588"/>
                    </a:cubicBezTo>
                    <a:cubicBezTo>
                      <a:pt x="-68" y="441122"/>
                      <a:pt x="47412" y="443985"/>
                      <a:pt x="105800" y="443985"/>
                    </a:cubicBezTo>
                    <a:cubicBezTo>
                      <a:pt x="164187" y="443985"/>
                      <a:pt x="211539" y="441122"/>
                      <a:pt x="211539" y="437588"/>
                    </a:cubicBezTo>
                    <a:cubicBezTo>
                      <a:pt x="211539" y="437284"/>
                      <a:pt x="211025" y="436980"/>
                      <a:pt x="210341" y="436692"/>
                    </a:cubicBezTo>
                    <a:lnTo>
                      <a:pt x="211154" y="436692"/>
                    </a:lnTo>
                    <a:lnTo>
                      <a:pt x="211154" y="-535"/>
                    </a:lnTo>
                    <a:lnTo>
                      <a:pt x="-68" y="-535"/>
                    </a:lnTo>
                    <a:close/>
                  </a:path>
                </a:pathLst>
              </a:custGeom>
              <a:gradFill>
                <a:gsLst>
                  <a:gs pos="0">
                    <a:srgbClr val="262626"/>
                  </a:gs>
                  <a:gs pos="15000">
                    <a:srgbClr val="262626"/>
                  </a:gs>
                  <a:gs pos="39000">
                    <a:srgbClr val="7F7F7F"/>
                  </a:gs>
                  <a:gs pos="64000">
                    <a:srgbClr val="FFFFFF"/>
                  </a:gs>
                  <a:gs pos="76440">
                    <a:srgbClr val="969696"/>
                  </a:gs>
                  <a:gs pos="97000">
                    <a:srgbClr val="262626"/>
                  </a:gs>
                  <a:gs pos="100000">
                    <a:srgbClr val="262626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6" name="Google Shape;296;p19"/>
              <p:cNvSpPr/>
              <p:nvPr/>
            </p:nvSpPr>
            <p:spPr>
              <a:xfrm rot="2420236">
                <a:off x="7373230" y="3179816"/>
                <a:ext cx="211604" cy="12786"/>
              </a:xfrm>
              <a:custGeom>
                <a:rect b="b" l="l" r="r" t="t"/>
                <a:pathLst>
                  <a:path extrusionOk="0" h="12782" w="211534">
                    <a:moveTo>
                      <a:pt x="211477" y="5987"/>
                    </a:moveTo>
                    <a:cubicBezTo>
                      <a:pt x="211477" y="9517"/>
                      <a:pt x="164124" y="12378"/>
                      <a:pt x="105709" y="12378"/>
                    </a:cubicBezTo>
                    <a:cubicBezTo>
                      <a:pt x="47294" y="12378"/>
                      <a:pt x="-58" y="9517"/>
                      <a:pt x="-58" y="5987"/>
                    </a:cubicBezTo>
                    <a:cubicBezTo>
                      <a:pt x="-58" y="2457"/>
                      <a:pt x="47294" y="-405"/>
                      <a:pt x="105709" y="-405"/>
                    </a:cubicBezTo>
                    <a:cubicBezTo>
                      <a:pt x="164124" y="-405"/>
                      <a:pt x="211477" y="2457"/>
                      <a:pt x="211477" y="5987"/>
                    </a:cubicBez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97" name="Google Shape;297;p19"/>
            <p:cNvSpPr/>
            <p:nvPr/>
          </p:nvSpPr>
          <p:spPr>
            <a:xfrm rot="-2146075">
              <a:off x="7887447" y="2284925"/>
              <a:ext cx="954657" cy="1748348"/>
            </a:xfrm>
            <a:prstGeom prst="moon">
              <a:avLst>
                <a:gd fmla="val 7461" name="adj"/>
              </a:avLst>
            </a:prstGeom>
            <a:gradFill>
              <a:gsLst>
                <a:gs pos="0">
                  <a:srgbClr val="262626"/>
                </a:gs>
                <a:gs pos="8000">
                  <a:srgbClr val="262626"/>
                </a:gs>
                <a:gs pos="15000">
                  <a:srgbClr val="262626"/>
                </a:gs>
                <a:gs pos="39000">
                  <a:srgbClr val="7F7F7F"/>
                </a:gs>
                <a:gs pos="64000">
                  <a:srgbClr val="FFFFFF"/>
                </a:gs>
                <a:gs pos="76000">
                  <a:srgbClr val="969696"/>
                </a:gs>
                <a:gs pos="97000">
                  <a:srgbClr val="262626"/>
                </a:gs>
                <a:gs pos="100000">
                  <a:srgbClr val="26262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19"/>
            <p:cNvSpPr/>
            <p:nvPr/>
          </p:nvSpPr>
          <p:spPr>
            <a:xfrm rot="8717182">
              <a:off x="8631892" y="1765280"/>
              <a:ext cx="940866" cy="1763308"/>
            </a:xfrm>
            <a:prstGeom prst="moon">
              <a:avLst>
                <a:gd fmla="val 5780" name="adj"/>
              </a:avLst>
            </a:prstGeom>
            <a:gradFill>
              <a:gsLst>
                <a:gs pos="0">
                  <a:srgbClr val="262626"/>
                </a:gs>
                <a:gs pos="8000">
                  <a:srgbClr val="262626"/>
                </a:gs>
                <a:gs pos="15000">
                  <a:srgbClr val="262626"/>
                </a:gs>
                <a:gs pos="39000">
                  <a:srgbClr val="7F7F7F"/>
                </a:gs>
                <a:gs pos="64000">
                  <a:srgbClr val="FFFFFF"/>
                </a:gs>
                <a:gs pos="76000">
                  <a:srgbClr val="969696"/>
                </a:gs>
                <a:gs pos="97000">
                  <a:srgbClr val="262626"/>
                </a:gs>
                <a:gs pos="100000">
                  <a:srgbClr val="26262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p20"/>
          <p:cNvSpPr txBox="1"/>
          <p:nvPr>
            <p:ph type="title"/>
          </p:nvPr>
        </p:nvSpPr>
        <p:spPr>
          <a:xfrm>
            <a:off x="2958350" y="2480225"/>
            <a:ext cx="7746000" cy="2689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GREAT IDEA.</a:t>
            </a:r>
            <a:endParaRPr sz="9600"/>
          </a:p>
        </p:txBody>
      </p:sp>
      <p:pic>
        <p:nvPicPr>
          <p:cNvPr descr="A picture containing cake, train, sitting, clock&#10;&#10;Description automatically generated" id="304" name="Google Shape;304;p20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-6">
            <a:off x="3272192" y="1598700"/>
            <a:ext cx="6553800" cy="121311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p21"/>
          <p:cNvSpPr txBox="1"/>
          <p:nvPr>
            <p:ph type="title"/>
          </p:nvPr>
        </p:nvSpPr>
        <p:spPr>
          <a:xfrm>
            <a:off x="1991325" y="745775"/>
            <a:ext cx="38496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21"/>
          <p:cNvSpPr txBox="1"/>
          <p:nvPr>
            <p:ph idx="1" type="body"/>
          </p:nvPr>
        </p:nvSpPr>
        <p:spPr>
          <a:xfrm>
            <a:off x="1991325" y="2337275"/>
            <a:ext cx="3849600" cy="3274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Remember that most of our presentation templates allow you to change the colors by editing the master – this works both in PowerPoint and Google Slides – , so you can adapt them to your needs.</a:t>
            </a:r>
            <a:endParaRPr/>
          </a:p>
        </p:txBody>
      </p:sp>
      <p:sp>
        <p:nvSpPr>
          <p:cNvPr id="311" name="Google Shape;311;p21"/>
          <p:cNvSpPr txBox="1"/>
          <p:nvPr>
            <p:ph idx="2" type="body"/>
          </p:nvPr>
        </p:nvSpPr>
        <p:spPr>
          <a:xfrm>
            <a:off x="6812875" y="2337275"/>
            <a:ext cx="3849600" cy="3274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  <p:pic>
        <p:nvPicPr>
          <p:cNvPr descr="A picture containing cake, train, sitting, clock&#10;&#10;Description automatically generated" id="312" name="Google Shape;312;p2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230014">
            <a:off x="6814984" y="968900"/>
            <a:ext cx="2810828" cy="520298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p22"/>
          <p:cNvSpPr txBox="1"/>
          <p:nvPr>
            <p:ph type="title"/>
          </p:nvPr>
        </p:nvSpPr>
        <p:spPr>
          <a:xfrm>
            <a:off x="1587450" y="898175"/>
            <a:ext cx="9352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318" name="Google Shape;318;p22"/>
          <p:cNvSpPr txBox="1"/>
          <p:nvPr>
            <p:ph idx="1" type="body"/>
          </p:nvPr>
        </p:nvSpPr>
        <p:spPr>
          <a:xfrm>
            <a:off x="1587450" y="2042401"/>
            <a:ext cx="2992500" cy="4020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Did you know that pandas don’t hibernate?</a:t>
            </a:r>
            <a:endParaRPr sz="18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 sz="1800"/>
              <a:t>When winter approaches, they head lower down their mountain homes to warmer temperatures, where they continue to chomp away on bamboo!</a:t>
            </a:r>
            <a:endParaRPr sz="1800"/>
          </a:p>
        </p:txBody>
      </p:sp>
      <p:sp>
        <p:nvSpPr>
          <p:cNvPr id="319" name="Google Shape;319;p22"/>
          <p:cNvSpPr txBox="1"/>
          <p:nvPr>
            <p:ph idx="2" type="body"/>
          </p:nvPr>
        </p:nvSpPr>
        <p:spPr>
          <a:xfrm>
            <a:off x="4767326" y="2042401"/>
            <a:ext cx="2992500" cy="4020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Did you know that a cat uses its whiskers as feelers to determine if a space is too small to squeeze through?</a:t>
            </a:r>
            <a:endParaRPr sz="18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 sz="1800"/>
              <a:t>Also, cats love to sleep. A fifteen-year-old cat has probably spent ten years of its life sleeping.</a:t>
            </a:r>
            <a:endParaRPr sz="1800"/>
          </a:p>
        </p:txBody>
      </p:sp>
      <p:sp>
        <p:nvSpPr>
          <p:cNvPr id="320" name="Google Shape;320;p22"/>
          <p:cNvSpPr txBox="1"/>
          <p:nvPr>
            <p:ph idx="3" type="body"/>
          </p:nvPr>
        </p:nvSpPr>
        <p:spPr>
          <a:xfrm>
            <a:off x="7947202" y="2042401"/>
            <a:ext cx="2992500" cy="4020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Did you know that elephants can sense storms?</a:t>
            </a:r>
            <a:endParaRPr sz="18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 sz="1800"/>
              <a:t>Elephants may be able to detect a thunderstorm from hundreds of miles away, and will head towards it, looking for water.</a:t>
            </a:r>
            <a:endParaRPr sz="18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p23"/>
          <p:cNvSpPr txBox="1"/>
          <p:nvPr>
            <p:ph type="title"/>
          </p:nvPr>
        </p:nvSpPr>
        <p:spPr>
          <a:xfrm rot="-395894">
            <a:off x="1236765" y="632402"/>
            <a:ext cx="3347070" cy="76344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IMAGES.</a:t>
            </a:r>
            <a:endParaRPr/>
          </a:p>
        </p:txBody>
      </p:sp>
      <p:sp>
        <p:nvSpPr>
          <p:cNvPr id="326" name="Google Shape;326;p23"/>
          <p:cNvSpPr txBox="1"/>
          <p:nvPr>
            <p:ph idx="1" type="body"/>
          </p:nvPr>
        </p:nvSpPr>
        <p:spPr>
          <a:xfrm rot="-428364">
            <a:off x="1671253" y="2448127"/>
            <a:ext cx="3113842" cy="2905799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2200"/>
              <a:t>Images are a big part of any slideshow presentation. They help your audience connect with your ideas on a more emotional level.</a:t>
            </a:r>
            <a:endParaRPr sz="2200"/>
          </a:p>
        </p:txBody>
      </p:sp>
      <p:grpSp>
        <p:nvGrpSpPr>
          <p:cNvPr id="327" name="Google Shape;327;p23"/>
          <p:cNvGrpSpPr/>
          <p:nvPr/>
        </p:nvGrpSpPr>
        <p:grpSpPr>
          <a:xfrm>
            <a:off x="5827050" y="1838863"/>
            <a:ext cx="6364950" cy="4929463"/>
            <a:chOff x="5827050" y="1838863"/>
            <a:chExt cx="6364950" cy="4929463"/>
          </a:xfrm>
        </p:grpSpPr>
        <p:pic>
          <p:nvPicPr>
            <p:cNvPr id="328" name="Google Shape;328;p23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5827050" y="1838863"/>
              <a:ext cx="5495925" cy="4124325"/>
            </a:xfrm>
            <a:prstGeom prst="rect">
              <a:avLst/>
            </a:prstGeom>
            <a:noFill/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</p:pic>
        <p:sp>
          <p:nvSpPr>
            <p:cNvPr id="329" name="Google Shape;329;p23"/>
            <p:cNvSpPr txBox="1"/>
            <p:nvPr/>
          </p:nvSpPr>
          <p:spPr>
            <a:xfrm>
              <a:off x="9192000" y="6469525"/>
              <a:ext cx="3000000" cy="298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50">
                  <a:solidFill>
                    <a:srgbClr val="FFFFFF"/>
                  </a:solidFill>
                  <a:latin typeface="Ubuntu"/>
                  <a:ea typeface="Ubuntu"/>
                  <a:cs typeface="Ubuntu"/>
                  <a:sym typeface="Ubuntu"/>
                </a:rPr>
                <a:t>Photo by </a:t>
              </a:r>
              <a:r>
                <a:rPr lang="en" sz="1050" u="sng">
                  <a:solidFill>
                    <a:srgbClr val="FFFFFF"/>
                  </a:solidFill>
                  <a:latin typeface="Ubuntu"/>
                  <a:ea typeface="Ubuntu"/>
                  <a:cs typeface="Ubuntu"/>
                  <a:sym typeface="Ubuntu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Alex Iby</a:t>
              </a:r>
              <a:r>
                <a:rPr lang="en" sz="1050">
                  <a:solidFill>
                    <a:srgbClr val="FFFFFF"/>
                  </a:solidFill>
                  <a:latin typeface="Ubuntu"/>
                  <a:ea typeface="Ubuntu"/>
                  <a:cs typeface="Ubuntu"/>
                  <a:sym typeface="Ubuntu"/>
                </a:rPr>
                <a:t> on </a:t>
              </a:r>
              <a:r>
                <a:rPr lang="en" sz="1050" u="sng">
                  <a:solidFill>
                    <a:srgbClr val="FFFFFF"/>
                  </a:solidFill>
                  <a:latin typeface="Ubuntu"/>
                  <a:ea typeface="Ubuntu"/>
                  <a:cs typeface="Ubuntu"/>
                  <a:sym typeface="Ubuntu"/>
                  <a:hlinkClick r:id="rId5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Unsplash</a:t>
              </a:r>
              <a:endParaRPr>
                <a:solidFill>
                  <a:srgbClr val="FFFFFF"/>
                </a:solidFill>
              </a:endParaRPr>
            </a:p>
          </p:txBody>
        </p:sp>
      </p:grpSp>
      <p:pic>
        <p:nvPicPr>
          <p:cNvPr descr="A picture containing mirror&#10;&#10;Description automatically generated" id="330" name="Google Shape;330;p23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 rot="9916261">
            <a:off x="1267562" y="157464"/>
            <a:ext cx="258036" cy="1220206"/>
          </a:xfrm>
          <a:prstGeom prst="rect">
            <a:avLst/>
          </a:prstGeom>
          <a:noFill/>
          <a:ln>
            <a:noFill/>
          </a:ln>
          <a:effectLst>
            <a:outerShdw blurRad="50800" rotWithShape="0" algn="tr" dir="8100000" dist="38100">
              <a:srgbClr val="000000">
                <a:alpha val="40000"/>
              </a:srgbClr>
            </a:outerShdw>
          </a:effectLst>
        </p:spPr>
      </p:pic>
      <p:grpSp>
        <p:nvGrpSpPr>
          <p:cNvPr id="331" name="Google Shape;331;p23"/>
          <p:cNvGrpSpPr/>
          <p:nvPr/>
        </p:nvGrpSpPr>
        <p:grpSpPr>
          <a:xfrm rot="-1911999">
            <a:off x="9786320" y="124753"/>
            <a:ext cx="866047" cy="2437695"/>
            <a:chOff x="4929283" y="0"/>
            <a:chExt cx="2198193" cy="6661192"/>
          </a:xfrm>
        </p:grpSpPr>
        <p:sp>
          <p:nvSpPr>
            <p:cNvPr id="332" name="Google Shape;332;p23"/>
            <p:cNvSpPr/>
            <p:nvPr/>
          </p:nvSpPr>
          <p:spPr>
            <a:xfrm>
              <a:off x="4929283" y="0"/>
              <a:ext cx="2198193" cy="6661192"/>
            </a:xfrm>
            <a:custGeom>
              <a:rect b="b" l="l" r="r" t="t"/>
              <a:pathLst>
                <a:path extrusionOk="0" h="6661192" w="2198193">
                  <a:moveTo>
                    <a:pt x="153869" y="6497722"/>
                  </a:moveTo>
                  <a:cubicBezTo>
                    <a:pt x="142355" y="6497722"/>
                    <a:pt x="133021" y="6507056"/>
                    <a:pt x="133021" y="6518570"/>
                  </a:cubicBezTo>
                  <a:lnTo>
                    <a:pt x="133021" y="6601957"/>
                  </a:lnTo>
                  <a:cubicBezTo>
                    <a:pt x="133021" y="6613471"/>
                    <a:pt x="142355" y="6622805"/>
                    <a:pt x="153869" y="6622805"/>
                  </a:cubicBezTo>
                  <a:lnTo>
                    <a:pt x="292439" y="6622805"/>
                  </a:lnTo>
                  <a:cubicBezTo>
                    <a:pt x="303953" y="6622805"/>
                    <a:pt x="313287" y="6613471"/>
                    <a:pt x="313287" y="6601957"/>
                  </a:cubicBezTo>
                  <a:lnTo>
                    <a:pt x="313287" y="6518570"/>
                  </a:lnTo>
                  <a:cubicBezTo>
                    <a:pt x="313287" y="6507056"/>
                    <a:pt x="303953" y="6497722"/>
                    <a:pt x="292439" y="6497722"/>
                  </a:cubicBezTo>
                  <a:close/>
                  <a:moveTo>
                    <a:pt x="1886788" y="6492676"/>
                  </a:moveTo>
                  <a:cubicBezTo>
                    <a:pt x="1875274" y="6492676"/>
                    <a:pt x="1865940" y="6502010"/>
                    <a:pt x="1865940" y="6513524"/>
                  </a:cubicBezTo>
                  <a:lnTo>
                    <a:pt x="1865940" y="6596911"/>
                  </a:lnTo>
                  <a:cubicBezTo>
                    <a:pt x="1865940" y="6608425"/>
                    <a:pt x="1875274" y="6617759"/>
                    <a:pt x="1886788" y="6617759"/>
                  </a:cubicBezTo>
                  <a:lnTo>
                    <a:pt x="2025358" y="6617759"/>
                  </a:lnTo>
                  <a:cubicBezTo>
                    <a:pt x="2036872" y="6617759"/>
                    <a:pt x="2046206" y="6608425"/>
                    <a:pt x="2046206" y="6596911"/>
                  </a:cubicBezTo>
                  <a:lnTo>
                    <a:pt x="2046206" y="6513524"/>
                  </a:lnTo>
                  <a:cubicBezTo>
                    <a:pt x="2046206" y="6502010"/>
                    <a:pt x="2036872" y="6492676"/>
                    <a:pt x="2025358" y="6492676"/>
                  </a:cubicBezTo>
                  <a:close/>
                  <a:moveTo>
                    <a:pt x="153869" y="6199531"/>
                  </a:moveTo>
                  <a:cubicBezTo>
                    <a:pt x="142355" y="6199531"/>
                    <a:pt x="133021" y="6208865"/>
                    <a:pt x="133021" y="6220379"/>
                  </a:cubicBezTo>
                  <a:lnTo>
                    <a:pt x="133021" y="6303766"/>
                  </a:lnTo>
                  <a:cubicBezTo>
                    <a:pt x="133021" y="6315280"/>
                    <a:pt x="142355" y="6324614"/>
                    <a:pt x="153869" y="6324614"/>
                  </a:cubicBezTo>
                  <a:lnTo>
                    <a:pt x="292439" y="6324614"/>
                  </a:lnTo>
                  <a:cubicBezTo>
                    <a:pt x="303953" y="6324614"/>
                    <a:pt x="313287" y="6315280"/>
                    <a:pt x="313287" y="6303766"/>
                  </a:cubicBezTo>
                  <a:lnTo>
                    <a:pt x="313287" y="6220379"/>
                  </a:lnTo>
                  <a:cubicBezTo>
                    <a:pt x="313287" y="6208865"/>
                    <a:pt x="303953" y="6199531"/>
                    <a:pt x="292439" y="6199531"/>
                  </a:cubicBezTo>
                  <a:close/>
                  <a:moveTo>
                    <a:pt x="1886788" y="6194485"/>
                  </a:moveTo>
                  <a:cubicBezTo>
                    <a:pt x="1875274" y="6194485"/>
                    <a:pt x="1865940" y="6203819"/>
                    <a:pt x="1865940" y="6215333"/>
                  </a:cubicBezTo>
                  <a:lnTo>
                    <a:pt x="1865940" y="6298720"/>
                  </a:lnTo>
                  <a:cubicBezTo>
                    <a:pt x="1865940" y="6310234"/>
                    <a:pt x="1875274" y="6319568"/>
                    <a:pt x="1886788" y="6319568"/>
                  </a:cubicBezTo>
                  <a:lnTo>
                    <a:pt x="2025358" y="6319568"/>
                  </a:lnTo>
                  <a:cubicBezTo>
                    <a:pt x="2036872" y="6319568"/>
                    <a:pt x="2046206" y="6310234"/>
                    <a:pt x="2046206" y="6298720"/>
                  </a:cubicBezTo>
                  <a:lnTo>
                    <a:pt x="2046206" y="6215333"/>
                  </a:lnTo>
                  <a:cubicBezTo>
                    <a:pt x="2046206" y="6203819"/>
                    <a:pt x="2036872" y="6194485"/>
                    <a:pt x="2025358" y="6194485"/>
                  </a:cubicBezTo>
                  <a:close/>
                  <a:moveTo>
                    <a:pt x="153869" y="5901337"/>
                  </a:moveTo>
                  <a:cubicBezTo>
                    <a:pt x="142355" y="5901337"/>
                    <a:pt x="133021" y="5910671"/>
                    <a:pt x="133021" y="5922185"/>
                  </a:cubicBezTo>
                  <a:lnTo>
                    <a:pt x="133021" y="6005572"/>
                  </a:lnTo>
                  <a:cubicBezTo>
                    <a:pt x="133021" y="6017086"/>
                    <a:pt x="142355" y="6026420"/>
                    <a:pt x="153869" y="6026420"/>
                  </a:cubicBezTo>
                  <a:lnTo>
                    <a:pt x="292439" y="6026420"/>
                  </a:lnTo>
                  <a:cubicBezTo>
                    <a:pt x="303953" y="6026420"/>
                    <a:pt x="313287" y="6017086"/>
                    <a:pt x="313287" y="6005572"/>
                  </a:cubicBezTo>
                  <a:lnTo>
                    <a:pt x="313287" y="5922185"/>
                  </a:lnTo>
                  <a:cubicBezTo>
                    <a:pt x="313287" y="5910671"/>
                    <a:pt x="303953" y="5901337"/>
                    <a:pt x="292439" y="5901337"/>
                  </a:cubicBezTo>
                  <a:close/>
                  <a:moveTo>
                    <a:pt x="1886788" y="5896291"/>
                  </a:moveTo>
                  <a:cubicBezTo>
                    <a:pt x="1875274" y="5896291"/>
                    <a:pt x="1865940" y="5905625"/>
                    <a:pt x="1865940" y="5917139"/>
                  </a:cubicBezTo>
                  <a:lnTo>
                    <a:pt x="1865940" y="6000526"/>
                  </a:lnTo>
                  <a:cubicBezTo>
                    <a:pt x="1865940" y="6012040"/>
                    <a:pt x="1875274" y="6021374"/>
                    <a:pt x="1886788" y="6021374"/>
                  </a:cubicBezTo>
                  <a:lnTo>
                    <a:pt x="2025358" y="6021374"/>
                  </a:lnTo>
                  <a:cubicBezTo>
                    <a:pt x="2036872" y="6021374"/>
                    <a:pt x="2046206" y="6012040"/>
                    <a:pt x="2046206" y="6000526"/>
                  </a:cubicBezTo>
                  <a:lnTo>
                    <a:pt x="2046206" y="5917139"/>
                  </a:lnTo>
                  <a:cubicBezTo>
                    <a:pt x="2046206" y="5905625"/>
                    <a:pt x="2036872" y="5896291"/>
                    <a:pt x="2025358" y="5896291"/>
                  </a:cubicBezTo>
                  <a:close/>
                  <a:moveTo>
                    <a:pt x="153869" y="5603143"/>
                  </a:moveTo>
                  <a:cubicBezTo>
                    <a:pt x="142355" y="5603143"/>
                    <a:pt x="133021" y="5612477"/>
                    <a:pt x="133021" y="5623991"/>
                  </a:cubicBezTo>
                  <a:lnTo>
                    <a:pt x="133021" y="5707378"/>
                  </a:lnTo>
                  <a:cubicBezTo>
                    <a:pt x="133021" y="5718892"/>
                    <a:pt x="142355" y="5728226"/>
                    <a:pt x="153869" y="5728226"/>
                  </a:cubicBezTo>
                  <a:lnTo>
                    <a:pt x="292439" y="5728226"/>
                  </a:lnTo>
                  <a:cubicBezTo>
                    <a:pt x="303953" y="5728226"/>
                    <a:pt x="313287" y="5718892"/>
                    <a:pt x="313287" y="5707378"/>
                  </a:cubicBezTo>
                  <a:lnTo>
                    <a:pt x="313287" y="5623991"/>
                  </a:lnTo>
                  <a:cubicBezTo>
                    <a:pt x="313287" y="5612477"/>
                    <a:pt x="303953" y="5603143"/>
                    <a:pt x="292439" y="5603143"/>
                  </a:cubicBezTo>
                  <a:close/>
                  <a:moveTo>
                    <a:pt x="1886788" y="5598097"/>
                  </a:moveTo>
                  <a:cubicBezTo>
                    <a:pt x="1875274" y="5598097"/>
                    <a:pt x="1865940" y="5607431"/>
                    <a:pt x="1865940" y="5618945"/>
                  </a:cubicBezTo>
                  <a:lnTo>
                    <a:pt x="1865940" y="5702332"/>
                  </a:lnTo>
                  <a:cubicBezTo>
                    <a:pt x="1865940" y="5713846"/>
                    <a:pt x="1875274" y="5723180"/>
                    <a:pt x="1886788" y="5723180"/>
                  </a:cubicBezTo>
                  <a:lnTo>
                    <a:pt x="2025358" y="5723180"/>
                  </a:lnTo>
                  <a:cubicBezTo>
                    <a:pt x="2036872" y="5723180"/>
                    <a:pt x="2046206" y="5713846"/>
                    <a:pt x="2046206" y="5702332"/>
                  </a:cubicBezTo>
                  <a:lnTo>
                    <a:pt x="2046206" y="5618945"/>
                  </a:lnTo>
                  <a:cubicBezTo>
                    <a:pt x="2046206" y="5607431"/>
                    <a:pt x="2036872" y="5598097"/>
                    <a:pt x="2025358" y="5598097"/>
                  </a:cubicBezTo>
                  <a:close/>
                  <a:moveTo>
                    <a:pt x="153869" y="5304949"/>
                  </a:moveTo>
                  <a:cubicBezTo>
                    <a:pt x="142355" y="5304949"/>
                    <a:pt x="133021" y="5314283"/>
                    <a:pt x="133021" y="5325797"/>
                  </a:cubicBezTo>
                  <a:lnTo>
                    <a:pt x="133021" y="5409184"/>
                  </a:lnTo>
                  <a:cubicBezTo>
                    <a:pt x="133021" y="5420698"/>
                    <a:pt x="142355" y="5430032"/>
                    <a:pt x="153869" y="5430032"/>
                  </a:cubicBezTo>
                  <a:lnTo>
                    <a:pt x="292439" y="5430032"/>
                  </a:lnTo>
                  <a:cubicBezTo>
                    <a:pt x="303953" y="5430032"/>
                    <a:pt x="313287" y="5420698"/>
                    <a:pt x="313287" y="5409184"/>
                  </a:cubicBezTo>
                  <a:lnTo>
                    <a:pt x="313287" y="5325797"/>
                  </a:lnTo>
                  <a:cubicBezTo>
                    <a:pt x="313287" y="5314283"/>
                    <a:pt x="303953" y="5304949"/>
                    <a:pt x="292439" y="5304949"/>
                  </a:cubicBezTo>
                  <a:close/>
                  <a:moveTo>
                    <a:pt x="1886788" y="5299903"/>
                  </a:moveTo>
                  <a:cubicBezTo>
                    <a:pt x="1875274" y="5299903"/>
                    <a:pt x="1865940" y="5309237"/>
                    <a:pt x="1865940" y="5320751"/>
                  </a:cubicBezTo>
                  <a:lnTo>
                    <a:pt x="1865940" y="5404138"/>
                  </a:lnTo>
                  <a:cubicBezTo>
                    <a:pt x="1865940" y="5415652"/>
                    <a:pt x="1875274" y="5424986"/>
                    <a:pt x="1886788" y="5424986"/>
                  </a:cubicBezTo>
                  <a:lnTo>
                    <a:pt x="2025358" y="5424986"/>
                  </a:lnTo>
                  <a:cubicBezTo>
                    <a:pt x="2036872" y="5424986"/>
                    <a:pt x="2046206" y="5415652"/>
                    <a:pt x="2046206" y="5404138"/>
                  </a:cubicBezTo>
                  <a:lnTo>
                    <a:pt x="2046206" y="5320751"/>
                  </a:lnTo>
                  <a:cubicBezTo>
                    <a:pt x="2046206" y="5309237"/>
                    <a:pt x="2036872" y="5299903"/>
                    <a:pt x="2025358" y="5299903"/>
                  </a:cubicBezTo>
                  <a:close/>
                  <a:moveTo>
                    <a:pt x="153869" y="5006755"/>
                  </a:moveTo>
                  <a:cubicBezTo>
                    <a:pt x="142355" y="5006755"/>
                    <a:pt x="133021" y="5016089"/>
                    <a:pt x="133021" y="5027603"/>
                  </a:cubicBezTo>
                  <a:lnTo>
                    <a:pt x="133021" y="5110990"/>
                  </a:lnTo>
                  <a:cubicBezTo>
                    <a:pt x="133021" y="5122504"/>
                    <a:pt x="142355" y="5131838"/>
                    <a:pt x="153869" y="5131838"/>
                  </a:cubicBezTo>
                  <a:lnTo>
                    <a:pt x="292439" y="5131838"/>
                  </a:lnTo>
                  <a:cubicBezTo>
                    <a:pt x="303953" y="5131838"/>
                    <a:pt x="313287" y="5122504"/>
                    <a:pt x="313287" y="5110990"/>
                  </a:cubicBezTo>
                  <a:lnTo>
                    <a:pt x="313287" y="5027603"/>
                  </a:lnTo>
                  <a:cubicBezTo>
                    <a:pt x="313287" y="5016089"/>
                    <a:pt x="303953" y="5006755"/>
                    <a:pt x="292439" y="5006755"/>
                  </a:cubicBezTo>
                  <a:close/>
                  <a:moveTo>
                    <a:pt x="1886788" y="5001709"/>
                  </a:moveTo>
                  <a:cubicBezTo>
                    <a:pt x="1875274" y="5001709"/>
                    <a:pt x="1865940" y="5011043"/>
                    <a:pt x="1865940" y="5022557"/>
                  </a:cubicBezTo>
                  <a:lnTo>
                    <a:pt x="1865940" y="5105944"/>
                  </a:lnTo>
                  <a:cubicBezTo>
                    <a:pt x="1865940" y="5117458"/>
                    <a:pt x="1875274" y="5126792"/>
                    <a:pt x="1886788" y="5126792"/>
                  </a:cubicBezTo>
                  <a:lnTo>
                    <a:pt x="2025358" y="5126792"/>
                  </a:lnTo>
                  <a:cubicBezTo>
                    <a:pt x="2036872" y="5126792"/>
                    <a:pt x="2046206" y="5117458"/>
                    <a:pt x="2046206" y="5105944"/>
                  </a:cubicBezTo>
                  <a:lnTo>
                    <a:pt x="2046206" y="5022557"/>
                  </a:lnTo>
                  <a:cubicBezTo>
                    <a:pt x="2046206" y="5011043"/>
                    <a:pt x="2036872" y="5001709"/>
                    <a:pt x="2025358" y="5001709"/>
                  </a:cubicBezTo>
                  <a:close/>
                  <a:moveTo>
                    <a:pt x="153869" y="4708561"/>
                  </a:moveTo>
                  <a:cubicBezTo>
                    <a:pt x="142355" y="4708561"/>
                    <a:pt x="133021" y="4717895"/>
                    <a:pt x="133021" y="4729409"/>
                  </a:cubicBezTo>
                  <a:lnTo>
                    <a:pt x="133021" y="4812796"/>
                  </a:lnTo>
                  <a:cubicBezTo>
                    <a:pt x="133021" y="4824310"/>
                    <a:pt x="142355" y="4833644"/>
                    <a:pt x="153869" y="4833644"/>
                  </a:cubicBezTo>
                  <a:lnTo>
                    <a:pt x="292439" y="4833644"/>
                  </a:lnTo>
                  <a:cubicBezTo>
                    <a:pt x="303953" y="4833644"/>
                    <a:pt x="313287" y="4824310"/>
                    <a:pt x="313287" y="4812796"/>
                  </a:cubicBezTo>
                  <a:lnTo>
                    <a:pt x="313287" y="4729409"/>
                  </a:lnTo>
                  <a:cubicBezTo>
                    <a:pt x="313287" y="4717895"/>
                    <a:pt x="303953" y="4708561"/>
                    <a:pt x="292439" y="4708561"/>
                  </a:cubicBezTo>
                  <a:close/>
                  <a:moveTo>
                    <a:pt x="1886788" y="4703515"/>
                  </a:moveTo>
                  <a:cubicBezTo>
                    <a:pt x="1875274" y="4703515"/>
                    <a:pt x="1865940" y="4712849"/>
                    <a:pt x="1865940" y="4724363"/>
                  </a:cubicBezTo>
                  <a:lnTo>
                    <a:pt x="1865940" y="4807750"/>
                  </a:lnTo>
                  <a:cubicBezTo>
                    <a:pt x="1865940" y="4819264"/>
                    <a:pt x="1875274" y="4828598"/>
                    <a:pt x="1886788" y="4828598"/>
                  </a:cubicBezTo>
                  <a:lnTo>
                    <a:pt x="2025358" y="4828598"/>
                  </a:lnTo>
                  <a:cubicBezTo>
                    <a:pt x="2036872" y="4828598"/>
                    <a:pt x="2046206" y="4819264"/>
                    <a:pt x="2046206" y="4807750"/>
                  </a:cubicBezTo>
                  <a:lnTo>
                    <a:pt x="2046206" y="4724363"/>
                  </a:lnTo>
                  <a:cubicBezTo>
                    <a:pt x="2046206" y="4712849"/>
                    <a:pt x="2036872" y="4703515"/>
                    <a:pt x="2025358" y="4703515"/>
                  </a:cubicBezTo>
                  <a:close/>
                  <a:moveTo>
                    <a:pt x="153869" y="4410367"/>
                  </a:moveTo>
                  <a:cubicBezTo>
                    <a:pt x="142355" y="4410367"/>
                    <a:pt x="133021" y="4419701"/>
                    <a:pt x="133021" y="4431215"/>
                  </a:cubicBezTo>
                  <a:lnTo>
                    <a:pt x="133021" y="4514602"/>
                  </a:lnTo>
                  <a:cubicBezTo>
                    <a:pt x="133021" y="4526116"/>
                    <a:pt x="142355" y="4535450"/>
                    <a:pt x="153869" y="4535450"/>
                  </a:cubicBezTo>
                  <a:lnTo>
                    <a:pt x="292439" y="4535450"/>
                  </a:lnTo>
                  <a:cubicBezTo>
                    <a:pt x="303953" y="4535450"/>
                    <a:pt x="313287" y="4526116"/>
                    <a:pt x="313287" y="4514602"/>
                  </a:cubicBezTo>
                  <a:lnTo>
                    <a:pt x="313287" y="4431215"/>
                  </a:lnTo>
                  <a:cubicBezTo>
                    <a:pt x="313287" y="4419701"/>
                    <a:pt x="303953" y="4410367"/>
                    <a:pt x="292439" y="4410367"/>
                  </a:cubicBezTo>
                  <a:close/>
                  <a:moveTo>
                    <a:pt x="1886788" y="4405321"/>
                  </a:moveTo>
                  <a:cubicBezTo>
                    <a:pt x="1875274" y="4405321"/>
                    <a:pt x="1865940" y="4414655"/>
                    <a:pt x="1865940" y="4426169"/>
                  </a:cubicBezTo>
                  <a:lnTo>
                    <a:pt x="1865940" y="4509556"/>
                  </a:lnTo>
                  <a:cubicBezTo>
                    <a:pt x="1865940" y="4521070"/>
                    <a:pt x="1875274" y="4530404"/>
                    <a:pt x="1886788" y="4530404"/>
                  </a:cubicBezTo>
                  <a:lnTo>
                    <a:pt x="2025358" y="4530404"/>
                  </a:lnTo>
                  <a:cubicBezTo>
                    <a:pt x="2036872" y="4530404"/>
                    <a:pt x="2046206" y="4521070"/>
                    <a:pt x="2046206" y="4509556"/>
                  </a:cubicBezTo>
                  <a:lnTo>
                    <a:pt x="2046206" y="4426169"/>
                  </a:lnTo>
                  <a:cubicBezTo>
                    <a:pt x="2046206" y="4414655"/>
                    <a:pt x="2036872" y="4405321"/>
                    <a:pt x="2025358" y="4405321"/>
                  </a:cubicBezTo>
                  <a:close/>
                  <a:moveTo>
                    <a:pt x="153869" y="4112173"/>
                  </a:moveTo>
                  <a:cubicBezTo>
                    <a:pt x="142355" y="4112173"/>
                    <a:pt x="133021" y="4121507"/>
                    <a:pt x="133021" y="4133021"/>
                  </a:cubicBezTo>
                  <a:lnTo>
                    <a:pt x="133021" y="4216408"/>
                  </a:lnTo>
                  <a:cubicBezTo>
                    <a:pt x="133021" y="4227922"/>
                    <a:pt x="142355" y="4237256"/>
                    <a:pt x="153869" y="4237256"/>
                  </a:cubicBezTo>
                  <a:lnTo>
                    <a:pt x="292439" y="4237256"/>
                  </a:lnTo>
                  <a:cubicBezTo>
                    <a:pt x="303953" y="4237256"/>
                    <a:pt x="313287" y="4227922"/>
                    <a:pt x="313287" y="4216408"/>
                  </a:cubicBezTo>
                  <a:lnTo>
                    <a:pt x="313287" y="4133021"/>
                  </a:lnTo>
                  <a:cubicBezTo>
                    <a:pt x="313287" y="4121507"/>
                    <a:pt x="303953" y="4112173"/>
                    <a:pt x="292439" y="4112173"/>
                  </a:cubicBezTo>
                  <a:close/>
                  <a:moveTo>
                    <a:pt x="1886788" y="4107127"/>
                  </a:moveTo>
                  <a:cubicBezTo>
                    <a:pt x="1875274" y="4107127"/>
                    <a:pt x="1865940" y="4116461"/>
                    <a:pt x="1865940" y="4127975"/>
                  </a:cubicBezTo>
                  <a:lnTo>
                    <a:pt x="1865940" y="4211362"/>
                  </a:lnTo>
                  <a:cubicBezTo>
                    <a:pt x="1865940" y="4222876"/>
                    <a:pt x="1875274" y="4232210"/>
                    <a:pt x="1886788" y="4232210"/>
                  </a:cubicBezTo>
                  <a:lnTo>
                    <a:pt x="2025358" y="4232210"/>
                  </a:lnTo>
                  <a:cubicBezTo>
                    <a:pt x="2036872" y="4232210"/>
                    <a:pt x="2046206" y="4222876"/>
                    <a:pt x="2046206" y="4211362"/>
                  </a:cubicBezTo>
                  <a:lnTo>
                    <a:pt x="2046206" y="4127975"/>
                  </a:lnTo>
                  <a:cubicBezTo>
                    <a:pt x="2046206" y="4116461"/>
                    <a:pt x="2036872" y="4107127"/>
                    <a:pt x="2025358" y="4107127"/>
                  </a:cubicBezTo>
                  <a:close/>
                  <a:moveTo>
                    <a:pt x="153869" y="3813979"/>
                  </a:moveTo>
                  <a:cubicBezTo>
                    <a:pt x="142355" y="3813979"/>
                    <a:pt x="133021" y="3823313"/>
                    <a:pt x="133021" y="3834827"/>
                  </a:cubicBezTo>
                  <a:lnTo>
                    <a:pt x="133021" y="3918214"/>
                  </a:lnTo>
                  <a:cubicBezTo>
                    <a:pt x="133021" y="3929728"/>
                    <a:pt x="142355" y="3939062"/>
                    <a:pt x="153869" y="3939062"/>
                  </a:cubicBezTo>
                  <a:lnTo>
                    <a:pt x="292439" y="3939062"/>
                  </a:lnTo>
                  <a:cubicBezTo>
                    <a:pt x="303953" y="3939062"/>
                    <a:pt x="313287" y="3929728"/>
                    <a:pt x="313287" y="3918214"/>
                  </a:cubicBezTo>
                  <a:lnTo>
                    <a:pt x="313287" y="3834827"/>
                  </a:lnTo>
                  <a:cubicBezTo>
                    <a:pt x="313287" y="3823313"/>
                    <a:pt x="303953" y="3813979"/>
                    <a:pt x="292439" y="3813979"/>
                  </a:cubicBezTo>
                  <a:close/>
                  <a:moveTo>
                    <a:pt x="1886788" y="3808933"/>
                  </a:moveTo>
                  <a:cubicBezTo>
                    <a:pt x="1875274" y="3808933"/>
                    <a:pt x="1865940" y="3818267"/>
                    <a:pt x="1865940" y="3829781"/>
                  </a:cubicBezTo>
                  <a:lnTo>
                    <a:pt x="1865940" y="3913168"/>
                  </a:lnTo>
                  <a:cubicBezTo>
                    <a:pt x="1865940" y="3924682"/>
                    <a:pt x="1875274" y="3934016"/>
                    <a:pt x="1886788" y="3934016"/>
                  </a:cubicBezTo>
                  <a:lnTo>
                    <a:pt x="2025358" y="3934016"/>
                  </a:lnTo>
                  <a:cubicBezTo>
                    <a:pt x="2036872" y="3934016"/>
                    <a:pt x="2046206" y="3924682"/>
                    <a:pt x="2046206" y="3913168"/>
                  </a:cubicBezTo>
                  <a:lnTo>
                    <a:pt x="2046206" y="3829781"/>
                  </a:lnTo>
                  <a:cubicBezTo>
                    <a:pt x="2046206" y="3818267"/>
                    <a:pt x="2036872" y="3808933"/>
                    <a:pt x="2025358" y="3808933"/>
                  </a:cubicBezTo>
                  <a:close/>
                  <a:moveTo>
                    <a:pt x="153869" y="3515785"/>
                  </a:moveTo>
                  <a:cubicBezTo>
                    <a:pt x="142355" y="3515785"/>
                    <a:pt x="133021" y="3525119"/>
                    <a:pt x="133021" y="3536633"/>
                  </a:cubicBezTo>
                  <a:lnTo>
                    <a:pt x="133021" y="3620020"/>
                  </a:lnTo>
                  <a:cubicBezTo>
                    <a:pt x="133021" y="3631534"/>
                    <a:pt x="142355" y="3640868"/>
                    <a:pt x="153869" y="3640868"/>
                  </a:cubicBezTo>
                  <a:lnTo>
                    <a:pt x="292439" y="3640868"/>
                  </a:lnTo>
                  <a:cubicBezTo>
                    <a:pt x="303953" y="3640868"/>
                    <a:pt x="313287" y="3631534"/>
                    <a:pt x="313287" y="3620020"/>
                  </a:cubicBezTo>
                  <a:lnTo>
                    <a:pt x="313287" y="3536633"/>
                  </a:lnTo>
                  <a:cubicBezTo>
                    <a:pt x="313287" y="3525119"/>
                    <a:pt x="303953" y="3515785"/>
                    <a:pt x="292439" y="3515785"/>
                  </a:cubicBezTo>
                  <a:close/>
                  <a:moveTo>
                    <a:pt x="1886788" y="3510739"/>
                  </a:moveTo>
                  <a:cubicBezTo>
                    <a:pt x="1875274" y="3510739"/>
                    <a:pt x="1865940" y="3520073"/>
                    <a:pt x="1865940" y="3531587"/>
                  </a:cubicBezTo>
                  <a:lnTo>
                    <a:pt x="1865940" y="3614974"/>
                  </a:lnTo>
                  <a:cubicBezTo>
                    <a:pt x="1865940" y="3626488"/>
                    <a:pt x="1875274" y="3635822"/>
                    <a:pt x="1886788" y="3635822"/>
                  </a:cubicBezTo>
                  <a:lnTo>
                    <a:pt x="2025358" y="3635822"/>
                  </a:lnTo>
                  <a:cubicBezTo>
                    <a:pt x="2036872" y="3635822"/>
                    <a:pt x="2046206" y="3626488"/>
                    <a:pt x="2046206" y="3614974"/>
                  </a:cubicBezTo>
                  <a:lnTo>
                    <a:pt x="2046206" y="3531587"/>
                  </a:lnTo>
                  <a:cubicBezTo>
                    <a:pt x="2046206" y="3520073"/>
                    <a:pt x="2036872" y="3510739"/>
                    <a:pt x="2025358" y="3510739"/>
                  </a:cubicBezTo>
                  <a:close/>
                  <a:moveTo>
                    <a:pt x="153869" y="3217591"/>
                  </a:moveTo>
                  <a:cubicBezTo>
                    <a:pt x="142355" y="3217591"/>
                    <a:pt x="133021" y="3226926"/>
                    <a:pt x="133021" y="3238439"/>
                  </a:cubicBezTo>
                  <a:lnTo>
                    <a:pt x="133021" y="3321826"/>
                  </a:lnTo>
                  <a:cubicBezTo>
                    <a:pt x="133021" y="3333340"/>
                    <a:pt x="142355" y="3342674"/>
                    <a:pt x="153869" y="3342674"/>
                  </a:cubicBezTo>
                  <a:lnTo>
                    <a:pt x="292439" y="3342674"/>
                  </a:lnTo>
                  <a:cubicBezTo>
                    <a:pt x="303953" y="3342674"/>
                    <a:pt x="313287" y="3333340"/>
                    <a:pt x="313287" y="3321826"/>
                  </a:cubicBezTo>
                  <a:lnTo>
                    <a:pt x="313287" y="3238439"/>
                  </a:lnTo>
                  <a:cubicBezTo>
                    <a:pt x="313287" y="3226926"/>
                    <a:pt x="303953" y="3217591"/>
                    <a:pt x="292439" y="3217591"/>
                  </a:cubicBezTo>
                  <a:close/>
                  <a:moveTo>
                    <a:pt x="1886788" y="3212549"/>
                  </a:moveTo>
                  <a:cubicBezTo>
                    <a:pt x="1875274" y="3212549"/>
                    <a:pt x="1865940" y="3221881"/>
                    <a:pt x="1865940" y="3233398"/>
                  </a:cubicBezTo>
                  <a:lnTo>
                    <a:pt x="1865940" y="3316780"/>
                  </a:lnTo>
                  <a:cubicBezTo>
                    <a:pt x="1865940" y="3328294"/>
                    <a:pt x="1875274" y="3337628"/>
                    <a:pt x="1886788" y="3337628"/>
                  </a:cubicBezTo>
                  <a:lnTo>
                    <a:pt x="2025358" y="3337628"/>
                  </a:lnTo>
                  <a:cubicBezTo>
                    <a:pt x="2036872" y="3337628"/>
                    <a:pt x="2046206" y="3328294"/>
                    <a:pt x="2046206" y="3316780"/>
                  </a:cubicBezTo>
                  <a:lnTo>
                    <a:pt x="2046206" y="3233398"/>
                  </a:lnTo>
                  <a:cubicBezTo>
                    <a:pt x="2046206" y="3221881"/>
                    <a:pt x="2036872" y="3212549"/>
                    <a:pt x="2025358" y="3212549"/>
                  </a:cubicBezTo>
                  <a:close/>
                  <a:moveTo>
                    <a:pt x="153869" y="2919399"/>
                  </a:moveTo>
                  <a:cubicBezTo>
                    <a:pt x="142355" y="2919399"/>
                    <a:pt x="133021" y="2928732"/>
                    <a:pt x="133021" y="2940246"/>
                  </a:cubicBezTo>
                  <a:lnTo>
                    <a:pt x="133021" y="3023634"/>
                  </a:lnTo>
                  <a:cubicBezTo>
                    <a:pt x="133021" y="3035148"/>
                    <a:pt x="142355" y="3044482"/>
                    <a:pt x="153869" y="3044482"/>
                  </a:cubicBezTo>
                  <a:lnTo>
                    <a:pt x="292439" y="3044482"/>
                  </a:lnTo>
                  <a:cubicBezTo>
                    <a:pt x="303953" y="3044482"/>
                    <a:pt x="313287" y="3035148"/>
                    <a:pt x="313287" y="3023634"/>
                  </a:cubicBezTo>
                  <a:lnTo>
                    <a:pt x="313287" y="2940246"/>
                  </a:lnTo>
                  <a:cubicBezTo>
                    <a:pt x="313287" y="2928732"/>
                    <a:pt x="303953" y="2919399"/>
                    <a:pt x="292439" y="2919399"/>
                  </a:cubicBezTo>
                  <a:close/>
                  <a:moveTo>
                    <a:pt x="1886788" y="2914353"/>
                  </a:moveTo>
                  <a:cubicBezTo>
                    <a:pt x="1875274" y="2914353"/>
                    <a:pt x="1865940" y="2923688"/>
                    <a:pt x="1865940" y="2935202"/>
                  </a:cubicBezTo>
                  <a:lnTo>
                    <a:pt x="1865940" y="3018589"/>
                  </a:lnTo>
                  <a:cubicBezTo>
                    <a:pt x="1865940" y="3030102"/>
                    <a:pt x="1875274" y="3039436"/>
                    <a:pt x="1886788" y="3039436"/>
                  </a:cubicBezTo>
                  <a:lnTo>
                    <a:pt x="2025358" y="3039436"/>
                  </a:lnTo>
                  <a:cubicBezTo>
                    <a:pt x="2036872" y="3039436"/>
                    <a:pt x="2046206" y="3030102"/>
                    <a:pt x="2046206" y="3018589"/>
                  </a:cubicBezTo>
                  <a:lnTo>
                    <a:pt x="2046206" y="2935202"/>
                  </a:lnTo>
                  <a:cubicBezTo>
                    <a:pt x="2046206" y="2923688"/>
                    <a:pt x="2036872" y="2914353"/>
                    <a:pt x="2025358" y="2914353"/>
                  </a:cubicBezTo>
                  <a:close/>
                  <a:moveTo>
                    <a:pt x="153869" y="2621205"/>
                  </a:moveTo>
                  <a:cubicBezTo>
                    <a:pt x="142355" y="2621205"/>
                    <a:pt x="133021" y="2630539"/>
                    <a:pt x="133021" y="2642053"/>
                  </a:cubicBezTo>
                  <a:lnTo>
                    <a:pt x="133021" y="2725440"/>
                  </a:lnTo>
                  <a:cubicBezTo>
                    <a:pt x="133021" y="2736953"/>
                    <a:pt x="142355" y="2746287"/>
                    <a:pt x="153869" y="2746287"/>
                  </a:cubicBezTo>
                  <a:lnTo>
                    <a:pt x="292439" y="2746287"/>
                  </a:lnTo>
                  <a:cubicBezTo>
                    <a:pt x="303953" y="2746287"/>
                    <a:pt x="313287" y="2736953"/>
                    <a:pt x="313287" y="2725440"/>
                  </a:cubicBezTo>
                  <a:lnTo>
                    <a:pt x="313287" y="2642053"/>
                  </a:lnTo>
                  <a:cubicBezTo>
                    <a:pt x="313287" y="2630539"/>
                    <a:pt x="303953" y="2621205"/>
                    <a:pt x="292439" y="2621205"/>
                  </a:cubicBezTo>
                  <a:close/>
                  <a:moveTo>
                    <a:pt x="1886788" y="2616159"/>
                  </a:moveTo>
                  <a:cubicBezTo>
                    <a:pt x="1875274" y="2616159"/>
                    <a:pt x="1865940" y="2625494"/>
                    <a:pt x="1865940" y="2637008"/>
                  </a:cubicBezTo>
                  <a:lnTo>
                    <a:pt x="1865940" y="2720395"/>
                  </a:lnTo>
                  <a:cubicBezTo>
                    <a:pt x="1865940" y="2731909"/>
                    <a:pt x="1875274" y="2741243"/>
                    <a:pt x="1886788" y="2741243"/>
                  </a:cubicBezTo>
                  <a:lnTo>
                    <a:pt x="2025358" y="2741243"/>
                  </a:lnTo>
                  <a:cubicBezTo>
                    <a:pt x="2036872" y="2741243"/>
                    <a:pt x="2046206" y="2731909"/>
                    <a:pt x="2046206" y="2720395"/>
                  </a:cubicBezTo>
                  <a:lnTo>
                    <a:pt x="2046206" y="2637008"/>
                  </a:lnTo>
                  <a:cubicBezTo>
                    <a:pt x="2046206" y="2625494"/>
                    <a:pt x="2036872" y="2616159"/>
                    <a:pt x="2025358" y="2616159"/>
                  </a:cubicBezTo>
                  <a:close/>
                  <a:moveTo>
                    <a:pt x="153869" y="2323010"/>
                  </a:moveTo>
                  <a:cubicBezTo>
                    <a:pt x="142355" y="2323010"/>
                    <a:pt x="133021" y="2332344"/>
                    <a:pt x="133021" y="2343859"/>
                  </a:cubicBezTo>
                  <a:lnTo>
                    <a:pt x="133021" y="2427245"/>
                  </a:lnTo>
                  <a:cubicBezTo>
                    <a:pt x="133021" y="2438759"/>
                    <a:pt x="142355" y="2448093"/>
                    <a:pt x="153869" y="2448093"/>
                  </a:cubicBezTo>
                  <a:lnTo>
                    <a:pt x="292439" y="2448093"/>
                  </a:lnTo>
                  <a:cubicBezTo>
                    <a:pt x="303953" y="2448093"/>
                    <a:pt x="313287" y="2438759"/>
                    <a:pt x="313287" y="2427245"/>
                  </a:cubicBezTo>
                  <a:lnTo>
                    <a:pt x="313287" y="2343859"/>
                  </a:lnTo>
                  <a:cubicBezTo>
                    <a:pt x="313287" y="2332344"/>
                    <a:pt x="303953" y="2323010"/>
                    <a:pt x="292439" y="2323010"/>
                  </a:cubicBezTo>
                  <a:close/>
                  <a:moveTo>
                    <a:pt x="1886788" y="2317965"/>
                  </a:moveTo>
                  <a:cubicBezTo>
                    <a:pt x="1875274" y="2317965"/>
                    <a:pt x="1865940" y="2327300"/>
                    <a:pt x="1865940" y="2338813"/>
                  </a:cubicBezTo>
                  <a:lnTo>
                    <a:pt x="1865940" y="2422200"/>
                  </a:lnTo>
                  <a:cubicBezTo>
                    <a:pt x="1865940" y="2433714"/>
                    <a:pt x="1875274" y="2443048"/>
                    <a:pt x="1886788" y="2443048"/>
                  </a:cubicBezTo>
                  <a:lnTo>
                    <a:pt x="2025358" y="2443048"/>
                  </a:lnTo>
                  <a:cubicBezTo>
                    <a:pt x="2036872" y="2443048"/>
                    <a:pt x="2046206" y="2433714"/>
                    <a:pt x="2046206" y="2422200"/>
                  </a:cubicBezTo>
                  <a:lnTo>
                    <a:pt x="2046206" y="2338813"/>
                  </a:lnTo>
                  <a:cubicBezTo>
                    <a:pt x="2046206" y="2327300"/>
                    <a:pt x="2036872" y="2317965"/>
                    <a:pt x="2025358" y="2317965"/>
                  </a:cubicBezTo>
                  <a:close/>
                  <a:moveTo>
                    <a:pt x="153869" y="2024816"/>
                  </a:moveTo>
                  <a:cubicBezTo>
                    <a:pt x="142355" y="2024816"/>
                    <a:pt x="133021" y="2034150"/>
                    <a:pt x="133021" y="2045665"/>
                  </a:cubicBezTo>
                  <a:lnTo>
                    <a:pt x="133021" y="2129051"/>
                  </a:lnTo>
                  <a:cubicBezTo>
                    <a:pt x="133021" y="2140565"/>
                    <a:pt x="142355" y="2149900"/>
                    <a:pt x="153869" y="2149900"/>
                  </a:cubicBezTo>
                  <a:lnTo>
                    <a:pt x="292439" y="2149900"/>
                  </a:lnTo>
                  <a:cubicBezTo>
                    <a:pt x="303953" y="2149900"/>
                    <a:pt x="313287" y="2140565"/>
                    <a:pt x="313287" y="2129051"/>
                  </a:cubicBezTo>
                  <a:lnTo>
                    <a:pt x="313287" y="2045665"/>
                  </a:lnTo>
                  <a:cubicBezTo>
                    <a:pt x="313287" y="2034150"/>
                    <a:pt x="303953" y="2024816"/>
                    <a:pt x="292439" y="2024816"/>
                  </a:cubicBezTo>
                  <a:close/>
                  <a:moveTo>
                    <a:pt x="1886788" y="2019772"/>
                  </a:moveTo>
                  <a:cubicBezTo>
                    <a:pt x="1875274" y="2019772"/>
                    <a:pt x="1865940" y="2029106"/>
                    <a:pt x="1865940" y="2040620"/>
                  </a:cubicBezTo>
                  <a:lnTo>
                    <a:pt x="1865940" y="2124007"/>
                  </a:lnTo>
                  <a:cubicBezTo>
                    <a:pt x="1865940" y="2135521"/>
                    <a:pt x="1875274" y="2144855"/>
                    <a:pt x="1886788" y="2144855"/>
                  </a:cubicBezTo>
                  <a:lnTo>
                    <a:pt x="2025358" y="2144855"/>
                  </a:lnTo>
                  <a:cubicBezTo>
                    <a:pt x="2036872" y="2144855"/>
                    <a:pt x="2046206" y="2135521"/>
                    <a:pt x="2046206" y="2124007"/>
                  </a:cubicBezTo>
                  <a:lnTo>
                    <a:pt x="2046206" y="2040620"/>
                  </a:lnTo>
                  <a:cubicBezTo>
                    <a:pt x="2046206" y="2029106"/>
                    <a:pt x="2036872" y="2019772"/>
                    <a:pt x="2025358" y="2019772"/>
                  </a:cubicBezTo>
                  <a:close/>
                  <a:moveTo>
                    <a:pt x="153869" y="1726623"/>
                  </a:moveTo>
                  <a:cubicBezTo>
                    <a:pt x="142355" y="1726623"/>
                    <a:pt x="133021" y="1735957"/>
                    <a:pt x="133021" y="1747471"/>
                  </a:cubicBezTo>
                  <a:lnTo>
                    <a:pt x="133021" y="1830858"/>
                  </a:lnTo>
                  <a:cubicBezTo>
                    <a:pt x="133021" y="1842372"/>
                    <a:pt x="142355" y="1851706"/>
                    <a:pt x="153869" y="1851706"/>
                  </a:cubicBezTo>
                  <a:lnTo>
                    <a:pt x="292439" y="1851706"/>
                  </a:lnTo>
                  <a:cubicBezTo>
                    <a:pt x="303953" y="1851706"/>
                    <a:pt x="313287" y="1842372"/>
                    <a:pt x="313287" y="1830858"/>
                  </a:cubicBezTo>
                  <a:lnTo>
                    <a:pt x="313287" y="1747471"/>
                  </a:lnTo>
                  <a:cubicBezTo>
                    <a:pt x="313287" y="1735957"/>
                    <a:pt x="303953" y="1726623"/>
                    <a:pt x="292439" y="1726623"/>
                  </a:cubicBezTo>
                  <a:close/>
                  <a:moveTo>
                    <a:pt x="1886788" y="1721579"/>
                  </a:moveTo>
                  <a:cubicBezTo>
                    <a:pt x="1875274" y="1721579"/>
                    <a:pt x="1865940" y="1730912"/>
                    <a:pt x="1865940" y="1742426"/>
                  </a:cubicBezTo>
                  <a:lnTo>
                    <a:pt x="1865940" y="1825813"/>
                  </a:lnTo>
                  <a:cubicBezTo>
                    <a:pt x="1865940" y="1837328"/>
                    <a:pt x="1875274" y="1846661"/>
                    <a:pt x="1886788" y="1846661"/>
                  </a:cubicBezTo>
                  <a:lnTo>
                    <a:pt x="2025358" y="1846661"/>
                  </a:lnTo>
                  <a:cubicBezTo>
                    <a:pt x="2036872" y="1846661"/>
                    <a:pt x="2046206" y="1837328"/>
                    <a:pt x="2046206" y="1825813"/>
                  </a:cubicBezTo>
                  <a:lnTo>
                    <a:pt x="2046206" y="1742426"/>
                  </a:lnTo>
                  <a:cubicBezTo>
                    <a:pt x="2046206" y="1730912"/>
                    <a:pt x="2036872" y="1721579"/>
                    <a:pt x="2025358" y="1721579"/>
                  </a:cubicBezTo>
                  <a:close/>
                  <a:moveTo>
                    <a:pt x="153869" y="1428429"/>
                  </a:moveTo>
                  <a:cubicBezTo>
                    <a:pt x="142355" y="1428429"/>
                    <a:pt x="133021" y="1437763"/>
                    <a:pt x="133021" y="1449277"/>
                  </a:cubicBezTo>
                  <a:lnTo>
                    <a:pt x="133021" y="1532664"/>
                  </a:lnTo>
                  <a:cubicBezTo>
                    <a:pt x="133021" y="1544178"/>
                    <a:pt x="142355" y="1553512"/>
                    <a:pt x="153869" y="1553512"/>
                  </a:cubicBezTo>
                  <a:lnTo>
                    <a:pt x="292439" y="1553512"/>
                  </a:lnTo>
                  <a:cubicBezTo>
                    <a:pt x="303953" y="1553512"/>
                    <a:pt x="313287" y="1544178"/>
                    <a:pt x="313287" y="1532664"/>
                  </a:cubicBezTo>
                  <a:lnTo>
                    <a:pt x="313287" y="1449277"/>
                  </a:lnTo>
                  <a:cubicBezTo>
                    <a:pt x="313287" y="1437763"/>
                    <a:pt x="303953" y="1428429"/>
                    <a:pt x="292439" y="1428429"/>
                  </a:cubicBezTo>
                  <a:close/>
                  <a:moveTo>
                    <a:pt x="1886788" y="1423384"/>
                  </a:moveTo>
                  <a:cubicBezTo>
                    <a:pt x="1875274" y="1423384"/>
                    <a:pt x="1865940" y="1432718"/>
                    <a:pt x="1865940" y="1444232"/>
                  </a:cubicBezTo>
                  <a:lnTo>
                    <a:pt x="1865940" y="1527620"/>
                  </a:lnTo>
                  <a:cubicBezTo>
                    <a:pt x="1865940" y="1539134"/>
                    <a:pt x="1875274" y="1548468"/>
                    <a:pt x="1886788" y="1548468"/>
                  </a:cubicBezTo>
                  <a:lnTo>
                    <a:pt x="2025358" y="1548468"/>
                  </a:lnTo>
                  <a:cubicBezTo>
                    <a:pt x="2036872" y="1548468"/>
                    <a:pt x="2046206" y="1539134"/>
                    <a:pt x="2046206" y="1527620"/>
                  </a:cubicBezTo>
                  <a:lnTo>
                    <a:pt x="2046206" y="1444232"/>
                  </a:lnTo>
                  <a:cubicBezTo>
                    <a:pt x="2046206" y="1432718"/>
                    <a:pt x="2036872" y="1423384"/>
                    <a:pt x="2025358" y="1423384"/>
                  </a:cubicBezTo>
                  <a:close/>
                  <a:moveTo>
                    <a:pt x="153869" y="1130235"/>
                  </a:moveTo>
                  <a:cubicBezTo>
                    <a:pt x="142355" y="1130235"/>
                    <a:pt x="133021" y="1139569"/>
                    <a:pt x="133021" y="1151083"/>
                  </a:cubicBezTo>
                  <a:lnTo>
                    <a:pt x="133021" y="1234470"/>
                  </a:lnTo>
                  <a:cubicBezTo>
                    <a:pt x="133021" y="1245984"/>
                    <a:pt x="142355" y="1255318"/>
                    <a:pt x="153869" y="1255318"/>
                  </a:cubicBezTo>
                  <a:lnTo>
                    <a:pt x="292439" y="1255318"/>
                  </a:lnTo>
                  <a:cubicBezTo>
                    <a:pt x="303953" y="1255318"/>
                    <a:pt x="313287" y="1245984"/>
                    <a:pt x="313287" y="1234470"/>
                  </a:cubicBezTo>
                  <a:lnTo>
                    <a:pt x="313287" y="1151083"/>
                  </a:lnTo>
                  <a:cubicBezTo>
                    <a:pt x="313287" y="1139569"/>
                    <a:pt x="303953" y="1130235"/>
                    <a:pt x="292439" y="1130235"/>
                  </a:cubicBezTo>
                  <a:close/>
                  <a:moveTo>
                    <a:pt x="1886788" y="1125190"/>
                  </a:moveTo>
                  <a:cubicBezTo>
                    <a:pt x="1875274" y="1125190"/>
                    <a:pt x="1865940" y="1134524"/>
                    <a:pt x="1865940" y="1146039"/>
                  </a:cubicBezTo>
                  <a:lnTo>
                    <a:pt x="1865940" y="1229425"/>
                  </a:lnTo>
                  <a:cubicBezTo>
                    <a:pt x="1865940" y="1240939"/>
                    <a:pt x="1875274" y="1250273"/>
                    <a:pt x="1886788" y="1250273"/>
                  </a:cubicBezTo>
                  <a:lnTo>
                    <a:pt x="2025358" y="1250273"/>
                  </a:lnTo>
                  <a:cubicBezTo>
                    <a:pt x="2036872" y="1250273"/>
                    <a:pt x="2046206" y="1240939"/>
                    <a:pt x="2046206" y="1229425"/>
                  </a:cubicBezTo>
                  <a:lnTo>
                    <a:pt x="2046206" y="1146039"/>
                  </a:lnTo>
                  <a:cubicBezTo>
                    <a:pt x="2046206" y="1134524"/>
                    <a:pt x="2036872" y="1125190"/>
                    <a:pt x="2025358" y="1125190"/>
                  </a:cubicBezTo>
                  <a:close/>
                  <a:moveTo>
                    <a:pt x="153869" y="832041"/>
                  </a:moveTo>
                  <a:cubicBezTo>
                    <a:pt x="142355" y="832041"/>
                    <a:pt x="133021" y="841375"/>
                    <a:pt x="133021" y="852889"/>
                  </a:cubicBezTo>
                  <a:lnTo>
                    <a:pt x="133021" y="936276"/>
                  </a:lnTo>
                  <a:cubicBezTo>
                    <a:pt x="133021" y="947790"/>
                    <a:pt x="142355" y="957124"/>
                    <a:pt x="153869" y="957124"/>
                  </a:cubicBezTo>
                  <a:lnTo>
                    <a:pt x="292439" y="957124"/>
                  </a:lnTo>
                  <a:cubicBezTo>
                    <a:pt x="303953" y="957124"/>
                    <a:pt x="313287" y="947790"/>
                    <a:pt x="313287" y="936276"/>
                  </a:cubicBezTo>
                  <a:lnTo>
                    <a:pt x="313287" y="852889"/>
                  </a:lnTo>
                  <a:cubicBezTo>
                    <a:pt x="313287" y="841375"/>
                    <a:pt x="303953" y="832041"/>
                    <a:pt x="292439" y="832041"/>
                  </a:cubicBezTo>
                  <a:close/>
                  <a:moveTo>
                    <a:pt x="1886788" y="826996"/>
                  </a:moveTo>
                  <a:cubicBezTo>
                    <a:pt x="1875274" y="826996"/>
                    <a:pt x="1865940" y="836330"/>
                    <a:pt x="1865940" y="847844"/>
                  </a:cubicBezTo>
                  <a:lnTo>
                    <a:pt x="1865940" y="931231"/>
                  </a:lnTo>
                  <a:cubicBezTo>
                    <a:pt x="1865940" y="942745"/>
                    <a:pt x="1875274" y="952079"/>
                    <a:pt x="1886788" y="952079"/>
                  </a:cubicBezTo>
                  <a:lnTo>
                    <a:pt x="2025358" y="952079"/>
                  </a:lnTo>
                  <a:cubicBezTo>
                    <a:pt x="2036872" y="952079"/>
                    <a:pt x="2046206" y="942745"/>
                    <a:pt x="2046206" y="931231"/>
                  </a:cubicBezTo>
                  <a:lnTo>
                    <a:pt x="2046206" y="847844"/>
                  </a:lnTo>
                  <a:cubicBezTo>
                    <a:pt x="2046206" y="836330"/>
                    <a:pt x="2036872" y="826996"/>
                    <a:pt x="2025358" y="826996"/>
                  </a:cubicBezTo>
                  <a:close/>
                  <a:moveTo>
                    <a:pt x="153869" y="533847"/>
                  </a:moveTo>
                  <a:cubicBezTo>
                    <a:pt x="142355" y="533847"/>
                    <a:pt x="133021" y="543181"/>
                    <a:pt x="133021" y="554695"/>
                  </a:cubicBezTo>
                  <a:lnTo>
                    <a:pt x="133021" y="638082"/>
                  </a:lnTo>
                  <a:cubicBezTo>
                    <a:pt x="133021" y="649596"/>
                    <a:pt x="142355" y="658930"/>
                    <a:pt x="153869" y="658930"/>
                  </a:cubicBezTo>
                  <a:lnTo>
                    <a:pt x="292439" y="658930"/>
                  </a:lnTo>
                  <a:cubicBezTo>
                    <a:pt x="303953" y="658930"/>
                    <a:pt x="313287" y="649596"/>
                    <a:pt x="313287" y="638082"/>
                  </a:cubicBezTo>
                  <a:lnTo>
                    <a:pt x="313287" y="554695"/>
                  </a:lnTo>
                  <a:cubicBezTo>
                    <a:pt x="313287" y="543181"/>
                    <a:pt x="303953" y="533847"/>
                    <a:pt x="292439" y="533847"/>
                  </a:cubicBezTo>
                  <a:close/>
                  <a:moveTo>
                    <a:pt x="1886788" y="528802"/>
                  </a:moveTo>
                  <a:cubicBezTo>
                    <a:pt x="1875274" y="528802"/>
                    <a:pt x="1865940" y="538136"/>
                    <a:pt x="1865940" y="549650"/>
                  </a:cubicBezTo>
                  <a:lnTo>
                    <a:pt x="1865940" y="633037"/>
                  </a:lnTo>
                  <a:cubicBezTo>
                    <a:pt x="1865940" y="644551"/>
                    <a:pt x="1875274" y="653885"/>
                    <a:pt x="1886788" y="653885"/>
                  </a:cubicBezTo>
                  <a:lnTo>
                    <a:pt x="2025358" y="653885"/>
                  </a:lnTo>
                  <a:cubicBezTo>
                    <a:pt x="2036872" y="653885"/>
                    <a:pt x="2046206" y="644551"/>
                    <a:pt x="2046206" y="633037"/>
                  </a:cubicBezTo>
                  <a:lnTo>
                    <a:pt x="2046206" y="549650"/>
                  </a:lnTo>
                  <a:cubicBezTo>
                    <a:pt x="2046206" y="538136"/>
                    <a:pt x="2036872" y="528802"/>
                    <a:pt x="2025358" y="528802"/>
                  </a:cubicBezTo>
                  <a:close/>
                  <a:moveTo>
                    <a:pt x="153869" y="235653"/>
                  </a:moveTo>
                  <a:cubicBezTo>
                    <a:pt x="142355" y="235653"/>
                    <a:pt x="133021" y="244987"/>
                    <a:pt x="133021" y="256501"/>
                  </a:cubicBezTo>
                  <a:lnTo>
                    <a:pt x="133021" y="339888"/>
                  </a:lnTo>
                  <a:cubicBezTo>
                    <a:pt x="133021" y="351402"/>
                    <a:pt x="142355" y="360736"/>
                    <a:pt x="153869" y="360736"/>
                  </a:cubicBezTo>
                  <a:lnTo>
                    <a:pt x="292439" y="360736"/>
                  </a:lnTo>
                  <a:cubicBezTo>
                    <a:pt x="303953" y="360736"/>
                    <a:pt x="313287" y="351402"/>
                    <a:pt x="313287" y="339888"/>
                  </a:cubicBezTo>
                  <a:lnTo>
                    <a:pt x="313287" y="256501"/>
                  </a:lnTo>
                  <a:cubicBezTo>
                    <a:pt x="313287" y="244987"/>
                    <a:pt x="303953" y="235653"/>
                    <a:pt x="292439" y="235653"/>
                  </a:cubicBezTo>
                  <a:close/>
                  <a:moveTo>
                    <a:pt x="1886788" y="230608"/>
                  </a:moveTo>
                  <a:cubicBezTo>
                    <a:pt x="1875274" y="230608"/>
                    <a:pt x="1865940" y="239942"/>
                    <a:pt x="1865940" y="251456"/>
                  </a:cubicBezTo>
                  <a:lnTo>
                    <a:pt x="1865940" y="334843"/>
                  </a:lnTo>
                  <a:cubicBezTo>
                    <a:pt x="1865940" y="346357"/>
                    <a:pt x="1875274" y="355691"/>
                    <a:pt x="1886788" y="355691"/>
                  </a:cubicBezTo>
                  <a:lnTo>
                    <a:pt x="2025358" y="355691"/>
                  </a:lnTo>
                  <a:cubicBezTo>
                    <a:pt x="2036872" y="355691"/>
                    <a:pt x="2046206" y="346357"/>
                    <a:pt x="2046206" y="334843"/>
                  </a:cubicBezTo>
                  <a:lnTo>
                    <a:pt x="2046206" y="251456"/>
                  </a:lnTo>
                  <a:cubicBezTo>
                    <a:pt x="2046206" y="239942"/>
                    <a:pt x="2036872" y="230608"/>
                    <a:pt x="2025358" y="230608"/>
                  </a:cubicBezTo>
                  <a:close/>
                  <a:moveTo>
                    <a:pt x="0" y="0"/>
                  </a:moveTo>
                  <a:lnTo>
                    <a:pt x="133021" y="0"/>
                  </a:lnTo>
                  <a:lnTo>
                    <a:pt x="133021" y="41694"/>
                  </a:lnTo>
                  <a:cubicBezTo>
                    <a:pt x="133021" y="53208"/>
                    <a:pt x="142355" y="62542"/>
                    <a:pt x="153869" y="62542"/>
                  </a:cubicBezTo>
                  <a:lnTo>
                    <a:pt x="292439" y="62542"/>
                  </a:lnTo>
                  <a:cubicBezTo>
                    <a:pt x="303953" y="62542"/>
                    <a:pt x="313287" y="53208"/>
                    <a:pt x="313287" y="41694"/>
                  </a:cubicBezTo>
                  <a:lnTo>
                    <a:pt x="313287" y="0"/>
                  </a:lnTo>
                  <a:lnTo>
                    <a:pt x="1865940" y="0"/>
                  </a:lnTo>
                  <a:lnTo>
                    <a:pt x="1865940" y="36649"/>
                  </a:lnTo>
                  <a:cubicBezTo>
                    <a:pt x="1865940" y="48163"/>
                    <a:pt x="1875274" y="57497"/>
                    <a:pt x="1886788" y="57497"/>
                  </a:cubicBezTo>
                  <a:lnTo>
                    <a:pt x="2025358" y="57497"/>
                  </a:lnTo>
                  <a:cubicBezTo>
                    <a:pt x="2036872" y="57497"/>
                    <a:pt x="2046206" y="48163"/>
                    <a:pt x="2046206" y="36649"/>
                  </a:cubicBezTo>
                  <a:lnTo>
                    <a:pt x="2046206" y="0"/>
                  </a:lnTo>
                  <a:lnTo>
                    <a:pt x="2198193" y="0"/>
                  </a:lnTo>
                  <a:lnTo>
                    <a:pt x="2198193" y="6661192"/>
                  </a:lnTo>
                  <a:lnTo>
                    <a:pt x="0" y="6661192"/>
                  </a:lnTo>
                  <a:close/>
                </a:path>
              </a:pathLst>
            </a:custGeom>
            <a:solidFill>
              <a:srgbClr val="822405">
                <a:alpha val="72630"/>
              </a:srgbClr>
            </a:solidFill>
            <a:ln>
              <a:noFill/>
            </a:ln>
            <a:effectLst>
              <a:outerShdw blurRad="50800" rotWithShape="0" algn="tl" dir="27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23"/>
            <p:cNvSpPr/>
            <p:nvPr/>
          </p:nvSpPr>
          <p:spPr>
            <a:xfrm>
              <a:off x="5293882" y="1319118"/>
              <a:ext cx="1469100" cy="2053800"/>
            </a:xfrm>
            <a:prstGeom prst="rect">
              <a:avLst/>
            </a:prstGeom>
            <a:solidFill>
              <a:srgbClr val="000000">
                <a:alpha val="798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23"/>
            <p:cNvSpPr/>
            <p:nvPr/>
          </p:nvSpPr>
          <p:spPr>
            <a:xfrm>
              <a:off x="5293882" y="0"/>
              <a:ext cx="1469100" cy="1223100"/>
            </a:xfrm>
            <a:prstGeom prst="rect">
              <a:avLst/>
            </a:prstGeom>
            <a:solidFill>
              <a:srgbClr val="000000">
                <a:alpha val="726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23"/>
            <p:cNvSpPr/>
            <p:nvPr/>
          </p:nvSpPr>
          <p:spPr>
            <a:xfrm>
              <a:off x="5293882" y="3481987"/>
              <a:ext cx="1469100" cy="2053800"/>
            </a:xfrm>
            <a:prstGeom prst="rect">
              <a:avLst/>
            </a:prstGeom>
            <a:solidFill>
              <a:srgbClr val="000000">
                <a:alpha val="8547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descr="A picture containing mirror&#10;&#10;Description automatically generated" id="336" name="Google Shape;336;p23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 rot="-9934812">
            <a:off x="9861083" y="12649"/>
            <a:ext cx="252850" cy="1195678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p24"/>
          <p:cNvSpPr txBox="1"/>
          <p:nvPr>
            <p:ph type="title"/>
          </p:nvPr>
        </p:nvSpPr>
        <p:spPr>
          <a:xfrm>
            <a:off x="1376100" y="593375"/>
            <a:ext cx="9768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MAP TITLE.</a:t>
            </a:r>
            <a:endParaRPr/>
          </a:p>
        </p:txBody>
      </p:sp>
      <p:grpSp>
        <p:nvGrpSpPr>
          <p:cNvPr id="342" name="Google Shape;342;p24"/>
          <p:cNvGrpSpPr/>
          <p:nvPr/>
        </p:nvGrpSpPr>
        <p:grpSpPr>
          <a:xfrm>
            <a:off x="1284987" y="1831721"/>
            <a:ext cx="9214097" cy="4563220"/>
            <a:chOff x="275475" y="1342375"/>
            <a:chExt cx="7012250" cy="3021400"/>
          </a:xfrm>
        </p:grpSpPr>
        <p:sp>
          <p:nvSpPr>
            <p:cNvPr id="343" name="Google Shape;343;p24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24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24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24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4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24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24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24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4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4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4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4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4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24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24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24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24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24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24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24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24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24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24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24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24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24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24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24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24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24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24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24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24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24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24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24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24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24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24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24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24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24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24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24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24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24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24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24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24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24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24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24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24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24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24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24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24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24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24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24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24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24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24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24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24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24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24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24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24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24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24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24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24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24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24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24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24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24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24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24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24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24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24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24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24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24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24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24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24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24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24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24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24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24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24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24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24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24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24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24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24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24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24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24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24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24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24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24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24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24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24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24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24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24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24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24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24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24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24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24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24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24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24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24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24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24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24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24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24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24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24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24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24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24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24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24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24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24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24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24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24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24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24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24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24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24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24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24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24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24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24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24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24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24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24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24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24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24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24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24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24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24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24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24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24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24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24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24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24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24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24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24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24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24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24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24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24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24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24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24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24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24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24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24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24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24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24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24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24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24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24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24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24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24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24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24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24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24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24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24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24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24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24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24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24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24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24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24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24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24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24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chemeClr val="dk2"/>
            </a:solidFill>
            <a:ln cap="flat" cmpd="sng" w="952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54" name="Google Shape;554;p24"/>
          <p:cNvSpPr txBox="1"/>
          <p:nvPr>
            <p:ph idx="1" type="subTitle"/>
          </p:nvPr>
        </p:nvSpPr>
        <p:spPr>
          <a:xfrm>
            <a:off x="1284975" y="4889000"/>
            <a:ext cx="2225100" cy="1370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400"/>
              <a:t>You can use maps to show your offices or markets. Or as charts, highlighting the countries and adding your data.</a:t>
            </a:r>
            <a:endParaRPr sz="1400"/>
          </a:p>
        </p:txBody>
      </p:sp>
      <p:sp>
        <p:nvSpPr>
          <p:cNvPr id="555" name="Google Shape;555;p24"/>
          <p:cNvSpPr txBox="1"/>
          <p:nvPr>
            <p:ph idx="1" type="subTitle"/>
          </p:nvPr>
        </p:nvSpPr>
        <p:spPr>
          <a:xfrm>
            <a:off x="9729300" y="2079725"/>
            <a:ext cx="1415100" cy="2355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400"/>
              <a:t>You can double click on the desired country and change fill color.</a:t>
            </a:r>
            <a:endParaRPr sz="1400"/>
          </a:p>
        </p:txBody>
      </p:sp>
      <p:sp>
        <p:nvSpPr>
          <p:cNvPr id="556" name="Google Shape;556;p24"/>
          <p:cNvSpPr/>
          <p:nvPr/>
        </p:nvSpPr>
        <p:spPr>
          <a:xfrm>
            <a:off x="3588928" y="3249304"/>
            <a:ext cx="473025" cy="506635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A picture containing cake, train, sitting, clock&#10;&#10;Description automatically generated" id="557" name="Google Shape;557;p2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230014">
            <a:off x="4125559" y="2997075"/>
            <a:ext cx="2810828" cy="520298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1" name="Shape 5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2" name="Google Shape;562;p25"/>
          <p:cNvSpPr txBox="1"/>
          <p:nvPr>
            <p:ph idx="1" type="subTitle"/>
          </p:nvPr>
        </p:nvSpPr>
        <p:spPr>
          <a:xfrm>
            <a:off x="1470075" y="1530150"/>
            <a:ext cx="21873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00000"/>
                </a:solidFill>
              </a:rPr>
              <a:t>2010.-</a:t>
            </a:r>
            <a:endParaRPr>
              <a:solidFill>
                <a:srgbClr val="000000"/>
              </a:solidFill>
            </a:endParaRPr>
          </a:p>
        </p:txBody>
      </p:sp>
      <p:sp>
        <p:nvSpPr>
          <p:cNvPr id="563" name="Google Shape;563;p25"/>
          <p:cNvSpPr txBox="1"/>
          <p:nvPr>
            <p:ph idx="2" type="body"/>
          </p:nvPr>
        </p:nvSpPr>
        <p:spPr>
          <a:xfrm>
            <a:off x="3532675" y="1530150"/>
            <a:ext cx="71664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564" name="Google Shape;564;p25"/>
          <p:cNvSpPr txBox="1"/>
          <p:nvPr>
            <p:ph type="title"/>
          </p:nvPr>
        </p:nvSpPr>
        <p:spPr>
          <a:xfrm>
            <a:off x="2029875" y="593375"/>
            <a:ext cx="9124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/>
              <a:t>HERE GOES YOUR TIMELINE OR PROCESS.</a:t>
            </a:r>
            <a:endParaRPr sz="3500"/>
          </a:p>
        </p:txBody>
      </p:sp>
      <p:sp>
        <p:nvSpPr>
          <p:cNvPr id="565" name="Google Shape;565;p25"/>
          <p:cNvSpPr txBox="1"/>
          <p:nvPr>
            <p:ph idx="3" type="subTitle"/>
          </p:nvPr>
        </p:nvSpPr>
        <p:spPr>
          <a:xfrm>
            <a:off x="1484525" y="2717500"/>
            <a:ext cx="21873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00000"/>
                </a:solidFill>
              </a:rPr>
              <a:t>2015.-</a:t>
            </a:r>
            <a:endParaRPr>
              <a:solidFill>
                <a:srgbClr val="000000"/>
              </a:solidFill>
            </a:endParaRPr>
          </a:p>
        </p:txBody>
      </p:sp>
      <p:sp>
        <p:nvSpPr>
          <p:cNvPr id="566" name="Google Shape;566;p25"/>
          <p:cNvSpPr txBox="1"/>
          <p:nvPr>
            <p:ph idx="4" type="body"/>
          </p:nvPr>
        </p:nvSpPr>
        <p:spPr>
          <a:xfrm>
            <a:off x="3547853" y="2717500"/>
            <a:ext cx="71664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567" name="Google Shape;567;p25"/>
          <p:cNvSpPr txBox="1"/>
          <p:nvPr>
            <p:ph idx="5" type="subTitle"/>
          </p:nvPr>
        </p:nvSpPr>
        <p:spPr>
          <a:xfrm>
            <a:off x="1477300" y="3979575"/>
            <a:ext cx="21873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00000"/>
                </a:solidFill>
              </a:rPr>
              <a:t>2020.-</a:t>
            </a:r>
            <a:endParaRPr>
              <a:solidFill>
                <a:srgbClr val="000000"/>
              </a:solidFill>
            </a:endParaRPr>
          </a:p>
        </p:txBody>
      </p:sp>
      <p:sp>
        <p:nvSpPr>
          <p:cNvPr id="568" name="Google Shape;568;p25"/>
          <p:cNvSpPr txBox="1"/>
          <p:nvPr>
            <p:ph idx="6" type="body"/>
          </p:nvPr>
        </p:nvSpPr>
        <p:spPr>
          <a:xfrm>
            <a:off x="3540264" y="3979575"/>
            <a:ext cx="71664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569" name="Google Shape;569;p25"/>
          <p:cNvSpPr txBox="1"/>
          <p:nvPr>
            <p:ph idx="7" type="subTitle"/>
          </p:nvPr>
        </p:nvSpPr>
        <p:spPr>
          <a:xfrm>
            <a:off x="1491750" y="5166925"/>
            <a:ext cx="21873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00000"/>
                </a:solidFill>
              </a:rPr>
              <a:t>2025.-</a:t>
            </a:r>
            <a:endParaRPr>
              <a:solidFill>
                <a:srgbClr val="000000"/>
              </a:solidFill>
            </a:endParaRPr>
          </a:p>
        </p:txBody>
      </p:sp>
      <p:sp>
        <p:nvSpPr>
          <p:cNvPr id="570" name="Google Shape;570;p25"/>
          <p:cNvSpPr txBox="1"/>
          <p:nvPr>
            <p:ph idx="8" type="body"/>
          </p:nvPr>
        </p:nvSpPr>
        <p:spPr>
          <a:xfrm>
            <a:off x="3555442" y="5166925"/>
            <a:ext cx="71664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4" name="Shape 5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5" name="Google Shape;575;p26"/>
          <p:cNvSpPr txBox="1"/>
          <p:nvPr>
            <p:ph type="title"/>
          </p:nvPr>
        </p:nvSpPr>
        <p:spPr>
          <a:xfrm rot="-395894">
            <a:off x="1350765" y="1163631"/>
            <a:ext cx="3347070" cy="142418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900"/>
              <a:t>ADD YOUR TITLE HERE.</a:t>
            </a:r>
            <a:endParaRPr sz="3900"/>
          </a:p>
        </p:txBody>
      </p:sp>
      <p:sp>
        <p:nvSpPr>
          <p:cNvPr id="576" name="Google Shape;576;p26"/>
          <p:cNvSpPr txBox="1"/>
          <p:nvPr>
            <p:ph idx="1" type="body"/>
          </p:nvPr>
        </p:nvSpPr>
        <p:spPr>
          <a:xfrm rot="-378996">
            <a:off x="1602717" y="2890546"/>
            <a:ext cx="3378410" cy="228275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2000"/>
              <a:t>If you are presenting a website, an internet product or an app, you can place a screenshot of it here.</a:t>
            </a:r>
            <a:endParaRPr sz="2000"/>
          </a:p>
        </p:txBody>
      </p:sp>
      <p:grpSp>
        <p:nvGrpSpPr>
          <p:cNvPr id="577" name="Google Shape;577;p26"/>
          <p:cNvGrpSpPr/>
          <p:nvPr/>
        </p:nvGrpSpPr>
        <p:grpSpPr>
          <a:xfrm>
            <a:off x="6853371" y="2752225"/>
            <a:ext cx="3728140" cy="3119368"/>
            <a:chOff x="1295330" y="1868507"/>
            <a:chExt cx="4365503" cy="3647530"/>
          </a:xfrm>
        </p:grpSpPr>
        <p:grpSp>
          <p:nvGrpSpPr>
            <p:cNvPr id="578" name="Google Shape;578;p26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579" name="Google Shape;579;p26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580" name="Google Shape;580;p26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1905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81" name="Google Shape;581;p26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noFill/>
                <a:ln cap="flat" cmpd="sng" w="1905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82" name="Google Shape;582;p26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1905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83" name="Google Shape;583;p26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584" name="Google Shape;584;p26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noFill/>
                <a:ln cap="flat" cmpd="sng" w="19050">
                  <a:solidFill>
                    <a:schemeClr val="dk1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85" name="Google Shape;585;p26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noFill/>
                <a:ln cap="flat" cmpd="sng" w="19050">
                  <a:solidFill>
                    <a:schemeClr val="dk1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86" name="Google Shape;586;p26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0" name="Shape 5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1" name="Google Shape;591;p27"/>
          <p:cNvSpPr txBox="1"/>
          <p:nvPr>
            <p:ph type="title"/>
          </p:nvPr>
        </p:nvSpPr>
        <p:spPr>
          <a:xfrm rot="-395894">
            <a:off x="1350765" y="1163631"/>
            <a:ext cx="3347070" cy="142418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900"/>
              <a:t>ADD YOUR TITLE HERE.</a:t>
            </a:r>
            <a:endParaRPr sz="3900"/>
          </a:p>
        </p:txBody>
      </p:sp>
      <p:sp>
        <p:nvSpPr>
          <p:cNvPr id="592" name="Google Shape;592;p27"/>
          <p:cNvSpPr txBox="1"/>
          <p:nvPr>
            <p:ph idx="1" type="body"/>
          </p:nvPr>
        </p:nvSpPr>
        <p:spPr>
          <a:xfrm rot="-378996">
            <a:off x="1602717" y="2890546"/>
            <a:ext cx="3378410" cy="228275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2000"/>
              <a:t>If you are presenting a website, an internet product or an app, you can place a screenshot of it here.</a:t>
            </a:r>
            <a:endParaRPr sz="2000"/>
          </a:p>
        </p:txBody>
      </p:sp>
      <p:grpSp>
        <p:nvGrpSpPr>
          <p:cNvPr id="593" name="Google Shape;593;p27"/>
          <p:cNvGrpSpPr/>
          <p:nvPr/>
        </p:nvGrpSpPr>
        <p:grpSpPr>
          <a:xfrm>
            <a:off x="6652880" y="3057732"/>
            <a:ext cx="4001042" cy="2069382"/>
            <a:chOff x="3289100" y="2593804"/>
            <a:chExt cx="5622600" cy="2900731"/>
          </a:xfrm>
        </p:grpSpPr>
        <p:grpSp>
          <p:nvGrpSpPr>
            <p:cNvPr id="594" name="Google Shape;594;p27"/>
            <p:cNvGrpSpPr/>
            <p:nvPr/>
          </p:nvGrpSpPr>
          <p:grpSpPr>
            <a:xfrm>
              <a:off x="3289100" y="2593804"/>
              <a:ext cx="5622600" cy="2900731"/>
              <a:chOff x="1059475" y="2241404"/>
              <a:chExt cx="5622600" cy="2900731"/>
            </a:xfrm>
          </p:grpSpPr>
          <p:sp>
            <p:nvSpPr>
              <p:cNvPr id="595" name="Google Shape;595;p27"/>
              <p:cNvSpPr/>
              <p:nvPr/>
            </p:nvSpPr>
            <p:spPr>
              <a:xfrm>
                <a:off x="1708601" y="2241404"/>
                <a:ext cx="4319700" cy="2813400"/>
              </a:xfrm>
              <a:prstGeom prst="roundRect">
                <a:avLst>
                  <a:gd fmla="val 4487" name="adj"/>
                </a:avLst>
              </a:prstGeom>
              <a:noFill/>
              <a:ln cap="flat" cmpd="sng" w="19050">
                <a:solidFill>
                  <a:schemeClr val="dk1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96" name="Google Shape;596;p27"/>
              <p:cNvGrpSpPr/>
              <p:nvPr/>
            </p:nvGrpSpPr>
            <p:grpSpPr>
              <a:xfrm>
                <a:off x="1059475" y="5047935"/>
                <a:ext cx="5622600" cy="94200"/>
                <a:chOff x="1059475" y="5015277"/>
                <a:chExt cx="5622600" cy="188400"/>
              </a:xfrm>
            </p:grpSpPr>
            <p:sp>
              <p:nvSpPr>
                <p:cNvPr id="597" name="Google Shape;597;p27"/>
                <p:cNvSpPr/>
                <p:nvPr/>
              </p:nvSpPr>
              <p:spPr>
                <a:xfrm>
                  <a:off x="1059475" y="5015277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noFill/>
                <a:ln cap="flat" cmpd="sng" w="1905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98" name="Google Shape;598;p27"/>
                <p:cNvSpPr/>
                <p:nvPr/>
              </p:nvSpPr>
              <p:spPr>
                <a:xfrm>
                  <a:off x="3354359" y="5020473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noFill/>
                <a:ln cap="flat" cmpd="sng" w="1905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99" name="Google Shape;599;p27"/>
            <p:cNvSpPr/>
            <p:nvPr/>
          </p:nvSpPr>
          <p:spPr>
            <a:xfrm>
              <a:off x="6035996" y="2713369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3" name="Shape 6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4" name="Google Shape;604;p28"/>
          <p:cNvSpPr txBox="1"/>
          <p:nvPr>
            <p:ph type="title"/>
          </p:nvPr>
        </p:nvSpPr>
        <p:spPr>
          <a:xfrm rot="-395894">
            <a:off x="1350765" y="1163631"/>
            <a:ext cx="3347070" cy="142418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900"/>
              <a:t>ADD YOUR TITLE HERE.</a:t>
            </a:r>
            <a:endParaRPr sz="3900"/>
          </a:p>
        </p:txBody>
      </p:sp>
      <p:sp>
        <p:nvSpPr>
          <p:cNvPr id="605" name="Google Shape;605;p28"/>
          <p:cNvSpPr txBox="1"/>
          <p:nvPr>
            <p:ph idx="1" type="body"/>
          </p:nvPr>
        </p:nvSpPr>
        <p:spPr>
          <a:xfrm rot="-378996">
            <a:off x="1602717" y="2890546"/>
            <a:ext cx="3378410" cy="228275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2000"/>
              <a:t>If you are presenting a website, an internet product or an app, you can place a screenshot of it here.</a:t>
            </a:r>
            <a:endParaRPr sz="2000"/>
          </a:p>
        </p:txBody>
      </p:sp>
      <p:grpSp>
        <p:nvGrpSpPr>
          <p:cNvPr id="606" name="Google Shape;606;p28"/>
          <p:cNvGrpSpPr/>
          <p:nvPr/>
        </p:nvGrpSpPr>
        <p:grpSpPr>
          <a:xfrm>
            <a:off x="7472231" y="1677080"/>
            <a:ext cx="2355762" cy="4394741"/>
            <a:chOff x="8625436" y="1258061"/>
            <a:chExt cx="2388000" cy="4396500"/>
          </a:xfrm>
        </p:grpSpPr>
        <p:sp>
          <p:nvSpPr>
            <p:cNvPr id="607" name="Google Shape;607;p28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28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28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3" name="Shape 6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4" name="Google Shape;614;p29"/>
          <p:cNvSpPr txBox="1"/>
          <p:nvPr>
            <p:ph type="title"/>
          </p:nvPr>
        </p:nvSpPr>
        <p:spPr>
          <a:xfrm rot="-395894">
            <a:off x="1350765" y="1163631"/>
            <a:ext cx="3347070" cy="142418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900"/>
              <a:t>ADD YOUR TITLE HERE.</a:t>
            </a:r>
            <a:endParaRPr sz="3900"/>
          </a:p>
        </p:txBody>
      </p:sp>
      <p:sp>
        <p:nvSpPr>
          <p:cNvPr id="615" name="Google Shape;615;p29"/>
          <p:cNvSpPr txBox="1"/>
          <p:nvPr>
            <p:ph idx="1" type="body"/>
          </p:nvPr>
        </p:nvSpPr>
        <p:spPr>
          <a:xfrm rot="-378996">
            <a:off x="1602717" y="2890546"/>
            <a:ext cx="3378410" cy="2282752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2000"/>
              <a:t>If you are presenting a website, an internet product or an app, you can place a screenshot of it here.</a:t>
            </a:r>
            <a:endParaRPr sz="2000"/>
          </a:p>
        </p:txBody>
      </p:sp>
      <p:grpSp>
        <p:nvGrpSpPr>
          <p:cNvPr id="616" name="Google Shape;616;p29"/>
          <p:cNvGrpSpPr/>
          <p:nvPr/>
        </p:nvGrpSpPr>
        <p:grpSpPr>
          <a:xfrm>
            <a:off x="7201520" y="1923987"/>
            <a:ext cx="2822372" cy="4215899"/>
            <a:chOff x="6953045" y="1252870"/>
            <a:chExt cx="3186600" cy="4559700"/>
          </a:xfrm>
        </p:grpSpPr>
        <p:sp>
          <p:nvSpPr>
            <p:cNvPr id="617" name="Google Shape;617;p29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29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29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3" name="Shape 6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4" name="Google Shape;624;p30"/>
          <p:cNvSpPr txBox="1"/>
          <p:nvPr>
            <p:ph type="title"/>
          </p:nvPr>
        </p:nvSpPr>
        <p:spPr>
          <a:xfrm>
            <a:off x="3476801" y="1123500"/>
            <a:ext cx="43134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/>
              <a:t>THANK YOU!</a:t>
            </a:r>
            <a:endParaRPr b="1" sz="7200"/>
          </a:p>
        </p:txBody>
      </p:sp>
      <p:grpSp>
        <p:nvGrpSpPr>
          <p:cNvPr id="625" name="Google Shape;625;p30"/>
          <p:cNvGrpSpPr/>
          <p:nvPr/>
        </p:nvGrpSpPr>
        <p:grpSpPr>
          <a:xfrm>
            <a:off x="7487425" y="1631887"/>
            <a:ext cx="3814631" cy="4554646"/>
            <a:chOff x="7487425" y="1631887"/>
            <a:chExt cx="3814631" cy="4554646"/>
          </a:xfrm>
        </p:grpSpPr>
        <p:sp>
          <p:nvSpPr>
            <p:cNvPr id="626" name="Google Shape;626;p30"/>
            <p:cNvSpPr/>
            <p:nvPr/>
          </p:nvSpPr>
          <p:spPr>
            <a:xfrm rot="-374123">
              <a:off x="7824396" y="2039482"/>
              <a:ext cx="1787145" cy="1728256"/>
            </a:xfrm>
            <a:prstGeom prst="ellipse">
              <a:avLst/>
            </a:prstGeom>
            <a:solidFill>
              <a:srgbClr val="FFFFFF">
                <a:alpha val="19550"/>
              </a:srgbClr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627" name="Google Shape;627;p30"/>
            <p:cNvGrpSpPr/>
            <p:nvPr/>
          </p:nvGrpSpPr>
          <p:grpSpPr>
            <a:xfrm rot="-4286693">
              <a:off x="8823506" y="3739847"/>
              <a:ext cx="2106117" cy="2269258"/>
              <a:chOff x="4978879" y="3112852"/>
              <a:chExt cx="2586653" cy="2930763"/>
            </a:xfrm>
          </p:grpSpPr>
          <p:sp>
            <p:nvSpPr>
              <p:cNvPr id="628" name="Google Shape;628;p30"/>
              <p:cNvSpPr/>
              <p:nvPr/>
            </p:nvSpPr>
            <p:spPr>
              <a:xfrm rot="2459514">
                <a:off x="5805360" y="3487686"/>
                <a:ext cx="525038" cy="2716659"/>
              </a:xfrm>
              <a:prstGeom prst="can">
                <a:avLst>
                  <a:gd fmla="val 17135" name="adj"/>
                </a:avLst>
              </a:prstGeom>
              <a:gradFill>
                <a:gsLst>
                  <a:gs pos="0">
                    <a:srgbClr val="262626"/>
                  </a:gs>
                  <a:gs pos="69000">
                    <a:srgbClr val="262626"/>
                  </a:gs>
                  <a:gs pos="86000">
                    <a:srgbClr val="7F7F7F"/>
                  </a:gs>
                  <a:gs pos="100000">
                    <a:srgbClr val="262626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9" name="Google Shape;629;p30"/>
              <p:cNvSpPr/>
              <p:nvPr/>
            </p:nvSpPr>
            <p:spPr>
              <a:xfrm rot="2420236">
                <a:off x="6959104" y="3674407"/>
                <a:ext cx="186609" cy="25739"/>
              </a:xfrm>
              <a:custGeom>
                <a:rect b="b" l="l" r="r" t="t"/>
                <a:pathLst>
                  <a:path extrusionOk="0" h="25730" w="186547">
                    <a:moveTo>
                      <a:pt x="-450" y="91"/>
                    </a:moveTo>
                    <a:lnTo>
                      <a:pt x="186097" y="91"/>
                    </a:lnTo>
                    <a:lnTo>
                      <a:pt x="186097" y="25822"/>
                    </a:lnTo>
                    <a:lnTo>
                      <a:pt x="-450" y="25822"/>
                    </a:ln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0" name="Google Shape;630;p30"/>
              <p:cNvSpPr/>
              <p:nvPr/>
            </p:nvSpPr>
            <p:spPr>
              <a:xfrm rot="2420236">
                <a:off x="6878729" y="3680794"/>
                <a:ext cx="211676" cy="199441"/>
              </a:xfrm>
              <a:custGeom>
                <a:rect b="b" l="l" r="r" t="t"/>
                <a:pathLst>
                  <a:path extrusionOk="0" h="199375" w="211606">
                    <a:moveTo>
                      <a:pt x="-105" y="-491"/>
                    </a:moveTo>
                    <a:lnTo>
                      <a:pt x="-105" y="195613"/>
                    </a:lnTo>
                    <a:lnTo>
                      <a:pt x="1093" y="195613"/>
                    </a:lnTo>
                    <a:cubicBezTo>
                      <a:pt x="409" y="195742"/>
                      <a:pt x="-105" y="195879"/>
                      <a:pt x="-105" y="196015"/>
                    </a:cubicBezTo>
                    <a:cubicBezTo>
                      <a:pt x="-105" y="197600"/>
                      <a:pt x="47375" y="198884"/>
                      <a:pt x="105763" y="198884"/>
                    </a:cubicBezTo>
                    <a:cubicBezTo>
                      <a:pt x="164150" y="198884"/>
                      <a:pt x="211502" y="197600"/>
                      <a:pt x="211502" y="196015"/>
                    </a:cubicBezTo>
                    <a:cubicBezTo>
                      <a:pt x="211502" y="195879"/>
                      <a:pt x="210989" y="195742"/>
                      <a:pt x="210304" y="195613"/>
                    </a:cubicBezTo>
                    <a:lnTo>
                      <a:pt x="211117" y="195613"/>
                    </a:lnTo>
                    <a:lnTo>
                      <a:pt x="211117" y="-491"/>
                    </a:lnTo>
                    <a:lnTo>
                      <a:pt x="-105" y="-491"/>
                    </a:lnTo>
                    <a:close/>
                  </a:path>
                </a:pathLst>
              </a:custGeom>
              <a:gradFill>
                <a:gsLst>
                  <a:gs pos="0">
                    <a:srgbClr val="262626"/>
                  </a:gs>
                  <a:gs pos="15000">
                    <a:srgbClr val="262626"/>
                  </a:gs>
                  <a:gs pos="39000">
                    <a:srgbClr val="7F7F7F"/>
                  </a:gs>
                  <a:gs pos="64000">
                    <a:srgbClr val="FFFFFF"/>
                  </a:gs>
                  <a:gs pos="76440">
                    <a:srgbClr val="969696"/>
                  </a:gs>
                  <a:gs pos="97000">
                    <a:srgbClr val="262626"/>
                  </a:gs>
                  <a:gs pos="100000">
                    <a:srgbClr val="262626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1" name="Google Shape;631;p30"/>
              <p:cNvSpPr/>
              <p:nvPr/>
            </p:nvSpPr>
            <p:spPr>
              <a:xfrm rot="2420236">
                <a:off x="6943345" y="3689799"/>
                <a:ext cx="211604" cy="5735"/>
              </a:xfrm>
              <a:custGeom>
                <a:rect b="b" l="l" r="r" t="t"/>
                <a:pathLst>
                  <a:path extrusionOk="0" h="5733" w="211534">
                    <a:moveTo>
                      <a:pt x="211431" y="2515"/>
                    </a:moveTo>
                    <a:cubicBezTo>
                      <a:pt x="211431" y="4098"/>
                      <a:pt x="164079" y="5382"/>
                      <a:pt x="105664" y="5382"/>
                    </a:cubicBezTo>
                    <a:cubicBezTo>
                      <a:pt x="47249" y="5382"/>
                      <a:pt x="-103" y="4098"/>
                      <a:pt x="-103" y="2515"/>
                    </a:cubicBezTo>
                    <a:cubicBezTo>
                      <a:pt x="-103" y="932"/>
                      <a:pt x="47249" y="-352"/>
                      <a:pt x="105664" y="-352"/>
                    </a:cubicBezTo>
                    <a:cubicBezTo>
                      <a:pt x="164079" y="-352"/>
                      <a:pt x="211431" y="932"/>
                      <a:pt x="211431" y="2515"/>
                    </a:cubicBez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2" name="Google Shape;632;p30"/>
              <p:cNvSpPr/>
              <p:nvPr/>
            </p:nvSpPr>
            <p:spPr>
              <a:xfrm rot="2420236">
                <a:off x="7094711" y="3514652"/>
                <a:ext cx="186609" cy="25739"/>
              </a:xfrm>
              <a:custGeom>
                <a:rect b="b" l="l" r="r" t="t"/>
                <a:pathLst>
                  <a:path extrusionOk="0" h="25730" w="186547">
                    <a:moveTo>
                      <a:pt x="-436" y="97"/>
                    </a:moveTo>
                    <a:lnTo>
                      <a:pt x="186111" y="97"/>
                    </a:lnTo>
                    <a:lnTo>
                      <a:pt x="186111" y="25828"/>
                    </a:lnTo>
                    <a:lnTo>
                      <a:pt x="-436" y="25828"/>
                    </a:ln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3" name="Google Shape;633;p30"/>
              <p:cNvSpPr/>
              <p:nvPr/>
            </p:nvSpPr>
            <p:spPr>
              <a:xfrm rot="2420236">
                <a:off x="7006702" y="3521403"/>
                <a:ext cx="235269" cy="199441"/>
              </a:xfrm>
              <a:custGeom>
                <a:rect b="b" l="l" r="r" t="t"/>
                <a:pathLst>
                  <a:path extrusionOk="0" h="199375" w="235191">
                    <a:moveTo>
                      <a:pt x="-91" y="-508"/>
                    </a:moveTo>
                    <a:lnTo>
                      <a:pt x="-91" y="195596"/>
                    </a:lnTo>
                    <a:lnTo>
                      <a:pt x="1241" y="195596"/>
                    </a:lnTo>
                    <a:cubicBezTo>
                      <a:pt x="480" y="195726"/>
                      <a:pt x="-91" y="195862"/>
                      <a:pt x="-91" y="195998"/>
                    </a:cubicBezTo>
                    <a:cubicBezTo>
                      <a:pt x="-91" y="197583"/>
                      <a:pt x="52681" y="198867"/>
                      <a:pt x="117577" y="198867"/>
                    </a:cubicBezTo>
                    <a:cubicBezTo>
                      <a:pt x="182472" y="198867"/>
                      <a:pt x="235101" y="197583"/>
                      <a:pt x="235101" y="195998"/>
                    </a:cubicBezTo>
                    <a:cubicBezTo>
                      <a:pt x="235101" y="195862"/>
                      <a:pt x="234531" y="195726"/>
                      <a:pt x="233770" y="195596"/>
                    </a:cubicBezTo>
                    <a:lnTo>
                      <a:pt x="234673" y="195596"/>
                    </a:lnTo>
                    <a:lnTo>
                      <a:pt x="234673" y="-508"/>
                    </a:lnTo>
                    <a:lnTo>
                      <a:pt x="-91" y="-508"/>
                    </a:lnTo>
                    <a:close/>
                  </a:path>
                </a:pathLst>
              </a:custGeom>
              <a:gradFill>
                <a:gsLst>
                  <a:gs pos="0">
                    <a:srgbClr val="262626"/>
                  </a:gs>
                  <a:gs pos="15000">
                    <a:srgbClr val="262626"/>
                  </a:gs>
                  <a:gs pos="39000">
                    <a:srgbClr val="7F7F7F"/>
                  </a:gs>
                  <a:gs pos="64000">
                    <a:srgbClr val="FFFFFF"/>
                  </a:gs>
                  <a:gs pos="76440">
                    <a:srgbClr val="969696"/>
                  </a:gs>
                  <a:gs pos="97000">
                    <a:srgbClr val="262626"/>
                  </a:gs>
                  <a:gs pos="100000">
                    <a:srgbClr val="262626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4" name="Google Shape;634;p30"/>
              <p:cNvSpPr/>
              <p:nvPr/>
            </p:nvSpPr>
            <p:spPr>
              <a:xfrm rot="2420236">
                <a:off x="7065424" y="3530410"/>
                <a:ext cx="235189" cy="5735"/>
              </a:xfrm>
              <a:custGeom>
                <a:rect b="b" l="l" r="r" t="t"/>
                <a:pathLst>
                  <a:path extrusionOk="0" h="5733" w="235111">
                    <a:moveTo>
                      <a:pt x="235022" y="2498"/>
                    </a:moveTo>
                    <a:cubicBezTo>
                      <a:pt x="235022" y="4082"/>
                      <a:pt x="182392" y="5365"/>
                      <a:pt x="117467" y="5365"/>
                    </a:cubicBezTo>
                    <a:cubicBezTo>
                      <a:pt x="52541" y="5365"/>
                      <a:pt x="-89" y="4082"/>
                      <a:pt x="-89" y="2498"/>
                    </a:cubicBezTo>
                    <a:cubicBezTo>
                      <a:pt x="-89" y="915"/>
                      <a:pt x="52541" y="-368"/>
                      <a:pt x="117467" y="-368"/>
                    </a:cubicBezTo>
                    <a:cubicBezTo>
                      <a:pt x="182392" y="-368"/>
                      <a:pt x="235022" y="915"/>
                      <a:pt x="235022" y="2498"/>
                    </a:cubicBez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5" name="Google Shape;635;p30"/>
              <p:cNvSpPr/>
              <p:nvPr/>
            </p:nvSpPr>
            <p:spPr>
              <a:xfrm rot="2420236">
                <a:off x="7235106" y="3145230"/>
                <a:ext cx="211676" cy="444666"/>
              </a:xfrm>
              <a:custGeom>
                <a:rect b="b" l="l" r="r" t="t"/>
                <a:pathLst>
                  <a:path extrusionOk="0" h="444519" w="211606">
                    <a:moveTo>
                      <a:pt x="-68" y="-535"/>
                    </a:moveTo>
                    <a:lnTo>
                      <a:pt x="-68" y="436692"/>
                    </a:lnTo>
                    <a:lnTo>
                      <a:pt x="1130" y="436692"/>
                    </a:lnTo>
                    <a:cubicBezTo>
                      <a:pt x="445" y="436980"/>
                      <a:pt x="-68" y="437284"/>
                      <a:pt x="-68" y="437588"/>
                    </a:cubicBezTo>
                    <a:cubicBezTo>
                      <a:pt x="-68" y="441122"/>
                      <a:pt x="47412" y="443985"/>
                      <a:pt x="105800" y="443985"/>
                    </a:cubicBezTo>
                    <a:cubicBezTo>
                      <a:pt x="164187" y="443985"/>
                      <a:pt x="211539" y="441122"/>
                      <a:pt x="211539" y="437588"/>
                    </a:cubicBezTo>
                    <a:cubicBezTo>
                      <a:pt x="211539" y="437284"/>
                      <a:pt x="211025" y="436980"/>
                      <a:pt x="210341" y="436692"/>
                    </a:cubicBezTo>
                    <a:lnTo>
                      <a:pt x="211154" y="436692"/>
                    </a:lnTo>
                    <a:lnTo>
                      <a:pt x="211154" y="-535"/>
                    </a:lnTo>
                    <a:lnTo>
                      <a:pt x="-68" y="-535"/>
                    </a:lnTo>
                    <a:close/>
                  </a:path>
                </a:pathLst>
              </a:custGeom>
              <a:gradFill>
                <a:gsLst>
                  <a:gs pos="0">
                    <a:srgbClr val="262626"/>
                  </a:gs>
                  <a:gs pos="15000">
                    <a:srgbClr val="262626"/>
                  </a:gs>
                  <a:gs pos="39000">
                    <a:srgbClr val="7F7F7F"/>
                  </a:gs>
                  <a:gs pos="64000">
                    <a:srgbClr val="FFFFFF"/>
                  </a:gs>
                  <a:gs pos="76440">
                    <a:srgbClr val="969696"/>
                  </a:gs>
                  <a:gs pos="97000">
                    <a:srgbClr val="262626"/>
                  </a:gs>
                  <a:gs pos="100000">
                    <a:srgbClr val="262626"/>
                  </a:gs>
                </a:gsLst>
                <a:lin ang="0" scaled="0"/>
              </a:gra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6" name="Google Shape;636;p30"/>
              <p:cNvSpPr/>
              <p:nvPr/>
            </p:nvSpPr>
            <p:spPr>
              <a:xfrm rot="2420236">
                <a:off x="7373230" y="3179816"/>
                <a:ext cx="211604" cy="12786"/>
              </a:xfrm>
              <a:custGeom>
                <a:rect b="b" l="l" r="r" t="t"/>
                <a:pathLst>
                  <a:path extrusionOk="0" h="12782" w="211534">
                    <a:moveTo>
                      <a:pt x="211477" y="5987"/>
                    </a:moveTo>
                    <a:cubicBezTo>
                      <a:pt x="211477" y="9517"/>
                      <a:pt x="164124" y="12378"/>
                      <a:pt x="105709" y="12378"/>
                    </a:cubicBezTo>
                    <a:cubicBezTo>
                      <a:pt x="47294" y="12378"/>
                      <a:pt x="-58" y="9517"/>
                      <a:pt x="-58" y="5987"/>
                    </a:cubicBezTo>
                    <a:cubicBezTo>
                      <a:pt x="-58" y="2457"/>
                      <a:pt x="47294" y="-405"/>
                      <a:pt x="105709" y="-405"/>
                    </a:cubicBezTo>
                    <a:cubicBezTo>
                      <a:pt x="164124" y="-405"/>
                      <a:pt x="211477" y="2457"/>
                      <a:pt x="211477" y="5987"/>
                    </a:cubicBezTo>
                    <a:close/>
                  </a:path>
                </a:pathLst>
              </a:custGeom>
              <a:solidFill>
                <a:srgbClr val="D8D8D8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637" name="Google Shape;637;p30"/>
            <p:cNvSpPr/>
            <p:nvPr/>
          </p:nvSpPr>
          <p:spPr>
            <a:xfrm rot="-2146067">
              <a:off x="7887450" y="2284946"/>
              <a:ext cx="954588" cy="1748320"/>
            </a:xfrm>
            <a:prstGeom prst="moon">
              <a:avLst>
                <a:gd fmla="val 7461" name="adj"/>
              </a:avLst>
            </a:prstGeom>
            <a:gradFill>
              <a:gsLst>
                <a:gs pos="0">
                  <a:srgbClr val="262626"/>
                </a:gs>
                <a:gs pos="8000">
                  <a:srgbClr val="262626"/>
                </a:gs>
                <a:gs pos="15000">
                  <a:srgbClr val="262626"/>
                </a:gs>
                <a:gs pos="39000">
                  <a:srgbClr val="7F7F7F"/>
                </a:gs>
                <a:gs pos="64000">
                  <a:srgbClr val="FFFFFF"/>
                </a:gs>
                <a:gs pos="76000">
                  <a:srgbClr val="969696"/>
                </a:gs>
                <a:gs pos="97000">
                  <a:srgbClr val="262626"/>
                </a:gs>
                <a:gs pos="100000">
                  <a:srgbClr val="26262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0"/>
            <p:cNvSpPr/>
            <p:nvPr/>
          </p:nvSpPr>
          <p:spPr>
            <a:xfrm rot="8717404">
              <a:off x="8631767" y="1765151"/>
              <a:ext cx="940982" cy="1763434"/>
            </a:xfrm>
            <a:prstGeom prst="moon">
              <a:avLst>
                <a:gd fmla="val 5780" name="adj"/>
              </a:avLst>
            </a:prstGeom>
            <a:gradFill>
              <a:gsLst>
                <a:gs pos="0">
                  <a:srgbClr val="262626"/>
                </a:gs>
                <a:gs pos="8000">
                  <a:srgbClr val="262626"/>
                </a:gs>
                <a:gs pos="15000">
                  <a:srgbClr val="262626"/>
                </a:gs>
                <a:gs pos="39000">
                  <a:srgbClr val="7F7F7F"/>
                </a:gs>
                <a:gs pos="64000">
                  <a:srgbClr val="FFFFFF"/>
                </a:gs>
                <a:gs pos="76000">
                  <a:srgbClr val="969696"/>
                </a:gs>
                <a:gs pos="97000">
                  <a:srgbClr val="262626"/>
                </a:gs>
                <a:gs pos="100000">
                  <a:srgbClr val="26262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2" name="Shape 6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3" name="Google Shape;643;p31"/>
          <p:cNvSpPr txBox="1"/>
          <p:nvPr>
            <p:ph type="title"/>
          </p:nvPr>
        </p:nvSpPr>
        <p:spPr>
          <a:xfrm>
            <a:off x="1323475" y="1713050"/>
            <a:ext cx="3024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EDITABLE ICONS</a:t>
            </a:r>
            <a:endParaRPr sz="3600"/>
          </a:p>
        </p:txBody>
      </p:sp>
      <p:grpSp>
        <p:nvGrpSpPr>
          <p:cNvPr id="644" name="Google Shape;644;p31"/>
          <p:cNvGrpSpPr/>
          <p:nvPr/>
        </p:nvGrpSpPr>
        <p:grpSpPr>
          <a:xfrm>
            <a:off x="4905712" y="1169522"/>
            <a:ext cx="405160" cy="265644"/>
            <a:chOff x="4797800" y="1994125"/>
            <a:chExt cx="306475" cy="186025"/>
          </a:xfrm>
        </p:grpSpPr>
        <p:sp>
          <p:nvSpPr>
            <p:cNvPr id="645" name="Google Shape;645;p31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1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7" name="Google Shape;647;p31"/>
          <p:cNvSpPr/>
          <p:nvPr/>
        </p:nvSpPr>
        <p:spPr>
          <a:xfrm>
            <a:off x="4348506" y="1186333"/>
            <a:ext cx="351487" cy="32297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8" name="Google Shape;648;p31"/>
          <p:cNvSpPr/>
          <p:nvPr/>
        </p:nvSpPr>
        <p:spPr>
          <a:xfrm>
            <a:off x="3933418" y="1098958"/>
            <a:ext cx="211156" cy="417262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9" name="Google Shape;649;p31"/>
          <p:cNvSpPr/>
          <p:nvPr/>
        </p:nvSpPr>
        <p:spPr>
          <a:xfrm>
            <a:off x="5460450" y="1170069"/>
            <a:ext cx="352082" cy="265644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0" name="Google Shape;650;p31"/>
          <p:cNvSpPr/>
          <p:nvPr/>
        </p:nvSpPr>
        <p:spPr>
          <a:xfrm>
            <a:off x="5963953" y="1125167"/>
            <a:ext cx="333805" cy="35546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1" name="Google Shape;651;p31"/>
          <p:cNvSpPr/>
          <p:nvPr/>
        </p:nvSpPr>
        <p:spPr>
          <a:xfrm>
            <a:off x="6953267" y="1160446"/>
            <a:ext cx="299003" cy="29431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2" name="Google Shape;652;p31"/>
          <p:cNvGrpSpPr/>
          <p:nvPr/>
        </p:nvGrpSpPr>
        <p:grpSpPr>
          <a:xfrm>
            <a:off x="7498998" y="1173672"/>
            <a:ext cx="352082" cy="266286"/>
            <a:chOff x="4250025" y="2848800"/>
            <a:chExt cx="266325" cy="186475"/>
          </a:xfrm>
        </p:grpSpPr>
        <p:sp>
          <p:nvSpPr>
            <p:cNvPr id="653" name="Google Shape;653;p31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1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5" name="Google Shape;655;p31"/>
          <p:cNvGrpSpPr/>
          <p:nvPr/>
        </p:nvGrpSpPr>
        <p:grpSpPr>
          <a:xfrm>
            <a:off x="8096346" y="1136080"/>
            <a:ext cx="343224" cy="342077"/>
            <a:chOff x="4707700" y="2822475"/>
            <a:chExt cx="259625" cy="239550"/>
          </a:xfrm>
        </p:grpSpPr>
        <p:sp>
          <p:nvSpPr>
            <p:cNvPr id="656" name="Google Shape;656;p31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1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1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9" name="Google Shape;659;p31"/>
          <p:cNvSpPr/>
          <p:nvPr/>
        </p:nvSpPr>
        <p:spPr>
          <a:xfrm>
            <a:off x="8570301" y="1140057"/>
            <a:ext cx="340878" cy="335259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0" name="Google Shape;660;p31"/>
          <p:cNvSpPr/>
          <p:nvPr/>
        </p:nvSpPr>
        <p:spPr>
          <a:xfrm>
            <a:off x="9093794" y="1174479"/>
            <a:ext cx="352082" cy="26628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1" name="Google Shape;661;p31"/>
          <p:cNvGrpSpPr/>
          <p:nvPr/>
        </p:nvGrpSpPr>
        <p:grpSpPr>
          <a:xfrm>
            <a:off x="9731513" y="1097845"/>
            <a:ext cx="351487" cy="417904"/>
            <a:chOff x="6425500" y="2795700"/>
            <a:chExt cx="265875" cy="292650"/>
          </a:xfrm>
        </p:grpSpPr>
        <p:sp>
          <p:nvSpPr>
            <p:cNvPr id="662" name="Google Shape;662;p31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1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4" name="Google Shape;664;p31"/>
          <p:cNvSpPr/>
          <p:nvPr/>
        </p:nvSpPr>
        <p:spPr>
          <a:xfrm>
            <a:off x="10229197" y="1132112"/>
            <a:ext cx="352677" cy="351609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5" name="Google Shape;665;p31"/>
          <p:cNvGrpSpPr/>
          <p:nvPr/>
        </p:nvGrpSpPr>
        <p:grpSpPr>
          <a:xfrm>
            <a:off x="10809554" y="1155119"/>
            <a:ext cx="350297" cy="304271"/>
            <a:chOff x="5549875" y="2418425"/>
            <a:chExt cx="264975" cy="213075"/>
          </a:xfrm>
        </p:grpSpPr>
        <p:sp>
          <p:nvSpPr>
            <p:cNvPr id="666" name="Google Shape;666;p31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31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8" name="Google Shape;668;p31"/>
          <p:cNvSpPr/>
          <p:nvPr/>
        </p:nvSpPr>
        <p:spPr>
          <a:xfrm>
            <a:off x="3955522" y="1793122"/>
            <a:ext cx="166936" cy="398769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9" name="Google Shape;669;p31"/>
          <p:cNvGrpSpPr/>
          <p:nvPr/>
        </p:nvGrpSpPr>
        <p:grpSpPr>
          <a:xfrm>
            <a:off x="4905639" y="1830291"/>
            <a:ext cx="299598" cy="322978"/>
            <a:chOff x="3739275" y="2525850"/>
            <a:chExt cx="226625" cy="226175"/>
          </a:xfrm>
        </p:grpSpPr>
        <p:sp>
          <p:nvSpPr>
            <p:cNvPr id="670" name="Google Shape;670;p3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4" name="Google Shape;674;p31"/>
          <p:cNvGrpSpPr/>
          <p:nvPr/>
        </p:nvGrpSpPr>
        <p:grpSpPr>
          <a:xfrm>
            <a:off x="4378825" y="1802249"/>
            <a:ext cx="272464" cy="379063"/>
            <a:chOff x="4518575" y="2506200"/>
            <a:chExt cx="206100" cy="265450"/>
          </a:xfrm>
        </p:grpSpPr>
        <p:sp>
          <p:nvSpPr>
            <p:cNvPr id="675" name="Google Shape;675;p31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1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1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31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1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1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1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31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1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4" name="Google Shape;684;p31"/>
          <p:cNvGrpSpPr/>
          <p:nvPr/>
        </p:nvGrpSpPr>
        <p:grpSpPr>
          <a:xfrm>
            <a:off x="5460022" y="1830568"/>
            <a:ext cx="299631" cy="322978"/>
            <a:chOff x="4164375" y="1677425"/>
            <a:chExt cx="226650" cy="226175"/>
          </a:xfrm>
        </p:grpSpPr>
        <p:sp>
          <p:nvSpPr>
            <p:cNvPr id="685" name="Google Shape;685;p31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1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1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1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1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0" name="Google Shape;690;p31"/>
          <p:cNvGrpSpPr/>
          <p:nvPr/>
        </p:nvGrpSpPr>
        <p:grpSpPr>
          <a:xfrm>
            <a:off x="6513988" y="1821337"/>
            <a:ext cx="299003" cy="322978"/>
            <a:chOff x="5226025" y="1677425"/>
            <a:chExt cx="226175" cy="226175"/>
          </a:xfrm>
        </p:grpSpPr>
        <p:sp>
          <p:nvSpPr>
            <p:cNvPr id="691" name="Google Shape;691;p31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1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3" name="Google Shape;693;p31"/>
          <p:cNvGrpSpPr/>
          <p:nvPr/>
        </p:nvGrpSpPr>
        <p:grpSpPr>
          <a:xfrm>
            <a:off x="5987372" y="1821473"/>
            <a:ext cx="299003" cy="322978"/>
            <a:chOff x="4835275" y="1198350"/>
            <a:chExt cx="226175" cy="226175"/>
          </a:xfrm>
        </p:grpSpPr>
        <p:sp>
          <p:nvSpPr>
            <p:cNvPr id="694" name="Google Shape;694;p31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1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6" name="Google Shape;696;p31"/>
          <p:cNvGrpSpPr/>
          <p:nvPr/>
        </p:nvGrpSpPr>
        <p:grpSpPr>
          <a:xfrm>
            <a:off x="7674200" y="1804607"/>
            <a:ext cx="347356" cy="375243"/>
            <a:chOff x="968775" y="1180050"/>
            <a:chExt cx="262750" cy="262775"/>
          </a:xfrm>
        </p:grpSpPr>
        <p:sp>
          <p:nvSpPr>
            <p:cNvPr id="697" name="Google Shape;697;p31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1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31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0" name="Google Shape;700;p31"/>
          <p:cNvGrpSpPr/>
          <p:nvPr/>
        </p:nvGrpSpPr>
        <p:grpSpPr>
          <a:xfrm>
            <a:off x="7039102" y="1874864"/>
            <a:ext cx="386288" cy="234692"/>
            <a:chOff x="1678900" y="1231350"/>
            <a:chExt cx="292200" cy="164350"/>
          </a:xfrm>
        </p:grpSpPr>
        <p:sp>
          <p:nvSpPr>
            <p:cNvPr id="701" name="Google Shape;701;p31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31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1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4" name="Google Shape;704;p31"/>
          <p:cNvSpPr/>
          <p:nvPr/>
        </p:nvSpPr>
        <p:spPr>
          <a:xfrm>
            <a:off x="8358082" y="1793140"/>
            <a:ext cx="245958" cy="38031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5" name="Google Shape;705;p31"/>
          <p:cNvGrpSpPr/>
          <p:nvPr/>
        </p:nvGrpSpPr>
        <p:grpSpPr>
          <a:xfrm>
            <a:off x="8802336" y="1797911"/>
            <a:ext cx="322006" cy="369995"/>
            <a:chOff x="2405550" y="1181850"/>
            <a:chExt cx="243575" cy="259100"/>
          </a:xfrm>
        </p:grpSpPr>
        <p:sp>
          <p:nvSpPr>
            <p:cNvPr id="706" name="Google Shape;706;p31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1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1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1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1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1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2" name="Google Shape;712;p31"/>
          <p:cNvSpPr/>
          <p:nvPr/>
        </p:nvSpPr>
        <p:spPr>
          <a:xfrm>
            <a:off x="9410471" y="1822080"/>
            <a:ext cx="299003" cy="32297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13" name="Google Shape;713;p31"/>
          <p:cNvGrpSpPr/>
          <p:nvPr/>
        </p:nvGrpSpPr>
        <p:grpSpPr>
          <a:xfrm>
            <a:off x="9835524" y="1795608"/>
            <a:ext cx="286610" cy="374600"/>
            <a:chOff x="3086700" y="1180050"/>
            <a:chExt cx="216800" cy="262325"/>
          </a:xfrm>
        </p:grpSpPr>
        <p:sp>
          <p:nvSpPr>
            <p:cNvPr id="714" name="Google Shape;714;p31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1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6" name="Google Shape;716;p31"/>
          <p:cNvGrpSpPr/>
          <p:nvPr/>
        </p:nvGrpSpPr>
        <p:grpSpPr>
          <a:xfrm>
            <a:off x="10342118" y="1783185"/>
            <a:ext cx="228243" cy="399447"/>
            <a:chOff x="3741075" y="1171575"/>
            <a:chExt cx="172650" cy="279725"/>
          </a:xfrm>
        </p:grpSpPr>
        <p:sp>
          <p:nvSpPr>
            <p:cNvPr id="717" name="Google Shape;717;p31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1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31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31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1" name="Google Shape;721;p31"/>
          <p:cNvSpPr/>
          <p:nvPr/>
        </p:nvSpPr>
        <p:spPr>
          <a:xfrm>
            <a:off x="10800516" y="1796264"/>
            <a:ext cx="350330" cy="375207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2" name="Google Shape;722;p31"/>
          <p:cNvGrpSpPr/>
          <p:nvPr/>
        </p:nvGrpSpPr>
        <p:grpSpPr>
          <a:xfrm>
            <a:off x="3863620" y="2562708"/>
            <a:ext cx="351520" cy="265679"/>
            <a:chOff x="952700" y="1101100"/>
            <a:chExt cx="265900" cy="186050"/>
          </a:xfrm>
        </p:grpSpPr>
        <p:sp>
          <p:nvSpPr>
            <p:cNvPr id="723" name="Google Shape;723;p31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1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1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6" name="Google Shape;726;p31"/>
          <p:cNvSpPr/>
          <p:nvPr/>
        </p:nvSpPr>
        <p:spPr>
          <a:xfrm>
            <a:off x="4390087" y="2475680"/>
            <a:ext cx="246520" cy="37970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7" name="Google Shape;727;p31"/>
          <p:cNvSpPr/>
          <p:nvPr/>
        </p:nvSpPr>
        <p:spPr>
          <a:xfrm>
            <a:off x="4811948" y="2504389"/>
            <a:ext cx="396303" cy="41826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8" name="Google Shape;728;p31"/>
          <p:cNvSpPr/>
          <p:nvPr/>
        </p:nvSpPr>
        <p:spPr>
          <a:xfrm>
            <a:off x="5383564" y="2504460"/>
            <a:ext cx="360939" cy="315374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9" name="Google Shape;729;p31"/>
          <p:cNvSpPr/>
          <p:nvPr/>
        </p:nvSpPr>
        <p:spPr>
          <a:xfrm>
            <a:off x="5992930" y="2544417"/>
            <a:ext cx="311397" cy="35293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30" name="Google Shape;730;p31"/>
          <p:cNvGrpSpPr/>
          <p:nvPr/>
        </p:nvGrpSpPr>
        <p:grpSpPr>
          <a:xfrm>
            <a:off x="6554896" y="2540292"/>
            <a:ext cx="317875" cy="360570"/>
            <a:chOff x="5583325" y="1073450"/>
            <a:chExt cx="240450" cy="252500"/>
          </a:xfrm>
        </p:grpSpPr>
        <p:sp>
          <p:nvSpPr>
            <p:cNvPr id="731" name="Google Shape;731;p31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1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1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1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5" name="Google Shape;735;p31"/>
          <p:cNvGrpSpPr/>
          <p:nvPr/>
        </p:nvGrpSpPr>
        <p:grpSpPr>
          <a:xfrm>
            <a:off x="7038754" y="2529353"/>
            <a:ext cx="386850" cy="308983"/>
            <a:chOff x="1502275" y="3638775"/>
            <a:chExt cx="292625" cy="216375"/>
          </a:xfrm>
        </p:grpSpPr>
        <p:sp>
          <p:nvSpPr>
            <p:cNvPr id="736" name="Google Shape;736;p31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1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1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1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31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1" name="Google Shape;741;p31"/>
          <p:cNvGrpSpPr/>
          <p:nvPr/>
        </p:nvGrpSpPr>
        <p:grpSpPr>
          <a:xfrm>
            <a:off x="7593793" y="2471167"/>
            <a:ext cx="354428" cy="379669"/>
            <a:chOff x="3171000" y="4021950"/>
            <a:chExt cx="268100" cy="265875"/>
          </a:xfrm>
        </p:grpSpPr>
        <p:sp>
          <p:nvSpPr>
            <p:cNvPr id="742" name="Google Shape;742;p31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31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4" name="Google Shape;744;p31"/>
          <p:cNvSpPr/>
          <p:nvPr/>
        </p:nvSpPr>
        <p:spPr>
          <a:xfrm>
            <a:off x="8114557" y="2507460"/>
            <a:ext cx="394518" cy="42682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5" name="Google Shape;745;p31"/>
          <p:cNvSpPr/>
          <p:nvPr/>
        </p:nvSpPr>
        <p:spPr>
          <a:xfrm>
            <a:off x="8668943" y="2491177"/>
            <a:ext cx="352082" cy="380455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6" name="Google Shape;746;p31"/>
          <p:cNvGrpSpPr/>
          <p:nvPr/>
        </p:nvGrpSpPr>
        <p:grpSpPr>
          <a:xfrm>
            <a:off x="9183073" y="2525276"/>
            <a:ext cx="334400" cy="361213"/>
            <a:chOff x="5684575" y="4038000"/>
            <a:chExt cx="252950" cy="252950"/>
          </a:xfrm>
        </p:grpSpPr>
        <p:sp>
          <p:nvSpPr>
            <p:cNvPr id="747" name="Google Shape;747;p31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1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1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1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1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1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3" name="Google Shape;753;p31"/>
          <p:cNvGrpSpPr/>
          <p:nvPr/>
        </p:nvGrpSpPr>
        <p:grpSpPr>
          <a:xfrm>
            <a:off x="9776654" y="2481767"/>
            <a:ext cx="247115" cy="418511"/>
            <a:chOff x="1982675" y="3599525"/>
            <a:chExt cx="186925" cy="293075"/>
          </a:xfrm>
        </p:grpSpPr>
        <p:sp>
          <p:nvSpPr>
            <p:cNvPr id="754" name="Google Shape;754;p31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1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31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31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31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9" name="Google Shape;759;p31"/>
          <p:cNvGrpSpPr/>
          <p:nvPr/>
        </p:nvGrpSpPr>
        <p:grpSpPr>
          <a:xfrm>
            <a:off x="10282662" y="2481766"/>
            <a:ext cx="178106" cy="417904"/>
            <a:chOff x="2397075" y="3602200"/>
            <a:chExt cx="134725" cy="292650"/>
          </a:xfrm>
        </p:grpSpPr>
        <p:sp>
          <p:nvSpPr>
            <p:cNvPr id="760" name="Google Shape;760;p31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31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31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1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1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5" name="Google Shape;765;p31"/>
          <p:cNvGrpSpPr/>
          <p:nvPr/>
        </p:nvGrpSpPr>
        <p:grpSpPr>
          <a:xfrm>
            <a:off x="3916794" y="3198764"/>
            <a:ext cx="246520" cy="401982"/>
            <a:chOff x="2717350" y="3603525"/>
            <a:chExt cx="186475" cy="281500"/>
          </a:xfrm>
        </p:grpSpPr>
        <p:sp>
          <p:nvSpPr>
            <p:cNvPr id="766" name="Google Shape;766;p31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31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1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1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0" name="Google Shape;770;p31"/>
          <p:cNvSpPr/>
          <p:nvPr/>
        </p:nvSpPr>
        <p:spPr>
          <a:xfrm>
            <a:off x="10718609" y="2507710"/>
            <a:ext cx="387478" cy="351074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1" name="Google Shape;771;p31"/>
          <p:cNvGrpSpPr/>
          <p:nvPr/>
        </p:nvGrpSpPr>
        <p:grpSpPr>
          <a:xfrm>
            <a:off x="4359717" y="3209598"/>
            <a:ext cx="332053" cy="380312"/>
            <a:chOff x="3927075" y="3612900"/>
            <a:chExt cx="251175" cy="266325"/>
          </a:xfrm>
        </p:grpSpPr>
        <p:sp>
          <p:nvSpPr>
            <p:cNvPr id="772" name="Google Shape;772;p31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31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4" name="Google Shape;774;p31"/>
          <p:cNvGrpSpPr/>
          <p:nvPr/>
        </p:nvGrpSpPr>
        <p:grpSpPr>
          <a:xfrm>
            <a:off x="4887822" y="3272030"/>
            <a:ext cx="336152" cy="363747"/>
            <a:chOff x="4324975" y="3617800"/>
            <a:chExt cx="254275" cy="254725"/>
          </a:xfrm>
        </p:grpSpPr>
        <p:sp>
          <p:nvSpPr>
            <p:cNvPr id="775" name="Google Shape;775;p31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31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31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8" name="Google Shape;778;p31"/>
          <p:cNvGrpSpPr/>
          <p:nvPr/>
        </p:nvGrpSpPr>
        <p:grpSpPr>
          <a:xfrm>
            <a:off x="5421480" y="3340824"/>
            <a:ext cx="399872" cy="228087"/>
            <a:chOff x="4728650" y="3665975"/>
            <a:chExt cx="302475" cy="159725"/>
          </a:xfrm>
        </p:grpSpPr>
        <p:sp>
          <p:nvSpPr>
            <p:cNvPr id="779" name="Google Shape;779;p31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31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1" name="Google Shape;781;p31"/>
          <p:cNvGrpSpPr/>
          <p:nvPr/>
        </p:nvGrpSpPr>
        <p:grpSpPr>
          <a:xfrm>
            <a:off x="5948147" y="3295947"/>
            <a:ext cx="382719" cy="296239"/>
            <a:chOff x="5164925" y="3642775"/>
            <a:chExt cx="289500" cy="207450"/>
          </a:xfrm>
        </p:grpSpPr>
        <p:sp>
          <p:nvSpPr>
            <p:cNvPr id="782" name="Google Shape;782;p31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31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31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31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31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7" name="Google Shape;787;p31"/>
          <p:cNvSpPr/>
          <p:nvPr/>
        </p:nvSpPr>
        <p:spPr>
          <a:xfrm>
            <a:off x="6548918" y="3205855"/>
            <a:ext cx="360939" cy="38984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8" name="Google Shape;788;p31"/>
          <p:cNvSpPr/>
          <p:nvPr/>
        </p:nvSpPr>
        <p:spPr>
          <a:xfrm>
            <a:off x="7052736" y="3239294"/>
            <a:ext cx="334367" cy="32297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9" name="Google Shape;789;p31"/>
          <p:cNvSpPr/>
          <p:nvPr/>
        </p:nvSpPr>
        <p:spPr>
          <a:xfrm>
            <a:off x="7529956" y="3228029"/>
            <a:ext cx="318470" cy="3455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0" name="Google Shape;790;p31"/>
          <p:cNvSpPr/>
          <p:nvPr/>
        </p:nvSpPr>
        <p:spPr>
          <a:xfrm>
            <a:off x="8110956" y="3150794"/>
            <a:ext cx="351487" cy="37970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1" name="Google Shape;791;p31"/>
          <p:cNvSpPr/>
          <p:nvPr/>
        </p:nvSpPr>
        <p:spPr>
          <a:xfrm>
            <a:off x="8620308" y="3150491"/>
            <a:ext cx="351487" cy="38031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2" name="Google Shape;792;p31"/>
          <p:cNvSpPr/>
          <p:nvPr/>
        </p:nvSpPr>
        <p:spPr>
          <a:xfrm>
            <a:off x="9129660" y="3142582"/>
            <a:ext cx="340283" cy="440181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3" name="Google Shape;793;p31"/>
          <p:cNvSpPr/>
          <p:nvPr/>
        </p:nvSpPr>
        <p:spPr>
          <a:xfrm>
            <a:off x="9743651" y="3201730"/>
            <a:ext cx="298441" cy="36071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4" name="Google Shape;794;p31"/>
          <p:cNvGrpSpPr/>
          <p:nvPr/>
        </p:nvGrpSpPr>
        <p:grpSpPr>
          <a:xfrm>
            <a:off x="10268762" y="3206206"/>
            <a:ext cx="327294" cy="350538"/>
            <a:chOff x="5717150" y="2098500"/>
            <a:chExt cx="247575" cy="245475"/>
          </a:xfrm>
        </p:grpSpPr>
        <p:sp>
          <p:nvSpPr>
            <p:cNvPr id="795" name="Google Shape;795;p31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31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31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8" name="Google Shape;798;p31"/>
          <p:cNvSpPr/>
          <p:nvPr/>
        </p:nvSpPr>
        <p:spPr>
          <a:xfrm>
            <a:off x="10818358" y="3136154"/>
            <a:ext cx="283106" cy="40897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9" name="Google Shape;799;p31"/>
          <p:cNvSpPr/>
          <p:nvPr/>
        </p:nvSpPr>
        <p:spPr>
          <a:xfrm>
            <a:off x="3854435" y="3972878"/>
            <a:ext cx="369168" cy="26567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0" name="Google Shape;800;p31"/>
          <p:cNvSpPr/>
          <p:nvPr/>
        </p:nvSpPr>
        <p:spPr>
          <a:xfrm>
            <a:off x="4374723" y="3952811"/>
            <a:ext cx="299036" cy="305806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1" name="Google Shape;801;p31"/>
          <p:cNvGrpSpPr/>
          <p:nvPr/>
        </p:nvGrpSpPr>
        <p:grpSpPr>
          <a:xfrm>
            <a:off x="4846252" y="3877585"/>
            <a:ext cx="352082" cy="332546"/>
            <a:chOff x="6435300" y="2742175"/>
            <a:chExt cx="266325" cy="232875"/>
          </a:xfrm>
        </p:grpSpPr>
        <p:sp>
          <p:nvSpPr>
            <p:cNvPr id="802" name="Google Shape;802;p31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31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4" name="Google Shape;804;p31"/>
          <p:cNvGrpSpPr/>
          <p:nvPr/>
        </p:nvGrpSpPr>
        <p:grpSpPr>
          <a:xfrm>
            <a:off x="5893190" y="3960523"/>
            <a:ext cx="333805" cy="360570"/>
            <a:chOff x="674800" y="2146225"/>
            <a:chExt cx="252500" cy="252500"/>
          </a:xfrm>
        </p:grpSpPr>
        <p:sp>
          <p:nvSpPr>
            <p:cNvPr id="805" name="Google Shape;805;p31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31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31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31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9" name="Google Shape;809;p31"/>
          <p:cNvGrpSpPr/>
          <p:nvPr/>
        </p:nvGrpSpPr>
        <p:grpSpPr>
          <a:xfrm>
            <a:off x="6420241" y="3972556"/>
            <a:ext cx="333805" cy="360570"/>
            <a:chOff x="2164225" y="2146225"/>
            <a:chExt cx="252500" cy="252500"/>
          </a:xfrm>
        </p:grpSpPr>
        <p:sp>
          <p:nvSpPr>
            <p:cNvPr id="810" name="Google Shape;810;p31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31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31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31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4" name="Google Shape;814;p31"/>
          <p:cNvGrpSpPr/>
          <p:nvPr/>
        </p:nvGrpSpPr>
        <p:grpSpPr>
          <a:xfrm>
            <a:off x="5366151" y="3972351"/>
            <a:ext cx="334400" cy="361213"/>
            <a:chOff x="689975" y="1737200"/>
            <a:chExt cx="252950" cy="252950"/>
          </a:xfrm>
        </p:grpSpPr>
        <p:sp>
          <p:nvSpPr>
            <p:cNvPr id="815" name="Google Shape;815;p31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31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31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31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31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31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1" name="Google Shape;821;p31"/>
          <p:cNvGrpSpPr/>
          <p:nvPr/>
        </p:nvGrpSpPr>
        <p:grpSpPr>
          <a:xfrm>
            <a:off x="6947012" y="3961745"/>
            <a:ext cx="334400" cy="360570"/>
            <a:chOff x="2961350" y="1740750"/>
            <a:chExt cx="252950" cy="252500"/>
          </a:xfrm>
        </p:grpSpPr>
        <p:sp>
          <p:nvSpPr>
            <p:cNvPr id="822" name="Google Shape;822;p31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31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31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31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31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31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8" name="Google Shape;828;p31"/>
          <p:cNvSpPr/>
          <p:nvPr/>
        </p:nvSpPr>
        <p:spPr>
          <a:xfrm>
            <a:off x="7504680" y="3992392"/>
            <a:ext cx="333026" cy="35993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900"/>
          </a:p>
        </p:txBody>
      </p:sp>
      <p:grpSp>
        <p:nvGrpSpPr>
          <p:cNvPr id="829" name="Google Shape;829;p31"/>
          <p:cNvGrpSpPr/>
          <p:nvPr/>
        </p:nvGrpSpPr>
        <p:grpSpPr>
          <a:xfrm>
            <a:off x="8031046" y="3907503"/>
            <a:ext cx="271902" cy="394342"/>
            <a:chOff x="4026550" y="3640100"/>
            <a:chExt cx="205675" cy="276150"/>
          </a:xfrm>
        </p:grpSpPr>
        <p:sp>
          <p:nvSpPr>
            <p:cNvPr id="830" name="Google Shape;830;p31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31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31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31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31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31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6" name="Google Shape;836;p31"/>
          <p:cNvSpPr/>
          <p:nvPr/>
        </p:nvSpPr>
        <p:spPr>
          <a:xfrm>
            <a:off x="8524854" y="3976842"/>
            <a:ext cx="319032" cy="38031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7" name="Google Shape;837;p31"/>
          <p:cNvGrpSpPr/>
          <p:nvPr/>
        </p:nvGrpSpPr>
        <p:grpSpPr>
          <a:xfrm>
            <a:off x="9067638" y="4011432"/>
            <a:ext cx="351487" cy="308841"/>
            <a:chOff x="853250" y="4006875"/>
            <a:chExt cx="265875" cy="216275"/>
          </a:xfrm>
        </p:grpSpPr>
        <p:sp>
          <p:nvSpPr>
            <p:cNvPr id="838" name="Google Shape;838;p31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31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0" name="Google Shape;840;p31"/>
          <p:cNvGrpSpPr/>
          <p:nvPr/>
        </p:nvGrpSpPr>
        <p:grpSpPr>
          <a:xfrm>
            <a:off x="10245205" y="3975375"/>
            <a:ext cx="245925" cy="380955"/>
            <a:chOff x="1978675" y="3981800"/>
            <a:chExt cx="186025" cy="266775"/>
          </a:xfrm>
        </p:grpSpPr>
        <p:sp>
          <p:nvSpPr>
            <p:cNvPr id="841" name="Google Shape;841;p31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" name="Google Shape;842;p31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3" name="Google Shape;843;p31"/>
          <p:cNvSpPr/>
          <p:nvPr/>
        </p:nvSpPr>
        <p:spPr>
          <a:xfrm>
            <a:off x="9642217" y="3998141"/>
            <a:ext cx="317875" cy="337686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4" name="Google Shape;844;p31"/>
          <p:cNvGrpSpPr/>
          <p:nvPr/>
        </p:nvGrpSpPr>
        <p:grpSpPr>
          <a:xfrm>
            <a:off x="10774939" y="3985269"/>
            <a:ext cx="333805" cy="361213"/>
            <a:chOff x="480325" y="3970200"/>
            <a:chExt cx="252500" cy="252950"/>
          </a:xfrm>
        </p:grpSpPr>
        <p:sp>
          <p:nvSpPr>
            <p:cNvPr id="845" name="Google Shape;845;p31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31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31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31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31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0" name="Google Shape;850;p31"/>
          <p:cNvSpPr/>
          <p:nvPr/>
        </p:nvSpPr>
        <p:spPr>
          <a:xfrm>
            <a:off x="3942306" y="4625497"/>
            <a:ext cx="193442" cy="32297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1" name="Google Shape;851;p31"/>
          <p:cNvGrpSpPr/>
          <p:nvPr/>
        </p:nvGrpSpPr>
        <p:grpSpPr>
          <a:xfrm>
            <a:off x="4350696" y="4602904"/>
            <a:ext cx="334400" cy="360570"/>
            <a:chOff x="5745250" y="4378350"/>
            <a:chExt cx="252950" cy="252500"/>
          </a:xfrm>
        </p:grpSpPr>
        <p:sp>
          <p:nvSpPr>
            <p:cNvPr id="852" name="Google Shape;852;p31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3" name="Google Shape;853;p31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4" name="Google Shape;854;p31"/>
          <p:cNvGrpSpPr/>
          <p:nvPr/>
        </p:nvGrpSpPr>
        <p:grpSpPr>
          <a:xfrm>
            <a:off x="4860195" y="4607366"/>
            <a:ext cx="334400" cy="361213"/>
            <a:chOff x="6130650" y="4381475"/>
            <a:chExt cx="252950" cy="252950"/>
          </a:xfrm>
        </p:grpSpPr>
        <p:sp>
          <p:nvSpPr>
            <p:cNvPr id="855" name="Google Shape;855;p31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31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7" name="Google Shape;857;p31"/>
          <p:cNvSpPr/>
          <p:nvPr/>
        </p:nvSpPr>
        <p:spPr>
          <a:xfrm>
            <a:off x="5367209" y="4623319"/>
            <a:ext cx="323196" cy="33179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8" name="Google Shape;858;p31"/>
          <p:cNvGrpSpPr/>
          <p:nvPr/>
        </p:nvGrpSpPr>
        <p:grpSpPr>
          <a:xfrm>
            <a:off x="5867999" y="4631777"/>
            <a:ext cx="352082" cy="314053"/>
            <a:chOff x="6919750" y="1464650"/>
            <a:chExt cx="266325" cy="219925"/>
          </a:xfrm>
        </p:grpSpPr>
        <p:sp>
          <p:nvSpPr>
            <p:cNvPr id="859" name="Google Shape;859;p31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31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1" name="Google Shape;861;p31"/>
          <p:cNvGrpSpPr/>
          <p:nvPr/>
        </p:nvGrpSpPr>
        <p:grpSpPr>
          <a:xfrm>
            <a:off x="6394187" y="4606085"/>
            <a:ext cx="366855" cy="356107"/>
            <a:chOff x="4759875" y="1027050"/>
            <a:chExt cx="277500" cy="249375"/>
          </a:xfrm>
        </p:grpSpPr>
        <p:sp>
          <p:nvSpPr>
            <p:cNvPr id="862" name="Google Shape;862;p31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" name="Google Shape;863;p31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31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31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6" name="Google Shape;866;p31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7" name="Google Shape;867;p31"/>
          <p:cNvGrpSpPr/>
          <p:nvPr/>
        </p:nvGrpSpPr>
        <p:grpSpPr>
          <a:xfrm>
            <a:off x="6935467" y="4589294"/>
            <a:ext cx="372738" cy="359499"/>
            <a:chOff x="3357900" y="1057675"/>
            <a:chExt cx="281950" cy="251750"/>
          </a:xfrm>
        </p:grpSpPr>
        <p:sp>
          <p:nvSpPr>
            <p:cNvPr id="868" name="Google Shape;868;p31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" name="Google Shape;869;p31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" name="Google Shape;870;p31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1" name="Google Shape;871;p31"/>
          <p:cNvGrpSpPr/>
          <p:nvPr/>
        </p:nvGrpSpPr>
        <p:grpSpPr>
          <a:xfrm>
            <a:off x="7498639" y="4573586"/>
            <a:ext cx="191095" cy="421082"/>
            <a:chOff x="3783900" y="1046675"/>
            <a:chExt cx="144550" cy="294875"/>
          </a:xfrm>
        </p:grpSpPr>
        <p:sp>
          <p:nvSpPr>
            <p:cNvPr id="872" name="Google Shape;872;p31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31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74" name="Google Shape;874;p31"/>
          <p:cNvSpPr/>
          <p:nvPr/>
        </p:nvSpPr>
        <p:spPr>
          <a:xfrm>
            <a:off x="8023663" y="4599056"/>
            <a:ext cx="257162" cy="38031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75" name="Google Shape;875;p31"/>
          <p:cNvGrpSpPr/>
          <p:nvPr/>
        </p:nvGrpSpPr>
        <p:grpSpPr>
          <a:xfrm>
            <a:off x="8397904" y="4319387"/>
            <a:ext cx="552596" cy="706467"/>
            <a:chOff x="238550" y="1487175"/>
            <a:chExt cx="418000" cy="494725"/>
          </a:xfrm>
        </p:grpSpPr>
        <p:sp>
          <p:nvSpPr>
            <p:cNvPr id="876" name="Google Shape;876;p31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" name="Google Shape;877;p31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" name="Google Shape;878;p31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" name="Google Shape;879;p31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31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31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31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" name="Google Shape;883;p31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" name="Google Shape;884;p31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85" name="Google Shape;885;p31"/>
          <p:cNvSpPr/>
          <p:nvPr/>
        </p:nvSpPr>
        <p:spPr>
          <a:xfrm>
            <a:off x="9067296" y="4739313"/>
            <a:ext cx="374490" cy="22773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6" name="Google Shape;886;p31"/>
          <p:cNvSpPr/>
          <p:nvPr/>
        </p:nvSpPr>
        <p:spPr>
          <a:xfrm>
            <a:off x="9558756" y="4645832"/>
            <a:ext cx="352082" cy="394342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87" name="Google Shape;887;p31"/>
          <p:cNvGrpSpPr/>
          <p:nvPr/>
        </p:nvGrpSpPr>
        <p:grpSpPr>
          <a:xfrm>
            <a:off x="10150297" y="4661500"/>
            <a:ext cx="364707" cy="381097"/>
            <a:chOff x="6010925" y="3998175"/>
            <a:chExt cx="275875" cy="266875"/>
          </a:xfrm>
        </p:grpSpPr>
        <p:sp>
          <p:nvSpPr>
            <p:cNvPr id="888" name="Google Shape;888;p31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" name="Google Shape;889;p31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" name="Google Shape;890;p31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1" name="Google Shape;891;p31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2" name="Google Shape;892;p31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3" name="Google Shape;893;p31"/>
          <p:cNvGrpSpPr/>
          <p:nvPr/>
        </p:nvGrpSpPr>
        <p:grpSpPr>
          <a:xfrm>
            <a:off x="10752494" y="4681245"/>
            <a:ext cx="352082" cy="322978"/>
            <a:chOff x="6866650" y="1038650"/>
            <a:chExt cx="266325" cy="226175"/>
          </a:xfrm>
        </p:grpSpPr>
        <p:sp>
          <p:nvSpPr>
            <p:cNvPr id="894" name="Google Shape;894;p31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5" name="Google Shape;895;p31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6" name="Google Shape;896;p31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7" name="Google Shape;897;p31"/>
          <p:cNvGrpSpPr/>
          <p:nvPr/>
        </p:nvGrpSpPr>
        <p:grpSpPr>
          <a:xfrm>
            <a:off x="6490022" y="1157148"/>
            <a:ext cx="272497" cy="379669"/>
            <a:chOff x="2033075" y="2942475"/>
            <a:chExt cx="206125" cy="265875"/>
          </a:xfrm>
        </p:grpSpPr>
        <p:sp>
          <p:nvSpPr>
            <p:cNvPr id="898" name="Google Shape;898;p31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9" name="Google Shape;899;p31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31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31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31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3" name="Google Shape;903;p31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04" name="Google Shape;904;p31"/>
          <p:cNvSpPr/>
          <p:nvPr/>
        </p:nvSpPr>
        <p:spPr>
          <a:xfrm>
            <a:off x="3854451" y="5285328"/>
            <a:ext cx="281917" cy="417262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05" name="Google Shape;905;p31"/>
          <p:cNvGrpSpPr/>
          <p:nvPr/>
        </p:nvGrpSpPr>
        <p:grpSpPr>
          <a:xfrm>
            <a:off x="4351746" y="5322948"/>
            <a:ext cx="325576" cy="379669"/>
            <a:chOff x="3081775" y="1061400"/>
            <a:chExt cx="246275" cy="265875"/>
          </a:xfrm>
        </p:grpSpPr>
        <p:sp>
          <p:nvSpPr>
            <p:cNvPr id="906" name="Google Shape;906;p31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7" name="Google Shape;907;p31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8" name="Google Shape;908;p31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9" name="Google Shape;909;p31"/>
          <p:cNvGrpSpPr/>
          <p:nvPr/>
        </p:nvGrpSpPr>
        <p:grpSpPr>
          <a:xfrm>
            <a:off x="4891455" y="5367014"/>
            <a:ext cx="369202" cy="341435"/>
            <a:chOff x="2847150" y="1805000"/>
            <a:chExt cx="279275" cy="239100"/>
          </a:xfrm>
        </p:grpSpPr>
        <p:sp>
          <p:nvSpPr>
            <p:cNvPr id="910" name="Google Shape;910;p31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31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2" name="Google Shape;912;p31"/>
          <p:cNvSpPr/>
          <p:nvPr/>
        </p:nvSpPr>
        <p:spPr>
          <a:xfrm>
            <a:off x="5473765" y="5419301"/>
            <a:ext cx="386850" cy="19942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13" name="Google Shape;913;p31"/>
          <p:cNvGrpSpPr/>
          <p:nvPr/>
        </p:nvGrpSpPr>
        <p:grpSpPr>
          <a:xfrm>
            <a:off x="6077257" y="5308674"/>
            <a:ext cx="352082" cy="380312"/>
            <a:chOff x="6435300" y="1095300"/>
            <a:chExt cx="266325" cy="266325"/>
          </a:xfrm>
        </p:grpSpPr>
        <p:sp>
          <p:nvSpPr>
            <p:cNvPr id="914" name="Google Shape;914;p31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31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6" name="Google Shape;916;p31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7" name="Google Shape;917;p31"/>
          <p:cNvSpPr/>
          <p:nvPr/>
        </p:nvSpPr>
        <p:spPr>
          <a:xfrm>
            <a:off x="6641085" y="5323624"/>
            <a:ext cx="246520" cy="347182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8" name="Google Shape;918;p31"/>
          <p:cNvSpPr/>
          <p:nvPr/>
        </p:nvSpPr>
        <p:spPr>
          <a:xfrm>
            <a:off x="7101834" y="5293969"/>
            <a:ext cx="312554" cy="323621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19" name="Google Shape;919;p31"/>
          <p:cNvGrpSpPr/>
          <p:nvPr/>
        </p:nvGrpSpPr>
        <p:grpSpPr>
          <a:xfrm>
            <a:off x="7630316" y="5303506"/>
            <a:ext cx="301350" cy="380312"/>
            <a:chOff x="4506525" y="1060950"/>
            <a:chExt cx="227950" cy="266325"/>
          </a:xfrm>
        </p:grpSpPr>
        <p:sp>
          <p:nvSpPr>
            <p:cNvPr id="920" name="Google Shape;920;p31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31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2" name="Google Shape;922;p31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3" name="Google Shape;923;p31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4" name="Google Shape;924;p31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5" name="Google Shape;925;p31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6" name="Google Shape;926;p31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7" name="Google Shape;927;p31"/>
          <p:cNvSpPr/>
          <p:nvPr/>
        </p:nvSpPr>
        <p:spPr>
          <a:xfrm>
            <a:off x="8089348" y="5432745"/>
            <a:ext cx="386883" cy="132875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8" name="Google Shape;928;p31"/>
          <p:cNvSpPr/>
          <p:nvPr/>
        </p:nvSpPr>
        <p:spPr>
          <a:xfrm>
            <a:off x="9086063" y="5384933"/>
            <a:ext cx="307266" cy="37520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9" name="Google Shape;929;p31"/>
          <p:cNvGrpSpPr/>
          <p:nvPr/>
        </p:nvGrpSpPr>
        <p:grpSpPr>
          <a:xfrm>
            <a:off x="8635936" y="5384864"/>
            <a:ext cx="251246" cy="373279"/>
            <a:chOff x="867500" y="3647700"/>
            <a:chExt cx="190050" cy="261400"/>
          </a:xfrm>
        </p:grpSpPr>
        <p:sp>
          <p:nvSpPr>
            <p:cNvPr id="930" name="Google Shape;930;p31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31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2" name="Google Shape;932;p31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3" name="Google Shape;933;p31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4" name="Google Shape;934;p31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5" name="Google Shape;935;p31"/>
          <p:cNvSpPr/>
          <p:nvPr/>
        </p:nvSpPr>
        <p:spPr>
          <a:xfrm>
            <a:off x="9592507" y="5350208"/>
            <a:ext cx="356775" cy="32301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6" name="Google Shape;936;p31"/>
          <p:cNvSpPr/>
          <p:nvPr/>
        </p:nvSpPr>
        <p:spPr>
          <a:xfrm>
            <a:off x="10194312" y="5348887"/>
            <a:ext cx="306671" cy="37934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37" name="Google Shape;937;p31"/>
          <p:cNvGrpSpPr/>
          <p:nvPr/>
        </p:nvGrpSpPr>
        <p:grpSpPr>
          <a:xfrm>
            <a:off x="10778218" y="5338085"/>
            <a:ext cx="299598" cy="417262"/>
            <a:chOff x="3707175" y="1322350"/>
            <a:chExt cx="226625" cy="292200"/>
          </a:xfrm>
        </p:grpSpPr>
        <p:sp>
          <p:nvSpPr>
            <p:cNvPr id="938" name="Google Shape;938;p31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9" name="Google Shape;939;p31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40" name="Google Shape;940;p31"/>
          <p:cNvSpPr txBox="1"/>
          <p:nvPr>
            <p:ph idx="1" type="subTitle"/>
          </p:nvPr>
        </p:nvSpPr>
        <p:spPr>
          <a:xfrm>
            <a:off x="1323475" y="3330175"/>
            <a:ext cx="19434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Fonts Used: SPECIAL ELITE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44" name="Shape 9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5" name="Google Shape;945;p32"/>
          <p:cNvSpPr txBox="1"/>
          <p:nvPr>
            <p:ph idx="1" type="body"/>
          </p:nvPr>
        </p:nvSpPr>
        <p:spPr>
          <a:xfrm>
            <a:off x="1685000" y="2648025"/>
            <a:ext cx="3560700" cy="2610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Template: </a:t>
            </a:r>
            <a:r>
              <a:rPr lang="en" u="sng">
                <a:solidFill>
                  <a:schemeClr val="hlink"/>
                </a:solidFill>
                <a:hlinkClick r:id="rId3"/>
              </a:rPr>
              <a:t>SlidesMania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Images: </a:t>
            </a:r>
            <a:r>
              <a:rPr lang="en" u="sng">
                <a:solidFill>
                  <a:schemeClr val="hlink"/>
                </a:solidFill>
                <a:hlinkClick r:id="rId4"/>
              </a:rPr>
              <a:t>Unsplash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946" name="Google Shape;946;p32"/>
          <p:cNvSpPr txBox="1"/>
          <p:nvPr>
            <p:ph type="title"/>
          </p:nvPr>
        </p:nvSpPr>
        <p:spPr>
          <a:xfrm>
            <a:off x="1765700" y="1355375"/>
            <a:ext cx="3258600" cy="1098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CREDITS.</a:t>
            </a:r>
            <a:endParaRPr/>
          </a:p>
        </p:txBody>
      </p:sp>
      <p:sp>
        <p:nvSpPr>
          <p:cNvPr id="947" name="Google Shape;947;p32"/>
          <p:cNvSpPr txBox="1"/>
          <p:nvPr>
            <p:ph idx="1" type="body"/>
          </p:nvPr>
        </p:nvSpPr>
        <p:spPr>
          <a:xfrm>
            <a:off x="7025650" y="2175075"/>
            <a:ext cx="3560700" cy="2947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To get the old photo effect I’ve used a website called funny.pho.to/old-photo-effect/ and then removed the white background using remove.bg</a:t>
            </a:r>
            <a:endParaRPr sz="1400"/>
          </a:p>
          <a:p>
            <a:pPr indent="0" lvl="0" marL="0" rtl="0" algn="r">
              <a:spcBef>
                <a:spcPts val="2100"/>
              </a:spcBef>
              <a:spcAft>
                <a:spcPts val="0"/>
              </a:spcAft>
              <a:buNone/>
            </a:pPr>
            <a:r>
              <a:rPr lang="en" sz="1400"/>
              <a:t>And to generate the TOP SECRET, CLASSIFIED and CONFIDENTIAL texts I’ve used a website called cooltext.com</a:t>
            </a:r>
            <a:endParaRPr sz="1400"/>
          </a:p>
          <a:p>
            <a:pPr indent="0" lvl="0" marL="0" rtl="0" algn="r">
              <a:spcBef>
                <a:spcPts val="21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51" name="Shape 95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180 Classified · SlidesMania">
  <a:themeElements>
    <a:clrScheme name="Simple Light">
      <a:dk1>
        <a:srgbClr val="000000"/>
      </a:dk1>
      <a:lt1>
        <a:srgbClr val="5C524C"/>
      </a:lt1>
      <a:dk2>
        <a:srgbClr val="595959"/>
      </a:dk2>
      <a:lt2>
        <a:srgbClr val="434343"/>
      </a:lt2>
      <a:accent1>
        <a:srgbClr val="980000"/>
      </a:accent1>
      <a:accent2>
        <a:srgbClr val="C6BAB1"/>
      </a:accent2>
      <a:accent3>
        <a:srgbClr val="78909C"/>
      </a:accent3>
      <a:accent4>
        <a:srgbClr val="FFAB40"/>
      </a:accent4>
      <a:accent5>
        <a:srgbClr val="0097A7"/>
      </a:accent5>
      <a:accent6>
        <a:srgbClr val="EEFF41"/>
      </a:accent6>
      <a:hlink>
        <a:srgbClr val="822405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