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slide+xml" PartName="/ppt/slides/slide26.xml"/>
  <Override ContentType="application/vnd.openxmlformats-officedocument.presentationml.slide+xml" PartName="/ppt/slides/slide27.xml"/>
  <Override ContentType="application/vnd.openxmlformats-officedocument.presentationml.slide+xml" PartName="/ppt/slides/slide28.xml"/>
  <Override ContentType="application/vnd.openxmlformats-officedocument.presentationml.slide+xml" PartName="/ppt/slides/slide29.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 id="284" r:id="rId34"/>
  </p:sldIdLst>
  <p:sldSz cx="18288000" cy="10287000"/>
  <p:notesSz cx="6858000" cy="9144000"/>
  <p:embeddedFontLst>
    <p:embeddedFont>
      <p:font typeface="Pony Club" charset="1" panose="02000000000000000000"/>
      <p:regular r:id="rId35"/>
    </p:embeddedFont>
    <p:embeddedFont>
      <p:font typeface="More Sugar Thin" charset="1" panose="00000000000000000000"/>
      <p:regular r:id="rId36"/>
    </p:embeddedFont>
    <p:embeddedFont>
      <p:font typeface="Quicksand Medium" charset="1" panose="00000000000000000000"/>
      <p:regular r:id="rId37"/>
    </p:embeddedFont>
    <p:embeddedFont>
      <p:font typeface="More Sugar" charset="1" panose="00000000000000000000"/>
      <p:regular r:id="rId38"/>
    </p:embeddedFont>
    <p:embeddedFont>
      <p:font typeface="Quicksand Bold" charset="1" panose="00000000000000000000"/>
      <p:regular r:id="rId39"/>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slides/slide20.xml" Type="http://schemas.openxmlformats.org/officeDocument/2006/relationships/slide"/><Relationship Id="rId26" Target="slides/slide21.xml" Type="http://schemas.openxmlformats.org/officeDocument/2006/relationships/slide"/><Relationship Id="rId27" Target="slides/slide22.xml" Type="http://schemas.openxmlformats.org/officeDocument/2006/relationships/slide"/><Relationship Id="rId28" Target="slides/slide23.xml" Type="http://schemas.openxmlformats.org/officeDocument/2006/relationships/slide"/><Relationship Id="rId29" Target="slides/slide24.xml" Type="http://schemas.openxmlformats.org/officeDocument/2006/relationships/slide"/><Relationship Id="rId3" Target="viewProps.xml" Type="http://schemas.openxmlformats.org/officeDocument/2006/relationships/viewProps"/><Relationship Id="rId30" Target="slides/slide25.xml" Type="http://schemas.openxmlformats.org/officeDocument/2006/relationships/slide"/><Relationship Id="rId31" Target="slides/slide26.xml" Type="http://schemas.openxmlformats.org/officeDocument/2006/relationships/slide"/><Relationship Id="rId32" Target="slides/slide27.xml" Type="http://schemas.openxmlformats.org/officeDocument/2006/relationships/slide"/><Relationship Id="rId33" Target="slides/slide28.xml" Type="http://schemas.openxmlformats.org/officeDocument/2006/relationships/slide"/><Relationship Id="rId34" Target="slides/slide29.xml" Type="http://schemas.openxmlformats.org/officeDocument/2006/relationships/slide"/><Relationship Id="rId35" Target="fonts/font35.fntdata" Type="http://schemas.openxmlformats.org/officeDocument/2006/relationships/font"/><Relationship Id="rId36" Target="fonts/font36.fntdata" Type="http://schemas.openxmlformats.org/officeDocument/2006/relationships/font"/><Relationship Id="rId37" Target="fonts/font37.fntdata" Type="http://schemas.openxmlformats.org/officeDocument/2006/relationships/font"/><Relationship Id="rId38" Target="fonts/font38.fntdata" Type="http://schemas.openxmlformats.org/officeDocument/2006/relationships/font"/><Relationship Id="rId39" Target="fonts/font39.fntdata" Type="http://schemas.openxmlformats.org/officeDocument/2006/relationships/font"/><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12" Target="../media/image11.png" Type="http://schemas.openxmlformats.org/officeDocument/2006/relationships/image"/><Relationship Id="rId13" Target="../media/image12.svg" Type="http://schemas.openxmlformats.org/officeDocument/2006/relationships/image"/><Relationship Id="rId14" Target="../media/image13.png" Type="http://schemas.openxmlformats.org/officeDocument/2006/relationships/image"/><Relationship Id="rId15" Target="../media/image14.svg" Type="http://schemas.openxmlformats.org/officeDocument/2006/relationships/image"/><Relationship Id="rId16" Target="../media/image15.png" Type="http://schemas.openxmlformats.org/officeDocument/2006/relationships/image"/><Relationship Id="rId17" Target="../media/image16.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7.png" Type="http://schemas.openxmlformats.org/officeDocument/2006/relationships/image"/><Relationship Id="rId3" Target="../media/image18.svg" Type="http://schemas.openxmlformats.org/officeDocument/2006/relationships/image"/><Relationship Id="rId4" Target="../media/image19.png" Type="http://schemas.openxmlformats.org/officeDocument/2006/relationships/image"/><Relationship Id="rId5" Target="../media/image20.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6.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19.png" Type="http://schemas.openxmlformats.org/officeDocument/2006/relationships/image"/><Relationship Id="rId7" Target="../media/image20.svg" Type="http://schemas.openxmlformats.org/officeDocument/2006/relationships/image"/><Relationship Id="rId8" Target="../media/image21.jpeg" Type="http://schemas.openxmlformats.org/officeDocument/2006/relationships/image"/><Relationship Id="rId9" Target="../media/image15.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png" Type="http://schemas.openxmlformats.org/officeDocument/2006/relationships/image"/><Relationship Id="rId3" Target="../media/image8.svg" Type="http://schemas.openxmlformats.org/officeDocument/2006/relationships/image"/><Relationship Id="rId4" Target="../media/image13.png" Type="http://schemas.openxmlformats.org/officeDocument/2006/relationships/image"/><Relationship Id="rId5" Target="../media/image14.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5.png" Type="http://schemas.openxmlformats.org/officeDocument/2006/relationships/image"/><Relationship Id="rId11" Target="../media/image16.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22.png" Type="http://schemas.openxmlformats.org/officeDocument/2006/relationships/image"/><Relationship Id="rId5" Target="../media/image23.svg" Type="http://schemas.openxmlformats.org/officeDocument/2006/relationships/image"/><Relationship Id="rId6" Target="../media/image24.png" Type="http://schemas.openxmlformats.org/officeDocument/2006/relationships/image"/><Relationship Id="rId7" Target="../media/image25.svg" Type="http://schemas.openxmlformats.org/officeDocument/2006/relationships/image"/><Relationship Id="rId8" Target="../media/image26.png" Type="http://schemas.openxmlformats.org/officeDocument/2006/relationships/image"/><Relationship Id="rId9" Target="../media/image27.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6.svg" Type="http://schemas.openxmlformats.org/officeDocument/2006/relationships/image"/><Relationship Id="rId4" Target="../media/image9.png" Type="http://schemas.openxmlformats.org/officeDocument/2006/relationships/image"/><Relationship Id="rId5" Target="../media/image10.svg" Type="http://schemas.openxmlformats.org/officeDocument/2006/relationships/image"/><Relationship Id="rId6" Target="../media/image17.png" Type="http://schemas.openxmlformats.org/officeDocument/2006/relationships/image"/><Relationship Id="rId7" Target="../media/image18.sv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6.png" Type="http://schemas.openxmlformats.org/officeDocument/2006/relationships/image"/><Relationship Id="rId11" Target="../media/image27.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9.png" Type="http://schemas.openxmlformats.org/officeDocument/2006/relationships/image"/><Relationship Id="rId5" Target="../media/image10.svg" Type="http://schemas.openxmlformats.org/officeDocument/2006/relationships/image"/><Relationship Id="rId6" Target="../media/image19.png" Type="http://schemas.openxmlformats.org/officeDocument/2006/relationships/image"/><Relationship Id="rId7" Target="../media/image20.svg" Type="http://schemas.openxmlformats.org/officeDocument/2006/relationships/image"/><Relationship Id="rId8" Target="../media/image28.png" Type="http://schemas.openxmlformats.org/officeDocument/2006/relationships/image"/><Relationship Id="rId9" Target="../media/image29.sv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8.png" Type="http://schemas.openxmlformats.org/officeDocument/2006/relationships/image"/><Relationship Id="rId11" Target="../media/image29.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22.png" Type="http://schemas.openxmlformats.org/officeDocument/2006/relationships/image"/><Relationship Id="rId5" Target="../media/image23.svg" Type="http://schemas.openxmlformats.org/officeDocument/2006/relationships/image"/><Relationship Id="rId6" Target="../media/image7.png" Type="http://schemas.openxmlformats.org/officeDocument/2006/relationships/image"/><Relationship Id="rId7" Target="../media/image8.svg" Type="http://schemas.openxmlformats.org/officeDocument/2006/relationships/image"/><Relationship Id="rId8" Target="../media/image30.png" Type="http://schemas.openxmlformats.org/officeDocument/2006/relationships/image"/><Relationship Id="rId9" Target="../media/image31.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png" Type="http://schemas.openxmlformats.org/officeDocument/2006/relationships/image"/><Relationship Id="rId3" Target="../media/image8.svg" Type="http://schemas.openxmlformats.org/officeDocument/2006/relationships/image"/><Relationship Id="rId4" Target="../media/image32.png" Type="http://schemas.openxmlformats.org/officeDocument/2006/relationships/image"/><Relationship Id="rId5" Target="../media/image33.svg" Type="http://schemas.openxmlformats.org/officeDocument/2006/relationships/image"/><Relationship Id="rId6" Target="../media/image30.png" Type="http://schemas.openxmlformats.org/officeDocument/2006/relationships/image"/><Relationship Id="rId7" Target="../media/image31.svg" Type="http://schemas.openxmlformats.org/officeDocument/2006/relationships/image"/><Relationship Id="rId8" Target="../media/image28.png" Type="http://schemas.openxmlformats.org/officeDocument/2006/relationships/image"/><Relationship Id="rId9" Target="../media/image29.sv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3.png" Type="http://schemas.openxmlformats.org/officeDocument/2006/relationships/image"/><Relationship Id="rId11" Target="../media/image14.svg" Type="http://schemas.openxmlformats.org/officeDocument/2006/relationships/image"/><Relationship Id="rId2" Target="../media/image32.png" Type="http://schemas.openxmlformats.org/officeDocument/2006/relationships/image"/><Relationship Id="rId3" Target="../media/image33.svg" Type="http://schemas.openxmlformats.org/officeDocument/2006/relationships/image"/><Relationship Id="rId4" Target="../media/image34.png" Type="http://schemas.openxmlformats.org/officeDocument/2006/relationships/image"/><Relationship Id="rId5" Target="../media/image35.svg" Type="http://schemas.openxmlformats.org/officeDocument/2006/relationships/image"/><Relationship Id="rId6" Target="../media/image28.png" Type="http://schemas.openxmlformats.org/officeDocument/2006/relationships/image"/><Relationship Id="rId7" Target="../media/image29.sv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17.png" Type="http://schemas.openxmlformats.org/officeDocument/2006/relationships/image"/><Relationship Id="rId5" Target="../media/image18.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9.png" Type="http://schemas.openxmlformats.org/officeDocument/2006/relationships/image"/><Relationship Id="rId9" Target="../media/image10.sv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7.png" Type="http://schemas.openxmlformats.org/officeDocument/2006/relationships/image"/><Relationship Id="rId3" Target="../media/image18.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36.png" Type="http://schemas.openxmlformats.org/officeDocument/2006/relationships/image"/><Relationship Id="rId7" Target="../media/image37.svg" Type="http://schemas.openxmlformats.org/officeDocument/2006/relationships/image"/><Relationship Id="rId8" Target="../media/image9.png" Type="http://schemas.openxmlformats.org/officeDocument/2006/relationships/image"/><Relationship Id="rId9" Target="../media/image10.sv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17.png" Type="http://schemas.openxmlformats.org/officeDocument/2006/relationships/image"/><Relationship Id="rId5" Target="../media/image18.svg" Type="http://schemas.openxmlformats.org/officeDocument/2006/relationships/image"/><Relationship Id="rId6" Target="../media/image22.png" Type="http://schemas.openxmlformats.org/officeDocument/2006/relationships/image"/><Relationship Id="rId7" Target="../media/image23.svg" Type="http://schemas.openxmlformats.org/officeDocument/2006/relationships/image"/><Relationship Id="rId8" Target="../media/image36.png" Type="http://schemas.openxmlformats.org/officeDocument/2006/relationships/image"/><Relationship Id="rId9" Target="../media/image37.sv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6.png" Type="http://schemas.openxmlformats.org/officeDocument/2006/relationships/image"/><Relationship Id="rId11" Target="../media/image27.svg" Type="http://schemas.openxmlformats.org/officeDocument/2006/relationships/image"/><Relationship Id="rId2" Target="../media/image7.png" Type="http://schemas.openxmlformats.org/officeDocument/2006/relationships/image"/><Relationship Id="rId3" Target="../media/image8.svg" Type="http://schemas.openxmlformats.org/officeDocument/2006/relationships/image"/><Relationship Id="rId4" Target="../media/image1.png" Type="http://schemas.openxmlformats.org/officeDocument/2006/relationships/image"/><Relationship Id="rId5" Target="../media/image2.svg" Type="http://schemas.openxmlformats.org/officeDocument/2006/relationships/image"/><Relationship Id="rId6" Target="../media/image3.png" Type="http://schemas.openxmlformats.org/officeDocument/2006/relationships/image"/><Relationship Id="rId7" Target="../media/image4.svg" Type="http://schemas.openxmlformats.org/officeDocument/2006/relationships/image"/><Relationship Id="rId8" Target="../media/image19.png" Type="http://schemas.openxmlformats.org/officeDocument/2006/relationships/image"/><Relationship Id="rId9" Target="../media/image20.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5.png" Type="http://schemas.openxmlformats.org/officeDocument/2006/relationships/image"/><Relationship Id="rId11" Target="../media/image16.svg" Type="http://schemas.openxmlformats.org/officeDocument/2006/relationships/image"/><Relationship Id="rId2" Target="../media/image26.png" Type="http://schemas.openxmlformats.org/officeDocument/2006/relationships/image"/><Relationship Id="rId3" Target="../media/image27.svg" Type="http://schemas.openxmlformats.org/officeDocument/2006/relationships/image"/><Relationship Id="rId4" Target="../media/image32.png" Type="http://schemas.openxmlformats.org/officeDocument/2006/relationships/image"/><Relationship Id="rId5" Target="../media/image33.svg" Type="http://schemas.openxmlformats.org/officeDocument/2006/relationships/image"/><Relationship Id="rId6" Target="../media/image38.png" Type="http://schemas.openxmlformats.org/officeDocument/2006/relationships/image"/><Relationship Id="rId7" Target="../media/image39.svg" Type="http://schemas.openxmlformats.org/officeDocument/2006/relationships/image"/><Relationship Id="rId8" Target="../media/image19.png" Type="http://schemas.openxmlformats.org/officeDocument/2006/relationships/image"/><Relationship Id="rId9" Target="../media/image20.sv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7.png" Type="http://schemas.openxmlformats.org/officeDocument/2006/relationships/image"/><Relationship Id="rId11" Target="../media/image8.svg" Type="http://schemas.openxmlformats.org/officeDocument/2006/relationships/image"/><Relationship Id="rId2" Target="../media/image32.png" Type="http://schemas.openxmlformats.org/officeDocument/2006/relationships/image"/><Relationship Id="rId3" Target="../media/image33.svg" Type="http://schemas.openxmlformats.org/officeDocument/2006/relationships/image"/><Relationship Id="rId4" Target="../media/image26.png" Type="http://schemas.openxmlformats.org/officeDocument/2006/relationships/image"/><Relationship Id="rId5" Target="../media/image27.svg" Type="http://schemas.openxmlformats.org/officeDocument/2006/relationships/image"/><Relationship Id="rId6" Target="../media/image19.png" Type="http://schemas.openxmlformats.org/officeDocument/2006/relationships/image"/><Relationship Id="rId7" Target="../media/image20.svg" Type="http://schemas.openxmlformats.org/officeDocument/2006/relationships/image"/><Relationship Id="rId8" Target="../media/image38.png" Type="http://schemas.openxmlformats.org/officeDocument/2006/relationships/image"/><Relationship Id="rId9" Target="../media/image39.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12" Target="../media/image28.png" Type="http://schemas.openxmlformats.org/officeDocument/2006/relationships/image"/><Relationship Id="rId13" Target="../media/image29.svg" Type="http://schemas.openxmlformats.org/officeDocument/2006/relationships/image"/><Relationship Id="rId2" Target="../media/image7.png" Type="http://schemas.openxmlformats.org/officeDocument/2006/relationships/image"/><Relationship Id="rId3" Target="../media/image8.svg" Type="http://schemas.openxmlformats.org/officeDocument/2006/relationships/image"/><Relationship Id="rId4" Target="../media/image22.png" Type="http://schemas.openxmlformats.org/officeDocument/2006/relationships/image"/><Relationship Id="rId5" Target="../media/image23.svg" Type="http://schemas.openxmlformats.org/officeDocument/2006/relationships/image"/><Relationship Id="rId6" Target="../media/image26.png" Type="http://schemas.openxmlformats.org/officeDocument/2006/relationships/image"/><Relationship Id="rId7" Target="../media/image27.svg" Type="http://schemas.openxmlformats.org/officeDocument/2006/relationships/image"/><Relationship Id="rId8" Target="../media/image19.png" Type="http://schemas.openxmlformats.org/officeDocument/2006/relationships/image"/><Relationship Id="rId9" Target="../media/image20.sv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9.png" Type="http://schemas.openxmlformats.org/officeDocument/2006/relationships/image"/><Relationship Id="rId11" Target="../media/image20.svg" Type="http://schemas.openxmlformats.org/officeDocument/2006/relationships/image"/><Relationship Id="rId12" Target="../media/image28.png" Type="http://schemas.openxmlformats.org/officeDocument/2006/relationships/image"/><Relationship Id="rId13" Target="../media/image29.svg" Type="http://schemas.openxmlformats.org/officeDocument/2006/relationships/image"/><Relationship Id="rId14" Target="../media/image26.png" Type="http://schemas.openxmlformats.org/officeDocument/2006/relationships/image"/><Relationship Id="rId15" Target="../media/image27.svg" Type="http://schemas.openxmlformats.org/officeDocument/2006/relationships/image"/><Relationship Id="rId16" Target="../media/image7.png" Type="http://schemas.openxmlformats.org/officeDocument/2006/relationships/image"/><Relationship Id="rId17" Target="../media/image8.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9.png" Type="http://schemas.openxmlformats.org/officeDocument/2006/relationships/image"/><Relationship Id="rId9" Target="../media/image10.sv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17.png" Type="http://schemas.openxmlformats.org/officeDocument/2006/relationships/image"/><Relationship Id="rId5" Target="../media/image18.svg" Type="http://schemas.openxmlformats.org/officeDocument/2006/relationships/image"/><Relationship Id="rId6" Target="../media/image7.png" Type="http://schemas.openxmlformats.org/officeDocument/2006/relationships/image"/><Relationship Id="rId7" Target="../media/image8.sv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4.png" Type="http://schemas.openxmlformats.org/officeDocument/2006/relationships/image"/><Relationship Id="rId11" Target="../media/image35.svg" Type="http://schemas.openxmlformats.org/officeDocument/2006/relationships/image"/><Relationship Id="rId12" Target="../media/image13.png" Type="http://schemas.openxmlformats.org/officeDocument/2006/relationships/image"/><Relationship Id="rId13" Target="../media/image14.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32.png" Type="http://schemas.openxmlformats.org/officeDocument/2006/relationships/image"/><Relationship Id="rId7" Target="../media/image33.svg" Type="http://schemas.openxmlformats.org/officeDocument/2006/relationships/image"/><Relationship Id="rId8" Target="../media/image28.png" Type="http://schemas.openxmlformats.org/officeDocument/2006/relationships/image"/><Relationship Id="rId9" Target="../media/image29.svg" Type="http://schemas.openxmlformats.org/officeDocument/2006/relationships/image"/></Relationships>
</file>

<file path=ppt/slides/_rels/slide2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7.png" Type="http://schemas.openxmlformats.org/officeDocument/2006/relationships/image"/><Relationship Id="rId5" Target="../media/image8.svg" Type="http://schemas.openxmlformats.org/officeDocument/2006/relationships/image"/><Relationship Id="rId6" Target="../media/image15.png" Type="http://schemas.openxmlformats.org/officeDocument/2006/relationships/image"/><Relationship Id="rId7" Target="../media/image16.svg" Type="http://schemas.openxmlformats.org/officeDocument/2006/relationships/image"/><Relationship Id="rId8" Target="../media/image13.png" Type="http://schemas.openxmlformats.org/officeDocument/2006/relationships/image"/><Relationship Id="rId9" Target="../media/image14.svg" Type="http://schemas.openxmlformats.org/officeDocument/2006/relationships/image"/></Relationships>
</file>

<file path=ppt/slides/_rels/slide2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6.png" Type="http://schemas.openxmlformats.org/officeDocument/2006/relationships/image"/><Relationship Id="rId11" Target="../media/image47.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40.png" Type="http://schemas.openxmlformats.org/officeDocument/2006/relationships/image"/><Relationship Id="rId5" Target="../media/image41.svg" Type="http://schemas.openxmlformats.org/officeDocument/2006/relationships/image"/><Relationship Id="rId6" Target="../media/image42.png" Type="http://schemas.openxmlformats.org/officeDocument/2006/relationships/image"/><Relationship Id="rId7" Target="../media/image43.svg" Type="http://schemas.openxmlformats.org/officeDocument/2006/relationships/image"/><Relationship Id="rId8" Target="../media/image44.png" Type="http://schemas.openxmlformats.org/officeDocument/2006/relationships/image"/><Relationship Id="rId9" Target="../media/image45.svg" Type="http://schemas.openxmlformats.org/officeDocument/2006/relationships/image"/></Relationships>
</file>

<file path=ppt/slides/_rels/slide2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5.png" Type="http://schemas.openxmlformats.org/officeDocument/2006/relationships/image"/><Relationship Id="rId3" Target="../media/image16.svg" Type="http://schemas.openxmlformats.org/officeDocument/2006/relationships/image"/></Relationships>
</file>

<file path=ppt/slides/_rels/slide2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7.png" Type="http://schemas.openxmlformats.org/officeDocument/2006/relationships/image"/><Relationship Id="rId3" Target="../media/image18.svg" Type="http://schemas.openxmlformats.org/officeDocument/2006/relationships/image"/><Relationship Id="rId4" Target="../media/image48.jpeg" Type="http://schemas.openxmlformats.org/officeDocument/2006/relationships/image"/><Relationship Id="rId5" Target="../media/image49.jpeg" Type="http://schemas.openxmlformats.org/officeDocument/2006/relationships/image"/><Relationship Id="rId6" Target="../media/image50.jpeg" Type="http://schemas.openxmlformats.org/officeDocument/2006/relationships/image"/></Relationships>
</file>

<file path=ppt/slides/_rels/slide25.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55.jpeg" Type="http://schemas.openxmlformats.org/officeDocument/2006/relationships/image"/><Relationship Id="rId11" Target="../media/image56.jpeg" Type="http://schemas.openxmlformats.org/officeDocument/2006/relationships/image"/><Relationship Id="rId2" Target="../media/image51.jpeg" Type="http://schemas.openxmlformats.org/officeDocument/2006/relationships/image"/><Relationship Id="rId3" Target="../media/image52.jpeg" Type="http://schemas.openxmlformats.org/officeDocument/2006/relationships/image"/><Relationship Id="rId4" Target="../media/image53.jpeg" Type="http://schemas.openxmlformats.org/officeDocument/2006/relationships/image"/><Relationship Id="rId5" Target="../media/image7.png" Type="http://schemas.openxmlformats.org/officeDocument/2006/relationships/image"/><Relationship Id="rId6" Target="../media/image8.svg" Type="http://schemas.openxmlformats.org/officeDocument/2006/relationships/image"/><Relationship Id="rId7" Target="../media/image54.jpeg" Type="http://schemas.openxmlformats.org/officeDocument/2006/relationships/image"/><Relationship Id="rId8" Target="../media/image26.png" Type="http://schemas.openxmlformats.org/officeDocument/2006/relationships/image"/><Relationship Id="rId9" Target="../media/image27.svg" Type="http://schemas.openxmlformats.org/officeDocument/2006/relationships/image"/></Relationships>
</file>

<file path=ppt/slides/_rels/slide2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26.png" Type="http://schemas.openxmlformats.org/officeDocument/2006/relationships/image"/><Relationship Id="rId5" Target="../media/image27.svg" Type="http://schemas.openxmlformats.org/officeDocument/2006/relationships/image"/><Relationship Id="rId6" Target="../media/image7.png" Type="http://schemas.openxmlformats.org/officeDocument/2006/relationships/image"/><Relationship Id="rId7" Target="../media/image8.svg" Type="http://schemas.openxmlformats.org/officeDocument/2006/relationships/image"/></Relationships>
</file>

<file path=ppt/slides/_rels/slide2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9.png" Type="http://schemas.openxmlformats.org/officeDocument/2006/relationships/image"/><Relationship Id="rId11" Target="../media/image20.svg" Type="http://schemas.openxmlformats.org/officeDocument/2006/relationships/image"/><Relationship Id="rId12" Target="../media/image28.png" Type="http://schemas.openxmlformats.org/officeDocument/2006/relationships/image"/><Relationship Id="rId13" Target="../media/image29.svg" Type="http://schemas.openxmlformats.org/officeDocument/2006/relationships/image"/><Relationship Id="rId14" Target="../media/image17.png" Type="http://schemas.openxmlformats.org/officeDocument/2006/relationships/image"/><Relationship Id="rId15" Target="../media/image18.svg" Type="http://schemas.openxmlformats.org/officeDocument/2006/relationships/image"/><Relationship Id="rId16" Target="../media/image7.png" Type="http://schemas.openxmlformats.org/officeDocument/2006/relationships/image"/><Relationship Id="rId17" Target="../media/image8.svg" Type="http://schemas.openxmlformats.org/officeDocument/2006/relationships/image"/><Relationship Id="rId18" Target="../media/image26.png" Type="http://schemas.openxmlformats.org/officeDocument/2006/relationships/image"/><Relationship Id="rId19" Target="../media/image27.svg" Type="http://schemas.openxmlformats.org/officeDocument/2006/relationships/image"/><Relationship Id="rId2" Target="../media/image5.png" Type="http://schemas.openxmlformats.org/officeDocument/2006/relationships/image"/><Relationship Id="rId20" Target="../media/image22.png" Type="http://schemas.openxmlformats.org/officeDocument/2006/relationships/image"/><Relationship Id="rId21" Target="../media/image23.svg" Type="http://schemas.openxmlformats.org/officeDocument/2006/relationships/image"/><Relationship Id="rId3" Target="../media/image6.svg" Type="http://schemas.openxmlformats.org/officeDocument/2006/relationships/image"/><Relationship Id="rId4" Target="../media/image1.png" Type="http://schemas.openxmlformats.org/officeDocument/2006/relationships/image"/><Relationship Id="rId5" Target="../media/image2.svg" Type="http://schemas.openxmlformats.org/officeDocument/2006/relationships/image"/><Relationship Id="rId6" Target="../media/image3.png" Type="http://schemas.openxmlformats.org/officeDocument/2006/relationships/image"/><Relationship Id="rId7" Target="../media/image4.svg" Type="http://schemas.openxmlformats.org/officeDocument/2006/relationships/image"/><Relationship Id="rId8" Target="../media/image9.png" Type="http://schemas.openxmlformats.org/officeDocument/2006/relationships/image"/><Relationship Id="rId9" Target="../media/image10.svg" Type="http://schemas.openxmlformats.org/officeDocument/2006/relationships/image"/></Relationships>
</file>

<file path=ppt/slides/_rels/slide2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6.png" Type="http://schemas.openxmlformats.org/officeDocument/2006/relationships/image"/><Relationship Id="rId11" Target="../media/image37.svg" Type="http://schemas.openxmlformats.org/officeDocument/2006/relationships/image"/><Relationship Id="rId12" Target="../media/image15.png" Type="http://schemas.openxmlformats.org/officeDocument/2006/relationships/image"/><Relationship Id="rId13" Target="../media/image16.svg" Type="http://schemas.openxmlformats.org/officeDocument/2006/relationships/image"/><Relationship Id="rId14" Target="../media/image13.png" Type="http://schemas.openxmlformats.org/officeDocument/2006/relationships/image"/><Relationship Id="rId15" Target="../media/image14.svg" Type="http://schemas.openxmlformats.org/officeDocument/2006/relationships/image"/><Relationship Id="rId16" Target="../media/image38.png" Type="http://schemas.openxmlformats.org/officeDocument/2006/relationships/image"/><Relationship Id="rId17" Target="../media/image39.svg" Type="http://schemas.openxmlformats.org/officeDocument/2006/relationships/image"/><Relationship Id="rId2" Target="../media/image11.png" Type="http://schemas.openxmlformats.org/officeDocument/2006/relationships/image"/><Relationship Id="rId3" Target="../media/image12.svg" Type="http://schemas.openxmlformats.org/officeDocument/2006/relationships/image"/><Relationship Id="rId4" Target="../media/image32.png" Type="http://schemas.openxmlformats.org/officeDocument/2006/relationships/image"/><Relationship Id="rId5" Target="../media/image33.svg" Type="http://schemas.openxmlformats.org/officeDocument/2006/relationships/image"/><Relationship Id="rId6" Target="../media/image30.png" Type="http://schemas.openxmlformats.org/officeDocument/2006/relationships/image"/><Relationship Id="rId7" Target="../media/image31.svg" Type="http://schemas.openxmlformats.org/officeDocument/2006/relationships/image"/><Relationship Id="rId8" Target="../media/image34.png" Type="http://schemas.openxmlformats.org/officeDocument/2006/relationships/image"/><Relationship Id="rId9" Target="../media/image35.svg" Type="http://schemas.openxmlformats.org/officeDocument/2006/relationships/image"/></Relationships>
</file>

<file path=ppt/slides/_rels/slide2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9.png" Type="http://schemas.openxmlformats.org/officeDocument/2006/relationships/image"/><Relationship Id="rId11" Target="../media/image20.svg" Type="http://schemas.openxmlformats.org/officeDocument/2006/relationships/image"/><Relationship Id="rId2" Target="../media/image3.png" Type="http://schemas.openxmlformats.org/officeDocument/2006/relationships/image"/><Relationship Id="rId3" Target="../media/image4.svg" Type="http://schemas.openxmlformats.org/officeDocument/2006/relationships/image"/><Relationship Id="rId4" Target="../media/image57.png" Type="http://schemas.openxmlformats.org/officeDocument/2006/relationships/image"/><Relationship Id="rId5" Target="../media/image58.svg" Type="http://schemas.openxmlformats.org/officeDocument/2006/relationships/image"/><Relationship Id="rId6" Target="../media/image1.png" Type="http://schemas.openxmlformats.org/officeDocument/2006/relationships/image"/><Relationship Id="rId7" Target="../media/image2.svg" Type="http://schemas.openxmlformats.org/officeDocument/2006/relationships/image"/><Relationship Id="rId8" Target="../media/image28.png" Type="http://schemas.openxmlformats.org/officeDocument/2006/relationships/image"/><Relationship Id="rId9" Target="../media/image29.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233466"/>
        </a:solidFill>
      </p:bgPr>
    </p:bg>
    <p:spTree>
      <p:nvGrpSpPr>
        <p:cNvPr id="1" name=""/>
        <p:cNvGrpSpPr/>
        <p:nvPr/>
      </p:nvGrpSpPr>
      <p:grpSpPr>
        <a:xfrm>
          <a:off x="0" y="0"/>
          <a:ext cx="0" cy="0"/>
          <a:chOff x="0" y="0"/>
          <a:chExt cx="0" cy="0"/>
        </a:xfrm>
      </p:grpSpPr>
      <p:sp>
        <p:nvSpPr>
          <p:cNvPr name="Freeform 2" id="2"/>
          <p:cNvSpPr/>
          <p:nvPr/>
        </p:nvSpPr>
        <p:spPr>
          <a:xfrm flipH="false" flipV="false" rot="0">
            <a:off x="-1296599" y="-480956"/>
            <a:ext cx="6188590" cy="6129256"/>
          </a:xfrm>
          <a:custGeom>
            <a:avLst/>
            <a:gdLst/>
            <a:ahLst/>
            <a:cxnLst/>
            <a:rect r="r" b="b" t="t" l="l"/>
            <a:pathLst>
              <a:path h="6129256" w="6188590">
                <a:moveTo>
                  <a:pt x="0" y="0"/>
                </a:moveTo>
                <a:lnTo>
                  <a:pt x="6188590" y="0"/>
                </a:lnTo>
                <a:lnTo>
                  <a:pt x="6188590" y="6129256"/>
                </a:lnTo>
                <a:lnTo>
                  <a:pt x="0" y="612925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0">
            <a:off x="13004905" y="-480956"/>
            <a:ext cx="6188590" cy="6129256"/>
          </a:xfrm>
          <a:custGeom>
            <a:avLst/>
            <a:gdLst/>
            <a:ahLst/>
            <a:cxnLst/>
            <a:rect r="r" b="b" t="t" l="l"/>
            <a:pathLst>
              <a:path h="6129256" w="6188590">
                <a:moveTo>
                  <a:pt x="6188590" y="0"/>
                </a:moveTo>
                <a:lnTo>
                  <a:pt x="0" y="0"/>
                </a:lnTo>
                <a:lnTo>
                  <a:pt x="0" y="6129256"/>
                </a:lnTo>
                <a:lnTo>
                  <a:pt x="6188590" y="6129256"/>
                </a:lnTo>
                <a:lnTo>
                  <a:pt x="618859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882855" y="-6176"/>
            <a:ext cx="20053709" cy="8933016"/>
          </a:xfrm>
          <a:custGeom>
            <a:avLst/>
            <a:gdLst/>
            <a:ahLst/>
            <a:cxnLst/>
            <a:rect r="r" b="b" t="t" l="l"/>
            <a:pathLst>
              <a:path h="8933016" w="20053709">
                <a:moveTo>
                  <a:pt x="0" y="0"/>
                </a:moveTo>
                <a:lnTo>
                  <a:pt x="20053710" y="0"/>
                </a:lnTo>
                <a:lnTo>
                  <a:pt x="20053710" y="8933016"/>
                </a:lnTo>
                <a:lnTo>
                  <a:pt x="0" y="893301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5742209" y="1971511"/>
            <a:ext cx="6803582" cy="8315489"/>
          </a:xfrm>
          <a:custGeom>
            <a:avLst/>
            <a:gdLst/>
            <a:ahLst/>
            <a:cxnLst/>
            <a:rect r="r" b="b" t="t" l="l"/>
            <a:pathLst>
              <a:path h="8315489" w="6803582">
                <a:moveTo>
                  <a:pt x="0" y="0"/>
                </a:moveTo>
                <a:lnTo>
                  <a:pt x="6803582" y="0"/>
                </a:lnTo>
                <a:lnTo>
                  <a:pt x="6803582" y="8315489"/>
                </a:lnTo>
                <a:lnTo>
                  <a:pt x="0" y="831548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2190324" y="5366059"/>
            <a:ext cx="9041868" cy="5589518"/>
          </a:xfrm>
          <a:custGeom>
            <a:avLst/>
            <a:gdLst/>
            <a:ahLst/>
            <a:cxnLst/>
            <a:rect r="r" b="b" t="t" l="l"/>
            <a:pathLst>
              <a:path h="5589518" w="9041868">
                <a:moveTo>
                  <a:pt x="0" y="0"/>
                </a:moveTo>
                <a:lnTo>
                  <a:pt x="9041867" y="0"/>
                </a:lnTo>
                <a:lnTo>
                  <a:pt x="9041867" y="5589518"/>
                </a:lnTo>
                <a:lnTo>
                  <a:pt x="0" y="5589518"/>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true" flipV="false" rot="0">
            <a:off x="11578266" y="5366059"/>
            <a:ext cx="9041868" cy="5589518"/>
          </a:xfrm>
          <a:custGeom>
            <a:avLst/>
            <a:gdLst/>
            <a:ahLst/>
            <a:cxnLst/>
            <a:rect r="r" b="b" t="t" l="l"/>
            <a:pathLst>
              <a:path h="5589518" w="9041868">
                <a:moveTo>
                  <a:pt x="9041868" y="0"/>
                </a:moveTo>
                <a:lnTo>
                  <a:pt x="0" y="0"/>
                </a:lnTo>
                <a:lnTo>
                  <a:pt x="0" y="5589518"/>
                </a:lnTo>
                <a:lnTo>
                  <a:pt x="9041868" y="5589518"/>
                </a:lnTo>
                <a:lnTo>
                  <a:pt x="9041868"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8" id="8"/>
          <p:cNvSpPr/>
          <p:nvPr/>
        </p:nvSpPr>
        <p:spPr>
          <a:xfrm flipH="true" flipV="false" rot="0">
            <a:off x="11578266" y="4460332"/>
            <a:ext cx="5233407" cy="5826668"/>
          </a:xfrm>
          <a:custGeom>
            <a:avLst/>
            <a:gdLst/>
            <a:ahLst/>
            <a:cxnLst/>
            <a:rect r="r" b="b" t="t" l="l"/>
            <a:pathLst>
              <a:path h="5826668" w="5233407">
                <a:moveTo>
                  <a:pt x="5233408" y="0"/>
                </a:moveTo>
                <a:lnTo>
                  <a:pt x="0" y="0"/>
                </a:lnTo>
                <a:lnTo>
                  <a:pt x="0" y="5826668"/>
                </a:lnTo>
                <a:lnTo>
                  <a:pt x="5233408" y="5826668"/>
                </a:lnTo>
                <a:lnTo>
                  <a:pt x="5233408"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1336683" y="4460332"/>
            <a:ext cx="5233407" cy="5826668"/>
          </a:xfrm>
          <a:custGeom>
            <a:avLst/>
            <a:gdLst/>
            <a:ahLst/>
            <a:cxnLst/>
            <a:rect r="r" b="b" t="t" l="l"/>
            <a:pathLst>
              <a:path h="5826668" w="5233407">
                <a:moveTo>
                  <a:pt x="0" y="0"/>
                </a:moveTo>
                <a:lnTo>
                  <a:pt x="5233407" y="0"/>
                </a:lnTo>
                <a:lnTo>
                  <a:pt x="5233407" y="5826668"/>
                </a:lnTo>
                <a:lnTo>
                  <a:pt x="0" y="582666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0" id="10"/>
          <p:cNvSpPr/>
          <p:nvPr/>
        </p:nvSpPr>
        <p:spPr>
          <a:xfrm flipH="false" flipV="false" rot="0">
            <a:off x="5471321" y="8926840"/>
            <a:ext cx="7414882" cy="984157"/>
          </a:xfrm>
          <a:custGeom>
            <a:avLst/>
            <a:gdLst/>
            <a:ahLst/>
            <a:cxnLst/>
            <a:rect r="r" b="b" t="t" l="l"/>
            <a:pathLst>
              <a:path h="984157" w="7414882">
                <a:moveTo>
                  <a:pt x="0" y="0"/>
                </a:moveTo>
                <a:lnTo>
                  <a:pt x="7414882" y="0"/>
                </a:lnTo>
                <a:lnTo>
                  <a:pt x="7414882" y="984157"/>
                </a:lnTo>
                <a:lnTo>
                  <a:pt x="0" y="984157"/>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1" id="11"/>
          <p:cNvSpPr/>
          <p:nvPr/>
        </p:nvSpPr>
        <p:spPr>
          <a:xfrm flipH="false" flipV="false" rot="1925528">
            <a:off x="773009" y="5780844"/>
            <a:ext cx="1426798" cy="902774"/>
          </a:xfrm>
          <a:custGeom>
            <a:avLst/>
            <a:gdLst/>
            <a:ahLst/>
            <a:cxnLst/>
            <a:rect r="r" b="b" t="t" l="l"/>
            <a:pathLst>
              <a:path h="902774" w="1426798">
                <a:moveTo>
                  <a:pt x="0" y="0"/>
                </a:moveTo>
                <a:lnTo>
                  <a:pt x="1426798" y="0"/>
                </a:lnTo>
                <a:lnTo>
                  <a:pt x="1426798" y="902774"/>
                </a:lnTo>
                <a:lnTo>
                  <a:pt x="0" y="902774"/>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2" id="12"/>
          <p:cNvSpPr/>
          <p:nvPr/>
        </p:nvSpPr>
        <p:spPr>
          <a:xfrm flipH="false" flipV="false" rot="-2535148">
            <a:off x="16545901" y="5728472"/>
            <a:ext cx="1426798" cy="902774"/>
          </a:xfrm>
          <a:custGeom>
            <a:avLst/>
            <a:gdLst/>
            <a:ahLst/>
            <a:cxnLst/>
            <a:rect r="r" b="b" t="t" l="l"/>
            <a:pathLst>
              <a:path h="902774" w="1426798">
                <a:moveTo>
                  <a:pt x="0" y="0"/>
                </a:moveTo>
                <a:lnTo>
                  <a:pt x="1426798" y="0"/>
                </a:lnTo>
                <a:lnTo>
                  <a:pt x="1426798" y="902775"/>
                </a:lnTo>
                <a:lnTo>
                  <a:pt x="0" y="902775"/>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3" id="13"/>
          <p:cNvSpPr/>
          <p:nvPr/>
        </p:nvSpPr>
        <p:spPr>
          <a:xfrm flipH="false" flipV="false" rot="0">
            <a:off x="15565750" y="835507"/>
            <a:ext cx="1723976" cy="1673824"/>
          </a:xfrm>
          <a:custGeom>
            <a:avLst/>
            <a:gdLst/>
            <a:ahLst/>
            <a:cxnLst/>
            <a:rect r="r" b="b" t="t" l="l"/>
            <a:pathLst>
              <a:path h="1673824" w="1723976">
                <a:moveTo>
                  <a:pt x="0" y="0"/>
                </a:moveTo>
                <a:lnTo>
                  <a:pt x="1723976" y="0"/>
                </a:lnTo>
                <a:lnTo>
                  <a:pt x="1723976" y="1673824"/>
                </a:lnTo>
                <a:lnTo>
                  <a:pt x="0" y="1673824"/>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TextBox 14" id="14"/>
          <p:cNvSpPr txBox="true"/>
          <p:nvPr/>
        </p:nvSpPr>
        <p:spPr>
          <a:xfrm rot="0">
            <a:off x="2622495" y="71637"/>
            <a:ext cx="13043010" cy="4203998"/>
          </a:xfrm>
          <a:prstGeom prst="rect">
            <a:avLst/>
          </a:prstGeom>
        </p:spPr>
        <p:txBody>
          <a:bodyPr anchor="t" rtlCol="false" tIns="0" lIns="0" bIns="0" rIns="0">
            <a:spAutoFit/>
          </a:bodyPr>
          <a:lstStyle/>
          <a:p>
            <a:pPr algn="ctr">
              <a:lnSpc>
                <a:spcPts val="11823"/>
              </a:lnSpc>
              <a:spcBef>
                <a:spcPct val="0"/>
              </a:spcBef>
            </a:pPr>
            <a:r>
              <a:rPr lang="en-US" sz="9852">
                <a:solidFill>
                  <a:srgbClr val="FFFFFF"/>
                </a:solidFill>
                <a:latin typeface="Pony Club"/>
                <a:ea typeface="Pony Club"/>
                <a:cs typeface="Pony Club"/>
                <a:sym typeface="Pony Club"/>
              </a:rPr>
              <a:t>Magical Unicorns in the Castle</a:t>
            </a:r>
          </a:p>
        </p:txBody>
      </p:sp>
      <p:sp>
        <p:nvSpPr>
          <p:cNvPr name="TextBox 15" id="15"/>
          <p:cNvSpPr txBox="true"/>
          <p:nvPr/>
        </p:nvSpPr>
        <p:spPr>
          <a:xfrm rot="0">
            <a:off x="5471321" y="9037919"/>
            <a:ext cx="7652060" cy="762000"/>
          </a:xfrm>
          <a:prstGeom prst="rect">
            <a:avLst/>
          </a:prstGeom>
        </p:spPr>
        <p:txBody>
          <a:bodyPr anchor="t" rtlCol="false" tIns="0" lIns="0" bIns="0" rIns="0">
            <a:spAutoFit/>
          </a:bodyPr>
          <a:lstStyle/>
          <a:p>
            <a:pPr algn="ctr" marL="0" indent="0" lvl="0">
              <a:lnSpc>
                <a:spcPts val="6000"/>
              </a:lnSpc>
              <a:spcBef>
                <a:spcPct val="0"/>
              </a:spcBef>
            </a:pPr>
            <a:r>
              <a:rPr lang="en-US" sz="5000">
                <a:solidFill>
                  <a:srgbClr val="233466"/>
                </a:solidFill>
                <a:latin typeface="More Sugar Thin"/>
                <a:ea typeface="More Sugar Thin"/>
                <a:cs typeface="More Sugar Thin"/>
                <a:sym typeface="More Sugar Thin"/>
              </a:rPr>
              <a:t>Storybook Presentation</a:t>
            </a:r>
          </a:p>
        </p:txBody>
      </p:sp>
      <p:sp>
        <p:nvSpPr>
          <p:cNvPr name="Freeform 16" id="16"/>
          <p:cNvSpPr/>
          <p:nvPr/>
        </p:nvSpPr>
        <p:spPr>
          <a:xfrm flipH="true" flipV="false" rot="0">
            <a:off x="935708" y="909848"/>
            <a:ext cx="1723976" cy="1673824"/>
          </a:xfrm>
          <a:custGeom>
            <a:avLst/>
            <a:gdLst/>
            <a:ahLst/>
            <a:cxnLst/>
            <a:rect r="r" b="b" t="t" l="l"/>
            <a:pathLst>
              <a:path h="1673824" w="1723976">
                <a:moveTo>
                  <a:pt x="1723976" y="0"/>
                </a:moveTo>
                <a:lnTo>
                  <a:pt x="0" y="0"/>
                </a:lnTo>
                <a:lnTo>
                  <a:pt x="0" y="1673824"/>
                </a:lnTo>
                <a:lnTo>
                  <a:pt x="1723976" y="1673824"/>
                </a:lnTo>
                <a:lnTo>
                  <a:pt x="1723976"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407444" y="7693492"/>
            <a:ext cx="7315200" cy="2832977"/>
          </a:xfrm>
          <a:custGeom>
            <a:avLst/>
            <a:gdLst/>
            <a:ahLst/>
            <a:cxnLst/>
            <a:rect r="r" b="b" t="t" l="l"/>
            <a:pathLst>
              <a:path h="2832977" w="7315200">
                <a:moveTo>
                  <a:pt x="0" y="0"/>
                </a:moveTo>
                <a:lnTo>
                  <a:pt x="7315200" y="0"/>
                </a:lnTo>
                <a:lnTo>
                  <a:pt x="7315200" y="2832978"/>
                </a:lnTo>
                <a:lnTo>
                  <a:pt x="0" y="283297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0972800" y="7512517"/>
            <a:ext cx="7315200" cy="2832977"/>
          </a:xfrm>
          <a:custGeom>
            <a:avLst/>
            <a:gdLst/>
            <a:ahLst/>
            <a:cxnLst/>
            <a:rect r="r" b="b" t="t" l="l"/>
            <a:pathLst>
              <a:path h="2832977" w="7315200">
                <a:moveTo>
                  <a:pt x="0" y="0"/>
                </a:moveTo>
                <a:lnTo>
                  <a:pt x="7315200" y="0"/>
                </a:lnTo>
                <a:lnTo>
                  <a:pt x="7315200" y="2832978"/>
                </a:lnTo>
                <a:lnTo>
                  <a:pt x="0" y="283297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12555323" y="5396146"/>
            <a:ext cx="6034082" cy="5803690"/>
          </a:xfrm>
          <a:custGeom>
            <a:avLst/>
            <a:gdLst/>
            <a:ahLst/>
            <a:cxnLst/>
            <a:rect r="r" b="b" t="t" l="l"/>
            <a:pathLst>
              <a:path h="5803690" w="6034082">
                <a:moveTo>
                  <a:pt x="0" y="0"/>
                </a:moveTo>
                <a:lnTo>
                  <a:pt x="6034082" y="0"/>
                </a:lnTo>
                <a:lnTo>
                  <a:pt x="6034082" y="5803690"/>
                </a:lnTo>
                <a:lnTo>
                  <a:pt x="0" y="580369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5" id="5"/>
          <p:cNvSpPr txBox="true"/>
          <p:nvPr/>
        </p:nvSpPr>
        <p:spPr>
          <a:xfrm rot="0">
            <a:off x="2505389" y="1038225"/>
            <a:ext cx="1327722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E4569E"/>
                </a:solidFill>
                <a:latin typeface="Pony Club"/>
                <a:ea typeface="Pony Club"/>
                <a:cs typeface="Pony Club"/>
                <a:sym typeface="Pony Club"/>
              </a:rPr>
              <a:t>How to Use This Presentation</a:t>
            </a:r>
          </a:p>
        </p:txBody>
      </p:sp>
      <p:sp>
        <p:nvSpPr>
          <p:cNvPr name="TextBox 6" id="6"/>
          <p:cNvSpPr txBox="true"/>
          <p:nvPr/>
        </p:nvSpPr>
        <p:spPr>
          <a:xfrm rot="0">
            <a:off x="1028700" y="3352674"/>
            <a:ext cx="5264145" cy="3863975"/>
          </a:xfrm>
          <a:prstGeom prst="rect">
            <a:avLst/>
          </a:prstGeom>
        </p:spPr>
        <p:txBody>
          <a:bodyPr anchor="t" rtlCol="false" tIns="0" lIns="0" bIns="0" rIns="0">
            <a:spAutoFit/>
          </a:bodyPr>
          <a:lstStyle/>
          <a:p>
            <a:pPr algn="ctr">
              <a:lnSpc>
                <a:spcPts val="2799"/>
              </a:lnSpc>
            </a:pPr>
            <a:r>
              <a:rPr lang="en-US" sz="1999">
                <a:solidFill>
                  <a:srgbClr val="233466"/>
                </a:solidFill>
                <a:latin typeface="Quicksand Medium"/>
                <a:ea typeface="Quicksand Medium"/>
                <a:cs typeface="Quicksand Medium"/>
                <a:sym typeface="Quicksand Medium"/>
              </a:rPr>
              <a:t>Click on the "Google Slides" button below this presentation preview. Make sure to sign in to your Google account. Click on "Make a copy." Start editing your presentation.</a:t>
            </a:r>
          </a:p>
          <a:p>
            <a:pPr algn="ctr">
              <a:lnSpc>
                <a:spcPts val="2799"/>
              </a:lnSpc>
            </a:pPr>
          </a:p>
          <a:p>
            <a:pPr algn="ctr">
              <a:lnSpc>
                <a:spcPts val="2799"/>
              </a:lnSpc>
            </a:pPr>
            <a:r>
              <a:rPr lang="en-US" sz="1999" u="sng">
                <a:solidFill>
                  <a:srgbClr val="233466"/>
                </a:solidFill>
                <a:latin typeface="Quicksand Medium"/>
                <a:ea typeface="Quicksand Medium"/>
                <a:cs typeface="Quicksand Medium"/>
                <a:sym typeface="Quicksand Medium"/>
              </a:rPr>
              <a:t>Alternative: </a:t>
            </a:r>
            <a:r>
              <a:rPr lang="en-US" sz="1999">
                <a:solidFill>
                  <a:srgbClr val="233466"/>
                </a:solidFill>
                <a:latin typeface="Quicksand Medium"/>
                <a:ea typeface="Quicksand Medium"/>
                <a:cs typeface="Quicksand Medium"/>
                <a:sym typeface="Quicksand Medium"/>
              </a:rPr>
              <a:t>Click on the "Share" button on the top right corner in Canva and click on "More" at the bottom of the menu. Enter "Google Drive" in the search bar and click on the GDrive icon to add this design as a Google slide in your GDrive.</a:t>
            </a:r>
          </a:p>
        </p:txBody>
      </p:sp>
      <p:sp>
        <p:nvSpPr>
          <p:cNvPr name="TextBox 7" id="7"/>
          <p:cNvSpPr txBox="true"/>
          <p:nvPr/>
        </p:nvSpPr>
        <p:spPr>
          <a:xfrm rot="0">
            <a:off x="2084333" y="2583096"/>
            <a:ext cx="3155790" cy="511810"/>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Google Slides</a:t>
            </a:r>
          </a:p>
        </p:txBody>
      </p:sp>
      <p:sp>
        <p:nvSpPr>
          <p:cNvPr name="TextBox 8" id="8"/>
          <p:cNvSpPr txBox="true"/>
          <p:nvPr/>
        </p:nvSpPr>
        <p:spPr>
          <a:xfrm rot="0">
            <a:off x="7483470" y="3352674"/>
            <a:ext cx="4970913" cy="3511550"/>
          </a:xfrm>
          <a:prstGeom prst="rect">
            <a:avLst/>
          </a:prstGeom>
        </p:spPr>
        <p:txBody>
          <a:bodyPr anchor="t" rtlCol="false" tIns="0" lIns="0" bIns="0" rIns="0">
            <a:spAutoFit/>
          </a:bodyPr>
          <a:lstStyle/>
          <a:p>
            <a:pPr algn="ctr">
              <a:lnSpc>
                <a:spcPts val="2799"/>
              </a:lnSpc>
            </a:pPr>
            <a:r>
              <a:rPr lang="en-US" sz="1999">
                <a:solidFill>
                  <a:srgbClr val="233466"/>
                </a:solidFill>
                <a:latin typeface="Quicksand Medium"/>
                <a:ea typeface="Quicksand Medium"/>
                <a:cs typeface="Quicksand Medium"/>
                <a:sym typeface="Quicksand Medium"/>
              </a:rPr>
              <a:t>Click on the "PowerPoint" button below this presentation preview. Start editing your presentation.</a:t>
            </a:r>
          </a:p>
          <a:p>
            <a:pPr algn="ctr">
              <a:lnSpc>
                <a:spcPts val="2799"/>
              </a:lnSpc>
            </a:pPr>
          </a:p>
          <a:p>
            <a:pPr algn="ctr">
              <a:lnSpc>
                <a:spcPts val="2799"/>
              </a:lnSpc>
            </a:pPr>
            <a:r>
              <a:rPr lang="en-US" sz="1999" u="sng">
                <a:solidFill>
                  <a:srgbClr val="233466"/>
                </a:solidFill>
                <a:latin typeface="Quicksand Medium"/>
                <a:ea typeface="Quicksand Medium"/>
                <a:cs typeface="Quicksand Medium"/>
                <a:sym typeface="Quicksand Medium"/>
              </a:rPr>
              <a:t>Alternative: </a:t>
            </a:r>
            <a:r>
              <a:rPr lang="en-US" sz="1999">
                <a:solidFill>
                  <a:srgbClr val="233466"/>
                </a:solidFill>
                <a:latin typeface="Quicksand Medium"/>
                <a:ea typeface="Quicksand Medium"/>
                <a:cs typeface="Quicksand Medium"/>
                <a:sym typeface="Quicksand Medium"/>
              </a:rPr>
              <a:t>From Canva template file, Click on the "Share" button on the top right corner in Canva and click on "More" at the bottom of the menu. Enter "PowerPoint" in the search bar and click on the PowerPoint icon to download.</a:t>
            </a:r>
          </a:p>
        </p:txBody>
      </p:sp>
      <p:sp>
        <p:nvSpPr>
          <p:cNvPr name="TextBox 9" id="9"/>
          <p:cNvSpPr txBox="true"/>
          <p:nvPr/>
        </p:nvSpPr>
        <p:spPr>
          <a:xfrm rot="0">
            <a:off x="8348586" y="2583096"/>
            <a:ext cx="3240681" cy="511810"/>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PowerPoint</a:t>
            </a:r>
          </a:p>
        </p:txBody>
      </p:sp>
      <p:sp>
        <p:nvSpPr>
          <p:cNvPr name="TextBox 10" id="10"/>
          <p:cNvSpPr txBox="true"/>
          <p:nvPr/>
        </p:nvSpPr>
        <p:spPr>
          <a:xfrm rot="0">
            <a:off x="13642097" y="3352674"/>
            <a:ext cx="3617203" cy="1749425"/>
          </a:xfrm>
          <a:prstGeom prst="rect">
            <a:avLst/>
          </a:prstGeom>
        </p:spPr>
        <p:txBody>
          <a:bodyPr anchor="t" rtlCol="false" tIns="0" lIns="0" bIns="0" rIns="0">
            <a:spAutoFit/>
          </a:bodyPr>
          <a:lstStyle/>
          <a:p>
            <a:pPr algn="ctr">
              <a:lnSpc>
                <a:spcPts val="2799"/>
              </a:lnSpc>
            </a:pPr>
            <a:r>
              <a:rPr lang="en-US" sz="1999">
                <a:solidFill>
                  <a:srgbClr val="233466"/>
                </a:solidFill>
                <a:latin typeface="Quicksand Medium"/>
                <a:ea typeface="Quicksand Medium"/>
                <a:cs typeface="Quicksand Medium"/>
                <a:sym typeface="Quicksand Medium"/>
              </a:rPr>
              <a:t>Click on the "Canva" button under this presentation preview. Start editing your presentation. You need to sign in to your Canva account.</a:t>
            </a:r>
          </a:p>
        </p:txBody>
      </p:sp>
      <p:sp>
        <p:nvSpPr>
          <p:cNvPr name="TextBox 11" id="11"/>
          <p:cNvSpPr txBox="true"/>
          <p:nvPr/>
        </p:nvSpPr>
        <p:spPr>
          <a:xfrm rot="0">
            <a:off x="14516753" y="2583096"/>
            <a:ext cx="1867891" cy="511810"/>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Canva</a:t>
            </a:r>
          </a:p>
        </p:txBody>
      </p:sp>
      <p:sp>
        <p:nvSpPr>
          <p:cNvPr name="Freeform 12" id="12"/>
          <p:cNvSpPr/>
          <p:nvPr/>
        </p:nvSpPr>
        <p:spPr>
          <a:xfrm flipH="false" flipV="false" rot="0">
            <a:off x="5240123" y="7841811"/>
            <a:ext cx="7315200" cy="2832977"/>
          </a:xfrm>
          <a:custGeom>
            <a:avLst/>
            <a:gdLst/>
            <a:ahLst/>
            <a:cxnLst/>
            <a:rect r="r" b="b" t="t" l="l"/>
            <a:pathLst>
              <a:path h="2832977" w="7315200">
                <a:moveTo>
                  <a:pt x="0" y="0"/>
                </a:moveTo>
                <a:lnTo>
                  <a:pt x="7315200" y="0"/>
                </a:lnTo>
                <a:lnTo>
                  <a:pt x="7315200" y="2832978"/>
                </a:lnTo>
                <a:lnTo>
                  <a:pt x="0" y="283297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1296599" y="-480956"/>
            <a:ext cx="6188590" cy="6129256"/>
          </a:xfrm>
          <a:custGeom>
            <a:avLst/>
            <a:gdLst/>
            <a:ahLst/>
            <a:cxnLst/>
            <a:rect r="r" b="b" t="t" l="l"/>
            <a:pathLst>
              <a:path h="6129256" w="6188590">
                <a:moveTo>
                  <a:pt x="0" y="0"/>
                </a:moveTo>
                <a:lnTo>
                  <a:pt x="6188590" y="0"/>
                </a:lnTo>
                <a:lnTo>
                  <a:pt x="6188590" y="6129256"/>
                </a:lnTo>
                <a:lnTo>
                  <a:pt x="0" y="612925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0">
            <a:off x="13004905" y="-480956"/>
            <a:ext cx="6188590" cy="6129256"/>
          </a:xfrm>
          <a:custGeom>
            <a:avLst/>
            <a:gdLst/>
            <a:ahLst/>
            <a:cxnLst/>
            <a:rect r="r" b="b" t="t" l="l"/>
            <a:pathLst>
              <a:path h="6129256" w="6188590">
                <a:moveTo>
                  <a:pt x="6188590" y="0"/>
                </a:moveTo>
                <a:lnTo>
                  <a:pt x="0" y="0"/>
                </a:lnTo>
                <a:lnTo>
                  <a:pt x="0" y="6129256"/>
                </a:lnTo>
                <a:lnTo>
                  <a:pt x="6188590" y="6129256"/>
                </a:lnTo>
                <a:lnTo>
                  <a:pt x="618859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882855" y="325284"/>
            <a:ext cx="20053709" cy="8933016"/>
          </a:xfrm>
          <a:custGeom>
            <a:avLst/>
            <a:gdLst/>
            <a:ahLst/>
            <a:cxnLst/>
            <a:rect r="r" b="b" t="t" l="l"/>
            <a:pathLst>
              <a:path h="8933016" w="20053709">
                <a:moveTo>
                  <a:pt x="0" y="0"/>
                </a:moveTo>
                <a:lnTo>
                  <a:pt x="20053710" y="0"/>
                </a:lnTo>
                <a:lnTo>
                  <a:pt x="20053710" y="8933016"/>
                </a:lnTo>
                <a:lnTo>
                  <a:pt x="0" y="893301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12769081" y="5396146"/>
            <a:ext cx="6034082" cy="5803690"/>
          </a:xfrm>
          <a:custGeom>
            <a:avLst/>
            <a:gdLst/>
            <a:ahLst/>
            <a:cxnLst/>
            <a:rect r="r" b="b" t="t" l="l"/>
            <a:pathLst>
              <a:path h="5803690" w="6034082">
                <a:moveTo>
                  <a:pt x="0" y="0"/>
                </a:moveTo>
                <a:lnTo>
                  <a:pt x="6034082" y="0"/>
                </a:lnTo>
                <a:lnTo>
                  <a:pt x="6034082" y="5803690"/>
                </a:lnTo>
                <a:lnTo>
                  <a:pt x="0" y="580369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true" flipV="false" rot="0">
            <a:off x="-513634" y="5396146"/>
            <a:ext cx="6034082" cy="5803690"/>
          </a:xfrm>
          <a:custGeom>
            <a:avLst/>
            <a:gdLst/>
            <a:ahLst/>
            <a:cxnLst/>
            <a:rect r="r" b="b" t="t" l="l"/>
            <a:pathLst>
              <a:path h="5803690" w="6034082">
                <a:moveTo>
                  <a:pt x="6034082" y="0"/>
                </a:moveTo>
                <a:lnTo>
                  <a:pt x="0" y="0"/>
                </a:lnTo>
                <a:lnTo>
                  <a:pt x="0" y="5803690"/>
                </a:lnTo>
                <a:lnTo>
                  <a:pt x="6034082" y="5803690"/>
                </a:lnTo>
                <a:lnTo>
                  <a:pt x="6034082"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7" id="7"/>
          <p:cNvGrpSpPr>
            <a:grpSpLocks noChangeAspect="true"/>
          </p:cNvGrpSpPr>
          <p:nvPr/>
        </p:nvGrpSpPr>
        <p:grpSpPr>
          <a:xfrm rot="0">
            <a:off x="6438493" y="2170416"/>
            <a:ext cx="5411013" cy="5946168"/>
            <a:chOff x="0" y="0"/>
            <a:chExt cx="5778500" cy="6350000"/>
          </a:xfrm>
        </p:grpSpPr>
        <p:sp>
          <p:nvSpPr>
            <p:cNvPr name="Freeform 8" id="8"/>
            <p:cNvSpPr/>
            <p:nvPr/>
          </p:nvSpPr>
          <p:spPr>
            <a:xfrm flipH="false" flipV="false" rot="0">
              <a:off x="0" y="0"/>
              <a:ext cx="5778500" cy="6350000"/>
            </a:xfrm>
            <a:custGeom>
              <a:avLst/>
              <a:gdLst/>
              <a:ahLst/>
              <a:cxnLst/>
              <a:rect r="r" b="b" t="t" l="l"/>
              <a:pathLst>
                <a:path h="6350000" w="5778500">
                  <a:moveTo>
                    <a:pt x="2889250" y="0"/>
                  </a:moveTo>
                  <a:cubicBezTo>
                    <a:pt x="1258570" y="0"/>
                    <a:pt x="0" y="1144270"/>
                    <a:pt x="0" y="2917190"/>
                  </a:cubicBezTo>
                  <a:cubicBezTo>
                    <a:pt x="0" y="4175760"/>
                    <a:pt x="0" y="6350000"/>
                    <a:pt x="0" y="6350000"/>
                  </a:cubicBezTo>
                  <a:lnTo>
                    <a:pt x="2889250" y="6350000"/>
                  </a:lnTo>
                  <a:lnTo>
                    <a:pt x="5778500" y="6350000"/>
                  </a:lnTo>
                  <a:cubicBezTo>
                    <a:pt x="5778500" y="6350000"/>
                    <a:pt x="5778500" y="4175760"/>
                    <a:pt x="5778500" y="2917190"/>
                  </a:cubicBezTo>
                  <a:cubicBezTo>
                    <a:pt x="5778500" y="1144270"/>
                    <a:pt x="4519930" y="0"/>
                    <a:pt x="2889250" y="0"/>
                  </a:cubicBezTo>
                  <a:close/>
                </a:path>
              </a:pathLst>
            </a:custGeom>
            <a:blipFill>
              <a:blip r:embed="rId8"/>
              <a:stretch>
                <a:fillRect l="-24122" t="-14988" r="-32075" b="-3520"/>
              </a:stretch>
            </a:blipFill>
          </p:spPr>
        </p:sp>
      </p:grpSp>
      <p:sp>
        <p:nvSpPr>
          <p:cNvPr name="TextBox 9" id="9"/>
          <p:cNvSpPr txBox="true"/>
          <p:nvPr/>
        </p:nvSpPr>
        <p:spPr>
          <a:xfrm rot="0">
            <a:off x="5210552" y="550223"/>
            <a:ext cx="7866897" cy="2033450"/>
          </a:xfrm>
          <a:prstGeom prst="rect">
            <a:avLst/>
          </a:prstGeom>
        </p:spPr>
        <p:txBody>
          <a:bodyPr anchor="t" rtlCol="false" tIns="0" lIns="0" bIns="0" rIns="0">
            <a:spAutoFit/>
          </a:bodyPr>
          <a:lstStyle/>
          <a:p>
            <a:pPr algn="ctr">
              <a:lnSpc>
                <a:spcPts val="9600"/>
              </a:lnSpc>
              <a:spcBef>
                <a:spcPct val="0"/>
              </a:spcBef>
            </a:pPr>
            <a:r>
              <a:rPr lang="en-US" sz="8000">
                <a:solidFill>
                  <a:srgbClr val="FFFFFF"/>
                </a:solidFill>
                <a:latin typeface="Pony Club"/>
                <a:ea typeface="Pony Club"/>
                <a:cs typeface="Pony Club"/>
                <a:sym typeface="Pony Club"/>
              </a:rPr>
              <a:t>This book belongs to...</a:t>
            </a:r>
          </a:p>
        </p:txBody>
      </p:sp>
      <p:sp>
        <p:nvSpPr>
          <p:cNvPr name="Freeform 10" id="10"/>
          <p:cNvSpPr/>
          <p:nvPr/>
        </p:nvSpPr>
        <p:spPr>
          <a:xfrm flipH="false" flipV="false" rot="0">
            <a:off x="15057733" y="559748"/>
            <a:ext cx="2548924" cy="2474773"/>
          </a:xfrm>
          <a:custGeom>
            <a:avLst/>
            <a:gdLst/>
            <a:ahLst/>
            <a:cxnLst/>
            <a:rect r="r" b="b" t="t" l="l"/>
            <a:pathLst>
              <a:path h="2474773" w="2548924">
                <a:moveTo>
                  <a:pt x="0" y="0"/>
                </a:moveTo>
                <a:lnTo>
                  <a:pt x="2548924" y="0"/>
                </a:lnTo>
                <a:lnTo>
                  <a:pt x="2548924" y="2474773"/>
                </a:lnTo>
                <a:lnTo>
                  <a:pt x="0" y="2474773"/>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1" id="11"/>
          <p:cNvSpPr/>
          <p:nvPr/>
        </p:nvSpPr>
        <p:spPr>
          <a:xfrm flipH="true" flipV="false" rot="0">
            <a:off x="523234" y="559748"/>
            <a:ext cx="2548924" cy="2474773"/>
          </a:xfrm>
          <a:custGeom>
            <a:avLst/>
            <a:gdLst/>
            <a:ahLst/>
            <a:cxnLst/>
            <a:rect r="r" b="b" t="t" l="l"/>
            <a:pathLst>
              <a:path h="2474773" w="2548924">
                <a:moveTo>
                  <a:pt x="2548924" y="0"/>
                </a:moveTo>
                <a:lnTo>
                  <a:pt x="0" y="0"/>
                </a:lnTo>
                <a:lnTo>
                  <a:pt x="0" y="2474773"/>
                </a:lnTo>
                <a:lnTo>
                  <a:pt x="2548924" y="2474773"/>
                </a:lnTo>
                <a:lnTo>
                  <a:pt x="2548924"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2" id="12"/>
          <p:cNvSpPr txBox="true"/>
          <p:nvPr/>
        </p:nvSpPr>
        <p:spPr>
          <a:xfrm rot="0">
            <a:off x="6015748" y="8602980"/>
            <a:ext cx="6256504" cy="1253490"/>
          </a:xfrm>
          <a:prstGeom prst="rect">
            <a:avLst/>
          </a:prstGeom>
        </p:spPr>
        <p:txBody>
          <a:bodyPr anchor="t" rtlCol="false" tIns="0" lIns="0" bIns="0" rIns="0">
            <a:spAutoFit/>
          </a:bodyPr>
          <a:lstStyle/>
          <a:p>
            <a:pPr algn="ctr">
              <a:lnSpc>
                <a:spcPts val="3359"/>
              </a:lnSpc>
            </a:pPr>
            <a:r>
              <a:rPr lang="en-US" sz="2400">
                <a:solidFill>
                  <a:srgbClr val="233466"/>
                </a:solidFill>
                <a:latin typeface="Quicksand Medium"/>
                <a:ea typeface="Quicksand Medium"/>
                <a:cs typeface="Quicksand Medium"/>
                <a:sym typeface="Quicksand Medium"/>
              </a:rPr>
              <a:t>I'm Rain, and I'll be sharing with you my beautiful ideas. Follow me at @reallygreatsite to learn more.</a:t>
            </a:r>
            <a:r>
              <a:rPr lang="en-US" sz="2400">
                <a:solidFill>
                  <a:srgbClr val="233466"/>
                </a:solidFill>
                <a:latin typeface="Quicksand Medium"/>
                <a:ea typeface="Quicksand Medium"/>
                <a:cs typeface="Quicksand Medium"/>
                <a:sym typeface="Quicksand Medium"/>
              </a:rPr>
              <a:t> </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341303" y="6321921"/>
            <a:ext cx="6414099" cy="3965079"/>
          </a:xfrm>
          <a:custGeom>
            <a:avLst/>
            <a:gdLst/>
            <a:ahLst/>
            <a:cxnLst/>
            <a:rect r="r" b="b" t="t" l="l"/>
            <a:pathLst>
              <a:path h="3965079" w="6414099">
                <a:moveTo>
                  <a:pt x="0" y="0"/>
                </a:moveTo>
                <a:lnTo>
                  <a:pt x="6414099" y="0"/>
                </a:lnTo>
                <a:lnTo>
                  <a:pt x="6414099" y="3965079"/>
                </a:lnTo>
                <a:lnTo>
                  <a:pt x="0" y="3965079"/>
                </a:lnTo>
                <a:lnTo>
                  <a:pt x="0" y="0"/>
                </a:lnTo>
                <a:close/>
              </a:path>
            </a:pathLst>
          </a:custGeom>
          <a:blipFill>
            <a:blip r:embed="rId2">
              <a:alphaModFix amt="70000"/>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0">
            <a:off x="12185216" y="6321921"/>
            <a:ext cx="6414099" cy="3965079"/>
          </a:xfrm>
          <a:custGeom>
            <a:avLst/>
            <a:gdLst/>
            <a:ahLst/>
            <a:cxnLst/>
            <a:rect r="r" b="b" t="t" l="l"/>
            <a:pathLst>
              <a:path h="3965079" w="6414099">
                <a:moveTo>
                  <a:pt x="6414099" y="0"/>
                </a:moveTo>
                <a:lnTo>
                  <a:pt x="0" y="0"/>
                </a:lnTo>
                <a:lnTo>
                  <a:pt x="0" y="3965079"/>
                </a:lnTo>
                <a:lnTo>
                  <a:pt x="6414099" y="3965079"/>
                </a:lnTo>
                <a:lnTo>
                  <a:pt x="6414099" y="0"/>
                </a:lnTo>
                <a:close/>
              </a:path>
            </a:pathLst>
          </a:custGeom>
          <a:blipFill>
            <a:blip r:embed="rId2">
              <a:alphaModFix amt="70000"/>
              <a:extLst>
                <a:ext uri="{96DAC541-7B7A-43D3-8B79-37D633B846F1}">
                  <asvg:svgBlip xmlns:asvg="http://schemas.microsoft.com/office/drawing/2016/SVG/main" r:embed="rId3"/>
                </a:ext>
              </a:extLst>
            </a:blip>
            <a:stretch>
              <a:fillRect l="0" t="0" r="0" b="0"/>
            </a:stretch>
          </a:blipFill>
        </p:spPr>
      </p:sp>
      <p:sp>
        <p:nvSpPr>
          <p:cNvPr name="AutoShape 4" id="4"/>
          <p:cNvSpPr/>
          <p:nvPr/>
        </p:nvSpPr>
        <p:spPr>
          <a:xfrm>
            <a:off x="0" y="4208458"/>
            <a:ext cx="18280045" cy="0"/>
          </a:xfrm>
          <a:prstGeom prst="line">
            <a:avLst/>
          </a:prstGeom>
          <a:ln cap="flat" w="142875">
            <a:solidFill>
              <a:srgbClr val="F078B1"/>
            </a:solidFill>
            <a:prstDash val="sysDot"/>
            <a:headEnd type="none" len="sm" w="sm"/>
            <a:tailEnd type="none" len="sm" w="sm"/>
          </a:ln>
        </p:spPr>
      </p:sp>
      <p:sp>
        <p:nvSpPr>
          <p:cNvPr name="TextBox 5" id="5"/>
          <p:cNvSpPr txBox="true"/>
          <p:nvPr/>
        </p:nvSpPr>
        <p:spPr>
          <a:xfrm rot="0">
            <a:off x="2505389" y="958804"/>
            <a:ext cx="1327722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E4569E"/>
                </a:solidFill>
                <a:latin typeface="Pony Club"/>
                <a:ea typeface="Pony Club"/>
                <a:cs typeface="Pony Club"/>
                <a:sym typeface="Pony Club"/>
              </a:rPr>
              <a:t>Timeline of the Story</a:t>
            </a:r>
          </a:p>
        </p:txBody>
      </p:sp>
      <p:sp>
        <p:nvSpPr>
          <p:cNvPr name="TextBox 6" id="6"/>
          <p:cNvSpPr txBox="true"/>
          <p:nvPr/>
        </p:nvSpPr>
        <p:spPr>
          <a:xfrm rot="0">
            <a:off x="1227948" y="6349531"/>
            <a:ext cx="3023104" cy="1253490"/>
          </a:xfrm>
          <a:prstGeom prst="rect">
            <a:avLst/>
          </a:prstGeom>
        </p:spPr>
        <p:txBody>
          <a:bodyPr anchor="t" rtlCol="false" tIns="0" lIns="0" bIns="0" rIns="0">
            <a:spAutoFit/>
          </a:bodyPr>
          <a:lstStyle/>
          <a:p>
            <a:pPr algn="ctr">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7" id="7"/>
          <p:cNvSpPr txBox="true"/>
          <p:nvPr/>
        </p:nvSpPr>
        <p:spPr>
          <a:xfrm rot="0">
            <a:off x="1805554" y="5656730"/>
            <a:ext cx="1867891" cy="511810"/>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grpSp>
        <p:nvGrpSpPr>
          <p:cNvPr name="Group 8" id="8"/>
          <p:cNvGrpSpPr/>
          <p:nvPr/>
        </p:nvGrpSpPr>
        <p:grpSpPr>
          <a:xfrm rot="0">
            <a:off x="1352254" y="3238051"/>
            <a:ext cx="2774491" cy="2039910"/>
            <a:chOff x="0" y="0"/>
            <a:chExt cx="3699322" cy="2719880"/>
          </a:xfrm>
        </p:grpSpPr>
        <p:grpSp>
          <p:nvGrpSpPr>
            <p:cNvPr name="Group 9" id="9"/>
            <p:cNvGrpSpPr/>
            <p:nvPr/>
          </p:nvGrpSpPr>
          <p:grpSpPr>
            <a:xfrm rot="0">
              <a:off x="295443" y="0"/>
              <a:ext cx="3108435" cy="2719880"/>
              <a:chOff x="0" y="0"/>
              <a:chExt cx="812800" cy="711200"/>
            </a:xfrm>
          </p:grpSpPr>
          <p:sp>
            <p:nvSpPr>
              <p:cNvPr name="Freeform 10" id="10"/>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11" id="11"/>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12" id="12"/>
            <p:cNvSpPr txBox="true"/>
            <p:nvPr/>
          </p:nvSpPr>
          <p:spPr>
            <a:xfrm rot="0">
              <a:off x="0" y="623951"/>
              <a:ext cx="3699322" cy="1400175"/>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FFFFF"/>
                  </a:solidFill>
                  <a:latin typeface="Pony Club"/>
                  <a:ea typeface="Pony Club"/>
                  <a:cs typeface="Pony Club"/>
                  <a:sym typeface="Pony Club"/>
                </a:rPr>
                <a:t>1</a:t>
              </a:r>
            </a:p>
          </p:txBody>
        </p:sp>
      </p:grpSp>
      <p:sp>
        <p:nvSpPr>
          <p:cNvPr name="TextBox 13" id="13"/>
          <p:cNvSpPr txBox="true"/>
          <p:nvPr/>
        </p:nvSpPr>
        <p:spPr>
          <a:xfrm rot="0">
            <a:off x="5495189" y="6349531"/>
            <a:ext cx="3023104" cy="1253490"/>
          </a:xfrm>
          <a:prstGeom prst="rect">
            <a:avLst/>
          </a:prstGeom>
        </p:spPr>
        <p:txBody>
          <a:bodyPr anchor="t" rtlCol="false" tIns="0" lIns="0" bIns="0" rIns="0">
            <a:spAutoFit/>
          </a:bodyPr>
          <a:lstStyle/>
          <a:p>
            <a:pPr algn="ctr">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14" id="14"/>
          <p:cNvSpPr txBox="true"/>
          <p:nvPr/>
        </p:nvSpPr>
        <p:spPr>
          <a:xfrm rot="0">
            <a:off x="6072796" y="5656730"/>
            <a:ext cx="1867891" cy="511810"/>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grpSp>
        <p:nvGrpSpPr>
          <p:cNvPr name="Group 15" id="15"/>
          <p:cNvGrpSpPr/>
          <p:nvPr/>
        </p:nvGrpSpPr>
        <p:grpSpPr>
          <a:xfrm rot="0">
            <a:off x="5619496" y="3238051"/>
            <a:ext cx="2774491" cy="2039910"/>
            <a:chOff x="0" y="0"/>
            <a:chExt cx="3699322" cy="2719880"/>
          </a:xfrm>
        </p:grpSpPr>
        <p:grpSp>
          <p:nvGrpSpPr>
            <p:cNvPr name="Group 16" id="16"/>
            <p:cNvGrpSpPr/>
            <p:nvPr/>
          </p:nvGrpSpPr>
          <p:grpSpPr>
            <a:xfrm rot="0">
              <a:off x="295443" y="0"/>
              <a:ext cx="3108435" cy="2719880"/>
              <a:chOff x="0" y="0"/>
              <a:chExt cx="812800" cy="711200"/>
            </a:xfrm>
          </p:grpSpPr>
          <p:sp>
            <p:nvSpPr>
              <p:cNvPr name="Freeform 17" id="17"/>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18" id="18"/>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19" id="19"/>
            <p:cNvSpPr txBox="true"/>
            <p:nvPr/>
          </p:nvSpPr>
          <p:spPr>
            <a:xfrm rot="0">
              <a:off x="0" y="623951"/>
              <a:ext cx="3699322" cy="1400175"/>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FFFFF"/>
                  </a:solidFill>
                  <a:latin typeface="Pony Club"/>
                  <a:ea typeface="Pony Club"/>
                  <a:cs typeface="Pony Club"/>
                  <a:sym typeface="Pony Club"/>
                </a:rPr>
                <a:t>2</a:t>
              </a:r>
            </a:p>
          </p:txBody>
        </p:sp>
      </p:grpSp>
      <p:sp>
        <p:nvSpPr>
          <p:cNvPr name="TextBox 20" id="20"/>
          <p:cNvSpPr txBox="true"/>
          <p:nvPr/>
        </p:nvSpPr>
        <p:spPr>
          <a:xfrm rot="0">
            <a:off x="9766069" y="6349531"/>
            <a:ext cx="3023104" cy="1253490"/>
          </a:xfrm>
          <a:prstGeom prst="rect">
            <a:avLst/>
          </a:prstGeom>
        </p:spPr>
        <p:txBody>
          <a:bodyPr anchor="t" rtlCol="false" tIns="0" lIns="0" bIns="0" rIns="0">
            <a:spAutoFit/>
          </a:bodyPr>
          <a:lstStyle/>
          <a:p>
            <a:pPr algn="ctr">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21" id="21"/>
          <p:cNvSpPr txBox="true"/>
          <p:nvPr/>
        </p:nvSpPr>
        <p:spPr>
          <a:xfrm rot="0">
            <a:off x="10343675" y="5656730"/>
            <a:ext cx="1867891" cy="511810"/>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grpSp>
        <p:nvGrpSpPr>
          <p:cNvPr name="Group 22" id="22"/>
          <p:cNvGrpSpPr/>
          <p:nvPr/>
        </p:nvGrpSpPr>
        <p:grpSpPr>
          <a:xfrm rot="0">
            <a:off x="9890375" y="3238051"/>
            <a:ext cx="2774491" cy="2039910"/>
            <a:chOff x="0" y="0"/>
            <a:chExt cx="3699322" cy="2719880"/>
          </a:xfrm>
        </p:grpSpPr>
        <p:grpSp>
          <p:nvGrpSpPr>
            <p:cNvPr name="Group 23" id="23"/>
            <p:cNvGrpSpPr/>
            <p:nvPr/>
          </p:nvGrpSpPr>
          <p:grpSpPr>
            <a:xfrm rot="0">
              <a:off x="295443" y="0"/>
              <a:ext cx="3108435" cy="2719880"/>
              <a:chOff x="0" y="0"/>
              <a:chExt cx="812800" cy="711200"/>
            </a:xfrm>
          </p:grpSpPr>
          <p:sp>
            <p:nvSpPr>
              <p:cNvPr name="Freeform 24" id="24"/>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25" id="25"/>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26" id="26"/>
            <p:cNvSpPr txBox="true"/>
            <p:nvPr/>
          </p:nvSpPr>
          <p:spPr>
            <a:xfrm rot="0">
              <a:off x="0" y="623951"/>
              <a:ext cx="3699322" cy="1400175"/>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FFFFF"/>
                  </a:solidFill>
                  <a:latin typeface="Pony Club"/>
                  <a:ea typeface="Pony Club"/>
                  <a:cs typeface="Pony Club"/>
                  <a:sym typeface="Pony Club"/>
                </a:rPr>
                <a:t>3</a:t>
              </a:r>
            </a:p>
          </p:txBody>
        </p:sp>
      </p:grpSp>
      <p:sp>
        <p:nvSpPr>
          <p:cNvPr name="TextBox 27" id="27"/>
          <p:cNvSpPr txBox="true"/>
          <p:nvPr/>
        </p:nvSpPr>
        <p:spPr>
          <a:xfrm rot="0">
            <a:off x="14036948" y="6349531"/>
            <a:ext cx="3023104" cy="1253490"/>
          </a:xfrm>
          <a:prstGeom prst="rect">
            <a:avLst/>
          </a:prstGeom>
        </p:spPr>
        <p:txBody>
          <a:bodyPr anchor="t" rtlCol="false" tIns="0" lIns="0" bIns="0" rIns="0">
            <a:spAutoFit/>
          </a:bodyPr>
          <a:lstStyle/>
          <a:p>
            <a:pPr algn="ctr">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28" id="28"/>
          <p:cNvSpPr txBox="true"/>
          <p:nvPr/>
        </p:nvSpPr>
        <p:spPr>
          <a:xfrm rot="0">
            <a:off x="14614555" y="5656730"/>
            <a:ext cx="1867891" cy="511810"/>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grpSp>
        <p:nvGrpSpPr>
          <p:cNvPr name="Group 29" id="29"/>
          <p:cNvGrpSpPr/>
          <p:nvPr/>
        </p:nvGrpSpPr>
        <p:grpSpPr>
          <a:xfrm rot="0">
            <a:off x="14161255" y="3238051"/>
            <a:ext cx="2774491" cy="2039910"/>
            <a:chOff x="0" y="0"/>
            <a:chExt cx="3699322" cy="2719880"/>
          </a:xfrm>
        </p:grpSpPr>
        <p:grpSp>
          <p:nvGrpSpPr>
            <p:cNvPr name="Group 30" id="30"/>
            <p:cNvGrpSpPr/>
            <p:nvPr/>
          </p:nvGrpSpPr>
          <p:grpSpPr>
            <a:xfrm rot="0">
              <a:off x="295443" y="0"/>
              <a:ext cx="3108435" cy="2719880"/>
              <a:chOff x="0" y="0"/>
              <a:chExt cx="812800" cy="711200"/>
            </a:xfrm>
          </p:grpSpPr>
          <p:sp>
            <p:nvSpPr>
              <p:cNvPr name="Freeform 31" id="31"/>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32" id="32"/>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33" id="33"/>
            <p:cNvSpPr txBox="true"/>
            <p:nvPr/>
          </p:nvSpPr>
          <p:spPr>
            <a:xfrm rot="0">
              <a:off x="0" y="623951"/>
              <a:ext cx="3699322" cy="1400175"/>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FFFFF"/>
                  </a:solidFill>
                  <a:latin typeface="Pony Club"/>
                  <a:ea typeface="Pony Club"/>
                  <a:cs typeface="Pony Club"/>
                  <a:sym typeface="Pony Club"/>
                </a:rPr>
                <a:t>4</a:t>
              </a:r>
            </a:p>
          </p:txBody>
        </p:sp>
      </p:grpSp>
      <p:sp>
        <p:nvSpPr>
          <p:cNvPr name="Freeform 34" id="34"/>
          <p:cNvSpPr/>
          <p:nvPr/>
        </p:nvSpPr>
        <p:spPr>
          <a:xfrm flipH="false" flipV="false" rot="1454392">
            <a:off x="14183527" y="937464"/>
            <a:ext cx="1708327" cy="1080905"/>
          </a:xfrm>
          <a:custGeom>
            <a:avLst/>
            <a:gdLst/>
            <a:ahLst/>
            <a:cxnLst/>
            <a:rect r="r" b="b" t="t" l="l"/>
            <a:pathLst>
              <a:path h="1080905" w="1708327">
                <a:moveTo>
                  <a:pt x="0" y="0"/>
                </a:moveTo>
                <a:lnTo>
                  <a:pt x="1708327" y="0"/>
                </a:lnTo>
                <a:lnTo>
                  <a:pt x="1708327" y="1080905"/>
                </a:lnTo>
                <a:lnTo>
                  <a:pt x="0" y="108090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35" id="35"/>
          <p:cNvSpPr/>
          <p:nvPr/>
        </p:nvSpPr>
        <p:spPr>
          <a:xfrm flipH="false" flipV="false" rot="1583290">
            <a:off x="10456438" y="8855248"/>
            <a:ext cx="1274014" cy="806103"/>
          </a:xfrm>
          <a:custGeom>
            <a:avLst/>
            <a:gdLst/>
            <a:ahLst/>
            <a:cxnLst/>
            <a:rect r="r" b="b" t="t" l="l"/>
            <a:pathLst>
              <a:path h="806103" w="1274014">
                <a:moveTo>
                  <a:pt x="0" y="0"/>
                </a:moveTo>
                <a:lnTo>
                  <a:pt x="1274014" y="0"/>
                </a:lnTo>
                <a:lnTo>
                  <a:pt x="1274014" y="806104"/>
                </a:lnTo>
                <a:lnTo>
                  <a:pt x="0" y="80610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36" id="36"/>
          <p:cNvSpPr/>
          <p:nvPr/>
        </p:nvSpPr>
        <p:spPr>
          <a:xfrm flipH="false" flipV="false" rot="-1554393">
            <a:off x="2392436" y="937464"/>
            <a:ext cx="1708327" cy="1080905"/>
          </a:xfrm>
          <a:custGeom>
            <a:avLst/>
            <a:gdLst/>
            <a:ahLst/>
            <a:cxnLst/>
            <a:rect r="r" b="b" t="t" l="l"/>
            <a:pathLst>
              <a:path h="1080905" w="1708327">
                <a:moveTo>
                  <a:pt x="0" y="0"/>
                </a:moveTo>
                <a:lnTo>
                  <a:pt x="1708327" y="0"/>
                </a:lnTo>
                <a:lnTo>
                  <a:pt x="1708327" y="1080905"/>
                </a:lnTo>
                <a:lnTo>
                  <a:pt x="0" y="108090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37" id="37"/>
          <p:cNvSpPr/>
          <p:nvPr/>
        </p:nvSpPr>
        <p:spPr>
          <a:xfrm flipH="false" flipV="false" rot="-1906763">
            <a:off x="6785628" y="8777592"/>
            <a:ext cx="1274014" cy="806103"/>
          </a:xfrm>
          <a:custGeom>
            <a:avLst/>
            <a:gdLst/>
            <a:ahLst/>
            <a:cxnLst/>
            <a:rect r="r" b="b" t="t" l="l"/>
            <a:pathLst>
              <a:path h="806103" w="1274014">
                <a:moveTo>
                  <a:pt x="0" y="0"/>
                </a:moveTo>
                <a:lnTo>
                  <a:pt x="1274014" y="0"/>
                </a:lnTo>
                <a:lnTo>
                  <a:pt x="1274014" y="806103"/>
                </a:lnTo>
                <a:lnTo>
                  <a:pt x="0" y="80610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7667311" y="-215334"/>
            <a:ext cx="10821422" cy="10717669"/>
          </a:xfrm>
          <a:custGeom>
            <a:avLst/>
            <a:gdLst/>
            <a:ahLst/>
            <a:cxnLst/>
            <a:rect r="r" b="b" t="t" l="l"/>
            <a:pathLst>
              <a:path h="10717669" w="10821422">
                <a:moveTo>
                  <a:pt x="0" y="0"/>
                </a:moveTo>
                <a:lnTo>
                  <a:pt x="10821422" y="0"/>
                </a:lnTo>
                <a:lnTo>
                  <a:pt x="10821422" y="10717668"/>
                </a:lnTo>
                <a:lnTo>
                  <a:pt x="0" y="1071766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5029030" y="1469091"/>
            <a:ext cx="15429453" cy="9033244"/>
          </a:xfrm>
          <a:custGeom>
            <a:avLst/>
            <a:gdLst/>
            <a:ahLst/>
            <a:cxnLst/>
            <a:rect r="r" b="b" t="t" l="l"/>
            <a:pathLst>
              <a:path h="9033244" w="15429453">
                <a:moveTo>
                  <a:pt x="0" y="0"/>
                </a:moveTo>
                <a:lnTo>
                  <a:pt x="15429453" y="0"/>
                </a:lnTo>
                <a:lnTo>
                  <a:pt x="15429453" y="9033243"/>
                </a:lnTo>
                <a:lnTo>
                  <a:pt x="0" y="903324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4" id="4"/>
          <p:cNvSpPr txBox="true"/>
          <p:nvPr/>
        </p:nvSpPr>
        <p:spPr>
          <a:xfrm rot="0">
            <a:off x="1098332" y="1478616"/>
            <a:ext cx="13277223" cy="1047750"/>
          </a:xfrm>
          <a:prstGeom prst="rect">
            <a:avLst/>
          </a:prstGeom>
        </p:spPr>
        <p:txBody>
          <a:bodyPr anchor="t" rtlCol="false" tIns="0" lIns="0" bIns="0" rIns="0">
            <a:spAutoFit/>
          </a:bodyPr>
          <a:lstStyle/>
          <a:p>
            <a:pPr algn="l" marL="0" indent="0" lvl="0">
              <a:lnSpc>
                <a:spcPts val="8399"/>
              </a:lnSpc>
              <a:spcBef>
                <a:spcPct val="0"/>
              </a:spcBef>
            </a:pPr>
            <a:r>
              <a:rPr lang="en-US" sz="6999">
                <a:solidFill>
                  <a:srgbClr val="E4569E"/>
                </a:solidFill>
                <a:latin typeface="Pony Club"/>
                <a:ea typeface="Pony Club"/>
                <a:cs typeface="Pony Club"/>
                <a:sym typeface="Pony Club"/>
              </a:rPr>
              <a:t>Keep In Mind...</a:t>
            </a:r>
          </a:p>
        </p:txBody>
      </p:sp>
      <p:sp>
        <p:nvSpPr>
          <p:cNvPr name="Freeform 5" id="5"/>
          <p:cNvSpPr/>
          <p:nvPr/>
        </p:nvSpPr>
        <p:spPr>
          <a:xfrm flipH="false" flipV="false" rot="0">
            <a:off x="-764908" y="3164080"/>
            <a:ext cx="10712351" cy="1421821"/>
          </a:xfrm>
          <a:custGeom>
            <a:avLst/>
            <a:gdLst/>
            <a:ahLst/>
            <a:cxnLst/>
            <a:rect r="r" b="b" t="t" l="l"/>
            <a:pathLst>
              <a:path h="1421821" w="10712351">
                <a:moveTo>
                  <a:pt x="0" y="0"/>
                </a:moveTo>
                <a:lnTo>
                  <a:pt x="10712351" y="0"/>
                </a:lnTo>
                <a:lnTo>
                  <a:pt x="10712351" y="1421821"/>
                </a:lnTo>
                <a:lnTo>
                  <a:pt x="0" y="142182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199063">
            <a:off x="10393356" y="2134742"/>
            <a:ext cx="8853681" cy="7920020"/>
          </a:xfrm>
          <a:custGeom>
            <a:avLst/>
            <a:gdLst/>
            <a:ahLst/>
            <a:cxnLst/>
            <a:rect r="r" b="b" t="t" l="l"/>
            <a:pathLst>
              <a:path h="7920020" w="8853681">
                <a:moveTo>
                  <a:pt x="0" y="0"/>
                </a:moveTo>
                <a:lnTo>
                  <a:pt x="8853682" y="0"/>
                </a:lnTo>
                <a:lnTo>
                  <a:pt x="8853682" y="7920021"/>
                </a:lnTo>
                <a:lnTo>
                  <a:pt x="0" y="792002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7" id="7"/>
          <p:cNvSpPr txBox="true"/>
          <p:nvPr/>
        </p:nvSpPr>
        <p:spPr>
          <a:xfrm rot="0">
            <a:off x="4204956" y="3428488"/>
            <a:ext cx="4759888" cy="834390"/>
          </a:xfrm>
          <a:prstGeom prst="rect">
            <a:avLst/>
          </a:prstGeom>
        </p:spPr>
        <p:txBody>
          <a:bodyPr anchor="t" rtlCol="false" tIns="0" lIns="0" bIns="0" rIns="0">
            <a:spAutoFit/>
          </a:bodyPr>
          <a:lstStyle/>
          <a:p>
            <a:pPr algn="l">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8" id="8"/>
          <p:cNvSpPr txBox="true"/>
          <p:nvPr/>
        </p:nvSpPr>
        <p:spPr>
          <a:xfrm rot="0">
            <a:off x="1314072" y="3604798"/>
            <a:ext cx="1867891" cy="511810"/>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sp>
        <p:nvSpPr>
          <p:cNvPr name="Freeform 9" id="9"/>
          <p:cNvSpPr/>
          <p:nvPr/>
        </p:nvSpPr>
        <p:spPr>
          <a:xfrm flipH="false" flipV="false" rot="0">
            <a:off x="-764908" y="4946385"/>
            <a:ext cx="10712351" cy="1421821"/>
          </a:xfrm>
          <a:custGeom>
            <a:avLst/>
            <a:gdLst/>
            <a:ahLst/>
            <a:cxnLst/>
            <a:rect r="r" b="b" t="t" l="l"/>
            <a:pathLst>
              <a:path h="1421821" w="10712351">
                <a:moveTo>
                  <a:pt x="0" y="0"/>
                </a:moveTo>
                <a:lnTo>
                  <a:pt x="10712351" y="0"/>
                </a:lnTo>
                <a:lnTo>
                  <a:pt x="10712351" y="1421821"/>
                </a:lnTo>
                <a:lnTo>
                  <a:pt x="0" y="142182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10" id="10"/>
          <p:cNvSpPr txBox="true"/>
          <p:nvPr/>
        </p:nvSpPr>
        <p:spPr>
          <a:xfrm rot="0">
            <a:off x="4204956" y="5210792"/>
            <a:ext cx="4759888" cy="834390"/>
          </a:xfrm>
          <a:prstGeom prst="rect">
            <a:avLst/>
          </a:prstGeom>
        </p:spPr>
        <p:txBody>
          <a:bodyPr anchor="t" rtlCol="false" tIns="0" lIns="0" bIns="0" rIns="0">
            <a:spAutoFit/>
          </a:bodyPr>
          <a:lstStyle/>
          <a:p>
            <a:pPr algn="l">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11" id="11"/>
          <p:cNvSpPr txBox="true"/>
          <p:nvPr/>
        </p:nvSpPr>
        <p:spPr>
          <a:xfrm rot="0">
            <a:off x="1314072" y="5387103"/>
            <a:ext cx="1867891" cy="511810"/>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sp>
        <p:nvSpPr>
          <p:cNvPr name="Freeform 12" id="12"/>
          <p:cNvSpPr/>
          <p:nvPr/>
        </p:nvSpPr>
        <p:spPr>
          <a:xfrm flipH="false" flipV="false" rot="0">
            <a:off x="-764908" y="6730156"/>
            <a:ext cx="10712351" cy="1421821"/>
          </a:xfrm>
          <a:custGeom>
            <a:avLst/>
            <a:gdLst/>
            <a:ahLst/>
            <a:cxnLst/>
            <a:rect r="r" b="b" t="t" l="l"/>
            <a:pathLst>
              <a:path h="1421821" w="10712351">
                <a:moveTo>
                  <a:pt x="0" y="0"/>
                </a:moveTo>
                <a:lnTo>
                  <a:pt x="10712351" y="0"/>
                </a:lnTo>
                <a:lnTo>
                  <a:pt x="10712351" y="1421821"/>
                </a:lnTo>
                <a:lnTo>
                  <a:pt x="0" y="142182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13" id="13"/>
          <p:cNvSpPr txBox="true"/>
          <p:nvPr/>
        </p:nvSpPr>
        <p:spPr>
          <a:xfrm rot="0">
            <a:off x="4204956" y="6994564"/>
            <a:ext cx="4759888" cy="834390"/>
          </a:xfrm>
          <a:prstGeom prst="rect">
            <a:avLst/>
          </a:prstGeom>
        </p:spPr>
        <p:txBody>
          <a:bodyPr anchor="t" rtlCol="false" tIns="0" lIns="0" bIns="0" rIns="0">
            <a:spAutoFit/>
          </a:bodyPr>
          <a:lstStyle/>
          <a:p>
            <a:pPr algn="l">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14" id="14"/>
          <p:cNvSpPr txBox="true"/>
          <p:nvPr/>
        </p:nvSpPr>
        <p:spPr>
          <a:xfrm rot="0">
            <a:off x="1314072" y="7170874"/>
            <a:ext cx="1867891" cy="511810"/>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sp>
        <p:nvSpPr>
          <p:cNvPr name="Freeform 15" id="15"/>
          <p:cNvSpPr/>
          <p:nvPr/>
        </p:nvSpPr>
        <p:spPr>
          <a:xfrm flipH="false" flipV="false" rot="0">
            <a:off x="6805323" y="856858"/>
            <a:ext cx="2089889" cy="2029092"/>
          </a:xfrm>
          <a:custGeom>
            <a:avLst/>
            <a:gdLst/>
            <a:ahLst/>
            <a:cxnLst/>
            <a:rect r="r" b="b" t="t" l="l"/>
            <a:pathLst>
              <a:path h="2029092" w="2089889">
                <a:moveTo>
                  <a:pt x="0" y="0"/>
                </a:moveTo>
                <a:lnTo>
                  <a:pt x="2089889" y="0"/>
                </a:lnTo>
                <a:lnTo>
                  <a:pt x="2089889" y="2029092"/>
                </a:lnTo>
                <a:lnTo>
                  <a:pt x="0" y="2029092"/>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6" id="16"/>
          <p:cNvSpPr/>
          <p:nvPr/>
        </p:nvSpPr>
        <p:spPr>
          <a:xfrm flipH="true" flipV="false" rot="0">
            <a:off x="2520097" y="8615689"/>
            <a:ext cx="1323731" cy="1285223"/>
          </a:xfrm>
          <a:custGeom>
            <a:avLst/>
            <a:gdLst/>
            <a:ahLst/>
            <a:cxnLst/>
            <a:rect r="r" b="b" t="t" l="l"/>
            <a:pathLst>
              <a:path h="1285223" w="1323731">
                <a:moveTo>
                  <a:pt x="1323731" y="0"/>
                </a:moveTo>
                <a:lnTo>
                  <a:pt x="0" y="0"/>
                </a:lnTo>
                <a:lnTo>
                  <a:pt x="0" y="1285222"/>
                </a:lnTo>
                <a:lnTo>
                  <a:pt x="1323731" y="1285222"/>
                </a:lnTo>
                <a:lnTo>
                  <a:pt x="1323731"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349546" y="3097187"/>
            <a:ext cx="5882574" cy="7189813"/>
          </a:xfrm>
          <a:custGeom>
            <a:avLst/>
            <a:gdLst/>
            <a:ahLst/>
            <a:cxnLst/>
            <a:rect r="r" b="b" t="t" l="l"/>
            <a:pathLst>
              <a:path h="7189813" w="5882574">
                <a:moveTo>
                  <a:pt x="0" y="0"/>
                </a:moveTo>
                <a:lnTo>
                  <a:pt x="5882574" y="0"/>
                </a:lnTo>
                <a:lnTo>
                  <a:pt x="5882574" y="7189813"/>
                </a:lnTo>
                <a:lnTo>
                  <a:pt x="0" y="7189813"/>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574464" y="5098078"/>
            <a:ext cx="4619798" cy="5143500"/>
          </a:xfrm>
          <a:custGeom>
            <a:avLst/>
            <a:gdLst/>
            <a:ahLst/>
            <a:cxnLst/>
            <a:rect r="r" b="b" t="t" l="l"/>
            <a:pathLst>
              <a:path h="5143500" w="4619798">
                <a:moveTo>
                  <a:pt x="0" y="0"/>
                </a:moveTo>
                <a:lnTo>
                  <a:pt x="4619798" y="0"/>
                </a:lnTo>
                <a:lnTo>
                  <a:pt x="4619798" y="5143500"/>
                </a:lnTo>
                <a:lnTo>
                  <a:pt x="0" y="5143500"/>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4" id="4"/>
          <p:cNvSpPr txBox="true"/>
          <p:nvPr/>
        </p:nvSpPr>
        <p:spPr>
          <a:xfrm rot="0">
            <a:off x="574464" y="1579020"/>
            <a:ext cx="6276648"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E4569E"/>
                </a:solidFill>
                <a:latin typeface="Pony Club"/>
                <a:ea typeface="Pony Club"/>
                <a:cs typeface="Pony Club"/>
                <a:sym typeface="Pony Club"/>
              </a:rPr>
              <a:t>Table of Contents</a:t>
            </a:r>
          </a:p>
        </p:txBody>
      </p:sp>
      <p:grpSp>
        <p:nvGrpSpPr>
          <p:cNvPr name="Group 5" id="5"/>
          <p:cNvGrpSpPr/>
          <p:nvPr/>
        </p:nvGrpSpPr>
        <p:grpSpPr>
          <a:xfrm rot="0">
            <a:off x="7133161" y="1868692"/>
            <a:ext cx="2128665" cy="1412796"/>
            <a:chOff x="0" y="0"/>
            <a:chExt cx="2838220" cy="1883728"/>
          </a:xfrm>
        </p:grpSpPr>
        <p:grpSp>
          <p:nvGrpSpPr>
            <p:cNvPr name="Group 6" id="6"/>
            <p:cNvGrpSpPr/>
            <p:nvPr/>
          </p:nvGrpSpPr>
          <p:grpSpPr>
            <a:xfrm rot="0">
              <a:off x="342694" y="0"/>
              <a:ext cx="2152831" cy="1883728"/>
              <a:chOff x="0" y="0"/>
              <a:chExt cx="812800" cy="711200"/>
            </a:xfrm>
          </p:grpSpPr>
          <p:sp>
            <p:nvSpPr>
              <p:cNvPr name="Freeform 7" id="7"/>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8" id="8"/>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9" id="9"/>
            <p:cNvSpPr txBox="true"/>
            <p:nvPr/>
          </p:nvSpPr>
          <p:spPr>
            <a:xfrm rot="0">
              <a:off x="0" y="503377"/>
              <a:ext cx="2838220" cy="850900"/>
            </a:xfrm>
            <a:prstGeom prst="rect">
              <a:avLst/>
            </a:prstGeom>
          </p:spPr>
          <p:txBody>
            <a:bodyPr anchor="t" rtlCol="false" tIns="0" lIns="0" bIns="0" rIns="0">
              <a:spAutoFit/>
            </a:bodyPr>
            <a:lstStyle/>
            <a:p>
              <a:pPr algn="ctr" marL="0" indent="0" lvl="0">
                <a:lnSpc>
                  <a:spcPts val="5040"/>
                </a:lnSpc>
                <a:spcBef>
                  <a:spcPct val="0"/>
                </a:spcBef>
              </a:pPr>
              <a:r>
                <a:rPr lang="en-US" sz="4200">
                  <a:solidFill>
                    <a:srgbClr val="FFFFFF"/>
                  </a:solidFill>
                  <a:latin typeface="Pony Club"/>
                  <a:ea typeface="Pony Club"/>
                  <a:cs typeface="Pony Club"/>
                  <a:sym typeface="Pony Club"/>
                </a:rPr>
                <a:t>1</a:t>
              </a:r>
            </a:p>
          </p:txBody>
        </p:sp>
      </p:grpSp>
      <p:sp>
        <p:nvSpPr>
          <p:cNvPr name="TextBox 10" id="10"/>
          <p:cNvSpPr txBox="true"/>
          <p:nvPr/>
        </p:nvSpPr>
        <p:spPr>
          <a:xfrm rot="0">
            <a:off x="9348843" y="2350240"/>
            <a:ext cx="3043560" cy="573405"/>
          </a:xfrm>
          <a:prstGeom prst="rect">
            <a:avLst/>
          </a:prstGeom>
        </p:spPr>
        <p:txBody>
          <a:bodyPr anchor="t" rtlCol="false" tIns="0" lIns="0" bIns="0" rIns="0">
            <a:spAutoFit/>
          </a:bodyPr>
          <a:lstStyle/>
          <a:p>
            <a:pPr algn="l" marL="0" indent="0" lvl="0">
              <a:lnSpc>
                <a:spcPts val="4680"/>
              </a:lnSpc>
              <a:spcBef>
                <a:spcPct val="0"/>
              </a:spcBef>
            </a:pPr>
            <a:r>
              <a:rPr lang="en-US" sz="3600">
                <a:solidFill>
                  <a:srgbClr val="233466"/>
                </a:solidFill>
                <a:latin typeface="More Sugar"/>
                <a:ea typeface="More Sugar"/>
                <a:cs typeface="More Sugar"/>
                <a:sym typeface="More Sugar"/>
              </a:rPr>
              <a:t>Title here</a:t>
            </a:r>
          </a:p>
        </p:txBody>
      </p:sp>
      <p:grpSp>
        <p:nvGrpSpPr>
          <p:cNvPr name="Group 11" id="11"/>
          <p:cNvGrpSpPr/>
          <p:nvPr/>
        </p:nvGrpSpPr>
        <p:grpSpPr>
          <a:xfrm rot="0">
            <a:off x="7133161" y="3864755"/>
            <a:ext cx="2128665" cy="1412796"/>
            <a:chOff x="0" y="0"/>
            <a:chExt cx="2838220" cy="1883728"/>
          </a:xfrm>
        </p:grpSpPr>
        <p:grpSp>
          <p:nvGrpSpPr>
            <p:cNvPr name="Group 12" id="12"/>
            <p:cNvGrpSpPr/>
            <p:nvPr/>
          </p:nvGrpSpPr>
          <p:grpSpPr>
            <a:xfrm rot="0">
              <a:off x="342694" y="0"/>
              <a:ext cx="2152831" cy="1883728"/>
              <a:chOff x="0" y="0"/>
              <a:chExt cx="812800" cy="711200"/>
            </a:xfrm>
          </p:grpSpPr>
          <p:sp>
            <p:nvSpPr>
              <p:cNvPr name="Freeform 13" id="13"/>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14" id="14"/>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15" id="15"/>
            <p:cNvSpPr txBox="true"/>
            <p:nvPr/>
          </p:nvSpPr>
          <p:spPr>
            <a:xfrm rot="0">
              <a:off x="0" y="503377"/>
              <a:ext cx="2838220" cy="850900"/>
            </a:xfrm>
            <a:prstGeom prst="rect">
              <a:avLst/>
            </a:prstGeom>
          </p:spPr>
          <p:txBody>
            <a:bodyPr anchor="t" rtlCol="false" tIns="0" lIns="0" bIns="0" rIns="0">
              <a:spAutoFit/>
            </a:bodyPr>
            <a:lstStyle/>
            <a:p>
              <a:pPr algn="ctr" marL="0" indent="0" lvl="0">
                <a:lnSpc>
                  <a:spcPts val="5040"/>
                </a:lnSpc>
                <a:spcBef>
                  <a:spcPct val="0"/>
                </a:spcBef>
              </a:pPr>
              <a:r>
                <a:rPr lang="en-US" sz="4200">
                  <a:solidFill>
                    <a:srgbClr val="FFFFFF"/>
                  </a:solidFill>
                  <a:latin typeface="Pony Club"/>
                  <a:ea typeface="Pony Club"/>
                  <a:cs typeface="Pony Club"/>
                  <a:sym typeface="Pony Club"/>
                </a:rPr>
                <a:t>2</a:t>
              </a:r>
            </a:p>
          </p:txBody>
        </p:sp>
      </p:grpSp>
      <p:sp>
        <p:nvSpPr>
          <p:cNvPr name="TextBox 16" id="16"/>
          <p:cNvSpPr txBox="true"/>
          <p:nvPr/>
        </p:nvSpPr>
        <p:spPr>
          <a:xfrm rot="0">
            <a:off x="9348843" y="4346302"/>
            <a:ext cx="3043560" cy="573405"/>
          </a:xfrm>
          <a:prstGeom prst="rect">
            <a:avLst/>
          </a:prstGeom>
        </p:spPr>
        <p:txBody>
          <a:bodyPr anchor="t" rtlCol="false" tIns="0" lIns="0" bIns="0" rIns="0">
            <a:spAutoFit/>
          </a:bodyPr>
          <a:lstStyle/>
          <a:p>
            <a:pPr algn="l" marL="0" indent="0" lvl="0">
              <a:lnSpc>
                <a:spcPts val="4680"/>
              </a:lnSpc>
              <a:spcBef>
                <a:spcPct val="0"/>
              </a:spcBef>
            </a:pPr>
            <a:r>
              <a:rPr lang="en-US" sz="3600">
                <a:solidFill>
                  <a:srgbClr val="233466"/>
                </a:solidFill>
                <a:latin typeface="More Sugar"/>
                <a:ea typeface="More Sugar"/>
                <a:cs typeface="More Sugar"/>
                <a:sym typeface="More Sugar"/>
              </a:rPr>
              <a:t>Title here</a:t>
            </a:r>
          </a:p>
        </p:txBody>
      </p:sp>
      <p:grpSp>
        <p:nvGrpSpPr>
          <p:cNvPr name="Group 17" id="17"/>
          <p:cNvGrpSpPr/>
          <p:nvPr/>
        </p:nvGrpSpPr>
        <p:grpSpPr>
          <a:xfrm rot="0">
            <a:off x="7133161" y="5878817"/>
            <a:ext cx="2128665" cy="1412796"/>
            <a:chOff x="0" y="0"/>
            <a:chExt cx="2838220" cy="1883728"/>
          </a:xfrm>
        </p:grpSpPr>
        <p:grpSp>
          <p:nvGrpSpPr>
            <p:cNvPr name="Group 18" id="18"/>
            <p:cNvGrpSpPr/>
            <p:nvPr/>
          </p:nvGrpSpPr>
          <p:grpSpPr>
            <a:xfrm rot="0">
              <a:off x="342694" y="0"/>
              <a:ext cx="2152831" cy="1883728"/>
              <a:chOff x="0" y="0"/>
              <a:chExt cx="812800" cy="711200"/>
            </a:xfrm>
          </p:grpSpPr>
          <p:sp>
            <p:nvSpPr>
              <p:cNvPr name="Freeform 19" id="19"/>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20" id="20"/>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21" id="21"/>
            <p:cNvSpPr txBox="true"/>
            <p:nvPr/>
          </p:nvSpPr>
          <p:spPr>
            <a:xfrm rot="0">
              <a:off x="0" y="503377"/>
              <a:ext cx="2838220" cy="850900"/>
            </a:xfrm>
            <a:prstGeom prst="rect">
              <a:avLst/>
            </a:prstGeom>
          </p:spPr>
          <p:txBody>
            <a:bodyPr anchor="t" rtlCol="false" tIns="0" lIns="0" bIns="0" rIns="0">
              <a:spAutoFit/>
            </a:bodyPr>
            <a:lstStyle/>
            <a:p>
              <a:pPr algn="ctr" marL="0" indent="0" lvl="0">
                <a:lnSpc>
                  <a:spcPts val="5040"/>
                </a:lnSpc>
                <a:spcBef>
                  <a:spcPct val="0"/>
                </a:spcBef>
              </a:pPr>
              <a:r>
                <a:rPr lang="en-US" sz="4200">
                  <a:solidFill>
                    <a:srgbClr val="FFFFFF"/>
                  </a:solidFill>
                  <a:latin typeface="Pony Club"/>
                  <a:ea typeface="Pony Club"/>
                  <a:cs typeface="Pony Club"/>
                  <a:sym typeface="Pony Club"/>
                </a:rPr>
                <a:t>3</a:t>
              </a:r>
            </a:p>
          </p:txBody>
        </p:sp>
      </p:grpSp>
      <p:sp>
        <p:nvSpPr>
          <p:cNvPr name="TextBox 22" id="22"/>
          <p:cNvSpPr txBox="true"/>
          <p:nvPr/>
        </p:nvSpPr>
        <p:spPr>
          <a:xfrm rot="0">
            <a:off x="9348843" y="6360364"/>
            <a:ext cx="3043560" cy="573405"/>
          </a:xfrm>
          <a:prstGeom prst="rect">
            <a:avLst/>
          </a:prstGeom>
        </p:spPr>
        <p:txBody>
          <a:bodyPr anchor="t" rtlCol="false" tIns="0" lIns="0" bIns="0" rIns="0">
            <a:spAutoFit/>
          </a:bodyPr>
          <a:lstStyle/>
          <a:p>
            <a:pPr algn="l" marL="0" indent="0" lvl="0">
              <a:lnSpc>
                <a:spcPts val="4680"/>
              </a:lnSpc>
              <a:spcBef>
                <a:spcPct val="0"/>
              </a:spcBef>
            </a:pPr>
            <a:r>
              <a:rPr lang="en-US" sz="3600">
                <a:solidFill>
                  <a:srgbClr val="233466"/>
                </a:solidFill>
                <a:latin typeface="More Sugar"/>
                <a:ea typeface="More Sugar"/>
                <a:cs typeface="More Sugar"/>
                <a:sym typeface="More Sugar"/>
              </a:rPr>
              <a:t>Title here</a:t>
            </a:r>
          </a:p>
        </p:txBody>
      </p:sp>
      <p:grpSp>
        <p:nvGrpSpPr>
          <p:cNvPr name="Group 23" id="23"/>
          <p:cNvGrpSpPr/>
          <p:nvPr/>
        </p:nvGrpSpPr>
        <p:grpSpPr>
          <a:xfrm rot="0">
            <a:off x="12392403" y="1859693"/>
            <a:ext cx="2128665" cy="1412796"/>
            <a:chOff x="0" y="0"/>
            <a:chExt cx="2838220" cy="1883728"/>
          </a:xfrm>
        </p:grpSpPr>
        <p:grpSp>
          <p:nvGrpSpPr>
            <p:cNvPr name="Group 24" id="24"/>
            <p:cNvGrpSpPr/>
            <p:nvPr/>
          </p:nvGrpSpPr>
          <p:grpSpPr>
            <a:xfrm rot="0">
              <a:off x="342694" y="0"/>
              <a:ext cx="2152831" cy="1883728"/>
              <a:chOff x="0" y="0"/>
              <a:chExt cx="812800" cy="711200"/>
            </a:xfrm>
          </p:grpSpPr>
          <p:sp>
            <p:nvSpPr>
              <p:cNvPr name="Freeform 25" id="25"/>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26" id="26"/>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27" id="27"/>
            <p:cNvSpPr txBox="true"/>
            <p:nvPr/>
          </p:nvSpPr>
          <p:spPr>
            <a:xfrm rot="0">
              <a:off x="0" y="503377"/>
              <a:ext cx="2838220" cy="850900"/>
            </a:xfrm>
            <a:prstGeom prst="rect">
              <a:avLst/>
            </a:prstGeom>
          </p:spPr>
          <p:txBody>
            <a:bodyPr anchor="t" rtlCol="false" tIns="0" lIns="0" bIns="0" rIns="0">
              <a:spAutoFit/>
            </a:bodyPr>
            <a:lstStyle/>
            <a:p>
              <a:pPr algn="ctr" marL="0" indent="0" lvl="0">
                <a:lnSpc>
                  <a:spcPts val="5040"/>
                </a:lnSpc>
                <a:spcBef>
                  <a:spcPct val="0"/>
                </a:spcBef>
              </a:pPr>
              <a:r>
                <a:rPr lang="en-US" sz="4200">
                  <a:solidFill>
                    <a:srgbClr val="FFFFFF"/>
                  </a:solidFill>
                  <a:latin typeface="Pony Club"/>
                  <a:ea typeface="Pony Club"/>
                  <a:cs typeface="Pony Club"/>
                  <a:sym typeface="Pony Club"/>
                </a:rPr>
                <a:t>4</a:t>
              </a:r>
            </a:p>
          </p:txBody>
        </p:sp>
      </p:grpSp>
      <p:sp>
        <p:nvSpPr>
          <p:cNvPr name="TextBox 28" id="28"/>
          <p:cNvSpPr txBox="true"/>
          <p:nvPr/>
        </p:nvSpPr>
        <p:spPr>
          <a:xfrm rot="0">
            <a:off x="14608084" y="2341240"/>
            <a:ext cx="3043560" cy="573405"/>
          </a:xfrm>
          <a:prstGeom prst="rect">
            <a:avLst/>
          </a:prstGeom>
        </p:spPr>
        <p:txBody>
          <a:bodyPr anchor="t" rtlCol="false" tIns="0" lIns="0" bIns="0" rIns="0">
            <a:spAutoFit/>
          </a:bodyPr>
          <a:lstStyle/>
          <a:p>
            <a:pPr algn="l" marL="0" indent="0" lvl="0">
              <a:lnSpc>
                <a:spcPts val="4680"/>
              </a:lnSpc>
              <a:spcBef>
                <a:spcPct val="0"/>
              </a:spcBef>
            </a:pPr>
            <a:r>
              <a:rPr lang="en-US" sz="3600">
                <a:solidFill>
                  <a:srgbClr val="233466"/>
                </a:solidFill>
                <a:latin typeface="More Sugar"/>
                <a:ea typeface="More Sugar"/>
                <a:cs typeface="More Sugar"/>
                <a:sym typeface="More Sugar"/>
              </a:rPr>
              <a:t>Title here</a:t>
            </a:r>
          </a:p>
        </p:txBody>
      </p:sp>
      <p:grpSp>
        <p:nvGrpSpPr>
          <p:cNvPr name="Group 29" id="29"/>
          <p:cNvGrpSpPr/>
          <p:nvPr/>
        </p:nvGrpSpPr>
        <p:grpSpPr>
          <a:xfrm rot="0">
            <a:off x="12392403" y="3855756"/>
            <a:ext cx="2128665" cy="1412796"/>
            <a:chOff x="0" y="0"/>
            <a:chExt cx="2838220" cy="1883728"/>
          </a:xfrm>
        </p:grpSpPr>
        <p:grpSp>
          <p:nvGrpSpPr>
            <p:cNvPr name="Group 30" id="30"/>
            <p:cNvGrpSpPr/>
            <p:nvPr/>
          </p:nvGrpSpPr>
          <p:grpSpPr>
            <a:xfrm rot="0">
              <a:off x="342694" y="0"/>
              <a:ext cx="2152831" cy="1883728"/>
              <a:chOff x="0" y="0"/>
              <a:chExt cx="812800" cy="711200"/>
            </a:xfrm>
          </p:grpSpPr>
          <p:sp>
            <p:nvSpPr>
              <p:cNvPr name="Freeform 31" id="31"/>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32" id="32"/>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33" id="33"/>
            <p:cNvSpPr txBox="true"/>
            <p:nvPr/>
          </p:nvSpPr>
          <p:spPr>
            <a:xfrm rot="0">
              <a:off x="0" y="503377"/>
              <a:ext cx="2838220" cy="850900"/>
            </a:xfrm>
            <a:prstGeom prst="rect">
              <a:avLst/>
            </a:prstGeom>
          </p:spPr>
          <p:txBody>
            <a:bodyPr anchor="t" rtlCol="false" tIns="0" lIns="0" bIns="0" rIns="0">
              <a:spAutoFit/>
            </a:bodyPr>
            <a:lstStyle/>
            <a:p>
              <a:pPr algn="ctr" marL="0" indent="0" lvl="0">
                <a:lnSpc>
                  <a:spcPts val="5040"/>
                </a:lnSpc>
                <a:spcBef>
                  <a:spcPct val="0"/>
                </a:spcBef>
              </a:pPr>
              <a:r>
                <a:rPr lang="en-US" sz="4200">
                  <a:solidFill>
                    <a:srgbClr val="FFFFFF"/>
                  </a:solidFill>
                  <a:latin typeface="Pony Club"/>
                  <a:ea typeface="Pony Club"/>
                  <a:cs typeface="Pony Club"/>
                  <a:sym typeface="Pony Club"/>
                </a:rPr>
                <a:t>5</a:t>
              </a:r>
            </a:p>
          </p:txBody>
        </p:sp>
      </p:grpSp>
      <p:sp>
        <p:nvSpPr>
          <p:cNvPr name="TextBox 34" id="34"/>
          <p:cNvSpPr txBox="true"/>
          <p:nvPr/>
        </p:nvSpPr>
        <p:spPr>
          <a:xfrm rot="0">
            <a:off x="14608084" y="4337303"/>
            <a:ext cx="3043560" cy="573405"/>
          </a:xfrm>
          <a:prstGeom prst="rect">
            <a:avLst/>
          </a:prstGeom>
        </p:spPr>
        <p:txBody>
          <a:bodyPr anchor="t" rtlCol="false" tIns="0" lIns="0" bIns="0" rIns="0">
            <a:spAutoFit/>
          </a:bodyPr>
          <a:lstStyle/>
          <a:p>
            <a:pPr algn="l" marL="0" indent="0" lvl="0">
              <a:lnSpc>
                <a:spcPts val="4680"/>
              </a:lnSpc>
              <a:spcBef>
                <a:spcPct val="0"/>
              </a:spcBef>
            </a:pPr>
            <a:r>
              <a:rPr lang="en-US" sz="3600">
                <a:solidFill>
                  <a:srgbClr val="233466"/>
                </a:solidFill>
                <a:latin typeface="More Sugar"/>
                <a:ea typeface="More Sugar"/>
                <a:cs typeface="More Sugar"/>
                <a:sym typeface="More Sugar"/>
              </a:rPr>
              <a:t>Title here</a:t>
            </a:r>
          </a:p>
        </p:txBody>
      </p:sp>
      <p:grpSp>
        <p:nvGrpSpPr>
          <p:cNvPr name="Group 35" id="35"/>
          <p:cNvGrpSpPr/>
          <p:nvPr/>
        </p:nvGrpSpPr>
        <p:grpSpPr>
          <a:xfrm rot="0">
            <a:off x="12392403" y="5869817"/>
            <a:ext cx="2128665" cy="1412796"/>
            <a:chOff x="0" y="0"/>
            <a:chExt cx="2838220" cy="1883728"/>
          </a:xfrm>
        </p:grpSpPr>
        <p:grpSp>
          <p:nvGrpSpPr>
            <p:cNvPr name="Group 36" id="36"/>
            <p:cNvGrpSpPr/>
            <p:nvPr/>
          </p:nvGrpSpPr>
          <p:grpSpPr>
            <a:xfrm rot="0">
              <a:off x="342694" y="0"/>
              <a:ext cx="2152831" cy="1883728"/>
              <a:chOff x="0" y="0"/>
              <a:chExt cx="812800" cy="711200"/>
            </a:xfrm>
          </p:grpSpPr>
          <p:sp>
            <p:nvSpPr>
              <p:cNvPr name="Freeform 37" id="37"/>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38" id="38"/>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39" id="39"/>
            <p:cNvSpPr txBox="true"/>
            <p:nvPr/>
          </p:nvSpPr>
          <p:spPr>
            <a:xfrm rot="0">
              <a:off x="0" y="503377"/>
              <a:ext cx="2838220" cy="850900"/>
            </a:xfrm>
            <a:prstGeom prst="rect">
              <a:avLst/>
            </a:prstGeom>
          </p:spPr>
          <p:txBody>
            <a:bodyPr anchor="t" rtlCol="false" tIns="0" lIns="0" bIns="0" rIns="0">
              <a:spAutoFit/>
            </a:bodyPr>
            <a:lstStyle/>
            <a:p>
              <a:pPr algn="ctr" marL="0" indent="0" lvl="0">
                <a:lnSpc>
                  <a:spcPts val="5040"/>
                </a:lnSpc>
                <a:spcBef>
                  <a:spcPct val="0"/>
                </a:spcBef>
              </a:pPr>
              <a:r>
                <a:rPr lang="en-US" sz="4200">
                  <a:solidFill>
                    <a:srgbClr val="FFFFFF"/>
                  </a:solidFill>
                  <a:latin typeface="Pony Club"/>
                  <a:ea typeface="Pony Club"/>
                  <a:cs typeface="Pony Club"/>
                  <a:sym typeface="Pony Club"/>
                </a:rPr>
                <a:t>6</a:t>
              </a:r>
            </a:p>
          </p:txBody>
        </p:sp>
      </p:grpSp>
      <p:sp>
        <p:nvSpPr>
          <p:cNvPr name="TextBox 40" id="40"/>
          <p:cNvSpPr txBox="true"/>
          <p:nvPr/>
        </p:nvSpPr>
        <p:spPr>
          <a:xfrm rot="0">
            <a:off x="14608084" y="6351365"/>
            <a:ext cx="3043560" cy="573405"/>
          </a:xfrm>
          <a:prstGeom prst="rect">
            <a:avLst/>
          </a:prstGeom>
        </p:spPr>
        <p:txBody>
          <a:bodyPr anchor="t" rtlCol="false" tIns="0" lIns="0" bIns="0" rIns="0">
            <a:spAutoFit/>
          </a:bodyPr>
          <a:lstStyle/>
          <a:p>
            <a:pPr algn="l" marL="0" indent="0" lvl="0">
              <a:lnSpc>
                <a:spcPts val="4680"/>
              </a:lnSpc>
              <a:spcBef>
                <a:spcPct val="0"/>
              </a:spcBef>
            </a:pPr>
            <a:r>
              <a:rPr lang="en-US" sz="3600">
                <a:solidFill>
                  <a:srgbClr val="233466"/>
                </a:solidFill>
                <a:latin typeface="More Sugar"/>
                <a:ea typeface="More Sugar"/>
                <a:cs typeface="More Sugar"/>
                <a:sym typeface="More Sugar"/>
              </a:rPr>
              <a:t>Title here</a:t>
            </a:r>
          </a:p>
        </p:txBody>
      </p:sp>
      <p:sp>
        <p:nvSpPr>
          <p:cNvPr name="Freeform 41" id="41"/>
          <p:cNvSpPr/>
          <p:nvPr/>
        </p:nvSpPr>
        <p:spPr>
          <a:xfrm flipH="false" flipV="false" rot="0">
            <a:off x="5803241" y="7920834"/>
            <a:ext cx="6907101" cy="2674932"/>
          </a:xfrm>
          <a:custGeom>
            <a:avLst/>
            <a:gdLst/>
            <a:ahLst/>
            <a:cxnLst/>
            <a:rect r="r" b="b" t="t" l="l"/>
            <a:pathLst>
              <a:path h="2674932" w="6907101">
                <a:moveTo>
                  <a:pt x="0" y="0"/>
                </a:moveTo>
                <a:lnTo>
                  <a:pt x="6907101" y="0"/>
                </a:lnTo>
                <a:lnTo>
                  <a:pt x="6907101" y="2674932"/>
                </a:lnTo>
                <a:lnTo>
                  <a:pt x="0" y="267493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42" id="42"/>
          <p:cNvSpPr/>
          <p:nvPr/>
        </p:nvSpPr>
        <p:spPr>
          <a:xfrm flipH="true" flipV="false" rot="0">
            <a:off x="12074464" y="7920834"/>
            <a:ext cx="6907101" cy="2674932"/>
          </a:xfrm>
          <a:custGeom>
            <a:avLst/>
            <a:gdLst/>
            <a:ahLst/>
            <a:cxnLst/>
            <a:rect r="r" b="b" t="t" l="l"/>
            <a:pathLst>
              <a:path h="2674932" w="6907101">
                <a:moveTo>
                  <a:pt x="6907101" y="0"/>
                </a:moveTo>
                <a:lnTo>
                  <a:pt x="0" y="0"/>
                </a:lnTo>
                <a:lnTo>
                  <a:pt x="0" y="2674932"/>
                </a:lnTo>
                <a:lnTo>
                  <a:pt x="6907101" y="2674932"/>
                </a:lnTo>
                <a:lnTo>
                  <a:pt x="6907101"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1641954" y="-480956"/>
            <a:ext cx="6188590" cy="6129256"/>
          </a:xfrm>
          <a:custGeom>
            <a:avLst/>
            <a:gdLst/>
            <a:ahLst/>
            <a:cxnLst/>
            <a:rect r="r" b="b" t="t" l="l"/>
            <a:pathLst>
              <a:path h="6129256" w="6188590">
                <a:moveTo>
                  <a:pt x="0" y="0"/>
                </a:moveTo>
                <a:lnTo>
                  <a:pt x="6188590" y="0"/>
                </a:lnTo>
                <a:lnTo>
                  <a:pt x="6188590" y="6129256"/>
                </a:lnTo>
                <a:lnTo>
                  <a:pt x="0" y="612925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0">
            <a:off x="13325542" y="-480956"/>
            <a:ext cx="6188590" cy="6129256"/>
          </a:xfrm>
          <a:custGeom>
            <a:avLst/>
            <a:gdLst/>
            <a:ahLst/>
            <a:cxnLst/>
            <a:rect r="r" b="b" t="t" l="l"/>
            <a:pathLst>
              <a:path h="6129256" w="6188590">
                <a:moveTo>
                  <a:pt x="6188590" y="0"/>
                </a:moveTo>
                <a:lnTo>
                  <a:pt x="0" y="0"/>
                </a:lnTo>
                <a:lnTo>
                  <a:pt x="0" y="6129256"/>
                </a:lnTo>
                <a:lnTo>
                  <a:pt x="6188590" y="6129256"/>
                </a:lnTo>
                <a:lnTo>
                  <a:pt x="618859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4" id="4"/>
          <p:cNvSpPr txBox="true"/>
          <p:nvPr/>
        </p:nvSpPr>
        <p:spPr>
          <a:xfrm rot="0">
            <a:off x="2505389" y="958804"/>
            <a:ext cx="13277223"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E4569E"/>
                </a:solidFill>
                <a:latin typeface="Pony Club"/>
                <a:ea typeface="Pony Club"/>
                <a:cs typeface="Pony Club"/>
                <a:sym typeface="Pony Club"/>
              </a:rPr>
              <a:t>Main Characters</a:t>
            </a:r>
          </a:p>
        </p:txBody>
      </p:sp>
      <p:sp>
        <p:nvSpPr>
          <p:cNvPr name="Freeform 5" id="5"/>
          <p:cNvSpPr/>
          <p:nvPr/>
        </p:nvSpPr>
        <p:spPr>
          <a:xfrm flipH="false" flipV="false" rot="0">
            <a:off x="9771303" y="3030923"/>
            <a:ext cx="3233602" cy="3600164"/>
          </a:xfrm>
          <a:custGeom>
            <a:avLst/>
            <a:gdLst/>
            <a:ahLst/>
            <a:cxnLst/>
            <a:rect r="r" b="b" t="t" l="l"/>
            <a:pathLst>
              <a:path h="3600164" w="3233602">
                <a:moveTo>
                  <a:pt x="0" y="0"/>
                </a:moveTo>
                <a:lnTo>
                  <a:pt x="3233602" y="0"/>
                </a:lnTo>
                <a:lnTo>
                  <a:pt x="3233602" y="3600165"/>
                </a:lnTo>
                <a:lnTo>
                  <a:pt x="0" y="360016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5709300" y="3456562"/>
            <a:ext cx="3127117" cy="3007718"/>
          </a:xfrm>
          <a:custGeom>
            <a:avLst/>
            <a:gdLst/>
            <a:ahLst/>
            <a:cxnLst/>
            <a:rect r="r" b="b" t="t" l="l"/>
            <a:pathLst>
              <a:path h="3007718" w="3127117">
                <a:moveTo>
                  <a:pt x="0" y="0"/>
                </a:moveTo>
                <a:lnTo>
                  <a:pt x="3127118" y="0"/>
                </a:lnTo>
                <a:lnTo>
                  <a:pt x="3127118" y="3007718"/>
                </a:lnTo>
                <a:lnTo>
                  <a:pt x="0" y="300771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1153371" y="3278282"/>
            <a:ext cx="3621044" cy="3364280"/>
          </a:xfrm>
          <a:custGeom>
            <a:avLst/>
            <a:gdLst/>
            <a:ahLst/>
            <a:cxnLst/>
            <a:rect r="r" b="b" t="t" l="l"/>
            <a:pathLst>
              <a:path h="3364280" w="3621044">
                <a:moveTo>
                  <a:pt x="0" y="0"/>
                </a:moveTo>
                <a:lnTo>
                  <a:pt x="3621044" y="0"/>
                </a:lnTo>
                <a:lnTo>
                  <a:pt x="3621044" y="3364279"/>
                </a:lnTo>
                <a:lnTo>
                  <a:pt x="0" y="336427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8" id="8"/>
          <p:cNvSpPr/>
          <p:nvPr/>
        </p:nvSpPr>
        <p:spPr>
          <a:xfrm flipH="true" flipV="false" rot="0">
            <a:off x="13717618" y="3278282"/>
            <a:ext cx="3760882" cy="3364280"/>
          </a:xfrm>
          <a:custGeom>
            <a:avLst/>
            <a:gdLst/>
            <a:ahLst/>
            <a:cxnLst/>
            <a:rect r="r" b="b" t="t" l="l"/>
            <a:pathLst>
              <a:path h="3364280" w="3760882">
                <a:moveTo>
                  <a:pt x="3760881" y="0"/>
                </a:moveTo>
                <a:lnTo>
                  <a:pt x="0" y="0"/>
                </a:lnTo>
                <a:lnTo>
                  <a:pt x="0" y="3364279"/>
                </a:lnTo>
                <a:lnTo>
                  <a:pt x="3760881" y="3364279"/>
                </a:lnTo>
                <a:lnTo>
                  <a:pt x="3760881"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grpSp>
        <p:nvGrpSpPr>
          <p:cNvPr name="Group 9" id="9"/>
          <p:cNvGrpSpPr/>
          <p:nvPr/>
        </p:nvGrpSpPr>
        <p:grpSpPr>
          <a:xfrm rot="0">
            <a:off x="1452341" y="7390528"/>
            <a:ext cx="3023104" cy="1867772"/>
            <a:chOff x="0" y="0"/>
            <a:chExt cx="4030806" cy="2490363"/>
          </a:xfrm>
        </p:grpSpPr>
        <p:sp>
          <p:nvSpPr>
            <p:cNvPr name="TextBox 10" id="10"/>
            <p:cNvSpPr txBox="true"/>
            <p:nvPr/>
          </p:nvSpPr>
          <p:spPr>
            <a:xfrm rot="0">
              <a:off x="0" y="838093"/>
              <a:ext cx="4030806" cy="1652270"/>
            </a:xfrm>
            <a:prstGeom prst="rect">
              <a:avLst/>
            </a:prstGeom>
          </p:spPr>
          <p:txBody>
            <a:bodyPr anchor="t" rtlCol="false" tIns="0" lIns="0" bIns="0" rIns="0">
              <a:spAutoFit/>
            </a:bodyPr>
            <a:lstStyle/>
            <a:p>
              <a:pPr algn="ctr">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11" id="11"/>
            <p:cNvSpPr txBox="true"/>
            <p:nvPr/>
          </p:nvSpPr>
          <p:spPr>
            <a:xfrm rot="0">
              <a:off x="185758" y="-28575"/>
              <a:ext cx="3659290" cy="672888"/>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Name Here</a:t>
              </a:r>
            </a:p>
          </p:txBody>
        </p:sp>
      </p:grpSp>
      <p:grpSp>
        <p:nvGrpSpPr>
          <p:cNvPr name="Group 12" id="12"/>
          <p:cNvGrpSpPr/>
          <p:nvPr/>
        </p:nvGrpSpPr>
        <p:grpSpPr>
          <a:xfrm rot="0">
            <a:off x="5761307" y="7390528"/>
            <a:ext cx="3023104" cy="1867772"/>
            <a:chOff x="0" y="0"/>
            <a:chExt cx="4030806" cy="2490363"/>
          </a:xfrm>
        </p:grpSpPr>
        <p:sp>
          <p:nvSpPr>
            <p:cNvPr name="TextBox 13" id="13"/>
            <p:cNvSpPr txBox="true"/>
            <p:nvPr/>
          </p:nvSpPr>
          <p:spPr>
            <a:xfrm rot="0">
              <a:off x="0" y="838093"/>
              <a:ext cx="4030806" cy="1652270"/>
            </a:xfrm>
            <a:prstGeom prst="rect">
              <a:avLst/>
            </a:prstGeom>
          </p:spPr>
          <p:txBody>
            <a:bodyPr anchor="t" rtlCol="false" tIns="0" lIns="0" bIns="0" rIns="0">
              <a:spAutoFit/>
            </a:bodyPr>
            <a:lstStyle/>
            <a:p>
              <a:pPr algn="ctr">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14" id="14"/>
            <p:cNvSpPr txBox="true"/>
            <p:nvPr/>
          </p:nvSpPr>
          <p:spPr>
            <a:xfrm rot="0">
              <a:off x="185758" y="-28575"/>
              <a:ext cx="3659290" cy="672888"/>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Name Here</a:t>
              </a:r>
            </a:p>
          </p:txBody>
        </p:sp>
      </p:grpSp>
      <p:grpSp>
        <p:nvGrpSpPr>
          <p:cNvPr name="Group 15" id="15"/>
          <p:cNvGrpSpPr/>
          <p:nvPr/>
        </p:nvGrpSpPr>
        <p:grpSpPr>
          <a:xfrm rot="0">
            <a:off x="9876552" y="7390528"/>
            <a:ext cx="3023104" cy="1867772"/>
            <a:chOff x="0" y="0"/>
            <a:chExt cx="4030806" cy="2490363"/>
          </a:xfrm>
        </p:grpSpPr>
        <p:sp>
          <p:nvSpPr>
            <p:cNvPr name="TextBox 16" id="16"/>
            <p:cNvSpPr txBox="true"/>
            <p:nvPr/>
          </p:nvSpPr>
          <p:spPr>
            <a:xfrm rot="0">
              <a:off x="0" y="838093"/>
              <a:ext cx="4030806" cy="1652270"/>
            </a:xfrm>
            <a:prstGeom prst="rect">
              <a:avLst/>
            </a:prstGeom>
          </p:spPr>
          <p:txBody>
            <a:bodyPr anchor="t" rtlCol="false" tIns="0" lIns="0" bIns="0" rIns="0">
              <a:spAutoFit/>
            </a:bodyPr>
            <a:lstStyle/>
            <a:p>
              <a:pPr algn="ctr">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17" id="17"/>
            <p:cNvSpPr txBox="true"/>
            <p:nvPr/>
          </p:nvSpPr>
          <p:spPr>
            <a:xfrm rot="0">
              <a:off x="185758" y="-28575"/>
              <a:ext cx="3659290" cy="672888"/>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Name Here</a:t>
              </a:r>
            </a:p>
          </p:txBody>
        </p:sp>
      </p:grpSp>
      <p:grpSp>
        <p:nvGrpSpPr>
          <p:cNvPr name="Group 18" id="18"/>
          <p:cNvGrpSpPr/>
          <p:nvPr/>
        </p:nvGrpSpPr>
        <p:grpSpPr>
          <a:xfrm rot="0">
            <a:off x="14086506" y="7390528"/>
            <a:ext cx="3023104" cy="1867772"/>
            <a:chOff x="0" y="0"/>
            <a:chExt cx="4030806" cy="2490363"/>
          </a:xfrm>
        </p:grpSpPr>
        <p:sp>
          <p:nvSpPr>
            <p:cNvPr name="TextBox 19" id="19"/>
            <p:cNvSpPr txBox="true"/>
            <p:nvPr/>
          </p:nvSpPr>
          <p:spPr>
            <a:xfrm rot="0">
              <a:off x="0" y="838093"/>
              <a:ext cx="4030806" cy="1652270"/>
            </a:xfrm>
            <a:prstGeom prst="rect">
              <a:avLst/>
            </a:prstGeom>
          </p:spPr>
          <p:txBody>
            <a:bodyPr anchor="t" rtlCol="false" tIns="0" lIns="0" bIns="0" rIns="0">
              <a:spAutoFit/>
            </a:bodyPr>
            <a:lstStyle/>
            <a:p>
              <a:pPr algn="ctr">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TextBox 20" id="20"/>
            <p:cNvSpPr txBox="true"/>
            <p:nvPr/>
          </p:nvSpPr>
          <p:spPr>
            <a:xfrm rot="0">
              <a:off x="185758" y="-28575"/>
              <a:ext cx="3659290" cy="672888"/>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Name Here</a:t>
              </a:r>
            </a:p>
          </p:txBody>
        </p:sp>
      </p:gr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233466"/>
        </a:solidFill>
      </p:bgPr>
    </p:bg>
    <p:spTree>
      <p:nvGrpSpPr>
        <p:cNvPr id="1" name=""/>
        <p:cNvGrpSpPr/>
        <p:nvPr/>
      </p:nvGrpSpPr>
      <p:grpSpPr>
        <a:xfrm>
          <a:off x="0" y="0"/>
          <a:ext cx="0" cy="0"/>
          <a:chOff x="0" y="0"/>
          <a:chExt cx="0" cy="0"/>
        </a:xfrm>
      </p:grpSpPr>
      <p:sp>
        <p:nvSpPr>
          <p:cNvPr name="Freeform 2" id="2"/>
          <p:cNvSpPr/>
          <p:nvPr/>
        </p:nvSpPr>
        <p:spPr>
          <a:xfrm flipH="false" flipV="false" rot="0">
            <a:off x="-1237974" y="-414166"/>
            <a:ext cx="5903270" cy="5846671"/>
          </a:xfrm>
          <a:custGeom>
            <a:avLst/>
            <a:gdLst/>
            <a:ahLst/>
            <a:cxnLst/>
            <a:rect r="r" b="b" t="t" l="l"/>
            <a:pathLst>
              <a:path h="5846671" w="5903270">
                <a:moveTo>
                  <a:pt x="0" y="0"/>
                </a:moveTo>
                <a:lnTo>
                  <a:pt x="5903270" y="0"/>
                </a:lnTo>
                <a:lnTo>
                  <a:pt x="5903270" y="5846671"/>
                </a:lnTo>
                <a:lnTo>
                  <a:pt x="0" y="584667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true" rot="0">
            <a:off x="5098308" y="0"/>
            <a:ext cx="5903270" cy="5846671"/>
          </a:xfrm>
          <a:custGeom>
            <a:avLst/>
            <a:gdLst/>
            <a:ahLst/>
            <a:cxnLst/>
            <a:rect r="r" b="b" t="t" l="l"/>
            <a:pathLst>
              <a:path h="5846671" w="5903270">
                <a:moveTo>
                  <a:pt x="0" y="5846671"/>
                </a:moveTo>
                <a:lnTo>
                  <a:pt x="5903270" y="5846671"/>
                </a:lnTo>
                <a:lnTo>
                  <a:pt x="5903270" y="0"/>
                </a:lnTo>
                <a:lnTo>
                  <a:pt x="0" y="0"/>
                </a:lnTo>
                <a:lnTo>
                  <a:pt x="0" y="5846671"/>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true" flipV="false" rot="0">
            <a:off x="-641274" y="2509169"/>
            <a:ext cx="13285115" cy="7777831"/>
          </a:xfrm>
          <a:custGeom>
            <a:avLst/>
            <a:gdLst/>
            <a:ahLst/>
            <a:cxnLst/>
            <a:rect r="r" b="b" t="t" l="l"/>
            <a:pathLst>
              <a:path h="7777831" w="13285115">
                <a:moveTo>
                  <a:pt x="13285115" y="0"/>
                </a:moveTo>
                <a:lnTo>
                  <a:pt x="0" y="0"/>
                </a:lnTo>
                <a:lnTo>
                  <a:pt x="0" y="7777831"/>
                </a:lnTo>
                <a:lnTo>
                  <a:pt x="13285115" y="7777831"/>
                </a:lnTo>
                <a:lnTo>
                  <a:pt x="13285115"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1629905" y="5760978"/>
            <a:ext cx="7321506" cy="4526022"/>
          </a:xfrm>
          <a:custGeom>
            <a:avLst/>
            <a:gdLst/>
            <a:ahLst/>
            <a:cxnLst/>
            <a:rect r="r" b="b" t="t" l="l"/>
            <a:pathLst>
              <a:path h="4526022" w="7321506">
                <a:moveTo>
                  <a:pt x="0" y="0"/>
                </a:moveTo>
                <a:lnTo>
                  <a:pt x="7321507" y="0"/>
                </a:lnTo>
                <a:lnTo>
                  <a:pt x="7321507" y="4526022"/>
                </a:lnTo>
                <a:lnTo>
                  <a:pt x="0" y="452602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775020" y="4645001"/>
            <a:ext cx="6146681" cy="5364376"/>
          </a:xfrm>
          <a:custGeom>
            <a:avLst/>
            <a:gdLst/>
            <a:ahLst/>
            <a:cxnLst/>
            <a:rect r="r" b="b" t="t" l="l"/>
            <a:pathLst>
              <a:path h="5364376" w="6146681">
                <a:moveTo>
                  <a:pt x="0" y="0"/>
                </a:moveTo>
                <a:lnTo>
                  <a:pt x="6146681" y="0"/>
                </a:lnTo>
                <a:lnTo>
                  <a:pt x="6146681" y="5364376"/>
                </a:lnTo>
                <a:lnTo>
                  <a:pt x="0" y="536437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0">
            <a:off x="4665296" y="5509106"/>
            <a:ext cx="4843736" cy="4500271"/>
          </a:xfrm>
          <a:custGeom>
            <a:avLst/>
            <a:gdLst/>
            <a:ahLst/>
            <a:cxnLst/>
            <a:rect r="r" b="b" t="t" l="l"/>
            <a:pathLst>
              <a:path h="4500271" w="4843736">
                <a:moveTo>
                  <a:pt x="0" y="0"/>
                </a:moveTo>
                <a:lnTo>
                  <a:pt x="4843736" y="0"/>
                </a:lnTo>
                <a:lnTo>
                  <a:pt x="4843736" y="4500271"/>
                </a:lnTo>
                <a:lnTo>
                  <a:pt x="0" y="4500271"/>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grpSp>
        <p:nvGrpSpPr>
          <p:cNvPr name="Group 8" id="8"/>
          <p:cNvGrpSpPr/>
          <p:nvPr/>
        </p:nvGrpSpPr>
        <p:grpSpPr>
          <a:xfrm rot="0">
            <a:off x="13589901" y="1489214"/>
            <a:ext cx="2774491" cy="2039910"/>
            <a:chOff x="0" y="0"/>
            <a:chExt cx="3699322" cy="2719880"/>
          </a:xfrm>
        </p:grpSpPr>
        <p:grpSp>
          <p:nvGrpSpPr>
            <p:cNvPr name="Group 9" id="9"/>
            <p:cNvGrpSpPr/>
            <p:nvPr/>
          </p:nvGrpSpPr>
          <p:grpSpPr>
            <a:xfrm rot="0">
              <a:off x="295443" y="0"/>
              <a:ext cx="3108435" cy="2719880"/>
              <a:chOff x="0" y="0"/>
              <a:chExt cx="812800" cy="711200"/>
            </a:xfrm>
          </p:grpSpPr>
          <p:sp>
            <p:nvSpPr>
              <p:cNvPr name="Freeform 10" id="10"/>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11" id="11"/>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12" id="12"/>
            <p:cNvSpPr txBox="true"/>
            <p:nvPr/>
          </p:nvSpPr>
          <p:spPr>
            <a:xfrm rot="0">
              <a:off x="0" y="623951"/>
              <a:ext cx="3699322" cy="1400175"/>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FFFFF"/>
                  </a:solidFill>
                  <a:latin typeface="Pony Club"/>
                  <a:ea typeface="Pony Club"/>
                  <a:cs typeface="Pony Club"/>
                  <a:sym typeface="Pony Club"/>
                </a:rPr>
                <a:t>1</a:t>
              </a:r>
            </a:p>
          </p:txBody>
        </p:sp>
      </p:grpSp>
      <p:sp>
        <p:nvSpPr>
          <p:cNvPr name="TextBox 13" id="13"/>
          <p:cNvSpPr txBox="true"/>
          <p:nvPr/>
        </p:nvSpPr>
        <p:spPr>
          <a:xfrm rot="0">
            <a:off x="12824493" y="3962400"/>
            <a:ext cx="4305306" cy="2422525"/>
          </a:xfrm>
          <a:prstGeom prst="rect">
            <a:avLst/>
          </a:prstGeom>
        </p:spPr>
        <p:txBody>
          <a:bodyPr anchor="t" rtlCol="false" tIns="0" lIns="0" bIns="0" rIns="0">
            <a:spAutoFit/>
          </a:bodyPr>
          <a:lstStyle/>
          <a:p>
            <a:pPr algn="ctr" marL="0" indent="0" lvl="0">
              <a:lnSpc>
                <a:spcPts val="9799"/>
              </a:lnSpc>
            </a:pPr>
            <a:r>
              <a:rPr lang="en-US" sz="6999">
                <a:solidFill>
                  <a:srgbClr val="E4569E"/>
                </a:solidFill>
                <a:latin typeface="Pony Club"/>
                <a:ea typeface="Pony Club"/>
                <a:cs typeface="Pony Club"/>
                <a:sym typeface="Pony Club"/>
              </a:rPr>
              <a:t>Chapter 1: Title here</a:t>
            </a:r>
          </a:p>
        </p:txBody>
      </p:sp>
      <p:sp>
        <p:nvSpPr>
          <p:cNvPr name="TextBox 14" id="14"/>
          <p:cNvSpPr txBox="true"/>
          <p:nvPr/>
        </p:nvSpPr>
        <p:spPr>
          <a:xfrm rot="0">
            <a:off x="13207197" y="6770499"/>
            <a:ext cx="3539899" cy="1253490"/>
          </a:xfrm>
          <a:prstGeom prst="rect">
            <a:avLst/>
          </a:prstGeom>
        </p:spPr>
        <p:txBody>
          <a:bodyPr anchor="t" rtlCol="false" tIns="0" lIns="0" bIns="0" rIns="0">
            <a:spAutoFit/>
          </a:bodyPr>
          <a:lstStyle/>
          <a:p>
            <a:pPr algn="ctr">
              <a:lnSpc>
                <a:spcPts val="3359"/>
              </a:lnSpc>
            </a:pPr>
            <a:r>
              <a:rPr lang="en-US" sz="2400">
                <a:solidFill>
                  <a:srgbClr val="FFFFFF"/>
                </a:solidFill>
                <a:latin typeface="Quicksand Medium"/>
                <a:ea typeface="Quicksand Medium"/>
                <a:cs typeface="Quicksand Medium"/>
                <a:sym typeface="Quicksand Medium"/>
              </a:rPr>
              <a:t>Lorem ipsum dolor sit amet, consectetur adipiscing elit.</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480093" y="323898"/>
            <a:ext cx="7796414" cy="4819602"/>
          </a:xfrm>
          <a:custGeom>
            <a:avLst/>
            <a:gdLst/>
            <a:ahLst/>
            <a:cxnLst/>
            <a:rect r="r" b="b" t="t" l="l"/>
            <a:pathLst>
              <a:path h="4819602" w="7796414">
                <a:moveTo>
                  <a:pt x="0" y="0"/>
                </a:moveTo>
                <a:lnTo>
                  <a:pt x="7796415" y="0"/>
                </a:lnTo>
                <a:lnTo>
                  <a:pt x="7796415" y="4819602"/>
                </a:lnTo>
                <a:lnTo>
                  <a:pt x="0" y="481960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2342934" y="523661"/>
            <a:ext cx="6700955" cy="4142409"/>
          </a:xfrm>
          <a:custGeom>
            <a:avLst/>
            <a:gdLst/>
            <a:ahLst/>
            <a:cxnLst/>
            <a:rect r="r" b="b" t="t" l="l"/>
            <a:pathLst>
              <a:path h="4142409" w="6700955">
                <a:moveTo>
                  <a:pt x="0" y="0"/>
                </a:moveTo>
                <a:lnTo>
                  <a:pt x="6700956" y="0"/>
                </a:lnTo>
                <a:lnTo>
                  <a:pt x="6700956" y="4142408"/>
                </a:lnTo>
                <a:lnTo>
                  <a:pt x="0" y="414240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9528384" y="2594865"/>
            <a:ext cx="10492003" cy="3719892"/>
          </a:xfrm>
          <a:custGeom>
            <a:avLst/>
            <a:gdLst/>
            <a:ahLst/>
            <a:cxnLst/>
            <a:rect r="r" b="b" t="t" l="l"/>
            <a:pathLst>
              <a:path h="3719892" w="10492003">
                <a:moveTo>
                  <a:pt x="0" y="0"/>
                </a:moveTo>
                <a:lnTo>
                  <a:pt x="10492004" y="0"/>
                </a:lnTo>
                <a:lnTo>
                  <a:pt x="10492004" y="3719892"/>
                </a:lnTo>
                <a:lnTo>
                  <a:pt x="0" y="371989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true" flipV="false" rot="0">
            <a:off x="-1732388" y="2594865"/>
            <a:ext cx="10492003" cy="3719892"/>
          </a:xfrm>
          <a:custGeom>
            <a:avLst/>
            <a:gdLst/>
            <a:ahLst/>
            <a:cxnLst/>
            <a:rect r="r" b="b" t="t" l="l"/>
            <a:pathLst>
              <a:path h="3719892" w="10492003">
                <a:moveTo>
                  <a:pt x="10492004" y="0"/>
                </a:moveTo>
                <a:lnTo>
                  <a:pt x="0" y="0"/>
                </a:lnTo>
                <a:lnTo>
                  <a:pt x="0" y="3719892"/>
                </a:lnTo>
                <a:lnTo>
                  <a:pt x="10492004" y="3719892"/>
                </a:lnTo>
                <a:lnTo>
                  <a:pt x="10492004"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4650145" y="1661067"/>
            <a:ext cx="5332353" cy="4653690"/>
          </a:xfrm>
          <a:custGeom>
            <a:avLst/>
            <a:gdLst/>
            <a:ahLst/>
            <a:cxnLst/>
            <a:rect r="r" b="b" t="t" l="l"/>
            <a:pathLst>
              <a:path h="4653690" w="5332353">
                <a:moveTo>
                  <a:pt x="0" y="0"/>
                </a:moveTo>
                <a:lnTo>
                  <a:pt x="5332353" y="0"/>
                </a:lnTo>
                <a:lnTo>
                  <a:pt x="5332353" y="4653690"/>
                </a:lnTo>
                <a:lnTo>
                  <a:pt x="0" y="465369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8813402" y="1814486"/>
            <a:ext cx="4843736" cy="4500271"/>
          </a:xfrm>
          <a:custGeom>
            <a:avLst/>
            <a:gdLst/>
            <a:ahLst/>
            <a:cxnLst/>
            <a:rect r="r" b="b" t="t" l="l"/>
            <a:pathLst>
              <a:path h="4500271" w="4843736">
                <a:moveTo>
                  <a:pt x="0" y="0"/>
                </a:moveTo>
                <a:lnTo>
                  <a:pt x="4843735" y="0"/>
                </a:lnTo>
                <a:lnTo>
                  <a:pt x="4843735" y="4500271"/>
                </a:lnTo>
                <a:lnTo>
                  <a:pt x="0" y="450027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8" id="8"/>
          <p:cNvSpPr txBox="true"/>
          <p:nvPr/>
        </p:nvSpPr>
        <p:spPr>
          <a:xfrm rot="0">
            <a:off x="1423929" y="7204075"/>
            <a:ext cx="4977408" cy="1047750"/>
          </a:xfrm>
          <a:prstGeom prst="rect">
            <a:avLst/>
          </a:prstGeom>
        </p:spPr>
        <p:txBody>
          <a:bodyPr anchor="t" rtlCol="false" tIns="0" lIns="0" bIns="0" rIns="0">
            <a:spAutoFit/>
          </a:bodyPr>
          <a:lstStyle/>
          <a:p>
            <a:pPr algn="l" marL="0" indent="0" lvl="0">
              <a:lnSpc>
                <a:spcPts val="8399"/>
              </a:lnSpc>
              <a:spcBef>
                <a:spcPct val="0"/>
              </a:spcBef>
            </a:pPr>
            <a:r>
              <a:rPr lang="en-US" sz="6999">
                <a:solidFill>
                  <a:srgbClr val="E4569E"/>
                </a:solidFill>
                <a:latin typeface="Pony Club"/>
                <a:ea typeface="Pony Club"/>
                <a:cs typeface="Pony Club"/>
                <a:sym typeface="Pony Club"/>
              </a:rPr>
              <a:t>Add story here</a:t>
            </a:r>
          </a:p>
        </p:txBody>
      </p:sp>
      <p:sp>
        <p:nvSpPr>
          <p:cNvPr name="TextBox 9" id="9"/>
          <p:cNvSpPr txBox="true"/>
          <p:nvPr/>
        </p:nvSpPr>
        <p:spPr>
          <a:xfrm rot="0">
            <a:off x="7131925" y="7156450"/>
            <a:ext cx="4446621" cy="2101850"/>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 Feugiat vivamus at augue eget arcu dictum. Faucibus ornare suspendisse sed nisi.</a:t>
            </a:r>
          </a:p>
        </p:txBody>
      </p:sp>
      <p:sp>
        <p:nvSpPr>
          <p:cNvPr name="TextBox 10" id="10"/>
          <p:cNvSpPr txBox="true"/>
          <p:nvPr/>
        </p:nvSpPr>
        <p:spPr>
          <a:xfrm rot="0">
            <a:off x="12812679" y="7156450"/>
            <a:ext cx="4446621" cy="2101850"/>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 Feugiat vivamus at augue eget arcu dictum. Faucibus ornare suspendisse sed nisi.</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7951965" y="3438106"/>
            <a:ext cx="12068423" cy="4278804"/>
          </a:xfrm>
          <a:custGeom>
            <a:avLst/>
            <a:gdLst/>
            <a:ahLst/>
            <a:cxnLst/>
            <a:rect r="r" b="b" t="t" l="l"/>
            <a:pathLst>
              <a:path h="4278804" w="12068423">
                <a:moveTo>
                  <a:pt x="0" y="0"/>
                </a:moveTo>
                <a:lnTo>
                  <a:pt x="12068423" y="0"/>
                </a:lnTo>
                <a:lnTo>
                  <a:pt x="12068423" y="4278805"/>
                </a:lnTo>
                <a:lnTo>
                  <a:pt x="0" y="427880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0">
            <a:off x="-1732388" y="3209630"/>
            <a:ext cx="12712843" cy="4507281"/>
          </a:xfrm>
          <a:custGeom>
            <a:avLst/>
            <a:gdLst/>
            <a:ahLst/>
            <a:cxnLst/>
            <a:rect r="r" b="b" t="t" l="l"/>
            <a:pathLst>
              <a:path h="4507281" w="12712843">
                <a:moveTo>
                  <a:pt x="12712844" y="0"/>
                </a:moveTo>
                <a:lnTo>
                  <a:pt x="0" y="0"/>
                </a:lnTo>
                <a:lnTo>
                  <a:pt x="0" y="4507281"/>
                </a:lnTo>
                <a:lnTo>
                  <a:pt x="12712844" y="4507281"/>
                </a:lnTo>
                <a:lnTo>
                  <a:pt x="12712844"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4" id="4"/>
          <p:cNvGrpSpPr/>
          <p:nvPr/>
        </p:nvGrpSpPr>
        <p:grpSpPr>
          <a:xfrm rot="0">
            <a:off x="699959" y="102200"/>
            <a:ext cx="7848150" cy="3994741"/>
            <a:chOff x="0" y="0"/>
            <a:chExt cx="1596844" cy="812800"/>
          </a:xfrm>
        </p:grpSpPr>
        <p:sp>
          <p:nvSpPr>
            <p:cNvPr name="Freeform 5" id="5"/>
            <p:cNvSpPr/>
            <p:nvPr/>
          </p:nvSpPr>
          <p:spPr>
            <a:xfrm flipH="false" flipV="false" rot="0">
              <a:off x="0" y="0"/>
              <a:ext cx="1596844" cy="812800"/>
            </a:xfrm>
            <a:custGeom>
              <a:avLst/>
              <a:gdLst/>
              <a:ahLst/>
              <a:cxnLst/>
              <a:rect r="r" b="b" t="t" l="l"/>
              <a:pathLst>
                <a:path h="812800" w="1596844">
                  <a:moveTo>
                    <a:pt x="798422" y="0"/>
                  </a:moveTo>
                  <a:cubicBezTo>
                    <a:pt x="357466" y="0"/>
                    <a:pt x="0" y="181951"/>
                    <a:pt x="0" y="406400"/>
                  </a:cubicBezTo>
                  <a:cubicBezTo>
                    <a:pt x="0" y="630849"/>
                    <a:pt x="357466" y="812800"/>
                    <a:pt x="798422" y="812800"/>
                  </a:cubicBezTo>
                  <a:cubicBezTo>
                    <a:pt x="1239378" y="812800"/>
                    <a:pt x="1596844" y="630849"/>
                    <a:pt x="1596844" y="406400"/>
                  </a:cubicBezTo>
                  <a:cubicBezTo>
                    <a:pt x="1596844" y="181951"/>
                    <a:pt x="1239378" y="0"/>
                    <a:pt x="798422" y="0"/>
                  </a:cubicBezTo>
                  <a:close/>
                </a:path>
              </a:pathLst>
            </a:custGeom>
            <a:solidFill>
              <a:srgbClr val="FFFFFF"/>
            </a:solidFill>
          </p:spPr>
        </p:sp>
        <p:sp>
          <p:nvSpPr>
            <p:cNvPr name="TextBox 6" id="6"/>
            <p:cNvSpPr txBox="true"/>
            <p:nvPr/>
          </p:nvSpPr>
          <p:spPr>
            <a:xfrm>
              <a:off x="149704" y="28575"/>
              <a:ext cx="1297436" cy="708025"/>
            </a:xfrm>
            <a:prstGeom prst="rect">
              <a:avLst/>
            </a:prstGeom>
          </p:spPr>
          <p:txBody>
            <a:bodyPr anchor="ctr" rtlCol="false" tIns="50800" lIns="50800" bIns="50800" rIns="50800"/>
            <a:lstStyle/>
            <a:p>
              <a:pPr algn="ctr">
                <a:lnSpc>
                  <a:spcPts val="3359"/>
                </a:lnSpc>
              </a:pPr>
            </a:p>
          </p:txBody>
        </p:sp>
      </p:grpSp>
      <p:sp>
        <p:nvSpPr>
          <p:cNvPr name="Freeform 7" id="7"/>
          <p:cNvSpPr/>
          <p:nvPr/>
        </p:nvSpPr>
        <p:spPr>
          <a:xfrm flipH="false" flipV="false" rot="0">
            <a:off x="4034746" y="3321034"/>
            <a:ext cx="3534693" cy="5010518"/>
          </a:xfrm>
          <a:custGeom>
            <a:avLst/>
            <a:gdLst/>
            <a:ahLst/>
            <a:cxnLst/>
            <a:rect r="r" b="b" t="t" l="l"/>
            <a:pathLst>
              <a:path h="5010518" w="3534693">
                <a:moveTo>
                  <a:pt x="0" y="0"/>
                </a:moveTo>
                <a:lnTo>
                  <a:pt x="3534693" y="0"/>
                </a:lnTo>
                <a:lnTo>
                  <a:pt x="3534693" y="5010518"/>
                </a:lnTo>
                <a:lnTo>
                  <a:pt x="0" y="501051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8" id="8"/>
          <p:cNvGrpSpPr/>
          <p:nvPr/>
        </p:nvGrpSpPr>
        <p:grpSpPr>
          <a:xfrm rot="0">
            <a:off x="9709965" y="284366"/>
            <a:ext cx="7848150" cy="3994741"/>
            <a:chOff x="0" y="0"/>
            <a:chExt cx="1596844" cy="812800"/>
          </a:xfrm>
        </p:grpSpPr>
        <p:sp>
          <p:nvSpPr>
            <p:cNvPr name="Freeform 9" id="9"/>
            <p:cNvSpPr/>
            <p:nvPr/>
          </p:nvSpPr>
          <p:spPr>
            <a:xfrm flipH="false" flipV="false" rot="0">
              <a:off x="0" y="0"/>
              <a:ext cx="1596844" cy="812800"/>
            </a:xfrm>
            <a:custGeom>
              <a:avLst/>
              <a:gdLst/>
              <a:ahLst/>
              <a:cxnLst/>
              <a:rect r="r" b="b" t="t" l="l"/>
              <a:pathLst>
                <a:path h="812800" w="1596844">
                  <a:moveTo>
                    <a:pt x="798422" y="0"/>
                  </a:moveTo>
                  <a:cubicBezTo>
                    <a:pt x="357466" y="0"/>
                    <a:pt x="0" y="181951"/>
                    <a:pt x="0" y="406400"/>
                  </a:cubicBezTo>
                  <a:cubicBezTo>
                    <a:pt x="0" y="630849"/>
                    <a:pt x="357466" y="812800"/>
                    <a:pt x="798422" y="812800"/>
                  </a:cubicBezTo>
                  <a:cubicBezTo>
                    <a:pt x="1239378" y="812800"/>
                    <a:pt x="1596844" y="630849"/>
                    <a:pt x="1596844" y="406400"/>
                  </a:cubicBezTo>
                  <a:cubicBezTo>
                    <a:pt x="1596844" y="181951"/>
                    <a:pt x="1239378" y="0"/>
                    <a:pt x="798422" y="0"/>
                  </a:cubicBezTo>
                  <a:close/>
                </a:path>
              </a:pathLst>
            </a:custGeom>
            <a:solidFill>
              <a:srgbClr val="FFF4D2"/>
            </a:solidFill>
          </p:spPr>
        </p:sp>
        <p:sp>
          <p:nvSpPr>
            <p:cNvPr name="TextBox 10" id="10"/>
            <p:cNvSpPr txBox="true"/>
            <p:nvPr/>
          </p:nvSpPr>
          <p:spPr>
            <a:xfrm>
              <a:off x="149704" y="28575"/>
              <a:ext cx="1297436" cy="708025"/>
            </a:xfrm>
            <a:prstGeom prst="rect">
              <a:avLst/>
            </a:prstGeom>
          </p:spPr>
          <p:txBody>
            <a:bodyPr anchor="ctr" rtlCol="false" tIns="50800" lIns="50800" bIns="50800" rIns="50800"/>
            <a:lstStyle/>
            <a:p>
              <a:pPr algn="ctr">
                <a:lnSpc>
                  <a:spcPts val="3359"/>
                </a:lnSpc>
              </a:pPr>
            </a:p>
          </p:txBody>
        </p:sp>
      </p:grpSp>
      <p:sp>
        <p:nvSpPr>
          <p:cNvPr name="Freeform 11" id="11"/>
          <p:cNvSpPr/>
          <p:nvPr/>
        </p:nvSpPr>
        <p:spPr>
          <a:xfrm flipH="true" flipV="false" rot="0">
            <a:off x="8984231" y="1595160"/>
            <a:ext cx="7250520" cy="6736392"/>
          </a:xfrm>
          <a:custGeom>
            <a:avLst/>
            <a:gdLst/>
            <a:ahLst/>
            <a:cxnLst/>
            <a:rect r="r" b="b" t="t" l="l"/>
            <a:pathLst>
              <a:path h="6736392" w="7250520">
                <a:moveTo>
                  <a:pt x="7250519" y="0"/>
                </a:moveTo>
                <a:lnTo>
                  <a:pt x="0" y="0"/>
                </a:lnTo>
                <a:lnTo>
                  <a:pt x="0" y="6736392"/>
                </a:lnTo>
                <a:lnTo>
                  <a:pt x="7250519" y="6736392"/>
                </a:lnTo>
                <a:lnTo>
                  <a:pt x="7250519"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12" id="12"/>
          <p:cNvSpPr txBox="true"/>
          <p:nvPr/>
        </p:nvSpPr>
        <p:spPr>
          <a:xfrm rot="0">
            <a:off x="1816941" y="1237161"/>
            <a:ext cx="5404320" cy="1044575"/>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13" id="13"/>
          <p:cNvSpPr txBox="true"/>
          <p:nvPr/>
        </p:nvSpPr>
        <p:spPr>
          <a:xfrm rot="0">
            <a:off x="1816941" y="2535260"/>
            <a:ext cx="3985151" cy="388620"/>
          </a:xfrm>
          <a:prstGeom prst="rect">
            <a:avLst/>
          </a:prstGeom>
        </p:spPr>
        <p:txBody>
          <a:bodyPr anchor="t" rtlCol="false" tIns="0" lIns="0" bIns="0" rIns="0">
            <a:spAutoFit/>
          </a:bodyPr>
          <a:lstStyle/>
          <a:p>
            <a:pPr algn="l" marL="0" indent="0" lvl="0">
              <a:lnSpc>
                <a:spcPts val="3120"/>
              </a:lnSpc>
              <a:spcBef>
                <a:spcPct val="0"/>
              </a:spcBef>
            </a:pPr>
            <a:r>
              <a:rPr lang="en-US" sz="2400">
                <a:solidFill>
                  <a:srgbClr val="233466"/>
                </a:solidFill>
                <a:latin typeface="More Sugar"/>
                <a:ea typeface="More Sugar"/>
                <a:cs typeface="More Sugar"/>
                <a:sym typeface="More Sugar"/>
              </a:rPr>
              <a:t>Dialogue Here</a:t>
            </a:r>
          </a:p>
        </p:txBody>
      </p:sp>
      <p:sp>
        <p:nvSpPr>
          <p:cNvPr name="TextBox 14" id="14"/>
          <p:cNvSpPr txBox="true"/>
          <p:nvPr/>
        </p:nvSpPr>
        <p:spPr>
          <a:xfrm rot="0">
            <a:off x="11792281" y="1166835"/>
            <a:ext cx="4387790" cy="1397000"/>
          </a:xfrm>
          <a:prstGeom prst="rect">
            <a:avLst/>
          </a:prstGeom>
        </p:spPr>
        <p:txBody>
          <a:bodyPr anchor="t" rtlCol="false" tIns="0" lIns="0" bIns="0" rIns="0">
            <a:spAutoFit/>
          </a:bodyPr>
          <a:lstStyle/>
          <a:p>
            <a:pPr algn="r">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15" id="15"/>
          <p:cNvSpPr txBox="true"/>
          <p:nvPr/>
        </p:nvSpPr>
        <p:spPr>
          <a:xfrm rot="0">
            <a:off x="11993601" y="2792373"/>
            <a:ext cx="3985151" cy="388620"/>
          </a:xfrm>
          <a:prstGeom prst="rect">
            <a:avLst/>
          </a:prstGeom>
        </p:spPr>
        <p:txBody>
          <a:bodyPr anchor="t" rtlCol="false" tIns="0" lIns="0" bIns="0" rIns="0">
            <a:spAutoFit/>
          </a:bodyPr>
          <a:lstStyle/>
          <a:p>
            <a:pPr algn="r" marL="0" indent="0" lvl="0">
              <a:lnSpc>
                <a:spcPts val="3120"/>
              </a:lnSpc>
              <a:spcBef>
                <a:spcPct val="0"/>
              </a:spcBef>
            </a:pPr>
            <a:r>
              <a:rPr lang="en-US" sz="2400">
                <a:solidFill>
                  <a:srgbClr val="233466"/>
                </a:solidFill>
                <a:latin typeface="More Sugar"/>
                <a:ea typeface="More Sugar"/>
                <a:cs typeface="More Sugar"/>
                <a:sym typeface="More Sugar"/>
              </a:rPr>
              <a:t>Dialogue Here</a:t>
            </a:r>
          </a:p>
        </p:txBody>
      </p:sp>
      <p:sp>
        <p:nvSpPr>
          <p:cNvPr name="Freeform 16" id="16"/>
          <p:cNvSpPr/>
          <p:nvPr/>
        </p:nvSpPr>
        <p:spPr>
          <a:xfrm flipH="false" flipV="false" rot="0">
            <a:off x="-1732388" y="5143500"/>
            <a:ext cx="8953649" cy="5534983"/>
          </a:xfrm>
          <a:custGeom>
            <a:avLst/>
            <a:gdLst/>
            <a:ahLst/>
            <a:cxnLst/>
            <a:rect r="r" b="b" t="t" l="l"/>
            <a:pathLst>
              <a:path h="5534983" w="8953649">
                <a:moveTo>
                  <a:pt x="0" y="0"/>
                </a:moveTo>
                <a:lnTo>
                  <a:pt x="8953649" y="0"/>
                </a:lnTo>
                <a:lnTo>
                  <a:pt x="8953649" y="5534983"/>
                </a:lnTo>
                <a:lnTo>
                  <a:pt x="0" y="553498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7" id="17"/>
          <p:cNvSpPr/>
          <p:nvPr/>
        </p:nvSpPr>
        <p:spPr>
          <a:xfrm flipH="true" flipV="false" rot="0">
            <a:off x="12108962" y="5577509"/>
            <a:ext cx="8251576" cy="5100974"/>
          </a:xfrm>
          <a:custGeom>
            <a:avLst/>
            <a:gdLst/>
            <a:ahLst/>
            <a:cxnLst/>
            <a:rect r="r" b="b" t="t" l="l"/>
            <a:pathLst>
              <a:path h="5100974" w="8251576">
                <a:moveTo>
                  <a:pt x="8251576" y="0"/>
                </a:moveTo>
                <a:lnTo>
                  <a:pt x="0" y="0"/>
                </a:lnTo>
                <a:lnTo>
                  <a:pt x="0" y="5100974"/>
                </a:lnTo>
                <a:lnTo>
                  <a:pt x="8251576" y="5100974"/>
                </a:lnTo>
                <a:lnTo>
                  <a:pt x="8251576"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8" id="18"/>
          <p:cNvSpPr/>
          <p:nvPr/>
        </p:nvSpPr>
        <p:spPr>
          <a:xfrm flipH="false" flipV="false" rot="1343739">
            <a:off x="7569439" y="7910991"/>
            <a:ext cx="2631814" cy="1665221"/>
          </a:xfrm>
          <a:custGeom>
            <a:avLst/>
            <a:gdLst/>
            <a:ahLst/>
            <a:cxnLst/>
            <a:rect r="r" b="b" t="t" l="l"/>
            <a:pathLst>
              <a:path h="1665221" w="2631814">
                <a:moveTo>
                  <a:pt x="0" y="0"/>
                </a:moveTo>
                <a:lnTo>
                  <a:pt x="2631814" y="0"/>
                </a:lnTo>
                <a:lnTo>
                  <a:pt x="2631814" y="1665221"/>
                </a:lnTo>
                <a:lnTo>
                  <a:pt x="0" y="1665221"/>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9" id="19"/>
          <p:cNvSpPr/>
          <p:nvPr/>
        </p:nvSpPr>
        <p:spPr>
          <a:xfrm flipH="false" flipV="false" rot="1343739">
            <a:off x="12041587" y="7180509"/>
            <a:ext cx="1185298" cy="749970"/>
          </a:xfrm>
          <a:custGeom>
            <a:avLst/>
            <a:gdLst/>
            <a:ahLst/>
            <a:cxnLst/>
            <a:rect r="r" b="b" t="t" l="l"/>
            <a:pathLst>
              <a:path h="749970" w="1185298">
                <a:moveTo>
                  <a:pt x="0" y="0"/>
                </a:moveTo>
                <a:lnTo>
                  <a:pt x="1185297" y="0"/>
                </a:lnTo>
                <a:lnTo>
                  <a:pt x="1185297" y="749971"/>
                </a:lnTo>
                <a:lnTo>
                  <a:pt x="0" y="749971"/>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20" id="20"/>
          <p:cNvSpPr/>
          <p:nvPr/>
        </p:nvSpPr>
        <p:spPr>
          <a:xfrm flipH="false" flipV="false" rot="-746714">
            <a:off x="1224292" y="5945201"/>
            <a:ext cx="1185298" cy="749970"/>
          </a:xfrm>
          <a:custGeom>
            <a:avLst/>
            <a:gdLst/>
            <a:ahLst/>
            <a:cxnLst/>
            <a:rect r="r" b="b" t="t" l="l"/>
            <a:pathLst>
              <a:path h="749970" w="1185298">
                <a:moveTo>
                  <a:pt x="0" y="0"/>
                </a:moveTo>
                <a:lnTo>
                  <a:pt x="1185298" y="0"/>
                </a:lnTo>
                <a:lnTo>
                  <a:pt x="1185298" y="749970"/>
                </a:lnTo>
                <a:lnTo>
                  <a:pt x="0" y="74997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21" id="21"/>
          <p:cNvSpPr/>
          <p:nvPr/>
        </p:nvSpPr>
        <p:spPr>
          <a:xfrm flipH="false" flipV="false" rot="-240568">
            <a:off x="16007117" y="7674403"/>
            <a:ext cx="1185298" cy="749970"/>
          </a:xfrm>
          <a:custGeom>
            <a:avLst/>
            <a:gdLst/>
            <a:ahLst/>
            <a:cxnLst/>
            <a:rect r="r" b="b" t="t" l="l"/>
            <a:pathLst>
              <a:path h="749970" w="1185298">
                <a:moveTo>
                  <a:pt x="0" y="0"/>
                </a:moveTo>
                <a:lnTo>
                  <a:pt x="1185297" y="0"/>
                </a:lnTo>
                <a:lnTo>
                  <a:pt x="1185297" y="749970"/>
                </a:lnTo>
                <a:lnTo>
                  <a:pt x="0" y="74997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233466"/>
        </a:solidFill>
      </p:bgPr>
    </p:bg>
    <p:spTree>
      <p:nvGrpSpPr>
        <p:cNvPr id="1" name=""/>
        <p:cNvGrpSpPr/>
        <p:nvPr/>
      </p:nvGrpSpPr>
      <p:grpSpPr>
        <a:xfrm>
          <a:off x="0" y="0"/>
          <a:ext cx="0" cy="0"/>
          <a:chOff x="0" y="0"/>
          <a:chExt cx="0" cy="0"/>
        </a:xfrm>
      </p:grpSpPr>
      <p:sp>
        <p:nvSpPr>
          <p:cNvPr name="Freeform 2" id="2"/>
          <p:cNvSpPr/>
          <p:nvPr/>
        </p:nvSpPr>
        <p:spPr>
          <a:xfrm flipH="false" flipV="false" rot="0">
            <a:off x="-1237974" y="-414166"/>
            <a:ext cx="5903270" cy="5846671"/>
          </a:xfrm>
          <a:custGeom>
            <a:avLst/>
            <a:gdLst/>
            <a:ahLst/>
            <a:cxnLst/>
            <a:rect r="r" b="b" t="t" l="l"/>
            <a:pathLst>
              <a:path h="5846671" w="5903270">
                <a:moveTo>
                  <a:pt x="0" y="0"/>
                </a:moveTo>
                <a:lnTo>
                  <a:pt x="5903270" y="0"/>
                </a:lnTo>
                <a:lnTo>
                  <a:pt x="5903270" y="5846671"/>
                </a:lnTo>
                <a:lnTo>
                  <a:pt x="0" y="584667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0" y="5432505"/>
            <a:ext cx="12824493" cy="4966576"/>
          </a:xfrm>
          <a:custGeom>
            <a:avLst/>
            <a:gdLst/>
            <a:ahLst/>
            <a:cxnLst/>
            <a:rect r="r" b="b" t="t" l="l"/>
            <a:pathLst>
              <a:path h="4966576" w="12824493">
                <a:moveTo>
                  <a:pt x="0" y="0"/>
                </a:moveTo>
                <a:lnTo>
                  <a:pt x="12824493" y="0"/>
                </a:lnTo>
                <a:lnTo>
                  <a:pt x="12824493" y="4966576"/>
                </a:lnTo>
                <a:lnTo>
                  <a:pt x="0" y="496657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true" rot="0">
            <a:off x="5098308" y="0"/>
            <a:ext cx="5903270" cy="5846671"/>
          </a:xfrm>
          <a:custGeom>
            <a:avLst/>
            <a:gdLst/>
            <a:ahLst/>
            <a:cxnLst/>
            <a:rect r="r" b="b" t="t" l="l"/>
            <a:pathLst>
              <a:path h="5846671" w="5903270">
                <a:moveTo>
                  <a:pt x="0" y="5846671"/>
                </a:moveTo>
                <a:lnTo>
                  <a:pt x="5903270" y="5846671"/>
                </a:lnTo>
                <a:lnTo>
                  <a:pt x="5903270" y="0"/>
                </a:lnTo>
                <a:lnTo>
                  <a:pt x="0" y="0"/>
                </a:lnTo>
                <a:lnTo>
                  <a:pt x="0" y="5846671"/>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5" id="5"/>
          <p:cNvGrpSpPr/>
          <p:nvPr/>
        </p:nvGrpSpPr>
        <p:grpSpPr>
          <a:xfrm rot="0">
            <a:off x="13589901" y="1489214"/>
            <a:ext cx="2774491" cy="2039910"/>
            <a:chOff x="0" y="0"/>
            <a:chExt cx="3699322" cy="2719880"/>
          </a:xfrm>
        </p:grpSpPr>
        <p:grpSp>
          <p:nvGrpSpPr>
            <p:cNvPr name="Group 6" id="6"/>
            <p:cNvGrpSpPr/>
            <p:nvPr/>
          </p:nvGrpSpPr>
          <p:grpSpPr>
            <a:xfrm rot="0">
              <a:off x="295443" y="0"/>
              <a:ext cx="3108435" cy="2719880"/>
              <a:chOff x="0" y="0"/>
              <a:chExt cx="812800" cy="711200"/>
            </a:xfrm>
          </p:grpSpPr>
          <p:sp>
            <p:nvSpPr>
              <p:cNvPr name="Freeform 7" id="7"/>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8" id="8"/>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9" id="9"/>
            <p:cNvSpPr txBox="true"/>
            <p:nvPr/>
          </p:nvSpPr>
          <p:spPr>
            <a:xfrm rot="0">
              <a:off x="0" y="623951"/>
              <a:ext cx="3699322" cy="1400175"/>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FFFFF"/>
                  </a:solidFill>
                  <a:latin typeface="Pony Club"/>
                  <a:ea typeface="Pony Club"/>
                  <a:cs typeface="Pony Club"/>
                  <a:sym typeface="Pony Club"/>
                </a:rPr>
                <a:t>2</a:t>
              </a:r>
            </a:p>
          </p:txBody>
        </p:sp>
      </p:grpSp>
      <p:sp>
        <p:nvSpPr>
          <p:cNvPr name="TextBox 10" id="10"/>
          <p:cNvSpPr txBox="true"/>
          <p:nvPr/>
        </p:nvSpPr>
        <p:spPr>
          <a:xfrm rot="0">
            <a:off x="12824493" y="3962400"/>
            <a:ext cx="4305306" cy="2422525"/>
          </a:xfrm>
          <a:prstGeom prst="rect">
            <a:avLst/>
          </a:prstGeom>
        </p:spPr>
        <p:txBody>
          <a:bodyPr anchor="t" rtlCol="false" tIns="0" lIns="0" bIns="0" rIns="0">
            <a:spAutoFit/>
          </a:bodyPr>
          <a:lstStyle/>
          <a:p>
            <a:pPr algn="ctr" marL="0" indent="0" lvl="0">
              <a:lnSpc>
                <a:spcPts val="9799"/>
              </a:lnSpc>
            </a:pPr>
            <a:r>
              <a:rPr lang="en-US" sz="6999">
                <a:solidFill>
                  <a:srgbClr val="E4569E"/>
                </a:solidFill>
                <a:latin typeface="Pony Club"/>
                <a:ea typeface="Pony Club"/>
                <a:cs typeface="Pony Club"/>
                <a:sym typeface="Pony Club"/>
              </a:rPr>
              <a:t>Chapter 2: Title here</a:t>
            </a:r>
          </a:p>
        </p:txBody>
      </p:sp>
      <p:sp>
        <p:nvSpPr>
          <p:cNvPr name="TextBox 11" id="11"/>
          <p:cNvSpPr txBox="true"/>
          <p:nvPr/>
        </p:nvSpPr>
        <p:spPr>
          <a:xfrm rot="0">
            <a:off x="13207197" y="6770499"/>
            <a:ext cx="3539899" cy="1253490"/>
          </a:xfrm>
          <a:prstGeom prst="rect">
            <a:avLst/>
          </a:prstGeom>
        </p:spPr>
        <p:txBody>
          <a:bodyPr anchor="t" rtlCol="false" tIns="0" lIns="0" bIns="0" rIns="0">
            <a:spAutoFit/>
          </a:bodyPr>
          <a:lstStyle/>
          <a:p>
            <a:pPr algn="ctr">
              <a:lnSpc>
                <a:spcPts val="3359"/>
              </a:lnSpc>
            </a:pPr>
            <a:r>
              <a:rPr lang="en-US" sz="2400">
                <a:solidFill>
                  <a:srgbClr val="FFFFFF"/>
                </a:solidFill>
                <a:latin typeface="Quicksand Medium"/>
                <a:ea typeface="Quicksand Medium"/>
                <a:cs typeface="Quicksand Medium"/>
                <a:sym typeface="Quicksand Medium"/>
              </a:rPr>
              <a:t>Lorem ipsum dolor sit amet, consectetur adipiscing elit.</a:t>
            </a:r>
          </a:p>
        </p:txBody>
      </p:sp>
      <p:sp>
        <p:nvSpPr>
          <p:cNvPr name="Freeform 12" id="12"/>
          <p:cNvSpPr/>
          <p:nvPr/>
        </p:nvSpPr>
        <p:spPr>
          <a:xfrm flipH="false" flipV="false" rot="0">
            <a:off x="474970" y="1028700"/>
            <a:ext cx="7574973" cy="9258300"/>
          </a:xfrm>
          <a:custGeom>
            <a:avLst/>
            <a:gdLst/>
            <a:ahLst/>
            <a:cxnLst/>
            <a:rect r="r" b="b" t="t" l="l"/>
            <a:pathLst>
              <a:path h="9258300" w="7574973">
                <a:moveTo>
                  <a:pt x="0" y="0"/>
                </a:moveTo>
                <a:lnTo>
                  <a:pt x="7574973" y="0"/>
                </a:lnTo>
                <a:lnTo>
                  <a:pt x="7574973" y="9258300"/>
                </a:lnTo>
                <a:lnTo>
                  <a:pt x="0" y="925830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3" id="13"/>
          <p:cNvSpPr/>
          <p:nvPr/>
        </p:nvSpPr>
        <p:spPr>
          <a:xfrm flipH="false" flipV="false" rot="0">
            <a:off x="5562867" y="4388750"/>
            <a:ext cx="4974151" cy="5538023"/>
          </a:xfrm>
          <a:custGeom>
            <a:avLst/>
            <a:gdLst/>
            <a:ahLst/>
            <a:cxnLst/>
            <a:rect r="r" b="b" t="t" l="l"/>
            <a:pathLst>
              <a:path h="5538023" w="4974151">
                <a:moveTo>
                  <a:pt x="0" y="0"/>
                </a:moveTo>
                <a:lnTo>
                  <a:pt x="4974151" y="0"/>
                </a:lnTo>
                <a:lnTo>
                  <a:pt x="4974151" y="5538023"/>
                </a:lnTo>
                <a:lnTo>
                  <a:pt x="0" y="553802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59696" y="5683294"/>
            <a:ext cx="11887503" cy="4603706"/>
          </a:xfrm>
          <a:custGeom>
            <a:avLst/>
            <a:gdLst/>
            <a:ahLst/>
            <a:cxnLst/>
            <a:rect r="r" b="b" t="t" l="l"/>
            <a:pathLst>
              <a:path h="4603706" w="11887503">
                <a:moveTo>
                  <a:pt x="0" y="0"/>
                </a:moveTo>
                <a:lnTo>
                  <a:pt x="11887503" y="0"/>
                </a:lnTo>
                <a:lnTo>
                  <a:pt x="11887503" y="4603706"/>
                </a:lnTo>
                <a:lnTo>
                  <a:pt x="0" y="460370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744688" y="458424"/>
            <a:ext cx="10517518" cy="4685076"/>
          </a:xfrm>
          <a:custGeom>
            <a:avLst/>
            <a:gdLst/>
            <a:ahLst/>
            <a:cxnLst/>
            <a:rect r="r" b="b" t="t" l="l"/>
            <a:pathLst>
              <a:path h="4685076" w="10517518">
                <a:moveTo>
                  <a:pt x="0" y="0"/>
                </a:moveTo>
                <a:lnTo>
                  <a:pt x="10517519" y="0"/>
                </a:lnTo>
                <a:lnTo>
                  <a:pt x="10517519" y="4685076"/>
                </a:lnTo>
                <a:lnTo>
                  <a:pt x="0" y="468507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7114914" y="3916070"/>
            <a:ext cx="4058171" cy="5873669"/>
          </a:xfrm>
          <a:custGeom>
            <a:avLst/>
            <a:gdLst/>
            <a:ahLst/>
            <a:cxnLst/>
            <a:rect r="r" b="b" t="t" l="l"/>
            <a:pathLst>
              <a:path h="5873669" w="4058171">
                <a:moveTo>
                  <a:pt x="0" y="0"/>
                </a:moveTo>
                <a:lnTo>
                  <a:pt x="4058172" y="0"/>
                </a:lnTo>
                <a:lnTo>
                  <a:pt x="4058172" y="5873669"/>
                </a:lnTo>
                <a:lnTo>
                  <a:pt x="0" y="587366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744688" y="1968937"/>
            <a:ext cx="6182914" cy="6883811"/>
          </a:xfrm>
          <a:custGeom>
            <a:avLst/>
            <a:gdLst/>
            <a:ahLst/>
            <a:cxnLst/>
            <a:rect r="r" b="b" t="t" l="l"/>
            <a:pathLst>
              <a:path h="6883811" w="6182914">
                <a:moveTo>
                  <a:pt x="0" y="0"/>
                </a:moveTo>
                <a:lnTo>
                  <a:pt x="6182915" y="0"/>
                </a:lnTo>
                <a:lnTo>
                  <a:pt x="6182915" y="6883812"/>
                </a:lnTo>
                <a:lnTo>
                  <a:pt x="0" y="688381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6" id="6"/>
          <p:cNvSpPr txBox="true"/>
          <p:nvPr/>
        </p:nvSpPr>
        <p:spPr>
          <a:xfrm rot="0">
            <a:off x="12281892" y="2046443"/>
            <a:ext cx="4977408" cy="1047750"/>
          </a:xfrm>
          <a:prstGeom prst="rect">
            <a:avLst/>
          </a:prstGeom>
        </p:spPr>
        <p:txBody>
          <a:bodyPr anchor="t" rtlCol="false" tIns="0" lIns="0" bIns="0" rIns="0">
            <a:spAutoFit/>
          </a:bodyPr>
          <a:lstStyle/>
          <a:p>
            <a:pPr algn="l" marL="0" indent="0" lvl="0">
              <a:lnSpc>
                <a:spcPts val="8399"/>
              </a:lnSpc>
              <a:spcBef>
                <a:spcPct val="0"/>
              </a:spcBef>
            </a:pPr>
            <a:r>
              <a:rPr lang="en-US" sz="6999">
                <a:solidFill>
                  <a:srgbClr val="E4569E"/>
                </a:solidFill>
                <a:latin typeface="Pony Club"/>
                <a:ea typeface="Pony Club"/>
                <a:cs typeface="Pony Club"/>
                <a:sym typeface="Pony Club"/>
              </a:rPr>
              <a:t>Add story here</a:t>
            </a:r>
          </a:p>
        </p:txBody>
      </p:sp>
      <p:sp>
        <p:nvSpPr>
          <p:cNvPr name="TextBox 7" id="7"/>
          <p:cNvSpPr txBox="true"/>
          <p:nvPr/>
        </p:nvSpPr>
        <p:spPr>
          <a:xfrm rot="0">
            <a:off x="12281892" y="3838118"/>
            <a:ext cx="4446621" cy="2101850"/>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 Feugiat vivamus at augue eget arcu dictum. Faucibus ornare suspendisse sed nisi.</a:t>
            </a:r>
          </a:p>
        </p:txBody>
      </p:sp>
      <p:sp>
        <p:nvSpPr>
          <p:cNvPr name="TextBox 8" id="8"/>
          <p:cNvSpPr txBox="true"/>
          <p:nvPr/>
        </p:nvSpPr>
        <p:spPr>
          <a:xfrm rot="0">
            <a:off x="12281892" y="6682918"/>
            <a:ext cx="4446621" cy="2101850"/>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 Feugiat vivamus at augue eget arcu dictum. Faucibus ornare suspendisse sed nisi.</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true" rot="0">
            <a:off x="7075818" y="-1088202"/>
            <a:ext cx="12160992" cy="12044396"/>
          </a:xfrm>
          <a:custGeom>
            <a:avLst/>
            <a:gdLst/>
            <a:ahLst/>
            <a:cxnLst/>
            <a:rect r="r" b="b" t="t" l="l"/>
            <a:pathLst>
              <a:path h="12044396" w="12160992">
                <a:moveTo>
                  <a:pt x="0" y="12044396"/>
                </a:moveTo>
                <a:lnTo>
                  <a:pt x="12160992" y="12044396"/>
                </a:lnTo>
                <a:lnTo>
                  <a:pt x="12160992" y="0"/>
                </a:lnTo>
                <a:lnTo>
                  <a:pt x="0" y="0"/>
                </a:lnTo>
                <a:lnTo>
                  <a:pt x="0" y="12044396"/>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346848" y="6167839"/>
            <a:ext cx="11449419" cy="4434048"/>
          </a:xfrm>
          <a:custGeom>
            <a:avLst/>
            <a:gdLst/>
            <a:ahLst/>
            <a:cxnLst/>
            <a:rect r="r" b="b" t="t" l="l"/>
            <a:pathLst>
              <a:path h="4434048" w="11449419">
                <a:moveTo>
                  <a:pt x="0" y="0"/>
                </a:moveTo>
                <a:lnTo>
                  <a:pt x="11449419" y="0"/>
                </a:lnTo>
                <a:lnTo>
                  <a:pt x="11449419" y="4434048"/>
                </a:lnTo>
                <a:lnTo>
                  <a:pt x="0" y="443404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5377861" y="449589"/>
            <a:ext cx="13285115" cy="7777831"/>
          </a:xfrm>
          <a:custGeom>
            <a:avLst/>
            <a:gdLst/>
            <a:ahLst/>
            <a:cxnLst/>
            <a:rect r="r" b="b" t="t" l="l"/>
            <a:pathLst>
              <a:path h="7777831" w="13285115">
                <a:moveTo>
                  <a:pt x="0" y="0"/>
                </a:moveTo>
                <a:lnTo>
                  <a:pt x="13285115" y="0"/>
                </a:lnTo>
                <a:lnTo>
                  <a:pt x="13285115" y="7777831"/>
                </a:lnTo>
                <a:lnTo>
                  <a:pt x="0" y="777783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5" id="5"/>
          <p:cNvGrpSpPr/>
          <p:nvPr/>
        </p:nvGrpSpPr>
        <p:grpSpPr>
          <a:xfrm rot="0">
            <a:off x="2847877" y="-70086"/>
            <a:ext cx="7848150" cy="3994741"/>
            <a:chOff x="0" y="0"/>
            <a:chExt cx="1596844" cy="812800"/>
          </a:xfrm>
        </p:grpSpPr>
        <p:sp>
          <p:nvSpPr>
            <p:cNvPr name="Freeform 6" id="6"/>
            <p:cNvSpPr/>
            <p:nvPr/>
          </p:nvSpPr>
          <p:spPr>
            <a:xfrm flipH="false" flipV="false" rot="0">
              <a:off x="0" y="0"/>
              <a:ext cx="1596844" cy="812800"/>
            </a:xfrm>
            <a:custGeom>
              <a:avLst/>
              <a:gdLst/>
              <a:ahLst/>
              <a:cxnLst/>
              <a:rect r="r" b="b" t="t" l="l"/>
              <a:pathLst>
                <a:path h="812800" w="1596844">
                  <a:moveTo>
                    <a:pt x="798422" y="0"/>
                  </a:moveTo>
                  <a:cubicBezTo>
                    <a:pt x="357466" y="0"/>
                    <a:pt x="0" y="181951"/>
                    <a:pt x="0" y="406400"/>
                  </a:cubicBezTo>
                  <a:cubicBezTo>
                    <a:pt x="0" y="630849"/>
                    <a:pt x="357466" y="812800"/>
                    <a:pt x="798422" y="812800"/>
                  </a:cubicBezTo>
                  <a:cubicBezTo>
                    <a:pt x="1239378" y="812800"/>
                    <a:pt x="1596844" y="630849"/>
                    <a:pt x="1596844" y="406400"/>
                  </a:cubicBezTo>
                  <a:cubicBezTo>
                    <a:pt x="1596844" y="181951"/>
                    <a:pt x="1239378" y="0"/>
                    <a:pt x="798422" y="0"/>
                  </a:cubicBezTo>
                  <a:close/>
                </a:path>
              </a:pathLst>
            </a:custGeom>
            <a:solidFill>
              <a:srgbClr val="FFFFFF"/>
            </a:solidFill>
          </p:spPr>
        </p:sp>
        <p:sp>
          <p:nvSpPr>
            <p:cNvPr name="TextBox 7" id="7"/>
            <p:cNvSpPr txBox="true"/>
            <p:nvPr/>
          </p:nvSpPr>
          <p:spPr>
            <a:xfrm>
              <a:off x="149704" y="28575"/>
              <a:ext cx="1297436" cy="708025"/>
            </a:xfrm>
            <a:prstGeom prst="rect">
              <a:avLst/>
            </a:prstGeom>
          </p:spPr>
          <p:txBody>
            <a:bodyPr anchor="ctr" rtlCol="false" tIns="50800" lIns="50800" bIns="50800" rIns="50800"/>
            <a:lstStyle/>
            <a:p>
              <a:pPr algn="ctr">
                <a:lnSpc>
                  <a:spcPts val="3359"/>
                </a:lnSpc>
              </a:pPr>
            </a:p>
          </p:txBody>
        </p:sp>
      </p:grpSp>
      <p:sp>
        <p:nvSpPr>
          <p:cNvPr name="TextBox 8" id="8"/>
          <p:cNvSpPr txBox="true"/>
          <p:nvPr/>
        </p:nvSpPr>
        <p:spPr>
          <a:xfrm rot="0">
            <a:off x="4373658" y="1064875"/>
            <a:ext cx="5404320" cy="1044575"/>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9" id="9"/>
          <p:cNvSpPr txBox="true"/>
          <p:nvPr/>
        </p:nvSpPr>
        <p:spPr>
          <a:xfrm rot="0">
            <a:off x="4373658" y="2362973"/>
            <a:ext cx="3985151" cy="388620"/>
          </a:xfrm>
          <a:prstGeom prst="rect">
            <a:avLst/>
          </a:prstGeom>
        </p:spPr>
        <p:txBody>
          <a:bodyPr anchor="t" rtlCol="false" tIns="0" lIns="0" bIns="0" rIns="0">
            <a:spAutoFit/>
          </a:bodyPr>
          <a:lstStyle/>
          <a:p>
            <a:pPr algn="l" marL="0" indent="0" lvl="0">
              <a:lnSpc>
                <a:spcPts val="3120"/>
              </a:lnSpc>
              <a:spcBef>
                <a:spcPct val="0"/>
              </a:spcBef>
            </a:pPr>
            <a:r>
              <a:rPr lang="en-US" sz="2400">
                <a:solidFill>
                  <a:srgbClr val="233466"/>
                </a:solidFill>
                <a:latin typeface="More Sugar"/>
                <a:ea typeface="More Sugar"/>
                <a:cs typeface="More Sugar"/>
                <a:sym typeface="More Sugar"/>
              </a:rPr>
              <a:t>Dialogue Here</a:t>
            </a:r>
          </a:p>
        </p:txBody>
      </p:sp>
      <p:sp>
        <p:nvSpPr>
          <p:cNvPr name="Freeform 10" id="10"/>
          <p:cNvSpPr/>
          <p:nvPr/>
        </p:nvSpPr>
        <p:spPr>
          <a:xfrm flipH="true" flipV="false" rot="395740">
            <a:off x="-214819" y="1032226"/>
            <a:ext cx="4901726" cy="7094604"/>
          </a:xfrm>
          <a:custGeom>
            <a:avLst/>
            <a:gdLst/>
            <a:ahLst/>
            <a:cxnLst/>
            <a:rect r="r" b="b" t="t" l="l"/>
            <a:pathLst>
              <a:path h="7094604" w="4901726">
                <a:moveTo>
                  <a:pt x="4901726" y="0"/>
                </a:moveTo>
                <a:lnTo>
                  <a:pt x="0" y="0"/>
                </a:lnTo>
                <a:lnTo>
                  <a:pt x="0" y="7094604"/>
                </a:lnTo>
                <a:lnTo>
                  <a:pt x="4901726" y="7094604"/>
                </a:lnTo>
                <a:lnTo>
                  <a:pt x="4901726"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1" id="11"/>
          <p:cNvSpPr/>
          <p:nvPr/>
        </p:nvSpPr>
        <p:spPr>
          <a:xfrm flipH="false" flipV="false" rot="0">
            <a:off x="-5318166" y="5720829"/>
            <a:ext cx="10636331" cy="4119161"/>
          </a:xfrm>
          <a:custGeom>
            <a:avLst/>
            <a:gdLst/>
            <a:ahLst/>
            <a:cxnLst/>
            <a:rect r="r" b="b" t="t" l="l"/>
            <a:pathLst>
              <a:path h="4119161" w="10636331">
                <a:moveTo>
                  <a:pt x="0" y="0"/>
                </a:moveTo>
                <a:lnTo>
                  <a:pt x="10636332" y="0"/>
                </a:lnTo>
                <a:lnTo>
                  <a:pt x="10636332" y="4119161"/>
                </a:lnTo>
                <a:lnTo>
                  <a:pt x="0" y="411916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12" id="12"/>
          <p:cNvGrpSpPr/>
          <p:nvPr/>
        </p:nvGrpSpPr>
        <p:grpSpPr>
          <a:xfrm rot="0">
            <a:off x="7178496" y="3924654"/>
            <a:ext cx="7848150" cy="3994741"/>
            <a:chOff x="0" y="0"/>
            <a:chExt cx="1596844" cy="812800"/>
          </a:xfrm>
        </p:grpSpPr>
        <p:sp>
          <p:nvSpPr>
            <p:cNvPr name="Freeform 13" id="13"/>
            <p:cNvSpPr/>
            <p:nvPr/>
          </p:nvSpPr>
          <p:spPr>
            <a:xfrm flipH="false" flipV="false" rot="0">
              <a:off x="0" y="0"/>
              <a:ext cx="1596844" cy="812800"/>
            </a:xfrm>
            <a:custGeom>
              <a:avLst/>
              <a:gdLst/>
              <a:ahLst/>
              <a:cxnLst/>
              <a:rect r="r" b="b" t="t" l="l"/>
              <a:pathLst>
                <a:path h="812800" w="1596844">
                  <a:moveTo>
                    <a:pt x="798422" y="0"/>
                  </a:moveTo>
                  <a:cubicBezTo>
                    <a:pt x="357466" y="0"/>
                    <a:pt x="0" y="181951"/>
                    <a:pt x="0" y="406400"/>
                  </a:cubicBezTo>
                  <a:cubicBezTo>
                    <a:pt x="0" y="630849"/>
                    <a:pt x="357466" y="812800"/>
                    <a:pt x="798422" y="812800"/>
                  </a:cubicBezTo>
                  <a:cubicBezTo>
                    <a:pt x="1239378" y="812800"/>
                    <a:pt x="1596844" y="630849"/>
                    <a:pt x="1596844" y="406400"/>
                  </a:cubicBezTo>
                  <a:cubicBezTo>
                    <a:pt x="1596844" y="181951"/>
                    <a:pt x="1239378" y="0"/>
                    <a:pt x="798422" y="0"/>
                  </a:cubicBezTo>
                  <a:close/>
                </a:path>
              </a:pathLst>
            </a:custGeom>
            <a:solidFill>
              <a:srgbClr val="FFF4D2"/>
            </a:solidFill>
          </p:spPr>
        </p:sp>
        <p:sp>
          <p:nvSpPr>
            <p:cNvPr name="TextBox 14" id="14"/>
            <p:cNvSpPr txBox="true"/>
            <p:nvPr/>
          </p:nvSpPr>
          <p:spPr>
            <a:xfrm>
              <a:off x="149704" y="28575"/>
              <a:ext cx="1297436" cy="708025"/>
            </a:xfrm>
            <a:prstGeom prst="rect">
              <a:avLst/>
            </a:prstGeom>
          </p:spPr>
          <p:txBody>
            <a:bodyPr anchor="ctr" rtlCol="false" tIns="50800" lIns="50800" bIns="50800" rIns="50800"/>
            <a:lstStyle/>
            <a:p>
              <a:pPr algn="ctr">
                <a:lnSpc>
                  <a:spcPts val="3359"/>
                </a:lnSpc>
              </a:pPr>
            </a:p>
          </p:txBody>
        </p:sp>
      </p:grpSp>
      <p:sp>
        <p:nvSpPr>
          <p:cNvPr name="TextBox 15" id="15"/>
          <p:cNvSpPr txBox="true"/>
          <p:nvPr/>
        </p:nvSpPr>
        <p:spPr>
          <a:xfrm rot="0">
            <a:off x="8502132" y="4895896"/>
            <a:ext cx="4387790" cy="1397000"/>
          </a:xfrm>
          <a:prstGeom prst="rect">
            <a:avLst/>
          </a:prstGeom>
        </p:spPr>
        <p:txBody>
          <a:bodyPr anchor="t" rtlCol="false" tIns="0" lIns="0" bIns="0" rIns="0">
            <a:spAutoFit/>
          </a:bodyPr>
          <a:lstStyle/>
          <a:p>
            <a:pPr algn="r">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16" id="16"/>
          <p:cNvSpPr txBox="true"/>
          <p:nvPr/>
        </p:nvSpPr>
        <p:spPr>
          <a:xfrm rot="0">
            <a:off x="8703451" y="6521434"/>
            <a:ext cx="3985151" cy="388620"/>
          </a:xfrm>
          <a:prstGeom prst="rect">
            <a:avLst/>
          </a:prstGeom>
        </p:spPr>
        <p:txBody>
          <a:bodyPr anchor="t" rtlCol="false" tIns="0" lIns="0" bIns="0" rIns="0">
            <a:spAutoFit/>
          </a:bodyPr>
          <a:lstStyle/>
          <a:p>
            <a:pPr algn="r" marL="0" indent="0" lvl="0">
              <a:lnSpc>
                <a:spcPts val="3120"/>
              </a:lnSpc>
              <a:spcBef>
                <a:spcPct val="0"/>
              </a:spcBef>
            </a:pPr>
            <a:r>
              <a:rPr lang="en-US" sz="2400">
                <a:solidFill>
                  <a:srgbClr val="233466"/>
                </a:solidFill>
                <a:latin typeface="More Sugar"/>
                <a:ea typeface="More Sugar"/>
                <a:cs typeface="More Sugar"/>
                <a:sym typeface="More Sugar"/>
              </a:rPr>
              <a:t>Dialogue Here</a:t>
            </a:r>
          </a:p>
        </p:txBody>
      </p:sp>
      <p:sp>
        <p:nvSpPr>
          <p:cNvPr name="Freeform 17" id="17"/>
          <p:cNvSpPr/>
          <p:nvPr/>
        </p:nvSpPr>
        <p:spPr>
          <a:xfrm flipH="true" flipV="false" rot="0">
            <a:off x="13328575" y="4338504"/>
            <a:ext cx="6642557" cy="7395560"/>
          </a:xfrm>
          <a:custGeom>
            <a:avLst/>
            <a:gdLst/>
            <a:ahLst/>
            <a:cxnLst/>
            <a:rect r="r" b="b" t="t" l="l"/>
            <a:pathLst>
              <a:path h="7395560" w="6642557">
                <a:moveTo>
                  <a:pt x="6642558" y="0"/>
                </a:moveTo>
                <a:lnTo>
                  <a:pt x="0" y="0"/>
                </a:lnTo>
                <a:lnTo>
                  <a:pt x="0" y="7395560"/>
                </a:lnTo>
                <a:lnTo>
                  <a:pt x="6642558" y="7395560"/>
                </a:lnTo>
                <a:lnTo>
                  <a:pt x="6642558"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233466"/>
        </a:solidFill>
      </p:bgPr>
    </p:bg>
    <p:spTree>
      <p:nvGrpSpPr>
        <p:cNvPr id="1" name=""/>
        <p:cNvGrpSpPr/>
        <p:nvPr/>
      </p:nvGrpSpPr>
      <p:grpSpPr>
        <a:xfrm>
          <a:off x="0" y="0"/>
          <a:ext cx="0" cy="0"/>
          <a:chOff x="0" y="0"/>
          <a:chExt cx="0" cy="0"/>
        </a:xfrm>
      </p:grpSpPr>
      <p:sp>
        <p:nvSpPr>
          <p:cNvPr name="Freeform 2" id="2"/>
          <p:cNvSpPr/>
          <p:nvPr/>
        </p:nvSpPr>
        <p:spPr>
          <a:xfrm flipH="false" flipV="false" rot="0">
            <a:off x="-1998078" y="6093822"/>
            <a:ext cx="7499574" cy="4636100"/>
          </a:xfrm>
          <a:custGeom>
            <a:avLst/>
            <a:gdLst/>
            <a:ahLst/>
            <a:cxnLst/>
            <a:rect r="r" b="b" t="t" l="l"/>
            <a:pathLst>
              <a:path h="4636100" w="7499574">
                <a:moveTo>
                  <a:pt x="0" y="0"/>
                </a:moveTo>
                <a:lnTo>
                  <a:pt x="7499574" y="0"/>
                </a:lnTo>
                <a:lnTo>
                  <a:pt x="7499574" y="4636100"/>
                </a:lnTo>
                <a:lnTo>
                  <a:pt x="0" y="463610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199926" y="0"/>
            <a:ext cx="5903270" cy="5846671"/>
          </a:xfrm>
          <a:custGeom>
            <a:avLst/>
            <a:gdLst/>
            <a:ahLst/>
            <a:cxnLst/>
            <a:rect r="r" b="b" t="t" l="l"/>
            <a:pathLst>
              <a:path h="5846671" w="5903270">
                <a:moveTo>
                  <a:pt x="0" y="0"/>
                </a:moveTo>
                <a:lnTo>
                  <a:pt x="5903270" y="0"/>
                </a:lnTo>
                <a:lnTo>
                  <a:pt x="5903270" y="5846671"/>
                </a:lnTo>
                <a:lnTo>
                  <a:pt x="0" y="584667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1199926" y="514350"/>
            <a:ext cx="10815853" cy="4817971"/>
          </a:xfrm>
          <a:custGeom>
            <a:avLst/>
            <a:gdLst/>
            <a:ahLst/>
            <a:cxnLst/>
            <a:rect r="r" b="b" t="t" l="l"/>
            <a:pathLst>
              <a:path h="4817971" w="10815853">
                <a:moveTo>
                  <a:pt x="0" y="0"/>
                </a:moveTo>
                <a:lnTo>
                  <a:pt x="10815853" y="0"/>
                </a:lnTo>
                <a:lnTo>
                  <a:pt x="10815853" y="4817971"/>
                </a:lnTo>
                <a:lnTo>
                  <a:pt x="0" y="481797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true" rot="0">
            <a:off x="5098308" y="0"/>
            <a:ext cx="5903270" cy="5846671"/>
          </a:xfrm>
          <a:custGeom>
            <a:avLst/>
            <a:gdLst/>
            <a:ahLst/>
            <a:cxnLst/>
            <a:rect r="r" b="b" t="t" l="l"/>
            <a:pathLst>
              <a:path h="5846671" w="5903270">
                <a:moveTo>
                  <a:pt x="0" y="5846671"/>
                </a:moveTo>
                <a:lnTo>
                  <a:pt x="5903270" y="5846671"/>
                </a:lnTo>
                <a:lnTo>
                  <a:pt x="5903270" y="0"/>
                </a:lnTo>
                <a:lnTo>
                  <a:pt x="0" y="0"/>
                </a:lnTo>
                <a:lnTo>
                  <a:pt x="0" y="5846671"/>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6" id="6"/>
          <p:cNvGrpSpPr/>
          <p:nvPr/>
        </p:nvGrpSpPr>
        <p:grpSpPr>
          <a:xfrm rot="0">
            <a:off x="13589901" y="1489214"/>
            <a:ext cx="2774491" cy="2039910"/>
            <a:chOff x="0" y="0"/>
            <a:chExt cx="3699322" cy="2719880"/>
          </a:xfrm>
        </p:grpSpPr>
        <p:grpSp>
          <p:nvGrpSpPr>
            <p:cNvPr name="Group 7" id="7"/>
            <p:cNvGrpSpPr/>
            <p:nvPr/>
          </p:nvGrpSpPr>
          <p:grpSpPr>
            <a:xfrm rot="0">
              <a:off x="295443" y="0"/>
              <a:ext cx="3108435" cy="2719880"/>
              <a:chOff x="0" y="0"/>
              <a:chExt cx="812800" cy="711200"/>
            </a:xfrm>
          </p:grpSpPr>
          <p:sp>
            <p:nvSpPr>
              <p:cNvPr name="Freeform 8" id="8"/>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9" id="9"/>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10" id="10"/>
            <p:cNvSpPr txBox="true"/>
            <p:nvPr/>
          </p:nvSpPr>
          <p:spPr>
            <a:xfrm rot="0">
              <a:off x="0" y="623951"/>
              <a:ext cx="3699322" cy="1400175"/>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FFFFFF"/>
                  </a:solidFill>
                  <a:latin typeface="Pony Club"/>
                  <a:ea typeface="Pony Club"/>
                  <a:cs typeface="Pony Club"/>
                  <a:sym typeface="Pony Club"/>
                </a:rPr>
                <a:t>3</a:t>
              </a:r>
            </a:p>
          </p:txBody>
        </p:sp>
      </p:grpSp>
      <p:sp>
        <p:nvSpPr>
          <p:cNvPr name="TextBox 11" id="11"/>
          <p:cNvSpPr txBox="true"/>
          <p:nvPr/>
        </p:nvSpPr>
        <p:spPr>
          <a:xfrm rot="0">
            <a:off x="12824493" y="3962400"/>
            <a:ext cx="4305306" cy="2422525"/>
          </a:xfrm>
          <a:prstGeom prst="rect">
            <a:avLst/>
          </a:prstGeom>
        </p:spPr>
        <p:txBody>
          <a:bodyPr anchor="t" rtlCol="false" tIns="0" lIns="0" bIns="0" rIns="0">
            <a:spAutoFit/>
          </a:bodyPr>
          <a:lstStyle/>
          <a:p>
            <a:pPr algn="ctr" marL="0" indent="0" lvl="0">
              <a:lnSpc>
                <a:spcPts val="9799"/>
              </a:lnSpc>
            </a:pPr>
            <a:r>
              <a:rPr lang="en-US" sz="6999">
                <a:solidFill>
                  <a:srgbClr val="E4569E"/>
                </a:solidFill>
                <a:latin typeface="Pony Club"/>
                <a:ea typeface="Pony Club"/>
                <a:cs typeface="Pony Club"/>
                <a:sym typeface="Pony Club"/>
              </a:rPr>
              <a:t>Chapter 3: Title here</a:t>
            </a:r>
          </a:p>
        </p:txBody>
      </p:sp>
      <p:sp>
        <p:nvSpPr>
          <p:cNvPr name="TextBox 12" id="12"/>
          <p:cNvSpPr txBox="true"/>
          <p:nvPr/>
        </p:nvSpPr>
        <p:spPr>
          <a:xfrm rot="0">
            <a:off x="13207197" y="6770499"/>
            <a:ext cx="3539899" cy="1253490"/>
          </a:xfrm>
          <a:prstGeom prst="rect">
            <a:avLst/>
          </a:prstGeom>
        </p:spPr>
        <p:txBody>
          <a:bodyPr anchor="t" rtlCol="false" tIns="0" lIns="0" bIns="0" rIns="0">
            <a:spAutoFit/>
          </a:bodyPr>
          <a:lstStyle/>
          <a:p>
            <a:pPr algn="ctr">
              <a:lnSpc>
                <a:spcPts val="3359"/>
              </a:lnSpc>
            </a:pPr>
            <a:r>
              <a:rPr lang="en-US" sz="2400">
                <a:solidFill>
                  <a:srgbClr val="FFFFFF"/>
                </a:solidFill>
                <a:latin typeface="Quicksand Medium"/>
                <a:ea typeface="Quicksand Medium"/>
                <a:cs typeface="Quicksand Medium"/>
                <a:sym typeface="Quicksand Medium"/>
              </a:rPr>
              <a:t>Lorem ipsum dolor sit amet, consectetur adipiscing elit.</a:t>
            </a:r>
          </a:p>
        </p:txBody>
      </p:sp>
      <p:sp>
        <p:nvSpPr>
          <p:cNvPr name="Freeform 13" id="13"/>
          <p:cNvSpPr/>
          <p:nvPr/>
        </p:nvSpPr>
        <p:spPr>
          <a:xfrm flipH="false" flipV="false" rot="0">
            <a:off x="1028700" y="4244784"/>
            <a:ext cx="5370797" cy="5165730"/>
          </a:xfrm>
          <a:custGeom>
            <a:avLst/>
            <a:gdLst/>
            <a:ahLst/>
            <a:cxnLst/>
            <a:rect r="r" b="b" t="t" l="l"/>
            <a:pathLst>
              <a:path h="5165730" w="5370797">
                <a:moveTo>
                  <a:pt x="0" y="0"/>
                </a:moveTo>
                <a:lnTo>
                  <a:pt x="5370797" y="0"/>
                </a:lnTo>
                <a:lnTo>
                  <a:pt x="5370797" y="5165730"/>
                </a:lnTo>
                <a:lnTo>
                  <a:pt x="0" y="516573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4" id="14"/>
          <p:cNvSpPr/>
          <p:nvPr/>
        </p:nvSpPr>
        <p:spPr>
          <a:xfrm flipH="false" flipV="false" rot="0">
            <a:off x="4886025" y="5846671"/>
            <a:ext cx="8515949" cy="5264405"/>
          </a:xfrm>
          <a:custGeom>
            <a:avLst/>
            <a:gdLst/>
            <a:ahLst/>
            <a:cxnLst/>
            <a:rect r="r" b="b" t="t" l="l"/>
            <a:pathLst>
              <a:path h="5264405" w="8515949">
                <a:moveTo>
                  <a:pt x="0" y="0"/>
                </a:moveTo>
                <a:lnTo>
                  <a:pt x="8515950" y="0"/>
                </a:lnTo>
                <a:lnTo>
                  <a:pt x="8515950" y="5264405"/>
                </a:lnTo>
                <a:lnTo>
                  <a:pt x="0" y="526440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5" id="15"/>
          <p:cNvSpPr/>
          <p:nvPr/>
        </p:nvSpPr>
        <p:spPr>
          <a:xfrm flipH="false" flipV="false" rot="0">
            <a:off x="5884895" y="2159171"/>
            <a:ext cx="6556198" cy="5864817"/>
          </a:xfrm>
          <a:custGeom>
            <a:avLst/>
            <a:gdLst/>
            <a:ahLst/>
            <a:cxnLst/>
            <a:rect r="r" b="b" t="t" l="l"/>
            <a:pathLst>
              <a:path h="5864817" w="6556198">
                <a:moveTo>
                  <a:pt x="0" y="0"/>
                </a:moveTo>
                <a:lnTo>
                  <a:pt x="6556199" y="0"/>
                </a:lnTo>
                <a:lnTo>
                  <a:pt x="6556199" y="5864818"/>
                </a:lnTo>
                <a:lnTo>
                  <a:pt x="0" y="586481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12008163" y="4422183"/>
            <a:ext cx="6556198" cy="5864817"/>
          </a:xfrm>
          <a:custGeom>
            <a:avLst/>
            <a:gdLst/>
            <a:ahLst/>
            <a:cxnLst/>
            <a:rect r="r" b="b" t="t" l="l"/>
            <a:pathLst>
              <a:path h="5864817" w="6556198">
                <a:moveTo>
                  <a:pt x="0" y="0"/>
                </a:moveTo>
                <a:lnTo>
                  <a:pt x="6556199" y="0"/>
                </a:lnTo>
                <a:lnTo>
                  <a:pt x="6556199" y="5864817"/>
                </a:lnTo>
                <a:lnTo>
                  <a:pt x="0" y="58648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9144000" y="6623392"/>
            <a:ext cx="10333254" cy="3663608"/>
          </a:xfrm>
          <a:custGeom>
            <a:avLst/>
            <a:gdLst/>
            <a:ahLst/>
            <a:cxnLst/>
            <a:rect r="r" b="b" t="t" l="l"/>
            <a:pathLst>
              <a:path h="3663608" w="10333254">
                <a:moveTo>
                  <a:pt x="0" y="0"/>
                </a:moveTo>
                <a:lnTo>
                  <a:pt x="10333254" y="0"/>
                </a:lnTo>
                <a:lnTo>
                  <a:pt x="10333254" y="3663608"/>
                </a:lnTo>
                <a:lnTo>
                  <a:pt x="0" y="366360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true" flipV="false" rot="0">
            <a:off x="-1189254" y="6623392"/>
            <a:ext cx="10333254" cy="3663608"/>
          </a:xfrm>
          <a:custGeom>
            <a:avLst/>
            <a:gdLst/>
            <a:ahLst/>
            <a:cxnLst/>
            <a:rect r="r" b="b" t="t" l="l"/>
            <a:pathLst>
              <a:path h="3663608" w="10333254">
                <a:moveTo>
                  <a:pt x="10333254" y="0"/>
                </a:moveTo>
                <a:lnTo>
                  <a:pt x="0" y="0"/>
                </a:lnTo>
                <a:lnTo>
                  <a:pt x="0" y="3663608"/>
                </a:lnTo>
                <a:lnTo>
                  <a:pt x="10333254" y="3663608"/>
                </a:lnTo>
                <a:lnTo>
                  <a:pt x="10333254"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8702838" y="5242953"/>
            <a:ext cx="2864163" cy="4592682"/>
          </a:xfrm>
          <a:custGeom>
            <a:avLst/>
            <a:gdLst/>
            <a:ahLst/>
            <a:cxnLst/>
            <a:rect r="r" b="b" t="t" l="l"/>
            <a:pathLst>
              <a:path h="4592682" w="2864163">
                <a:moveTo>
                  <a:pt x="0" y="0"/>
                </a:moveTo>
                <a:lnTo>
                  <a:pt x="2864163" y="0"/>
                </a:lnTo>
                <a:lnTo>
                  <a:pt x="2864163" y="4592682"/>
                </a:lnTo>
                <a:lnTo>
                  <a:pt x="0" y="459268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2934995" y="5143500"/>
            <a:ext cx="5767843" cy="5547616"/>
          </a:xfrm>
          <a:custGeom>
            <a:avLst/>
            <a:gdLst/>
            <a:ahLst/>
            <a:cxnLst/>
            <a:rect r="r" b="b" t="t" l="l"/>
            <a:pathLst>
              <a:path h="5547616" w="5767843">
                <a:moveTo>
                  <a:pt x="0" y="0"/>
                </a:moveTo>
                <a:lnTo>
                  <a:pt x="5767843" y="0"/>
                </a:lnTo>
                <a:lnTo>
                  <a:pt x="5767843" y="5547616"/>
                </a:lnTo>
                <a:lnTo>
                  <a:pt x="0" y="554761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0">
            <a:off x="12939029" y="8170999"/>
            <a:ext cx="978511" cy="950045"/>
          </a:xfrm>
          <a:custGeom>
            <a:avLst/>
            <a:gdLst/>
            <a:ahLst/>
            <a:cxnLst/>
            <a:rect r="r" b="b" t="t" l="l"/>
            <a:pathLst>
              <a:path h="950045" w="978511">
                <a:moveTo>
                  <a:pt x="0" y="0"/>
                </a:moveTo>
                <a:lnTo>
                  <a:pt x="978511" y="0"/>
                </a:lnTo>
                <a:lnTo>
                  <a:pt x="978511" y="950045"/>
                </a:lnTo>
                <a:lnTo>
                  <a:pt x="0" y="950045"/>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8" id="8"/>
          <p:cNvSpPr/>
          <p:nvPr/>
        </p:nvSpPr>
        <p:spPr>
          <a:xfrm flipH="true" flipV="false" rot="570006">
            <a:off x="1048305" y="5707490"/>
            <a:ext cx="1886690" cy="1831804"/>
          </a:xfrm>
          <a:custGeom>
            <a:avLst/>
            <a:gdLst/>
            <a:ahLst/>
            <a:cxnLst/>
            <a:rect r="r" b="b" t="t" l="l"/>
            <a:pathLst>
              <a:path h="1831804" w="1886690">
                <a:moveTo>
                  <a:pt x="1886690" y="0"/>
                </a:moveTo>
                <a:lnTo>
                  <a:pt x="0" y="0"/>
                </a:lnTo>
                <a:lnTo>
                  <a:pt x="0" y="1831804"/>
                </a:lnTo>
                <a:lnTo>
                  <a:pt x="1886690" y="1831804"/>
                </a:lnTo>
                <a:lnTo>
                  <a:pt x="188669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9" id="9"/>
          <p:cNvSpPr txBox="true"/>
          <p:nvPr/>
        </p:nvSpPr>
        <p:spPr>
          <a:xfrm rot="0">
            <a:off x="1048305" y="1038225"/>
            <a:ext cx="4977408" cy="1047750"/>
          </a:xfrm>
          <a:prstGeom prst="rect">
            <a:avLst/>
          </a:prstGeom>
        </p:spPr>
        <p:txBody>
          <a:bodyPr anchor="t" rtlCol="false" tIns="0" lIns="0" bIns="0" rIns="0">
            <a:spAutoFit/>
          </a:bodyPr>
          <a:lstStyle/>
          <a:p>
            <a:pPr algn="l" marL="0" indent="0" lvl="0">
              <a:lnSpc>
                <a:spcPts val="8399"/>
              </a:lnSpc>
              <a:spcBef>
                <a:spcPct val="0"/>
              </a:spcBef>
            </a:pPr>
            <a:r>
              <a:rPr lang="en-US" sz="6999">
                <a:solidFill>
                  <a:srgbClr val="E4569E"/>
                </a:solidFill>
                <a:latin typeface="Pony Club"/>
                <a:ea typeface="Pony Club"/>
                <a:cs typeface="Pony Club"/>
                <a:sym typeface="Pony Club"/>
              </a:rPr>
              <a:t>Add story here</a:t>
            </a:r>
          </a:p>
        </p:txBody>
      </p:sp>
      <p:sp>
        <p:nvSpPr>
          <p:cNvPr name="TextBox 10" id="10"/>
          <p:cNvSpPr txBox="true"/>
          <p:nvPr/>
        </p:nvSpPr>
        <p:spPr>
          <a:xfrm rot="0">
            <a:off x="1048305" y="2686040"/>
            <a:ext cx="7654533" cy="1397000"/>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 Feugiat vivamus at augue eget arcu dictum. Faucibus ornare suspendisse sed nisi.</a:t>
            </a:r>
          </a:p>
        </p:txBody>
      </p:sp>
      <p:sp>
        <p:nvSpPr>
          <p:cNvPr name="TextBox 11" id="11"/>
          <p:cNvSpPr txBox="true"/>
          <p:nvPr/>
        </p:nvSpPr>
        <p:spPr>
          <a:xfrm rot="0">
            <a:off x="9144000" y="2686040"/>
            <a:ext cx="7654533" cy="1397000"/>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 Feugiat vivamus at augue eget arcu dictum. Faucibus ornare suspendisse sed nisi.</a:t>
            </a:r>
          </a:p>
        </p:txBody>
      </p:sp>
      <p:sp>
        <p:nvSpPr>
          <p:cNvPr name="Freeform 12" id="12"/>
          <p:cNvSpPr/>
          <p:nvPr/>
        </p:nvSpPr>
        <p:spPr>
          <a:xfrm flipH="false" flipV="false" rot="0">
            <a:off x="6982324" y="5707490"/>
            <a:ext cx="749484" cy="727681"/>
          </a:xfrm>
          <a:custGeom>
            <a:avLst/>
            <a:gdLst/>
            <a:ahLst/>
            <a:cxnLst/>
            <a:rect r="r" b="b" t="t" l="l"/>
            <a:pathLst>
              <a:path h="727681" w="749484">
                <a:moveTo>
                  <a:pt x="0" y="0"/>
                </a:moveTo>
                <a:lnTo>
                  <a:pt x="749484" y="0"/>
                </a:lnTo>
                <a:lnTo>
                  <a:pt x="749484" y="727681"/>
                </a:lnTo>
                <a:lnTo>
                  <a:pt x="0" y="727681"/>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3" id="13"/>
          <p:cNvSpPr/>
          <p:nvPr/>
        </p:nvSpPr>
        <p:spPr>
          <a:xfrm flipH="true" flipV="false" rot="-440381">
            <a:off x="15855188" y="4791587"/>
            <a:ext cx="1692829" cy="1643583"/>
          </a:xfrm>
          <a:custGeom>
            <a:avLst/>
            <a:gdLst/>
            <a:ahLst/>
            <a:cxnLst/>
            <a:rect r="r" b="b" t="t" l="l"/>
            <a:pathLst>
              <a:path h="1643583" w="1692829">
                <a:moveTo>
                  <a:pt x="1692829" y="0"/>
                </a:moveTo>
                <a:lnTo>
                  <a:pt x="0" y="0"/>
                </a:lnTo>
                <a:lnTo>
                  <a:pt x="0" y="1643584"/>
                </a:lnTo>
                <a:lnTo>
                  <a:pt x="1692829" y="1643584"/>
                </a:lnTo>
                <a:lnTo>
                  <a:pt x="1692829"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grpSp>
        <p:nvGrpSpPr>
          <p:cNvPr name="Group 2" id="2"/>
          <p:cNvGrpSpPr/>
          <p:nvPr/>
        </p:nvGrpSpPr>
        <p:grpSpPr>
          <a:xfrm rot="0">
            <a:off x="3774150" y="59734"/>
            <a:ext cx="7848150" cy="3994741"/>
            <a:chOff x="0" y="0"/>
            <a:chExt cx="1596844" cy="812800"/>
          </a:xfrm>
        </p:grpSpPr>
        <p:sp>
          <p:nvSpPr>
            <p:cNvPr name="Freeform 3" id="3"/>
            <p:cNvSpPr/>
            <p:nvPr/>
          </p:nvSpPr>
          <p:spPr>
            <a:xfrm flipH="false" flipV="false" rot="0">
              <a:off x="0" y="0"/>
              <a:ext cx="1596844" cy="812800"/>
            </a:xfrm>
            <a:custGeom>
              <a:avLst/>
              <a:gdLst/>
              <a:ahLst/>
              <a:cxnLst/>
              <a:rect r="r" b="b" t="t" l="l"/>
              <a:pathLst>
                <a:path h="812800" w="1596844">
                  <a:moveTo>
                    <a:pt x="798422" y="0"/>
                  </a:moveTo>
                  <a:cubicBezTo>
                    <a:pt x="357466" y="0"/>
                    <a:pt x="0" y="181951"/>
                    <a:pt x="0" y="406400"/>
                  </a:cubicBezTo>
                  <a:cubicBezTo>
                    <a:pt x="0" y="630849"/>
                    <a:pt x="357466" y="812800"/>
                    <a:pt x="798422" y="812800"/>
                  </a:cubicBezTo>
                  <a:cubicBezTo>
                    <a:pt x="1239378" y="812800"/>
                    <a:pt x="1596844" y="630849"/>
                    <a:pt x="1596844" y="406400"/>
                  </a:cubicBezTo>
                  <a:cubicBezTo>
                    <a:pt x="1596844" y="181951"/>
                    <a:pt x="1239378" y="0"/>
                    <a:pt x="798422" y="0"/>
                  </a:cubicBezTo>
                  <a:close/>
                </a:path>
              </a:pathLst>
            </a:custGeom>
            <a:solidFill>
              <a:srgbClr val="FFF4D2"/>
            </a:solidFill>
          </p:spPr>
        </p:sp>
        <p:sp>
          <p:nvSpPr>
            <p:cNvPr name="TextBox 4" id="4"/>
            <p:cNvSpPr txBox="true"/>
            <p:nvPr/>
          </p:nvSpPr>
          <p:spPr>
            <a:xfrm>
              <a:off x="149704" y="28575"/>
              <a:ext cx="1297436" cy="708025"/>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0">
            <a:off x="9144000" y="6623392"/>
            <a:ext cx="10333254" cy="3663608"/>
          </a:xfrm>
          <a:custGeom>
            <a:avLst/>
            <a:gdLst/>
            <a:ahLst/>
            <a:cxnLst/>
            <a:rect r="r" b="b" t="t" l="l"/>
            <a:pathLst>
              <a:path h="3663608" w="10333254">
                <a:moveTo>
                  <a:pt x="0" y="0"/>
                </a:moveTo>
                <a:lnTo>
                  <a:pt x="10333254" y="0"/>
                </a:lnTo>
                <a:lnTo>
                  <a:pt x="10333254" y="3663608"/>
                </a:lnTo>
                <a:lnTo>
                  <a:pt x="0" y="366360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6" id="6"/>
          <p:cNvGrpSpPr/>
          <p:nvPr/>
        </p:nvGrpSpPr>
        <p:grpSpPr>
          <a:xfrm rot="0">
            <a:off x="4049189" y="4464050"/>
            <a:ext cx="7848150" cy="3994741"/>
            <a:chOff x="0" y="0"/>
            <a:chExt cx="1596844" cy="812800"/>
          </a:xfrm>
        </p:grpSpPr>
        <p:sp>
          <p:nvSpPr>
            <p:cNvPr name="Freeform 7" id="7"/>
            <p:cNvSpPr/>
            <p:nvPr/>
          </p:nvSpPr>
          <p:spPr>
            <a:xfrm flipH="false" flipV="false" rot="0">
              <a:off x="0" y="0"/>
              <a:ext cx="1596844" cy="812800"/>
            </a:xfrm>
            <a:custGeom>
              <a:avLst/>
              <a:gdLst/>
              <a:ahLst/>
              <a:cxnLst/>
              <a:rect r="r" b="b" t="t" l="l"/>
              <a:pathLst>
                <a:path h="812800" w="1596844">
                  <a:moveTo>
                    <a:pt x="798422" y="0"/>
                  </a:moveTo>
                  <a:cubicBezTo>
                    <a:pt x="357466" y="0"/>
                    <a:pt x="0" y="181951"/>
                    <a:pt x="0" y="406400"/>
                  </a:cubicBezTo>
                  <a:cubicBezTo>
                    <a:pt x="0" y="630849"/>
                    <a:pt x="357466" y="812800"/>
                    <a:pt x="798422" y="812800"/>
                  </a:cubicBezTo>
                  <a:cubicBezTo>
                    <a:pt x="1239378" y="812800"/>
                    <a:pt x="1596844" y="630849"/>
                    <a:pt x="1596844" y="406400"/>
                  </a:cubicBezTo>
                  <a:cubicBezTo>
                    <a:pt x="1596844" y="181951"/>
                    <a:pt x="1239378" y="0"/>
                    <a:pt x="798422" y="0"/>
                  </a:cubicBezTo>
                  <a:close/>
                </a:path>
              </a:pathLst>
            </a:custGeom>
            <a:solidFill>
              <a:srgbClr val="FFF4D2"/>
            </a:solidFill>
          </p:spPr>
        </p:sp>
        <p:sp>
          <p:nvSpPr>
            <p:cNvPr name="TextBox 8" id="8"/>
            <p:cNvSpPr txBox="true"/>
            <p:nvPr/>
          </p:nvSpPr>
          <p:spPr>
            <a:xfrm>
              <a:off x="149704" y="28575"/>
              <a:ext cx="1297436" cy="708025"/>
            </a:xfrm>
            <a:prstGeom prst="rect">
              <a:avLst/>
            </a:prstGeom>
          </p:spPr>
          <p:txBody>
            <a:bodyPr anchor="ctr" rtlCol="false" tIns="50800" lIns="50800" bIns="50800" rIns="50800"/>
            <a:lstStyle/>
            <a:p>
              <a:pPr algn="ctr">
                <a:lnSpc>
                  <a:spcPts val="3359"/>
                </a:lnSpc>
              </a:pPr>
            </a:p>
          </p:txBody>
        </p:sp>
      </p:grpSp>
      <p:sp>
        <p:nvSpPr>
          <p:cNvPr name="TextBox 9" id="9"/>
          <p:cNvSpPr txBox="true"/>
          <p:nvPr/>
        </p:nvSpPr>
        <p:spPr>
          <a:xfrm rot="0">
            <a:off x="6404467" y="5411616"/>
            <a:ext cx="4300563" cy="1397000"/>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10" id="10"/>
          <p:cNvSpPr txBox="true"/>
          <p:nvPr/>
        </p:nvSpPr>
        <p:spPr>
          <a:xfrm rot="0">
            <a:off x="6562173" y="7084504"/>
            <a:ext cx="3985151" cy="388620"/>
          </a:xfrm>
          <a:prstGeom prst="rect">
            <a:avLst/>
          </a:prstGeom>
        </p:spPr>
        <p:txBody>
          <a:bodyPr anchor="t" rtlCol="false" tIns="0" lIns="0" bIns="0" rIns="0">
            <a:spAutoFit/>
          </a:bodyPr>
          <a:lstStyle/>
          <a:p>
            <a:pPr algn="l" marL="0" indent="0" lvl="0">
              <a:lnSpc>
                <a:spcPts val="3120"/>
              </a:lnSpc>
              <a:spcBef>
                <a:spcPct val="0"/>
              </a:spcBef>
            </a:pPr>
            <a:r>
              <a:rPr lang="en-US" sz="2400">
                <a:solidFill>
                  <a:srgbClr val="233466"/>
                </a:solidFill>
                <a:latin typeface="More Sugar"/>
                <a:ea typeface="More Sugar"/>
                <a:cs typeface="More Sugar"/>
                <a:sym typeface="More Sugar"/>
              </a:rPr>
              <a:t>Dialogue Here</a:t>
            </a:r>
          </a:p>
        </p:txBody>
      </p:sp>
      <p:sp>
        <p:nvSpPr>
          <p:cNvPr name="Freeform 11" id="11"/>
          <p:cNvSpPr/>
          <p:nvPr/>
        </p:nvSpPr>
        <p:spPr>
          <a:xfrm flipH="true" flipV="false" rot="0">
            <a:off x="-2072567" y="1724851"/>
            <a:ext cx="7097094" cy="6348673"/>
          </a:xfrm>
          <a:custGeom>
            <a:avLst/>
            <a:gdLst/>
            <a:ahLst/>
            <a:cxnLst/>
            <a:rect r="r" b="b" t="t" l="l"/>
            <a:pathLst>
              <a:path h="6348673" w="7097094">
                <a:moveTo>
                  <a:pt x="7097094" y="0"/>
                </a:moveTo>
                <a:lnTo>
                  <a:pt x="0" y="0"/>
                </a:lnTo>
                <a:lnTo>
                  <a:pt x="0" y="6348673"/>
                </a:lnTo>
                <a:lnTo>
                  <a:pt x="7097094" y="6348673"/>
                </a:lnTo>
                <a:lnTo>
                  <a:pt x="7097094"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2" id="12"/>
          <p:cNvSpPr/>
          <p:nvPr/>
        </p:nvSpPr>
        <p:spPr>
          <a:xfrm flipH="false" flipV="false" rot="0">
            <a:off x="2894625" y="5511645"/>
            <a:ext cx="5385084" cy="5179471"/>
          </a:xfrm>
          <a:custGeom>
            <a:avLst/>
            <a:gdLst/>
            <a:ahLst/>
            <a:cxnLst/>
            <a:rect r="r" b="b" t="t" l="l"/>
            <a:pathLst>
              <a:path h="5179471" w="5385084">
                <a:moveTo>
                  <a:pt x="0" y="0"/>
                </a:moveTo>
                <a:lnTo>
                  <a:pt x="5385084" y="0"/>
                </a:lnTo>
                <a:lnTo>
                  <a:pt x="5385084" y="5179471"/>
                </a:lnTo>
                <a:lnTo>
                  <a:pt x="0" y="517947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13" id="13"/>
          <p:cNvGrpSpPr/>
          <p:nvPr/>
        </p:nvGrpSpPr>
        <p:grpSpPr>
          <a:xfrm rot="0">
            <a:off x="10272285" y="2761320"/>
            <a:ext cx="7480231" cy="3994741"/>
            <a:chOff x="0" y="0"/>
            <a:chExt cx="1521984" cy="812800"/>
          </a:xfrm>
        </p:grpSpPr>
        <p:sp>
          <p:nvSpPr>
            <p:cNvPr name="Freeform 14" id="14"/>
            <p:cNvSpPr/>
            <p:nvPr/>
          </p:nvSpPr>
          <p:spPr>
            <a:xfrm flipH="false" flipV="false" rot="0">
              <a:off x="0" y="0"/>
              <a:ext cx="1521984" cy="812800"/>
            </a:xfrm>
            <a:custGeom>
              <a:avLst/>
              <a:gdLst/>
              <a:ahLst/>
              <a:cxnLst/>
              <a:rect r="r" b="b" t="t" l="l"/>
              <a:pathLst>
                <a:path h="812800" w="1521984">
                  <a:moveTo>
                    <a:pt x="760992" y="0"/>
                  </a:moveTo>
                  <a:cubicBezTo>
                    <a:pt x="340708" y="0"/>
                    <a:pt x="0" y="181951"/>
                    <a:pt x="0" y="406400"/>
                  </a:cubicBezTo>
                  <a:cubicBezTo>
                    <a:pt x="0" y="630849"/>
                    <a:pt x="340708" y="812800"/>
                    <a:pt x="760992" y="812800"/>
                  </a:cubicBezTo>
                  <a:cubicBezTo>
                    <a:pt x="1181276" y="812800"/>
                    <a:pt x="1521984" y="630849"/>
                    <a:pt x="1521984" y="406400"/>
                  </a:cubicBezTo>
                  <a:cubicBezTo>
                    <a:pt x="1521984" y="181951"/>
                    <a:pt x="1181276" y="0"/>
                    <a:pt x="760992" y="0"/>
                  </a:cubicBezTo>
                  <a:close/>
                </a:path>
              </a:pathLst>
            </a:custGeom>
            <a:solidFill>
              <a:srgbClr val="FFFFFF"/>
            </a:solidFill>
          </p:spPr>
        </p:sp>
        <p:sp>
          <p:nvSpPr>
            <p:cNvPr name="TextBox 15" id="15"/>
            <p:cNvSpPr txBox="true"/>
            <p:nvPr/>
          </p:nvSpPr>
          <p:spPr>
            <a:xfrm>
              <a:off x="142686" y="28575"/>
              <a:ext cx="1236612" cy="708025"/>
            </a:xfrm>
            <a:prstGeom prst="rect">
              <a:avLst/>
            </a:prstGeom>
          </p:spPr>
          <p:txBody>
            <a:bodyPr anchor="ctr" rtlCol="false" tIns="50800" lIns="50800" bIns="50800" rIns="50800"/>
            <a:lstStyle/>
            <a:p>
              <a:pPr algn="ctr">
                <a:lnSpc>
                  <a:spcPts val="3359"/>
                </a:lnSpc>
              </a:pPr>
            </a:p>
          </p:txBody>
        </p:sp>
      </p:grpSp>
      <p:sp>
        <p:nvSpPr>
          <p:cNvPr name="TextBox 16" id="16"/>
          <p:cNvSpPr txBox="true"/>
          <p:nvPr/>
        </p:nvSpPr>
        <p:spPr>
          <a:xfrm rot="0">
            <a:off x="11810347" y="3672995"/>
            <a:ext cx="4300563" cy="1397000"/>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17" id="17"/>
          <p:cNvSpPr txBox="true"/>
          <p:nvPr/>
        </p:nvSpPr>
        <p:spPr>
          <a:xfrm rot="0">
            <a:off x="11810347" y="5446529"/>
            <a:ext cx="3985151" cy="388620"/>
          </a:xfrm>
          <a:prstGeom prst="rect">
            <a:avLst/>
          </a:prstGeom>
        </p:spPr>
        <p:txBody>
          <a:bodyPr anchor="t" rtlCol="false" tIns="0" lIns="0" bIns="0" rIns="0">
            <a:spAutoFit/>
          </a:bodyPr>
          <a:lstStyle/>
          <a:p>
            <a:pPr algn="l" marL="0" indent="0" lvl="0">
              <a:lnSpc>
                <a:spcPts val="3120"/>
              </a:lnSpc>
              <a:spcBef>
                <a:spcPct val="0"/>
              </a:spcBef>
            </a:pPr>
            <a:r>
              <a:rPr lang="en-US" sz="2400">
                <a:solidFill>
                  <a:srgbClr val="233466"/>
                </a:solidFill>
                <a:latin typeface="More Sugar"/>
                <a:ea typeface="More Sugar"/>
                <a:cs typeface="More Sugar"/>
                <a:sym typeface="More Sugar"/>
              </a:rPr>
              <a:t>Dialogue Here</a:t>
            </a:r>
          </a:p>
        </p:txBody>
      </p:sp>
      <p:sp>
        <p:nvSpPr>
          <p:cNvPr name="Freeform 18" id="18"/>
          <p:cNvSpPr/>
          <p:nvPr/>
        </p:nvSpPr>
        <p:spPr>
          <a:xfrm flipH="false" flipV="false" rot="0">
            <a:off x="14877427" y="4319217"/>
            <a:ext cx="3721726" cy="5967783"/>
          </a:xfrm>
          <a:custGeom>
            <a:avLst/>
            <a:gdLst/>
            <a:ahLst/>
            <a:cxnLst/>
            <a:rect r="r" b="b" t="t" l="l"/>
            <a:pathLst>
              <a:path h="5967783" w="3721726">
                <a:moveTo>
                  <a:pt x="0" y="0"/>
                </a:moveTo>
                <a:lnTo>
                  <a:pt x="3721726" y="0"/>
                </a:lnTo>
                <a:lnTo>
                  <a:pt x="3721726" y="5967783"/>
                </a:lnTo>
                <a:lnTo>
                  <a:pt x="0" y="596778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9" id="19"/>
          <p:cNvSpPr txBox="true"/>
          <p:nvPr/>
        </p:nvSpPr>
        <p:spPr>
          <a:xfrm rot="0">
            <a:off x="6129427" y="1007301"/>
            <a:ext cx="4300563" cy="1397000"/>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20" id="20"/>
          <p:cNvSpPr txBox="true"/>
          <p:nvPr/>
        </p:nvSpPr>
        <p:spPr>
          <a:xfrm rot="0">
            <a:off x="6287133" y="2680188"/>
            <a:ext cx="3985151" cy="388620"/>
          </a:xfrm>
          <a:prstGeom prst="rect">
            <a:avLst/>
          </a:prstGeom>
        </p:spPr>
        <p:txBody>
          <a:bodyPr anchor="t" rtlCol="false" tIns="0" lIns="0" bIns="0" rIns="0">
            <a:spAutoFit/>
          </a:bodyPr>
          <a:lstStyle/>
          <a:p>
            <a:pPr algn="l" marL="0" indent="0" lvl="0">
              <a:lnSpc>
                <a:spcPts val="3120"/>
              </a:lnSpc>
              <a:spcBef>
                <a:spcPct val="0"/>
              </a:spcBef>
            </a:pPr>
            <a:r>
              <a:rPr lang="en-US" sz="2400">
                <a:solidFill>
                  <a:srgbClr val="233466"/>
                </a:solidFill>
                <a:latin typeface="More Sugar"/>
                <a:ea typeface="More Sugar"/>
                <a:cs typeface="More Sugar"/>
                <a:sym typeface="More Sugar"/>
              </a:rPr>
              <a:t>Dialogue Here</a:t>
            </a:r>
          </a:p>
        </p:txBody>
      </p:sp>
      <p:sp>
        <p:nvSpPr>
          <p:cNvPr name="Freeform 21" id="21"/>
          <p:cNvSpPr/>
          <p:nvPr/>
        </p:nvSpPr>
        <p:spPr>
          <a:xfrm flipH="false" flipV="false" rot="0">
            <a:off x="-1232921" y="6347168"/>
            <a:ext cx="6820089" cy="4216055"/>
          </a:xfrm>
          <a:custGeom>
            <a:avLst/>
            <a:gdLst/>
            <a:ahLst/>
            <a:cxnLst/>
            <a:rect r="r" b="b" t="t" l="l"/>
            <a:pathLst>
              <a:path h="4216055" w="6820089">
                <a:moveTo>
                  <a:pt x="0" y="0"/>
                </a:moveTo>
                <a:lnTo>
                  <a:pt x="6820088" y="0"/>
                </a:lnTo>
                <a:lnTo>
                  <a:pt x="6820088" y="4216055"/>
                </a:lnTo>
                <a:lnTo>
                  <a:pt x="0" y="4216055"/>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2231629" y="464377"/>
            <a:ext cx="9791178" cy="6052729"/>
          </a:xfrm>
          <a:custGeom>
            <a:avLst/>
            <a:gdLst/>
            <a:ahLst/>
            <a:cxnLst/>
            <a:rect r="r" b="b" t="t" l="l"/>
            <a:pathLst>
              <a:path h="6052729" w="9791178">
                <a:moveTo>
                  <a:pt x="0" y="0"/>
                </a:moveTo>
                <a:lnTo>
                  <a:pt x="9791178" y="0"/>
                </a:lnTo>
                <a:lnTo>
                  <a:pt x="9791178" y="6052728"/>
                </a:lnTo>
                <a:lnTo>
                  <a:pt x="0" y="6052728"/>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0">
            <a:off x="2500232" y="183645"/>
            <a:ext cx="13649284" cy="7991035"/>
          </a:xfrm>
          <a:custGeom>
            <a:avLst/>
            <a:gdLst/>
            <a:ahLst/>
            <a:cxnLst/>
            <a:rect r="r" b="b" t="t" l="l"/>
            <a:pathLst>
              <a:path h="7991035" w="13649284">
                <a:moveTo>
                  <a:pt x="13649284" y="0"/>
                </a:moveTo>
                <a:lnTo>
                  <a:pt x="0" y="0"/>
                </a:lnTo>
                <a:lnTo>
                  <a:pt x="0" y="7991036"/>
                </a:lnTo>
                <a:lnTo>
                  <a:pt x="13649284" y="7991036"/>
                </a:lnTo>
                <a:lnTo>
                  <a:pt x="13649284"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true" flipV="false" rot="0">
            <a:off x="4635259" y="2923968"/>
            <a:ext cx="5251206" cy="4697443"/>
          </a:xfrm>
          <a:custGeom>
            <a:avLst/>
            <a:gdLst/>
            <a:ahLst/>
            <a:cxnLst/>
            <a:rect r="r" b="b" t="t" l="l"/>
            <a:pathLst>
              <a:path h="4697443" w="5251206">
                <a:moveTo>
                  <a:pt x="5251206" y="0"/>
                </a:moveTo>
                <a:lnTo>
                  <a:pt x="0" y="0"/>
                </a:lnTo>
                <a:lnTo>
                  <a:pt x="0" y="4697442"/>
                </a:lnTo>
                <a:lnTo>
                  <a:pt x="5251206" y="4697442"/>
                </a:lnTo>
                <a:lnTo>
                  <a:pt x="5251206"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1028700" y="3789071"/>
            <a:ext cx="3984474" cy="3832339"/>
          </a:xfrm>
          <a:custGeom>
            <a:avLst/>
            <a:gdLst/>
            <a:ahLst/>
            <a:cxnLst/>
            <a:rect r="r" b="b" t="t" l="l"/>
            <a:pathLst>
              <a:path h="3832339" w="3984474">
                <a:moveTo>
                  <a:pt x="0" y="0"/>
                </a:moveTo>
                <a:lnTo>
                  <a:pt x="3984474" y="0"/>
                </a:lnTo>
                <a:lnTo>
                  <a:pt x="3984474" y="3832339"/>
                </a:lnTo>
                <a:lnTo>
                  <a:pt x="0" y="383233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true" flipV="false" rot="-1120101">
            <a:off x="14088724" y="-225372"/>
            <a:ext cx="4121585" cy="4588809"/>
          </a:xfrm>
          <a:custGeom>
            <a:avLst/>
            <a:gdLst/>
            <a:ahLst/>
            <a:cxnLst/>
            <a:rect r="r" b="b" t="t" l="l"/>
            <a:pathLst>
              <a:path h="4588809" w="4121585">
                <a:moveTo>
                  <a:pt x="4121585" y="0"/>
                </a:moveTo>
                <a:lnTo>
                  <a:pt x="0" y="0"/>
                </a:lnTo>
                <a:lnTo>
                  <a:pt x="0" y="4588809"/>
                </a:lnTo>
                <a:lnTo>
                  <a:pt x="4121585" y="4588809"/>
                </a:lnTo>
                <a:lnTo>
                  <a:pt x="4121585"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7" id="7"/>
          <p:cNvSpPr/>
          <p:nvPr/>
        </p:nvSpPr>
        <p:spPr>
          <a:xfrm flipH="true" flipV="false" rot="0">
            <a:off x="10833697" y="2923968"/>
            <a:ext cx="5315820" cy="4938880"/>
          </a:xfrm>
          <a:custGeom>
            <a:avLst/>
            <a:gdLst/>
            <a:ahLst/>
            <a:cxnLst/>
            <a:rect r="r" b="b" t="t" l="l"/>
            <a:pathLst>
              <a:path h="4938880" w="5315820">
                <a:moveTo>
                  <a:pt x="5315819" y="0"/>
                </a:moveTo>
                <a:lnTo>
                  <a:pt x="0" y="0"/>
                </a:lnTo>
                <a:lnTo>
                  <a:pt x="0" y="4938879"/>
                </a:lnTo>
                <a:lnTo>
                  <a:pt x="5315819" y="4938879"/>
                </a:lnTo>
                <a:lnTo>
                  <a:pt x="5315819"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8" id="8"/>
          <p:cNvSpPr/>
          <p:nvPr/>
        </p:nvSpPr>
        <p:spPr>
          <a:xfrm flipH="true" flipV="false" rot="0">
            <a:off x="13047211" y="4584501"/>
            <a:ext cx="8424178" cy="5207674"/>
          </a:xfrm>
          <a:custGeom>
            <a:avLst/>
            <a:gdLst/>
            <a:ahLst/>
            <a:cxnLst/>
            <a:rect r="r" b="b" t="t" l="l"/>
            <a:pathLst>
              <a:path h="5207674" w="8424178">
                <a:moveTo>
                  <a:pt x="8424178" y="0"/>
                </a:moveTo>
                <a:lnTo>
                  <a:pt x="0" y="0"/>
                </a:lnTo>
                <a:lnTo>
                  <a:pt x="0" y="5207674"/>
                </a:lnTo>
                <a:lnTo>
                  <a:pt x="8424178" y="5207674"/>
                </a:lnTo>
                <a:lnTo>
                  <a:pt x="8424178"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9" id="9"/>
          <p:cNvSpPr txBox="true"/>
          <p:nvPr/>
        </p:nvSpPr>
        <p:spPr>
          <a:xfrm rot="0">
            <a:off x="1028700" y="8412758"/>
            <a:ext cx="4977408" cy="1047750"/>
          </a:xfrm>
          <a:prstGeom prst="rect">
            <a:avLst/>
          </a:prstGeom>
        </p:spPr>
        <p:txBody>
          <a:bodyPr anchor="t" rtlCol="false" tIns="0" lIns="0" bIns="0" rIns="0">
            <a:spAutoFit/>
          </a:bodyPr>
          <a:lstStyle/>
          <a:p>
            <a:pPr algn="l" marL="0" indent="0" lvl="0">
              <a:lnSpc>
                <a:spcPts val="8399"/>
              </a:lnSpc>
              <a:spcBef>
                <a:spcPct val="0"/>
              </a:spcBef>
            </a:pPr>
            <a:r>
              <a:rPr lang="en-US" sz="6999">
                <a:solidFill>
                  <a:srgbClr val="E4569E"/>
                </a:solidFill>
                <a:latin typeface="Pony Club"/>
                <a:ea typeface="Pony Club"/>
                <a:cs typeface="Pony Club"/>
                <a:sym typeface="Pony Club"/>
              </a:rPr>
              <a:t>Add story here</a:t>
            </a:r>
          </a:p>
        </p:txBody>
      </p:sp>
      <p:sp>
        <p:nvSpPr>
          <p:cNvPr name="TextBox 10" id="10"/>
          <p:cNvSpPr txBox="true"/>
          <p:nvPr/>
        </p:nvSpPr>
        <p:spPr>
          <a:xfrm rot="0">
            <a:off x="6386135" y="8365133"/>
            <a:ext cx="7654533" cy="1044575"/>
          </a:xfrm>
          <a:prstGeom prst="rect">
            <a:avLst/>
          </a:prstGeom>
        </p:spPr>
        <p:txBody>
          <a:bodyPr anchor="t" rtlCol="false" tIns="0" lIns="0" bIns="0" rIns="0">
            <a:spAutoFit/>
          </a:bodyPr>
          <a:lstStyle/>
          <a:p>
            <a:pPr algn="l">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 Feugiat vivamus at augue eget arcu dictum. </a:t>
            </a:r>
          </a:p>
        </p:txBody>
      </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1434043" y="-89103"/>
            <a:ext cx="6188590" cy="6129256"/>
          </a:xfrm>
          <a:custGeom>
            <a:avLst/>
            <a:gdLst/>
            <a:ahLst/>
            <a:cxnLst/>
            <a:rect r="r" b="b" t="t" l="l"/>
            <a:pathLst>
              <a:path h="6129256" w="6188590">
                <a:moveTo>
                  <a:pt x="0" y="0"/>
                </a:moveTo>
                <a:lnTo>
                  <a:pt x="6188590" y="0"/>
                </a:lnTo>
                <a:lnTo>
                  <a:pt x="6188590" y="6129255"/>
                </a:lnTo>
                <a:lnTo>
                  <a:pt x="0" y="612925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0">
            <a:off x="13533453" y="-89103"/>
            <a:ext cx="6188590" cy="6129256"/>
          </a:xfrm>
          <a:custGeom>
            <a:avLst/>
            <a:gdLst/>
            <a:ahLst/>
            <a:cxnLst/>
            <a:rect r="r" b="b" t="t" l="l"/>
            <a:pathLst>
              <a:path h="6129256" w="6188590">
                <a:moveTo>
                  <a:pt x="6188590" y="0"/>
                </a:moveTo>
                <a:lnTo>
                  <a:pt x="0" y="0"/>
                </a:lnTo>
                <a:lnTo>
                  <a:pt x="0" y="6129255"/>
                </a:lnTo>
                <a:lnTo>
                  <a:pt x="6188590" y="6129255"/>
                </a:lnTo>
                <a:lnTo>
                  <a:pt x="618859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674944" y="-468381"/>
            <a:ext cx="20053709" cy="8933016"/>
          </a:xfrm>
          <a:custGeom>
            <a:avLst/>
            <a:gdLst/>
            <a:ahLst/>
            <a:cxnLst/>
            <a:rect r="r" b="b" t="t" l="l"/>
            <a:pathLst>
              <a:path h="8933016" w="20053709">
                <a:moveTo>
                  <a:pt x="0" y="0"/>
                </a:moveTo>
                <a:lnTo>
                  <a:pt x="20053710" y="0"/>
                </a:lnTo>
                <a:lnTo>
                  <a:pt x="20053710" y="8933016"/>
                </a:lnTo>
                <a:lnTo>
                  <a:pt x="0" y="893301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6583366" y="1129457"/>
            <a:ext cx="5856453" cy="7157886"/>
          </a:xfrm>
          <a:custGeom>
            <a:avLst/>
            <a:gdLst/>
            <a:ahLst/>
            <a:cxnLst/>
            <a:rect r="r" b="b" t="t" l="l"/>
            <a:pathLst>
              <a:path h="7157886" w="5856453">
                <a:moveTo>
                  <a:pt x="0" y="0"/>
                </a:moveTo>
                <a:lnTo>
                  <a:pt x="5856452" y="0"/>
                </a:lnTo>
                <a:lnTo>
                  <a:pt x="5856452" y="7157887"/>
                </a:lnTo>
                <a:lnTo>
                  <a:pt x="0" y="715788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2380569" y="1129457"/>
            <a:ext cx="3265650" cy="3635845"/>
          </a:xfrm>
          <a:custGeom>
            <a:avLst/>
            <a:gdLst/>
            <a:ahLst/>
            <a:cxnLst/>
            <a:rect r="r" b="b" t="t" l="l"/>
            <a:pathLst>
              <a:path h="3635845" w="3265650">
                <a:moveTo>
                  <a:pt x="0" y="0"/>
                </a:moveTo>
                <a:lnTo>
                  <a:pt x="3265650" y="0"/>
                </a:lnTo>
                <a:lnTo>
                  <a:pt x="3265650" y="3635845"/>
                </a:lnTo>
                <a:lnTo>
                  <a:pt x="0" y="3635845"/>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0">
            <a:off x="12346706" y="5729305"/>
            <a:ext cx="2843916" cy="2735330"/>
          </a:xfrm>
          <a:custGeom>
            <a:avLst/>
            <a:gdLst/>
            <a:ahLst/>
            <a:cxnLst/>
            <a:rect r="r" b="b" t="t" l="l"/>
            <a:pathLst>
              <a:path h="2735330" w="2843916">
                <a:moveTo>
                  <a:pt x="0" y="0"/>
                </a:moveTo>
                <a:lnTo>
                  <a:pt x="2843917" y="0"/>
                </a:lnTo>
                <a:lnTo>
                  <a:pt x="2843917" y="2735330"/>
                </a:lnTo>
                <a:lnTo>
                  <a:pt x="0" y="273533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8" id="8"/>
          <p:cNvSpPr/>
          <p:nvPr/>
        </p:nvSpPr>
        <p:spPr>
          <a:xfrm flipH="false" flipV="false" rot="0">
            <a:off x="3598565" y="5164620"/>
            <a:ext cx="3551876" cy="3300016"/>
          </a:xfrm>
          <a:custGeom>
            <a:avLst/>
            <a:gdLst/>
            <a:ahLst/>
            <a:cxnLst/>
            <a:rect r="r" b="b" t="t" l="l"/>
            <a:pathLst>
              <a:path h="3300016" w="3551876">
                <a:moveTo>
                  <a:pt x="0" y="0"/>
                </a:moveTo>
                <a:lnTo>
                  <a:pt x="3551876" y="0"/>
                </a:lnTo>
                <a:lnTo>
                  <a:pt x="3551876" y="3300015"/>
                </a:lnTo>
                <a:lnTo>
                  <a:pt x="0" y="3300015"/>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9" id="9"/>
          <p:cNvSpPr/>
          <p:nvPr/>
        </p:nvSpPr>
        <p:spPr>
          <a:xfrm flipH="false" flipV="false" rot="-630960">
            <a:off x="14004919" y="1193842"/>
            <a:ext cx="3226037" cy="2885837"/>
          </a:xfrm>
          <a:custGeom>
            <a:avLst/>
            <a:gdLst/>
            <a:ahLst/>
            <a:cxnLst/>
            <a:rect r="r" b="b" t="t" l="l"/>
            <a:pathLst>
              <a:path h="2885837" w="3226037">
                <a:moveTo>
                  <a:pt x="0" y="0"/>
                </a:moveTo>
                <a:lnTo>
                  <a:pt x="3226037" y="0"/>
                </a:lnTo>
                <a:lnTo>
                  <a:pt x="3226037" y="2885836"/>
                </a:lnTo>
                <a:lnTo>
                  <a:pt x="0" y="2885836"/>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TextBox 10" id="10"/>
          <p:cNvSpPr txBox="true"/>
          <p:nvPr/>
        </p:nvSpPr>
        <p:spPr>
          <a:xfrm rot="0">
            <a:off x="7161388" y="8739187"/>
            <a:ext cx="4977408" cy="1047750"/>
          </a:xfrm>
          <a:prstGeom prst="rect">
            <a:avLst/>
          </a:prstGeom>
        </p:spPr>
        <p:txBody>
          <a:bodyPr anchor="t" rtlCol="false" tIns="0" lIns="0" bIns="0" rIns="0">
            <a:spAutoFit/>
          </a:bodyPr>
          <a:lstStyle/>
          <a:p>
            <a:pPr algn="ctr" marL="0" indent="0" lvl="0">
              <a:lnSpc>
                <a:spcPts val="8399"/>
              </a:lnSpc>
              <a:spcBef>
                <a:spcPct val="0"/>
              </a:spcBef>
            </a:pPr>
            <a:r>
              <a:rPr lang="en-US" sz="6999">
                <a:solidFill>
                  <a:srgbClr val="E4569E"/>
                </a:solidFill>
                <a:latin typeface="Pony Club"/>
                <a:ea typeface="Pony Club"/>
                <a:cs typeface="Pony Club"/>
                <a:sym typeface="Pony Club"/>
              </a:rPr>
              <a:t>The End</a:t>
            </a:r>
          </a:p>
        </p:txBody>
      </p:sp>
      <p:sp>
        <p:nvSpPr>
          <p:cNvPr name="Freeform 11" id="11"/>
          <p:cNvSpPr/>
          <p:nvPr/>
        </p:nvSpPr>
        <p:spPr>
          <a:xfrm flipH="false" flipV="false" rot="0">
            <a:off x="-1033579" y="6354071"/>
            <a:ext cx="6828297" cy="4221129"/>
          </a:xfrm>
          <a:custGeom>
            <a:avLst/>
            <a:gdLst/>
            <a:ahLst/>
            <a:cxnLst/>
            <a:rect r="r" b="b" t="t" l="l"/>
            <a:pathLst>
              <a:path h="4221129" w="6828297">
                <a:moveTo>
                  <a:pt x="0" y="0"/>
                </a:moveTo>
                <a:lnTo>
                  <a:pt x="6828296" y="0"/>
                </a:lnTo>
                <a:lnTo>
                  <a:pt x="6828296" y="4221129"/>
                </a:lnTo>
                <a:lnTo>
                  <a:pt x="0" y="4221129"/>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2" id="12"/>
          <p:cNvSpPr/>
          <p:nvPr/>
        </p:nvSpPr>
        <p:spPr>
          <a:xfrm flipH="true" flipV="false" rot="0">
            <a:off x="12893746" y="6354071"/>
            <a:ext cx="6828297" cy="4221129"/>
          </a:xfrm>
          <a:custGeom>
            <a:avLst/>
            <a:gdLst/>
            <a:ahLst/>
            <a:cxnLst/>
            <a:rect r="r" b="b" t="t" l="l"/>
            <a:pathLst>
              <a:path h="4221129" w="6828297">
                <a:moveTo>
                  <a:pt x="6828297" y="0"/>
                </a:moveTo>
                <a:lnTo>
                  <a:pt x="0" y="0"/>
                </a:lnTo>
                <a:lnTo>
                  <a:pt x="0" y="4221129"/>
                </a:lnTo>
                <a:lnTo>
                  <a:pt x="6828297" y="4221129"/>
                </a:lnTo>
                <a:lnTo>
                  <a:pt x="6828297"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233466"/>
        </a:solidFill>
      </p:bgPr>
    </p:bg>
    <p:spTree>
      <p:nvGrpSpPr>
        <p:cNvPr id="1" name=""/>
        <p:cNvGrpSpPr/>
        <p:nvPr/>
      </p:nvGrpSpPr>
      <p:grpSpPr>
        <a:xfrm>
          <a:off x="0" y="0"/>
          <a:ext cx="0" cy="0"/>
          <a:chOff x="0" y="0"/>
          <a:chExt cx="0" cy="0"/>
        </a:xfrm>
      </p:grpSpPr>
      <p:sp>
        <p:nvSpPr>
          <p:cNvPr name="Freeform 2" id="2"/>
          <p:cNvSpPr/>
          <p:nvPr/>
        </p:nvSpPr>
        <p:spPr>
          <a:xfrm flipH="false" flipV="false" rot="0">
            <a:off x="-2793124" y="-1413252"/>
            <a:ext cx="10774858" cy="10671552"/>
          </a:xfrm>
          <a:custGeom>
            <a:avLst/>
            <a:gdLst/>
            <a:ahLst/>
            <a:cxnLst/>
            <a:rect r="r" b="b" t="t" l="l"/>
            <a:pathLst>
              <a:path h="10671552" w="10774858">
                <a:moveTo>
                  <a:pt x="0" y="0"/>
                </a:moveTo>
                <a:lnTo>
                  <a:pt x="10774858" y="0"/>
                </a:lnTo>
                <a:lnTo>
                  <a:pt x="10774858" y="10671552"/>
                </a:lnTo>
                <a:lnTo>
                  <a:pt x="0" y="10671552"/>
                </a:lnTo>
                <a:lnTo>
                  <a:pt x="0" y="0"/>
                </a:lnTo>
                <a:close/>
              </a:path>
            </a:pathLst>
          </a:custGeom>
          <a:blipFill>
            <a:blip r:embed="rId2">
              <a:alphaModFix amt="30000"/>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true" rot="0">
            <a:off x="8466904" y="-2392776"/>
            <a:ext cx="10774858" cy="10671552"/>
          </a:xfrm>
          <a:custGeom>
            <a:avLst/>
            <a:gdLst/>
            <a:ahLst/>
            <a:cxnLst/>
            <a:rect r="r" b="b" t="t" l="l"/>
            <a:pathLst>
              <a:path h="10671552" w="10774858">
                <a:moveTo>
                  <a:pt x="0" y="10671551"/>
                </a:moveTo>
                <a:lnTo>
                  <a:pt x="10774858" y="10671551"/>
                </a:lnTo>
                <a:lnTo>
                  <a:pt x="10774858" y="0"/>
                </a:lnTo>
                <a:lnTo>
                  <a:pt x="0" y="0"/>
                </a:lnTo>
                <a:lnTo>
                  <a:pt x="0" y="10671551"/>
                </a:lnTo>
                <a:close/>
              </a:path>
            </a:pathLst>
          </a:custGeom>
          <a:blipFill>
            <a:blip r:embed="rId2">
              <a:alphaModFix amt="30000"/>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4351908" y="7465448"/>
            <a:ext cx="9502425" cy="3680030"/>
          </a:xfrm>
          <a:custGeom>
            <a:avLst/>
            <a:gdLst/>
            <a:ahLst/>
            <a:cxnLst/>
            <a:rect r="r" b="b" t="t" l="l"/>
            <a:pathLst>
              <a:path h="3680030" w="9502425">
                <a:moveTo>
                  <a:pt x="0" y="0"/>
                </a:moveTo>
                <a:lnTo>
                  <a:pt x="9502425" y="0"/>
                </a:lnTo>
                <a:lnTo>
                  <a:pt x="9502425" y="3680030"/>
                </a:lnTo>
                <a:lnTo>
                  <a:pt x="0" y="3680030"/>
                </a:lnTo>
                <a:lnTo>
                  <a:pt x="0" y="0"/>
                </a:lnTo>
                <a:close/>
              </a:path>
            </a:pathLst>
          </a:custGeom>
          <a:blipFill>
            <a:blip r:embed="rId4">
              <a:alphaModFix amt="70000"/>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1582871" y="5674939"/>
            <a:ext cx="8424178" cy="5207674"/>
          </a:xfrm>
          <a:custGeom>
            <a:avLst/>
            <a:gdLst/>
            <a:ahLst/>
            <a:cxnLst/>
            <a:rect r="r" b="b" t="t" l="l"/>
            <a:pathLst>
              <a:path h="5207674" w="8424178">
                <a:moveTo>
                  <a:pt x="0" y="0"/>
                </a:moveTo>
                <a:lnTo>
                  <a:pt x="8424178" y="0"/>
                </a:lnTo>
                <a:lnTo>
                  <a:pt x="8424178" y="5207673"/>
                </a:lnTo>
                <a:lnTo>
                  <a:pt x="0" y="520767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true" flipV="false" rot="0">
            <a:off x="11446693" y="5674939"/>
            <a:ext cx="8424178" cy="5207674"/>
          </a:xfrm>
          <a:custGeom>
            <a:avLst/>
            <a:gdLst/>
            <a:ahLst/>
            <a:cxnLst/>
            <a:rect r="r" b="b" t="t" l="l"/>
            <a:pathLst>
              <a:path h="5207674" w="8424178">
                <a:moveTo>
                  <a:pt x="8424178" y="0"/>
                </a:moveTo>
                <a:lnTo>
                  <a:pt x="0" y="0"/>
                </a:lnTo>
                <a:lnTo>
                  <a:pt x="0" y="5207673"/>
                </a:lnTo>
                <a:lnTo>
                  <a:pt x="8424178" y="5207673"/>
                </a:lnTo>
                <a:lnTo>
                  <a:pt x="8424178"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7" id="7"/>
          <p:cNvSpPr txBox="true"/>
          <p:nvPr/>
        </p:nvSpPr>
        <p:spPr>
          <a:xfrm rot="0">
            <a:off x="3700982" y="2022790"/>
            <a:ext cx="10886036" cy="2797174"/>
          </a:xfrm>
          <a:prstGeom prst="rect">
            <a:avLst/>
          </a:prstGeom>
        </p:spPr>
        <p:txBody>
          <a:bodyPr anchor="t" rtlCol="false" tIns="0" lIns="0" bIns="0" rIns="0">
            <a:spAutoFit/>
          </a:bodyPr>
          <a:lstStyle/>
          <a:p>
            <a:pPr algn="ctr" marL="0" indent="0" lvl="0">
              <a:lnSpc>
                <a:spcPts val="11200"/>
              </a:lnSpc>
            </a:pPr>
            <a:r>
              <a:rPr lang="en-US" sz="8000">
                <a:solidFill>
                  <a:srgbClr val="FFFFFF"/>
                </a:solidFill>
                <a:latin typeface="Pony Club"/>
                <a:ea typeface="Pony Club"/>
                <a:cs typeface="Pony Club"/>
                <a:sym typeface="Pony Club"/>
              </a:rPr>
              <a:t>Write an original statement or inspiring quote</a:t>
            </a:r>
          </a:p>
        </p:txBody>
      </p:sp>
      <p:sp>
        <p:nvSpPr>
          <p:cNvPr name="TextBox 8" id="8"/>
          <p:cNvSpPr txBox="true"/>
          <p:nvPr/>
        </p:nvSpPr>
        <p:spPr>
          <a:xfrm rot="0">
            <a:off x="5691440" y="5392283"/>
            <a:ext cx="6905120" cy="1035685"/>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FFFFFF"/>
                </a:solidFill>
                <a:latin typeface="More Sugar"/>
                <a:ea typeface="More Sugar"/>
                <a:cs typeface="More Sugar"/>
                <a:sym typeface="More Sugar"/>
              </a:rPr>
              <a:t> Include a credit, citation, or supporting message</a:t>
            </a:r>
          </a:p>
        </p:txBody>
      </p:sp>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233466"/>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7226822" y="-395201"/>
            <a:ext cx="11552084" cy="11441326"/>
          </a:xfrm>
          <a:custGeom>
            <a:avLst/>
            <a:gdLst/>
            <a:ahLst/>
            <a:cxnLst/>
            <a:rect r="r" b="b" t="t" l="l"/>
            <a:pathLst>
              <a:path h="11441326" w="11552084">
                <a:moveTo>
                  <a:pt x="0" y="0"/>
                </a:moveTo>
                <a:lnTo>
                  <a:pt x="11552084" y="0"/>
                </a:lnTo>
                <a:lnTo>
                  <a:pt x="11552084" y="11441326"/>
                </a:lnTo>
                <a:lnTo>
                  <a:pt x="0" y="1144132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2334361">
            <a:off x="-1047342" y="-517826"/>
            <a:ext cx="8494997" cy="8413550"/>
          </a:xfrm>
          <a:custGeom>
            <a:avLst/>
            <a:gdLst/>
            <a:ahLst/>
            <a:cxnLst/>
            <a:rect r="r" b="b" t="t" l="l"/>
            <a:pathLst>
              <a:path h="8413550" w="8494997">
                <a:moveTo>
                  <a:pt x="0" y="0"/>
                </a:moveTo>
                <a:lnTo>
                  <a:pt x="8494997" y="0"/>
                </a:lnTo>
                <a:lnTo>
                  <a:pt x="8494997" y="8413550"/>
                </a:lnTo>
                <a:lnTo>
                  <a:pt x="0" y="841355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881888" y="2620054"/>
            <a:ext cx="8164089" cy="5046892"/>
          </a:xfrm>
          <a:custGeom>
            <a:avLst/>
            <a:gdLst/>
            <a:ahLst/>
            <a:cxnLst/>
            <a:rect r="r" b="b" t="t" l="l"/>
            <a:pathLst>
              <a:path h="5046892" w="8164089">
                <a:moveTo>
                  <a:pt x="0" y="0"/>
                </a:moveTo>
                <a:lnTo>
                  <a:pt x="8164089" y="0"/>
                </a:lnTo>
                <a:lnTo>
                  <a:pt x="8164089" y="5046892"/>
                </a:lnTo>
                <a:lnTo>
                  <a:pt x="0" y="5046892"/>
                </a:lnTo>
                <a:lnTo>
                  <a:pt x="0" y="0"/>
                </a:lnTo>
                <a:close/>
              </a:path>
            </a:pathLst>
          </a:custGeom>
          <a:blipFill>
            <a:blip r:embed="rId4">
              <a:alphaModFix amt="70000"/>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true" flipV="false" rot="0">
            <a:off x="-1756020" y="5510307"/>
            <a:ext cx="13472724" cy="4776693"/>
          </a:xfrm>
          <a:custGeom>
            <a:avLst/>
            <a:gdLst/>
            <a:ahLst/>
            <a:cxnLst/>
            <a:rect r="r" b="b" t="t" l="l"/>
            <a:pathLst>
              <a:path h="4776693" w="13472724">
                <a:moveTo>
                  <a:pt x="13472724" y="0"/>
                </a:moveTo>
                <a:lnTo>
                  <a:pt x="0" y="0"/>
                </a:lnTo>
                <a:lnTo>
                  <a:pt x="0" y="4776693"/>
                </a:lnTo>
                <a:lnTo>
                  <a:pt x="13472724" y="4776693"/>
                </a:lnTo>
                <a:lnTo>
                  <a:pt x="13472724"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738553" y="4038859"/>
            <a:ext cx="3167500" cy="2942895"/>
          </a:xfrm>
          <a:custGeom>
            <a:avLst/>
            <a:gdLst/>
            <a:ahLst/>
            <a:cxnLst/>
            <a:rect r="r" b="b" t="t" l="l"/>
            <a:pathLst>
              <a:path h="2942895" w="3167500">
                <a:moveTo>
                  <a:pt x="0" y="0"/>
                </a:moveTo>
                <a:lnTo>
                  <a:pt x="3167500" y="0"/>
                </a:lnTo>
                <a:lnTo>
                  <a:pt x="3167500" y="2942896"/>
                </a:lnTo>
                <a:lnTo>
                  <a:pt x="0" y="294289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nvGrpSpPr>
          <p:cNvPr name="Group 7" id="7"/>
          <p:cNvGrpSpPr/>
          <p:nvPr/>
        </p:nvGrpSpPr>
        <p:grpSpPr>
          <a:xfrm rot="0">
            <a:off x="9147506" y="1344685"/>
            <a:ext cx="8573632" cy="6553968"/>
            <a:chOff x="0" y="0"/>
            <a:chExt cx="1063272" cy="812800"/>
          </a:xfrm>
        </p:grpSpPr>
        <p:sp>
          <p:nvSpPr>
            <p:cNvPr name="Freeform 8" id="8"/>
            <p:cNvSpPr/>
            <p:nvPr/>
          </p:nvSpPr>
          <p:spPr>
            <a:xfrm flipH="false" flipV="false" rot="0">
              <a:off x="0" y="0"/>
              <a:ext cx="1063272" cy="812800"/>
            </a:xfrm>
            <a:custGeom>
              <a:avLst/>
              <a:gdLst/>
              <a:ahLst/>
              <a:cxnLst/>
              <a:rect r="r" b="b" t="t" l="l"/>
              <a:pathLst>
                <a:path h="812800" w="1063272">
                  <a:moveTo>
                    <a:pt x="531636" y="0"/>
                  </a:moveTo>
                  <a:cubicBezTo>
                    <a:pt x="238021" y="0"/>
                    <a:pt x="0" y="181951"/>
                    <a:pt x="0" y="406400"/>
                  </a:cubicBezTo>
                  <a:cubicBezTo>
                    <a:pt x="0" y="630849"/>
                    <a:pt x="238021" y="812800"/>
                    <a:pt x="531636" y="812800"/>
                  </a:cubicBezTo>
                  <a:cubicBezTo>
                    <a:pt x="825250" y="812800"/>
                    <a:pt x="1063272" y="630849"/>
                    <a:pt x="1063272" y="406400"/>
                  </a:cubicBezTo>
                  <a:cubicBezTo>
                    <a:pt x="1063272" y="181951"/>
                    <a:pt x="825250" y="0"/>
                    <a:pt x="531636" y="0"/>
                  </a:cubicBezTo>
                  <a:close/>
                </a:path>
              </a:pathLst>
            </a:custGeom>
            <a:solidFill>
              <a:srgbClr val="FFFFFF"/>
            </a:solidFill>
          </p:spPr>
        </p:sp>
        <p:sp>
          <p:nvSpPr>
            <p:cNvPr name="TextBox 9" id="9"/>
            <p:cNvSpPr txBox="true"/>
            <p:nvPr/>
          </p:nvSpPr>
          <p:spPr>
            <a:xfrm>
              <a:off x="99682" y="28575"/>
              <a:ext cx="863908" cy="708025"/>
            </a:xfrm>
            <a:prstGeom prst="rect">
              <a:avLst/>
            </a:prstGeom>
          </p:spPr>
          <p:txBody>
            <a:bodyPr anchor="ctr" rtlCol="false" tIns="50800" lIns="50800" bIns="50800" rIns="50800"/>
            <a:lstStyle/>
            <a:p>
              <a:pPr algn="ctr">
                <a:lnSpc>
                  <a:spcPts val="3359"/>
                </a:lnSpc>
              </a:pPr>
            </a:p>
          </p:txBody>
        </p:sp>
      </p:grpSp>
      <p:sp>
        <p:nvSpPr>
          <p:cNvPr name="Freeform 10" id="10"/>
          <p:cNvSpPr/>
          <p:nvPr/>
        </p:nvSpPr>
        <p:spPr>
          <a:xfrm flipH="false" flipV="false" rot="0">
            <a:off x="4621269" y="2682211"/>
            <a:ext cx="5109023" cy="7242172"/>
          </a:xfrm>
          <a:custGeom>
            <a:avLst/>
            <a:gdLst/>
            <a:ahLst/>
            <a:cxnLst/>
            <a:rect r="r" b="b" t="t" l="l"/>
            <a:pathLst>
              <a:path h="7242172" w="5109023">
                <a:moveTo>
                  <a:pt x="0" y="0"/>
                </a:moveTo>
                <a:lnTo>
                  <a:pt x="5109023" y="0"/>
                </a:lnTo>
                <a:lnTo>
                  <a:pt x="5109023" y="7242172"/>
                </a:lnTo>
                <a:lnTo>
                  <a:pt x="0" y="7242172"/>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11" id="11"/>
          <p:cNvSpPr txBox="true"/>
          <p:nvPr/>
        </p:nvSpPr>
        <p:spPr>
          <a:xfrm rot="0">
            <a:off x="10445507" y="3565124"/>
            <a:ext cx="5977631" cy="1184275"/>
          </a:xfrm>
          <a:prstGeom prst="rect">
            <a:avLst/>
          </a:prstGeom>
        </p:spPr>
        <p:txBody>
          <a:bodyPr anchor="t" rtlCol="false" tIns="0" lIns="0" bIns="0" rIns="0">
            <a:spAutoFit/>
          </a:bodyPr>
          <a:lstStyle/>
          <a:p>
            <a:pPr algn="ctr" marL="0" indent="0" lvl="0">
              <a:lnSpc>
                <a:spcPts val="9799"/>
              </a:lnSpc>
            </a:pPr>
            <a:r>
              <a:rPr lang="en-US" sz="6999">
                <a:solidFill>
                  <a:srgbClr val="E4569E"/>
                </a:solidFill>
                <a:latin typeface="Pony Club"/>
                <a:ea typeface="Pony Club"/>
                <a:cs typeface="Pony Club"/>
                <a:sym typeface="Pony Club"/>
              </a:rPr>
              <a:t>Activity Time!</a:t>
            </a:r>
          </a:p>
        </p:txBody>
      </p:sp>
      <p:sp>
        <p:nvSpPr>
          <p:cNvPr name="TextBox 12" id="12"/>
          <p:cNvSpPr txBox="true"/>
          <p:nvPr/>
        </p:nvSpPr>
        <p:spPr>
          <a:xfrm rot="0">
            <a:off x="11054940" y="5268312"/>
            <a:ext cx="4758765" cy="834390"/>
          </a:xfrm>
          <a:prstGeom prst="rect">
            <a:avLst/>
          </a:prstGeom>
        </p:spPr>
        <p:txBody>
          <a:bodyPr anchor="t" rtlCol="false" tIns="0" lIns="0" bIns="0" rIns="0">
            <a:spAutoFit/>
          </a:bodyPr>
          <a:lstStyle/>
          <a:p>
            <a:pPr algn="ctr">
              <a:lnSpc>
                <a:spcPts val="3359"/>
              </a:lnSpc>
            </a:pPr>
            <a:r>
              <a:rPr lang="en-US" sz="2400">
                <a:solidFill>
                  <a:srgbClr val="233466"/>
                </a:solidFill>
                <a:latin typeface="Quicksand Medium"/>
                <a:ea typeface="Quicksand Medium"/>
                <a:cs typeface="Quicksand Medium"/>
                <a:sym typeface="Quicksand Medium"/>
              </a:rPr>
              <a:t>Lorem ipsum dolor sit amet, consectetur adipiscing elit.</a:t>
            </a:r>
          </a:p>
        </p:txBody>
      </p:sp>
      <p:sp>
        <p:nvSpPr>
          <p:cNvPr name="Freeform 13" id="13"/>
          <p:cNvSpPr/>
          <p:nvPr/>
        </p:nvSpPr>
        <p:spPr>
          <a:xfrm flipH="false" flipV="false" rot="762060">
            <a:off x="14334646" y="1230553"/>
            <a:ext cx="1975266" cy="1249805"/>
          </a:xfrm>
          <a:custGeom>
            <a:avLst/>
            <a:gdLst/>
            <a:ahLst/>
            <a:cxnLst/>
            <a:rect r="r" b="b" t="t" l="l"/>
            <a:pathLst>
              <a:path h="1249805" w="1975266">
                <a:moveTo>
                  <a:pt x="0" y="0"/>
                </a:moveTo>
                <a:lnTo>
                  <a:pt x="1975265" y="0"/>
                </a:lnTo>
                <a:lnTo>
                  <a:pt x="1975265" y="1249805"/>
                </a:lnTo>
                <a:lnTo>
                  <a:pt x="0" y="1249805"/>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4" id="14"/>
          <p:cNvSpPr/>
          <p:nvPr/>
        </p:nvSpPr>
        <p:spPr>
          <a:xfrm flipH="false" flipV="false" rot="787152">
            <a:off x="16484775" y="2792600"/>
            <a:ext cx="1049011" cy="663738"/>
          </a:xfrm>
          <a:custGeom>
            <a:avLst/>
            <a:gdLst/>
            <a:ahLst/>
            <a:cxnLst/>
            <a:rect r="r" b="b" t="t" l="l"/>
            <a:pathLst>
              <a:path h="663738" w="1049011">
                <a:moveTo>
                  <a:pt x="0" y="0"/>
                </a:moveTo>
                <a:lnTo>
                  <a:pt x="1049011" y="0"/>
                </a:lnTo>
                <a:lnTo>
                  <a:pt x="1049011" y="663738"/>
                </a:lnTo>
                <a:lnTo>
                  <a:pt x="0" y="663738"/>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Tree>
  </p:cSld>
  <p:clrMapOvr>
    <a:masterClrMapping/>
  </p:clrMapOvr>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4957031">
            <a:off x="-2290169" y="-1510635"/>
            <a:ext cx="10627056" cy="10525166"/>
          </a:xfrm>
          <a:custGeom>
            <a:avLst/>
            <a:gdLst/>
            <a:ahLst/>
            <a:cxnLst/>
            <a:rect r="r" b="b" t="t" l="l"/>
            <a:pathLst>
              <a:path h="10525166" w="10627056">
                <a:moveTo>
                  <a:pt x="0" y="0"/>
                </a:moveTo>
                <a:lnTo>
                  <a:pt x="10627055" y="0"/>
                </a:lnTo>
                <a:lnTo>
                  <a:pt x="10627055" y="10525167"/>
                </a:lnTo>
                <a:lnTo>
                  <a:pt x="0" y="10525167"/>
                </a:lnTo>
                <a:lnTo>
                  <a:pt x="0" y="0"/>
                </a:lnTo>
                <a:close/>
              </a:path>
            </a:pathLst>
          </a:custGeom>
          <a:blipFill>
            <a:blip r:embed="rId2">
              <a:alphaModFix amt="40000"/>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5400000">
            <a:off x="7226822" y="-395201"/>
            <a:ext cx="11552084" cy="11441326"/>
          </a:xfrm>
          <a:custGeom>
            <a:avLst/>
            <a:gdLst/>
            <a:ahLst/>
            <a:cxnLst/>
            <a:rect r="r" b="b" t="t" l="l"/>
            <a:pathLst>
              <a:path h="11441326" w="11552084">
                <a:moveTo>
                  <a:pt x="0" y="0"/>
                </a:moveTo>
                <a:lnTo>
                  <a:pt x="11552084" y="0"/>
                </a:lnTo>
                <a:lnTo>
                  <a:pt x="11552084" y="11441326"/>
                </a:lnTo>
                <a:lnTo>
                  <a:pt x="0" y="11441326"/>
                </a:lnTo>
                <a:lnTo>
                  <a:pt x="0" y="0"/>
                </a:lnTo>
                <a:close/>
              </a:path>
            </a:pathLst>
          </a:custGeom>
          <a:blipFill>
            <a:blip r:embed="rId2">
              <a:alphaModFix amt="40000"/>
              <a:extLst>
                <a:ext uri="{96DAC541-7B7A-43D3-8B79-37D633B846F1}">
                  <asvg:svgBlip xmlns:asvg="http://schemas.microsoft.com/office/drawing/2016/SVG/main" r:embed="rId3"/>
                </a:ext>
              </a:extLst>
            </a:blip>
            <a:stretch>
              <a:fillRect l="0" t="0" r="0" b="0"/>
            </a:stretch>
          </a:blipFill>
        </p:spPr>
      </p:sp>
      <p:sp>
        <p:nvSpPr>
          <p:cNvPr name="TextBox 4" id="4"/>
          <p:cNvSpPr txBox="true"/>
          <p:nvPr/>
        </p:nvSpPr>
        <p:spPr>
          <a:xfrm rot="0">
            <a:off x="6155185" y="6549229"/>
            <a:ext cx="5977631" cy="1184275"/>
          </a:xfrm>
          <a:prstGeom prst="rect">
            <a:avLst/>
          </a:prstGeom>
        </p:spPr>
        <p:txBody>
          <a:bodyPr anchor="t" rtlCol="false" tIns="0" lIns="0" bIns="0" rIns="0">
            <a:spAutoFit/>
          </a:bodyPr>
          <a:lstStyle/>
          <a:p>
            <a:pPr algn="ctr" marL="0" indent="0" lvl="0">
              <a:lnSpc>
                <a:spcPts val="9799"/>
              </a:lnSpc>
            </a:pPr>
            <a:r>
              <a:rPr lang="en-US" sz="6999">
                <a:solidFill>
                  <a:srgbClr val="E4569E"/>
                </a:solidFill>
                <a:latin typeface="Pony Club"/>
                <a:ea typeface="Pony Club"/>
                <a:cs typeface="Pony Club"/>
                <a:sym typeface="Pony Club"/>
              </a:rPr>
              <a:t>Counting</a:t>
            </a:r>
          </a:p>
        </p:txBody>
      </p:sp>
      <p:sp>
        <p:nvSpPr>
          <p:cNvPr name="TextBox 5" id="5"/>
          <p:cNvSpPr txBox="true"/>
          <p:nvPr/>
        </p:nvSpPr>
        <p:spPr>
          <a:xfrm rot="0">
            <a:off x="4684787" y="8158480"/>
            <a:ext cx="8918425" cy="1099820"/>
          </a:xfrm>
          <a:prstGeom prst="rect">
            <a:avLst/>
          </a:prstGeom>
        </p:spPr>
        <p:txBody>
          <a:bodyPr anchor="t" rtlCol="false" tIns="0" lIns="0" bIns="0" rIns="0">
            <a:spAutoFit/>
          </a:bodyPr>
          <a:lstStyle/>
          <a:p>
            <a:pPr algn="ctr">
              <a:lnSpc>
                <a:spcPts val="4480"/>
              </a:lnSpc>
            </a:pPr>
            <a:r>
              <a:rPr lang="en-US" sz="3200">
                <a:solidFill>
                  <a:srgbClr val="233466"/>
                </a:solidFill>
                <a:latin typeface="More Sugar"/>
                <a:ea typeface="More Sugar"/>
                <a:cs typeface="More Sugar"/>
                <a:sym typeface="More Sugar"/>
              </a:rPr>
              <a:t>How many are the butterflies?</a:t>
            </a:r>
          </a:p>
          <a:p>
            <a:pPr algn="ctr">
              <a:lnSpc>
                <a:spcPts val="4480"/>
              </a:lnSpc>
            </a:pPr>
            <a:r>
              <a:rPr lang="en-US" sz="3200">
                <a:solidFill>
                  <a:srgbClr val="233466"/>
                </a:solidFill>
                <a:latin typeface="More Sugar"/>
                <a:ea typeface="More Sugar"/>
                <a:cs typeface="More Sugar"/>
                <a:sym typeface="More Sugar"/>
              </a:rPr>
              <a:t>How many are yellow? pink?</a:t>
            </a:r>
          </a:p>
        </p:txBody>
      </p:sp>
      <p:sp>
        <p:nvSpPr>
          <p:cNvPr name="Freeform 6" id="6"/>
          <p:cNvSpPr/>
          <p:nvPr/>
        </p:nvSpPr>
        <p:spPr>
          <a:xfrm flipH="false" flipV="false" rot="0">
            <a:off x="-2268994" y="5611793"/>
            <a:ext cx="8424178" cy="5207674"/>
          </a:xfrm>
          <a:custGeom>
            <a:avLst/>
            <a:gdLst/>
            <a:ahLst/>
            <a:cxnLst/>
            <a:rect r="r" b="b" t="t" l="l"/>
            <a:pathLst>
              <a:path h="5207674" w="8424178">
                <a:moveTo>
                  <a:pt x="0" y="0"/>
                </a:moveTo>
                <a:lnTo>
                  <a:pt x="8424179" y="0"/>
                </a:lnTo>
                <a:lnTo>
                  <a:pt x="8424179" y="5207674"/>
                </a:lnTo>
                <a:lnTo>
                  <a:pt x="0" y="520767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true" flipV="false" rot="0">
            <a:off x="12494525" y="5611793"/>
            <a:ext cx="8424178" cy="5207674"/>
          </a:xfrm>
          <a:custGeom>
            <a:avLst/>
            <a:gdLst/>
            <a:ahLst/>
            <a:cxnLst/>
            <a:rect r="r" b="b" t="t" l="l"/>
            <a:pathLst>
              <a:path h="5207674" w="8424178">
                <a:moveTo>
                  <a:pt x="8424178" y="0"/>
                </a:moveTo>
                <a:lnTo>
                  <a:pt x="0" y="0"/>
                </a:lnTo>
                <a:lnTo>
                  <a:pt x="0" y="5207674"/>
                </a:lnTo>
                <a:lnTo>
                  <a:pt x="8424178" y="5207674"/>
                </a:lnTo>
                <a:lnTo>
                  <a:pt x="8424178"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663588">
            <a:off x="11584141" y="2911037"/>
            <a:ext cx="1371598" cy="1331697"/>
          </a:xfrm>
          <a:custGeom>
            <a:avLst/>
            <a:gdLst/>
            <a:ahLst/>
            <a:cxnLst/>
            <a:rect r="r" b="b" t="t" l="l"/>
            <a:pathLst>
              <a:path h="1331697" w="1371598">
                <a:moveTo>
                  <a:pt x="0" y="0"/>
                </a:moveTo>
                <a:lnTo>
                  <a:pt x="1371598" y="0"/>
                </a:lnTo>
                <a:lnTo>
                  <a:pt x="1371598" y="1331698"/>
                </a:lnTo>
                <a:lnTo>
                  <a:pt x="0" y="133169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9" id="9"/>
          <p:cNvSpPr/>
          <p:nvPr/>
        </p:nvSpPr>
        <p:spPr>
          <a:xfrm flipH="false" flipV="false" rot="0">
            <a:off x="12132815" y="5662040"/>
            <a:ext cx="1873198" cy="1185223"/>
          </a:xfrm>
          <a:custGeom>
            <a:avLst/>
            <a:gdLst/>
            <a:ahLst/>
            <a:cxnLst/>
            <a:rect r="r" b="b" t="t" l="l"/>
            <a:pathLst>
              <a:path h="1185223" w="1873198">
                <a:moveTo>
                  <a:pt x="0" y="0"/>
                </a:moveTo>
                <a:lnTo>
                  <a:pt x="1873198" y="0"/>
                </a:lnTo>
                <a:lnTo>
                  <a:pt x="1873198" y="1185224"/>
                </a:lnTo>
                <a:lnTo>
                  <a:pt x="0" y="1185224"/>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0" id="10"/>
          <p:cNvSpPr/>
          <p:nvPr/>
        </p:nvSpPr>
        <p:spPr>
          <a:xfrm flipH="false" flipV="false" rot="-787396">
            <a:off x="7954244" y="4439910"/>
            <a:ext cx="1873198" cy="1185223"/>
          </a:xfrm>
          <a:custGeom>
            <a:avLst/>
            <a:gdLst/>
            <a:ahLst/>
            <a:cxnLst/>
            <a:rect r="r" b="b" t="t" l="l"/>
            <a:pathLst>
              <a:path h="1185223" w="1873198">
                <a:moveTo>
                  <a:pt x="0" y="0"/>
                </a:moveTo>
                <a:lnTo>
                  <a:pt x="1873198" y="0"/>
                </a:lnTo>
                <a:lnTo>
                  <a:pt x="1873198" y="1185223"/>
                </a:lnTo>
                <a:lnTo>
                  <a:pt x="0" y="118522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1" id="11"/>
          <p:cNvSpPr/>
          <p:nvPr/>
        </p:nvSpPr>
        <p:spPr>
          <a:xfrm flipH="false" flipV="false" rot="1606129">
            <a:off x="3675779" y="2402679"/>
            <a:ext cx="1200591" cy="759647"/>
          </a:xfrm>
          <a:custGeom>
            <a:avLst/>
            <a:gdLst/>
            <a:ahLst/>
            <a:cxnLst/>
            <a:rect r="r" b="b" t="t" l="l"/>
            <a:pathLst>
              <a:path h="759647" w="1200591">
                <a:moveTo>
                  <a:pt x="0" y="0"/>
                </a:moveTo>
                <a:lnTo>
                  <a:pt x="1200592" y="0"/>
                </a:lnTo>
                <a:lnTo>
                  <a:pt x="1200592" y="759647"/>
                </a:lnTo>
                <a:lnTo>
                  <a:pt x="0" y="75964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2" id="12"/>
          <p:cNvSpPr/>
          <p:nvPr/>
        </p:nvSpPr>
        <p:spPr>
          <a:xfrm flipH="false" flipV="false" rot="1606129">
            <a:off x="6986090" y="2154422"/>
            <a:ext cx="1501868" cy="950273"/>
          </a:xfrm>
          <a:custGeom>
            <a:avLst/>
            <a:gdLst/>
            <a:ahLst/>
            <a:cxnLst/>
            <a:rect r="r" b="b" t="t" l="l"/>
            <a:pathLst>
              <a:path h="950273" w="1501868">
                <a:moveTo>
                  <a:pt x="0" y="0"/>
                </a:moveTo>
                <a:lnTo>
                  <a:pt x="1501868" y="0"/>
                </a:lnTo>
                <a:lnTo>
                  <a:pt x="1501868" y="950272"/>
                </a:lnTo>
                <a:lnTo>
                  <a:pt x="0" y="95027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3" id="13"/>
          <p:cNvSpPr/>
          <p:nvPr/>
        </p:nvSpPr>
        <p:spPr>
          <a:xfrm flipH="false" flipV="false" rot="1606129">
            <a:off x="14583680" y="1391991"/>
            <a:ext cx="1501868" cy="950273"/>
          </a:xfrm>
          <a:custGeom>
            <a:avLst/>
            <a:gdLst/>
            <a:ahLst/>
            <a:cxnLst/>
            <a:rect r="r" b="b" t="t" l="l"/>
            <a:pathLst>
              <a:path h="950273" w="1501868">
                <a:moveTo>
                  <a:pt x="0" y="0"/>
                </a:moveTo>
                <a:lnTo>
                  <a:pt x="1501867" y="0"/>
                </a:lnTo>
                <a:lnTo>
                  <a:pt x="1501867" y="950273"/>
                </a:lnTo>
                <a:lnTo>
                  <a:pt x="0" y="95027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4" id="14"/>
          <p:cNvSpPr/>
          <p:nvPr/>
        </p:nvSpPr>
        <p:spPr>
          <a:xfrm flipH="false" flipV="false" rot="-996611">
            <a:off x="14833416" y="3958277"/>
            <a:ext cx="1873198" cy="1185223"/>
          </a:xfrm>
          <a:custGeom>
            <a:avLst/>
            <a:gdLst/>
            <a:ahLst/>
            <a:cxnLst/>
            <a:rect r="r" b="b" t="t" l="l"/>
            <a:pathLst>
              <a:path h="1185223" w="1873198">
                <a:moveTo>
                  <a:pt x="0" y="0"/>
                </a:moveTo>
                <a:lnTo>
                  <a:pt x="1873198" y="0"/>
                </a:lnTo>
                <a:lnTo>
                  <a:pt x="1873198" y="1185223"/>
                </a:lnTo>
                <a:lnTo>
                  <a:pt x="0" y="118522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5" id="15"/>
          <p:cNvSpPr/>
          <p:nvPr/>
        </p:nvSpPr>
        <p:spPr>
          <a:xfrm flipH="false" flipV="false" rot="-996611">
            <a:off x="2610464" y="6354600"/>
            <a:ext cx="1557269" cy="985327"/>
          </a:xfrm>
          <a:custGeom>
            <a:avLst/>
            <a:gdLst/>
            <a:ahLst/>
            <a:cxnLst/>
            <a:rect r="r" b="b" t="t" l="l"/>
            <a:pathLst>
              <a:path h="985327" w="1557269">
                <a:moveTo>
                  <a:pt x="0" y="0"/>
                </a:moveTo>
                <a:lnTo>
                  <a:pt x="1557270" y="0"/>
                </a:lnTo>
                <a:lnTo>
                  <a:pt x="1557270" y="985327"/>
                </a:lnTo>
                <a:lnTo>
                  <a:pt x="0" y="98532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6" id="16"/>
          <p:cNvSpPr/>
          <p:nvPr/>
        </p:nvSpPr>
        <p:spPr>
          <a:xfrm flipH="false" flipV="false" rot="-996611">
            <a:off x="1117012" y="384291"/>
            <a:ext cx="1269379" cy="803171"/>
          </a:xfrm>
          <a:custGeom>
            <a:avLst/>
            <a:gdLst/>
            <a:ahLst/>
            <a:cxnLst/>
            <a:rect r="r" b="b" t="t" l="l"/>
            <a:pathLst>
              <a:path h="803171" w="1269379">
                <a:moveTo>
                  <a:pt x="0" y="0"/>
                </a:moveTo>
                <a:lnTo>
                  <a:pt x="1269379" y="0"/>
                </a:lnTo>
                <a:lnTo>
                  <a:pt x="1269379" y="803171"/>
                </a:lnTo>
                <a:lnTo>
                  <a:pt x="0" y="80317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7" id="17"/>
          <p:cNvSpPr/>
          <p:nvPr/>
        </p:nvSpPr>
        <p:spPr>
          <a:xfrm flipH="false" flipV="false" rot="0">
            <a:off x="4531845" y="3751949"/>
            <a:ext cx="1683533" cy="1634558"/>
          </a:xfrm>
          <a:custGeom>
            <a:avLst/>
            <a:gdLst/>
            <a:ahLst/>
            <a:cxnLst/>
            <a:rect r="r" b="b" t="t" l="l"/>
            <a:pathLst>
              <a:path h="1634558" w="1683533">
                <a:moveTo>
                  <a:pt x="0" y="0"/>
                </a:moveTo>
                <a:lnTo>
                  <a:pt x="1683534" y="0"/>
                </a:lnTo>
                <a:lnTo>
                  <a:pt x="1683534" y="1634557"/>
                </a:lnTo>
                <a:lnTo>
                  <a:pt x="0" y="163455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8" id="18"/>
          <p:cNvSpPr/>
          <p:nvPr/>
        </p:nvSpPr>
        <p:spPr>
          <a:xfrm flipH="true" flipV="false" rot="599297">
            <a:off x="9939324" y="1294969"/>
            <a:ext cx="1178603" cy="1144316"/>
          </a:xfrm>
          <a:custGeom>
            <a:avLst/>
            <a:gdLst/>
            <a:ahLst/>
            <a:cxnLst/>
            <a:rect r="r" b="b" t="t" l="l"/>
            <a:pathLst>
              <a:path h="1144316" w="1178603">
                <a:moveTo>
                  <a:pt x="1178602" y="0"/>
                </a:moveTo>
                <a:lnTo>
                  <a:pt x="0" y="0"/>
                </a:lnTo>
                <a:lnTo>
                  <a:pt x="0" y="1144316"/>
                </a:lnTo>
                <a:lnTo>
                  <a:pt x="1178602" y="1144316"/>
                </a:lnTo>
                <a:lnTo>
                  <a:pt x="1178602"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9" id="19"/>
          <p:cNvSpPr/>
          <p:nvPr/>
        </p:nvSpPr>
        <p:spPr>
          <a:xfrm flipH="true" flipV="false" rot="0">
            <a:off x="1353794" y="2909806"/>
            <a:ext cx="1553174" cy="1507991"/>
          </a:xfrm>
          <a:custGeom>
            <a:avLst/>
            <a:gdLst/>
            <a:ahLst/>
            <a:cxnLst/>
            <a:rect r="r" b="b" t="t" l="l"/>
            <a:pathLst>
              <a:path h="1507991" w="1553174">
                <a:moveTo>
                  <a:pt x="1553174" y="0"/>
                </a:moveTo>
                <a:lnTo>
                  <a:pt x="0" y="0"/>
                </a:lnTo>
                <a:lnTo>
                  <a:pt x="0" y="1507991"/>
                </a:lnTo>
                <a:lnTo>
                  <a:pt x="1553174" y="1507991"/>
                </a:lnTo>
                <a:lnTo>
                  <a:pt x="1553174"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0" id="20"/>
          <p:cNvSpPr/>
          <p:nvPr/>
        </p:nvSpPr>
        <p:spPr>
          <a:xfrm flipH="true" flipV="false" rot="0">
            <a:off x="15930027" y="7733504"/>
            <a:ext cx="1273159" cy="1236122"/>
          </a:xfrm>
          <a:custGeom>
            <a:avLst/>
            <a:gdLst/>
            <a:ahLst/>
            <a:cxnLst/>
            <a:rect r="r" b="b" t="t" l="l"/>
            <a:pathLst>
              <a:path h="1236122" w="1273159">
                <a:moveTo>
                  <a:pt x="1273159" y="0"/>
                </a:moveTo>
                <a:lnTo>
                  <a:pt x="0" y="0"/>
                </a:lnTo>
                <a:lnTo>
                  <a:pt x="0" y="1236121"/>
                </a:lnTo>
                <a:lnTo>
                  <a:pt x="1273159" y="1236121"/>
                </a:lnTo>
                <a:lnTo>
                  <a:pt x="1273159"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1" id="21"/>
          <p:cNvSpPr/>
          <p:nvPr/>
        </p:nvSpPr>
        <p:spPr>
          <a:xfrm flipH="false" flipV="false" rot="1606129">
            <a:off x="5316204" y="220409"/>
            <a:ext cx="1559149" cy="986516"/>
          </a:xfrm>
          <a:custGeom>
            <a:avLst/>
            <a:gdLst/>
            <a:ahLst/>
            <a:cxnLst/>
            <a:rect r="r" b="b" t="t" l="l"/>
            <a:pathLst>
              <a:path h="986516" w="1559149">
                <a:moveTo>
                  <a:pt x="0" y="0"/>
                </a:moveTo>
                <a:lnTo>
                  <a:pt x="1559149" y="0"/>
                </a:lnTo>
                <a:lnTo>
                  <a:pt x="1559149" y="986516"/>
                </a:lnTo>
                <a:lnTo>
                  <a:pt x="0" y="98651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22" id="22"/>
          <p:cNvSpPr/>
          <p:nvPr/>
        </p:nvSpPr>
        <p:spPr>
          <a:xfrm flipH="true" flipV="false" rot="-821348">
            <a:off x="12494525" y="456542"/>
            <a:ext cx="922428" cy="895594"/>
          </a:xfrm>
          <a:custGeom>
            <a:avLst/>
            <a:gdLst/>
            <a:ahLst/>
            <a:cxnLst/>
            <a:rect r="r" b="b" t="t" l="l"/>
            <a:pathLst>
              <a:path h="895594" w="922428">
                <a:moveTo>
                  <a:pt x="922428" y="0"/>
                </a:moveTo>
                <a:lnTo>
                  <a:pt x="0" y="0"/>
                </a:lnTo>
                <a:lnTo>
                  <a:pt x="0" y="895594"/>
                </a:lnTo>
                <a:lnTo>
                  <a:pt x="922428" y="895594"/>
                </a:lnTo>
                <a:lnTo>
                  <a:pt x="922428"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3" id="23"/>
          <p:cNvSpPr/>
          <p:nvPr/>
        </p:nvSpPr>
        <p:spPr>
          <a:xfrm flipH="false" flipV="false" rot="-234076">
            <a:off x="17203186" y="538458"/>
            <a:ext cx="1683533" cy="1634558"/>
          </a:xfrm>
          <a:custGeom>
            <a:avLst/>
            <a:gdLst/>
            <a:ahLst/>
            <a:cxnLst/>
            <a:rect r="r" b="b" t="t" l="l"/>
            <a:pathLst>
              <a:path h="1634558" w="1683533">
                <a:moveTo>
                  <a:pt x="0" y="0"/>
                </a:moveTo>
                <a:lnTo>
                  <a:pt x="1683533" y="0"/>
                </a:lnTo>
                <a:lnTo>
                  <a:pt x="1683533" y="1634558"/>
                </a:lnTo>
                <a:lnTo>
                  <a:pt x="0" y="163455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4" id="24"/>
          <p:cNvSpPr/>
          <p:nvPr/>
        </p:nvSpPr>
        <p:spPr>
          <a:xfrm flipH="false" flipV="false" rot="277206">
            <a:off x="1084434" y="8376661"/>
            <a:ext cx="1763453" cy="1115785"/>
          </a:xfrm>
          <a:custGeom>
            <a:avLst/>
            <a:gdLst/>
            <a:ahLst/>
            <a:cxnLst/>
            <a:rect r="r" b="b" t="t" l="l"/>
            <a:pathLst>
              <a:path h="1115785" w="1763453">
                <a:moveTo>
                  <a:pt x="0" y="0"/>
                </a:moveTo>
                <a:lnTo>
                  <a:pt x="1763453" y="0"/>
                </a:lnTo>
                <a:lnTo>
                  <a:pt x="1763453" y="1115784"/>
                </a:lnTo>
                <a:lnTo>
                  <a:pt x="0" y="1115784"/>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25" id="25"/>
          <p:cNvSpPr/>
          <p:nvPr/>
        </p:nvSpPr>
        <p:spPr>
          <a:xfrm flipH="true" flipV="false" rot="0">
            <a:off x="12766128" y="8934553"/>
            <a:ext cx="1239885" cy="1203815"/>
          </a:xfrm>
          <a:custGeom>
            <a:avLst/>
            <a:gdLst/>
            <a:ahLst/>
            <a:cxnLst/>
            <a:rect r="r" b="b" t="t" l="l"/>
            <a:pathLst>
              <a:path h="1203815" w="1239885">
                <a:moveTo>
                  <a:pt x="1239885" y="0"/>
                </a:moveTo>
                <a:lnTo>
                  <a:pt x="0" y="0"/>
                </a:lnTo>
                <a:lnTo>
                  <a:pt x="0" y="1203816"/>
                </a:lnTo>
                <a:lnTo>
                  <a:pt x="1239885" y="1203816"/>
                </a:lnTo>
                <a:lnTo>
                  <a:pt x="1239885"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1296599" y="-480956"/>
            <a:ext cx="6188590" cy="6129256"/>
          </a:xfrm>
          <a:custGeom>
            <a:avLst/>
            <a:gdLst/>
            <a:ahLst/>
            <a:cxnLst/>
            <a:rect r="r" b="b" t="t" l="l"/>
            <a:pathLst>
              <a:path h="6129256" w="6188590">
                <a:moveTo>
                  <a:pt x="0" y="0"/>
                </a:moveTo>
                <a:lnTo>
                  <a:pt x="6188590" y="0"/>
                </a:lnTo>
                <a:lnTo>
                  <a:pt x="6188590" y="6129256"/>
                </a:lnTo>
                <a:lnTo>
                  <a:pt x="0" y="612925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0">
            <a:off x="13004905" y="-480956"/>
            <a:ext cx="6188590" cy="6129256"/>
          </a:xfrm>
          <a:custGeom>
            <a:avLst/>
            <a:gdLst/>
            <a:ahLst/>
            <a:cxnLst/>
            <a:rect r="r" b="b" t="t" l="l"/>
            <a:pathLst>
              <a:path h="6129256" w="6188590">
                <a:moveTo>
                  <a:pt x="6188590" y="0"/>
                </a:moveTo>
                <a:lnTo>
                  <a:pt x="0" y="0"/>
                </a:lnTo>
                <a:lnTo>
                  <a:pt x="0" y="6129256"/>
                </a:lnTo>
                <a:lnTo>
                  <a:pt x="6188590" y="6129256"/>
                </a:lnTo>
                <a:lnTo>
                  <a:pt x="618859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4" id="4"/>
          <p:cNvSpPr txBox="true"/>
          <p:nvPr/>
        </p:nvSpPr>
        <p:spPr>
          <a:xfrm rot="0">
            <a:off x="4045212" y="904875"/>
            <a:ext cx="10197576" cy="1184275"/>
          </a:xfrm>
          <a:prstGeom prst="rect">
            <a:avLst/>
          </a:prstGeom>
        </p:spPr>
        <p:txBody>
          <a:bodyPr anchor="t" rtlCol="false" tIns="0" lIns="0" bIns="0" rIns="0">
            <a:spAutoFit/>
          </a:bodyPr>
          <a:lstStyle/>
          <a:p>
            <a:pPr algn="ctr" marL="0" indent="0" lvl="0">
              <a:lnSpc>
                <a:spcPts val="9799"/>
              </a:lnSpc>
            </a:pPr>
            <a:r>
              <a:rPr lang="en-US" sz="6999">
                <a:solidFill>
                  <a:srgbClr val="E4569E"/>
                </a:solidFill>
                <a:latin typeface="Pony Club"/>
                <a:ea typeface="Pony Club"/>
                <a:cs typeface="Pony Club"/>
                <a:sym typeface="Pony Club"/>
              </a:rPr>
              <a:t>Guess that Character</a:t>
            </a:r>
          </a:p>
        </p:txBody>
      </p:sp>
      <p:sp>
        <p:nvSpPr>
          <p:cNvPr name="Freeform 5" id="5"/>
          <p:cNvSpPr/>
          <p:nvPr/>
        </p:nvSpPr>
        <p:spPr>
          <a:xfrm flipH="false" flipV="false" rot="0">
            <a:off x="1384002" y="3612209"/>
            <a:ext cx="3657560" cy="4072182"/>
          </a:xfrm>
          <a:custGeom>
            <a:avLst/>
            <a:gdLst/>
            <a:ahLst/>
            <a:cxnLst/>
            <a:rect r="r" b="b" t="t" l="l"/>
            <a:pathLst>
              <a:path h="4072182" w="3657560">
                <a:moveTo>
                  <a:pt x="0" y="0"/>
                </a:moveTo>
                <a:lnTo>
                  <a:pt x="3657560" y="0"/>
                </a:lnTo>
                <a:lnTo>
                  <a:pt x="3657560" y="4072182"/>
                </a:lnTo>
                <a:lnTo>
                  <a:pt x="0" y="407218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6016441" y="3590900"/>
            <a:ext cx="2842953" cy="4114800"/>
          </a:xfrm>
          <a:custGeom>
            <a:avLst/>
            <a:gdLst/>
            <a:ahLst/>
            <a:cxnLst/>
            <a:rect r="r" b="b" t="t" l="l"/>
            <a:pathLst>
              <a:path h="4114800" w="2842953">
                <a:moveTo>
                  <a:pt x="0" y="0"/>
                </a:moveTo>
                <a:lnTo>
                  <a:pt x="2842953" y="0"/>
                </a:lnTo>
                <a:lnTo>
                  <a:pt x="2842953" y="4114800"/>
                </a:lnTo>
                <a:lnTo>
                  <a:pt x="0" y="411480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9834273" y="3834686"/>
            <a:ext cx="3771221" cy="3627229"/>
          </a:xfrm>
          <a:custGeom>
            <a:avLst/>
            <a:gdLst/>
            <a:ahLst/>
            <a:cxnLst/>
            <a:rect r="r" b="b" t="t" l="l"/>
            <a:pathLst>
              <a:path h="3627229" w="3771221">
                <a:moveTo>
                  <a:pt x="0" y="0"/>
                </a:moveTo>
                <a:lnTo>
                  <a:pt x="3771221" y="0"/>
                </a:lnTo>
                <a:lnTo>
                  <a:pt x="3771221" y="3627229"/>
                </a:lnTo>
                <a:lnTo>
                  <a:pt x="0" y="362722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8" id="8"/>
          <p:cNvSpPr/>
          <p:nvPr/>
        </p:nvSpPr>
        <p:spPr>
          <a:xfrm flipH="false" flipV="false" rot="0">
            <a:off x="14580373" y="3500473"/>
            <a:ext cx="2678927" cy="4295655"/>
          </a:xfrm>
          <a:custGeom>
            <a:avLst/>
            <a:gdLst/>
            <a:ahLst/>
            <a:cxnLst/>
            <a:rect r="r" b="b" t="t" l="l"/>
            <a:pathLst>
              <a:path h="4295655" w="2678927">
                <a:moveTo>
                  <a:pt x="0" y="0"/>
                </a:moveTo>
                <a:lnTo>
                  <a:pt x="2678927" y="0"/>
                </a:lnTo>
                <a:lnTo>
                  <a:pt x="2678927" y="4295654"/>
                </a:lnTo>
                <a:lnTo>
                  <a:pt x="0" y="4295654"/>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AutoShape 9" id="9"/>
          <p:cNvSpPr/>
          <p:nvPr/>
        </p:nvSpPr>
        <p:spPr>
          <a:xfrm>
            <a:off x="752568" y="9215438"/>
            <a:ext cx="3936393" cy="0"/>
          </a:xfrm>
          <a:prstGeom prst="line">
            <a:avLst/>
          </a:prstGeom>
          <a:ln cap="flat" w="85725">
            <a:solidFill>
              <a:srgbClr val="233466"/>
            </a:solidFill>
            <a:prstDash val="solid"/>
            <a:headEnd type="none" len="sm" w="sm"/>
            <a:tailEnd type="none" len="sm" w="sm"/>
          </a:ln>
        </p:spPr>
      </p:sp>
      <p:sp>
        <p:nvSpPr>
          <p:cNvPr name="AutoShape 10" id="10"/>
          <p:cNvSpPr/>
          <p:nvPr/>
        </p:nvSpPr>
        <p:spPr>
          <a:xfrm>
            <a:off x="5117120" y="9215438"/>
            <a:ext cx="3936393" cy="0"/>
          </a:xfrm>
          <a:prstGeom prst="line">
            <a:avLst/>
          </a:prstGeom>
          <a:ln cap="flat" w="85725">
            <a:solidFill>
              <a:srgbClr val="233466"/>
            </a:solidFill>
            <a:prstDash val="solid"/>
            <a:headEnd type="none" len="sm" w="sm"/>
            <a:tailEnd type="none" len="sm" w="sm"/>
          </a:ln>
        </p:spPr>
      </p:sp>
      <p:sp>
        <p:nvSpPr>
          <p:cNvPr name="AutoShape 11" id="11"/>
          <p:cNvSpPr/>
          <p:nvPr/>
        </p:nvSpPr>
        <p:spPr>
          <a:xfrm>
            <a:off x="9399086" y="9215438"/>
            <a:ext cx="3936393" cy="0"/>
          </a:xfrm>
          <a:prstGeom prst="line">
            <a:avLst/>
          </a:prstGeom>
          <a:ln cap="flat" w="85725">
            <a:solidFill>
              <a:srgbClr val="233466"/>
            </a:solidFill>
            <a:prstDash val="solid"/>
            <a:headEnd type="none" len="sm" w="sm"/>
            <a:tailEnd type="none" len="sm" w="sm"/>
          </a:ln>
        </p:spPr>
      </p:sp>
      <p:sp>
        <p:nvSpPr>
          <p:cNvPr name="AutoShape 12" id="12"/>
          <p:cNvSpPr/>
          <p:nvPr/>
        </p:nvSpPr>
        <p:spPr>
          <a:xfrm>
            <a:off x="13599039" y="9215438"/>
            <a:ext cx="3936393" cy="0"/>
          </a:xfrm>
          <a:prstGeom prst="line">
            <a:avLst/>
          </a:prstGeom>
          <a:ln cap="flat" w="85725">
            <a:solidFill>
              <a:srgbClr val="233466"/>
            </a:solidFill>
            <a:prstDash val="solid"/>
            <a:headEnd type="none" len="sm" w="sm"/>
            <a:tailEnd type="none" len="sm" w="sm"/>
          </a:ln>
        </p:spPr>
      </p:sp>
      <p:sp>
        <p:nvSpPr>
          <p:cNvPr name="TextBox 13" id="13"/>
          <p:cNvSpPr txBox="true"/>
          <p:nvPr/>
        </p:nvSpPr>
        <p:spPr>
          <a:xfrm rot="0">
            <a:off x="5041562" y="2286175"/>
            <a:ext cx="8918425" cy="537845"/>
          </a:xfrm>
          <a:prstGeom prst="rect">
            <a:avLst/>
          </a:prstGeom>
        </p:spPr>
        <p:txBody>
          <a:bodyPr anchor="t" rtlCol="false" tIns="0" lIns="0" bIns="0" rIns="0">
            <a:spAutoFit/>
          </a:bodyPr>
          <a:lstStyle/>
          <a:p>
            <a:pPr algn="ctr">
              <a:lnSpc>
                <a:spcPts val="4480"/>
              </a:lnSpc>
            </a:pPr>
            <a:r>
              <a:rPr lang="en-US" sz="3200">
                <a:solidFill>
                  <a:srgbClr val="233466"/>
                </a:solidFill>
                <a:latin typeface="More Sugar"/>
                <a:ea typeface="More Sugar"/>
                <a:cs typeface="More Sugar"/>
                <a:sym typeface="More Sugar"/>
              </a:rPr>
              <a:t>Who are these characters?</a:t>
            </a:r>
          </a:p>
        </p:txBody>
      </p:sp>
    </p:spTree>
  </p:cSld>
  <p:clrMapOvr>
    <a:masterClrMapping/>
  </p:clrMapOvr>
</p:sld>
</file>

<file path=ppt/slides/slide23.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TextBox 2" id="2"/>
          <p:cNvSpPr txBox="true"/>
          <p:nvPr/>
        </p:nvSpPr>
        <p:spPr>
          <a:xfrm rot="0">
            <a:off x="4045212" y="693878"/>
            <a:ext cx="10197576" cy="1184275"/>
          </a:xfrm>
          <a:prstGeom prst="rect">
            <a:avLst/>
          </a:prstGeom>
        </p:spPr>
        <p:txBody>
          <a:bodyPr anchor="t" rtlCol="false" tIns="0" lIns="0" bIns="0" rIns="0">
            <a:spAutoFit/>
          </a:bodyPr>
          <a:lstStyle/>
          <a:p>
            <a:pPr algn="ctr" marL="0" indent="0" lvl="0">
              <a:lnSpc>
                <a:spcPts val="9799"/>
              </a:lnSpc>
            </a:pPr>
            <a:r>
              <a:rPr lang="en-US" sz="6999">
                <a:solidFill>
                  <a:srgbClr val="E4569E"/>
                </a:solidFill>
                <a:latin typeface="Pony Club"/>
                <a:ea typeface="Pony Club"/>
                <a:cs typeface="Pony Club"/>
                <a:sym typeface="Pony Club"/>
              </a:rPr>
              <a:t>Ordering of Events</a:t>
            </a:r>
          </a:p>
        </p:txBody>
      </p:sp>
      <p:grpSp>
        <p:nvGrpSpPr>
          <p:cNvPr name="Group 3" id="3"/>
          <p:cNvGrpSpPr/>
          <p:nvPr/>
        </p:nvGrpSpPr>
        <p:grpSpPr>
          <a:xfrm rot="0">
            <a:off x="495771" y="3569044"/>
            <a:ext cx="4110944" cy="5930396"/>
            <a:chOff x="0" y="0"/>
            <a:chExt cx="5481259" cy="7907194"/>
          </a:xfrm>
        </p:grpSpPr>
        <p:grpSp>
          <p:nvGrpSpPr>
            <p:cNvPr name="Group 4" id="4"/>
            <p:cNvGrpSpPr/>
            <p:nvPr/>
          </p:nvGrpSpPr>
          <p:grpSpPr>
            <a:xfrm rot="0">
              <a:off x="0" y="604534"/>
              <a:ext cx="5481259" cy="7302660"/>
              <a:chOff x="0" y="0"/>
              <a:chExt cx="1082718" cy="1442501"/>
            </a:xfrm>
          </p:grpSpPr>
          <p:sp>
            <p:nvSpPr>
              <p:cNvPr name="Freeform 5" id="5"/>
              <p:cNvSpPr/>
              <p:nvPr/>
            </p:nvSpPr>
            <p:spPr>
              <a:xfrm flipH="false" flipV="false" rot="0">
                <a:off x="0" y="0"/>
                <a:ext cx="1082718" cy="1442501"/>
              </a:xfrm>
              <a:custGeom>
                <a:avLst/>
                <a:gdLst/>
                <a:ahLst/>
                <a:cxnLst/>
                <a:rect r="r" b="b" t="t" l="l"/>
                <a:pathLst>
                  <a:path h="1442501" w="1082718">
                    <a:moveTo>
                      <a:pt x="96046" y="0"/>
                    </a:moveTo>
                    <a:lnTo>
                      <a:pt x="986672" y="0"/>
                    </a:lnTo>
                    <a:cubicBezTo>
                      <a:pt x="1039717" y="0"/>
                      <a:pt x="1082718" y="43001"/>
                      <a:pt x="1082718" y="96046"/>
                    </a:cubicBezTo>
                    <a:lnTo>
                      <a:pt x="1082718" y="1346455"/>
                    </a:lnTo>
                    <a:cubicBezTo>
                      <a:pt x="1082718" y="1399500"/>
                      <a:pt x="1039717" y="1442501"/>
                      <a:pt x="986672" y="1442501"/>
                    </a:cubicBezTo>
                    <a:lnTo>
                      <a:pt x="96046" y="1442501"/>
                    </a:lnTo>
                    <a:cubicBezTo>
                      <a:pt x="70573" y="1442501"/>
                      <a:pt x="46143" y="1432382"/>
                      <a:pt x="28131" y="1414370"/>
                    </a:cubicBezTo>
                    <a:cubicBezTo>
                      <a:pt x="10119" y="1396358"/>
                      <a:pt x="0" y="1371928"/>
                      <a:pt x="0" y="1346455"/>
                    </a:cubicBezTo>
                    <a:lnTo>
                      <a:pt x="0" y="96046"/>
                    </a:lnTo>
                    <a:cubicBezTo>
                      <a:pt x="0" y="70573"/>
                      <a:pt x="10119" y="46143"/>
                      <a:pt x="28131" y="28131"/>
                    </a:cubicBezTo>
                    <a:cubicBezTo>
                      <a:pt x="46143" y="10119"/>
                      <a:pt x="70573" y="0"/>
                      <a:pt x="96046" y="0"/>
                    </a:cubicBezTo>
                    <a:close/>
                  </a:path>
                </a:pathLst>
              </a:custGeom>
              <a:solidFill>
                <a:srgbClr val="FDFAE5"/>
              </a:solidFill>
            </p:spPr>
          </p:sp>
          <p:sp>
            <p:nvSpPr>
              <p:cNvPr name="TextBox 6" id="6"/>
              <p:cNvSpPr txBox="true"/>
              <p:nvPr/>
            </p:nvSpPr>
            <p:spPr>
              <a:xfrm>
                <a:off x="0" y="-47625"/>
                <a:ext cx="1082718" cy="1490126"/>
              </a:xfrm>
              <a:prstGeom prst="rect">
                <a:avLst/>
              </a:prstGeom>
            </p:spPr>
            <p:txBody>
              <a:bodyPr anchor="ctr" rtlCol="false" tIns="50800" lIns="50800" bIns="50800" rIns="50800"/>
              <a:lstStyle/>
              <a:p>
                <a:pPr algn="ctr">
                  <a:lnSpc>
                    <a:spcPts val="3359"/>
                  </a:lnSpc>
                </a:pPr>
              </a:p>
            </p:txBody>
          </p:sp>
        </p:grpSp>
        <p:grpSp>
          <p:nvGrpSpPr>
            <p:cNvPr name="Group 7" id="7"/>
            <p:cNvGrpSpPr/>
            <p:nvPr/>
          </p:nvGrpSpPr>
          <p:grpSpPr>
            <a:xfrm rot="0">
              <a:off x="1186412" y="0"/>
              <a:ext cx="3108435" cy="2719880"/>
              <a:chOff x="0" y="0"/>
              <a:chExt cx="812800" cy="711200"/>
            </a:xfrm>
          </p:grpSpPr>
          <p:sp>
            <p:nvSpPr>
              <p:cNvPr name="Freeform 8" id="8"/>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9" id="9"/>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10" id="10"/>
            <p:cNvSpPr txBox="true"/>
            <p:nvPr/>
          </p:nvSpPr>
          <p:spPr>
            <a:xfrm rot="0">
              <a:off x="890968" y="614426"/>
              <a:ext cx="3699322" cy="850900"/>
            </a:xfrm>
            <a:prstGeom prst="rect">
              <a:avLst/>
            </a:prstGeom>
          </p:spPr>
          <p:txBody>
            <a:bodyPr anchor="t" rtlCol="false" tIns="0" lIns="0" bIns="0" rIns="0">
              <a:spAutoFit/>
            </a:bodyPr>
            <a:lstStyle/>
            <a:p>
              <a:pPr algn="ctr" marL="0" indent="0" lvl="0">
                <a:lnSpc>
                  <a:spcPts val="5040"/>
                </a:lnSpc>
                <a:spcBef>
                  <a:spcPct val="0"/>
                </a:spcBef>
              </a:pPr>
            </a:p>
          </p:txBody>
        </p:sp>
        <p:sp>
          <p:nvSpPr>
            <p:cNvPr name="TextBox 11" id="11"/>
            <p:cNvSpPr txBox="true"/>
            <p:nvPr/>
          </p:nvSpPr>
          <p:spPr>
            <a:xfrm rot="0">
              <a:off x="668226" y="4217764"/>
              <a:ext cx="4144806" cy="2789767"/>
            </a:xfrm>
            <a:prstGeom prst="rect">
              <a:avLst/>
            </a:prstGeom>
          </p:spPr>
          <p:txBody>
            <a:bodyPr anchor="t" rtlCol="false" tIns="0" lIns="0" bIns="0" rIns="0">
              <a:spAutoFit/>
            </a:bodyPr>
            <a:lstStyle/>
            <a:p>
              <a:pPr algn="ctr">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12" id="12"/>
            <p:cNvSpPr txBox="true"/>
            <p:nvPr/>
          </p:nvSpPr>
          <p:spPr>
            <a:xfrm rot="0">
              <a:off x="83862" y="3219267"/>
              <a:ext cx="5313535" cy="672888"/>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grpSp>
      <p:sp>
        <p:nvSpPr>
          <p:cNvPr name="TextBox 13" id="13"/>
          <p:cNvSpPr txBox="true"/>
          <p:nvPr/>
        </p:nvSpPr>
        <p:spPr>
          <a:xfrm rot="0">
            <a:off x="3750371" y="2200032"/>
            <a:ext cx="10787258" cy="537845"/>
          </a:xfrm>
          <a:prstGeom prst="rect">
            <a:avLst/>
          </a:prstGeom>
        </p:spPr>
        <p:txBody>
          <a:bodyPr anchor="t" rtlCol="false" tIns="0" lIns="0" bIns="0" rIns="0">
            <a:spAutoFit/>
          </a:bodyPr>
          <a:lstStyle/>
          <a:p>
            <a:pPr algn="ctr">
              <a:lnSpc>
                <a:spcPts val="4480"/>
              </a:lnSpc>
            </a:pPr>
            <a:r>
              <a:rPr lang="en-US" sz="3200">
                <a:solidFill>
                  <a:srgbClr val="233466"/>
                </a:solidFill>
                <a:latin typeface="More Sugar"/>
                <a:ea typeface="More Sugar"/>
                <a:cs typeface="More Sugar"/>
                <a:sym typeface="More Sugar"/>
              </a:rPr>
              <a:t>Add the correct number order inside the hearts.</a:t>
            </a:r>
          </a:p>
        </p:txBody>
      </p:sp>
      <p:grpSp>
        <p:nvGrpSpPr>
          <p:cNvPr name="Group 14" id="14"/>
          <p:cNvGrpSpPr/>
          <p:nvPr/>
        </p:nvGrpSpPr>
        <p:grpSpPr>
          <a:xfrm rot="0">
            <a:off x="4890942" y="3569044"/>
            <a:ext cx="4110944" cy="5930396"/>
            <a:chOff x="0" y="0"/>
            <a:chExt cx="5481259" cy="7907194"/>
          </a:xfrm>
        </p:grpSpPr>
        <p:grpSp>
          <p:nvGrpSpPr>
            <p:cNvPr name="Group 15" id="15"/>
            <p:cNvGrpSpPr/>
            <p:nvPr/>
          </p:nvGrpSpPr>
          <p:grpSpPr>
            <a:xfrm rot="0">
              <a:off x="0" y="604534"/>
              <a:ext cx="5481259" cy="7302660"/>
              <a:chOff x="0" y="0"/>
              <a:chExt cx="1082718" cy="1442501"/>
            </a:xfrm>
          </p:grpSpPr>
          <p:sp>
            <p:nvSpPr>
              <p:cNvPr name="Freeform 16" id="16"/>
              <p:cNvSpPr/>
              <p:nvPr/>
            </p:nvSpPr>
            <p:spPr>
              <a:xfrm flipH="false" flipV="false" rot="0">
                <a:off x="0" y="0"/>
                <a:ext cx="1082718" cy="1442501"/>
              </a:xfrm>
              <a:custGeom>
                <a:avLst/>
                <a:gdLst/>
                <a:ahLst/>
                <a:cxnLst/>
                <a:rect r="r" b="b" t="t" l="l"/>
                <a:pathLst>
                  <a:path h="1442501" w="1082718">
                    <a:moveTo>
                      <a:pt x="96046" y="0"/>
                    </a:moveTo>
                    <a:lnTo>
                      <a:pt x="986672" y="0"/>
                    </a:lnTo>
                    <a:cubicBezTo>
                      <a:pt x="1039717" y="0"/>
                      <a:pt x="1082718" y="43001"/>
                      <a:pt x="1082718" y="96046"/>
                    </a:cubicBezTo>
                    <a:lnTo>
                      <a:pt x="1082718" y="1346455"/>
                    </a:lnTo>
                    <a:cubicBezTo>
                      <a:pt x="1082718" y="1399500"/>
                      <a:pt x="1039717" y="1442501"/>
                      <a:pt x="986672" y="1442501"/>
                    </a:cubicBezTo>
                    <a:lnTo>
                      <a:pt x="96046" y="1442501"/>
                    </a:lnTo>
                    <a:cubicBezTo>
                      <a:pt x="70573" y="1442501"/>
                      <a:pt x="46143" y="1432382"/>
                      <a:pt x="28131" y="1414370"/>
                    </a:cubicBezTo>
                    <a:cubicBezTo>
                      <a:pt x="10119" y="1396358"/>
                      <a:pt x="0" y="1371928"/>
                      <a:pt x="0" y="1346455"/>
                    </a:cubicBezTo>
                    <a:lnTo>
                      <a:pt x="0" y="96046"/>
                    </a:lnTo>
                    <a:cubicBezTo>
                      <a:pt x="0" y="70573"/>
                      <a:pt x="10119" y="46143"/>
                      <a:pt x="28131" y="28131"/>
                    </a:cubicBezTo>
                    <a:cubicBezTo>
                      <a:pt x="46143" y="10119"/>
                      <a:pt x="70573" y="0"/>
                      <a:pt x="96046" y="0"/>
                    </a:cubicBezTo>
                    <a:close/>
                  </a:path>
                </a:pathLst>
              </a:custGeom>
              <a:solidFill>
                <a:srgbClr val="FDFAE5"/>
              </a:solidFill>
            </p:spPr>
          </p:sp>
          <p:sp>
            <p:nvSpPr>
              <p:cNvPr name="TextBox 17" id="17"/>
              <p:cNvSpPr txBox="true"/>
              <p:nvPr/>
            </p:nvSpPr>
            <p:spPr>
              <a:xfrm>
                <a:off x="0" y="-47625"/>
                <a:ext cx="1082718" cy="1490126"/>
              </a:xfrm>
              <a:prstGeom prst="rect">
                <a:avLst/>
              </a:prstGeom>
            </p:spPr>
            <p:txBody>
              <a:bodyPr anchor="ctr" rtlCol="false" tIns="50800" lIns="50800" bIns="50800" rIns="50800"/>
              <a:lstStyle/>
              <a:p>
                <a:pPr algn="ctr">
                  <a:lnSpc>
                    <a:spcPts val="3359"/>
                  </a:lnSpc>
                </a:pPr>
              </a:p>
            </p:txBody>
          </p:sp>
        </p:grpSp>
        <p:grpSp>
          <p:nvGrpSpPr>
            <p:cNvPr name="Group 18" id="18"/>
            <p:cNvGrpSpPr/>
            <p:nvPr/>
          </p:nvGrpSpPr>
          <p:grpSpPr>
            <a:xfrm rot="0">
              <a:off x="1186412" y="0"/>
              <a:ext cx="3108435" cy="2719880"/>
              <a:chOff x="0" y="0"/>
              <a:chExt cx="812800" cy="711200"/>
            </a:xfrm>
          </p:grpSpPr>
          <p:sp>
            <p:nvSpPr>
              <p:cNvPr name="Freeform 19" id="19"/>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20" id="20"/>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21" id="21"/>
            <p:cNvSpPr txBox="true"/>
            <p:nvPr/>
          </p:nvSpPr>
          <p:spPr>
            <a:xfrm rot="0">
              <a:off x="890968" y="614426"/>
              <a:ext cx="3699322" cy="850900"/>
            </a:xfrm>
            <a:prstGeom prst="rect">
              <a:avLst/>
            </a:prstGeom>
          </p:spPr>
          <p:txBody>
            <a:bodyPr anchor="t" rtlCol="false" tIns="0" lIns="0" bIns="0" rIns="0">
              <a:spAutoFit/>
            </a:bodyPr>
            <a:lstStyle/>
            <a:p>
              <a:pPr algn="ctr" marL="0" indent="0" lvl="0">
                <a:lnSpc>
                  <a:spcPts val="5040"/>
                </a:lnSpc>
                <a:spcBef>
                  <a:spcPct val="0"/>
                </a:spcBef>
              </a:pPr>
            </a:p>
          </p:txBody>
        </p:sp>
        <p:sp>
          <p:nvSpPr>
            <p:cNvPr name="TextBox 22" id="22"/>
            <p:cNvSpPr txBox="true"/>
            <p:nvPr/>
          </p:nvSpPr>
          <p:spPr>
            <a:xfrm rot="0">
              <a:off x="668226" y="4217764"/>
              <a:ext cx="4144806" cy="2789767"/>
            </a:xfrm>
            <a:prstGeom prst="rect">
              <a:avLst/>
            </a:prstGeom>
          </p:spPr>
          <p:txBody>
            <a:bodyPr anchor="t" rtlCol="false" tIns="0" lIns="0" bIns="0" rIns="0">
              <a:spAutoFit/>
            </a:bodyPr>
            <a:lstStyle/>
            <a:p>
              <a:pPr algn="ctr">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23" id="23"/>
            <p:cNvSpPr txBox="true"/>
            <p:nvPr/>
          </p:nvSpPr>
          <p:spPr>
            <a:xfrm rot="0">
              <a:off x="83862" y="3219267"/>
              <a:ext cx="5313535" cy="672888"/>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grpSp>
      <p:grpSp>
        <p:nvGrpSpPr>
          <p:cNvPr name="Group 24" id="24"/>
          <p:cNvGrpSpPr/>
          <p:nvPr/>
        </p:nvGrpSpPr>
        <p:grpSpPr>
          <a:xfrm rot="0">
            <a:off x="9286114" y="3569044"/>
            <a:ext cx="4110944" cy="5930396"/>
            <a:chOff x="0" y="0"/>
            <a:chExt cx="5481259" cy="7907194"/>
          </a:xfrm>
        </p:grpSpPr>
        <p:grpSp>
          <p:nvGrpSpPr>
            <p:cNvPr name="Group 25" id="25"/>
            <p:cNvGrpSpPr/>
            <p:nvPr/>
          </p:nvGrpSpPr>
          <p:grpSpPr>
            <a:xfrm rot="0">
              <a:off x="0" y="604534"/>
              <a:ext cx="5481259" cy="7302660"/>
              <a:chOff x="0" y="0"/>
              <a:chExt cx="1082718" cy="1442501"/>
            </a:xfrm>
          </p:grpSpPr>
          <p:sp>
            <p:nvSpPr>
              <p:cNvPr name="Freeform 26" id="26"/>
              <p:cNvSpPr/>
              <p:nvPr/>
            </p:nvSpPr>
            <p:spPr>
              <a:xfrm flipH="false" flipV="false" rot="0">
                <a:off x="0" y="0"/>
                <a:ext cx="1082718" cy="1442501"/>
              </a:xfrm>
              <a:custGeom>
                <a:avLst/>
                <a:gdLst/>
                <a:ahLst/>
                <a:cxnLst/>
                <a:rect r="r" b="b" t="t" l="l"/>
                <a:pathLst>
                  <a:path h="1442501" w="1082718">
                    <a:moveTo>
                      <a:pt x="96046" y="0"/>
                    </a:moveTo>
                    <a:lnTo>
                      <a:pt x="986672" y="0"/>
                    </a:lnTo>
                    <a:cubicBezTo>
                      <a:pt x="1039717" y="0"/>
                      <a:pt x="1082718" y="43001"/>
                      <a:pt x="1082718" y="96046"/>
                    </a:cubicBezTo>
                    <a:lnTo>
                      <a:pt x="1082718" y="1346455"/>
                    </a:lnTo>
                    <a:cubicBezTo>
                      <a:pt x="1082718" y="1399500"/>
                      <a:pt x="1039717" y="1442501"/>
                      <a:pt x="986672" y="1442501"/>
                    </a:cubicBezTo>
                    <a:lnTo>
                      <a:pt x="96046" y="1442501"/>
                    </a:lnTo>
                    <a:cubicBezTo>
                      <a:pt x="70573" y="1442501"/>
                      <a:pt x="46143" y="1432382"/>
                      <a:pt x="28131" y="1414370"/>
                    </a:cubicBezTo>
                    <a:cubicBezTo>
                      <a:pt x="10119" y="1396358"/>
                      <a:pt x="0" y="1371928"/>
                      <a:pt x="0" y="1346455"/>
                    </a:cubicBezTo>
                    <a:lnTo>
                      <a:pt x="0" y="96046"/>
                    </a:lnTo>
                    <a:cubicBezTo>
                      <a:pt x="0" y="70573"/>
                      <a:pt x="10119" y="46143"/>
                      <a:pt x="28131" y="28131"/>
                    </a:cubicBezTo>
                    <a:cubicBezTo>
                      <a:pt x="46143" y="10119"/>
                      <a:pt x="70573" y="0"/>
                      <a:pt x="96046" y="0"/>
                    </a:cubicBezTo>
                    <a:close/>
                  </a:path>
                </a:pathLst>
              </a:custGeom>
              <a:solidFill>
                <a:srgbClr val="FDFAE5"/>
              </a:solidFill>
            </p:spPr>
          </p:sp>
          <p:sp>
            <p:nvSpPr>
              <p:cNvPr name="TextBox 27" id="27"/>
              <p:cNvSpPr txBox="true"/>
              <p:nvPr/>
            </p:nvSpPr>
            <p:spPr>
              <a:xfrm>
                <a:off x="0" y="-47625"/>
                <a:ext cx="1082718" cy="1490126"/>
              </a:xfrm>
              <a:prstGeom prst="rect">
                <a:avLst/>
              </a:prstGeom>
            </p:spPr>
            <p:txBody>
              <a:bodyPr anchor="ctr" rtlCol="false" tIns="50800" lIns="50800" bIns="50800" rIns="50800"/>
              <a:lstStyle/>
              <a:p>
                <a:pPr algn="ctr">
                  <a:lnSpc>
                    <a:spcPts val="3359"/>
                  </a:lnSpc>
                </a:pPr>
              </a:p>
            </p:txBody>
          </p:sp>
        </p:grpSp>
        <p:grpSp>
          <p:nvGrpSpPr>
            <p:cNvPr name="Group 28" id="28"/>
            <p:cNvGrpSpPr/>
            <p:nvPr/>
          </p:nvGrpSpPr>
          <p:grpSpPr>
            <a:xfrm rot="0">
              <a:off x="1186412" y="0"/>
              <a:ext cx="3108435" cy="2719880"/>
              <a:chOff x="0" y="0"/>
              <a:chExt cx="812800" cy="711200"/>
            </a:xfrm>
          </p:grpSpPr>
          <p:sp>
            <p:nvSpPr>
              <p:cNvPr name="Freeform 29" id="29"/>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30" id="30"/>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31" id="31"/>
            <p:cNvSpPr txBox="true"/>
            <p:nvPr/>
          </p:nvSpPr>
          <p:spPr>
            <a:xfrm rot="0">
              <a:off x="890968" y="614426"/>
              <a:ext cx="3699322" cy="850900"/>
            </a:xfrm>
            <a:prstGeom prst="rect">
              <a:avLst/>
            </a:prstGeom>
          </p:spPr>
          <p:txBody>
            <a:bodyPr anchor="t" rtlCol="false" tIns="0" lIns="0" bIns="0" rIns="0">
              <a:spAutoFit/>
            </a:bodyPr>
            <a:lstStyle/>
            <a:p>
              <a:pPr algn="ctr" marL="0" indent="0" lvl="0">
                <a:lnSpc>
                  <a:spcPts val="5040"/>
                </a:lnSpc>
                <a:spcBef>
                  <a:spcPct val="0"/>
                </a:spcBef>
              </a:pPr>
            </a:p>
          </p:txBody>
        </p:sp>
        <p:sp>
          <p:nvSpPr>
            <p:cNvPr name="TextBox 32" id="32"/>
            <p:cNvSpPr txBox="true"/>
            <p:nvPr/>
          </p:nvSpPr>
          <p:spPr>
            <a:xfrm rot="0">
              <a:off x="668226" y="4217764"/>
              <a:ext cx="4144806" cy="2789767"/>
            </a:xfrm>
            <a:prstGeom prst="rect">
              <a:avLst/>
            </a:prstGeom>
          </p:spPr>
          <p:txBody>
            <a:bodyPr anchor="t" rtlCol="false" tIns="0" lIns="0" bIns="0" rIns="0">
              <a:spAutoFit/>
            </a:bodyPr>
            <a:lstStyle/>
            <a:p>
              <a:pPr algn="ctr">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33" id="33"/>
            <p:cNvSpPr txBox="true"/>
            <p:nvPr/>
          </p:nvSpPr>
          <p:spPr>
            <a:xfrm rot="0">
              <a:off x="83862" y="3219267"/>
              <a:ext cx="5313535" cy="672888"/>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grpSp>
      <p:grpSp>
        <p:nvGrpSpPr>
          <p:cNvPr name="Group 34" id="34"/>
          <p:cNvGrpSpPr/>
          <p:nvPr/>
        </p:nvGrpSpPr>
        <p:grpSpPr>
          <a:xfrm rot="0">
            <a:off x="13681285" y="3569044"/>
            <a:ext cx="4110944" cy="5930396"/>
            <a:chOff x="0" y="0"/>
            <a:chExt cx="5481259" cy="7907194"/>
          </a:xfrm>
        </p:grpSpPr>
        <p:grpSp>
          <p:nvGrpSpPr>
            <p:cNvPr name="Group 35" id="35"/>
            <p:cNvGrpSpPr/>
            <p:nvPr/>
          </p:nvGrpSpPr>
          <p:grpSpPr>
            <a:xfrm rot="0">
              <a:off x="0" y="604534"/>
              <a:ext cx="5481259" cy="7302660"/>
              <a:chOff x="0" y="0"/>
              <a:chExt cx="1082718" cy="1442501"/>
            </a:xfrm>
          </p:grpSpPr>
          <p:sp>
            <p:nvSpPr>
              <p:cNvPr name="Freeform 36" id="36"/>
              <p:cNvSpPr/>
              <p:nvPr/>
            </p:nvSpPr>
            <p:spPr>
              <a:xfrm flipH="false" flipV="false" rot="0">
                <a:off x="0" y="0"/>
                <a:ext cx="1082718" cy="1442501"/>
              </a:xfrm>
              <a:custGeom>
                <a:avLst/>
                <a:gdLst/>
                <a:ahLst/>
                <a:cxnLst/>
                <a:rect r="r" b="b" t="t" l="l"/>
                <a:pathLst>
                  <a:path h="1442501" w="1082718">
                    <a:moveTo>
                      <a:pt x="96046" y="0"/>
                    </a:moveTo>
                    <a:lnTo>
                      <a:pt x="986672" y="0"/>
                    </a:lnTo>
                    <a:cubicBezTo>
                      <a:pt x="1039717" y="0"/>
                      <a:pt x="1082718" y="43001"/>
                      <a:pt x="1082718" y="96046"/>
                    </a:cubicBezTo>
                    <a:lnTo>
                      <a:pt x="1082718" y="1346455"/>
                    </a:lnTo>
                    <a:cubicBezTo>
                      <a:pt x="1082718" y="1399500"/>
                      <a:pt x="1039717" y="1442501"/>
                      <a:pt x="986672" y="1442501"/>
                    </a:cubicBezTo>
                    <a:lnTo>
                      <a:pt x="96046" y="1442501"/>
                    </a:lnTo>
                    <a:cubicBezTo>
                      <a:pt x="70573" y="1442501"/>
                      <a:pt x="46143" y="1432382"/>
                      <a:pt x="28131" y="1414370"/>
                    </a:cubicBezTo>
                    <a:cubicBezTo>
                      <a:pt x="10119" y="1396358"/>
                      <a:pt x="0" y="1371928"/>
                      <a:pt x="0" y="1346455"/>
                    </a:cubicBezTo>
                    <a:lnTo>
                      <a:pt x="0" y="96046"/>
                    </a:lnTo>
                    <a:cubicBezTo>
                      <a:pt x="0" y="70573"/>
                      <a:pt x="10119" y="46143"/>
                      <a:pt x="28131" y="28131"/>
                    </a:cubicBezTo>
                    <a:cubicBezTo>
                      <a:pt x="46143" y="10119"/>
                      <a:pt x="70573" y="0"/>
                      <a:pt x="96046" y="0"/>
                    </a:cubicBezTo>
                    <a:close/>
                  </a:path>
                </a:pathLst>
              </a:custGeom>
              <a:solidFill>
                <a:srgbClr val="FDFAE5"/>
              </a:solidFill>
            </p:spPr>
          </p:sp>
          <p:sp>
            <p:nvSpPr>
              <p:cNvPr name="TextBox 37" id="37"/>
              <p:cNvSpPr txBox="true"/>
              <p:nvPr/>
            </p:nvSpPr>
            <p:spPr>
              <a:xfrm>
                <a:off x="0" y="-47625"/>
                <a:ext cx="1082718" cy="1490126"/>
              </a:xfrm>
              <a:prstGeom prst="rect">
                <a:avLst/>
              </a:prstGeom>
            </p:spPr>
            <p:txBody>
              <a:bodyPr anchor="ctr" rtlCol="false" tIns="50800" lIns="50800" bIns="50800" rIns="50800"/>
              <a:lstStyle/>
              <a:p>
                <a:pPr algn="ctr">
                  <a:lnSpc>
                    <a:spcPts val="3359"/>
                  </a:lnSpc>
                </a:pPr>
              </a:p>
            </p:txBody>
          </p:sp>
        </p:grpSp>
        <p:grpSp>
          <p:nvGrpSpPr>
            <p:cNvPr name="Group 38" id="38"/>
            <p:cNvGrpSpPr/>
            <p:nvPr/>
          </p:nvGrpSpPr>
          <p:grpSpPr>
            <a:xfrm rot="0">
              <a:off x="1186412" y="0"/>
              <a:ext cx="3108435" cy="2719880"/>
              <a:chOff x="0" y="0"/>
              <a:chExt cx="812800" cy="711200"/>
            </a:xfrm>
          </p:grpSpPr>
          <p:sp>
            <p:nvSpPr>
              <p:cNvPr name="Freeform 39" id="39"/>
              <p:cNvSpPr/>
              <p:nvPr/>
            </p:nvSpPr>
            <p:spPr>
              <a:xfrm flipH="false" flipV="false" rot="0">
                <a:off x="-33680" y="-8369"/>
                <a:ext cx="854946" cy="719569"/>
              </a:xfrm>
              <a:custGeom>
                <a:avLst/>
                <a:gdLst/>
                <a:ahLst/>
                <a:cxnLst/>
                <a:rect r="r" b="b" t="t" l="l"/>
                <a:pathLst>
                  <a:path h="719569" w="854946">
                    <a:moveTo>
                      <a:pt x="65903" y="121927"/>
                    </a:moveTo>
                    <a:cubicBezTo>
                      <a:pt x="0" y="230500"/>
                      <a:pt x="46429" y="336178"/>
                      <a:pt x="104776" y="392266"/>
                    </a:cubicBezTo>
                    <a:lnTo>
                      <a:pt x="445927" y="719569"/>
                    </a:lnTo>
                    <a:lnTo>
                      <a:pt x="779877" y="393436"/>
                    </a:lnTo>
                    <a:cubicBezTo>
                      <a:pt x="834145" y="333099"/>
                      <a:pt x="854946" y="269099"/>
                      <a:pt x="843393" y="197834"/>
                    </a:cubicBezTo>
                    <a:cubicBezTo>
                      <a:pt x="827435" y="99251"/>
                      <a:pt x="746197" y="22767"/>
                      <a:pt x="645842" y="11845"/>
                    </a:cubicBezTo>
                    <a:cubicBezTo>
                      <a:pt x="584292" y="5218"/>
                      <a:pt x="524835" y="22636"/>
                      <a:pt x="478430" y="61198"/>
                    </a:cubicBezTo>
                    <a:cubicBezTo>
                      <a:pt x="465940" y="71573"/>
                      <a:pt x="454776" y="83173"/>
                      <a:pt x="445047" y="95780"/>
                    </a:cubicBezTo>
                    <a:cubicBezTo>
                      <a:pt x="433503" y="81425"/>
                      <a:pt x="419967" y="68294"/>
                      <a:pt x="404657" y="56657"/>
                    </a:cubicBezTo>
                    <a:cubicBezTo>
                      <a:pt x="351294" y="16102"/>
                      <a:pt x="283367" y="0"/>
                      <a:pt x="218120" y="12523"/>
                    </a:cubicBezTo>
                    <a:cubicBezTo>
                      <a:pt x="156323" y="24461"/>
                      <a:pt x="100853" y="64323"/>
                      <a:pt x="65903" y="121927"/>
                    </a:cubicBezTo>
                    <a:close/>
                  </a:path>
                </a:pathLst>
              </a:custGeom>
              <a:solidFill>
                <a:srgbClr val="F078B1"/>
              </a:solidFill>
            </p:spPr>
          </p:sp>
          <p:sp>
            <p:nvSpPr>
              <p:cNvPr name="TextBox 40" id="40"/>
              <p:cNvSpPr txBox="true"/>
              <p:nvPr/>
            </p:nvSpPr>
            <p:spPr>
              <a:xfrm>
                <a:off x="76200" y="3175"/>
                <a:ext cx="660400" cy="581025"/>
              </a:xfrm>
              <a:prstGeom prst="rect">
                <a:avLst/>
              </a:prstGeom>
            </p:spPr>
            <p:txBody>
              <a:bodyPr anchor="ctr" rtlCol="false" tIns="50800" lIns="50800" bIns="50800" rIns="50800"/>
              <a:lstStyle/>
              <a:p>
                <a:pPr algn="ctr">
                  <a:lnSpc>
                    <a:spcPts val="3359"/>
                  </a:lnSpc>
                </a:pPr>
              </a:p>
            </p:txBody>
          </p:sp>
        </p:grpSp>
        <p:sp>
          <p:nvSpPr>
            <p:cNvPr name="TextBox 41" id="41"/>
            <p:cNvSpPr txBox="true"/>
            <p:nvPr/>
          </p:nvSpPr>
          <p:spPr>
            <a:xfrm rot="0">
              <a:off x="890968" y="614426"/>
              <a:ext cx="3699322" cy="850900"/>
            </a:xfrm>
            <a:prstGeom prst="rect">
              <a:avLst/>
            </a:prstGeom>
          </p:spPr>
          <p:txBody>
            <a:bodyPr anchor="t" rtlCol="false" tIns="0" lIns="0" bIns="0" rIns="0">
              <a:spAutoFit/>
            </a:bodyPr>
            <a:lstStyle/>
            <a:p>
              <a:pPr algn="ctr" marL="0" indent="0" lvl="0">
                <a:lnSpc>
                  <a:spcPts val="5040"/>
                </a:lnSpc>
                <a:spcBef>
                  <a:spcPct val="0"/>
                </a:spcBef>
              </a:pPr>
            </a:p>
          </p:txBody>
        </p:sp>
        <p:sp>
          <p:nvSpPr>
            <p:cNvPr name="TextBox 42" id="42"/>
            <p:cNvSpPr txBox="true"/>
            <p:nvPr/>
          </p:nvSpPr>
          <p:spPr>
            <a:xfrm rot="0">
              <a:off x="668226" y="4217764"/>
              <a:ext cx="4144806" cy="2789767"/>
            </a:xfrm>
            <a:prstGeom prst="rect">
              <a:avLst/>
            </a:prstGeom>
          </p:spPr>
          <p:txBody>
            <a:bodyPr anchor="t" rtlCol="false" tIns="0" lIns="0" bIns="0" rIns="0">
              <a:spAutoFit/>
            </a:bodyPr>
            <a:lstStyle/>
            <a:p>
              <a:pPr algn="ctr">
                <a:lnSpc>
                  <a:spcPts val="2799"/>
                </a:lnSpc>
              </a:pPr>
              <a:r>
                <a:rPr lang="en-US" sz="1999">
                  <a:solidFill>
                    <a:srgbClr val="233466"/>
                  </a:solidFill>
                  <a:latin typeface="Quicksand Medium"/>
                  <a:ea typeface="Quicksand Medium"/>
                  <a:cs typeface="Quicksand Medium"/>
                  <a:sym typeface="Quicksand Medium"/>
                </a:rPr>
                <a:t>Lorem ipsum dolor sit amet, consectetur adipiscing elit, sed do eiusmod tempor incididunt ut labore et dolore magna aliqua.</a:t>
              </a:r>
            </a:p>
          </p:txBody>
        </p:sp>
        <p:sp>
          <p:nvSpPr>
            <p:cNvPr name="TextBox 43" id="43"/>
            <p:cNvSpPr txBox="true"/>
            <p:nvPr/>
          </p:nvSpPr>
          <p:spPr>
            <a:xfrm rot="0">
              <a:off x="83862" y="3219267"/>
              <a:ext cx="5313535" cy="672888"/>
            </a:xfrm>
            <a:prstGeom prst="rect">
              <a:avLst/>
            </a:prstGeom>
          </p:spPr>
          <p:txBody>
            <a:bodyPr anchor="t" rtlCol="false" tIns="0" lIns="0" bIns="0" rIns="0">
              <a:spAutoFit/>
            </a:bodyPr>
            <a:lstStyle/>
            <a:p>
              <a:pPr algn="ctr" marL="0" indent="0" lvl="0">
                <a:lnSpc>
                  <a:spcPts val="4160"/>
                </a:lnSpc>
                <a:spcBef>
                  <a:spcPct val="0"/>
                </a:spcBef>
              </a:pPr>
              <a:r>
                <a:rPr lang="en-US" sz="3200">
                  <a:solidFill>
                    <a:srgbClr val="233466"/>
                  </a:solidFill>
                  <a:latin typeface="More Sugar"/>
                  <a:ea typeface="More Sugar"/>
                  <a:cs typeface="More Sugar"/>
                  <a:sym typeface="More Sugar"/>
                </a:rPr>
                <a:t>Title Here</a:t>
              </a:r>
            </a:p>
          </p:txBody>
        </p:sp>
      </p:grpSp>
      <p:sp>
        <p:nvSpPr>
          <p:cNvPr name="Freeform 44" id="44"/>
          <p:cNvSpPr/>
          <p:nvPr/>
        </p:nvSpPr>
        <p:spPr>
          <a:xfrm flipH="false" flipV="false" rot="0">
            <a:off x="14726869" y="1028700"/>
            <a:ext cx="1588917" cy="1542694"/>
          </a:xfrm>
          <a:custGeom>
            <a:avLst/>
            <a:gdLst/>
            <a:ahLst/>
            <a:cxnLst/>
            <a:rect r="r" b="b" t="t" l="l"/>
            <a:pathLst>
              <a:path h="1542694" w="1588917">
                <a:moveTo>
                  <a:pt x="0" y="0"/>
                </a:moveTo>
                <a:lnTo>
                  <a:pt x="1588917" y="0"/>
                </a:lnTo>
                <a:lnTo>
                  <a:pt x="1588917" y="1542694"/>
                </a:lnTo>
                <a:lnTo>
                  <a:pt x="0" y="154269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5" id="45"/>
          <p:cNvSpPr/>
          <p:nvPr/>
        </p:nvSpPr>
        <p:spPr>
          <a:xfrm flipH="true" flipV="false" rot="0">
            <a:off x="1756784" y="817703"/>
            <a:ext cx="1588917" cy="1542694"/>
          </a:xfrm>
          <a:custGeom>
            <a:avLst/>
            <a:gdLst/>
            <a:ahLst/>
            <a:cxnLst/>
            <a:rect r="r" b="b" t="t" l="l"/>
            <a:pathLst>
              <a:path h="1542694" w="1588917">
                <a:moveTo>
                  <a:pt x="1588918" y="0"/>
                </a:moveTo>
                <a:lnTo>
                  <a:pt x="0" y="0"/>
                </a:lnTo>
                <a:lnTo>
                  <a:pt x="0" y="1542694"/>
                </a:lnTo>
                <a:lnTo>
                  <a:pt x="1588918" y="1542694"/>
                </a:lnTo>
                <a:lnTo>
                  <a:pt x="1588918"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sld>
</file>

<file path=ppt/slides/slide24.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1996362" y="6799566"/>
            <a:ext cx="9570296" cy="3706315"/>
          </a:xfrm>
          <a:custGeom>
            <a:avLst/>
            <a:gdLst/>
            <a:ahLst/>
            <a:cxnLst/>
            <a:rect r="r" b="b" t="t" l="l"/>
            <a:pathLst>
              <a:path h="3706315" w="9570296">
                <a:moveTo>
                  <a:pt x="0" y="0"/>
                </a:moveTo>
                <a:lnTo>
                  <a:pt x="9570296" y="0"/>
                </a:lnTo>
                <a:lnTo>
                  <a:pt x="9570296" y="3706314"/>
                </a:lnTo>
                <a:lnTo>
                  <a:pt x="0" y="370631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0471265" y="6799566"/>
            <a:ext cx="9570296" cy="3706315"/>
          </a:xfrm>
          <a:custGeom>
            <a:avLst/>
            <a:gdLst/>
            <a:ahLst/>
            <a:cxnLst/>
            <a:rect r="r" b="b" t="t" l="l"/>
            <a:pathLst>
              <a:path h="3706315" w="9570296">
                <a:moveTo>
                  <a:pt x="0" y="0"/>
                </a:moveTo>
                <a:lnTo>
                  <a:pt x="9570296" y="0"/>
                </a:lnTo>
                <a:lnTo>
                  <a:pt x="9570296" y="3706314"/>
                </a:lnTo>
                <a:lnTo>
                  <a:pt x="0" y="3706314"/>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4" id="4"/>
          <p:cNvGrpSpPr>
            <a:grpSpLocks noChangeAspect="true"/>
          </p:cNvGrpSpPr>
          <p:nvPr/>
        </p:nvGrpSpPr>
        <p:grpSpPr>
          <a:xfrm rot="0">
            <a:off x="6053480" y="3312132"/>
            <a:ext cx="6347130" cy="6974868"/>
            <a:chOff x="0" y="0"/>
            <a:chExt cx="5778500" cy="6350000"/>
          </a:xfrm>
        </p:grpSpPr>
        <p:sp>
          <p:nvSpPr>
            <p:cNvPr name="Freeform 5" id="5"/>
            <p:cNvSpPr/>
            <p:nvPr/>
          </p:nvSpPr>
          <p:spPr>
            <a:xfrm flipH="false" flipV="false" rot="0">
              <a:off x="0" y="0"/>
              <a:ext cx="5778500" cy="6350000"/>
            </a:xfrm>
            <a:custGeom>
              <a:avLst/>
              <a:gdLst/>
              <a:ahLst/>
              <a:cxnLst/>
              <a:rect r="r" b="b" t="t" l="l"/>
              <a:pathLst>
                <a:path h="6350000" w="5778500">
                  <a:moveTo>
                    <a:pt x="2889250" y="0"/>
                  </a:moveTo>
                  <a:cubicBezTo>
                    <a:pt x="1258570" y="0"/>
                    <a:pt x="0" y="1144270"/>
                    <a:pt x="0" y="2917190"/>
                  </a:cubicBezTo>
                  <a:cubicBezTo>
                    <a:pt x="0" y="4175760"/>
                    <a:pt x="0" y="6350000"/>
                    <a:pt x="0" y="6350000"/>
                  </a:cubicBezTo>
                  <a:lnTo>
                    <a:pt x="2889250" y="6350000"/>
                  </a:lnTo>
                  <a:lnTo>
                    <a:pt x="5778500" y="6350000"/>
                  </a:lnTo>
                  <a:cubicBezTo>
                    <a:pt x="5778500" y="6350000"/>
                    <a:pt x="5778500" y="4175760"/>
                    <a:pt x="5778500" y="2917190"/>
                  </a:cubicBezTo>
                  <a:cubicBezTo>
                    <a:pt x="5778500" y="1144270"/>
                    <a:pt x="4519930" y="0"/>
                    <a:pt x="2889250" y="0"/>
                  </a:cubicBezTo>
                  <a:close/>
                </a:path>
              </a:pathLst>
            </a:custGeom>
            <a:blipFill>
              <a:blip r:embed="rId4"/>
              <a:stretch>
                <a:fillRect l="0" t="-33228" r="-10972" b="-18250"/>
              </a:stretch>
            </a:blipFill>
          </p:spPr>
        </p:sp>
      </p:grpSp>
      <p:grpSp>
        <p:nvGrpSpPr>
          <p:cNvPr name="Group 6" id="6"/>
          <p:cNvGrpSpPr>
            <a:grpSpLocks noChangeAspect="true"/>
          </p:cNvGrpSpPr>
          <p:nvPr/>
        </p:nvGrpSpPr>
        <p:grpSpPr>
          <a:xfrm rot="0">
            <a:off x="569818" y="583848"/>
            <a:ext cx="5255719" cy="6531694"/>
            <a:chOff x="0" y="0"/>
            <a:chExt cx="5108702" cy="6348984"/>
          </a:xfrm>
        </p:grpSpPr>
        <p:sp>
          <p:nvSpPr>
            <p:cNvPr name="Freeform 7" id="7"/>
            <p:cNvSpPr/>
            <p:nvPr/>
          </p:nvSpPr>
          <p:spPr>
            <a:xfrm flipH="false" flipV="false" rot="0">
              <a:off x="0" y="0"/>
              <a:ext cx="5108702" cy="6348984"/>
            </a:xfrm>
            <a:custGeom>
              <a:avLst/>
              <a:gdLst/>
              <a:ahLst/>
              <a:cxnLst/>
              <a:rect r="r" b="b" t="t" l="l"/>
              <a:pathLst>
                <a:path h="6348984" w="5108702">
                  <a:moveTo>
                    <a:pt x="5108702" y="2554351"/>
                  </a:moveTo>
                  <a:lnTo>
                    <a:pt x="5108702" y="3794506"/>
                  </a:lnTo>
                  <a:cubicBezTo>
                    <a:pt x="5108702" y="5205222"/>
                    <a:pt x="3965067" y="6348857"/>
                    <a:pt x="2554351" y="6348857"/>
                  </a:cubicBezTo>
                  <a:lnTo>
                    <a:pt x="2554351" y="6348857"/>
                  </a:lnTo>
                  <a:cubicBezTo>
                    <a:pt x="1143635" y="6348984"/>
                    <a:pt x="0" y="5205349"/>
                    <a:pt x="0" y="3794506"/>
                  </a:cubicBezTo>
                  <a:lnTo>
                    <a:pt x="0" y="2554351"/>
                  </a:lnTo>
                  <a:cubicBezTo>
                    <a:pt x="0" y="1143635"/>
                    <a:pt x="1143635" y="0"/>
                    <a:pt x="2554351" y="0"/>
                  </a:cubicBezTo>
                  <a:lnTo>
                    <a:pt x="2554351" y="0"/>
                  </a:lnTo>
                  <a:cubicBezTo>
                    <a:pt x="3965067" y="0"/>
                    <a:pt x="5108702" y="1143635"/>
                    <a:pt x="5108702" y="2554351"/>
                  </a:cubicBezTo>
                  <a:close/>
                </a:path>
              </a:pathLst>
            </a:custGeom>
            <a:blipFill>
              <a:blip r:embed="rId5"/>
              <a:stretch>
                <a:fillRect l="0" t="-10463" r="0" b="-10463"/>
              </a:stretch>
            </a:blipFill>
          </p:spPr>
        </p:sp>
      </p:grpSp>
      <p:sp>
        <p:nvSpPr>
          <p:cNvPr name="TextBox 8" id="8"/>
          <p:cNvSpPr txBox="true"/>
          <p:nvPr/>
        </p:nvSpPr>
        <p:spPr>
          <a:xfrm rot="0">
            <a:off x="4045212" y="1452743"/>
            <a:ext cx="10197576" cy="1184275"/>
          </a:xfrm>
          <a:prstGeom prst="rect">
            <a:avLst/>
          </a:prstGeom>
        </p:spPr>
        <p:txBody>
          <a:bodyPr anchor="t" rtlCol="false" tIns="0" lIns="0" bIns="0" rIns="0">
            <a:spAutoFit/>
          </a:bodyPr>
          <a:lstStyle/>
          <a:p>
            <a:pPr algn="ctr" marL="0" indent="0" lvl="0">
              <a:lnSpc>
                <a:spcPts val="9799"/>
              </a:lnSpc>
            </a:pPr>
            <a:r>
              <a:rPr lang="en-US" sz="6999">
                <a:solidFill>
                  <a:srgbClr val="E4569E"/>
                </a:solidFill>
                <a:latin typeface="Pony Club"/>
                <a:ea typeface="Pony Club"/>
                <a:cs typeface="Pony Club"/>
                <a:sym typeface="Pony Club"/>
              </a:rPr>
              <a:t>Gallery 01</a:t>
            </a:r>
          </a:p>
        </p:txBody>
      </p:sp>
      <p:grpSp>
        <p:nvGrpSpPr>
          <p:cNvPr name="Group 9" id="9"/>
          <p:cNvGrpSpPr>
            <a:grpSpLocks noChangeAspect="true"/>
          </p:cNvGrpSpPr>
          <p:nvPr/>
        </p:nvGrpSpPr>
        <p:grpSpPr>
          <a:xfrm rot="0">
            <a:off x="12628554" y="583848"/>
            <a:ext cx="5255719" cy="6531694"/>
            <a:chOff x="0" y="0"/>
            <a:chExt cx="5108702" cy="6348984"/>
          </a:xfrm>
        </p:grpSpPr>
        <p:sp>
          <p:nvSpPr>
            <p:cNvPr name="Freeform 10" id="10"/>
            <p:cNvSpPr/>
            <p:nvPr/>
          </p:nvSpPr>
          <p:spPr>
            <a:xfrm flipH="false" flipV="false" rot="0">
              <a:off x="0" y="0"/>
              <a:ext cx="5108702" cy="6348984"/>
            </a:xfrm>
            <a:custGeom>
              <a:avLst/>
              <a:gdLst/>
              <a:ahLst/>
              <a:cxnLst/>
              <a:rect r="r" b="b" t="t" l="l"/>
              <a:pathLst>
                <a:path h="6348984" w="5108702">
                  <a:moveTo>
                    <a:pt x="5108702" y="2554351"/>
                  </a:moveTo>
                  <a:lnTo>
                    <a:pt x="5108702" y="3794506"/>
                  </a:lnTo>
                  <a:cubicBezTo>
                    <a:pt x="5108702" y="5205222"/>
                    <a:pt x="3965067" y="6348857"/>
                    <a:pt x="2554351" y="6348857"/>
                  </a:cubicBezTo>
                  <a:lnTo>
                    <a:pt x="2554351" y="6348857"/>
                  </a:lnTo>
                  <a:cubicBezTo>
                    <a:pt x="1143635" y="6348984"/>
                    <a:pt x="0" y="5205349"/>
                    <a:pt x="0" y="3794506"/>
                  </a:cubicBezTo>
                  <a:lnTo>
                    <a:pt x="0" y="2554351"/>
                  </a:lnTo>
                  <a:cubicBezTo>
                    <a:pt x="0" y="1143635"/>
                    <a:pt x="1143635" y="0"/>
                    <a:pt x="2554351" y="0"/>
                  </a:cubicBezTo>
                  <a:lnTo>
                    <a:pt x="2554351" y="0"/>
                  </a:lnTo>
                  <a:cubicBezTo>
                    <a:pt x="3965067" y="0"/>
                    <a:pt x="5108702" y="1143635"/>
                    <a:pt x="5108702" y="2554351"/>
                  </a:cubicBezTo>
                  <a:close/>
                </a:path>
              </a:pathLst>
            </a:custGeom>
            <a:blipFill>
              <a:blip r:embed="rId6"/>
              <a:stretch>
                <a:fillRect l="-15753" t="-11865" r="-497" b="-12858"/>
              </a:stretch>
            </a:blipFill>
          </p:spPr>
        </p:sp>
      </p:grpSp>
    </p:spTree>
  </p:cSld>
  <p:clrMapOvr>
    <a:masterClrMapping/>
  </p:clrMapOvr>
</p:sld>
</file>

<file path=ppt/slides/slide25.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554505" y="268106"/>
            <a:ext cx="3628198" cy="4509045"/>
            <a:chOff x="0" y="0"/>
            <a:chExt cx="5108702" cy="6348984"/>
          </a:xfrm>
        </p:grpSpPr>
        <p:sp>
          <p:nvSpPr>
            <p:cNvPr name="Freeform 3" id="3"/>
            <p:cNvSpPr/>
            <p:nvPr/>
          </p:nvSpPr>
          <p:spPr>
            <a:xfrm flipH="false" flipV="false" rot="0">
              <a:off x="0" y="0"/>
              <a:ext cx="5108702" cy="6348984"/>
            </a:xfrm>
            <a:custGeom>
              <a:avLst/>
              <a:gdLst/>
              <a:ahLst/>
              <a:cxnLst/>
              <a:rect r="r" b="b" t="t" l="l"/>
              <a:pathLst>
                <a:path h="6348984" w="5108702">
                  <a:moveTo>
                    <a:pt x="5108702" y="2554351"/>
                  </a:moveTo>
                  <a:lnTo>
                    <a:pt x="5108702" y="3794506"/>
                  </a:lnTo>
                  <a:cubicBezTo>
                    <a:pt x="5108702" y="5205222"/>
                    <a:pt x="3965067" y="6348857"/>
                    <a:pt x="2554351" y="6348857"/>
                  </a:cubicBezTo>
                  <a:lnTo>
                    <a:pt x="2554351" y="6348857"/>
                  </a:lnTo>
                  <a:cubicBezTo>
                    <a:pt x="1143635" y="6348984"/>
                    <a:pt x="0" y="5205349"/>
                    <a:pt x="0" y="3794506"/>
                  </a:cubicBezTo>
                  <a:lnTo>
                    <a:pt x="0" y="2554351"/>
                  </a:lnTo>
                  <a:cubicBezTo>
                    <a:pt x="0" y="1143635"/>
                    <a:pt x="1143635" y="0"/>
                    <a:pt x="2554351" y="0"/>
                  </a:cubicBezTo>
                  <a:lnTo>
                    <a:pt x="2554351" y="0"/>
                  </a:lnTo>
                  <a:cubicBezTo>
                    <a:pt x="3965067" y="0"/>
                    <a:pt x="5108702" y="1143635"/>
                    <a:pt x="5108702" y="2554351"/>
                  </a:cubicBezTo>
                  <a:close/>
                </a:path>
              </a:pathLst>
            </a:custGeom>
            <a:blipFill>
              <a:blip r:embed="rId2"/>
              <a:stretch>
                <a:fillRect l="-27080" t="0" r="-38620" b="0"/>
              </a:stretch>
            </a:blipFill>
          </p:spPr>
        </p:sp>
      </p:grpSp>
      <p:grpSp>
        <p:nvGrpSpPr>
          <p:cNvPr name="Group 4" id="4"/>
          <p:cNvGrpSpPr>
            <a:grpSpLocks noChangeAspect="true"/>
          </p:cNvGrpSpPr>
          <p:nvPr/>
        </p:nvGrpSpPr>
        <p:grpSpPr>
          <a:xfrm rot="0">
            <a:off x="3492077" y="268106"/>
            <a:ext cx="3628198" cy="4509045"/>
            <a:chOff x="0" y="0"/>
            <a:chExt cx="5108702" cy="6348984"/>
          </a:xfrm>
        </p:grpSpPr>
        <p:sp>
          <p:nvSpPr>
            <p:cNvPr name="Freeform 5" id="5"/>
            <p:cNvSpPr/>
            <p:nvPr/>
          </p:nvSpPr>
          <p:spPr>
            <a:xfrm flipH="false" flipV="false" rot="0">
              <a:off x="0" y="0"/>
              <a:ext cx="5108702" cy="6348984"/>
            </a:xfrm>
            <a:custGeom>
              <a:avLst/>
              <a:gdLst/>
              <a:ahLst/>
              <a:cxnLst/>
              <a:rect r="r" b="b" t="t" l="l"/>
              <a:pathLst>
                <a:path h="6348984" w="5108702">
                  <a:moveTo>
                    <a:pt x="5108702" y="2554351"/>
                  </a:moveTo>
                  <a:lnTo>
                    <a:pt x="5108702" y="3794506"/>
                  </a:lnTo>
                  <a:cubicBezTo>
                    <a:pt x="5108702" y="5205222"/>
                    <a:pt x="3965067" y="6348857"/>
                    <a:pt x="2554351" y="6348857"/>
                  </a:cubicBezTo>
                  <a:lnTo>
                    <a:pt x="2554351" y="6348857"/>
                  </a:lnTo>
                  <a:cubicBezTo>
                    <a:pt x="1143635" y="6348984"/>
                    <a:pt x="0" y="5205349"/>
                    <a:pt x="0" y="3794506"/>
                  </a:cubicBezTo>
                  <a:lnTo>
                    <a:pt x="0" y="2554351"/>
                  </a:lnTo>
                  <a:cubicBezTo>
                    <a:pt x="0" y="1143635"/>
                    <a:pt x="1143635" y="0"/>
                    <a:pt x="2554351" y="0"/>
                  </a:cubicBezTo>
                  <a:lnTo>
                    <a:pt x="2554351" y="0"/>
                  </a:lnTo>
                  <a:cubicBezTo>
                    <a:pt x="3965067" y="0"/>
                    <a:pt x="5108702" y="1143635"/>
                    <a:pt x="5108702" y="2554351"/>
                  </a:cubicBezTo>
                  <a:close/>
                </a:path>
              </a:pathLst>
            </a:custGeom>
            <a:blipFill>
              <a:blip r:embed="rId3"/>
              <a:stretch>
                <a:fillRect l="0" t="-10349" r="0" b="-10349"/>
              </a:stretch>
            </a:blipFill>
          </p:spPr>
        </p:sp>
      </p:grpSp>
      <p:grpSp>
        <p:nvGrpSpPr>
          <p:cNvPr name="Group 6" id="6"/>
          <p:cNvGrpSpPr>
            <a:grpSpLocks noChangeAspect="true"/>
          </p:cNvGrpSpPr>
          <p:nvPr/>
        </p:nvGrpSpPr>
        <p:grpSpPr>
          <a:xfrm rot="0">
            <a:off x="7539527" y="268106"/>
            <a:ext cx="3628198" cy="4509045"/>
            <a:chOff x="0" y="0"/>
            <a:chExt cx="5108702" cy="6348984"/>
          </a:xfrm>
        </p:grpSpPr>
        <p:sp>
          <p:nvSpPr>
            <p:cNvPr name="Freeform 7" id="7"/>
            <p:cNvSpPr/>
            <p:nvPr/>
          </p:nvSpPr>
          <p:spPr>
            <a:xfrm flipH="false" flipV="false" rot="0">
              <a:off x="0" y="0"/>
              <a:ext cx="5108702" cy="6348984"/>
            </a:xfrm>
            <a:custGeom>
              <a:avLst/>
              <a:gdLst/>
              <a:ahLst/>
              <a:cxnLst/>
              <a:rect r="r" b="b" t="t" l="l"/>
              <a:pathLst>
                <a:path h="6348984" w="5108702">
                  <a:moveTo>
                    <a:pt x="5108702" y="2554351"/>
                  </a:moveTo>
                  <a:lnTo>
                    <a:pt x="5108702" y="3794506"/>
                  </a:lnTo>
                  <a:cubicBezTo>
                    <a:pt x="5108702" y="5205222"/>
                    <a:pt x="3965067" y="6348857"/>
                    <a:pt x="2554351" y="6348857"/>
                  </a:cubicBezTo>
                  <a:lnTo>
                    <a:pt x="2554351" y="6348857"/>
                  </a:lnTo>
                  <a:cubicBezTo>
                    <a:pt x="1143635" y="6348984"/>
                    <a:pt x="0" y="5205349"/>
                    <a:pt x="0" y="3794506"/>
                  </a:cubicBezTo>
                  <a:lnTo>
                    <a:pt x="0" y="2554351"/>
                  </a:lnTo>
                  <a:cubicBezTo>
                    <a:pt x="0" y="1143635"/>
                    <a:pt x="1143635" y="0"/>
                    <a:pt x="2554351" y="0"/>
                  </a:cubicBezTo>
                  <a:lnTo>
                    <a:pt x="2554351" y="0"/>
                  </a:lnTo>
                  <a:cubicBezTo>
                    <a:pt x="3965067" y="0"/>
                    <a:pt x="5108702" y="1143635"/>
                    <a:pt x="5108702" y="2554351"/>
                  </a:cubicBezTo>
                  <a:close/>
                </a:path>
              </a:pathLst>
            </a:custGeom>
            <a:blipFill>
              <a:blip r:embed="rId4"/>
              <a:stretch>
                <a:fillRect l="0" t="-10387" r="0" b="-10387"/>
              </a:stretch>
            </a:blipFill>
          </p:spPr>
        </p:sp>
      </p:grpSp>
      <p:sp>
        <p:nvSpPr>
          <p:cNvPr name="Freeform 8" id="8"/>
          <p:cNvSpPr/>
          <p:nvPr/>
        </p:nvSpPr>
        <p:spPr>
          <a:xfrm flipH="false" flipV="false" rot="0">
            <a:off x="-734174" y="4665164"/>
            <a:ext cx="10336467" cy="6389816"/>
          </a:xfrm>
          <a:custGeom>
            <a:avLst/>
            <a:gdLst/>
            <a:ahLst/>
            <a:cxnLst/>
            <a:rect r="r" b="b" t="t" l="l"/>
            <a:pathLst>
              <a:path h="6389816" w="10336467">
                <a:moveTo>
                  <a:pt x="0" y="0"/>
                </a:moveTo>
                <a:lnTo>
                  <a:pt x="10336468" y="0"/>
                </a:lnTo>
                <a:lnTo>
                  <a:pt x="10336468" y="6389816"/>
                </a:lnTo>
                <a:lnTo>
                  <a:pt x="0" y="6389816"/>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nvGrpSpPr>
          <p:cNvPr name="Group 9" id="9"/>
          <p:cNvGrpSpPr>
            <a:grpSpLocks noChangeAspect="true"/>
          </p:cNvGrpSpPr>
          <p:nvPr/>
        </p:nvGrpSpPr>
        <p:grpSpPr>
          <a:xfrm rot="0">
            <a:off x="7120275" y="5075324"/>
            <a:ext cx="3628198" cy="4509045"/>
            <a:chOff x="0" y="0"/>
            <a:chExt cx="5108702" cy="6348984"/>
          </a:xfrm>
        </p:grpSpPr>
        <p:sp>
          <p:nvSpPr>
            <p:cNvPr name="Freeform 10" id="10"/>
            <p:cNvSpPr/>
            <p:nvPr/>
          </p:nvSpPr>
          <p:spPr>
            <a:xfrm flipH="false" flipV="false" rot="0">
              <a:off x="0" y="0"/>
              <a:ext cx="5108702" cy="6348984"/>
            </a:xfrm>
            <a:custGeom>
              <a:avLst/>
              <a:gdLst/>
              <a:ahLst/>
              <a:cxnLst/>
              <a:rect r="r" b="b" t="t" l="l"/>
              <a:pathLst>
                <a:path h="6348984" w="5108702">
                  <a:moveTo>
                    <a:pt x="5108702" y="2554351"/>
                  </a:moveTo>
                  <a:lnTo>
                    <a:pt x="5108702" y="3794506"/>
                  </a:lnTo>
                  <a:cubicBezTo>
                    <a:pt x="5108702" y="5205222"/>
                    <a:pt x="3965067" y="6348857"/>
                    <a:pt x="2554351" y="6348857"/>
                  </a:cubicBezTo>
                  <a:lnTo>
                    <a:pt x="2554351" y="6348857"/>
                  </a:lnTo>
                  <a:cubicBezTo>
                    <a:pt x="1143635" y="6348984"/>
                    <a:pt x="0" y="5205349"/>
                    <a:pt x="0" y="3794506"/>
                  </a:cubicBezTo>
                  <a:lnTo>
                    <a:pt x="0" y="2554351"/>
                  </a:lnTo>
                  <a:cubicBezTo>
                    <a:pt x="0" y="1143635"/>
                    <a:pt x="1143635" y="0"/>
                    <a:pt x="2554351" y="0"/>
                  </a:cubicBezTo>
                  <a:lnTo>
                    <a:pt x="2554351" y="0"/>
                  </a:lnTo>
                  <a:cubicBezTo>
                    <a:pt x="3965067" y="0"/>
                    <a:pt x="5108702" y="1143635"/>
                    <a:pt x="5108702" y="2554351"/>
                  </a:cubicBezTo>
                  <a:close/>
                </a:path>
              </a:pathLst>
            </a:custGeom>
            <a:blipFill>
              <a:blip r:embed="rId7"/>
              <a:stretch>
                <a:fillRect l="0" t="-10349" r="0" b="-10349"/>
              </a:stretch>
            </a:blipFill>
          </p:spPr>
        </p:sp>
      </p:grpSp>
      <p:sp>
        <p:nvSpPr>
          <p:cNvPr name="Freeform 11" id="11"/>
          <p:cNvSpPr/>
          <p:nvPr/>
        </p:nvSpPr>
        <p:spPr>
          <a:xfrm flipH="false" flipV="false" rot="0">
            <a:off x="11586825" y="845526"/>
            <a:ext cx="6031912" cy="5395820"/>
          </a:xfrm>
          <a:custGeom>
            <a:avLst/>
            <a:gdLst/>
            <a:ahLst/>
            <a:cxnLst/>
            <a:rect r="r" b="b" t="t" l="l"/>
            <a:pathLst>
              <a:path h="5395820" w="6031912">
                <a:moveTo>
                  <a:pt x="0" y="0"/>
                </a:moveTo>
                <a:lnTo>
                  <a:pt x="6031912" y="0"/>
                </a:lnTo>
                <a:lnTo>
                  <a:pt x="6031912" y="5395819"/>
                </a:lnTo>
                <a:lnTo>
                  <a:pt x="0" y="539581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nvGrpSpPr>
          <p:cNvPr name="Group 12" id="12"/>
          <p:cNvGrpSpPr>
            <a:grpSpLocks noChangeAspect="true"/>
          </p:cNvGrpSpPr>
          <p:nvPr/>
        </p:nvGrpSpPr>
        <p:grpSpPr>
          <a:xfrm rot="0">
            <a:off x="11166857" y="5075324"/>
            <a:ext cx="3628198" cy="4509045"/>
            <a:chOff x="0" y="0"/>
            <a:chExt cx="5108702" cy="6348984"/>
          </a:xfrm>
        </p:grpSpPr>
        <p:sp>
          <p:nvSpPr>
            <p:cNvPr name="Freeform 13" id="13"/>
            <p:cNvSpPr/>
            <p:nvPr/>
          </p:nvSpPr>
          <p:spPr>
            <a:xfrm flipH="false" flipV="false" rot="0">
              <a:off x="0" y="0"/>
              <a:ext cx="5108702" cy="6348984"/>
            </a:xfrm>
            <a:custGeom>
              <a:avLst/>
              <a:gdLst/>
              <a:ahLst/>
              <a:cxnLst/>
              <a:rect r="r" b="b" t="t" l="l"/>
              <a:pathLst>
                <a:path h="6348984" w="5108702">
                  <a:moveTo>
                    <a:pt x="5108702" y="2554351"/>
                  </a:moveTo>
                  <a:lnTo>
                    <a:pt x="5108702" y="3794506"/>
                  </a:lnTo>
                  <a:cubicBezTo>
                    <a:pt x="5108702" y="5205222"/>
                    <a:pt x="3965067" y="6348857"/>
                    <a:pt x="2554351" y="6348857"/>
                  </a:cubicBezTo>
                  <a:lnTo>
                    <a:pt x="2554351" y="6348857"/>
                  </a:lnTo>
                  <a:cubicBezTo>
                    <a:pt x="1143635" y="6348984"/>
                    <a:pt x="0" y="5205349"/>
                    <a:pt x="0" y="3794506"/>
                  </a:cubicBezTo>
                  <a:lnTo>
                    <a:pt x="0" y="2554351"/>
                  </a:lnTo>
                  <a:cubicBezTo>
                    <a:pt x="0" y="1143635"/>
                    <a:pt x="1143635" y="0"/>
                    <a:pt x="2554351" y="0"/>
                  </a:cubicBezTo>
                  <a:lnTo>
                    <a:pt x="2554351" y="0"/>
                  </a:lnTo>
                  <a:cubicBezTo>
                    <a:pt x="3965067" y="0"/>
                    <a:pt x="5108702" y="1143635"/>
                    <a:pt x="5108702" y="2554351"/>
                  </a:cubicBezTo>
                  <a:close/>
                </a:path>
              </a:pathLst>
            </a:custGeom>
            <a:blipFill>
              <a:blip r:embed="rId10"/>
              <a:stretch>
                <a:fillRect l="-43090" t="0" r="-43090" b="0"/>
              </a:stretch>
            </a:blipFill>
          </p:spPr>
        </p:sp>
      </p:grpSp>
      <p:grpSp>
        <p:nvGrpSpPr>
          <p:cNvPr name="Group 14" id="14"/>
          <p:cNvGrpSpPr>
            <a:grpSpLocks noChangeAspect="true"/>
          </p:cNvGrpSpPr>
          <p:nvPr/>
        </p:nvGrpSpPr>
        <p:grpSpPr>
          <a:xfrm rot="0">
            <a:off x="15214307" y="5075324"/>
            <a:ext cx="3628198" cy="4509045"/>
            <a:chOff x="0" y="0"/>
            <a:chExt cx="5108702" cy="6348984"/>
          </a:xfrm>
        </p:grpSpPr>
        <p:sp>
          <p:nvSpPr>
            <p:cNvPr name="Freeform 15" id="15"/>
            <p:cNvSpPr/>
            <p:nvPr/>
          </p:nvSpPr>
          <p:spPr>
            <a:xfrm flipH="false" flipV="false" rot="0">
              <a:off x="0" y="0"/>
              <a:ext cx="5108702" cy="6348984"/>
            </a:xfrm>
            <a:custGeom>
              <a:avLst/>
              <a:gdLst/>
              <a:ahLst/>
              <a:cxnLst/>
              <a:rect r="r" b="b" t="t" l="l"/>
              <a:pathLst>
                <a:path h="6348984" w="5108702">
                  <a:moveTo>
                    <a:pt x="5108702" y="2554351"/>
                  </a:moveTo>
                  <a:lnTo>
                    <a:pt x="5108702" y="3794506"/>
                  </a:lnTo>
                  <a:cubicBezTo>
                    <a:pt x="5108702" y="5205222"/>
                    <a:pt x="3965067" y="6348857"/>
                    <a:pt x="2554351" y="6348857"/>
                  </a:cubicBezTo>
                  <a:lnTo>
                    <a:pt x="2554351" y="6348857"/>
                  </a:lnTo>
                  <a:cubicBezTo>
                    <a:pt x="1143635" y="6348984"/>
                    <a:pt x="0" y="5205349"/>
                    <a:pt x="0" y="3794506"/>
                  </a:cubicBezTo>
                  <a:lnTo>
                    <a:pt x="0" y="2554351"/>
                  </a:lnTo>
                  <a:cubicBezTo>
                    <a:pt x="0" y="1143635"/>
                    <a:pt x="1143635" y="0"/>
                    <a:pt x="2554351" y="0"/>
                  </a:cubicBezTo>
                  <a:lnTo>
                    <a:pt x="2554351" y="0"/>
                  </a:lnTo>
                  <a:cubicBezTo>
                    <a:pt x="3965067" y="0"/>
                    <a:pt x="5108702" y="1143635"/>
                    <a:pt x="5108702" y="2554351"/>
                  </a:cubicBezTo>
                  <a:close/>
                </a:path>
              </a:pathLst>
            </a:custGeom>
            <a:blipFill>
              <a:blip r:embed="rId11"/>
              <a:stretch>
                <a:fillRect l="0" t="-10274" r="0" b="-10274"/>
              </a:stretch>
            </a:blipFill>
          </p:spPr>
        </p:sp>
      </p:grpSp>
      <p:sp>
        <p:nvSpPr>
          <p:cNvPr name="TextBox 16" id="16"/>
          <p:cNvSpPr txBox="true"/>
          <p:nvPr/>
        </p:nvSpPr>
        <p:spPr>
          <a:xfrm rot="0">
            <a:off x="840494" y="6675797"/>
            <a:ext cx="5860681" cy="1184275"/>
          </a:xfrm>
          <a:prstGeom prst="rect">
            <a:avLst/>
          </a:prstGeom>
        </p:spPr>
        <p:txBody>
          <a:bodyPr anchor="t" rtlCol="false" tIns="0" lIns="0" bIns="0" rIns="0">
            <a:spAutoFit/>
          </a:bodyPr>
          <a:lstStyle/>
          <a:p>
            <a:pPr algn="ctr" marL="0" indent="0" lvl="0">
              <a:lnSpc>
                <a:spcPts val="9799"/>
              </a:lnSpc>
            </a:pPr>
            <a:r>
              <a:rPr lang="en-US" sz="6999">
                <a:solidFill>
                  <a:srgbClr val="E4569E"/>
                </a:solidFill>
                <a:latin typeface="Pony Club"/>
                <a:ea typeface="Pony Club"/>
                <a:cs typeface="Pony Club"/>
                <a:sym typeface="Pony Club"/>
              </a:rPr>
              <a:t>Gallery 02</a:t>
            </a:r>
          </a:p>
        </p:txBody>
      </p:sp>
    </p:spTree>
  </p:cSld>
  <p:clrMapOvr>
    <a:masterClrMapping/>
  </p:clrMapOvr>
</p:sld>
</file>

<file path=ppt/slides/slide26.xml><?xml version="1.0" encoding="utf-8"?>
<p:sld xmlns:p="http://schemas.openxmlformats.org/presentationml/2006/main" xmlns:a="http://schemas.openxmlformats.org/drawingml/2006/main" xmlns:r="http://schemas.openxmlformats.org/officeDocument/2006/relationships">
  <p:cSld>
    <p:bg>
      <p:bgPr>
        <a:solidFill>
          <a:srgbClr val="233466"/>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10504200" y="-236982"/>
            <a:ext cx="11552084" cy="11441326"/>
          </a:xfrm>
          <a:custGeom>
            <a:avLst/>
            <a:gdLst/>
            <a:ahLst/>
            <a:cxnLst/>
            <a:rect r="r" b="b" t="t" l="l"/>
            <a:pathLst>
              <a:path h="11441326" w="11552084">
                <a:moveTo>
                  <a:pt x="0" y="0"/>
                </a:moveTo>
                <a:lnTo>
                  <a:pt x="11552084" y="0"/>
                </a:lnTo>
                <a:lnTo>
                  <a:pt x="11552084" y="11441326"/>
                </a:lnTo>
                <a:lnTo>
                  <a:pt x="0" y="1144132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true" flipV="false" rot="-5400000">
            <a:off x="-3238486" y="-969679"/>
            <a:ext cx="11552084" cy="11441326"/>
          </a:xfrm>
          <a:custGeom>
            <a:avLst/>
            <a:gdLst/>
            <a:ahLst/>
            <a:cxnLst/>
            <a:rect r="r" b="b" t="t" l="l"/>
            <a:pathLst>
              <a:path h="11441326" w="11552084">
                <a:moveTo>
                  <a:pt x="11552084" y="0"/>
                </a:moveTo>
                <a:lnTo>
                  <a:pt x="0" y="0"/>
                </a:lnTo>
                <a:lnTo>
                  <a:pt x="0" y="11441325"/>
                </a:lnTo>
                <a:lnTo>
                  <a:pt x="11552084" y="11441325"/>
                </a:lnTo>
                <a:lnTo>
                  <a:pt x="11552084"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11879590" y="2695997"/>
            <a:ext cx="7335907" cy="6562303"/>
          </a:xfrm>
          <a:custGeom>
            <a:avLst/>
            <a:gdLst/>
            <a:ahLst/>
            <a:cxnLst/>
            <a:rect r="r" b="b" t="t" l="l"/>
            <a:pathLst>
              <a:path h="6562303" w="7335907">
                <a:moveTo>
                  <a:pt x="0" y="0"/>
                </a:moveTo>
                <a:lnTo>
                  <a:pt x="7335908" y="0"/>
                </a:lnTo>
                <a:lnTo>
                  <a:pt x="7335908" y="6562303"/>
                </a:lnTo>
                <a:lnTo>
                  <a:pt x="0" y="656230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true" flipV="false" rot="0">
            <a:off x="-1130398" y="2695997"/>
            <a:ext cx="7335907" cy="6562303"/>
          </a:xfrm>
          <a:custGeom>
            <a:avLst/>
            <a:gdLst/>
            <a:ahLst/>
            <a:cxnLst/>
            <a:rect r="r" b="b" t="t" l="l"/>
            <a:pathLst>
              <a:path h="6562303" w="7335907">
                <a:moveTo>
                  <a:pt x="7335908" y="0"/>
                </a:moveTo>
                <a:lnTo>
                  <a:pt x="0" y="0"/>
                </a:lnTo>
                <a:lnTo>
                  <a:pt x="0" y="6562303"/>
                </a:lnTo>
                <a:lnTo>
                  <a:pt x="7335908" y="6562303"/>
                </a:lnTo>
                <a:lnTo>
                  <a:pt x="7335908"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1582871" y="5674939"/>
            <a:ext cx="8424178" cy="5207674"/>
          </a:xfrm>
          <a:custGeom>
            <a:avLst/>
            <a:gdLst/>
            <a:ahLst/>
            <a:cxnLst/>
            <a:rect r="r" b="b" t="t" l="l"/>
            <a:pathLst>
              <a:path h="5207674" w="8424178">
                <a:moveTo>
                  <a:pt x="0" y="0"/>
                </a:moveTo>
                <a:lnTo>
                  <a:pt x="8424178" y="0"/>
                </a:lnTo>
                <a:lnTo>
                  <a:pt x="8424178" y="5207673"/>
                </a:lnTo>
                <a:lnTo>
                  <a:pt x="0" y="520767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true" flipV="false" rot="0">
            <a:off x="11446693" y="5674939"/>
            <a:ext cx="8424178" cy="5207674"/>
          </a:xfrm>
          <a:custGeom>
            <a:avLst/>
            <a:gdLst/>
            <a:ahLst/>
            <a:cxnLst/>
            <a:rect r="r" b="b" t="t" l="l"/>
            <a:pathLst>
              <a:path h="5207674" w="8424178">
                <a:moveTo>
                  <a:pt x="8424178" y="0"/>
                </a:moveTo>
                <a:lnTo>
                  <a:pt x="0" y="0"/>
                </a:lnTo>
                <a:lnTo>
                  <a:pt x="0" y="5207673"/>
                </a:lnTo>
                <a:lnTo>
                  <a:pt x="8424178" y="5207673"/>
                </a:lnTo>
                <a:lnTo>
                  <a:pt x="8424178"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8" id="8"/>
          <p:cNvSpPr txBox="true"/>
          <p:nvPr/>
        </p:nvSpPr>
        <p:spPr>
          <a:xfrm rot="0">
            <a:off x="5531527" y="3981046"/>
            <a:ext cx="6858597" cy="1377949"/>
          </a:xfrm>
          <a:prstGeom prst="rect">
            <a:avLst/>
          </a:prstGeom>
        </p:spPr>
        <p:txBody>
          <a:bodyPr anchor="t" rtlCol="false" tIns="0" lIns="0" bIns="0" rIns="0">
            <a:spAutoFit/>
          </a:bodyPr>
          <a:lstStyle/>
          <a:p>
            <a:pPr algn="ctr" marL="0" indent="0" lvl="0">
              <a:lnSpc>
                <a:spcPts val="11200"/>
              </a:lnSpc>
            </a:pPr>
            <a:r>
              <a:rPr lang="en-US" sz="8000">
                <a:solidFill>
                  <a:srgbClr val="FFFFFF"/>
                </a:solidFill>
                <a:latin typeface="Pony Club"/>
                <a:ea typeface="Pony Club"/>
                <a:cs typeface="Pony Club"/>
                <a:sym typeface="Pony Club"/>
              </a:rPr>
              <a:t>Thank you!</a:t>
            </a:r>
          </a:p>
        </p:txBody>
      </p:sp>
      <p:sp>
        <p:nvSpPr>
          <p:cNvPr name="TextBox 9" id="9"/>
          <p:cNvSpPr txBox="true"/>
          <p:nvPr/>
        </p:nvSpPr>
        <p:spPr>
          <a:xfrm rot="0">
            <a:off x="5875421" y="5919999"/>
            <a:ext cx="6170809" cy="1099820"/>
          </a:xfrm>
          <a:prstGeom prst="rect">
            <a:avLst/>
          </a:prstGeom>
        </p:spPr>
        <p:txBody>
          <a:bodyPr anchor="t" rtlCol="false" tIns="0" lIns="0" bIns="0" rIns="0">
            <a:spAutoFit/>
          </a:bodyPr>
          <a:lstStyle/>
          <a:p>
            <a:pPr algn="ctr">
              <a:lnSpc>
                <a:spcPts val="4480"/>
              </a:lnSpc>
            </a:pPr>
            <a:r>
              <a:rPr lang="en-US" sz="3200">
                <a:solidFill>
                  <a:srgbClr val="FFFFFF"/>
                </a:solidFill>
                <a:latin typeface="More Sugar"/>
                <a:ea typeface="More Sugar"/>
                <a:cs typeface="More Sugar"/>
                <a:sym typeface="More Sugar"/>
              </a:rPr>
              <a:t>Lorem ipsum dolor sit amet, consectetur adipiscing elit.</a:t>
            </a:r>
          </a:p>
        </p:txBody>
      </p:sp>
    </p:spTree>
  </p:cSld>
  <p:clrMapOvr>
    <a:masterClrMapping/>
  </p:clrMapOvr>
</p:sld>
</file>

<file path=ppt/slides/slide27.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TextBox 2" id="2"/>
          <p:cNvSpPr txBox="true"/>
          <p:nvPr/>
        </p:nvSpPr>
        <p:spPr>
          <a:xfrm rot="0">
            <a:off x="1073956" y="2114253"/>
            <a:ext cx="4426751" cy="914400"/>
          </a:xfrm>
          <a:prstGeom prst="rect">
            <a:avLst/>
          </a:prstGeom>
        </p:spPr>
        <p:txBody>
          <a:bodyPr anchor="t" rtlCol="false" tIns="0" lIns="0" bIns="0" rIns="0">
            <a:spAutoFit/>
          </a:bodyPr>
          <a:lstStyle/>
          <a:p>
            <a:pPr algn="l">
              <a:lnSpc>
                <a:spcPts val="7200"/>
              </a:lnSpc>
            </a:pPr>
            <a:r>
              <a:rPr lang="en-US" sz="6000">
                <a:solidFill>
                  <a:srgbClr val="E4569E"/>
                </a:solidFill>
                <a:latin typeface="Pony Club"/>
                <a:ea typeface="Pony Club"/>
                <a:cs typeface="Pony Club"/>
                <a:sym typeface="Pony Club"/>
              </a:rPr>
              <a:t>Resource Page</a:t>
            </a:r>
          </a:p>
        </p:txBody>
      </p:sp>
      <p:sp>
        <p:nvSpPr>
          <p:cNvPr name="TextBox 3" id="3"/>
          <p:cNvSpPr txBox="true"/>
          <p:nvPr/>
        </p:nvSpPr>
        <p:spPr>
          <a:xfrm rot="0">
            <a:off x="1073956" y="3452642"/>
            <a:ext cx="4616933" cy="5273675"/>
          </a:xfrm>
          <a:prstGeom prst="rect">
            <a:avLst/>
          </a:prstGeom>
        </p:spPr>
        <p:txBody>
          <a:bodyPr anchor="t" rtlCol="false" tIns="0" lIns="0" bIns="0" rIns="0">
            <a:spAutoFit/>
          </a:bodyPr>
          <a:lstStyle/>
          <a:p>
            <a:pPr algn="l">
              <a:lnSpc>
                <a:spcPts val="2799"/>
              </a:lnSpc>
            </a:pPr>
            <a:r>
              <a:rPr lang="en-US" sz="1999">
                <a:solidFill>
                  <a:srgbClr val="000000"/>
                </a:solidFill>
                <a:latin typeface="Quicksand Medium"/>
                <a:ea typeface="Quicksand Medium"/>
                <a:cs typeface="Quicksand Medium"/>
                <a:sym typeface="Quicksand Medium"/>
              </a:rPr>
              <a:t>Use these design resources in your Canva Presentation.</a:t>
            </a:r>
          </a:p>
          <a:p>
            <a:pPr algn="l">
              <a:lnSpc>
                <a:spcPts val="2799"/>
              </a:lnSpc>
            </a:pPr>
          </a:p>
          <a:p>
            <a:pPr algn="l">
              <a:lnSpc>
                <a:spcPts val="2799"/>
              </a:lnSpc>
            </a:pPr>
            <a:r>
              <a:rPr lang="en-US" sz="1999">
                <a:solidFill>
                  <a:srgbClr val="000000"/>
                </a:solidFill>
                <a:latin typeface="Quicksand Medium"/>
                <a:ea typeface="Quicksand Medium"/>
                <a:cs typeface="Quicksand Medium"/>
                <a:sym typeface="Quicksand Medium"/>
              </a:rPr>
              <a:t>This presentation template uses the following free fonts:</a:t>
            </a:r>
          </a:p>
          <a:p>
            <a:pPr algn="l">
              <a:lnSpc>
                <a:spcPts val="2799"/>
              </a:lnSpc>
            </a:pPr>
          </a:p>
          <a:p>
            <a:pPr algn="l">
              <a:lnSpc>
                <a:spcPts val="2799"/>
              </a:lnSpc>
            </a:pPr>
            <a:r>
              <a:rPr lang="en-US" sz="1999">
                <a:solidFill>
                  <a:srgbClr val="000000"/>
                </a:solidFill>
                <a:latin typeface="Quicksand Bold"/>
                <a:ea typeface="Quicksand Bold"/>
                <a:cs typeface="Quicksand Bold"/>
                <a:sym typeface="Quicksand Bold"/>
              </a:rPr>
              <a:t>Titles: Pony Club</a:t>
            </a:r>
          </a:p>
          <a:p>
            <a:pPr algn="l">
              <a:lnSpc>
                <a:spcPts val="2799"/>
              </a:lnSpc>
            </a:pPr>
            <a:r>
              <a:rPr lang="en-US" sz="1999">
                <a:solidFill>
                  <a:srgbClr val="000000"/>
                </a:solidFill>
                <a:latin typeface="Quicksand Bold"/>
                <a:ea typeface="Quicksand Bold"/>
                <a:cs typeface="Quicksand Bold"/>
                <a:sym typeface="Quicksand Bold"/>
              </a:rPr>
              <a:t>Headers: More Sugar Regular</a:t>
            </a:r>
          </a:p>
          <a:p>
            <a:pPr algn="l">
              <a:lnSpc>
                <a:spcPts val="2799"/>
              </a:lnSpc>
            </a:pPr>
            <a:r>
              <a:rPr lang="en-US" sz="1999">
                <a:solidFill>
                  <a:srgbClr val="000000"/>
                </a:solidFill>
                <a:latin typeface="Quicksand Bold"/>
                <a:ea typeface="Quicksand Bold"/>
                <a:cs typeface="Quicksand Bold"/>
                <a:sym typeface="Quicksand Bold"/>
              </a:rPr>
              <a:t>Body Copy: Quicksand Regular</a:t>
            </a:r>
          </a:p>
          <a:p>
            <a:pPr algn="l">
              <a:lnSpc>
                <a:spcPts val="2799"/>
              </a:lnSpc>
            </a:pPr>
          </a:p>
          <a:p>
            <a:pPr algn="l">
              <a:lnSpc>
                <a:spcPts val="2799"/>
              </a:lnSpc>
            </a:pPr>
            <a:r>
              <a:rPr lang="en-US" sz="1999">
                <a:solidFill>
                  <a:srgbClr val="000000"/>
                </a:solidFill>
                <a:latin typeface="Quicksand Medium"/>
                <a:ea typeface="Quicksand Medium"/>
                <a:cs typeface="Quicksand Medium"/>
                <a:sym typeface="Quicksand Medium"/>
              </a:rPr>
              <a:t>You can find these fonts online too. Happy designing! </a:t>
            </a:r>
          </a:p>
          <a:p>
            <a:pPr algn="l">
              <a:lnSpc>
                <a:spcPts val="2799"/>
              </a:lnSpc>
            </a:pPr>
          </a:p>
          <a:p>
            <a:pPr algn="l">
              <a:lnSpc>
                <a:spcPts val="2799"/>
              </a:lnSpc>
              <a:spcBef>
                <a:spcPct val="0"/>
              </a:spcBef>
            </a:pPr>
            <a:r>
              <a:rPr lang="en-US" sz="1999">
                <a:solidFill>
                  <a:srgbClr val="000000"/>
                </a:solidFill>
                <a:latin typeface="Quicksand Medium"/>
                <a:ea typeface="Quicksand Medium"/>
                <a:cs typeface="Quicksand Medium"/>
                <a:sym typeface="Quicksand Medium"/>
              </a:rPr>
              <a:t>Don't forget to delete this page before presenting. </a:t>
            </a:r>
          </a:p>
        </p:txBody>
      </p:sp>
      <p:sp>
        <p:nvSpPr>
          <p:cNvPr name="Freeform 4" id="4"/>
          <p:cNvSpPr/>
          <p:nvPr/>
        </p:nvSpPr>
        <p:spPr>
          <a:xfrm flipH="false" flipV="false" rot="0">
            <a:off x="11299927" y="6755860"/>
            <a:ext cx="1711416" cy="2091730"/>
          </a:xfrm>
          <a:custGeom>
            <a:avLst/>
            <a:gdLst/>
            <a:ahLst/>
            <a:cxnLst/>
            <a:rect r="r" b="b" t="t" l="l"/>
            <a:pathLst>
              <a:path h="2091730" w="1711416">
                <a:moveTo>
                  <a:pt x="0" y="0"/>
                </a:moveTo>
                <a:lnTo>
                  <a:pt x="1711416" y="0"/>
                </a:lnTo>
                <a:lnTo>
                  <a:pt x="1711416" y="2091730"/>
                </a:lnTo>
                <a:lnTo>
                  <a:pt x="0" y="209173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14667498" y="1439410"/>
            <a:ext cx="2382460" cy="2359617"/>
          </a:xfrm>
          <a:custGeom>
            <a:avLst/>
            <a:gdLst/>
            <a:ahLst/>
            <a:cxnLst/>
            <a:rect r="r" b="b" t="t" l="l"/>
            <a:pathLst>
              <a:path h="2359617" w="2382460">
                <a:moveTo>
                  <a:pt x="0" y="0"/>
                </a:moveTo>
                <a:lnTo>
                  <a:pt x="2382460" y="0"/>
                </a:lnTo>
                <a:lnTo>
                  <a:pt x="2382460" y="2359617"/>
                </a:lnTo>
                <a:lnTo>
                  <a:pt x="0" y="235961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10771379" y="2089027"/>
            <a:ext cx="3097275" cy="1379695"/>
          </a:xfrm>
          <a:custGeom>
            <a:avLst/>
            <a:gdLst/>
            <a:ahLst/>
            <a:cxnLst/>
            <a:rect r="r" b="b" t="t" l="l"/>
            <a:pathLst>
              <a:path h="1379695" w="3097275">
                <a:moveTo>
                  <a:pt x="0" y="0"/>
                </a:moveTo>
                <a:lnTo>
                  <a:pt x="3097275" y="0"/>
                </a:lnTo>
                <a:lnTo>
                  <a:pt x="3097275" y="1379695"/>
                </a:lnTo>
                <a:lnTo>
                  <a:pt x="0" y="137969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9497394" y="4180974"/>
            <a:ext cx="1984269" cy="2209207"/>
          </a:xfrm>
          <a:custGeom>
            <a:avLst/>
            <a:gdLst/>
            <a:ahLst/>
            <a:cxnLst/>
            <a:rect r="r" b="b" t="t" l="l"/>
            <a:pathLst>
              <a:path h="2209207" w="1984269">
                <a:moveTo>
                  <a:pt x="0" y="0"/>
                </a:moveTo>
                <a:lnTo>
                  <a:pt x="1984269" y="0"/>
                </a:lnTo>
                <a:lnTo>
                  <a:pt x="1984269" y="2209207"/>
                </a:lnTo>
                <a:lnTo>
                  <a:pt x="0" y="220920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8" id="8"/>
          <p:cNvSpPr/>
          <p:nvPr/>
        </p:nvSpPr>
        <p:spPr>
          <a:xfrm flipH="false" flipV="false" rot="0">
            <a:off x="7402433" y="4413616"/>
            <a:ext cx="1813152" cy="1743923"/>
          </a:xfrm>
          <a:custGeom>
            <a:avLst/>
            <a:gdLst/>
            <a:ahLst/>
            <a:cxnLst/>
            <a:rect r="r" b="b" t="t" l="l"/>
            <a:pathLst>
              <a:path h="1743923" w="1813152">
                <a:moveTo>
                  <a:pt x="0" y="0"/>
                </a:moveTo>
                <a:lnTo>
                  <a:pt x="1813152" y="0"/>
                </a:lnTo>
                <a:lnTo>
                  <a:pt x="1813152" y="1743922"/>
                </a:lnTo>
                <a:lnTo>
                  <a:pt x="0" y="1743922"/>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11862663" y="4277300"/>
            <a:ext cx="2170460" cy="2016555"/>
          </a:xfrm>
          <a:custGeom>
            <a:avLst/>
            <a:gdLst/>
            <a:ahLst/>
            <a:cxnLst/>
            <a:rect r="r" b="b" t="t" l="l"/>
            <a:pathLst>
              <a:path h="2016555" w="2170460">
                <a:moveTo>
                  <a:pt x="0" y="0"/>
                </a:moveTo>
                <a:lnTo>
                  <a:pt x="2170461" y="0"/>
                </a:lnTo>
                <a:lnTo>
                  <a:pt x="2170461" y="2016555"/>
                </a:lnTo>
                <a:lnTo>
                  <a:pt x="0" y="2016555"/>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0" id="10"/>
          <p:cNvSpPr/>
          <p:nvPr/>
        </p:nvSpPr>
        <p:spPr>
          <a:xfrm flipH="false" flipV="false" rot="0">
            <a:off x="7205390" y="7466580"/>
            <a:ext cx="3565989" cy="1381010"/>
          </a:xfrm>
          <a:custGeom>
            <a:avLst/>
            <a:gdLst/>
            <a:ahLst/>
            <a:cxnLst/>
            <a:rect r="r" b="b" t="t" l="l"/>
            <a:pathLst>
              <a:path h="1381010" w="3565989">
                <a:moveTo>
                  <a:pt x="0" y="0"/>
                </a:moveTo>
                <a:lnTo>
                  <a:pt x="3565989" y="0"/>
                </a:lnTo>
                <a:lnTo>
                  <a:pt x="3565989" y="1381010"/>
                </a:lnTo>
                <a:lnTo>
                  <a:pt x="0" y="1381010"/>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1" id="11"/>
          <p:cNvSpPr/>
          <p:nvPr/>
        </p:nvSpPr>
        <p:spPr>
          <a:xfrm flipH="false" flipV="false" rot="0">
            <a:off x="13868654" y="7152572"/>
            <a:ext cx="2741942" cy="1695018"/>
          </a:xfrm>
          <a:custGeom>
            <a:avLst/>
            <a:gdLst/>
            <a:ahLst/>
            <a:cxnLst/>
            <a:rect r="r" b="b" t="t" l="l"/>
            <a:pathLst>
              <a:path h="1695018" w="2741942">
                <a:moveTo>
                  <a:pt x="0" y="0"/>
                </a:moveTo>
                <a:lnTo>
                  <a:pt x="2741942" y="0"/>
                </a:lnTo>
                <a:lnTo>
                  <a:pt x="2741942" y="1695018"/>
                </a:lnTo>
                <a:lnTo>
                  <a:pt x="0" y="1695018"/>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2" id="12"/>
          <p:cNvSpPr/>
          <p:nvPr/>
        </p:nvSpPr>
        <p:spPr>
          <a:xfrm flipH="false" flipV="false" rot="0">
            <a:off x="14695885" y="4295784"/>
            <a:ext cx="2212952" cy="1979587"/>
          </a:xfrm>
          <a:custGeom>
            <a:avLst/>
            <a:gdLst/>
            <a:ahLst/>
            <a:cxnLst/>
            <a:rect r="r" b="b" t="t" l="l"/>
            <a:pathLst>
              <a:path h="1979587" w="2212952">
                <a:moveTo>
                  <a:pt x="0" y="0"/>
                </a:moveTo>
                <a:lnTo>
                  <a:pt x="2212952" y="0"/>
                </a:lnTo>
                <a:lnTo>
                  <a:pt x="2212952" y="1979586"/>
                </a:lnTo>
                <a:lnTo>
                  <a:pt x="0" y="1979586"/>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3" id="13"/>
          <p:cNvSpPr/>
          <p:nvPr/>
        </p:nvSpPr>
        <p:spPr>
          <a:xfrm flipH="false" flipV="false" rot="0">
            <a:off x="6839697" y="1742455"/>
            <a:ext cx="3540565" cy="2072840"/>
          </a:xfrm>
          <a:custGeom>
            <a:avLst/>
            <a:gdLst/>
            <a:ahLst/>
            <a:cxnLst/>
            <a:rect r="r" b="b" t="t" l="l"/>
            <a:pathLst>
              <a:path h="2072840" w="3540565">
                <a:moveTo>
                  <a:pt x="0" y="0"/>
                </a:moveTo>
                <a:lnTo>
                  <a:pt x="3540565" y="0"/>
                </a:lnTo>
                <a:lnTo>
                  <a:pt x="3540565" y="2072839"/>
                </a:lnTo>
                <a:lnTo>
                  <a:pt x="0" y="2072839"/>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Tree>
  </p:cSld>
  <p:clrMapOvr>
    <a:masterClrMapping/>
  </p:clrMapOvr>
</p:sld>
</file>

<file path=ppt/slides/slide28.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TextBox 2" id="2"/>
          <p:cNvSpPr txBox="true"/>
          <p:nvPr/>
        </p:nvSpPr>
        <p:spPr>
          <a:xfrm rot="0">
            <a:off x="1073956" y="2114253"/>
            <a:ext cx="4426751" cy="914400"/>
          </a:xfrm>
          <a:prstGeom prst="rect">
            <a:avLst/>
          </a:prstGeom>
        </p:spPr>
        <p:txBody>
          <a:bodyPr anchor="t" rtlCol="false" tIns="0" lIns="0" bIns="0" rIns="0">
            <a:spAutoFit/>
          </a:bodyPr>
          <a:lstStyle/>
          <a:p>
            <a:pPr algn="l">
              <a:lnSpc>
                <a:spcPts val="7200"/>
              </a:lnSpc>
            </a:pPr>
            <a:r>
              <a:rPr lang="en-US" sz="6000">
                <a:solidFill>
                  <a:srgbClr val="E4569E"/>
                </a:solidFill>
                <a:latin typeface="Pony Club"/>
                <a:ea typeface="Pony Club"/>
                <a:cs typeface="Pony Club"/>
                <a:sym typeface="Pony Club"/>
              </a:rPr>
              <a:t>Resource Page</a:t>
            </a:r>
          </a:p>
        </p:txBody>
      </p:sp>
      <p:sp>
        <p:nvSpPr>
          <p:cNvPr name="TextBox 3" id="3"/>
          <p:cNvSpPr txBox="true"/>
          <p:nvPr/>
        </p:nvSpPr>
        <p:spPr>
          <a:xfrm rot="0">
            <a:off x="1073956" y="3452642"/>
            <a:ext cx="4616933" cy="5273675"/>
          </a:xfrm>
          <a:prstGeom prst="rect">
            <a:avLst/>
          </a:prstGeom>
        </p:spPr>
        <p:txBody>
          <a:bodyPr anchor="t" rtlCol="false" tIns="0" lIns="0" bIns="0" rIns="0">
            <a:spAutoFit/>
          </a:bodyPr>
          <a:lstStyle/>
          <a:p>
            <a:pPr algn="l">
              <a:lnSpc>
                <a:spcPts val="2799"/>
              </a:lnSpc>
            </a:pPr>
            <a:r>
              <a:rPr lang="en-US" sz="1999">
                <a:solidFill>
                  <a:srgbClr val="000000"/>
                </a:solidFill>
                <a:latin typeface="Quicksand Medium"/>
                <a:ea typeface="Quicksand Medium"/>
                <a:cs typeface="Quicksand Medium"/>
                <a:sym typeface="Quicksand Medium"/>
              </a:rPr>
              <a:t>Use these design resources in your Canva Presentation.</a:t>
            </a:r>
          </a:p>
          <a:p>
            <a:pPr algn="l">
              <a:lnSpc>
                <a:spcPts val="2799"/>
              </a:lnSpc>
            </a:pPr>
          </a:p>
          <a:p>
            <a:pPr algn="l">
              <a:lnSpc>
                <a:spcPts val="2799"/>
              </a:lnSpc>
            </a:pPr>
            <a:r>
              <a:rPr lang="en-US" sz="1999">
                <a:solidFill>
                  <a:srgbClr val="000000"/>
                </a:solidFill>
                <a:latin typeface="Quicksand Medium"/>
                <a:ea typeface="Quicksand Medium"/>
                <a:cs typeface="Quicksand Medium"/>
                <a:sym typeface="Quicksand Medium"/>
              </a:rPr>
              <a:t>This presentation template uses the following free fonts:</a:t>
            </a:r>
          </a:p>
          <a:p>
            <a:pPr algn="l">
              <a:lnSpc>
                <a:spcPts val="2799"/>
              </a:lnSpc>
            </a:pPr>
          </a:p>
          <a:p>
            <a:pPr algn="l">
              <a:lnSpc>
                <a:spcPts val="2799"/>
              </a:lnSpc>
            </a:pPr>
            <a:r>
              <a:rPr lang="en-US" sz="1999">
                <a:solidFill>
                  <a:srgbClr val="000000"/>
                </a:solidFill>
                <a:latin typeface="Quicksand Bold"/>
                <a:ea typeface="Quicksand Bold"/>
                <a:cs typeface="Quicksand Bold"/>
                <a:sym typeface="Quicksand Bold"/>
              </a:rPr>
              <a:t>Titles: Pony Club</a:t>
            </a:r>
          </a:p>
          <a:p>
            <a:pPr algn="l">
              <a:lnSpc>
                <a:spcPts val="2799"/>
              </a:lnSpc>
            </a:pPr>
            <a:r>
              <a:rPr lang="en-US" sz="1999">
                <a:solidFill>
                  <a:srgbClr val="000000"/>
                </a:solidFill>
                <a:latin typeface="Quicksand Bold"/>
                <a:ea typeface="Quicksand Bold"/>
                <a:cs typeface="Quicksand Bold"/>
                <a:sym typeface="Quicksand Bold"/>
              </a:rPr>
              <a:t>Headers: More Sugar Regular</a:t>
            </a:r>
          </a:p>
          <a:p>
            <a:pPr algn="l">
              <a:lnSpc>
                <a:spcPts val="2799"/>
              </a:lnSpc>
            </a:pPr>
            <a:r>
              <a:rPr lang="en-US" sz="1999">
                <a:solidFill>
                  <a:srgbClr val="000000"/>
                </a:solidFill>
                <a:latin typeface="Quicksand Bold"/>
                <a:ea typeface="Quicksand Bold"/>
                <a:cs typeface="Quicksand Bold"/>
                <a:sym typeface="Quicksand Bold"/>
              </a:rPr>
              <a:t>Body Copy: Quicksand Regular</a:t>
            </a:r>
          </a:p>
          <a:p>
            <a:pPr algn="l">
              <a:lnSpc>
                <a:spcPts val="2799"/>
              </a:lnSpc>
            </a:pPr>
          </a:p>
          <a:p>
            <a:pPr algn="l">
              <a:lnSpc>
                <a:spcPts val="2799"/>
              </a:lnSpc>
            </a:pPr>
            <a:r>
              <a:rPr lang="en-US" sz="1999">
                <a:solidFill>
                  <a:srgbClr val="000000"/>
                </a:solidFill>
                <a:latin typeface="Quicksand Medium"/>
                <a:ea typeface="Quicksand Medium"/>
                <a:cs typeface="Quicksand Medium"/>
                <a:sym typeface="Quicksand Medium"/>
              </a:rPr>
              <a:t>You can find these fonts online too. Happy designing! </a:t>
            </a:r>
          </a:p>
          <a:p>
            <a:pPr algn="l">
              <a:lnSpc>
                <a:spcPts val="2799"/>
              </a:lnSpc>
            </a:pPr>
          </a:p>
          <a:p>
            <a:pPr algn="l">
              <a:lnSpc>
                <a:spcPts val="2799"/>
              </a:lnSpc>
              <a:spcBef>
                <a:spcPct val="0"/>
              </a:spcBef>
            </a:pPr>
            <a:r>
              <a:rPr lang="en-US" sz="1999">
                <a:solidFill>
                  <a:srgbClr val="000000"/>
                </a:solidFill>
                <a:latin typeface="Quicksand Medium"/>
                <a:ea typeface="Quicksand Medium"/>
                <a:cs typeface="Quicksand Medium"/>
                <a:sym typeface="Quicksand Medium"/>
              </a:rPr>
              <a:t>Don't forget to delete this page before presenting. </a:t>
            </a:r>
          </a:p>
        </p:txBody>
      </p:sp>
      <p:sp>
        <p:nvSpPr>
          <p:cNvPr name="Freeform 4" id="4"/>
          <p:cNvSpPr/>
          <p:nvPr/>
        </p:nvSpPr>
        <p:spPr>
          <a:xfrm flipH="false" flipV="false" rot="0">
            <a:off x="6817076" y="4180390"/>
            <a:ext cx="3728600" cy="494887"/>
          </a:xfrm>
          <a:custGeom>
            <a:avLst/>
            <a:gdLst/>
            <a:ahLst/>
            <a:cxnLst/>
            <a:rect r="r" b="b" t="t" l="l"/>
            <a:pathLst>
              <a:path h="494887" w="3728600">
                <a:moveTo>
                  <a:pt x="0" y="0"/>
                </a:moveTo>
                <a:lnTo>
                  <a:pt x="3728600" y="0"/>
                </a:lnTo>
                <a:lnTo>
                  <a:pt x="3728600" y="494887"/>
                </a:lnTo>
                <a:lnTo>
                  <a:pt x="0" y="4948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5" id="5"/>
          <p:cNvSpPr/>
          <p:nvPr/>
        </p:nvSpPr>
        <p:spPr>
          <a:xfrm flipH="false" flipV="false" rot="0">
            <a:off x="10850016" y="2695634"/>
            <a:ext cx="5570377" cy="1974952"/>
          </a:xfrm>
          <a:custGeom>
            <a:avLst/>
            <a:gdLst/>
            <a:ahLst/>
            <a:cxnLst/>
            <a:rect r="r" b="b" t="t" l="l"/>
            <a:pathLst>
              <a:path h="1974952" w="5570377">
                <a:moveTo>
                  <a:pt x="0" y="0"/>
                </a:moveTo>
                <a:lnTo>
                  <a:pt x="5570377" y="0"/>
                </a:lnTo>
                <a:lnTo>
                  <a:pt x="5570377" y="1974951"/>
                </a:lnTo>
                <a:lnTo>
                  <a:pt x="0" y="197495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7111089" y="5272954"/>
            <a:ext cx="3140574" cy="2740864"/>
          </a:xfrm>
          <a:custGeom>
            <a:avLst/>
            <a:gdLst/>
            <a:ahLst/>
            <a:cxnLst/>
            <a:rect r="r" b="b" t="t" l="l"/>
            <a:pathLst>
              <a:path h="2740864" w="3140574">
                <a:moveTo>
                  <a:pt x="0" y="0"/>
                </a:moveTo>
                <a:lnTo>
                  <a:pt x="3140574" y="0"/>
                </a:lnTo>
                <a:lnTo>
                  <a:pt x="3140574" y="2740864"/>
                </a:lnTo>
                <a:lnTo>
                  <a:pt x="0" y="274086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10850016" y="5143500"/>
            <a:ext cx="2132191" cy="3022436"/>
          </a:xfrm>
          <a:custGeom>
            <a:avLst/>
            <a:gdLst/>
            <a:ahLst/>
            <a:cxnLst/>
            <a:rect r="r" b="b" t="t" l="l"/>
            <a:pathLst>
              <a:path h="3022436" w="2132191">
                <a:moveTo>
                  <a:pt x="0" y="0"/>
                </a:moveTo>
                <a:lnTo>
                  <a:pt x="2132191" y="0"/>
                </a:lnTo>
                <a:lnTo>
                  <a:pt x="2132191" y="3022436"/>
                </a:lnTo>
                <a:lnTo>
                  <a:pt x="0" y="302243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8" id="8"/>
          <p:cNvSpPr/>
          <p:nvPr/>
        </p:nvSpPr>
        <p:spPr>
          <a:xfrm flipH="false" flipV="false" rot="0">
            <a:off x="12982207" y="5143500"/>
            <a:ext cx="2088229" cy="3022436"/>
          </a:xfrm>
          <a:custGeom>
            <a:avLst/>
            <a:gdLst/>
            <a:ahLst/>
            <a:cxnLst/>
            <a:rect r="r" b="b" t="t" l="l"/>
            <a:pathLst>
              <a:path h="3022436" w="2088229">
                <a:moveTo>
                  <a:pt x="0" y="0"/>
                </a:moveTo>
                <a:lnTo>
                  <a:pt x="2088229" y="0"/>
                </a:lnTo>
                <a:lnTo>
                  <a:pt x="2088229" y="3022436"/>
                </a:lnTo>
                <a:lnTo>
                  <a:pt x="0" y="3022436"/>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8880065" y="2571453"/>
            <a:ext cx="1371598" cy="1331697"/>
          </a:xfrm>
          <a:custGeom>
            <a:avLst/>
            <a:gdLst/>
            <a:ahLst/>
            <a:cxnLst/>
            <a:rect r="r" b="b" t="t" l="l"/>
            <a:pathLst>
              <a:path h="1331697" w="1371598">
                <a:moveTo>
                  <a:pt x="0" y="0"/>
                </a:moveTo>
                <a:lnTo>
                  <a:pt x="1371598" y="0"/>
                </a:lnTo>
                <a:lnTo>
                  <a:pt x="1371598" y="1331697"/>
                </a:lnTo>
                <a:lnTo>
                  <a:pt x="0" y="1331697"/>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0" id="10"/>
          <p:cNvSpPr/>
          <p:nvPr/>
        </p:nvSpPr>
        <p:spPr>
          <a:xfrm flipH="false" flipV="false" rot="0">
            <a:off x="7157192" y="2755105"/>
            <a:ext cx="1524184" cy="964393"/>
          </a:xfrm>
          <a:custGeom>
            <a:avLst/>
            <a:gdLst/>
            <a:ahLst/>
            <a:cxnLst/>
            <a:rect r="r" b="b" t="t" l="l"/>
            <a:pathLst>
              <a:path h="964393" w="1524184">
                <a:moveTo>
                  <a:pt x="0" y="0"/>
                </a:moveTo>
                <a:lnTo>
                  <a:pt x="1524184" y="0"/>
                </a:lnTo>
                <a:lnTo>
                  <a:pt x="1524184" y="964392"/>
                </a:lnTo>
                <a:lnTo>
                  <a:pt x="0" y="964392"/>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1" id="11"/>
          <p:cNvSpPr/>
          <p:nvPr/>
        </p:nvSpPr>
        <p:spPr>
          <a:xfrm flipH="false" flipV="false" rot="0">
            <a:off x="15450532" y="5435320"/>
            <a:ext cx="1520922" cy="2438797"/>
          </a:xfrm>
          <a:custGeom>
            <a:avLst/>
            <a:gdLst/>
            <a:ahLst/>
            <a:cxnLst/>
            <a:rect r="r" b="b" t="t" l="l"/>
            <a:pathLst>
              <a:path h="2438797" w="1520922">
                <a:moveTo>
                  <a:pt x="0" y="0"/>
                </a:moveTo>
                <a:lnTo>
                  <a:pt x="1520923" y="0"/>
                </a:lnTo>
                <a:lnTo>
                  <a:pt x="1520923" y="2438796"/>
                </a:lnTo>
                <a:lnTo>
                  <a:pt x="0" y="2438796"/>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Tree>
  </p:cSld>
  <p:clrMapOvr>
    <a:masterClrMapping/>
  </p:clrMapOvr>
</p:sld>
</file>

<file path=ppt/slides/slide29.xml><?xml version="1.0" encoding="utf-8"?>
<p:sld xmlns:p="http://schemas.openxmlformats.org/presentationml/2006/main" xmlns:a="http://schemas.openxmlformats.org/drawingml/2006/main" xmlns:r="http://schemas.openxmlformats.org/officeDocument/2006/relationships">
  <p:cSld>
    <p:bg>
      <p:bgPr>
        <a:solidFill>
          <a:srgbClr val="BDD6FA"/>
        </a:solidFill>
      </p:bgPr>
    </p:bg>
    <p:spTree>
      <p:nvGrpSpPr>
        <p:cNvPr id="1" name=""/>
        <p:cNvGrpSpPr/>
        <p:nvPr/>
      </p:nvGrpSpPr>
      <p:grpSpPr>
        <a:xfrm>
          <a:off x="0" y="0"/>
          <a:ext cx="0" cy="0"/>
          <a:chOff x="0" y="0"/>
          <a:chExt cx="0" cy="0"/>
        </a:xfrm>
      </p:grpSpPr>
      <p:sp>
        <p:nvSpPr>
          <p:cNvPr name="Freeform 2" id="2"/>
          <p:cNvSpPr/>
          <p:nvPr/>
        </p:nvSpPr>
        <p:spPr>
          <a:xfrm flipH="false" flipV="false" rot="0">
            <a:off x="-2233929" y="-1670057"/>
            <a:ext cx="22324423" cy="9944516"/>
          </a:xfrm>
          <a:custGeom>
            <a:avLst/>
            <a:gdLst/>
            <a:ahLst/>
            <a:cxnLst/>
            <a:rect r="r" b="b" t="t" l="l"/>
            <a:pathLst>
              <a:path h="9944516" w="22324423">
                <a:moveTo>
                  <a:pt x="0" y="0"/>
                </a:moveTo>
                <a:lnTo>
                  <a:pt x="22324423" y="0"/>
                </a:lnTo>
                <a:lnTo>
                  <a:pt x="22324423" y="9944515"/>
                </a:lnTo>
                <a:lnTo>
                  <a:pt x="0" y="9944515"/>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7522977" y="3731912"/>
            <a:ext cx="3243758" cy="914400"/>
          </a:xfrm>
          <a:prstGeom prst="rect">
            <a:avLst/>
          </a:prstGeom>
        </p:spPr>
        <p:txBody>
          <a:bodyPr anchor="t" rtlCol="false" tIns="0" lIns="0" bIns="0" rIns="0">
            <a:spAutoFit/>
          </a:bodyPr>
          <a:lstStyle/>
          <a:p>
            <a:pPr algn="ctr" marL="0" indent="0" lvl="0">
              <a:lnSpc>
                <a:spcPts val="7200"/>
              </a:lnSpc>
              <a:spcBef>
                <a:spcPct val="0"/>
              </a:spcBef>
            </a:pPr>
            <a:r>
              <a:rPr lang="en-US" sz="6000">
                <a:solidFill>
                  <a:srgbClr val="E4569E"/>
                </a:solidFill>
                <a:latin typeface="Pony Club"/>
                <a:ea typeface="Pony Club"/>
                <a:cs typeface="Pony Club"/>
                <a:sym typeface="Pony Club"/>
              </a:rPr>
              <a:t>Credits</a:t>
            </a:r>
          </a:p>
        </p:txBody>
      </p:sp>
      <p:sp>
        <p:nvSpPr>
          <p:cNvPr name="TextBox 4" id="4"/>
          <p:cNvSpPr txBox="true"/>
          <p:nvPr/>
        </p:nvSpPr>
        <p:spPr>
          <a:xfrm rot="0">
            <a:off x="6040187" y="6442075"/>
            <a:ext cx="6209338" cy="2816225"/>
          </a:xfrm>
          <a:prstGeom prst="rect">
            <a:avLst/>
          </a:prstGeom>
        </p:spPr>
        <p:txBody>
          <a:bodyPr anchor="t" rtlCol="false" tIns="0" lIns="0" bIns="0" rIns="0">
            <a:spAutoFit/>
          </a:bodyPr>
          <a:lstStyle/>
          <a:p>
            <a:pPr algn="ctr">
              <a:lnSpc>
                <a:spcPts val="2800"/>
              </a:lnSpc>
            </a:pPr>
            <a:r>
              <a:rPr lang="en-US" sz="2000">
                <a:solidFill>
                  <a:srgbClr val="233466"/>
                </a:solidFill>
                <a:latin typeface="Quicksand Medium"/>
                <a:ea typeface="Quicksand Medium"/>
                <a:cs typeface="Quicksand Medium"/>
                <a:sym typeface="Quicksand Medium"/>
              </a:rPr>
              <a:t>This presentation template is free for everyone to use thanks to the following:</a:t>
            </a:r>
          </a:p>
          <a:p>
            <a:pPr algn="ctr">
              <a:lnSpc>
                <a:spcPts val="2800"/>
              </a:lnSpc>
            </a:pPr>
          </a:p>
          <a:p>
            <a:pPr algn="ctr">
              <a:lnSpc>
                <a:spcPts val="2800"/>
              </a:lnSpc>
            </a:pPr>
            <a:r>
              <a:rPr lang="en-US" sz="2000">
                <a:solidFill>
                  <a:srgbClr val="233466"/>
                </a:solidFill>
                <a:latin typeface="Quicksand Medium"/>
                <a:ea typeface="Quicksand Medium"/>
                <a:cs typeface="Quicksand Medium"/>
                <a:sym typeface="Quicksand Medium"/>
              </a:rPr>
              <a:t>SlidesCarnival for the presentation template</a:t>
            </a:r>
          </a:p>
          <a:p>
            <a:pPr algn="ctr">
              <a:lnSpc>
                <a:spcPts val="2800"/>
              </a:lnSpc>
            </a:pPr>
            <a:r>
              <a:rPr lang="en-US" sz="2000">
                <a:solidFill>
                  <a:srgbClr val="233466"/>
                </a:solidFill>
                <a:latin typeface="Quicksand Medium"/>
                <a:ea typeface="Quicksand Medium"/>
                <a:cs typeface="Quicksand Medium"/>
                <a:sym typeface="Quicksand Medium"/>
              </a:rPr>
              <a:t>Pexels and Pixabay for the photos</a:t>
            </a:r>
          </a:p>
          <a:p>
            <a:pPr algn="ctr">
              <a:lnSpc>
                <a:spcPts val="2800"/>
              </a:lnSpc>
            </a:pPr>
          </a:p>
          <a:p>
            <a:pPr algn="ctr">
              <a:lnSpc>
                <a:spcPts val="2800"/>
              </a:lnSpc>
            </a:pPr>
            <a:r>
              <a:rPr lang="en-US" sz="2000">
                <a:solidFill>
                  <a:srgbClr val="233466"/>
                </a:solidFill>
                <a:latin typeface="Quicksand Medium"/>
                <a:ea typeface="Quicksand Medium"/>
                <a:cs typeface="Quicksand Medium"/>
                <a:sym typeface="Quicksand Medium"/>
              </a:rPr>
              <a:t>Happy Designing!</a:t>
            </a:r>
          </a:p>
          <a:p>
            <a:pPr algn="ctr">
              <a:lnSpc>
                <a:spcPts val="2800"/>
              </a:lnSpc>
              <a:spcBef>
                <a:spcPct val="0"/>
              </a:spcBef>
            </a:pPr>
          </a:p>
        </p:txBody>
      </p:sp>
      <p:sp>
        <p:nvSpPr>
          <p:cNvPr name="Freeform 5" id="5"/>
          <p:cNvSpPr/>
          <p:nvPr/>
        </p:nvSpPr>
        <p:spPr>
          <a:xfrm flipH="false" flipV="false" rot="0">
            <a:off x="7131085" y="4988131"/>
            <a:ext cx="4027543" cy="1006886"/>
          </a:xfrm>
          <a:custGeom>
            <a:avLst/>
            <a:gdLst/>
            <a:ahLst/>
            <a:cxnLst/>
            <a:rect r="r" b="b" t="t" l="l"/>
            <a:pathLst>
              <a:path h="1006886" w="4027543">
                <a:moveTo>
                  <a:pt x="0" y="0"/>
                </a:moveTo>
                <a:lnTo>
                  <a:pt x="4027542" y="0"/>
                </a:lnTo>
                <a:lnTo>
                  <a:pt x="4027542" y="1006885"/>
                </a:lnTo>
                <a:lnTo>
                  <a:pt x="0" y="100688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6" id="6"/>
          <p:cNvSpPr/>
          <p:nvPr/>
        </p:nvSpPr>
        <p:spPr>
          <a:xfrm flipH="false" flipV="false" rot="0">
            <a:off x="-722396" y="-1096730"/>
            <a:ext cx="5892186" cy="5835694"/>
          </a:xfrm>
          <a:custGeom>
            <a:avLst/>
            <a:gdLst/>
            <a:ahLst/>
            <a:cxnLst/>
            <a:rect r="r" b="b" t="t" l="l"/>
            <a:pathLst>
              <a:path h="5835694" w="5892186">
                <a:moveTo>
                  <a:pt x="0" y="0"/>
                </a:moveTo>
                <a:lnTo>
                  <a:pt x="5892186" y="0"/>
                </a:lnTo>
                <a:lnTo>
                  <a:pt x="5892186" y="5835693"/>
                </a:lnTo>
                <a:lnTo>
                  <a:pt x="0" y="583569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13119921" y="-692194"/>
            <a:ext cx="5892186" cy="5835694"/>
          </a:xfrm>
          <a:custGeom>
            <a:avLst/>
            <a:gdLst/>
            <a:ahLst/>
            <a:cxnLst/>
            <a:rect r="r" b="b" t="t" l="l"/>
            <a:pathLst>
              <a:path h="5835694" w="5892186">
                <a:moveTo>
                  <a:pt x="0" y="0"/>
                </a:moveTo>
                <a:lnTo>
                  <a:pt x="5892187" y="0"/>
                </a:lnTo>
                <a:lnTo>
                  <a:pt x="5892187" y="5835694"/>
                </a:lnTo>
                <a:lnTo>
                  <a:pt x="0" y="583569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8" id="8"/>
          <p:cNvSpPr/>
          <p:nvPr/>
        </p:nvSpPr>
        <p:spPr>
          <a:xfrm flipH="false" flipV="false" rot="0">
            <a:off x="1028700" y="6489700"/>
            <a:ext cx="3536066" cy="3285327"/>
          </a:xfrm>
          <a:custGeom>
            <a:avLst/>
            <a:gdLst/>
            <a:ahLst/>
            <a:cxnLst/>
            <a:rect r="r" b="b" t="t" l="l"/>
            <a:pathLst>
              <a:path h="3285327" w="3536066">
                <a:moveTo>
                  <a:pt x="0" y="0"/>
                </a:moveTo>
                <a:lnTo>
                  <a:pt x="3536066" y="0"/>
                </a:lnTo>
                <a:lnTo>
                  <a:pt x="3536066" y="3285327"/>
                </a:lnTo>
                <a:lnTo>
                  <a:pt x="0" y="328532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9" id="9"/>
          <p:cNvSpPr/>
          <p:nvPr/>
        </p:nvSpPr>
        <p:spPr>
          <a:xfrm flipH="false" flipV="false" rot="0">
            <a:off x="14282592" y="6911976"/>
            <a:ext cx="2976708" cy="2863051"/>
          </a:xfrm>
          <a:custGeom>
            <a:avLst/>
            <a:gdLst/>
            <a:ahLst/>
            <a:cxnLst/>
            <a:rect r="r" b="b" t="t" l="l"/>
            <a:pathLst>
              <a:path h="2863051" w="2976708">
                <a:moveTo>
                  <a:pt x="0" y="0"/>
                </a:moveTo>
                <a:lnTo>
                  <a:pt x="2976708" y="0"/>
                </a:lnTo>
                <a:lnTo>
                  <a:pt x="2976708" y="2863051"/>
                </a:lnTo>
                <a:lnTo>
                  <a:pt x="0" y="2863051"/>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DAGMByGKcP8</dc:identifier>
  <dcterms:modified xsi:type="dcterms:W3CDTF">2011-08-01T06:04:30Z</dcterms:modified>
  <cp:revision>1</cp:revision>
  <dc:title>Copia de Magical Unicorns in the Castle Storybook Presentation</dc:title>
</cp:coreProperties>
</file>