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374" r:id="rId3"/>
    <p:sldId id="388" r:id="rId4"/>
    <p:sldId id="375" r:id="rId5"/>
    <p:sldId id="376" r:id="rId6"/>
    <p:sldId id="378" r:id="rId7"/>
    <p:sldId id="367" r:id="rId8"/>
    <p:sldId id="389" r:id="rId9"/>
    <p:sldId id="390" r:id="rId10"/>
    <p:sldId id="391" r:id="rId11"/>
    <p:sldId id="392" r:id="rId12"/>
    <p:sldId id="393" r:id="rId13"/>
    <p:sldId id="394" r:id="rId14"/>
    <p:sldId id="395" r:id="rId15"/>
    <p:sldId id="396" r:id="rId16"/>
    <p:sldId id="397" r:id="rId17"/>
    <p:sldId id="398" r:id="rId18"/>
    <p:sldId id="292" r:id="rId19"/>
    <p:sldId id="287" r:id="rId20"/>
    <p:sldId id="288" r:id="rId21"/>
    <p:sldId id="289" r:id="rId22"/>
    <p:sldId id="290" r:id="rId23"/>
    <p:sldId id="291" r:id="rId24"/>
    <p:sldId id="294" r:id="rId25"/>
    <p:sldId id="293" r:id="rId26"/>
    <p:sldId id="295" r:id="rId27"/>
    <p:sldId id="447" r:id="rId28"/>
  </p:sldIdLst>
  <p:sldSz cx="12192000" cy="6858000"/>
  <p:notesSz cx="6858000" cy="9144000"/>
  <p:embeddedFontLst>
    <p:embeddedFont>
      <p:font typeface="Calibri Light" panose="020F0302020204030204" pitchFamily="34" charset="0"/>
      <p:regular r:id="rId31"/>
      <p:italic r:id="rId32"/>
    </p:embeddedFont>
    <p:embeddedFont>
      <p:font typeface="Marck Script" panose="02000000000000000000" pitchFamily="2" charset="0"/>
      <p:regular r:id="rId33"/>
    </p:embeddedFont>
    <p:embeddedFont>
      <p:font typeface="맑은 고딕" panose="020B0503020000020004" pitchFamily="50" charset="-127"/>
      <p:regular r:id="rId34"/>
      <p:bold r:id="rId35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53539"/>
    <a:srgbClr val="D49468"/>
    <a:srgbClr val="092C30"/>
    <a:srgbClr val="B75633"/>
    <a:srgbClr val="E1D5C9"/>
    <a:srgbClr val="F1F1E7"/>
    <a:srgbClr val="00C4CC"/>
    <a:srgbClr val="626E74"/>
    <a:srgbClr val="A2ABB0"/>
    <a:srgbClr val="286DF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216" autoAdjust="0"/>
    <p:restoredTop sz="94660"/>
  </p:normalViewPr>
  <p:slideViewPr>
    <p:cSldViewPr snapToGrid="0">
      <p:cViewPr varScale="1">
        <p:scale>
          <a:sx n="109" d="100"/>
          <a:sy n="109" d="100"/>
        </p:scale>
        <p:origin x="600" y="78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2172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2020-11-23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2.sv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6.sv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image" Target="../media/image1.png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5.pn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4.sv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8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3.png"/><Relationship Id="rId9" Type="http://schemas.openxmlformats.org/officeDocument/2006/relationships/image" Target="../media/image7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7.pn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1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6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8.svg"/><Relationship Id="rId9" Type="http://schemas.openxmlformats.org/officeDocument/2006/relationships/image" Target="../media/image5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7.pn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1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6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8.svg"/><Relationship Id="rId9" Type="http://schemas.openxmlformats.org/officeDocument/2006/relationships/image" Target="../media/image5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7.pn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1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6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8.svg"/><Relationship Id="rId9" Type="http://schemas.openxmlformats.org/officeDocument/2006/relationships/image" Target="../media/image5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7.pn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1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6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8.svg"/><Relationship Id="rId9" Type="http://schemas.openxmlformats.org/officeDocument/2006/relationships/image" Target="../media/image5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7.pn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1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6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8.svg"/><Relationship Id="rId9" Type="http://schemas.openxmlformats.org/officeDocument/2006/relationships/image" Target="../media/image5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7.pn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1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6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8.svg"/><Relationship Id="rId9" Type="http://schemas.openxmlformats.org/officeDocument/2006/relationships/image" Target="../media/image5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7.pn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1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6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8.svg"/><Relationship Id="rId9" Type="http://schemas.openxmlformats.org/officeDocument/2006/relationships/image" Target="../media/image5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26" Type="http://schemas.openxmlformats.org/officeDocument/2006/relationships/image" Target="../media/image24.svg"/><Relationship Id="rId3" Type="http://schemas.openxmlformats.org/officeDocument/2006/relationships/image" Target="../media/image7.png"/><Relationship Id="rId21" Type="http://schemas.openxmlformats.org/officeDocument/2006/relationships/image" Target="../media/image19.png"/><Relationship Id="rId34" Type="http://schemas.openxmlformats.org/officeDocument/2006/relationships/image" Target="../media/image32.sv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5" Type="http://schemas.openxmlformats.org/officeDocument/2006/relationships/image" Target="../media/image23.png"/><Relationship Id="rId33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29" Type="http://schemas.openxmlformats.org/officeDocument/2006/relationships/image" Target="../media/image2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32" Type="http://schemas.openxmlformats.org/officeDocument/2006/relationships/image" Target="../media/image30.svg"/><Relationship Id="rId5" Type="http://schemas.openxmlformats.org/officeDocument/2006/relationships/image" Target="../media/image1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28" Type="http://schemas.openxmlformats.org/officeDocument/2006/relationships/image" Target="../media/image26.svg"/><Relationship Id="rId36" Type="http://schemas.openxmlformats.org/officeDocument/2006/relationships/image" Target="../media/image34.svg"/><Relationship Id="rId10" Type="http://schemas.openxmlformats.org/officeDocument/2006/relationships/image" Target="../media/image6.svg"/><Relationship Id="rId19" Type="http://schemas.openxmlformats.org/officeDocument/2006/relationships/image" Target="../media/image17.png"/><Relationship Id="rId31" Type="http://schemas.openxmlformats.org/officeDocument/2006/relationships/image" Target="../media/image29.png"/><Relationship Id="rId4" Type="http://schemas.openxmlformats.org/officeDocument/2006/relationships/image" Target="../media/image8.svg"/><Relationship Id="rId9" Type="http://schemas.openxmlformats.org/officeDocument/2006/relationships/image" Target="../media/image5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Relationship Id="rId27" Type="http://schemas.openxmlformats.org/officeDocument/2006/relationships/image" Target="../media/image25.png"/><Relationship Id="rId30" Type="http://schemas.openxmlformats.org/officeDocument/2006/relationships/image" Target="../media/image28.svg"/><Relationship Id="rId35" Type="http://schemas.openxmlformats.org/officeDocument/2006/relationships/image" Target="../media/image33.pn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8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8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그래픽 19">
            <a:extLst>
              <a:ext uri="{FF2B5EF4-FFF2-40B4-BE49-F238E27FC236}">
                <a16:creationId xmlns:a16="http://schemas.microsoft.com/office/drawing/2014/main" id="{B75B4385-097F-4833-A504-3EE26EBE6437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408192" y="5439199"/>
            <a:ext cx="3752550" cy="1418800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A389F67-3E0E-4A65-83DB-831D4F69D12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flipH="1" flipV="1">
            <a:off x="0" y="-1"/>
            <a:ext cx="4204376" cy="251521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4FFD922D-EBDF-4195-BD84-F465F9529D2A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9040887" y="4334330"/>
            <a:ext cx="1229823" cy="2472869"/>
          </a:xfrm>
          <a:prstGeom prst="rect">
            <a:avLst/>
          </a:prstGeom>
        </p:spPr>
      </p:pic>
      <p:pic>
        <p:nvPicPr>
          <p:cNvPr id="4" name="Graphic 3">
            <a:hlinkClick r:id="rId8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83A2422E-A5BF-4CC4-B5F6-827C2E4FF534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8549340" y="0"/>
            <a:ext cx="3642660" cy="3269790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16AFC324-AADD-4BD7-B6A2-E8AB7291991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0281680" y="0"/>
            <a:ext cx="1910319" cy="1651000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2871840C-697A-414A-BB53-1382EBF391DD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0353174" y="389188"/>
            <a:ext cx="1544610" cy="1909776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61239A57-877C-4499-BBD4-D32117BEFFEA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8702264" y="665953"/>
            <a:ext cx="1164066" cy="118330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E327A93C-867D-45B8-9EDC-9DF0AE7EA7E9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246024" y="0"/>
            <a:ext cx="3643930" cy="1449211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6231EFA-812B-46BD-887F-90BEF4CAC01F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1484739" y="138240"/>
            <a:ext cx="1795345" cy="131097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D07BDFF-E6A0-4BAF-B5A6-7055DD88ECC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4945834"/>
            <a:ext cx="3651006" cy="1912166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CEA58227-0A1B-4CD4-B893-486EDB35C60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3002020" y="5764123"/>
            <a:ext cx="3880820" cy="1093876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81AE11E-846E-44D0-802A-20AD2B943387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535165" y="5394853"/>
            <a:ext cx="2793912" cy="1463146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E812D1FA-236A-459C-AD47-F4CC8E35EC49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1185706" y="5296105"/>
            <a:ext cx="1492830" cy="1414554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CF6426AA-3F31-47E4-8837-39392B576BB9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9628011" y="4161630"/>
            <a:ext cx="2563989" cy="2696369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25A46F12-7C85-4DFD-8B5A-6A4083BD60F9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8673483" y="4614509"/>
            <a:ext cx="3518517" cy="2243490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356A53-D03B-438D-8266-104476D9A2E5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9303864" y="5262473"/>
            <a:ext cx="2668499" cy="15955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1BFBAEC-E4B2-452F-82E4-70317BE55BE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643357" y="6006435"/>
            <a:ext cx="2252281" cy="851564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B96418C1-D90E-4C27-959A-A9C5D911BDA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-2441" y="0"/>
            <a:ext cx="2523467" cy="15096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6504BA4-6D98-47C1-8E3E-6AFD32C5D0F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00701" y="5343294"/>
            <a:ext cx="738140" cy="148421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3124F78-36AE-417F-B5BF-B7D06587788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005675" y="1"/>
            <a:ext cx="2186325" cy="196252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66E832F-33DB-4719-B55E-77285925078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045426" y="1"/>
            <a:ext cx="1146574" cy="99093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AEA535-7FB8-47DA-80C7-B9367C11401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88336" y="233591"/>
            <a:ext cx="927075" cy="114624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BA4F2C3-617A-42BA-B114-719E2E755F4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97460" y="399706"/>
            <a:ext cx="698673" cy="71022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0374A7A-6B58-4C82-8CDB-1C1DEF61985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5222" y="1"/>
            <a:ext cx="2187088" cy="86981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2725AA5-BE92-4694-8BE9-3588A9E835E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88700" y="82972"/>
            <a:ext cx="1077566" cy="78684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3D0AAAF-F8FE-4429-849C-767933186519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5710317"/>
            <a:ext cx="2191335" cy="11476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B7B64AD-EDF5-4B46-A918-762C0CDD927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799372" y="6201455"/>
            <a:ext cx="2329269" cy="65654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FEFD73-1420-4AA5-A7E4-B36868C6B20D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318765" y="5979819"/>
            <a:ext cx="1676907" cy="8781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79172E6-CCEE-4EBD-960A-470A371CB83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9220" y="5920550"/>
            <a:ext cx="895997" cy="849016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84BBDD7-F8C8-41CC-A6D2-B42B6CBCEA84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0653093" y="5239639"/>
            <a:ext cx="1538907" cy="16183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8EC2922-074D-4793-A852-E0C98BC5B7FC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080185" y="5511457"/>
            <a:ext cx="2111815" cy="134654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DB4251B-7F10-42D9-ADDE-96F5B7B2A9C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458540" y="5900365"/>
            <a:ext cx="1601634" cy="95763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281819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1BFBAEC-E4B2-452F-82E4-70317BE55BE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643357" y="6006435"/>
            <a:ext cx="2252281" cy="851564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B96418C1-D90E-4C27-959A-A9C5D911BDA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-2441" y="0"/>
            <a:ext cx="2523467" cy="15096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6504BA4-6D98-47C1-8E3E-6AFD32C5D0F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00701" y="5343294"/>
            <a:ext cx="738140" cy="148421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3124F78-36AE-417F-B5BF-B7D06587788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005675" y="1"/>
            <a:ext cx="2186325" cy="196252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66E832F-33DB-4719-B55E-77285925078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045426" y="1"/>
            <a:ext cx="1146574" cy="99093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AEA535-7FB8-47DA-80C7-B9367C11401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88336" y="233591"/>
            <a:ext cx="927075" cy="114624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BA4F2C3-617A-42BA-B114-719E2E755F4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97460" y="399706"/>
            <a:ext cx="698673" cy="71022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0374A7A-6B58-4C82-8CDB-1C1DEF61985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5222" y="1"/>
            <a:ext cx="2187088" cy="86981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2725AA5-BE92-4694-8BE9-3588A9E835E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88700" y="82972"/>
            <a:ext cx="1077566" cy="78684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3D0AAAF-F8FE-4429-849C-767933186519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5710317"/>
            <a:ext cx="2191335" cy="11476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B7B64AD-EDF5-4B46-A918-762C0CDD927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799372" y="6201455"/>
            <a:ext cx="2329269" cy="65654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FEFD73-1420-4AA5-A7E4-B36868C6B20D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318765" y="5979819"/>
            <a:ext cx="1676907" cy="8781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79172E6-CCEE-4EBD-960A-470A371CB83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9220" y="5920550"/>
            <a:ext cx="895997" cy="849016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84BBDD7-F8C8-41CC-A6D2-B42B6CBCEA84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0653093" y="5239639"/>
            <a:ext cx="1538907" cy="16183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8EC2922-074D-4793-A852-E0C98BC5B7FC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080185" y="5511457"/>
            <a:ext cx="2111815" cy="134654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DB4251B-7F10-42D9-ADDE-96F5B7B2A9C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458540" y="5900365"/>
            <a:ext cx="1601634" cy="957635"/>
          </a:xfrm>
          <a:prstGeom prst="rect">
            <a:avLst/>
          </a:prstGeom>
        </p:spPr>
      </p:pic>
      <p:sp>
        <p:nvSpPr>
          <p:cNvPr id="21" name="그림 개체 틀 4">
            <a:extLst>
              <a:ext uri="{FF2B5EF4-FFF2-40B4-BE49-F238E27FC236}">
                <a16:creationId xmlns:a16="http://schemas.microsoft.com/office/drawing/2014/main" id="{20DD708C-369F-4000-94CC-857B881DB12C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581900" y="750528"/>
            <a:ext cx="3848101" cy="5356944"/>
          </a:xfrm>
          <a:prstGeom prst="roundRect">
            <a:avLst>
              <a:gd name="adj" fmla="val 841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35071675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1BFBAEC-E4B2-452F-82E4-70317BE55BE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643357" y="6006435"/>
            <a:ext cx="2252281" cy="851564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B96418C1-D90E-4C27-959A-A9C5D911BDA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-2441" y="0"/>
            <a:ext cx="2523467" cy="15096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6504BA4-6D98-47C1-8E3E-6AFD32C5D0F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00701" y="5343294"/>
            <a:ext cx="738140" cy="148421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3124F78-36AE-417F-B5BF-B7D06587788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005675" y="1"/>
            <a:ext cx="2186325" cy="196252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66E832F-33DB-4719-B55E-77285925078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045426" y="1"/>
            <a:ext cx="1146574" cy="99093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AEA535-7FB8-47DA-80C7-B9367C11401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88336" y="233591"/>
            <a:ext cx="927075" cy="114624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BA4F2C3-617A-42BA-B114-719E2E755F4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97460" y="399706"/>
            <a:ext cx="698673" cy="71022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0374A7A-6B58-4C82-8CDB-1C1DEF61985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5222" y="1"/>
            <a:ext cx="2187088" cy="86981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2725AA5-BE92-4694-8BE9-3588A9E835E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88700" y="82972"/>
            <a:ext cx="1077566" cy="78684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3D0AAAF-F8FE-4429-849C-767933186519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5710317"/>
            <a:ext cx="2191335" cy="11476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B7B64AD-EDF5-4B46-A918-762C0CDD927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799372" y="6201455"/>
            <a:ext cx="2329269" cy="65654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FEFD73-1420-4AA5-A7E4-B36868C6B20D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318765" y="5979819"/>
            <a:ext cx="1676907" cy="8781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79172E6-CCEE-4EBD-960A-470A371CB83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9220" y="5920550"/>
            <a:ext cx="895997" cy="849016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84BBDD7-F8C8-41CC-A6D2-B42B6CBCEA84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0653093" y="5239639"/>
            <a:ext cx="1538907" cy="16183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8EC2922-074D-4793-A852-E0C98BC5B7FC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080185" y="5511457"/>
            <a:ext cx="2111815" cy="134654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DB4251B-7F10-42D9-ADDE-96F5B7B2A9C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458540" y="5900365"/>
            <a:ext cx="1601634" cy="957635"/>
          </a:xfrm>
          <a:prstGeom prst="rect">
            <a:avLst/>
          </a:prstGeom>
        </p:spPr>
      </p:pic>
      <p:sp>
        <p:nvSpPr>
          <p:cNvPr id="21" name="그림 개체 틀 2">
            <a:extLst>
              <a:ext uri="{FF2B5EF4-FFF2-40B4-BE49-F238E27FC236}">
                <a16:creationId xmlns:a16="http://schemas.microsoft.com/office/drawing/2014/main" id="{D6FA392B-0AE6-473A-847F-90987EB2B052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3735528" y="16399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2" name="그림 개체 틀 2">
            <a:extLst>
              <a:ext uri="{FF2B5EF4-FFF2-40B4-BE49-F238E27FC236}">
                <a16:creationId xmlns:a16="http://schemas.microsoft.com/office/drawing/2014/main" id="{18618B45-ED58-40CC-A932-C10289D23942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262958" y="16399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4" name="그림 개체 틀 2">
            <a:extLst>
              <a:ext uri="{FF2B5EF4-FFF2-40B4-BE49-F238E27FC236}">
                <a16:creationId xmlns:a16="http://schemas.microsoft.com/office/drawing/2014/main" id="{DB6D1B06-60A5-4EFA-8BCC-572B3E897438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790387" y="16399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5" name="그림 개체 틀 2">
            <a:extLst>
              <a:ext uri="{FF2B5EF4-FFF2-40B4-BE49-F238E27FC236}">
                <a16:creationId xmlns:a16="http://schemas.microsoft.com/office/drawing/2014/main" id="{D52AAD51-F021-4D04-B6B6-BC622A0069F0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208098" y="16399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03734745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1BFBAEC-E4B2-452F-82E4-70317BE55BE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643357" y="6006435"/>
            <a:ext cx="2252281" cy="851564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B96418C1-D90E-4C27-959A-A9C5D911BDA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-2441" y="0"/>
            <a:ext cx="2523467" cy="15096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6504BA4-6D98-47C1-8E3E-6AFD32C5D0F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00701" y="5343294"/>
            <a:ext cx="738140" cy="148421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3124F78-36AE-417F-B5BF-B7D06587788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005675" y="1"/>
            <a:ext cx="2186325" cy="196252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66E832F-33DB-4719-B55E-77285925078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045426" y="1"/>
            <a:ext cx="1146574" cy="99093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AEA535-7FB8-47DA-80C7-B9367C11401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88336" y="233591"/>
            <a:ext cx="927075" cy="114624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BA4F2C3-617A-42BA-B114-719E2E755F4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97460" y="399706"/>
            <a:ext cx="698673" cy="71022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0374A7A-6B58-4C82-8CDB-1C1DEF61985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5222" y="1"/>
            <a:ext cx="2187088" cy="86981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2725AA5-BE92-4694-8BE9-3588A9E835E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88700" y="82972"/>
            <a:ext cx="1077566" cy="78684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3D0AAAF-F8FE-4429-849C-767933186519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5710317"/>
            <a:ext cx="2191335" cy="11476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B7B64AD-EDF5-4B46-A918-762C0CDD927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799372" y="6201455"/>
            <a:ext cx="2329269" cy="65654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FEFD73-1420-4AA5-A7E4-B36868C6B20D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318765" y="5979819"/>
            <a:ext cx="1676907" cy="8781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79172E6-CCEE-4EBD-960A-470A371CB83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9220" y="5920550"/>
            <a:ext cx="895997" cy="849016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84BBDD7-F8C8-41CC-A6D2-B42B6CBCEA84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0653093" y="5239639"/>
            <a:ext cx="1538907" cy="16183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8EC2922-074D-4793-A852-E0C98BC5B7FC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080185" y="5511457"/>
            <a:ext cx="2111815" cy="134654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DB4251B-7F10-42D9-ADDE-96F5B7B2A9C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458540" y="5900365"/>
            <a:ext cx="1601634" cy="957635"/>
          </a:xfrm>
          <a:prstGeom prst="rect">
            <a:avLst/>
          </a:prstGeom>
        </p:spPr>
      </p:pic>
      <p:sp>
        <p:nvSpPr>
          <p:cNvPr id="21" name="그림 개체 틀 4">
            <a:extLst>
              <a:ext uri="{FF2B5EF4-FFF2-40B4-BE49-F238E27FC236}">
                <a16:creationId xmlns:a16="http://schemas.microsoft.com/office/drawing/2014/main" id="{D5FAAAB3-E618-4A33-BE2D-B7046100C078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6711962" y="0"/>
            <a:ext cx="4419592" cy="43942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90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2" name="그림 개체 틀 4">
            <a:extLst>
              <a:ext uri="{FF2B5EF4-FFF2-40B4-BE49-F238E27FC236}">
                <a16:creationId xmlns:a16="http://schemas.microsoft.com/office/drawing/2014/main" id="{8D3FE57C-A8BA-48CC-A0A4-8A99504F00A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1060437" y="0"/>
            <a:ext cx="4419592" cy="43942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90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7633873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1BFBAEC-E4B2-452F-82E4-70317BE55BE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643357" y="6006435"/>
            <a:ext cx="2252281" cy="851564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B96418C1-D90E-4C27-959A-A9C5D911BDA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-2441" y="0"/>
            <a:ext cx="2523467" cy="15096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6504BA4-6D98-47C1-8E3E-6AFD32C5D0F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00701" y="5343294"/>
            <a:ext cx="738140" cy="148421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3124F78-36AE-417F-B5BF-B7D06587788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005675" y="1"/>
            <a:ext cx="2186325" cy="196252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66E832F-33DB-4719-B55E-77285925078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045426" y="1"/>
            <a:ext cx="1146574" cy="99093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AEA535-7FB8-47DA-80C7-B9367C11401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88336" y="233591"/>
            <a:ext cx="927075" cy="114624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BA4F2C3-617A-42BA-B114-719E2E755F4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97460" y="399706"/>
            <a:ext cx="698673" cy="71022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0374A7A-6B58-4C82-8CDB-1C1DEF61985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5222" y="1"/>
            <a:ext cx="2187088" cy="86981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2725AA5-BE92-4694-8BE9-3588A9E835E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88700" y="82972"/>
            <a:ext cx="1077566" cy="78684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3D0AAAF-F8FE-4429-849C-767933186519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5710317"/>
            <a:ext cx="2191335" cy="11476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B7B64AD-EDF5-4B46-A918-762C0CDD927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799372" y="6201455"/>
            <a:ext cx="2329269" cy="65654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FEFD73-1420-4AA5-A7E4-B36868C6B20D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318765" y="5979819"/>
            <a:ext cx="1676907" cy="8781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79172E6-CCEE-4EBD-960A-470A371CB83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9220" y="5920550"/>
            <a:ext cx="895997" cy="849016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84BBDD7-F8C8-41CC-A6D2-B42B6CBCEA84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0653093" y="5239639"/>
            <a:ext cx="1538907" cy="16183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8EC2922-074D-4793-A852-E0C98BC5B7FC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080185" y="5511457"/>
            <a:ext cx="2111815" cy="134654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DB4251B-7F10-42D9-ADDE-96F5B7B2A9C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458540" y="5900365"/>
            <a:ext cx="1601634" cy="957635"/>
          </a:xfrm>
          <a:prstGeom prst="rect">
            <a:avLst/>
          </a:prstGeom>
        </p:spPr>
      </p:pic>
      <p:sp>
        <p:nvSpPr>
          <p:cNvPr id="21" name="그림 개체 틀 4">
            <a:extLst>
              <a:ext uri="{FF2B5EF4-FFF2-40B4-BE49-F238E27FC236}">
                <a16:creationId xmlns:a16="http://schemas.microsoft.com/office/drawing/2014/main" id="{4847A6D8-E7CA-49A6-92E4-7384B1A1F8AB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93486" y="3428993"/>
            <a:ext cx="11205028" cy="2935509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7967487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1BFBAEC-E4B2-452F-82E4-70317BE55BE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643357" y="6006435"/>
            <a:ext cx="2252281" cy="851564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B96418C1-D90E-4C27-959A-A9C5D911BDA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-2441" y="0"/>
            <a:ext cx="2523467" cy="15096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6504BA4-6D98-47C1-8E3E-6AFD32C5D0F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00701" y="5343294"/>
            <a:ext cx="738140" cy="148421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3124F78-36AE-417F-B5BF-B7D06587788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005675" y="1"/>
            <a:ext cx="2186325" cy="196252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66E832F-33DB-4719-B55E-77285925078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045426" y="1"/>
            <a:ext cx="1146574" cy="99093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AEA535-7FB8-47DA-80C7-B9367C11401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88336" y="233591"/>
            <a:ext cx="927075" cy="114624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BA4F2C3-617A-42BA-B114-719E2E755F4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97460" y="399706"/>
            <a:ext cx="698673" cy="71022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0374A7A-6B58-4C82-8CDB-1C1DEF61985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5222" y="1"/>
            <a:ext cx="2187088" cy="86981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2725AA5-BE92-4694-8BE9-3588A9E835E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88700" y="82972"/>
            <a:ext cx="1077566" cy="78684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3D0AAAF-F8FE-4429-849C-767933186519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5710317"/>
            <a:ext cx="2191335" cy="11476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B7B64AD-EDF5-4B46-A918-762C0CDD927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799372" y="6201455"/>
            <a:ext cx="2329269" cy="65654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FEFD73-1420-4AA5-A7E4-B36868C6B20D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318765" y="5979819"/>
            <a:ext cx="1676907" cy="8781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79172E6-CCEE-4EBD-960A-470A371CB83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9220" y="5920550"/>
            <a:ext cx="895997" cy="849016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84BBDD7-F8C8-41CC-A6D2-B42B6CBCEA84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0653093" y="5239639"/>
            <a:ext cx="1538907" cy="16183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8EC2922-074D-4793-A852-E0C98BC5B7FC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080185" y="5511457"/>
            <a:ext cx="2111815" cy="134654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DB4251B-7F10-42D9-ADDE-96F5B7B2A9C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458540" y="5900365"/>
            <a:ext cx="1601634" cy="957635"/>
          </a:xfrm>
          <a:prstGeom prst="rect">
            <a:avLst/>
          </a:prstGeom>
        </p:spPr>
      </p:pic>
      <p:sp>
        <p:nvSpPr>
          <p:cNvPr id="24" name="그림 개체 틀 11">
            <a:extLst>
              <a:ext uri="{FF2B5EF4-FFF2-40B4-BE49-F238E27FC236}">
                <a16:creationId xmlns:a16="http://schemas.microsoft.com/office/drawing/2014/main" id="{FFE344D3-AA2C-4F1C-AE75-27A745091F8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329763" y="1279721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anchor="b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5" name="그림 개체 틀 11">
            <a:extLst>
              <a:ext uri="{FF2B5EF4-FFF2-40B4-BE49-F238E27FC236}">
                <a16:creationId xmlns:a16="http://schemas.microsoft.com/office/drawing/2014/main" id="{4F041369-35F7-4A0F-9054-8077C668CEC2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4161863" y="1279721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anchor="b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974224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1BFBAEC-E4B2-452F-82E4-70317BE55BE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643357" y="6006435"/>
            <a:ext cx="2252281" cy="851564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B96418C1-D90E-4C27-959A-A9C5D911BDA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-2441" y="0"/>
            <a:ext cx="2523467" cy="15096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6504BA4-6D98-47C1-8E3E-6AFD32C5D0F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00701" y="5343294"/>
            <a:ext cx="738140" cy="148421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3124F78-36AE-417F-B5BF-B7D06587788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005675" y="1"/>
            <a:ext cx="2186325" cy="196252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66E832F-33DB-4719-B55E-77285925078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045426" y="1"/>
            <a:ext cx="1146574" cy="99093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AEA535-7FB8-47DA-80C7-B9367C11401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88336" y="233591"/>
            <a:ext cx="927075" cy="114624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BA4F2C3-617A-42BA-B114-719E2E755F4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97460" y="399706"/>
            <a:ext cx="698673" cy="71022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0374A7A-6B58-4C82-8CDB-1C1DEF61985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5222" y="1"/>
            <a:ext cx="2187088" cy="86981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2725AA5-BE92-4694-8BE9-3588A9E835E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88700" y="82972"/>
            <a:ext cx="1077566" cy="78684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3D0AAAF-F8FE-4429-849C-767933186519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5710317"/>
            <a:ext cx="2191335" cy="11476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B7B64AD-EDF5-4B46-A918-762C0CDD927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799372" y="6201455"/>
            <a:ext cx="2329269" cy="65654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FEFD73-1420-4AA5-A7E4-B36868C6B20D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318765" y="5979819"/>
            <a:ext cx="1676907" cy="8781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79172E6-CCEE-4EBD-960A-470A371CB83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9220" y="5920550"/>
            <a:ext cx="895997" cy="849016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84BBDD7-F8C8-41CC-A6D2-B42B6CBCEA84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0653093" y="5239639"/>
            <a:ext cx="1538907" cy="16183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8EC2922-074D-4793-A852-E0C98BC5B7FC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080185" y="5511457"/>
            <a:ext cx="2111815" cy="134654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DB4251B-7F10-42D9-ADDE-96F5B7B2A9C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458540" y="5900365"/>
            <a:ext cx="1601634" cy="957635"/>
          </a:xfrm>
          <a:prstGeom prst="rect">
            <a:avLst/>
          </a:prstGeom>
        </p:spPr>
      </p:pic>
      <p:sp>
        <p:nvSpPr>
          <p:cNvPr id="22" name="그림 개체 틀 5">
            <a:extLst>
              <a:ext uri="{FF2B5EF4-FFF2-40B4-BE49-F238E27FC236}">
                <a16:creationId xmlns:a16="http://schemas.microsoft.com/office/drawing/2014/main" id="{5773190F-682C-4781-9B62-BF96ECC2D70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818642" y="930472"/>
            <a:ext cx="3825240" cy="5114925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963245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1BFBAEC-E4B2-452F-82E4-70317BE55BE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643357" y="6006435"/>
            <a:ext cx="2252281" cy="851564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B96418C1-D90E-4C27-959A-A9C5D911BDA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-2441" y="0"/>
            <a:ext cx="2523467" cy="15096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6504BA4-6D98-47C1-8E3E-6AFD32C5D0F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00701" y="5343294"/>
            <a:ext cx="738140" cy="148421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3124F78-36AE-417F-B5BF-B7D06587788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005675" y="1"/>
            <a:ext cx="2186325" cy="196252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66E832F-33DB-4719-B55E-77285925078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045426" y="1"/>
            <a:ext cx="1146574" cy="99093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AEA535-7FB8-47DA-80C7-B9367C11401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88336" y="233591"/>
            <a:ext cx="927075" cy="114624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BA4F2C3-617A-42BA-B114-719E2E755F4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97460" y="399706"/>
            <a:ext cx="698673" cy="71022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0374A7A-6B58-4C82-8CDB-1C1DEF61985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5222" y="1"/>
            <a:ext cx="2187088" cy="86981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2725AA5-BE92-4694-8BE9-3588A9E835E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88700" y="82972"/>
            <a:ext cx="1077566" cy="78684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3D0AAAF-F8FE-4429-849C-767933186519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-6106" y="5710317"/>
            <a:ext cx="2191335" cy="11476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B7B64AD-EDF5-4B46-A918-762C0CDD9279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799372" y="6201455"/>
            <a:ext cx="2329269" cy="65654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0FEFD73-1420-4AA5-A7E4-B36868C6B20D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318765" y="5979819"/>
            <a:ext cx="1676907" cy="8781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79172E6-CCEE-4EBD-960A-470A371CB83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9220" y="5920550"/>
            <a:ext cx="895997" cy="849016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84BBDD7-F8C8-41CC-A6D2-B42B6CBCEA84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0653093" y="5239639"/>
            <a:ext cx="1538907" cy="16183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8EC2922-074D-4793-A852-E0C98BC5B7FC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080185" y="5511457"/>
            <a:ext cx="2111815" cy="134654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DB4251B-7F10-42D9-ADDE-96F5B7B2A9C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458540" y="5900365"/>
            <a:ext cx="1601634" cy="957635"/>
          </a:xfrm>
          <a:prstGeom prst="rect">
            <a:avLst/>
          </a:prstGeom>
        </p:spPr>
      </p:pic>
      <p:sp>
        <p:nvSpPr>
          <p:cNvPr id="22" name="그림 개체 틀 8">
            <a:extLst>
              <a:ext uri="{FF2B5EF4-FFF2-40B4-BE49-F238E27FC236}">
                <a16:creationId xmlns:a16="http://schemas.microsoft.com/office/drawing/2014/main" id="{DD1394C1-897F-4309-9C5A-5C6CB7F29E9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282700" y="1038225"/>
            <a:ext cx="6273800" cy="3784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587209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05353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87" r:id="rId10"/>
    <p:sldLayoutId id="2147483664" r:id="rId11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6.svg"/><Relationship Id="rId2" Type="http://schemas.openxmlformats.org/officeDocument/2006/relationships/image" Target="../media/image35.png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8.svg"/><Relationship Id="rId4" Type="http://schemas.openxmlformats.org/officeDocument/2006/relationships/image" Target="../media/image37.png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40.svg"/><Relationship Id="rId2" Type="http://schemas.openxmlformats.org/officeDocument/2006/relationships/image" Target="../media/image39.png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42.svg"/><Relationship Id="rId4" Type="http://schemas.openxmlformats.org/officeDocument/2006/relationships/image" Target="../media/image41.pn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4.svg"/><Relationship Id="rId2" Type="http://schemas.openxmlformats.org/officeDocument/2006/relationships/image" Target="../media/image43.png"/><Relationship Id="rId1" Type="http://schemas.openxmlformats.org/officeDocument/2006/relationships/slideLayout" Target="../slideLayouts/slideLayout7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6.svg"/><Relationship Id="rId2" Type="http://schemas.openxmlformats.org/officeDocument/2006/relationships/image" Target="../media/image45.png"/><Relationship Id="rId1" Type="http://schemas.openxmlformats.org/officeDocument/2006/relationships/slideLayout" Target="../slideLayouts/slideLayout8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8.svg"/><Relationship Id="rId2" Type="http://schemas.openxmlformats.org/officeDocument/2006/relationships/image" Target="../media/image47.png"/><Relationship Id="rId1" Type="http://schemas.openxmlformats.org/officeDocument/2006/relationships/slideLayout" Target="../slideLayouts/slideLayout9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1.xml"/><Relationship Id="rId4" Type="http://schemas.openxmlformats.org/officeDocument/2006/relationships/image" Target="../media/image8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Marck+Script" TargetMode="External"/><Relationship Id="rId2" Type="http://schemas.openxmlformats.org/officeDocument/2006/relationships/image" Target="../media/image49.png"/><Relationship Id="rId1" Type="http://schemas.openxmlformats.org/officeDocument/2006/relationships/slideLayout" Target="../slideLayouts/slideLayout1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DFFFBEE1-083C-4223-BD05-8B41B8C984F8}"/>
              </a:ext>
            </a:extLst>
          </p:cNvPr>
          <p:cNvSpPr txBox="1"/>
          <p:nvPr/>
        </p:nvSpPr>
        <p:spPr>
          <a:xfrm>
            <a:off x="1431468" y="1973640"/>
            <a:ext cx="9833432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80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Creative workshop</a:t>
            </a:r>
            <a:endParaRPr lang="ko-KR" altLang="en-US" sz="80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45C8A174-3F01-422F-8DA6-6C520152C975}"/>
              </a:ext>
            </a:extLst>
          </p:cNvPr>
          <p:cNvSpPr txBox="1"/>
          <p:nvPr/>
        </p:nvSpPr>
        <p:spPr>
          <a:xfrm>
            <a:off x="1489524" y="3297079"/>
            <a:ext cx="800721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4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05567510-7A2B-4003-9A70-FDAABA44BEF0}"/>
              </a:ext>
            </a:extLst>
          </p:cNvPr>
          <p:cNvSpPr txBox="1"/>
          <p:nvPr/>
        </p:nvSpPr>
        <p:spPr>
          <a:xfrm>
            <a:off x="1489524" y="3826068"/>
            <a:ext cx="482760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</a:rPr>
              <a:t>COMPANY NAME  /  00. 00. 20xx</a:t>
            </a:r>
            <a:endParaRPr lang="ko-KR" alt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extBox 16">
            <a:extLst>
              <a:ext uri="{FF2B5EF4-FFF2-40B4-BE49-F238E27FC236}">
                <a16:creationId xmlns:a16="http://schemas.microsoft.com/office/drawing/2014/main" id="{48B16971-6A71-4D8D-B5CF-8B2C9432F45A}"/>
              </a:ext>
            </a:extLst>
          </p:cNvPr>
          <p:cNvSpPr txBox="1"/>
          <p:nvPr/>
        </p:nvSpPr>
        <p:spPr>
          <a:xfrm>
            <a:off x="2483082" y="2805025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048E14F9-6E91-46C1-AFE5-310A883427A3}"/>
              </a:ext>
            </a:extLst>
          </p:cNvPr>
          <p:cNvSpPr/>
          <p:nvPr/>
        </p:nvSpPr>
        <p:spPr>
          <a:xfrm>
            <a:off x="2406882" y="2418725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9535D986-93D1-4F28-9E39-A3C4A93B9C4B}"/>
              </a:ext>
            </a:extLst>
          </p:cNvPr>
          <p:cNvSpPr/>
          <p:nvPr/>
        </p:nvSpPr>
        <p:spPr>
          <a:xfrm>
            <a:off x="1751239" y="2298795"/>
            <a:ext cx="8658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8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CA9B0992-6C56-47E7-885E-E3162229C798}"/>
              </a:ext>
            </a:extLst>
          </p:cNvPr>
          <p:cNvSpPr txBox="1"/>
          <p:nvPr/>
        </p:nvSpPr>
        <p:spPr>
          <a:xfrm>
            <a:off x="7356253" y="2805025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3E2B4A13-B964-4EAB-882D-6767154F6348}"/>
              </a:ext>
            </a:extLst>
          </p:cNvPr>
          <p:cNvSpPr/>
          <p:nvPr/>
        </p:nvSpPr>
        <p:spPr>
          <a:xfrm>
            <a:off x="7280053" y="2418725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5DEA04CC-5537-4748-AC29-2FE0EAF7672E}"/>
              </a:ext>
            </a:extLst>
          </p:cNvPr>
          <p:cNvSpPr/>
          <p:nvPr/>
        </p:nvSpPr>
        <p:spPr>
          <a:xfrm>
            <a:off x="6624410" y="2298795"/>
            <a:ext cx="8658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8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1C9232B0-327C-4055-965D-2DBEF6924535}"/>
              </a:ext>
            </a:extLst>
          </p:cNvPr>
          <p:cNvSpPr txBox="1"/>
          <p:nvPr/>
        </p:nvSpPr>
        <p:spPr>
          <a:xfrm>
            <a:off x="2483082" y="4636402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D1604C0C-45CE-4FE2-A758-79E7B129DD4A}"/>
              </a:ext>
            </a:extLst>
          </p:cNvPr>
          <p:cNvSpPr/>
          <p:nvPr/>
        </p:nvSpPr>
        <p:spPr>
          <a:xfrm>
            <a:off x="2406882" y="4250102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1BEEC853-0625-4DB5-BC82-1012CAEE3470}"/>
              </a:ext>
            </a:extLst>
          </p:cNvPr>
          <p:cNvSpPr/>
          <p:nvPr/>
        </p:nvSpPr>
        <p:spPr>
          <a:xfrm>
            <a:off x="1751239" y="4130172"/>
            <a:ext cx="8658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>
                <a:solidFill>
                  <a:schemeClr val="bg1"/>
                </a:solidFill>
                <a:latin typeface="+mj-lt"/>
              </a:rPr>
              <a:t>03</a:t>
            </a:r>
            <a:endParaRPr lang="ko-KR" altLang="en-US" sz="28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58D52D-5F1D-4435-967B-028767CC84A6}"/>
              </a:ext>
            </a:extLst>
          </p:cNvPr>
          <p:cNvSpPr txBox="1"/>
          <p:nvPr/>
        </p:nvSpPr>
        <p:spPr>
          <a:xfrm>
            <a:off x="7356253" y="4636402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44983F2C-4F58-4AFC-9CBA-0CBBD841213C}"/>
              </a:ext>
            </a:extLst>
          </p:cNvPr>
          <p:cNvSpPr/>
          <p:nvPr/>
        </p:nvSpPr>
        <p:spPr>
          <a:xfrm>
            <a:off x="7280053" y="4250102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A6B55F57-268B-4BBA-99DA-971A68D467BF}"/>
              </a:ext>
            </a:extLst>
          </p:cNvPr>
          <p:cNvSpPr/>
          <p:nvPr/>
        </p:nvSpPr>
        <p:spPr>
          <a:xfrm>
            <a:off x="6624410" y="4130172"/>
            <a:ext cx="8658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>
                <a:solidFill>
                  <a:schemeClr val="bg1"/>
                </a:solidFill>
                <a:latin typeface="+mj-lt"/>
              </a:rPr>
              <a:t>04</a:t>
            </a:r>
            <a:endParaRPr lang="ko-KR" altLang="en-US" sz="28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5CF0707-BF71-4D80-90BD-BDA8CC8413A8}"/>
              </a:ext>
            </a:extLst>
          </p:cNvPr>
          <p:cNvSpPr txBox="1"/>
          <p:nvPr/>
        </p:nvSpPr>
        <p:spPr>
          <a:xfrm>
            <a:off x="2617136" y="1064290"/>
            <a:ext cx="675452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6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157212668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TextBox 36">
            <a:extLst>
              <a:ext uri="{FF2B5EF4-FFF2-40B4-BE49-F238E27FC236}">
                <a16:creationId xmlns:a16="http://schemas.microsoft.com/office/drawing/2014/main" id="{85CF0707-BF71-4D80-90BD-BDA8CC8413A8}"/>
              </a:ext>
            </a:extLst>
          </p:cNvPr>
          <p:cNvSpPr txBox="1"/>
          <p:nvPr/>
        </p:nvSpPr>
        <p:spPr>
          <a:xfrm>
            <a:off x="2617136" y="1064290"/>
            <a:ext cx="675452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6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63D9B8BD-05EE-4500-8B48-3A50446B8A5B}"/>
              </a:ext>
            </a:extLst>
          </p:cNvPr>
          <p:cNvSpPr/>
          <p:nvPr/>
        </p:nvSpPr>
        <p:spPr>
          <a:xfrm>
            <a:off x="4262750" y="2496400"/>
            <a:ext cx="1131551" cy="113155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C065AE8A-D77D-4155-B446-F522F01BA59D}"/>
              </a:ext>
            </a:extLst>
          </p:cNvPr>
          <p:cNvSpPr txBox="1"/>
          <p:nvPr/>
        </p:nvSpPr>
        <p:spPr>
          <a:xfrm>
            <a:off x="3742872" y="4368447"/>
            <a:ext cx="217130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88F4A579-3296-4492-A7A9-E7F62C63E5A6}"/>
              </a:ext>
            </a:extLst>
          </p:cNvPr>
          <p:cNvSpPr/>
          <p:nvPr/>
        </p:nvSpPr>
        <p:spPr>
          <a:xfrm>
            <a:off x="3742871" y="3940644"/>
            <a:ext cx="217130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grpSp>
        <p:nvGrpSpPr>
          <p:cNvPr id="19" name="그룹 18">
            <a:extLst>
              <a:ext uri="{FF2B5EF4-FFF2-40B4-BE49-F238E27FC236}">
                <a16:creationId xmlns:a16="http://schemas.microsoft.com/office/drawing/2014/main" id="{CBF3B4C0-79BE-4084-AFC6-45DB11FDB195}"/>
              </a:ext>
            </a:extLst>
          </p:cNvPr>
          <p:cNvGrpSpPr/>
          <p:nvPr/>
        </p:nvGrpSpPr>
        <p:grpSpPr>
          <a:xfrm>
            <a:off x="4626988" y="2847751"/>
            <a:ext cx="403744" cy="414158"/>
            <a:chOff x="2772242" y="1560385"/>
            <a:chExt cx="376198" cy="385905"/>
          </a:xfrm>
          <a:solidFill>
            <a:srgbClr val="053539"/>
          </a:solidFill>
        </p:grpSpPr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4D454161-FA9A-4D10-8EA1-97EBFDCCE919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D9169DBE-CD88-4893-816B-B352711515FC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56D303DA-8662-4B69-B01B-60FDCCA201CE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003742EE-834D-4A2F-88A8-2D297648056E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8" name="타원 27">
            <a:extLst>
              <a:ext uri="{FF2B5EF4-FFF2-40B4-BE49-F238E27FC236}">
                <a16:creationId xmlns:a16="http://schemas.microsoft.com/office/drawing/2014/main" id="{D4CD2B98-0AA4-497B-B5F9-80AF9B5CFEE3}"/>
              </a:ext>
            </a:extLst>
          </p:cNvPr>
          <p:cNvSpPr/>
          <p:nvPr/>
        </p:nvSpPr>
        <p:spPr>
          <a:xfrm>
            <a:off x="9343484" y="2496400"/>
            <a:ext cx="1131551" cy="113155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C7D7338C-96E7-489E-93AF-8610EF5C83CC}"/>
              </a:ext>
            </a:extLst>
          </p:cNvPr>
          <p:cNvSpPr txBox="1"/>
          <p:nvPr/>
        </p:nvSpPr>
        <p:spPr>
          <a:xfrm>
            <a:off x="8823606" y="4368447"/>
            <a:ext cx="217130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7C9961A7-11DF-4854-9AE6-64E8E4FE39A7}"/>
              </a:ext>
            </a:extLst>
          </p:cNvPr>
          <p:cNvSpPr/>
          <p:nvPr/>
        </p:nvSpPr>
        <p:spPr>
          <a:xfrm>
            <a:off x="8823605" y="3940644"/>
            <a:ext cx="217130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grpSp>
        <p:nvGrpSpPr>
          <p:cNvPr id="39" name="그룹 38">
            <a:extLst>
              <a:ext uri="{FF2B5EF4-FFF2-40B4-BE49-F238E27FC236}">
                <a16:creationId xmlns:a16="http://schemas.microsoft.com/office/drawing/2014/main" id="{01B1FD13-CE40-4D4A-928F-F246C91F62D0}"/>
              </a:ext>
            </a:extLst>
          </p:cNvPr>
          <p:cNvGrpSpPr/>
          <p:nvPr/>
        </p:nvGrpSpPr>
        <p:grpSpPr>
          <a:xfrm>
            <a:off x="9699851" y="2854113"/>
            <a:ext cx="418814" cy="401434"/>
            <a:chOff x="6793030" y="2235612"/>
            <a:chExt cx="390240" cy="374047"/>
          </a:xfrm>
          <a:solidFill>
            <a:srgbClr val="053539"/>
          </a:solidFill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6256E7A0-96EA-4B0E-9A21-2395893F070C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E2769094-032F-486C-AE6D-BCC828E3F8A6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42" name="타원 41">
            <a:extLst>
              <a:ext uri="{FF2B5EF4-FFF2-40B4-BE49-F238E27FC236}">
                <a16:creationId xmlns:a16="http://schemas.microsoft.com/office/drawing/2014/main" id="{0C81412E-5E77-4111-A628-8F9D45E5029B}"/>
              </a:ext>
            </a:extLst>
          </p:cNvPr>
          <p:cNvSpPr/>
          <p:nvPr/>
        </p:nvSpPr>
        <p:spPr>
          <a:xfrm>
            <a:off x="1722382" y="2496400"/>
            <a:ext cx="1131551" cy="113155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F8C622A3-1C09-4F51-97B4-9DCDFCF8837B}"/>
              </a:ext>
            </a:extLst>
          </p:cNvPr>
          <p:cNvSpPr txBox="1"/>
          <p:nvPr/>
        </p:nvSpPr>
        <p:spPr>
          <a:xfrm>
            <a:off x="1202505" y="4368447"/>
            <a:ext cx="217130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23644D58-C6C1-4A14-A62E-746E208C24D5}"/>
              </a:ext>
            </a:extLst>
          </p:cNvPr>
          <p:cNvSpPr/>
          <p:nvPr/>
        </p:nvSpPr>
        <p:spPr>
          <a:xfrm>
            <a:off x="1202504" y="3940644"/>
            <a:ext cx="217130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grpSp>
        <p:nvGrpSpPr>
          <p:cNvPr id="45" name="그룹 44">
            <a:extLst>
              <a:ext uri="{FF2B5EF4-FFF2-40B4-BE49-F238E27FC236}">
                <a16:creationId xmlns:a16="http://schemas.microsoft.com/office/drawing/2014/main" id="{34AA094E-A331-4E0E-8A2F-53299EE42FF5}"/>
              </a:ext>
            </a:extLst>
          </p:cNvPr>
          <p:cNvGrpSpPr/>
          <p:nvPr/>
        </p:nvGrpSpPr>
        <p:grpSpPr>
          <a:xfrm>
            <a:off x="2129710" y="2843534"/>
            <a:ext cx="316894" cy="422592"/>
            <a:chOff x="3471472" y="902398"/>
            <a:chExt cx="295275" cy="393763"/>
          </a:xfrm>
          <a:solidFill>
            <a:srgbClr val="053539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2616811-8E5C-4386-ABE6-D41231B4F797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2909D7A5-C8D5-4D42-8208-6205700D9DE1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" name="타원 47">
            <a:extLst>
              <a:ext uri="{FF2B5EF4-FFF2-40B4-BE49-F238E27FC236}">
                <a16:creationId xmlns:a16="http://schemas.microsoft.com/office/drawing/2014/main" id="{F02FB576-D854-4D18-B1A1-AF755668C05D}"/>
              </a:ext>
            </a:extLst>
          </p:cNvPr>
          <p:cNvSpPr/>
          <p:nvPr/>
        </p:nvSpPr>
        <p:spPr>
          <a:xfrm>
            <a:off x="6803117" y="2496400"/>
            <a:ext cx="1131551" cy="113155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A84267-5020-4AC7-9678-D66B36FA4B7C}"/>
              </a:ext>
            </a:extLst>
          </p:cNvPr>
          <p:cNvSpPr txBox="1"/>
          <p:nvPr/>
        </p:nvSpPr>
        <p:spPr>
          <a:xfrm>
            <a:off x="6283239" y="4368447"/>
            <a:ext cx="217130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5BA3E60F-2B1F-4CCD-BDC8-080083183FD5}"/>
              </a:ext>
            </a:extLst>
          </p:cNvPr>
          <p:cNvSpPr/>
          <p:nvPr/>
        </p:nvSpPr>
        <p:spPr>
          <a:xfrm>
            <a:off x="6283238" y="3940644"/>
            <a:ext cx="217130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grpSp>
        <p:nvGrpSpPr>
          <p:cNvPr id="51" name="그룹 50">
            <a:extLst>
              <a:ext uri="{FF2B5EF4-FFF2-40B4-BE49-F238E27FC236}">
                <a16:creationId xmlns:a16="http://schemas.microsoft.com/office/drawing/2014/main" id="{9A64BBE0-00D6-4331-BFF8-0404A5DB62A5}"/>
              </a:ext>
            </a:extLst>
          </p:cNvPr>
          <p:cNvGrpSpPr/>
          <p:nvPr/>
        </p:nvGrpSpPr>
        <p:grpSpPr>
          <a:xfrm>
            <a:off x="7142030" y="2845272"/>
            <a:ext cx="419120" cy="419116"/>
            <a:chOff x="752656" y="1562597"/>
            <a:chExt cx="390525" cy="390525"/>
          </a:xfrm>
          <a:solidFill>
            <a:srgbClr val="053539"/>
          </a:solidFill>
        </p:grpSpPr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A4FDB02F-3A18-48E2-8EF1-8171872D882F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CAE37D31-F96B-40B6-B406-8F6C3E117057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03A5B4A7-F8FC-44FA-9932-CC9DDC478554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84CBF646-33A7-43FB-BE2A-8875F4B1F80A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73391A6C-C6A2-4340-A103-510E0BB1F564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43502716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B3BF709C-4069-4BBA-90E6-1AE968AF037D}"/>
              </a:ext>
            </a:extLst>
          </p:cNvPr>
          <p:cNvSpPr txBox="1"/>
          <p:nvPr/>
        </p:nvSpPr>
        <p:spPr>
          <a:xfrm>
            <a:off x="3645798" y="2382560"/>
            <a:ext cx="49004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8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48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48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B9F87262-9E2E-41F2-A6AB-A8E9FFB4DCEA}"/>
              </a:ext>
            </a:extLst>
          </p:cNvPr>
          <p:cNvSpPr txBox="1"/>
          <p:nvPr/>
        </p:nvSpPr>
        <p:spPr>
          <a:xfrm>
            <a:off x="3645713" y="3952220"/>
            <a:ext cx="48876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2332923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0A6B0FAE-19E9-4139-9BC4-2207FF1DF530}"/>
              </a:ext>
            </a:extLst>
          </p:cNvPr>
          <p:cNvSpPr txBox="1"/>
          <p:nvPr/>
        </p:nvSpPr>
        <p:spPr>
          <a:xfrm>
            <a:off x="2438400" y="1852633"/>
            <a:ext cx="731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676163-16F1-4CE2-879F-6E52113FEF3C}"/>
              </a:ext>
            </a:extLst>
          </p:cNvPr>
          <p:cNvSpPr txBox="1"/>
          <p:nvPr/>
        </p:nvSpPr>
        <p:spPr>
          <a:xfrm>
            <a:off x="1473197" y="4051259"/>
            <a:ext cx="200660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7E4A7055-7E88-4696-A7D6-C9DC50CB451A}"/>
              </a:ext>
            </a:extLst>
          </p:cNvPr>
          <p:cNvSpPr/>
          <p:nvPr/>
        </p:nvSpPr>
        <p:spPr>
          <a:xfrm>
            <a:off x="1473196" y="3703358"/>
            <a:ext cx="200660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4EC65218-137C-41BA-AB7A-D01E6AF75B87}"/>
              </a:ext>
            </a:extLst>
          </p:cNvPr>
          <p:cNvSpPr/>
          <p:nvPr/>
        </p:nvSpPr>
        <p:spPr>
          <a:xfrm>
            <a:off x="1473196" y="3183213"/>
            <a:ext cx="200660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chemeClr val="bg1"/>
                </a:solidFill>
                <a:latin typeface="+mj-lt"/>
              </a:rPr>
              <a:t>01.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A0DB59BF-1951-4BBE-B91A-81D52D8F5B31}"/>
              </a:ext>
            </a:extLst>
          </p:cNvPr>
          <p:cNvSpPr txBox="1"/>
          <p:nvPr/>
        </p:nvSpPr>
        <p:spPr>
          <a:xfrm>
            <a:off x="3886197" y="4051259"/>
            <a:ext cx="200660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F992328C-391B-4EC0-8E4E-1A6D45E9E660}"/>
              </a:ext>
            </a:extLst>
          </p:cNvPr>
          <p:cNvSpPr/>
          <p:nvPr/>
        </p:nvSpPr>
        <p:spPr>
          <a:xfrm>
            <a:off x="3886196" y="3703358"/>
            <a:ext cx="200660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CB91141E-1C91-4AE6-9C7A-D60B3803B959}"/>
              </a:ext>
            </a:extLst>
          </p:cNvPr>
          <p:cNvSpPr/>
          <p:nvPr/>
        </p:nvSpPr>
        <p:spPr>
          <a:xfrm>
            <a:off x="3886196" y="3183213"/>
            <a:ext cx="200660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chemeClr val="bg1"/>
                </a:solidFill>
                <a:latin typeface="+mj-lt"/>
              </a:rPr>
              <a:t>02.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0684344F-CFBC-4558-8367-DD13E99E85BA}"/>
              </a:ext>
            </a:extLst>
          </p:cNvPr>
          <p:cNvSpPr txBox="1"/>
          <p:nvPr/>
        </p:nvSpPr>
        <p:spPr>
          <a:xfrm>
            <a:off x="6299197" y="4051259"/>
            <a:ext cx="200660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D67F40BC-FD3F-4EA4-8A7E-DC3A0CF8C16F}"/>
              </a:ext>
            </a:extLst>
          </p:cNvPr>
          <p:cNvSpPr/>
          <p:nvPr/>
        </p:nvSpPr>
        <p:spPr>
          <a:xfrm>
            <a:off x="6299196" y="3703358"/>
            <a:ext cx="200660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8CBD53F5-3BC0-4F9B-83D4-AA9DCF8A3926}"/>
              </a:ext>
            </a:extLst>
          </p:cNvPr>
          <p:cNvSpPr/>
          <p:nvPr/>
        </p:nvSpPr>
        <p:spPr>
          <a:xfrm>
            <a:off x="6299196" y="3183213"/>
            <a:ext cx="200660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chemeClr val="bg1"/>
                </a:solidFill>
                <a:latin typeface="+mj-lt"/>
              </a:rPr>
              <a:t>03.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45C609AF-D74B-4907-8A2A-677A96AEA924}"/>
              </a:ext>
            </a:extLst>
          </p:cNvPr>
          <p:cNvSpPr txBox="1"/>
          <p:nvPr/>
        </p:nvSpPr>
        <p:spPr>
          <a:xfrm>
            <a:off x="8712198" y="4051259"/>
            <a:ext cx="200660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618B715F-FEE9-4868-A7ED-0701DCE74E94}"/>
              </a:ext>
            </a:extLst>
          </p:cNvPr>
          <p:cNvSpPr/>
          <p:nvPr/>
        </p:nvSpPr>
        <p:spPr>
          <a:xfrm>
            <a:off x="8712197" y="3703358"/>
            <a:ext cx="200660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92BC1165-97F0-43CF-BE80-0CD93548D8EF}"/>
              </a:ext>
            </a:extLst>
          </p:cNvPr>
          <p:cNvSpPr/>
          <p:nvPr/>
        </p:nvSpPr>
        <p:spPr>
          <a:xfrm>
            <a:off x="8712197" y="3183213"/>
            <a:ext cx="200660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chemeClr val="bg1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525121922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TextBox 36">
            <a:extLst>
              <a:ext uri="{FF2B5EF4-FFF2-40B4-BE49-F238E27FC236}">
                <a16:creationId xmlns:a16="http://schemas.microsoft.com/office/drawing/2014/main" id="{A8AE44C7-2DEB-4DEF-A85C-39C02CF69604}"/>
              </a:ext>
            </a:extLst>
          </p:cNvPr>
          <p:cNvSpPr txBox="1"/>
          <p:nvPr/>
        </p:nvSpPr>
        <p:spPr>
          <a:xfrm>
            <a:off x="1452314" y="3685383"/>
            <a:ext cx="4817607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D1A61783-260F-4D73-AB79-53DACFC1230D}"/>
              </a:ext>
            </a:extLst>
          </p:cNvPr>
          <p:cNvSpPr/>
          <p:nvPr/>
        </p:nvSpPr>
        <p:spPr>
          <a:xfrm>
            <a:off x="1452313" y="3254495"/>
            <a:ext cx="481760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F5871C96-1B99-408E-8DF9-36E6D70A9D02}"/>
              </a:ext>
            </a:extLst>
          </p:cNvPr>
          <p:cNvSpPr txBox="1"/>
          <p:nvPr/>
        </p:nvSpPr>
        <p:spPr>
          <a:xfrm>
            <a:off x="1312613" y="2213310"/>
            <a:ext cx="4516687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32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A97F09AA-91B7-4A4B-9B48-0288B8BE6676}"/>
              </a:ext>
            </a:extLst>
          </p:cNvPr>
          <p:cNvSpPr txBox="1"/>
          <p:nvPr/>
        </p:nvSpPr>
        <p:spPr>
          <a:xfrm>
            <a:off x="1452314" y="4979555"/>
            <a:ext cx="4817607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0B59464D-2D7F-4944-B28C-93B2F0B8BF34}"/>
              </a:ext>
            </a:extLst>
          </p:cNvPr>
          <p:cNvSpPr/>
          <p:nvPr/>
        </p:nvSpPr>
        <p:spPr>
          <a:xfrm>
            <a:off x="1452313" y="4548667"/>
            <a:ext cx="481760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8D849D09-838B-4E52-812D-F9D0CD4C99C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3577351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E0A5AC5-E2F8-492B-B1F3-D002CFC7591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735528" y="1639992"/>
            <a:ext cx="2193515" cy="2194768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874F6AE-F1A7-4B36-8279-D81381AD9217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262958" y="1639992"/>
            <a:ext cx="2193515" cy="2194768"/>
          </a:xfrm>
        </p:spPr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415B69A1-C5B4-49DC-A23A-426501C0E284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8790387" y="1639992"/>
            <a:ext cx="2193515" cy="2194768"/>
          </a:xfrm>
        </p:spPr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A306BFF6-1C7F-405A-9E9C-7B8C5B4857E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208098" y="1639992"/>
            <a:ext cx="2193515" cy="2194768"/>
          </a:xfrm>
        </p:spPr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4F13735F-80D7-48FE-9DD9-2ED4D1990F6F}"/>
              </a:ext>
            </a:extLst>
          </p:cNvPr>
          <p:cNvSpPr/>
          <p:nvPr/>
        </p:nvSpPr>
        <p:spPr>
          <a:xfrm>
            <a:off x="1208098" y="4168147"/>
            <a:ext cx="2193515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8891BE8-F7A4-486E-AEF6-99B852100FF1}"/>
              </a:ext>
            </a:extLst>
          </p:cNvPr>
          <p:cNvSpPr txBox="1"/>
          <p:nvPr/>
        </p:nvSpPr>
        <p:spPr>
          <a:xfrm>
            <a:off x="1208098" y="4621001"/>
            <a:ext cx="219351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142DFE65-97A8-42E0-81ED-FAA7BB52FE6B}"/>
              </a:ext>
            </a:extLst>
          </p:cNvPr>
          <p:cNvSpPr/>
          <p:nvPr/>
        </p:nvSpPr>
        <p:spPr>
          <a:xfrm>
            <a:off x="3735528" y="4168147"/>
            <a:ext cx="2193515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A28F932-A3B6-4F23-B309-3A80F47112B6}"/>
              </a:ext>
            </a:extLst>
          </p:cNvPr>
          <p:cNvSpPr txBox="1"/>
          <p:nvPr/>
        </p:nvSpPr>
        <p:spPr>
          <a:xfrm>
            <a:off x="3735528" y="4621001"/>
            <a:ext cx="219351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F222F09D-BF02-4838-8715-10EB2851CAE2}"/>
              </a:ext>
            </a:extLst>
          </p:cNvPr>
          <p:cNvSpPr/>
          <p:nvPr/>
        </p:nvSpPr>
        <p:spPr>
          <a:xfrm>
            <a:off x="6262958" y="4168147"/>
            <a:ext cx="2193515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DD55E649-427A-4D97-9A78-C6E376C20F46}"/>
              </a:ext>
            </a:extLst>
          </p:cNvPr>
          <p:cNvSpPr txBox="1"/>
          <p:nvPr/>
        </p:nvSpPr>
        <p:spPr>
          <a:xfrm>
            <a:off x="6262958" y="4621001"/>
            <a:ext cx="219351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D78D8019-2273-4E77-8062-6B3534516CF5}"/>
              </a:ext>
            </a:extLst>
          </p:cNvPr>
          <p:cNvSpPr/>
          <p:nvPr/>
        </p:nvSpPr>
        <p:spPr>
          <a:xfrm>
            <a:off x="8790388" y="4168147"/>
            <a:ext cx="2193515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B22DAC-7EAD-4FF1-B658-FF6D9FF816E2}"/>
              </a:ext>
            </a:extLst>
          </p:cNvPr>
          <p:cNvSpPr txBox="1"/>
          <p:nvPr/>
        </p:nvSpPr>
        <p:spPr>
          <a:xfrm>
            <a:off x="8790388" y="4621001"/>
            <a:ext cx="219351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17375803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43422750-5E71-43E4-9995-780350F43FE2}"/>
              </a:ext>
            </a:extLst>
          </p:cNvPr>
          <p:cNvSpPr/>
          <p:nvPr/>
        </p:nvSpPr>
        <p:spPr>
          <a:xfrm>
            <a:off x="2286764" y="1197378"/>
            <a:ext cx="1228508" cy="1228508"/>
          </a:xfrm>
          <a:prstGeom prst="ellipse">
            <a:avLst/>
          </a:prstGeom>
          <a:solidFill>
            <a:schemeClr val="bg1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16E5304F-77BF-4B3B-8925-625176731E7A}"/>
              </a:ext>
            </a:extLst>
          </p:cNvPr>
          <p:cNvGrpSpPr/>
          <p:nvPr/>
        </p:nvGrpSpPr>
        <p:grpSpPr>
          <a:xfrm>
            <a:off x="2731137" y="1571917"/>
            <a:ext cx="339763" cy="453091"/>
            <a:chOff x="3471472" y="902398"/>
            <a:chExt cx="295275" cy="393763"/>
          </a:xfrm>
          <a:solidFill>
            <a:srgbClr val="053539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F8A65D2A-BEE4-4D22-BF5F-71C0C106229C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AB7B65D-FC06-4CA4-BDA0-8AC3FFA61E23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6" name="타원 5">
            <a:extLst>
              <a:ext uri="{FF2B5EF4-FFF2-40B4-BE49-F238E27FC236}">
                <a16:creationId xmlns:a16="http://schemas.microsoft.com/office/drawing/2014/main" id="{E0F98E88-6917-4DB3-BE78-1664EB7E4C5D}"/>
              </a:ext>
            </a:extLst>
          </p:cNvPr>
          <p:cNvSpPr/>
          <p:nvPr/>
        </p:nvSpPr>
        <p:spPr>
          <a:xfrm>
            <a:off x="2286764" y="2763946"/>
            <a:ext cx="1228508" cy="1228508"/>
          </a:xfrm>
          <a:prstGeom prst="ellipse">
            <a:avLst/>
          </a:prstGeom>
          <a:solidFill>
            <a:schemeClr val="bg1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7" name="그룹 6">
            <a:extLst>
              <a:ext uri="{FF2B5EF4-FFF2-40B4-BE49-F238E27FC236}">
                <a16:creationId xmlns:a16="http://schemas.microsoft.com/office/drawing/2014/main" id="{0E389DF0-AD0A-43FB-A188-7B3FE4B42F4D}"/>
              </a:ext>
            </a:extLst>
          </p:cNvPr>
          <p:cNvGrpSpPr/>
          <p:nvPr/>
        </p:nvGrpSpPr>
        <p:grpSpPr>
          <a:xfrm>
            <a:off x="2666461" y="3141194"/>
            <a:ext cx="432879" cy="444049"/>
            <a:chOff x="2772242" y="1560385"/>
            <a:chExt cx="376198" cy="385905"/>
          </a:xfrm>
          <a:solidFill>
            <a:srgbClr val="053539"/>
          </a:solidFill>
        </p:grpSpPr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31468F0C-407A-4D7C-942E-27A3CCC540B9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4B84A3C-94C7-4717-98A2-EDE74B4A42A7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7A9FDC72-9162-448D-A6C7-71C16E851817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7C020FC-ED5F-42E8-BBE4-3D807AC98A4F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12" name="타원 11">
            <a:extLst>
              <a:ext uri="{FF2B5EF4-FFF2-40B4-BE49-F238E27FC236}">
                <a16:creationId xmlns:a16="http://schemas.microsoft.com/office/drawing/2014/main" id="{2C93D198-AF47-4469-AC3E-B09D47EB1C93}"/>
              </a:ext>
            </a:extLst>
          </p:cNvPr>
          <p:cNvSpPr/>
          <p:nvPr/>
        </p:nvSpPr>
        <p:spPr>
          <a:xfrm>
            <a:off x="2286764" y="4330514"/>
            <a:ext cx="1228508" cy="1228508"/>
          </a:xfrm>
          <a:prstGeom prst="ellipse">
            <a:avLst/>
          </a:prstGeom>
          <a:solidFill>
            <a:schemeClr val="bg1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AD85F1D5-0218-4427-AEA0-E2767AEACD50}"/>
              </a:ext>
            </a:extLst>
          </p:cNvPr>
          <p:cNvGrpSpPr/>
          <p:nvPr/>
        </p:nvGrpSpPr>
        <p:grpSpPr>
          <a:xfrm>
            <a:off x="2676336" y="4720085"/>
            <a:ext cx="449364" cy="449364"/>
            <a:chOff x="752656" y="1562597"/>
            <a:chExt cx="390525" cy="390525"/>
          </a:xfrm>
          <a:solidFill>
            <a:srgbClr val="053539"/>
          </a:solidFill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99DF0E3C-C3B0-4025-91B5-B7BD359794E3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76AA1DD-95FF-49D2-9983-DA8061CBA054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36500F68-858B-45C1-BFD0-4383B40A491E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53F757A6-EDB3-4911-A969-0F40EA3BC05F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CB0E5B58-0397-4FF2-91B4-E9DEF0890FEE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6B7AE55B-E6A5-4731-8A50-CE2DFD47B826}"/>
              </a:ext>
            </a:extLst>
          </p:cNvPr>
          <p:cNvSpPr txBox="1"/>
          <p:nvPr/>
        </p:nvSpPr>
        <p:spPr>
          <a:xfrm>
            <a:off x="3847242" y="1713739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r>
              <a:rPr lang="en-US" altLang="ko-KR" sz="1600" dirty="0">
                <a:solidFill>
                  <a:schemeClr val="bg1"/>
                </a:solidFill>
              </a:rPr>
              <a:t>.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A00BBF52-8289-4FDC-B0F7-426D8F30ECE4}"/>
              </a:ext>
            </a:extLst>
          </p:cNvPr>
          <p:cNvSpPr/>
          <p:nvPr/>
        </p:nvSpPr>
        <p:spPr>
          <a:xfrm>
            <a:off x="3847241" y="1273578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69F9EFA-2F4B-4B1E-9709-1E845CB31796}"/>
              </a:ext>
            </a:extLst>
          </p:cNvPr>
          <p:cNvSpPr txBox="1"/>
          <p:nvPr/>
        </p:nvSpPr>
        <p:spPr>
          <a:xfrm>
            <a:off x="3847242" y="3280307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r>
              <a:rPr lang="en-US" altLang="ko-KR" sz="1600" dirty="0">
                <a:solidFill>
                  <a:schemeClr val="bg1"/>
                </a:solidFill>
              </a:rPr>
              <a:t>.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2DB6A8AA-B2AC-482C-BA85-383B2AFFA7B1}"/>
              </a:ext>
            </a:extLst>
          </p:cNvPr>
          <p:cNvSpPr/>
          <p:nvPr/>
        </p:nvSpPr>
        <p:spPr>
          <a:xfrm>
            <a:off x="3847241" y="2840146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CBFCB0B8-1F6B-4F8B-87CF-AD316343F5F1}"/>
              </a:ext>
            </a:extLst>
          </p:cNvPr>
          <p:cNvSpPr txBox="1"/>
          <p:nvPr/>
        </p:nvSpPr>
        <p:spPr>
          <a:xfrm>
            <a:off x="3847242" y="4846875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r>
              <a:rPr lang="en-US" altLang="ko-KR" sz="1600" dirty="0">
                <a:solidFill>
                  <a:schemeClr val="bg1"/>
                </a:solidFill>
              </a:rPr>
              <a:t>.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F88D2E42-270A-4720-93D7-B3A7165CE2D6}"/>
              </a:ext>
            </a:extLst>
          </p:cNvPr>
          <p:cNvSpPr/>
          <p:nvPr/>
        </p:nvSpPr>
        <p:spPr>
          <a:xfrm>
            <a:off x="3847241" y="4406714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91874794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자유형: 도형 1">
            <a:extLst>
              <a:ext uri="{FF2B5EF4-FFF2-40B4-BE49-F238E27FC236}">
                <a16:creationId xmlns:a16="http://schemas.microsoft.com/office/drawing/2014/main" id="{DAC03D6F-1B9D-4E7A-9E98-462EE2B59F67}"/>
              </a:ext>
            </a:extLst>
          </p:cNvPr>
          <p:cNvSpPr/>
          <p:nvPr/>
        </p:nvSpPr>
        <p:spPr>
          <a:xfrm>
            <a:off x="7884369" y="2882900"/>
            <a:ext cx="3480318" cy="2058039"/>
          </a:xfrm>
          <a:custGeom>
            <a:avLst/>
            <a:gdLst>
              <a:gd name="connsiteX0" fmla="*/ 0 w 3480318"/>
              <a:gd name="connsiteY0" fmla="*/ 0 h 2058039"/>
              <a:gd name="connsiteX1" fmla="*/ 3039447 w 3480318"/>
              <a:gd name="connsiteY1" fmla="*/ 0 h 2058039"/>
              <a:gd name="connsiteX2" fmla="*/ 3480318 w 3480318"/>
              <a:gd name="connsiteY2" fmla="*/ 440872 h 2058039"/>
              <a:gd name="connsiteX3" fmla="*/ 3039447 w 3480318"/>
              <a:gd name="connsiteY3" fmla="*/ 881743 h 2058039"/>
              <a:gd name="connsiteX4" fmla="*/ 1499687 w 3480318"/>
              <a:gd name="connsiteY4" fmla="*/ 881743 h 2058039"/>
              <a:gd name="connsiteX5" fmla="*/ 1499687 w 3480318"/>
              <a:gd name="connsiteY5" fmla="*/ 2058039 h 2058039"/>
              <a:gd name="connsiteX6" fmla="*/ 1463687 w 3480318"/>
              <a:gd name="connsiteY6" fmla="*/ 2058039 h 2058039"/>
              <a:gd name="connsiteX7" fmla="*/ 1463687 w 3480318"/>
              <a:gd name="connsiteY7" fmla="*/ 881743 h 2058039"/>
              <a:gd name="connsiteX8" fmla="*/ 0 w 3480318"/>
              <a:gd name="connsiteY8" fmla="*/ 881743 h 20580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480318" h="2058039">
                <a:moveTo>
                  <a:pt x="0" y="0"/>
                </a:moveTo>
                <a:lnTo>
                  <a:pt x="3039447" y="0"/>
                </a:lnTo>
                <a:lnTo>
                  <a:pt x="3480318" y="440872"/>
                </a:lnTo>
                <a:lnTo>
                  <a:pt x="3039447" y="881743"/>
                </a:lnTo>
                <a:lnTo>
                  <a:pt x="1499687" y="881743"/>
                </a:lnTo>
                <a:lnTo>
                  <a:pt x="1499687" y="2058039"/>
                </a:lnTo>
                <a:lnTo>
                  <a:pt x="1463687" y="2058039"/>
                </a:lnTo>
                <a:lnTo>
                  <a:pt x="1463687" y="881743"/>
                </a:lnTo>
                <a:lnTo>
                  <a:pt x="0" y="881743"/>
                </a:lnTo>
                <a:close/>
              </a:path>
            </a:pathLst>
          </a:custGeom>
          <a:solidFill>
            <a:srgbClr val="092C30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FC095794-08DB-43B3-9BE7-3E98180A16D8}"/>
              </a:ext>
            </a:extLst>
          </p:cNvPr>
          <p:cNvSpPr/>
          <p:nvPr/>
        </p:nvSpPr>
        <p:spPr>
          <a:xfrm rot="5400000">
            <a:off x="6223427" y="1080445"/>
            <a:ext cx="1888079" cy="3480319"/>
          </a:xfrm>
          <a:custGeom>
            <a:avLst/>
            <a:gdLst>
              <a:gd name="connsiteX0" fmla="*/ 1006336 w 1888079"/>
              <a:gd name="connsiteY0" fmla="*/ 3480319 h 3480319"/>
              <a:gd name="connsiteX1" fmla="*/ 1006336 w 1888079"/>
              <a:gd name="connsiteY1" fmla="*/ 440871 h 3480319"/>
              <a:gd name="connsiteX2" fmla="*/ 1447208 w 1888079"/>
              <a:gd name="connsiteY2" fmla="*/ 0 h 3480319"/>
              <a:gd name="connsiteX3" fmla="*/ 1888079 w 1888079"/>
              <a:gd name="connsiteY3" fmla="*/ 440871 h 3480319"/>
              <a:gd name="connsiteX4" fmla="*/ 1888079 w 1888079"/>
              <a:gd name="connsiteY4" fmla="*/ 3480319 h 3480319"/>
              <a:gd name="connsiteX5" fmla="*/ 0 w 1888079"/>
              <a:gd name="connsiteY5" fmla="*/ 2002683 h 3480319"/>
              <a:gd name="connsiteX6" fmla="*/ 0 w 1888079"/>
              <a:gd name="connsiteY6" fmla="*/ 1966683 h 3480319"/>
              <a:gd name="connsiteX7" fmla="*/ 1006333 w 1888079"/>
              <a:gd name="connsiteY7" fmla="*/ 1966683 h 3480319"/>
              <a:gd name="connsiteX8" fmla="*/ 1006333 w 1888079"/>
              <a:gd name="connsiteY8" fmla="*/ 2002683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480319">
                <a:moveTo>
                  <a:pt x="1006336" y="3480319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1"/>
                </a:lnTo>
                <a:lnTo>
                  <a:pt x="1888079" y="3480319"/>
                </a:lnTo>
                <a:close/>
                <a:moveTo>
                  <a:pt x="0" y="2002683"/>
                </a:moveTo>
                <a:lnTo>
                  <a:pt x="0" y="1966683"/>
                </a:lnTo>
                <a:lnTo>
                  <a:pt x="1006333" y="1966683"/>
                </a:lnTo>
                <a:lnTo>
                  <a:pt x="1006333" y="2002683"/>
                </a:lnTo>
                <a:close/>
              </a:path>
            </a:pathLst>
          </a:custGeom>
          <a:solidFill>
            <a:srgbClr val="B7563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FACDE05E-AE0C-44F7-AA46-272704A6C79F}"/>
              </a:ext>
            </a:extLst>
          </p:cNvPr>
          <p:cNvSpPr/>
          <p:nvPr/>
        </p:nvSpPr>
        <p:spPr>
          <a:xfrm rot="5400000">
            <a:off x="3681386" y="2171760"/>
            <a:ext cx="2058039" cy="3480319"/>
          </a:xfrm>
          <a:custGeom>
            <a:avLst/>
            <a:gdLst>
              <a:gd name="connsiteX0" fmla="*/ 0 w 2058039"/>
              <a:gd name="connsiteY0" fmla="*/ 3480319 h 3480319"/>
              <a:gd name="connsiteX1" fmla="*/ 0 w 2058039"/>
              <a:gd name="connsiteY1" fmla="*/ 440871 h 3480319"/>
              <a:gd name="connsiteX2" fmla="*/ 440872 w 2058039"/>
              <a:gd name="connsiteY2" fmla="*/ 0 h 3480319"/>
              <a:gd name="connsiteX3" fmla="*/ 881744 w 2058039"/>
              <a:gd name="connsiteY3" fmla="*/ 440871 h 3480319"/>
              <a:gd name="connsiteX4" fmla="*/ 881744 w 2058039"/>
              <a:gd name="connsiteY4" fmla="*/ 1952639 h 3480319"/>
              <a:gd name="connsiteX5" fmla="*/ 2058039 w 2058039"/>
              <a:gd name="connsiteY5" fmla="*/ 1952639 h 3480319"/>
              <a:gd name="connsiteX6" fmla="*/ 2058039 w 2058039"/>
              <a:gd name="connsiteY6" fmla="*/ 1988639 h 3480319"/>
              <a:gd name="connsiteX7" fmla="*/ 881744 w 2058039"/>
              <a:gd name="connsiteY7" fmla="*/ 1988639 h 3480319"/>
              <a:gd name="connsiteX8" fmla="*/ 881743 w 2058039"/>
              <a:gd name="connsiteY8" fmla="*/ 3480319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8039" h="3480319">
                <a:moveTo>
                  <a:pt x="0" y="3480319"/>
                </a:moveTo>
                <a:lnTo>
                  <a:pt x="0" y="440871"/>
                </a:lnTo>
                <a:lnTo>
                  <a:pt x="440872" y="0"/>
                </a:lnTo>
                <a:lnTo>
                  <a:pt x="881744" y="440871"/>
                </a:lnTo>
                <a:lnTo>
                  <a:pt x="881744" y="1952639"/>
                </a:lnTo>
                <a:lnTo>
                  <a:pt x="2058039" y="1952639"/>
                </a:lnTo>
                <a:lnTo>
                  <a:pt x="2058039" y="1988639"/>
                </a:lnTo>
                <a:lnTo>
                  <a:pt x="881744" y="1988639"/>
                </a:lnTo>
                <a:lnTo>
                  <a:pt x="881743" y="3480319"/>
                </a:lnTo>
                <a:close/>
              </a:path>
            </a:pathLst>
          </a:custGeom>
          <a:solidFill>
            <a:srgbClr val="D49468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5ECF8CB4-BF8C-4640-8ED1-453C192FC010}"/>
              </a:ext>
            </a:extLst>
          </p:cNvPr>
          <p:cNvSpPr/>
          <p:nvPr/>
        </p:nvSpPr>
        <p:spPr>
          <a:xfrm>
            <a:off x="4105469" y="3123716"/>
            <a:ext cx="191513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041EF739-C2D6-475E-A5A2-7CE74BE81AD6}"/>
              </a:ext>
            </a:extLst>
          </p:cNvPr>
          <p:cNvSpPr/>
          <p:nvPr/>
        </p:nvSpPr>
        <p:spPr>
          <a:xfrm>
            <a:off x="6562530" y="3123716"/>
            <a:ext cx="191513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FB73D209-4C03-4B1B-934D-FC8D8EA9B8F9}"/>
              </a:ext>
            </a:extLst>
          </p:cNvPr>
          <p:cNvSpPr/>
          <p:nvPr/>
        </p:nvSpPr>
        <p:spPr>
          <a:xfrm>
            <a:off x="9019591" y="3123716"/>
            <a:ext cx="191513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D807A09-B239-401E-8118-8EBFDC73F415}"/>
              </a:ext>
            </a:extLst>
          </p:cNvPr>
          <p:cNvSpPr txBox="1"/>
          <p:nvPr/>
        </p:nvSpPr>
        <p:spPr>
          <a:xfrm>
            <a:off x="2183506" y="2098067"/>
            <a:ext cx="29091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9233123E-1403-42C7-800B-7A584957D52C}"/>
              </a:ext>
            </a:extLst>
          </p:cNvPr>
          <p:cNvSpPr/>
          <p:nvPr/>
        </p:nvSpPr>
        <p:spPr>
          <a:xfrm>
            <a:off x="2183505" y="1772529"/>
            <a:ext cx="290916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E2CA27B0-0694-41FA-A482-61230AB46188}"/>
              </a:ext>
            </a:extLst>
          </p:cNvPr>
          <p:cNvSpPr/>
          <p:nvPr/>
        </p:nvSpPr>
        <p:spPr>
          <a:xfrm>
            <a:off x="1099169" y="1737646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b="1" dirty="0">
                <a:solidFill>
                  <a:schemeClr val="bg1"/>
                </a:solidFill>
                <a:latin typeface="+mj-lt"/>
              </a:rPr>
              <a:t>01.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CA686827-05AB-4482-ADA2-97CAC60139E7}"/>
              </a:ext>
            </a:extLst>
          </p:cNvPr>
          <p:cNvSpPr txBox="1"/>
          <p:nvPr/>
        </p:nvSpPr>
        <p:spPr>
          <a:xfrm>
            <a:off x="7090892" y="2098067"/>
            <a:ext cx="29091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B96F3271-8D80-4DA2-A58D-314CC26B50EB}"/>
              </a:ext>
            </a:extLst>
          </p:cNvPr>
          <p:cNvSpPr/>
          <p:nvPr/>
        </p:nvSpPr>
        <p:spPr>
          <a:xfrm>
            <a:off x="7090891" y="1772529"/>
            <a:ext cx="290916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A53C6AC5-9D80-420A-81D9-3BCAA154986F}"/>
              </a:ext>
            </a:extLst>
          </p:cNvPr>
          <p:cNvSpPr/>
          <p:nvPr/>
        </p:nvSpPr>
        <p:spPr>
          <a:xfrm>
            <a:off x="6006555" y="1737646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b="1" dirty="0">
                <a:solidFill>
                  <a:schemeClr val="bg1"/>
                </a:solidFill>
                <a:latin typeface="+mj-lt"/>
              </a:rPr>
              <a:t>03.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83170EC5-954F-4199-A98A-76BEE99611CD}"/>
              </a:ext>
            </a:extLst>
          </p:cNvPr>
          <p:cNvSpPr txBox="1"/>
          <p:nvPr/>
        </p:nvSpPr>
        <p:spPr>
          <a:xfrm>
            <a:off x="4647877" y="4479010"/>
            <a:ext cx="239598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A1948984-A043-4AC0-A390-4C21EB27C1A2}"/>
              </a:ext>
            </a:extLst>
          </p:cNvPr>
          <p:cNvSpPr/>
          <p:nvPr/>
        </p:nvSpPr>
        <p:spPr>
          <a:xfrm>
            <a:off x="4647875" y="4153472"/>
            <a:ext cx="23959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AC3F072D-CD3A-49BE-8B0F-860AF943B889}"/>
              </a:ext>
            </a:extLst>
          </p:cNvPr>
          <p:cNvSpPr/>
          <p:nvPr/>
        </p:nvSpPr>
        <p:spPr>
          <a:xfrm>
            <a:off x="3563538" y="4046019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b="1" dirty="0">
                <a:solidFill>
                  <a:schemeClr val="bg1"/>
                </a:solidFill>
                <a:latin typeface="+mj-lt"/>
              </a:rPr>
              <a:t>02.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6D9AEDD-7DF5-4980-B20C-1A7FC45D69FC}"/>
              </a:ext>
            </a:extLst>
          </p:cNvPr>
          <p:cNvSpPr txBox="1"/>
          <p:nvPr/>
        </p:nvSpPr>
        <p:spPr>
          <a:xfrm>
            <a:off x="9534007" y="4479010"/>
            <a:ext cx="239598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1922ED25-1FFE-4FCE-80E6-819EBCF32968}"/>
              </a:ext>
            </a:extLst>
          </p:cNvPr>
          <p:cNvSpPr/>
          <p:nvPr/>
        </p:nvSpPr>
        <p:spPr>
          <a:xfrm>
            <a:off x="9534005" y="4153472"/>
            <a:ext cx="23959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819952AC-2563-42BA-A604-7802AB4724F3}"/>
              </a:ext>
            </a:extLst>
          </p:cNvPr>
          <p:cNvSpPr/>
          <p:nvPr/>
        </p:nvSpPr>
        <p:spPr>
          <a:xfrm>
            <a:off x="8449668" y="4046019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b="1" dirty="0">
                <a:solidFill>
                  <a:schemeClr val="bg1"/>
                </a:solidFill>
                <a:latin typeface="+mj-lt"/>
              </a:rPr>
              <a:t>04.</a:t>
            </a:r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35CBE836-C098-456B-A649-2BDF0C08D87B}"/>
              </a:ext>
            </a:extLst>
          </p:cNvPr>
          <p:cNvSpPr/>
          <p:nvPr/>
        </p:nvSpPr>
        <p:spPr>
          <a:xfrm rot="5400000">
            <a:off x="1052713" y="823853"/>
            <a:ext cx="1888079" cy="3993503"/>
          </a:xfrm>
          <a:custGeom>
            <a:avLst/>
            <a:gdLst>
              <a:gd name="connsiteX0" fmla="*/ 1006336 w 1888079"/>
              <a:gd name="connsiteY0" fmla="*/ 3993503 h 3993503"/>
              <a:gd name="connsiteX1" fmla="*/ 1006336 w 1888079"/>
              <a:gd name="connsiteY1" fmla="*/ 440871 h 3993503"/>
              <a:gd name="connsiteX2" fmla="*/ 1447208 w 1888079"/>
              <a:gd name="connsiteY2" fmla="*/ 0 h 3993503"/>
              <a:gd name="connsiteX3" fmla="*/ 1888079 w 1888079"/>
              <a:gd name="connsiteY3" fmla="*/ 440872 h 3993503"/>
              <a:gd name="connsiteX4" fmla="*/ 1888079 w 1888079"/>
              <a:gd name="connsiteY4" fmla="*/ 3993503 h 3993503"/>
              <a:gd name="connsiteX5" fmla="*/ 0 w 1888079"/>
              <a:gd name="connsiteY5" fmla="*/ 1995947 h 3993503"/>
              <a:gd name="connsiteX6" fmla="*/ 0 w 1888079"/>
              <a:gd name="connsiteY6" fmla="*/ 1959947 h 3993503"/>
              <a:gd name="connsiteX7" fmla="*/ 1006333 w 1888079"/>
              <a:gd name="connsiteY7" fmla="*/ 1959947 h 3993503"/>
              <a:gd name="connsiteX8" fmla="*/ 1006333 w 1888079"/>
              <a:gd name="connsiteY8" fmla="*/ 1995947 h 39935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993503">
                <a:moveTo>
                  <a:pt x="1006336" y="3993503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2"/>
                </a:lnTo>
                <a:lnTo>
                  <a:pt x="1888079" y="3993503"/>
                </a:lnTo>
                <a:close/>
                <a:moveTo>
                  <a:pt x="0" y="1995947"/>
                </a:moveTo>
                <a:lnTo>
                  <a:pt x="0" y="1959947"/>
                </a:lnTo>
                <a:lnTo>
                  <a:pt x="1006333" y="1959947"/>
                </a:lnTo>
                <a:lnTo>
                  <a:pt x="1006333" y="1995947"/>
                </a:lnTo>
                <a:close/>
              </a:path>
            </a:pathLst>
          </a:custGeom>
          <a:solidFill>
            <a:srgbClr val="E1D5C9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46AEB660-FCA3-4932-B49C-389469403B17}"/>
              </a:ext>
            </a:extLst>
          </p:cNvPr>
          <p:cNvSpPr/>
          <p:nvPr/>
        </p:nvSpPr>
        <p:spPr>
          <a:xfrm>
            <a:off x="1648407" y="3123716"/>
            <a:ext cx="191513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b="1" dirty="0">
                <a:solidFill>
                  <a:srgbClr val="053539"/>
                </a:solidFill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415709477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BA89901-7989-4F9B-B9C5-F49B39C2B716}"/>
              </a:ext>
            </a:extLst>
          </p:cNvPr>
          <p:cNvGrpSpPr/>
          <p:nvPr/>
        </p:nvGrpSpPr>
        <p:grpSpPr>
          <a:xfrm>
            <a:off x="2942516" y="1824986"/>
            <a:ext cx="512322" cy="800940"/>
            <a:chOff x="2176740" y="5552108"/>
            <a:chExt cx="257175" cy="402049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9CF25C42-9AF0-4E7A-BB34-3C70268ABA03}"/>
                </a:ext>
              </a:extLst>
            </p:cNvPr>
            <p:cNvSpPr/>
            <p:nvPr/>
          </p:nvSpPr>
          <p:spPr>
            <a:xfrm>
              <a:off x="2176740" y="5620788"/>
              <a:ext cx="257175" cy="333369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 dirty="0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8797F91D-0A06-4292-A20C-3DC893707552}"/>
                </a:ext>
              </a:extLst>
            </p:cNvPr>
            <p:cNvSpPr/>
            <p:nvPr/>
          </p:nvSpPr>
          <p:spPr>
            <a:xfrm>
              <a:off x="2286374" y="5552108"/>
              <a:ext cx="28576" cy="57149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A078F12A-8A78-4160-9A51-5216A5573213}"/>
                </a:ext>
              </a:extLst>
            </p:cNvPr>
            <p:cNvSpPr/>
            <p:nvPr/>
          </p:nvSpPr>
          <p:spPr>
            <a:xfrm>
              <a:off x="2234946" y="5560356"/>
              <a:ext cx="38100" cy="47624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EB8DE8CC-12A6-4E45-83CE-4538397F6106}"/>
                </a:ext>
              </a:extLst>
            </p:cNvPr>
            <p:cNvSpPr/>
            <p:nvPr/>
          </p:nvSpPr>
          <p:spPr>
            <a:xfrm>
              <a:off x="2330381" y="5560507"/>
              <a:ext cx="38100" cy="47624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CA8F821B-E599-42E0-A8AD-CBF5383219B4}"/>
              </a:ext>
            </a:extLst>
          </p:cNvPr>
          <p:cNvSpPr txBox="1"/>
          <p:nvPr/>
        </p:nvSpPr>
        <p:spPr>
          <a:xfrm>
            <a:off x="2014895" y="3739739"/>
            <a:ext cx="2427318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39B658F-C7C2-46B4-9008-804693ED9F45}"/>
              </a:ext>
            </a:extLst>
          </p:cNvPr>
          <p:cNvSpPr/>
          <p:nvPr/>
        </p:nvSpPr>
        <p:spPr>
          <a:xfrm>
            <a:off x="2014895" y="3169051"/>
            <a:ext cx="2427320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1415CA44-458A-481C-9CE2-BA953B821276}"/>
              </a:ext>
            </a:extLst>
          </p:cNvPr>
          <p:cNvSpPr/>
          <p:nvPr/>
        </p:nvSpPr>
        <p:spPr>
          <a:xfrm>
            <a:off x="5757556" y="1885950"/>
            <a:ext cx="700964" cy="700960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F166C95-7C16-4601-9C06-104611E14B9D}"/>
              </a:ext>
            </a:extLst>
          </p:cNvPr>
          <p:cNvSpPr txBox="1"/>
          <p:nvPr/>
        </p:nvSpPr>
        <p:spPr>
          <a:xfrm>
            <a:off x="4882340" y="3739739"/>
            <a:ext cx="2427318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A856973F-DDD6-418A-B691-139E367F856A}"/>
              </a:ext>
            </a:extLst>
          </p:cNvPr>
          <p:cNvSpPr/>
          <p:nvPr/>
        </p:nvSpPr>
        <p:spPr>
          <a:xfrm>
            <a:off x="4882340" y="3169051"/>
            <a:ext cx="2427320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3EF7CC4D-ABF5-4980-BA1D-277E84153BE3}"/>
              </a:ext>
            </a:extLst>
          </p:cNvPr>
          <p:cNvSpPr/>
          <p:nvPr/>
        </p:nvSpPr>
        <p:spPr>
          <a:xfrm>
            <a:off x="8642563" y="1850222"/>
            <a:ext cx="637746" cy="769048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E8003688-4CD9-41D5-AF89-03C802C701A0}"/>
              </a:ext>
            </a:extLst>
          </p:cNvPr>
          <p:cNvSpPr txBox="1"/>
          <p:nvPr/>
        </p:nvSpPr>
        <p:spPr>
          <a:xfrm>
            <a:off x="7749785" y="3739739"/>
            <a:ext cx="2427318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D543C06A-E76C-4723-BD8F-B63B2E924736}"/>
              </a:ext>
            </a:extLst>
          </p:cNvPr>
          <p:cNvSpPr/>
          <p:nvPr/>
        </p:nvSpPr>
        <p:spPr>
          <a:xfrm>
            <a:off x="7749785" y="3169050"/>
            <a:ext cx="2427320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2517821528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8801A27-0C8A-4014-8D32-A813AA782514}"/>
              </a:ext>
            </a:extLst>
          </p:cNvPr>
          <p:cNvSpPr txBox="1"/>
          <p:nvPr/>
        </p:nvSpPr>
        <p:spPr>
          <a:xfrm>
            <a:off x="812800" y="2695464"/>
            <a:ext cx="2870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sz="2400" dirty="0" err="1">
                <a:solidFill>
                  <a:srgbClr val="F1F1E7"/>
                </a:solidFill>
                <a:latin typeface="+mj-lt"/>
              </a:rPr>
              <a:t>Consectetur</a:t>
            </a:r>
            <a:r>
              <a:rPr lang="en-US" altLang="ko-KR" sz="2400" dirty="0">
                <a:solidFill>
                  <a:srgbClr val="F1F1E7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F1F1E7"/>
                </a:solidFill>
                <a:latin typeface="+mj-lt"/>
              </a:rPr>
              <a:t>adipiscing</a:t>
            </a:r>
            <a:r>
              <a:rPr lang="en-US" altLang="ko-KR" sz="2400" dirty="0">
                <a:solidFill>
                  <a:srgbClr val="F1F1E7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F1F1E7"/>
                </a:solidFill>
                <a:latin typeface="+mj-lt"/>
              </a:rPr>
              <a:t>elit</a:t>
            </a:r>
            <a:endParaRPr lang="en-US" altLang="ko-KR" sz="2400" dirty="0">
              <a:solidFill>
                <a:srgbClr val="F1F1E7"/>
              </a:solidFill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4523EF6E-EA8F-44E1-845C-449738C85EFB}"/>
              </a:ext>
            </a:extLst>
          </p:cNvPr>
          <p:cNvSpPr txBox="1"/>
          <p:nvPr/>
        </p:nvSpPr>
        <p:spPr>
          <a:xfrm>
            <a:off x="812801" y="3546939"/>
            <a:ext cx="287020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F1F1E7"/>
                </a:solidFill>
              </a:rPr>
              <a:t>Ut </a:t>
            </a:r>
            <a:r>
              <a:rPr lang="en-US" altLang="ko-KR" sz="1400" dirty="0" err="1">
                <a:solidFill>
                  <a:srgbClr val="F1F1E7"/>
                </a:solidFill>
              </a:rPr>
              <a:t>enim</a:t>
            </a:r>
            <a:r>
              <a:rPr lang="en-US" altLang="ko-KR" sz="1400" dirty="0">
                <a:solidFill>
                  <a:srgbClr val="F1F1E7"/>
                </a:solidFill>
              </a:rPr>
              <a:t> ad minim </a:t>
            </a:r>
            <a:r>
              <a:rPr lang="en-US" altLang="ko-KR" sz="1400" dirty="0" err="1">
                <a:solidFill>
                  <a:srgbClr val="F1F1E7"/>
                </a:solidFill>
              </a:rPr>
              <a:t>veniam</a:t>
            </a:r>
            <a:r>
              <a:rPr lang="en-US" altLang="ko-KR" sz="1400" dirty="0">
                <a:solidFill>
                  <a:srgbClr val="F1F1E7"/>
                </a:solidFill>
              </a:rPr>
              <a:t>, </a:t>
            </a:r>
            <a:r>
              <a:rPr lang="en-US" altLang="ko-KR" sz="1400" dirty="0" err="1">
                <a:solidFill>
                  <a:srgbClr val="F1F1E7"/>
                </a:solidFill>
              </a:rPr>
              <a:t>quis</a:t>
            </a:r>
            <a:r>
              <a:rPr lang="en-US" altLang="ko-KR" sz="1400" dirty="0">
                <a:solidFill>
                  <a:srgbClr val="F1F1E7"/>
                </a:solidFill>
              </a:rPr>
              <a:t> </a:t>
            </a:r>
            <a:r>
              <a:rPr lang="en-US" altLang="ko-KR" sz="1400" dirty="0" err="1">
                <a:solidFill>
                  <a:srgbClr val="F1F1E7"/>
                </a:solidFill>
              </a:rPr>
              <a:t>nostrud</a:t>
            </a:r>
            <a:r>
              <a:rPr lang="en-US" altLang="ko-KR" sz="1400" dirty="0">
                <a:solidFill>
                  <a:srgbClr val="F1F1E7"/>
                </a:solidFill>
              </a:rPr>
              <a:t> exercitation </a:t>
            </a:r>
            <a:r>
              <a:rPr lang="en-US" altLang="ko-KR" sz="1400" dirty="0" err="1">
                <a:solidFill>
                  <a:srgbClr val="F1F1E7"/>
                </a:solidFill>
              </a:rPr>
              <a:t>ullamco</a:t>
            </a:r>
            <a:r>
              <a:rPr lang="en-US" altLang="ko-KR" sz="1400" dirty="0">
                <a:solidFill>
                  <a:srgbClr val="F1F1E7"/>
                </a:solidFill>
              </a:rPr>
              <a:t> </a:t>
            </a:r>
            <a:r>
              <a:rPr lang="en-US" altLang="ko-KR" sz="1400" dirty="0" err="1">
                <a:solidFill>
                  <a:srgbClr val="F1F1E7"/>
                </a:solidFill>
              </a:rPr>
              <a:t>laboris</a:t>
            </a:r>
            <a:r>
              <a:rPr lang="en-US" altLang="ko-KR" sz="1400" dirty="0">
                <a:solidFill>
                  <a:srgbClr val="F1F1E7"/>
                </a:solidFill>
              </a:rPr>
              <a:t> nisi </a:t>
            </a:r>
            <a:r>
              <a:rPr lang="en-US" altLang="ko-KR" sz="1400" dirty="0" err="1">
                <a:solidFill>
                  <a:srgbClr val="F1F1E7"/>
                </a:solidFill>
              </a:rPr>
              <a:t>ut</a:t>
            </a:r>
            <a:r>
              <a:rPr lang="en-US" altLang="ko-KR" sz="1400" dirty="0">
                <a:solidFill>
                  <a:srgbClr val="F1F1E7"/>
                </a:solidFill>
              </a:rPr>
              <a:t> </a:t>
            </a:r>
            <a:r>
              <a:rPr lang="en-US" altLang="ko-KR" sz="1400" dirty="0" err="1">
                <a:solidFill>
                  <a:srgbClr val="F1F1E7"/>
                </a:solidFill>
              </a:rPr>
              <a:t>aliquip</a:t>
            </a:r>
            <a:r>
              <a:rPr lang="en-US" altLang="ko-KR" sz="1400" dirty="0">
                <a:solidFill>
                  <a:srgbClr val="F1F1E7"/>
                </a:solidFill>
              </a:rPr>
              <a:t> ex </a:t>
            </a:r>
            <a:r>
              <a:rPr lang="en-US" altLang="ko-KR" sz="1400" dirty="0" err="1">
                <a:solidFill>
                  <a:srgbClr val="F1F1E7"/>
                </a:solidFill>
              </a:rPr>
              <a:t>ea</a:t>
            </a:r>
            <a:r>
              <a:rPr lang="en-US" altLang="ko-KR" sz="1400" dirty="0">
                <a:solidFill>
                  <a:srgbClr val="F1F1E7"/>
                </a:solidFill>
              </a:rPr>
              <a:t> </a:t>
            </a:r>
            <a:r>
              <a:rPr lang="en-US" altLang="ko-KR" sz="1400" dirty="0" err="1">
                <a:solidFill>
                  <a:srgbClr val="F1F1E7"/>
                </a:solidFill>
              </a:rPr>
              <a:t>commodo</a:t>
            </a:r>
            <a:r>
              <a:rPr lang="en-US" altLang="ko-KR" sz="1400" dirty="0">
                <a:solidFill>
                  <a:srgbClr val="F1F1E7"/>
                </a:solidFill>
              </a:rPr>
              <a:t> </a:t>
            </a:r>
            <a:r>
              <a:rPr lang="en-US" altLang="ko-KR" sz="1400" dirty="0" err="1">
                <a:solidFill>
                  <a:srgbClr val="F1F1E7"/>
                </a:solidFill>
              </a:rPr>
              <a:t>consequat</a:t>
            </a:r>
            <a:r>
              <a:rPr lang="en-US" altLang="ko-KR" sz="1400" dirty="0">
                <a:solidFill>
                  <a:srgbClr val="F1F1E7"/>
                </a:solidFill>
              </a:rPr>
              <a:t>.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D7F69ACB-AD08-4E0A-82CD-EAE75D9C878B}"/>
              </a:ext>
            </a:extLst>
          </p:cNvPr>
          <p:cNvSpPr txBox="1"/>
          <p:nvPr/>
        </p:nvSpPr>
        <p:spPr>
          <a:xfrm>
            <a:off x="4810826" y="456246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F1F1E7"/>
                </a:solidFill>
              </a:rPr>
              <a:t>Item</a:t>
            </a:r>
            <a:r>
              <a:rPr lang="ko-KR" altLang="en-US" sz="1100" dirty="0">
                <a:solidFill>
                  <a:srgbClr val="F1F1E7"/>
                </a:solidFill>
              </a:rPr>
              <a:t> </a:t>
            </a:r>
            <a:r>
              <a:rPr lang="en-US" altLang="ko-KR" sz="1100" dirty="0">
                <a:solidFill>
                  <a:srgbClr val="F1F1E7"/>
                </a:solidFill>
              </a:rPr>
              <a:t>01</a:t>
            </a:r>
          </a:p>
        </p:txBody>
      </p:sp>
      <p:sp>
        <p:nvSpPr>
          <p:cNvPr id="5" name="순서도: 처리 4">
            <a:extLst>
              <a:ext uri="{FF2B5EF4-FFF2-40B4-BE49-F238E27FC236}">
                <a16:creationId xmlns:a16="http://schemas.microsoft.com/office/drawing/2014/main" id="{3D185811-8F84-4BE9-A0C3-A92B4F7D7339}"/>
              </a:ext>
            </a:extLst>
          </p:cNvPr>
          <p:cNvSpPr/>
          <p:nvPr/>
        </p:nvSpPr>
        <p:spPr>
          <a:xfrm>
            <a:off x="5101714" y="4111625"/>
            <a:ext cx="518035" cy="389421"/>
          </a:xfrm>
          <a:prstGeom prst="flowChartProcess">
            <a:avLst/>
          </a:prstGeom>
          <a:solidFill>
            <a:schemeClr val="bg1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6" name="그룹 5">
            <a:extLst>
              <a:ext uri="{FF2B5EF4-FFF2-40B4-BE49-F238E27FC236}">
                <a16:creationId xmlns:a16="http://schemas.microsoft.com/office/drawing/2014/main" id="{0B72DD13-8D01-4DC4-8AEF-29A97BCCE7E0}"/>
              </a:ext>
            </a:extLst>
          </p:cNvPr>
          <p:cNvGrpSpPr/>
          <p:nvPr/>
        </p:nvGrpSpPr>
        <p:grpSpPr>
          <a:xfrm>
            <a:off x="4275976" y="2002166"/>
            <a:ext cx="449678" cy="2636678"/>
            <a:chOff x="488015" y="3248040"/>
            <a:chExt cx="337607" cy="2636678"/>
          </a:xfrm>
        </p:grpSpPr>
        <p:sp>
          <p:nvSpPr>
            <p:cNvPr id="7" name="TextBox 6">
              <a:extLst>
                <a:ext uri="{FF2B5EF4-FFF2-40B4-BE49-F238E27FC236}">
                  <a16:creationId xmlns:a16="http://schemas.microsoft.com/office/drawing/2014/main" id="{151C315C-A436-48E3-8A84-0F541126EB9B}"/>
                </a:ext>
              </a:extLst>
            </p:cNvPr>
            <p:cNvSpPr txBox="1"/>
            <p:nvPr/>
          </p:nvSpPr>
          <p:spPr>
            <a:xfrm>
              <a:off x="488015" y="521444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F1F1E7"/>
                  </a:solidFill>
                </a:rPr>
                <a:t>10</a:t>
              </a:r>
            </a:p>
          </p:txBody>
        </p:sp>
        <p:sp>
          <p:nvSpPr>
            <p:cNvPr id="8" name="TextBox 7">
              <a:extLst>
                <a:ext uri="{FF2B5EF4-FFF2-40B4-BE49-F238E27FC236}">
                  <a16:creationId xmlns:a16="http://schemas.microsoft.com/office/drawing/2014/main" id="{01FA331C-3008-47B9-9AAE-735996CD2E4D}"/>
                </a:ext>
              </a:extLst>
            </p:cNvPr>
            <p:cNvSpPr txBox="1"/>
            <p:nvPr/>
          </p:nvSpPr>
          <p:spPr>
            <a:xfrm>
              <a:off x="488015" y="482116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F1F1E7"/>
                  </a:solidFill>
                </a:rPr>
                <a:t>20</a:t>
              </a:r>
            </a:p>
          </p:txBody>
        </p:sp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474C2CEB-2EE5-42B1-A7B8-5FCBA93487FF}"/>
                </a:ext>
              </a:extLst>
            </p:cNvPr>
            <p:cNvSpPr txBox="1"/>
            <p:nvPr/>
          </p:nvSpPr>
          <p:spPr>
            <a:xfrm>
              <a:off x="488015" y="442788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F1F1E7"/>
                  </a:solidFill>
                </a:rPr>
                <a:t>30</a:t>
              </a:r>
            </a:p>
          </p:txBody>
        </p:sp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D5846ED8-7E69-4A86-8096-08DD84399218}"/>
                </a:ext>
              </a:extLst>
            </p:cNvPr>
            <p:cNvSpPr txBox="1"/>
            <p:nvPr/>
          </p:nvSpPr>
          <p:spPr>
            <a:xfrm>
              <a:off x="488015" y="403460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F1F1E7"/>
                  </a:solidFill>
                </a:rPr>
                <a:t>40</a:t>
              </a:r>
            </a:p>
          </p:txBody>
        </p:sp>
        <p:sp>
          <p:nvSpPr>
            <p:cNvPr id="11" name="TextBox 10">
              <a:extLst>
                <a:ext uri="{FF2B5EF4-FFF2-40B4-BE49-F238E27FC236}">
                  <a16:creationId xmlns:a16="http://schemas.microsoft.com/office/drawing/2014/main" id="{B4A78023-67B8-4989-AA37-97E18DF328DB}"/>
                </a:ext>
              </a:extLst>
            </p:cNvPr>
            <p:cNvSpPr txBox="1"/>
            <p:nvPr/>
          </p:nvSpPr>
          <p:spPr>
            <a:xfrm>
              <a:off x="488015" y="364132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F1F1E7"/>
                  </a:solidFill>
                </a:rPr>
                <a:t>50</a:t>
              </a:r>
            </a:p>
          </p:txBody>
        </p:sp>
        <p:sp>
          <p:nvSpPr>
            <p:cNvPr id="12" name="TextBox 11">
              <a:extLst>
                <a:ext uri="{FF2B5EF4-FFF2-40B4-BE49-F238E27FC236}">
                  <a16:creationId xmlns:a16="http://schemas.microsoft.com/office/drawing/2014/main" id="{A4DB2D8C-79BC-415D-8ABE-B2EE053BD85E}"/>
                </a:ext>
              </a:extLst>
            </p:cNvPr>
            <p:cNvSpPr txBox="1"/>
            <p:nvPr/>
          </p:nvSpPr>
          <p:spPr>
            <a:xfrm>
              <a:off x="488015" y="324804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F1F1E7"/>
                  </a:solidFill>
                </a:rPr>
                <a:t>60</a:t>
              </a:r>
            </a:p>
          </p:txBody>
        </p:sp>
        <p:sp>
          <p:nvSpPr>
            <p:cNvPr id="13" name="TextBox 12">
              <a:extLst>
                <a:ext uri="{FF2B5EF4-FFF2-40B4-BE49-F238E27FC236}">
                  <a16:creationId xmlns:a16="http://schemas.microsoft.com/office/drawing/2014/main" id="{2238642E-3DA2-4235-96C0-CEE570F35B6B}"/>
                </a:ext>
              </a:extLst>
            </p:cNvPr>
            <p:cNvSpPr txBox="1"/>
            <p:nvPr/>
          </p:nvSpPr>
          <p:spPr>
            <a:xfrm>
              <a:off x="488015" y="5607719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F1F1E7"/>
                  </a:solidFill>
                </a:rPr>
                <a:t>0</a:t>
              </a:r>
            </a:p>
          </p:txBody>
        </p:sp>
      </p:grpSp>
      <p:grpSp>
        <p:nvGrpSpPr>
          <p:cNvPr id="14" name="그래픽 21">
            <a:extLst>
              <a:ext uri="{FF2B5EF4-FFF2-40B4-BE49-F238E27FC236}">
                <a16:creationId xmlns:a16="http://schemas.microsoft.com/office/drawing/2014/main" id="{D6FD139F-8224-4226-8FFD-C8276218A7E2}"/>
              </a:ext>
            </a:extLst>
          </p:cNvPr>
          <p:cNvGrpSpPr/>
          <p:nvPr/>
        </p:nvGrpSpPr>
        <p:grpSpPr>
          <a:xfrm>
            <a:off x="4760600" y="2088070"/>
            <a:ext cx="6478900" cy="2464872"/>
            <a:chOff x="856003" y="3347443"/>
            <a:chExt cx="6469364" cy="2464872"/>
          </a:xfrm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B5D6C15E-79B0-4230-9E9C-92D0B78E7548}"/>
                </a:ext>
              </a:extLst>
            </p:cNvPr>
            <p:cNvSpPr/>
            <p:nvPr/>
          </p:nvSpPr>
          <p:spPr>
            <a:xfrm>
              <a:off x="856003" y="334744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607993C8-3BCD-4686-AE5E-EE94F60C1918}"/>
                </a:ext>
              </a:extLst>
            </p:cNvPr>
            <p:cNvSpPr/>
            <p:nvPr/>
          </p:nvSpPr>
          <p:spPr>
            <a:xfrm>
              <a:off x="856003" y="374072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DA6DEB02-15E6-4225-9C1C-AA7C13075A65}"/>
                </a:ext>
              </a:extLst>
            </p:cNvPr>
            <p:cNvSpPr/>
            <p:nvPr/>
          </p:nvSpPr>
          <p:spPr>
            <a:xfrm>
              <a:off x="856003" y="413400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823677B4-7D89-4791-8A31-888246199DD0}"/>
                </a:ext>
              </a:extLst>
            </p:cNvPr>
            <p:cNvSpPr/>
            <p:nvPr/>
          </p:nvSpPr>
          <p:spPr>
            <a:xfrm>
              <a:off x="856003" y="452728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A166C9CA-3FF7-4C2B-B606-B37314ADAB91}"/>
                </a:ext>
              </a:extLst>
            </p:cNvPr>
            <p:cNvSpPr/>
            <p:nvPr/>
          </p:nvSpPr>
          <p:spPr>
            <a:xfrm>
              <a:off x="856003" y="492056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CD338A7-2F44-4AD4-9888-F122BB04FB7C}"/>
                </a:ext>
              </a:extLst>
            </p:cNvPr>
            <p:cNvSpPr/>
            <p:nvPr/>
          </p:nvSpPr>
          <p:spPr>
            <a:xfrm>
              <a:off x="856003" y="531384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903A9A6-D8DD-4BD0-8335-57650D8DCBAC}"/>
                </a:ext>
              </a:extLst>
            </p:cNvPr>
            <p:cNvSpPr/>
            <p:nvPr/>
          </p:nvSpPr>
          <p:spPr>
            <a:xfrm>
              <a:off x="856003" y="570712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AF674BB8-D764-4391-BD0B-69893A4B15A1}"/>
              </a:ext>
            </a:extLst>
          </p:cNvPr>
          <p:cNvSpPr txBox="1"/>
          <p:nvPr/>
        </p:nvSpPr>
        <p:spPr>
          <a:xfrm>
            <a:off x="5863711" y="456246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F1F1E7"/>
                </a:solidFill>
              </a:rPr>
              <a:t>Item</a:t>
            </a:r>
            <a:r>
              <a:rPr lang="ko-KR" altLang="en-US" sz="1100" dirty="0">
                <a:solidFill>
                  <a:srgbClr val="F1F1E7"/>
                </a:solidFill>
              </a:rPr>
              <a:t> </a:t>
            </a:r>
            <a:r>
              <a:rPr lang="en-US" altLang="ko-KR" sz="1100" dirty="0">
                <a:solidFill>
                  <a:srgbClr val="F1F1E7"/>
                </a:solidFill>
              </a:rPr>
              <a:t>02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914B9A29-DED5-4463-9F67-C54926853405}"/>
              </a:ext>
            </a:extLst>
          </p:cNvPr>
          <p:cNvSpPr txBox="1"/>
          <p:nvPr/>
        </p:nvSpPr>
        <p:spPr>
          <a:xfrm>
            <a:off x="6921221" y="456246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F1F1E7"/>
                </a:solidFill>
              </a:rPr>
              <a:t>Item</a:t>
            </a:r>
            <a:r>
              <a:rPr lang="ko-KR" altLang="en-US" sz="1100" dirty="0">
                <a:solidFill>
                  <a:srgbClr val="F1F1E7"/>
                </a:solidFill>
              </a:rPr>
              <a:t> </a:t>
            </a:r>
            <a:r>
              <a:rPr lang="en-US" altLang="ko-KR" sz="1100" dirty="0">
                <a:solidFill>
                  <a:srgbClr val="F1F1E7"/>
                </a:solidFill>
              </a:rPr>
              <a:t>03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17BBA651-0C70-44AE-B08F-EDB6E4F3E282}"/>
              </a:ext>
            </a:extLst>
          </p:cNvPr>
          <p:cNvSpPr txBox="1"/>
          <p:nvPr/>
        </p:nvSpPr>
        <p:spPr>
          <a:xfrm>
            <a:off x="8016406" y="456246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F1F1E7"/>
                </a:solidFill>
              </a:rPr>
              <a:t>Item</a:t>
            </a:r>
            <a:r>
              <a:rPr lang="ko-KR" altLang="en-US" sz="1100" dirty="0">
                <a:solidFill>
                  <a:srgbClr val="F1F1E7"/>
                </a:solidFill>
              </a:rPr>
              <a:t> </a:t>
            </a:r>
            <a:r>
              <a:rPr lang="en-US" altLang="ko-KR" sz="1100" dirty="0">
                <a:solidFill>
                  <a:srgbClr val="F1F1E7"/>
                </a:solidFill>
              </a:rPr>
              <a:t>04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C8A189DF-2590-4FA7-84AE-ACFD46C6D267}"/>
              </a:ext>
            </a:extLst>
          </p:cNvPr>
          <p:cNvSpPr txBox="1"/>
          <p:nvPr/>
        </p:nvSpPr>
        <p:spPr>
          <a:xfrm>
            <a:off x="9069291" y="456246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F1F1E7"/>
                </a:solidFill>
              </a:rPr>
              <a:t>Item</a:t>
            </a:r>
            <a:r>
              <a:rPr lang="ko-KR" altLang="en-US" sz="1100" dirty="0">
                <a:solidFill>
                  <a:srgbClr val="F1F1E7"/>
                </a:solidFill>
              </a:rPr>
              <a:t> </a:t>
            </a:r>
            <a:r>
              <a:rPr lang="en-US" altLang="ko-KR" sz="1100" dirty="0">
                <a:solidFill>
                  <a:srgbClr val="F1F1E7"/>
                </a:solidFill>
              </a:rPr>
              <a:t>05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8E3AA59-AADE-456D-BD92-A46C4F6ED265}"/>
              </a:ext>
            </a:extLst>
          </p:cNvPr>
          <p:cNvSpPr txBox="1"/>
          <p:nvPr/>
        </p:nvSpPr>
        <p:spPr>
          <a:xfrm>
            <a:off x="10139690" y="456246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F1F1E7"/>
                </a:solidFill>
              </a:rPr>
              <a:t>Item</a:t>
            </a:r>
            <a:r>
              <a:rPr lang="ko-KR" altLang="en-US" sz="1100" dirty="0">
                <a:solidFill>
                  <a:srgbClr val="F1F1E7"/>
                </a:solidFill>
              </a:rPr>
              <a:t> </a:t>
            </a:r>
            <a:r>
              <a:rPr lang="en-US" altLang="ko-KR" sz="1100" dirty="0">
                <a:solidFill>
                  <a:srgbClr val="F1F1E7"/>
                </a:solidFill>
              </a:rPr>
              <a:t>06</a:t>
            </a:r>
          </a:p>
        </p:txBody>
      </p:sp>
      <p:sp>
        <p:nvSpPr>
          <p:cNvPr id="27" name="순서도: 처리 26">
            <a:extLst>
              <a:ext uri="{FF2B5EF4-FFF2-40B4-BE49-F238E27FC236}">
                <a16:creationId xmlns:a16="http://schemas.microsoft.com/office/drawing/2014/main" id="{F8601C47-2062-401F-A42B-0F1F32F74723}"/>
              </a:ext>
            </a:extLst>
          </p:cNvPr>
          <p:cNvSpPr/>
          <p:nvPr/>
        </p:nvSpPr>
        <p:spPr>
          <a:xfrm>
            <a:off x="6154598" y="3716338"/>
            <a:ext cx="518035" cy="784708"/>
          </a:xfrm>
          <a:prstGeom prst="flowChartProcess">
            <a:avLst/>
          </a:prstGeom>
          <a:solidFill>
            <a:schemeClr val="bg1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8" name="순서도: 처리 27">
            <a:extLst>
              <a:ext uri="{FF2B5EF4-FFF2-40B4-BE49-F238E27FC236}">
                <a16:creationId xmlns:a16="http://schemas.microsoft.com/office/drawing/2014/main" id="{3EDFC56D-F9CB-45A4-8D23-4855C50441E3}"/>
              </a:ext>
            </a:extLst>
          </p:cNvPr>
          <p:cNvSpPr/>
          <p:nvPr/>
        </p:nvSpPr>
        <p:spPr>
          <a:xfrm>
            <a:off x="7207482" y="3324224"/>
            <a:ext cx="518035" cy="1176821"/>
          </a:xfrm>
          <a:prstGeom prst="flowChartProcess">
            <a:avLst/>
          </a:prstGeom>
          <a:solidFill>
            <a:schemeClr val="bg1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9" name="순서도: 처리 28">
            <a:extLst>
              <a:ext uri="{FF2B5EF4-FFF2-40B4-BE49-F238E27FC236}">
                <a16:creationId xmlns:a16="http://schemas.microsoft.com/office/drawing/2014/main" id="{8986014A-7BEA-44B7-B5EA-4C38ED1E73C2}"/>
              </a:ext>
            </a:extLst>
          </p:cNvPr>
          <p:cNvSpPr/>
          <p:nvPr/>
        </p:nvSpPr>
        <p:spPr>
          <a:xfrm>
            <a:off x="8303344" y="2535238"/>
            <a:ext cx="518035" cy="1965807"/>
          </a:xfrm>
          <a:prstGeom prst="flowChartProcess">
            <a:avLst/>
          </a:prstGeom>
          <a:solidFill>
            <a:schemeClr val="bg1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0" name="순서도: 처리 29">
            <a:extLst>
              <a:ext uri="{FF2B5EF4-FFF2-40B4-BE49-F238E27FC236}">
                <a16:creationId xmlns:a16="http://schemas.microsoft.com/office/drawing/2014/main" id="{E4DB103A-29C5-41CC-8E96-7502AF723DFE}"/>
              </a:ext>
            </a:extLst>
          </p:cNvPr>
          <p:cNvSpPr/>
          <p:nvPr/>
        </p:nvSpPr>
        <p:spPr>
          <a:xfrm>
            <a:off x="9356229" y="3324224"/>
            <a:ext cx="518035" cy="1176821"/>
          </a:xfrm>
          <a:prstGeom prst="flowChartProcess">
            <a:avLst/>
          </a:prstGeom>
          <a:solidFill>
            <a:schemeClr val="bg1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1" name="순서도: 처리 30">
            <a:extLst>
              <a:ext uri="{FF2B5EF4-FFF2-40B4-BE49-F238E27FC236}">
                <a16:creationId xmlns:a16="http://schemas.microsoft.com/office/drawing/2014/main" id="{78411278-58F0-4F92-8564-1AEAEB90C2C3}"/>
              </a:ext>
            </a:extLst>
          </p:cNvPr>
          <p:cNvSpPr/>
          <p:nvPr/>
        </p:nvSpPr>
        <p:spPr>
          <a:xfrm>
            <a:off x="10413064" y="2930526"/>
            <a:ext cx="518035" cy="1570520"/>
          </a:xfrm>
          <a:prstGeom prst="flowChartProcess">
            <a:avLst/>
          </a:prstGeom>
          <a:solidFill>
            <a:schemeClr val="bg1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659405401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원형: 비어 있음 1">
            <a:extLst>
              <a:ext uri="{FF2B5EF4-FFF2-40B4-BE49-F238E27FC236}">
                <a16:creationId xmlns:a16="http://schemas.microsoft.com/office/drawing/2014/main" id="{E299BDB5-18F9-4ABF-8F80-4F2873656C07}"/>
              </a:ext>
            </a:extLst>
          </p:cNvPr>
          <p:cNvSpPr/>
          <p:nvPr/>
        </p:nvSpPr>
        <p:spPr>
          <a:xfrm>
            <a:off x="1369098" y="2269099"/>
            <a:ext cx="1958302" cy="1958302"/>
          </a:xfrm>
          <a:prstGeom prst="donut">
            <a:avLst>
              <a:gd name="adj" fmla="val 17214"/>
            </a:avLst>
          </a:prstGeom>
          <a:solidFill>
            <a:schemeClr val="bg1">
              <a:alpha val="22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" name="막힌 원호 2">
            <a:extLst>
              <a:ext uri="{FF2B5EF4-FFF2-40B4-BE49-F238E27FC236}">
                <a16:creationId xmlns:a16="http://schemas.microsoft.com/office/drawing/2014/main" id="{5FE585D8-D07A-468F-98CE-EA86E2A02351}"/>
              </a:ext>
            </a:extLst>
          </p:cNvPr>
          <p:cNvSpPr/>
          <p:nvPr/>
        </p:nvSpPr>
        <p:spPr>
          <a:xfrm>
            <a:off x="1369098" y="2269099"/>
            <a:ext cx="1958302" cy="1958302"/>
          </a:xfrm>
          <a:prstGeom prst="blockArc">
            <a:avLst>
              <a:gd name="adj1" fmla="val 5401345"/>
              <a:gd name="adj2" fmla="val 12708"/>
              <a:gd name="adj3" fmla="val 17096"/>
            </a:avLst>
          </a:prstGeom>
          <a:solidFill>
            <a:srgbClr val="D494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172BE9AA-0E27-4732-991E-FF170DE59C7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216467" y="2938351"/>
            <a:ext cx="263821" cy="584775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E39897F7-E88A-4919-89E1-1DD7ECA3A61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470151" y="2938351"/>
            <a:ext cx="226852" cy="584775"/>
          </a:xfrm>
          <a:prstGeom prst="rect">
            <a:avLst/>
          </a:prstGeom>
        </p:spPr>
      </p:pic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599DD68F-3D94-40AC-8637-9FFDD824E54A}"/>
              </a:ext>
            </a:extLst>
          </p:cNvPr>
          <p:cNvSpPr/>
          <p:nvPr/>
        </p:nvSpPr>
        <p:spPr>
          <a:xfrm>
            <a:off x="3604298" y="2269099"/>
            <a:ext cx="1958302" cy="1958302"/>
          </a:xfrm>
          <a:prstGeom prst="donut">
            <a:avLst>
              <a:gd name="adj" fmla="val 17214"/>
            </a:avLst>
          </a:prstGeom>
          <a:solidFill>
            <a:schemeClr val="bg1">
              <a:alpha val="22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7" name="막힌 원호 6">
            <a:extLst>
              <a:ext uri="{FF2B5EF4-FFF2-40B4-BE49-F238E27FC236}">
                <a16:creationId xmlns:a16="http://schemas.microsoft.com/office/drawing/2014/main" id="{0BC4233E-F6E6-4E18-AEAC-08B0886DD5F1}"/>
              </a:ext>
            </a:extLst>
          </p:cNvPr>
          <p:cNvSpPr/>
          <p:nvPr/>
        </p:nvSpPr>
        <p:spPr>
          <a:xfrm rot="5400000">
            <a:off x="3604298" y="2269099"/>
            <a:ext cx="1958302" cy="1958302"/>
          </a:xfrm>
          <a:prstGeom prst="blockArc">
            <a:avLst>
              <a:gd name="adj1" fmla="val 16209380"/>
              <a:gd name="adj2" fmla="val 12708"/>
              <a:gd name="adj3" fmla="val 17096"/>
            </a:avLst>
          </a:prstGeom>
          <a:solidFill>
            <a:srgbClr val="D494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D9D1AB75-D31D-44EF-9211-4FC1B1982BFC}"/>
              </a:ext>
            </a:extLst>
          </p:cNvPr>
          <p:cNvSpPr txBox="1"/>
          <p:nvPr/>
        </p:nvSpPr>
        <p:spPr>
          <a:xfrm>
            <a:off x="1369098" y="4893237"/>
            <a:ext cx="1958302" cy="33855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Female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F5714193-4C60-4373-A5EC-28FC763897E4}"/>
              </a:ext>
            </a:extLst>
          </p:cNvPr>
          <p:cNvSpPr/>
          <p:nvPr/>
        </p:nvSpPr>
        <p:spPr>
          <a:xfrm>
            <a:off x="1369098" y="4389999"/>
            <a:ext cx="1958302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75%</a:t>
            </a:r>
            <a:endParaRPr lang="ko-KR" altLang="en-US" sz="24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F02FB60F-24EC-4CD7-8C42-E5A1412E4937}"/>
              </a:ext>
            </a:extLst>
          </p:cNvPr>
          <p:cNvSpPr txBox="1"/>
          <p:nvPr/>
        </p:nvSpPr>
        <p:spPr>
          <a:xfrm>
            <a:off x="3604298" y="4893237"/>
            <a:ext cx="1958302" cy="33855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Male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E6E43084-6A3A-4CCA-82FB-DEE134DE347A}"/>
              </a:ext>
            </a:extLst>
          </p:cNvPr>
          <p:cNvSpPr/>
          <p:nvPr/>
        </p:nvSpPr>
        <p:spPr>
          <a:xfrm>
            <a:off x="3604298" y="4389999"/>
            <a:ext cx="1958302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25%</a:t>
            </a:r>
            <a:endParaRPr lang="ko-KR" altLang="en-US" sz="24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6DB804D0-6868-4B77-AD3D-B14AB20002F0}"/>
              </a:ext>
            </a:extLst>
          </p:cNvPr>
          <p:cNvSpPr/>
          <p:nvPr/>
        </p:nvSpPr>
        <p:spPr>
          <a:xfrm>
            <a:off x="2348248" y="1606700"/>
            <a:ext cx="223645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Gender</a:t>
            </a:r>
            <a:endParaRPr lang="ko-KR" altLang="en-US" sz="24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EF15C1E1-564C-4336-A15F-14C28B413668}"/>
              </a:ext>
            </a:extLst>
          </p:cNvPr>
          <p:cNvSpPr/>
          <p:nvPr/>
        </p:nvSpPr>
        <p:spPr>
          <a:xfrm>
            <a:off x="6629402" y="2269099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2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EE9C8F64-1C13-4208-B4CF-F5AC5D8710D5}"/>
              </a:ext>
            </a:extLst>
          </p:cNvPr>
          <p:cNvSpPr/>
          <p:nvPr/>
        </p:nvSpPr>
        <p:spPr>
          <a:xfrm>
            <a:off x="6629402" y="2269099"/>
            <a:ext cx="2284831" cy="311150"/>
          </a:xfrm>
          <a:prstGeom prst="roundRect">
            <a:avLst>
              <a:gd name="adj" fmla="val 50000"/>
            </a:avLst>
          </a:prstGeom>
          <a:solidFill>
            <a:srgbClr val="D494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15-25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66EA351D-23BC-4C91-A9AE-B948E56E390E}"/>
              </a:ext>
            </a:extLst>
          </p:cNvPr>
          <p:cNvSpPr/>
          <p:nvPr/>
        </p:nvSpPr>
        <p:spPr>
          <a:xfrm>
            <a:off x="6629402" y="2845491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2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A63731CD-D4A5-4A4E-8910-4A3516121980}"/>
              </a:ext>
            </a:extLst>
          </p:cNvPr>
          <p:cNvSpPr/>
          <p:nvPr/>
        </p:nvSpPr>
        <p:spPr>
          <a:xfrm>
            <a:off x="6629402" y="2845491"/>
            <a:ext cx="3346124" cy="311150"/>
          </a:xfrm>
          <a:prstGeom prst="roundRect">
            <a:avLst>
              <a:gd name="adj" fmla="val 50000"/>
            </a:avLst>
          </a:prstGeom>
          <a:solidFill>
            <a:srgbClr val="D494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26-35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7" name="사각형: 둥근 모서리 16">
            <a:extLst>
              <a:ext uri="{FF2B5EF4-FFF2-40B4-BE49-F238E27FC236}">
                <a16:creationId xmlns:a16="http://schemas.microsoft.com/office/drawing/2014/main" id="{5719F910-3776-4492-AB7E-417041FAE738}"/>
              </a:ext>
            </a:extLst>
          </p:cNvPr>
          <p:cNvSpPr/>
          <p:nvPr/>
        </p:nvSpPr>
        <p:spPr>
          <a:xfrm>
            <a:off x="6629402" y="3421883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2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0B85EA55-915A-42E2-9AF5-D910148D633A}"/>
              </a:ext>
            </a:extLst>
          </p:cNvPr>
          <p:cNvSpPr/>
          <p:nvPr/>
        </p:nvSpPr>
        <p:spPr>
          <a:xfrm>
            <a:off x="6629402" y="3421883"/>
            <a:ext cx="2768598" cy="311150"/>
          </a:xfrm>
          <a:prstGeom prst="roundRect">
            <a:avLst>
              <a:gd name="adj" fmla="val 50000"/>
            </a:avLst>
          </a:prstGeom>
          <a:solidFill>
            <a:srgbClr val="D494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36-45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13051E59-4C23-4458-9619-DBBFC4DF0FF7}"/>
              </a:ext>
            </a:extLst>
          </p:cNvPr>
          <p:cNvSpPr/>
          <p:nvPr/>
        </p:nvSpPr>
        <p:spPr>
          <a:xfrm>
            <a:off x="6629402" y="3998275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2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F4F731E2-B75C-448A-8B35-DECE6792706E}"/>
              </a:ext>
            </a:extLst>
          </p:cNvPr>
          <p:cNvSpPr/>
          <p:nvPr/>
        </p:nvSpPr>
        <p:spPr>
          <a:xfrm>
            <a:off x="6629402" y="3998275"/>
            <a:ext cx="1311273" cy="311150"/>
          </a:xfrm>
          <a:prstGeom prst="roundRect">
            <a:avLst>
              <a:gd name="adj" fmla="val 50000"/>
            </a:avLst>
          </a:prstGeom>
          <a:solidFill>
            <a:srgbClr val="D494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46-55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689EC7D6-3C6F-4426-B052-82420F3CFF65}"/>
              </a:ext>
            </a:extLst>
          </p:cNvPr>
          <p:cNvSpPr/>
          <p:nvPr/>
        </p:nvSpPr>
        <p:spPr>
          <a:xfrm>
            <a:off x="6629402" y="4574665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2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9FE98E50-D6AA-4B78-A93A-21FB4D49F081}"/>
              </a:ext>
            </a:extLst>
          </p:cNvPr>
          <p:cNvSpPr/>
          <p:nvPr/>
        </p:nvSpPr>
        <p:spPr>
          <a:xfrm>
            <a:off x="6629403" y="4574665"/>
            <a:ext cx="1673222" cy="311150"/>
          </a:xfrm>
          <a:prstGeom prst="roundRect">
            <a:avLst>
              <a:gd name="adj" fmla="val 50000"/>
            </a:avLst>
          </a:prstGeom>
          <a:solidFill>
            <a:srgbClr val="D494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56-65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D1B4B41D-6523-49CB-AD1F-54EC91426DE2}"/>
              </a:ext>
            </a:extLst>
          </p:cNvPr>
          <p:cNvSpPr/>
          <p:nvPr/>
        </p:nvSpPr>
        <p:spPr>
          <a:xfrm>
            <a:off x="7607301" y="1606700"/>
            <a:ext cx="223645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Age</a:t>
            </a:r>
            <a:endParaRPr lang="ko-KR" altLang="en-US" sz="2400" b="1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67240253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D1B71C39-65A8-4190-911E-40BED27C58BD}"/>
              </a:ext>
            </a:extLst>
          </p:cNvPr>
          <p:cNvSpPr/>
          <p:nvPr/>
        </p:nvSpPr>
        <p:spPr>
          <a:xfrm>
            <a:off x="1246776" y="1587835"/>
            <a:ext cx="2955926" cy="64770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b="1" dirty="0">
                <a:solidFill>
                  <a:srgbClr val="053539"/>
                </a:solidFill>
                <a:latin typeface="+mj-lt"/>
              </a:rPr>
              <a:t>Lorem ipsum </a:t>
            </a:r>
            <a:endParaRPr lang="ko-KR" altLang="en-US" sz="24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A9B91B72-6190-4D29-9A40-D791527A29FA}"/>
              </a:ext>
            </a:extLst>
          </p:cNvPr>
          <p:cNvSpPr/>
          <p:nvPr/>
        </p:nvSpPr>
        <p:spPr>
          <a:xfrm>
            <a:off x="4618037" y="1587835"/>
            <a:ext cx="2955926" cy="64770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b="1" dirty="0">
                <a:solidFill>
                  <a:srgbClr val="053539"/>
                </a:solidFill>
                <a:latin typeface="+mj-lt"/>
              </a:rPr>
              <a:t>Lorem ipsum </a:t>
            </a:r>
            <a:endParaRPr lang="ko-KR" altLang="en-US" sz="24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7E2F853F-120E-4E1B-8128-B1CDFCF12C47}"/>
              </a:ext>
            </a:extLst>
          </p:cNvPr>
          <p:cNvSpPr/>
          <p:nvPr/>
        </p:nvSpPr>
        <p:spPr>
          <a:xfrm>
            <a:off x="7989298" y="1587835"/>
            <a:ext cx="2955926" cy="64770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b="1" dirty="0">
                <a:solidFill>
                  <a:srgbClr val="053539"/>
                </a:solidFill>
                <a:latin typeface="+mj-lt"/>
              </a:rPr>
              <a:t>Lorem ipsum </a:t>
            </a:r>
            <a:endParaRPr lang="ko-KR" altLang="en-US" sz="24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01C4756F-064A-4EA7-AF53-030C60AE4D1E}"/>
              </a:ext>
            </a:extLst>
          </p:cNvPr>
          <p:cNvSpPr/>
          <p:nvPr/>
        </p:nvSpPr>
        <p:spPr>
          <a:xfrm>
            <a:off x="1389856" y="2535818"/>
            <a:ext cx="2669766" cy="2684246"/>
          </a:xfrm>
          <a:prstGeom prst="roundRect">
            <a:avLst>
              <a:gd name="adj" fmla="val 5968"/>
            </a:avLst>
          </a:prstGeom>
          <a:noFill/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B93F9280-8952-443F-9857-0BB36F6D0237}"/>
              </a:ext>
            </a:extLst>
          </p:cNvPr>
          <p:cNvSpPr/>
          <p:nvPr/>
        </p:nvSpPr>
        <p:spPr>
          <a:xfrm>
            <a:off x="4761117" y="2535818"/>
            <a:ext cx="2669766" cy="2684246"/>
          </a:xfrm>
          <a:prstGeom prst="roundRect">
            <a:avLst>
              <a:gd name="adj" fmla="val 5968"/>
            </a:avLst>
          </a:prstGeom>
          <a:noFill/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AEC0D914-61BF-4CFF-9090-8EA6CF1E035C}"/>
              </a:ext>
            </a:extLst>
          </p:cNvPr>
          <p:cNvSpPr/>
          <p:nvPr/>
        </p:nvSpPr>
        <p:spPr>
          <a:xfrm>
            <a:off x="8132378" y="2535818"/>
            <a:ext cx="2669766" cy="2684246"/>
          </a:xfrm>
          <a:prstGeom prst="roundRect">
            <a:avLst>
              <a:gd name="adj" fmla="val 5968"/>
            </a:avLst>
          </a:prstGeom>
          <a:noFill/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bg1"/>
                </a:solidFill>
              </a:rPr>
              <a:t>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endParaRPr lang="en-US" altLang="ko-KR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endParaRPr lang="ko-KR" alt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9147479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89FBCDAE-14C7-44BE-BC55-FA5495E61C7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F3DE2BE7-8B0E-4B66-8057-CF0AECA02CC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CCDFA120-ED9F-442E-A4FA-2AAAD51262D0}"/>
              </a:ext>
            </a:extLst>
          </p:cNvPr>
          <p:cNvSpPr txBox="1"/>
          <p:nvPr/>
        </p:nvSpPr>
        <p:spPr>
          <a:xfrm>
            <a:off x="1060436" y="4684138"/>
            <a:ext cx="441958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2400" b="1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24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E79FE5E5-C7F5-4F61-A367-A881BC2A5107}"/>
              </a:ext>
            </a:extLst>
          </p:cNvPr>
          <p:cNvSpPr txBox="1"/>
          <p:nvPr/>
        </p:nvSpPr>
        <p:spPr>
          <a:xfrm>
            <a:off x="1060437" y="5194277"/>
            <a:ext cx="441958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7FC26C8C-7928-49CD-B949-039A46100761}"/>
              </a:ext>
            </a:extLst>
          </p:cNvPr>
          <p:cNvSpPr txBox="1"/>
          <p:nvPr/>
        </p:nvSpPr>
        <p:spPr>
          <a:xfrm>
            <a:off x="6711963" y="4684138"/>
            <a:ext cx="441958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pPr algn="ctr"/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Consectetur</a:t>
            </a:r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adipiscing</a:t>
            </a:r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elit</a:t>
            </a:r>
            <a:endParaRPr lang="en-US" altLang="ko-KR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FCE24042-D1BA-4E7C-9EA9-A397C0AD6AD4}"/>
              </a:ext>
            </a:extLst>
          </p:cNvPr>
          <p:cNvSpPr txBox="1"/>
          <p:nvPr/>
        </p:nvSpPr>
        <p:spPr>
          <a:xfrm>
            <a:off x="6711964" y="5194277"/>
            <a:ext cx="441958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68409639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래픽 1">
            <a:extLst>
              <a:ext uri="{FF2B5EF4-FFF2-40B4-BE49-F238E27FC236}">
                <a16:creationId xmlns:a16="http://schemas.microsoft.com/office/drawing/2014/main" id="{60596628-E6BB-48C0-9927-4ADECF1DD80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873158" y="2064277"/>
            <a:ext cx="370130" cy="268724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285F0749-DCB1-4D39-A5F5-CFBB8C56C72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9948712" y="2064276"/>
            <a:ext cx="370130" cy="268724"/>
          </a:xfrm>
          <a:prstGeom prst="rect">
            <a:avLst/>
          </a:prstGeom>
        </p:spPr>
      </p:pic>
      <p:sp>
        <p:nvSpPr>
          <p:cNvPr id="4" name="TextBox 3">
            <a:extLst>
              <a:ext uri="{FF2B5EF4-FFF2-40B4-BE49-F238E27FC236}">
                <a16:creationId xmlns:a16="http://schemas.microsoft.com/office/drawing/2014/main" id="{7946A3FB-FB74-4A1D-B8C5-62418A75ACC7}"/>
              </a:ext>
            </a:extLst>
          </p:cNvPr>
          <p:cNvSpPr txBox="1"/>
          <p:nvPr/>
        </p:nvSpPr>
        <p:spPr>
          <a:xfrm>
            <a:off x="2545752" y="2274838"/>
            <a:ext cx="7100495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3600" dirty="0" err="1">
                <a:solidFill>
                  <a:schemeClr val="bg1"/>
                </a:solidFill>
              </a:rPr>
              <a:t>amet</a:t>
            </a:r>
            <a:r>
              <a:rPr lang="en-US" altLang="ko-KR" sz="3600" dirty="0">
                <a:solidFill>
                  <a:schemeClr val="bg1"/>
                </a:solidFill>
              </a:rPr>
              <a:t>, </a:t>
            </a:r>
            <a:r>
              <a:rPr lang="en-US" altLang="ko-KR" sz="3600" dirty="0" err="1">
                <a:solidFill>
                  <a:schemeClr val="bg1"/>
                </a:solidFill>
              </a:rPr>
              <a:t>consectetur</a:t>
            </a:r>
            <a:r>
              <a:rPr lang="en-US" altLang="ko-KR" sz="3600" dirty="0">
                <a:solidFill>
                  <a:schemeClr val="bg1"/>
                </a:solidFill>
              </a:rPr>
              <a:t> </a:t>
            </a:r>
            <a:r>
              <a:rPr lang="en-US" altLang="ko-KR" sz="3600" dirty="0" err="1">
                <a:solidFill>
                  <a:schemeClr val="bg1"/>
                </a:solidFill>
              </a:rPr>
              <a:t>adipiscing</a:t>
            </a:r>
            <a:r>
              <a:rPr lang="en-US" altLang="ko-KR" sz="3600" dirty="0">
                <a:solidFill>
                  <a:schemeClr val="bg1"/>
                </a:solidFill>
              </a:rPr>
              <a:t> </a:t>
            </a:r>
            <a:r>
              <a:rPr lang="en-US" altLang="ko-KR" sz="3600" dirty="0" err="1">
                <a:solidFill>
                  <a:schemeClr val="bg1"/>
                </a:solidFill>
              </a:rPr>
              <a:t>elit</a:t>
            </a:r>
            <a:r>
              <a:rPr lang="en-US" altLang="ko-KR" sz="3600" dirty="0">
                <a:solidFill>
                  <a:schemeClr val="bg1"/>
                </a:solidFill>
              </a:rPr>
              <a:t>, sed do </a:t>
            </a:r>
            <a:r>
              <a:rPr lang="en-US" altLang="ko-KR" sz="3600" dirty="0" err="1">
                <a:solidFill>
                  <a:schemeClr val="bg1"/>
                </a:solidFill>
              </a:rPr>
              <a:t>eiusmod</a:t>
            </a:r>
            <a:r>
              <a:rPr lang="en-US" altLang="ko-KR" sz="3600" dirty="0">
                <a:solidFill>
                  <a:schemeClr val="bg1"/>
                </a:solidFill>
              </a:rPr>
              <a:t> </a:t>
            </a:r>
            <a:r>
              <a:rPr lang="en-US" altLang="ko-KR" sz="3600" dirty="0" err="1">
                <a:solidFill>
                  <a:schemeClr val="bg1"/>
                </a:solidFill>
              </a:rPr>
              <a:t>tempor</a:t>
            </a:r>
            <a:r>
              <a:rPr lang="en-US" altLang="ko-KR" sz="3600" dirty="0">
                <a:solidFill>
                  <a:schemeClr val="bg1"/>
                </a:solidFill>
              </a:rPr>
              <a:t> </a:t>
            </a:r>
            <a:r>
              <a:rPr lang="en-US" altLang="ko-KR" sz="3600" dirty="0" err="1">
                <a:solidFill>
                  <a:schemeClr val="bg1"/>
                </a:solidFill>
              </a:rPr>
              <a:t>incididunt</a:t>
            </a:r>
            <a:r>
              <a:rPr lang="en-US" altLang="ko-KR" sz="3600" dirty="0">
                <a:solidFill>
                  <a:schemeClr val="bg1"/>
                </a:solidFill>
              </a:rPr>
              <a:t> </a:t>
            </a:r>
            <a:r>
              <a:rPr lang="en-US" altLang="ko-KR" sz="3600" dirty="0" err="1">
                <a:solidFill>
                  <a:schemeClr val="bg1"/>
                </a:solidFill>
              </a:rPr>
              <a:t>ut</a:t>
            </a:r>
            <a:r>
              <a:rPr lang="en-US" altLang="ko-KR" sz="3600" dirty="0">
                <a:solidFill>
                  <a:schemeClr val="bg1"/>
                </a:solidFill>
              </a:rPr>
              <a:t> </a:t>
            </a:r>
            <a:r>
              <a:rPr lang="en-US" altLang="ko-KR" sz="3600" dirty="0" err="1">
                <a:solidFill>
                  <a:schemeClr val="bg1"/>
                </a:solidFill>
              </a:rPr>
              <a:t>labore</a:t>
            </a:r>
            <a:r>
              <a:rPr lang="en-US" altLang="ko-KR" sz="3600" dirty="0">
                <a:solidFill>
                  <a:schemeClr val="bg1"/>
                </a:solidFill>
              </a:rPr>
              <a:t> et dolore magna </a:t>
            </a:r>
            <a:r>
              <a:rPr lang="en-US" altLang="ko-KR" sz="3600" dirty="0" err="1">
                <a:solidFill>
                  <a:schemeClr val="bg1"/>
                </a:solidFill>
              </a:rPr>
              <a:t>aliqua</a:t>
            </a:r>
            <a:r>
              <a:rPr lang="en-US" altLang="ko-KR" sz="36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2458B9FD-71A3-48C8-93E2-0908D27BEAED}"/>
              </a:ext>
            </a:extLst>
          </p:cNvPr>
          <p:cNvSpPr txBox="1"/>
          <p:nvPr/>
        </p:nvSpPr>
        <p:spPr>
          <a:xfrm>
            <a:off x="2545753" y="4687838"/>
            <a:ext cx="71004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800" i="1" dirty="0">
                <a:solidFill>
                  <a:schemeClr val="bg1"/>
                </a:solidFill>
              </a:rPr>
              <a:t>- John Doe</a:t>
            </a:r>
          </a:p>
        </p:txBody>
      </p:sp>
    </p:spTree>
    <p:extLst>
      <p:ext uri="{BB962C8B-B14F-4D97-AF65-F5344CB8AC3E}">
        <p14:creationId xmlns:p14="http://schemas.microsoft.com/office/powerpoint/2010/main" val="3440778780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래픽 1">
            <a:extLst>
              <a:ext uri="{FF2B5EF4-FFF2-40B4-BE49-F238E27FC236}">
                <a16:creationId xmlns:a16="http://schemas.microsoft.com/office/drawing/2014/main" id="{9620D32E-ECC3-4126-9016-69398D01627B}"/>
              </a:ext>
            </a:extLst>
          </p:cNvPr>
          <p:cNvSpPr/>
          <p:nvPr/>
        </p:nvSpPr>
        <p:spPr>
          <a:xfrm>
            <a:off x="1781001" y="2692386"/>
            <a:ext cx="8748475" cy="549304"/>
          </a:xfrm>
          <a:custGeom>
            <a:avLst/>
            <a:gdLst>
              <a:gd name="connsiteX0" fmla="*/ 95250 w 10315575"/>
              <a:gd name="connsiteY0" fmla="*/ 501110 h 647700"/>
              <a:gd name="connsiteX1" fmla="*/ 369760 w 10315575"/>
              <a:gd name="connsiteY1" fmla="*/ 557593 h 647700"/>
              <a:gd name="connsiteX2" fmla="*/ 1400080 w 10315575"/>
              <a:gd name="connsiteY2" fmla="*/ 95250 h 647700"/>
              <a:gd name="connsiteX3" fmla="*/ 2430399 w 10315575"/>
              <a:gd name="connsiteY3" fmla="*/ 557689 h 647700"/>
              <a:gd name="connsiteX4" fmla="*/ 3460718 w 10315575"/>
              <a:gd name="connsiteY4" fmla="*/ 95250 h 647700"/>
              <a:gd name="connsiteX5" fmla="*/ 4491037 w 10315575"/>
              <a:gd name="connsiteY5" fmla="*/ 557689 h 647700"/>
              <a:gd name="connsiteX6" fmla="*/ 5521452 w 10315575"/>
              <a:gd name="connsiteY6" fmla="*/ 95250 h 647700"/>
              <a:gd name="connsiteX7" fmla="*/ 6551771 w 10315575"/>
              <a:gd name="connsiteY7" fmla="*/ 557689 h 647700"/>
              <a:gd name="connsiteX8" fmla="*/ 7581995 w 10315575"/>
              <a:gd name="connsiteY8" fmla="*/ 95250 h 647700"/>
              <a:gd name="connsiteX9" fmla="*/ 8612314 w 10315575"/>
              <a:gd name="connsiteY9" fmla="*/ 557689 h 647700"/>
              <a:gd name="connsiteX10" fmla="*/ 9642633 w 10315575"/>
              <a:gd name="connsiteY10" fmla="*/ 95250 h 647700"/>
              <a:gd name="connsiteX11" fmla="*/ 10229659 w 10315575"/>
              <a:gd name="connsiteY11" fmla="*/ 389572 h 64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0315575" h="647700">
                <a:moveTo>
                  <a:pt x="95250" y="501110"/>
                </a:moveTo>
                <a:cubicBezTo>
                  <a:pt x="169354" y="535591"/>
                  <a:pt x="257270" y="557593"/>
                  <a:pt x="369760" y="557593"/>
                </a:cubicBezTo>
                <a:cubicBezTo>
                  <a:pt x="884872" y="557689"/>
                  <a:pt x="884872" y="95250"/>
                  <a:pt x="1400080" y="95250"/>
                </a:cubicBezTo>
                <a:cubicBezTo>
                  <a:pt x="1915287" y="95250"/>
                  <a:pt x="1915287" y="557689"/>
                  <a:pt x="2430399" y="557689"/>
                </a:cubicBezTo>
                <a:cubicBezTo>
                  <a:pt x="2945606" y="557689"/>
                  <a:pt x="2945606" y="95250"/>
                  <a:pt x="3460718" y="95250"/>
                </a:cubicBezTo>
                <a:cubicBezTo>
                  <a:pt x="3975925" y="95250"/>
                  <a:pt x="3975925" y="557689"/>
                  <a:pt x="4491037" y="557689"/>
                </a:cubicBezTo>
                <a:cubicBezTo>
                  <a:pt x="5006245" y="557689"/>
                  <a:pt x="5006245" y="95250"/>
                  <a:pt x="5521452" y="95250"/>
                </a:cubicBezTo>
                <a:cubicBezTo>
                  <a:pt x="6036659" y="95250"/>
                  <a:pt x="6036659" y="557689"/>
                  <a:pt x="6551771" y="557689"/>
                </a:cubicBezTo>
                <a:cubicBezTo>
                  <a:pt x="7066883" y="557689"/>
                  <a:pt x="7066883" y="95250"/>
                  <a:pt x="7581995" y="95250"/>
                </a:cubicBezTo>
                <a:cubicBezTo>
                  <a:pt x="8097202" y="95250"/>
                  <a:pt x="8097202" y="557689"/>
                  <a:pt x="8612314" y="557689"/>
                </a:cubicBezTo>
                <a:cubicBezTo>
                  <a:pt x="9127426" y="557689"/>
                  <a:pt x="9127426" y="95250"/>
                  <a:pt x="9642633" y="95250"/>
                </a:cubicBezTo>
                <a:cubicBezTo>
                  <a:pt x="9947624" y="95250"/>
                  <a:pt x="10072021" y="257365"/>
                  <a:pt x="10229659" y="389572"/>
                </a:cubicBezTo>
              </a:path>
            </a:pathLst>
          </a:custGeom>
          <a:ln w="25400" cap="rnd">
            <a:solidFill>
              <a:srgbClr val="D49468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endParaRPr lang="ko-KR" altLang="en-US"/>
          </a:p>
        </p:txBody>
      </p:sp>
      <p:sp>
        <p:nvSpPr>
          <p:cNvPr id="3" name="타원 2">
            <a:extLst>
              <a:ext uri="{FF2B5EF4-FFF2-40B4-BE49-F238E27FC236}">
                <a16:creationId xmlns:a16="http://schemas.microsoft.com/office/drawing/2014/main" id="{06E2775C-5B50-482B-B7D4-5A13FA6660BE}"/>
              </a:ext>
            </a:extLst>
          </p:cNvPr>
          <p:cNvSpPr/>
          <p:nvPr/>
        </p:nvSpPr>
        <p:spPr>
          <a:xfrm>
            <a:off x="1508644" y="1763018"/>
            <a:ext cx="1083248" cy="1083248"/>
          </a:xfrm>
          <a:prstGeom prst="ellipse">
            <a:avLst/>
          </a:prstGeom>
          <a:solidFill>
            <a:srgbClr val="FCFFFC"/>
          </a:solidFill>
          <a:ln w="127000" cap="rnd">
            <a:solidFill>
              <a:srgbClr val="D49468"/>
            </a:solidFill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 dirty="0">
                <a:solidFill>
                  <a:srgbClr val="053539"/>
                </a:solidFill>
                <a:latin typeface="+mj-lt"/>
              </a:rPr>
              <a:t>Jan</a:t>
            </a:r>
            <a:endParaRPr lang="ko-KR" altLang="en-US" sz="20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0500798D-529D-45BC-86BB-385689C09E57}"/>
              </a:ext>
            </a:extLst>
          </p:cNvPr>
          <p:cNvSpPr/>
          <p:nvPr/>
        </p:nvSpPr>
        <p:spPr>
          <a:xfrm>
            <a:off x="4179770" y="3087810"/>
            <a:ext cx="1083248" cy="1083248"/>
          </a:xfrm>
          <a:prstGeom prst="ellipse">
            <a:avLst/>
          </a:prstGeom>
          <a:solidFill>
            <a:srgbClr val="FCFFFC"/>
          </a:solidFill>
          <a:ln w="127000" cap="rnd">
            <a:solidFill>
              <a:srgbClr val="D49468"/>
            </a:solidFill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 dirty="0">
                <a:solidFill>
                  <a:srgbClr val="053539"/>
                </a:solidFill>
                <a:latin typeface="+mj-lt"/>
              </a:rPr>
              <a:t>Feb</a:t>
            </a:r>
            <a:endParaRPr lang="ko-KR" altLang="en-US" sz="20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36911C47-1A16-449C-9978-1E873993FAD1}"/>
              </a:ext>
            </a:extLst>
          </p:cNvPr>
          <p:cNvSpPr/>
          <p:nvPr/>
        </p:nvSpPr>
        <p:spPr>
          <a:xfrm>
            <a:off x="6826312" y="1763018"/>
            <a:ext cx="1083248" cy="1083248"/>
          </a:xfrm>
          <a:prstGeom prst="ellipse">
            <a:avLst/>
          </a:prstGeom>
          <a:solidFill>
            <a:srgbClr val="FCFFFC"/>
          </a:solidFill>
          <a:ln w="127000" cap="rnd">
            <a:solidFill>
              <a:srgbClr val="D49468"/>
            </a:solidFill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 dirty="0">
                <a:solidFill>
                  <a:srgbClr val="053539"/>
                </a:solidFill>
                <a:latin typeface="+mj-lt"/>
              </a:rPr>
              <a:t>Mar</a:t>
            </a:r>
            <a:endParaRPr lang="ko-KR" altLang="en-US" sz="20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6" name="타원 5">
            <a:extLst>
              <a:ext uri="{FF2B5EF4-FFF2-40B4-BE49-F238E27FC236}">
                <a16:creationId xmlns:a16="http://schemas.microsoft.com/office/drawing/2014/main" id="{EC1901F9-6149-4C7B-AEA1-F1B43A97D694}"/>
              </a:ext>
            </a:extLst>
          </p:cNvPr>
          <p:cNvSpPr/>
          <p:nvPr/>
        </p:nvSpPr>
        <p:spPr>
          <a:xfrm>
            <a:off x="9411272" y="3087810"/>
            <a:ext cx="1083248" cy="1083248"/>
          </a:xfrm>
          <a:prstGeom prst="ellipse">
            <a:avLst/>
          </a:prstGeom>
          <a:solidFill>
            <a:srgbClr val="FCFFFC"/>
          </a:solidFill>
          <a:ln w="127000" cap="rnd">
            <a:solidFill>
              <a:srgbClr val="D49468"/>
            </a:solidFill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 dirty="0">
                <a:solidFill>
                  <a:srgbClr val="053539"/>
                </a:solidFill>
                <a:latin typeface="+mj-lt"/>
              </a:rPr>
              <a:t>Apr</a:t>
            </a:r>
            <a:endParaRPr lang="ko-KR" altLang="en-US" sz="20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D0743252-DE6F-4AB7-8DD2-F51B5A5190C1}"/>
              </a:ext>
            </a:extLst>
          </p:cNvPr>
          <p:cNvSpPr txBox="1"/>
          <p:nvPr/>
        </p:nvSpPr>
        <p:spPr>
          <a:xfrm>
            <a:off x="939597" y="3912989"/>
            <a:ext cx="222134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43A1B875-14E4-4216-BA1A-0D7717499D83}"/>
              </a:ext>
            </a:extLst>
          </p:cNvPr>
          <p:cNvSpPr/>
          <p:nvPr/>
        </p:nvSpPr>
        <p:spPr>
          <a:xfrm>
            <a:off x="939597" y="3517285"/>
            <a:ext cx="222134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C69BA64-0ED0-40E3-82E6-27BFEB64522F}"/>
              </a:ext>
            </a:extLst>
          </p:cNvPr>
          <p:cNvSpPr txBox="1"/>
          <p:nvPr/>
        </p:nvSpPr>
        <p:spPr>
          <a:xfrm>
            <a:off x="3610723" y="4962186"/>
            <a:ext cx="222134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9A84B492-A0B0-47EC-9E4C-7C429EB98999}"/>
              </a:ext>
            </a:extLst>
          </p:cNvPr>
          <p:cNvSpPr/>
          <p:nvPr/>
        </p:nvSpPr>
        <p:spPr>
          <a:xfrm>
            <a:off x="3610723" y="4566482"/>
            <a:ext cx="222134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94445B2-4857-49CE-8BF5-2CB51C515DC7}"/>
              </a:ext>
            </a:extLst>
          </p:cNvPr>
          <p:cNvSpPr txBox="1"/>
          <p:nvPr/>
        </p:nvSpPr>
        <p:spPr>
          <a:xfrm>
            <a:off x="6257265" y="3912989"/>
            <a:ext cx="222134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2F620ED4-0917-40B0-A58B-AEA663FEFF06}"/>
              </a:ext>
            </a:extLst>
          </p:cNvPr>
          <p:cNvSpPr/>
          <p:nvPr/>
        </p:nvSpPr>
        <p:spPr>
          <a:xfrm>
            <a:off x="6257265" y="3517285"/>
            <a:ext cx="222134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F0F86E7D-01D7-4FBC-B01F-AD70860712D0}"/>
              </a:ext>
            </a:extLst>
          </p:cNvPr>
          <p:cNvSpPr txBox="1"/>
          <p:nvPr/>
        </p:nvSpPr>
        <p:spPr>
          <a:xfrm>
            <a:off x="8842225" y="4962186"/>
            <a:ext cx="222134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244221BD-D425-41EA-BFCB-C679B309A5F9}"/>
              </a:ext>
            </a:extLst>
          </p:cNvPr>
          <p:cNvSpPr/>
          <p:nvPr/>
        </p:nvSpPr>
        <p:spPr>
          <a:xfrm>
            <a:off x="8842225" y="4566482"/>
            <a:ext cx="222134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b="1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47276540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E7A9DC55-8BF8-4A00-BC5F-D7D15D63EA64}"/>
              </a:ext>
            </a:extLst>
          </p:cNvPr>
          <p:cNvSpPr/>
          <p:nvPr/>
        </p:nvSpPr>
        <p:spPr>
          <a:xfrm>
            <a:off x="493486" y="1510813"/>
            <a:ext cx="659896" cy="1918185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108000" rIns="7200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b="1" dirty="0">
                <a:solidFill>
                  <a:srgbClr val="053539"/>
                </a:solidFill>
                <a:latin typeface="+mj-lt"/>
              </a:rPr>
              <a:t>01</a:t>
            </a:r>
            <a:endParaRPr lang="ko-KR" altLang="en-US" sz="28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33899686-45CD-49A5-87C0-B5DA4D9F3087}"/>
              </a:ext>
            </a:extLst>
          </p:cNvPr>
          <p:cNvSpPr txBox="1"/>
          <p:nvPr/>
        </p:nvSpPr>
        <p:spPr>
          <a:xfrm>
            <a:off x="1311757" y="1934915"/>
            <a:ext cx="281115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C52F9DF5-D11F-440E-B53B-7E5F039DBDE4}"/>
              </a:ext>
            </a:extLst>
          </p:cNvPr>
          <p:cNvSpPr/>
          <p:nvPr/>
        </p:nvSpPr>
        <p:spPr>
          <a:xfrm>
            <a:off x="1311756" y="1510814"/>
            <a:ext cx="281115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98ADA495-5C01-4238-9039-104E9C8479B3}"/>
              </a:ext>
            </a:extLst>
          </p:cNvPr>
          <p:cNvSpPr/>
          <p:nvPr/>
        </p:nvSpPr>
        <p:spPr>
          <a:xfrm>
            <a:off x="4281287" y="1510813"/>
            <a:ext cx="659896" cy="1918185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108000" rIns="7200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b="1" dirty="0">
                <a:solidFill>
                  <a:srgbClr val="053539"/>
                </a:solidFill>
                <a:latin typeface="+mj-lt"/>
              </a:rPr>
              <a:t>02</a:t>
            </a:r>
            <a:endParaRPr lang="ko-KR" altLang="en-US" sz="28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1E771F91-A13B-437B-9C28-8300632D8A70}"/>
              </a:ext>
            </a:extLst>
          </p:cNvPr>
          <p:cNvSpPr txBox="1"/>
          <p:nvPr/>
        </p:nvSpPr>
        <p:spPr>
          <a:xfrm>
            <a:off x="5099558" y="1934915"/>
            <a:ext cx="281115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CF051BD8-54A6-4E1E-9F3B-3EB0AE287B24}"/>
              </a:ext>
            </a:extLst>
          </p:cNvPr>
          <p:cNvSpPr/>
          <p:nvPr/>
        </p:nvSpPr>
        <p:spPr>
          <a:xfrm>
            <a:off x="5099557" y="1510814"/>
            <a:ext cx="281115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B45FC422-4539-4426-92C9-30E5EC923418}"/>
              </a:ext>
            </a:extLst>
          </p:cNvPr>
          <p:cNvSpPr/>
          <p:nvPr/>
        </p:nvSpPr>
        <p:spPr>
          <a:xfrm>
            <a:off x="8069087" y="1510813"/>
            <a:ext cx="659896" cy="1918185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108000" rIns="7200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b="1" dirty="0">
                <a:solidFill>
                  <a:srgbClr val="053539"/>
                </a:solidFill>
                <a:latin typeface="+mj-lt"/>
              </a:rPr>
              <a:t>03</a:t>
            </a:r>
            <a:endParaRPr lang="ko-KR" altLang="en-US" sz="2800" b="1" dirty="0">
              <a:solidFill>
                <a:srgbClr val="053539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8B8D58A3-B42C-49B8-964F-83EA1D01A485}"/>
              </a:ext>
            </a:extLst>
          </p:cNvPr>
          <p:cNvSpPr txBox="1"/>
          <p:nvPr/>
        </p:nvSpPr>
        <p:spPr>
          <a:xfrm>
            <a:off x="8887358" y="1934915"/>
            <a:ext cx="281115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62DFE783-D945-4A56-8150-73F0BEFC6F4D}"/>
              </a:ext>
            </a:extLst>
          </p:cNvPr>
          <p:cNvSpPr/>
          <p:nvPr/>
        </p:nvSpPr>
        <p:spPr>
          <a:xfrm>
            <a:off x="8887357" y="1510814"/>
            <a:ext cx="281115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FBD751AE-CAB9-4ED5-8440-87CE74BB98F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647310312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74C117AB-3BD8-4D48-B86B-9FD128E81566}"/>
              </a:ext>
            </a:extLst>
          </p:cNvPr>
          <p:cNvSpPr txBox="1"/>
          <p:nvPr/>
        </p:nvSpPr>
        <p:spPr>
          <a:xfrm>
            <a:off x="3708400" y="3510839"/>
            <a:ext cx="477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2303448C-5E99-459A-A7E4-7BDCAB719FC5}"/>
              </a:ext>
            </a:extLst>
          </p:cNvPr>
          <p:cNvSpPr txBox="1"/>
          <p:nvPr/>
        </p:nvSpPr>
        <p:spPr>
          <a:xfrm>
            <a:off x="3768664" y="4236187"/>
            <a:ext cx="470652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01:00pm ~ 01:30pm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5F2AD09D-AB9F-4442-8217-1CFD0190BF11}"/>
              </a:ext>
            </a:extLst>
          </p:cNvPr>
          <p:cNvGrpSpPr/>
          <p:nvPr/>
        </p:nvGrpSpPr>
        <p:grpSpPr>
          <a:xfrm>
            <a:off x="5582308" y="2221703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E5AEA242-A2D7-42FF-B7B0-0651596EABB9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988D7CD-332E-4F2C-B376-74F5E508360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2212" y="1156814"/>
            <a:ext cx="11063676" cy="5464403"/>
            <a:chOff x="1311073" y="1527797"/>
            <a:chExt cx="9551982" cy="4717770"/>
          </a:xfrm>
          <a:solidFill>
            <a:schemeClr val="bg1">
              <a:alpha val="30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05353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D4946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D4946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43675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D4946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5" name="TextBox 184">
            <a:extLst>
              <a:ext uri="{FF2B5EF4-FFF2-40B4-BE49-F238E27FC236}">
                <a16:creationId xmlns:a16="http://schemas.microsoft.com/office/drawing/2014/main" id="{17A0EDAF-956E-476E-885F-1C575FAE0600}"/>
              </a:ext>
            </a:extLst>
          </p:cNvPr>
          <p:cNvSpPr txBox="1"/>
          <p:nvPr/>
        </p:nvSpPr>
        <p:spPr>
          <a:xfrm>
            <a:off x="2484726" y="469746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World Map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2777641F-940A-4D1D-9B85-F737BDF8A244}"/>
              </a:ext>
            </a:extLst>
          </p:cNvPr>
          <p:cNvSpPr txBox="1"/>
          <p:nvPr/>
        </p:nvSpPr>
        <p:spPr>
          <a:xfrm>
            <a:off x="6940477" y="3182618"/>
            <a:ext cx="421709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800" dirty="0">
                <a:solidFill>
                  <a:schemeClr val="bg1"/>
                </a:solidFill>
              </a:rPr>
              <a:t>Mobile project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02B9B87E-0B5D-442B-A9A3-CB777F2BBD9E}"/>
              </a:ext>
            </a:extLst>
          </p:cNvPr>
          <p:cNvSpPr txBox="1"/>
          <p:nvPr/>
        </p:nvSpPr>
        <p:spPr>
          <a:xfrm>
            <a:off x="6940478" y="4178715"/>
            <a:ext cx="421709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 Duis </a:t>
            </a:r>
            <a:r>
              <a:rPr lang="en-US" altLang="ko-KR" sz="1400" dirty="0" err="1">
                <a:solidFill>
                  <a:schemeClr val="bg1"/>
                </a:solidFill>
              </a:rPr>
              <a:t>aute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irure</a:t>
            </a:r>
            <a:r>
              <a:rPr lang="en-US" altLang="ko-KR" sz="1400" dirty="0">
                <a:solidFill>
                  <a:schemeClr val="bg1"/>
                </a:solidFill>
              </a:rPr>
              <a:t> dolor in </a:t>
            </a:r>
            <a:r>
              <a:rPr lang="en-US" altLang="ko-KR" sz="14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400" dirty="0">
                <a:solidFill>
                  <a:schemeClr val="bg1"/>
                </a:solidFill>
              </a:rPr>
              <a:t> in </a:t>
            </a:r>
            <a:r>
              <a:rPr lang="en-US" altLang="ko-KR" sz="1400" dirty="0" err="1">
                <a:solidFill>
                  <a:schemeClr val="bg1"/>
                </a:solidFill>
              </a:rPr>
              <a:t>voluptate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velit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esse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cillum</a:t>
            </a:r>
            <a:r>
              <a:rPr lang="en-US" altLang="ko-KR" sz="1400" dirty="0">
                <a:solidFill>
                  <a:schemeClr val="bg1"/>
                </a:solidFill>
              </a:rPr>
              <a:t> dolore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fugiat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nulla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pariatur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bg1"/>
                </a:solidFill>
              </a:rPr>
              <a:t>Excepteur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sint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occaecat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cupidatat</a:t>
            </a:r>
            <a:r>
              <a:rPr lang="en-US" altLang="ko-KR" sz="1400" dirty="0">
                <a:solidFill>
                  <a:schemeClr val="bg1"/>
                </a:solidFill>
              </a:rPr>
              <a:t> non </a:t>
            </a:r>
            <a:r>
              <a:rPr lang="en-US" altLang="ko-KR" sz="1400" dirty="0" err="1">
                <a:solidFill>
                  <a:schemeClr val="bg1"/>
                </a:solidFill>
              </a:rPr>
              <a:t>proident</a:t>
            </a:r>
            <a:r>
              <a:rPr lang="en-US" altLang="ko-KR" sz="1400" dirty="0">
                <a:solidFill>
                  <a:schemeClr val="bg1"/>
                </a:solidFill>
              </a:rPr>
              <a:t>!</a:t>
            </a:r>
          </a:p>
        </p:txBody>
      </p:sp>
      <p:pic>
        <p:nvPicPr>
          <p:cNvPr id="27" name="그래픽 26">
            <a:extLst>
              <a:ext uri="{FF2B5EF4-FFF2-40B4-BE49-F238E27FC236}">
                <a16:creationId xmlns:a16="http://schemas.microsoft.com/office/drawing/2014/main" id="{3769B6E9-E283-40D2-B839-E2A70D7E69B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81172" y="1026311"/>
            <a:ext cx="2476500" cy="5125779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70AB6727-FFA5-4FF6-B16C-0ACFEE79645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013273" y="1026311"/>
            <a:ext cx="2476500" cy="5125779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59115DB2-C4F0-4173-AE51-3F672887C7F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329763" y="1279721"/>
            <a:ext cx="2179320" cy="4714876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DA7EDFD-9F71-4CDB-9F0F-1706EC9BF1B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161863" y="1279721"/>
            <a:ext cx="2179320" cy="4714876"/>
          </a:xfrm>
        </p:spPr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래픽 15">
            <a:extLst>
              <a:ext uri="{FF2B5EF4-FFF2-40B4-BE49-F238E27FC236}">
                <a16:creationId xmlns:a16="http://schemas.microsoft.com/office/drawing/2014/main" id="{90F7FA02-4C8C-4715-A4CC-C687A85C6E4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641474" y="758751"/>
            <a:ext cx="4175125" cy="5477621"/>
          </a:xfrm>
          <a:prstGeom prst="rect">
            <a:avLst/>
          </a:prstGeom>
        </p:spPr>
      </p:pic>
      <p:sp>
        <p:nvSpPr>
          <p:cNvPr id="7" name="TextBox 6">
            <a:extLst>
              <a:ext uri="{FF2B5EF4-FFF2-40B4-BE49-F238E27FC236}">
                <a16:creationId xmlns:a16="http://schemas.microsoft.com/office/drawing/2014/main" id="{DA1294F7-8EF6-4249-B650-B91492129F43}"/>
              </a:ext>
            </a:extLst>
          </p:cNvPr>
          <p:cNvSpPr txBox="1"/>
          <p:nvPr/>
        </p:nvSpPr>
        <p:spPr>
          <a:xfrm>
            <a:off x="6534077" y="3233418"/>
            <a:ext cx="421709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800" dirty="0">
                <a:solidFill>
                  <a:schemeClr val="bg1"/>
                </a:solidFill>
              </a:rPr>
              <a:t>Tablet project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8038B509-8AB1-4E18-866E-DE3D3FDC4D7B}"/>
              </a:ext>
            </a:extLst>
          </p:cNvPr>
          <p:cNvSpPr txBox="1"/>
          <p:nvPr/>
        </p:nvSpPr>
        <p:spPr>
          <a:xfrm>
            <a:off x="6534078" y="4229515"/>
            <a:ext cx="421709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 Duis </a:t>
            </a:r>
            <a:r>
              <a:rPr lang="en-US" altLang="ko-KR" sz="1400" dirty="0" err="1">
                <a:solidFill>
                  <a:schemeClr val="bg1"/>
                </a:solidFill>
              </a:rPr>
              <a:t>aute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irure</a:t>
            </a:r>
            <a:r>
              <a:rPr lang="en-US" altLang="ko-KR" sz="1400" dirty="0">
                <a:solidFill>
                  <a:schemeClr val="bg1"/>
                </a:solidFill>
              </a:rPr>
              <a:t> dolor in </a:t>
            </a:r>
            <a:r>
              <a:rPr lang="en-US" altLang="ko-KR" sz="14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400" dirty="0">
                <a:solidFill>
                  <a:schemeClr val="bg1"/>
                </a:solidFill>
              </a:rPr>
              <a:t> in </a:t>
            </a:r>
            <a:r>
              <a:rPr lang="en-US" altLang="ko-KR" sz="1400" dirty="0" err="1">
                <a:solidFill>
                  <a:schemeClr val="bg1"/>
                </a:solidFill>
              </a:rPr>
              <a:t>voluptate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velit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esse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cillum</a:t>
            </a:r>
            <a:r>
              <a:rPr lang="en-US" altLang="ko-KR" sz="1400" dirty="0">
                <a:solidFill>
                  <a:schemeClr val="bg1"/>
                </a:solidFill>
              </a:rPr>
              <a:t> dolore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fugiat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nulla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pariatur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bg1"/>
                </a:solidFill>
              </a:rPr>
              <a:t>Excepteur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sint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occaecat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cupidatat</a:t>
            </a:r>
            <a:r>
              <a:rPr lang="en-US" altLang="ko-KR" sz="1400" dirty="0">
                <a:solidFill>
                  <a:schemeClr val="bg1"/>
                </a:solidFill>
              </a:rPr>
              <a:t> non </a:t>
            </a:r>
            <a:r>
              <a:rPr lang="en-US" altLang="ko-KR" sz="1400" dirty="0" err="1">
                <a:solidFill>
                  <a:schemeClr val="bg1"/>
                </a:solidFill>
              </a:rPr>
              <a:t>proident</a:t>
            </a:r>
            <a:r>
              <a:rPr lang="en-US" altLang="ko-KR" sz="1400" dirty="0">
                <a:solidFill>
                  <a:schemeClr val="bg1"/>
                </a:solidFill>
              </a:rPr>
              <a:t>!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DDE65E95-0CDA-425D-931C-13E1A8D4DD6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818642" y="930472"/>
            <a:ext cx="3825240" cy="5114925"/>
          </a:xfrm>
        </p:spPr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D92307DB-E5B5-47C0-8AFC-5E76288F7027}"/>
              </a:ext>
            </a:extLst>
          </p:cNvPr>
          <p:cNvSpPr txBox="1"/>
          <p:nvPr/>
        </p:nvSpPr>
        <p:spPr>
          <a:xfrm>
            <a:off x="8276169" y="2832100"/>
            <a:ext cx="325008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400" dirty="0">
                <a:solidFill>
                  <a:schemeClr val="bg1"/>
                </a:solidFill>
              </a:rPr>
              <a:t>Desktop project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AD1963F0-10E5-4D1B-8880-1D4331D741E0}"/>
              </a:ext>
            </a:extLst>
          </p:cNvPr>
          <p:cNvSpPr txBox="1"/>
          <p:nvPr/>
        </p:nvSpPr>
        <p:spPr>
          <a:xfrm>
            <a:off x="8276170" y="3663097"/>
            <a:ext cx="3250080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 Duis </a:t>
            </a:r>
            <a:r>
              <a:rPr lang="en-US" altLang="ko-KR" sz="1200" dirty="0" err="1">
                <a:solidFill>
                  <a:schemeClr val="bg1"/>
                </a:solidFill>
              </a:rPr>
              <a:t>aute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irure</a:t>
            </a:r>
            <a:r>
              <a:rPr lang="en-US" altLang="ko-KR" sz="1200" dirty="0">
                <a:solidFill>
                  <a:schemeClr val="bg1"/>
                </a:solidFill>
              </a:rPr>
              <a:t> dolor in </a:t>
            </a:r>
            <a:r>
              <a:rPr lang="en-US" altLang="ko-KR" sz="12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200" dirty="0">
                <a:solidFill>
                  <a:schemeClr val="bg1"/>
                </a:solidFill>
              </a:rPr>
              <a:t> in </a:t>
            </a:r>
            <a:r>
              <a:rPr lang="en-US" altLang="ko-KR" sz="1200" dirty="0" err="1">
                <a:solidFill>
                  <a:schemeClr val="bg1"/>
                </a:solidFill>
              </a:rPr>
              <a:t>voluptate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velit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esse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cillum</a:t>
            </a:r>
            <a:r>
              <a:rPr lang="en-US" altLang="ko-KR" sz="1200" dirty="0">
                <a:solidFill>
                  <a:schemeClr val="bg1"/>
                </a:solidFill>
              </a:rPr>
              <a:t> dolore </a:t>
            </a:r>
            <a:r>
              <a:rPr lang="en-US" altLang="ko-KR" sz="1200" dirty="0" err="1">
                <a:solidFill>
                  <a:schemeClr val="bg1"/>
                </a:solidFill>
              </a:rPr>
              <a:t>eu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fugiat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nulla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pariatur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chemeClr val="bg1"/>
                </a:solidFill>
              </a:rPr>
              <a:t>Excepteur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sint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occaecat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cupidatat</a:t>
            </a:r>
            <a:r>
              <a:rPr lang="en-US" altLang="ko-KR" sz="1200" dirty="0">
                <a:solidFill>
                  <a:schemeClr val="bg1"/>
                </a:solidFill>
              </a:rPr>
              <a:t> non </a:t>
            </a:r>
            <a:r>
              <a:rPr lang="en-US" altLang="ko-KR" sz="1200" dirty="0" err="1">
                <a:solidFill>
                  <a:schemeClr val="bg1"/>
                </a:solidFill>
              </a:rPr>
              <a:t>proident</a:t>
            </a:r>
            <a:r>
              <a:rPr lang="en-US" altLang="ko-KR" sz="1200" dirty="0">
                <a:solidFill>
                  <a:schemeClr val="bg1"/>
                </a:solidFill>
              </a:rPr>
              <a:t>!</a:t>
            </a: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558C8F62-135E-4A95-8D59-0C7882CE4C1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008650" y="749574"/>
            <a:ext cx="6814550" cy="5654862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C817896B-EB21-44CC-87AD-CAFAF06FFC0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282700" y="1038225"/>
            <a:ext cx="6273800" cy="3784600"/>
          </a:xfrm>
        </p:spPr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247099" y="5564695"/>
            <a:ext cx="359760" cy="389572"/>
            <a:chOff x="1437599" y="5564695"/>
            <a:chExt cx="359760" cy="389572"/>
          </a:xfrm>
          <a:solidFill>
            <a:srgbClr val="053539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302463" y="3564350"/>
            <a:ext cx="295847" cy="394621"/>
            <a:chOff x="5492963" y="3564350"/>
            <a:chExt cx="295847" cy="394621"/>
          </a:xfrm>
          <a:solidFill>
            <a:srgbClr val="053539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7953747" y="4296431"/>
            <a:ext cx="385886" cy="266700"/>
            <a:chOff x="8144247" y="4296431"/>
            <a:chExt cx="385886" cy="266700"/>
          </a:xfrm>
          <a:solidFill>
            <a:srgbClr val="053539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234907" y="2900076"/>
            <a:ext cx="390525" cy="387573"/>
            <a:chOff x="1425407" y="2900076"/>
            <a:chExt cx="390525" cy="387573"/>
          </a:xfrm>
          <a:solidFill>
            <a:srgbClr val="053539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281068" y="1570005"/>
            <a:ext cx="328636" cy="392335"/>
            <a:chOff x="3471568" y="1570005"/>
            <a:chExt cx="328636" cy="392335"/>
          </a:xfrm>
          <a:solidFill>
            <a:srgbClr val="053539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3918417" y="1567243"/>
            <a:ext cx="390525" cy="388882"/>
            <a:chOff x="4108917" y="1567243"/>
            <a:chExt cx="390525" cy="388882"/>
          </a:xfrm>
          <a:solidFill>
            <a:srgbClr val="053539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5952354" y="920972"/>
            <a:ext cx="352425" cy="348996"/>
            <a:chOff x="6142854" y="920972"/>
            <a:chExt cx="352425" cy="348996"/>
          </a:xfrm>
          <a:solidFill>
            <a:srgbClr val="053539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588625" y="5545359"/>
            <a:ext cx="333375" cy="392811"/>
            <a:chOff x="779125" y="5545359"/>
            <a:chExt cx="333375" cy="392811"/>
          </a:xfrm>
          <a:solidFill>
            <a:srgbClr val="053539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7986608" y="892968"/>
            <a:ext cx="311085" cy="394145"/>
            <a:chOff x="8177108" y="892968"/>
            <a:chExt cx="311085" cy="394145"/>
          </a:xfrm>
          <a:solidFill>
            <a:srgbClr val="053539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1905774" y="1561337"/>
            <a:ext cx="390525" cy="390525"/>
            <a:chOff x="2096274" y="1561337"/>
            <a:chExt cx="390525" cy="390525"/>
          </a:xfrm>
          <a:solidFill>
            <a:srgbClr val="053539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2346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285875" y="5547788"/>
            <a:ext cx="369263" cy="392287"/>
            <a:chOff x="7476375" y="5547788"/>
            <a:chExt cx="369263" cy="392287"/>
          </a:xfrm>
          <a:solidFill>
            <a:srgbClr val="053539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1906705" y="4229100"/>
            <a:ext cx="390525" cy="392832"/>
            <a:chOff x="2097205" y="4229100"/>
            <a:chExt cx="390525" cy="392832"/>
          </a:xfrm>
          <a:solidFill>
            <a:srgbClr val="053539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555965" y="2902362"/>
            <a:ext cx="390525" cy="390525"/>
            <a:chOff x="746465" y="2902362"/>
            <a:chExt cx="390525" cy="390525"/>
          </a:xfrm>
          <a:solidFill>
            <a:srgbClr val="053539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274246" y="902112"/>
            <a:ext cx="295846" cy="390525"/>
            <a:chOff x="1464746" y="902112"/>
            <a:chExt cx="295846" cy="390525"/>
          </a:xfrm>
          <a:solidFill>
            <a:srgbClr val="053539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3915242" y="3611499"/>
            <a:ext cx="390525" cy="302323"/>
            <a:chOff x="4105742" y="3611499"/>
            <a:chExt cx="390525" cy="302323"/>
          </a:xfrm>
          <a:solidFill>
            <a:srgbClr val="053539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265594" y="4231576"/>
            <a:ext cx="385103" cy="381000"/>
            <a:chOff x="5456094" y="4231576"/>
            <a:chExt cx="385103" cy="381000"/>
          </a:xfrm>
          <a:solidFill>
            <a:srgbClr val="053539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5877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575170" y="902684"/>
            <a:ext cx="391097" cy="391001"/>
            <a:chOff x="2765670" y="902684"/>
            <a:chExt cx="391097" cy="391001"/>
          </a:xfrm>
          <a:solidFill>
            <a:srgbClr val="053539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262935" y="1563454"/>
            <a:ext cx="392525" cy="392558"/>
            <a:chOff x="5453435" y="1563454"/>
            <a:chExt cx="392525" cy="392558"/>
          </a:xfrm>
          <a:solidFill>
            <a:srgbClr val="053539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280972" y="902398"/>
            <a:ext cx="295275" cy="393763"/>
            <a:chOff x="3471472" y="902398"/>
            <a:chExt cx="295275" cy="393763"/>
          </a:xfrm>
          <a:solidFill>
            <a:srgbClr val="053539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593783" y="1564671"/>
            <a:ext cx="390525" cy="388620"/>
            <a:chOff x="4784283" y="1564671"/>
            <a:chExt cx="390525" cy="388620"/>
          </a:xfrm>
          <a:solidFill>
            <a:srgbClr val="053539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39201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242587" y="2901029"/>
            <a:ext cx="390525" cy="390525"/>
            <a:chOff x="3433087" y="2901029"/>
            <a:chExt cx="390525" cy="390525"/>
          </a:xfrm>
          <a:solidFill>
            <a:srgbClr val="053539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593994" y="903541"/>
            <a:ext cx="393001" cy="393001"/>
            <a:chOff x="4784494" y="903541"/>
            <a:chExt cx="393001" cy="393001"/>
          </a:xfrm>
          <a:solidFill>
            <a:srgbClr val="053539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258553" y="2279808"/>
            <a:ext cx="392238" cy="294704"/>
            <a:chOff x="5449053" y="2279808"/>
            <a:chExt cx="392238" cy="294704"/>
          </a:xfrm>
          <a:solidFill>
            <a:srgbClr val="053539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7946937" y="2235850"/>
            <a:ext cx="390763" cy="388476"/>
            <a:chOff x="8137437" y="2235850"/>
            <a:chExt cx="390763" cy="388476"/>
          </a:xfrm>
          <a:solidFill>
            <a:srgbClr val="053539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260648" y="923448"/>
            <a:ext cx="388240" cy="340043"/>
            <a:chOff x="5451148" y="923448"/>
            <a:chExt cx="388240" cy="340043"/>
          </a:xfrm>
          <a:solidFill>
            <a:srgbClr val="053539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59579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1900419" y="902017"/>
            <a:ext cx="388715" cy="388239"/>
            <a:chOff x="2090919" y="902017"/>
            <a:chExt cx="388715" cy="388239"/>
          </a:xfrm>
          <a:solidFill>
            <a:srgbClr val="053539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563388" y="4234999"/>
            <a:ext cx="392145" cy="392071"/>
            <a:chOff x="753888" y="4234999"/>
            <a:chExt cx="392145" cy="392071"/>
          </a:xfrm>
          <a:solidFill>
            <a:srgbClr val="053539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581742" y="1560385"/>
            <a:ext cx="376198" cy="385905"/>
            <a:chOff x="2772242" y="1560385"/>
            <a:chExt cx="376198" cy="385905"/>
          </a:xfrm>
          <a:solidFill>
            <a:srgbClr val="053539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602530" y="2235612"/>
            <a:ext cx="390240" cy="374047"/>
            <a:chOff x="6793030" y="2235612"/>
            <a:chExt cx="390240" cy="374047"/>
          </a:xfrm>
          <a:solidFill>
            <a:srgbClr val="053539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1905943" y="5591079"/>
            <a:ext cx="387573" cy="336233"/>
            <a:chOff x="2096443" y="5591079"/>
            <a:chExt cx="387573" cy="336233"/>
          </a:xfrm>
          <a:solidFill>
            <a:srgbClr val="053539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587707" y="5564552"/>
            <a:ext cx="385858" cy="387539"/>
            <a:chOff x="4778207" y="5564552"/>
            <a:chExt cx="385858" cy="387539"/>
          </a:xfrm>
          <a:solidFill>
            <a:srgbClr val="053539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7943650" y="1590436"/>
            <a:ext cx="390621" cy="347425"/>
            <a:chOff x="8134150" y="1590436"/>
            <a:chExt cx="390621" cy="347425"/>
          </a:xfrm>
          <a:solidFill>
            <a:srgbClr val="053539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5940924" y="1619726"/>
            <a:ext cx="366903" cy="278130"/>
            <a:chOff x="6131424" y="1619726"/>
            <a:chExt cx="366903" cy="278130"/>
          </a:xfrm>
          <a:solidFill>
            <a:srgbClr val="053539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566252" y="4898040"/>
            <a:ext cx="389322" cy="389222"/>
            <a:chOff x="756752" y="4898040"/>
            <a:chExt cx="389322" cy="389222"/>
          </a:xfrm>
          <a:solidFill>
            <a:srgbClr val="053539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5934418" y="2230374"/>
            <a:ext cx="393411" cy="390905"/>
            <a:chOff x="6124918" y="2230374"/>
            <a:chExt cx="393411" cy="390905"/>
          </a:xfrm>
          <a:solidFill>
            <a:srgbClr val="053539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242015" y="5564600"/>
            <a:ext cx="391954" cy="388715"/>
            <a:chOff x="3432515" y="5564600"/>
            <a:chExt cx="391954" cy="388715"/>
          </a:xfrm>
          <a:solidFill>
            <a:srgbClr val="053539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3915052" y="5564121"/>
            <a:ext cx="391763" cy="388813"/>
            <a:chOff x="4105552" y="5564121"/>
            <a:chExt cx="391763" cy="388813"/>
          </a:xfrm>
          <a:solidFill>
            <a:srgbClr val="053539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272709" y="2901267"/>
            <a:ext cx="391764" cy="392454"/>
            <a:chOff x="7463209" y="2901267"/>
            <a:chExt cx="391764" cy="392454"/>
          </a:xfrm>
          <a:solidFill>
            <a:srgbClr val="053539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271214" y="4896428"/>
            <a:ext cx="390525" cy="390525"/>
            <a:chOff x="7461714" y="4896428"/>
            <a:chExt cx="390525" cy="390525"/>
          </a:xfrm>
          <a:solidFill>
            <a:srgbClr val="053539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569169" y="5564600"/>
            <a:ext cx="392240" cy="392239"/>
            <a:chOff x="2759669" y="5564600"/>
            <a:chExt cx="392240" cy="392239"/>
          </a:xfrm>
          <a:solidFill>
            <a:srgbClr val="053539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1906705" y="4897183"/>
            <a:ext cx="386334" cy="391287"/>
            <a:chOff x="2097205" y="4897183"/>
            <a:chExt cx="386334" cy="391287"/>
          </a:xfrm>
          <a:solidFill>
            <a:srgbClr val="053539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242122" y="2234755"/>
            <a:ext cx="392990" cy="382429"/>
            <a:chOff x="3432622" y="2234755"/>
            <a:chExt cx="392990" cy="382429"/>
          </a:xfrm>
          <a:solidFill>
            <a:srgbClr val="053539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576884" y="4895564"/>
            <a:ext cx="386334" cy="391382"/>
            <a:chOff x="2767384" y="4895564"/>
            <a:chExt cx="386334" cy="391382"/>
          </a:xfrm>
          <a:solidFill>
            <a:srgbClr val="053539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260765" y="5564677"/>
            <a:ext cx="392240" cy="386638"/>
            <a:chOff x="5451265" y="5564677"/>
            <a:chExt cx="392240" cy="386638"/>
          </a:xfrm>
          <a:solidFill>
            <a:srgbClr val="053539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236526" y="4897752"/>
            <a:ext cx="389237" cy="389222"/>
            <a:chOff x="1427026" y="4897752"/>
            <a:chExt cx="389237" cy="389222"/>
          </a:xfrm>
          <a:solidFill>
            <a:srgbClr val="053539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583207" y="897064"/>
            <a:ext cx="346424" cy="390525"/>
            <a:chOff x="773707" y="897064"/>
            <a:chExt cx="346424" cy="390525"/>
          </a:xfrm>
          <a:solidFill>
            <a:srgbClr val="053539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606341" y="903731"/>
            <a:ext cx="389763" cy="391478"/>
            <a:chOff x="6796841" y="903731"/>
            <a:chExt cx="389763" cy="391478"/>
          </a:xfrm>
          <a:solidFill>
            <a:srgbClr val="053539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255910" y="2899243"/>
            <a:ext cx="392389" cy="386748"/>
            <a:chOff x="5446410" y="2899243"/>
            <a:chExt cx="392389" cy="386748"/>
          </a:xfrm>
          <a:solidFill>
            <a:srgbClr val="053539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584945" y="2903505"/>
            <a:ext cx="392049" cy="391668"/>
            <a:chOff x="4775445" y="2903505"/>
            <a:chExt cx="392049" cy="391668"/>
          </a:xfrm>
          <a:solidFill>
            <a:srgbClr val="053539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1936423" y="3570446"/>
            <a:ext cx="323850" cy="385477"/>
            <a:chOff x="2126923" y="3570446"/>
            <a:chExt cx="323850" cy="385477"/>
          </a:xfrm>
          <a:solidFill>
            <a:srgbClr val="053539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247063" y="4904517"/>
            <a:ext cx="386334" cy="391287"/>
            <a:chOff x="3437563" y="4904517"/>
            <a:chExt cx="386334" cy="391287"/>
          </a:xfrm>
          <a:solidFill>
            <a:srgbClr val="053539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597804" y="3589558"/>
            <a:ext cx="390525" cy="342900"/>
            <a:chOff x="4788304" y="3589558"/>
            <a:chExt cx="390525" cy="342900"/>
          </a:xfrm>
          <a:solidFill>
            <a:srgbClr val="053539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6142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601503" y="4880133"/>
            <a:ext cx="397267" cy="431007"/>
            <a:chOff x="6792003" y="4880133"/>
            <a:chExt cx="397267" cy="431007"/>
          </a:xfrm>
          <a:solidFill>
            <a:srgbClr val="053539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59369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651311" y="2230183"/>
            <a:ext cx="209550" cy="394335"/>
            <a:chOff x="841811" y="2230183"/>
            <a:chExt cx="209550" cy="394335"/>
          </a:xfrm>
          <a:solidFill>
            <a:srgbClr val="053539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79466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7943639" y="5587537"/>
            <a:ext cx="386624" cy="340381"/>
            <a:chOff x="8134139" y="5587537"/>
            <a:chExt cx="386624" cy="340381"/>
          </a:xfrm>
          <a:solidFill>
            <a:srgbClr val="053539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322049" y="897119"/>
            <a:ext cx="296037" cy="392946"/>
            <a:chOff x="7512549" y="897119"/>
            <a:chExt cx="296037" cy="392946"/>
          </a:xfrm>
          <a:solidFill>
            <a:srgbClr val="053539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620438" y="4233100"/>
            <a:ext cx="366045" cy="390525"/>
            <a:chOff x="6810938" y="4233100"/>
            <a:chExt cx="366045" cy="390525"/>
          </a:xfrm>
          <a:solidFill>
            <a:srgbClr val="053539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1994621" y="2228183"/>
            <a:ext cx="219171" cy="389096"/>
            <a:chOff x="2185121" y="2228183"/>
            <a:chExt cx="219171" cy="389096"/>
          </a:xfrm>
          <a:solidFill>
            <a:srgbClr val="053539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5935685" y="3592734"/>
            <a:ext cx="390620" cy="333375"/>
            <a:chOff x="6126185" y="3592734"/>
            <a:chExt cx="390620" cy="333375"/>
          </a:xfrm>
          <a:solidFill>
            <a:srgbClr val="053539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1901562" y="2898076"/>
            <a:ext cx="390525" cy="387572"/>
            <a:chOff x="2092062" y="2898076"/>
            <a:chExt cx="390525" cy="387572"/>
          </a:xfrm>
          <a:solidFill>
            <a:srgbClr val="053539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607198" y="3579043"/>
            <a:ext cx="390525" cy="373641"/>
            <a:chOff x="6797698" y="3579043"/>
            <a:chExt cx="390525" cy="373641"/>
          </a:xfrm>
          <a:solidFill>
            <a:srgbClr val="053539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272900" y="3566350"/>
            <a:ext cx="390525" cy="390525"/>
            <a:chOff x="7463400" y="3566350"/>
            <a:chExt cx="390525" cy="390525"/>
          </a:xfrm>
          <a:solidFill>
            <a:srgbClr val="053539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283580" y="3565969"/>
            <a:ext cx="276225" cy="390525"/>
            <a:chOff x="1474080" y="3565969"/>
            <a:chExt cx="276225" cy="390525"/>
          </a:xfrm>
          <a:solidFill>
            <a:srgbClr val="053539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597670" y="3568160"/>
            <a:ext cx="342900" cy="390525"/>
            <a:chOff x="2788170" y="3568160"/>
            <a:chExt cx="342900" cy="390525"/>
          </a:xfrm>
          <a:solidFill>
            <a:srgbClr val="053539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7951175" y="3566350"/>
            <a:ext cx="394621" cy="394240"/>
            <a:chOff x="8141675" y="3566350"/>
            <a:chExt cx="394621" cy="394240"/>
          </a:xfrm>
          <a:solidFill>
            <a:srgbClr val="053539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3921148" y="901350"/>
            <a:ext cx="388524" cy="388239"/>
            <a:chOff x="4111648" y="901350"/>
            <a:chExt cx="388524" cy="388239"/>
          </a:xfrm>
          <a:solidFill>
            <a:srgbClr val="053539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562156" y="1562597"/>
            <a:ext cx="390525" cy="390525"/>
            <a:chOff x="752656" y="1562597"/>
            <a:chExt cx="390525" cy="390525"/>
          </a:xfrm>
          <a:solidFill>
            <a:srgbClr val="053539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290064" y="4882800"/>
            <a:ext cx="333375" cy="424244"/>
            <a:chOff x="5480564" y="4882800"/>
            <a:chExt cx="333375" cy="424244"/>
          </a:xfrm>
          <a:solidFill>
            <a:srgbClr val="053539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250207" y="4256817"/>
            <a:ext cx="386098" cy="335480"/>
            <a:chOff x="3440707" y="4256817"/>
            <a:chExt cx="386098" cy="335480"/>
          </a:xfrm>
          <a:solidFill>
            <a:srgbClr val="053539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7944984" y="2896171"/>
            <a:ext cx="390239" cy="394525"/>
            <a:chOff x="8135484" y="2896171"/>
            <a:chExt cx="390239" cy="394525"/>
          </a:xfrm>
          <a:solidFill>
            <a:srgbClr val="053539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5967594" y="4884991"/>
            <a:ext cx="323850" cy="424243"/>
            <a:chOff x="6158094" y="4884991"/>
            <a:chExt cx="323850" cy="424243"/>
          </a:xfrm>
          <a:solidFill>
            <a:srgbClr val="053539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574598" y="2243423"/>
            <a:ext cx="390525" cy="364617"/>
            <a:chOff x="2765098" y="2243423"/>
            <a:chExt cx="390525" cy="364617"/>
          </a:xfrm>
          <a:solidFill>
            <a:srgbClr val="053539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272566" y="2241184"/>
            <a:ext cx="389716" cy="380715"/>
            <a:chOff x="7463066" y="2241184"/>
            <a:chExt cx="389716" cy="380715"/>
          </a:xfrm>
          <a:solidFill>
            <a:srgbClr val="053539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59532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6011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608457" y="5589841"/>
            <a:ext cx="390525" cy="343947"/>
            <a:chOff x="6798957" y="5589841"/>
            <a:chExt cx="390525" cy="343947"/>
          </a:xfrm>
          <a:solidFill>
            <a:srgbClr val="053539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306345" y="2235136"/>
            <a:ext cx="247650" cy="392049"/>
            <a:chOff x="1496845" y="2235136"/>
            <a:chExt cx="247650" cy="392049"/>
          </a:xfrm>
          <a:solidFill>
            <a:srgbClr val="053539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610245" y="4238339"/>
            <a:ext cx="323850" cy="389466"/>
            <a:chOff x="2800745" y="4238339"/>
            <a:chExt cx="323850" cy="389466"/>
          </a:xfrm>
          <a:solidFill>
            <a:srgbClr val="053539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6158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3915909" y="2258397"/>
            <a:ext cx="394532" cy="342900"/>
            <a:chOff x="4106409" y="2258397"/>
            <a:chExt cx="394532" cy="342900"/>
          </a:xfrm>
          <a:solidFill>
            <a:srgbClr val="053539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578504" y="2900267"/>
            <a:ext cx="390620" cy="387667"/>
            <a:chOff x="2769004" y="2900267"/>
            <a:chExt cx="390620" cy="387667"/>
          </a:xfrm>
          <a:solidFill>
            <a:srgbClr val="053539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628820" y="1585851"/>
            <a:ext cx="343756" cy="351021"/>
            <a:chOff x="6819320" y="1585851"/>
            <a:chExt cx="343756" cy="351021"/>
          </a:xfrm>
          <a:solidFill>
            <a:srgbClr val="053539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235098" y="4257220"/>
            <a:ext cx="390525" cy="341354"/>
            <a:chOff x="1425598" y="4257220"/>
            <a:chExt cx="390525" cy="341354"/>
          </a:xfrm>
          <a:solidFill>
            <a:srgbClr val="053539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3917147" y="4896992"/>
            <a:ext cx="394132" cy="389001"/>
            <a:chOff x="4107647" y="4896992"/>
            <a:chExt cx="394132" cy="389001"/>
          </a:xfrm>
          <a:solidFill>
            <a:srgbClr val="053539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2623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3932820" y="4184332"/>
            <a:ext cx="371475" cy="481012"/>
            <a:chOff x="4123320" y="4184332"/>
            <a:chExt cx="371475" cy="481012"/>
          </a:xfrm>
          <a:solidFill>
            <a:srgbClr val="053539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587517" y="4901660"/>
            <a:ext cx="389321" cy="389244"/>
            <a:chOff x="4778017" y="4901660"/>
            <a:chExt cx="389321" cy="389244"/>
          </a:xfrm>
          <a:solidFill>
            <a:srgbClr val="053539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293831" y="4233291"/>
            <a:ext cx="342067" cy="392430"/>
            <a:chOff x="7484331" y="4233291"/>
            <a:chExt cx="342067" cy="392430"/>
          </a:xfrm>
          <a:solidFill>
            <a:srgbClr val="053539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246587" y="3568446"/>
            <a:ext cx="386824" cy="386143"/>
            <a:chOff x="3437087" y="3568446"/>
            <a:chExt cx="386824" cy="386143"/>
          </a:xfrm>
          <a:solidFill>
            <a:srgbClr val="053539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11" name="TextBox 510">
            <a:extLst>
              <a:ext uri="{FF2B5EF4-FFF2-40B4-BE49-F238E27FC236}">
                <a16:creationId xmlns:a16="http://schemas.microsoft.com/office/drawing/2014/main" id="{50ABB020-448C-44C7-A066-8FFA0ABA3C16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053539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053539"/>
              </a:solidFill>
            </a:endParaRPr>
          </a:p>
          <a:p>
            <a:r>
              <a:rPr lang="en-US" altLang="ko-KR" sz="1600" dirty="0">
                <a:solidFill>
                  <a:srgbClr val="053539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512" name="TextBox 511">
            <a:extLst>
              <a:ext uri="{FF2B5EF4-FFF2-40B4-BE49-F238E27FC236}">
                <a16:creationId xmlns:a16="http://schemas.microsoft.com/office/drawing/2014/main" id="{108C8D7E-8676-4BAC-A0C4-19ADDDF2CB66}"/>
              </a:ext>
            </a:extLst>
          </p:cNvPr>
          <p:cNvSpPr txBox="1"/>
          <p:nvPr/>
        </p:nvSpPr>
        <p:spPr>
          <a:xfrm>
            <a:off x="8978001" y="3655123"/>
            <a:ext cx="186163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>
                <a:solidFill>
                  <a:srgbClr val="053539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639583" y="5571172"/>
            <a:ext cx="342900" cy="390525"/>
            <a:chOff x="6830083" y="5571172"/>
            <a:chExt cx="342900" cy="390525"/>
          </a:xfrm>
          <a:solidFill>
            <a:srgbClr val="053539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268340" y="2905696"/>
            <a:ext cx="390525" cy="390525"/>
            <a:chOff x="1458840" y="2905696"/>
            <a:chExt cx="390525" cy="390525"/>
          </a:xfrm>
          <a:solidFill>
            <a:srgbClr val="053539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3063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3961534" y="5552122"/>
            <a:ext cx="391763" cy="390525"/>
            <a:chOff x="4152034" y="5552122"/>
            <a:chExt cx="391763" cy="390525"/>
          </a:xfrm>
          <a:solidFill>
            <a:srgbClr val="053539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59693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296058" y="892968"/>
            <a:ext cx="295275" cy="390525"/>
            <a:chOff x="1486558" y="892968"/>
            <a:chExt cx="295275" cy="390525"/>
          </a:xfrm>
          <a:solidFill>
            <a:srgbClr val="053539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2705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580838" y="5552146"/>
            <a:ext cx="387211" cy="371284"/>
            <a:chOff x="2771338" y="5552146"/>
            <a:chExt cx="387211" cy="371284"/>
          </a:xfrm>
          <a:solidFill>
            <a:srgbClr val="053539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261351" y="5552217"/>
            <a:ext cx="385286" cy="391669"/>
            <a:chOff x="3451851" y="5552217"/>
            <a:chExt cx="385286" cy="391669"/>
          </a:xfrm>
          <a:solidFill>
            <a:srgbClr val="053539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301570" y="4903660"/>
            <a:ext cx="390525" cy="390525"/>
            <a:chOff x="7492070" y="4903660"/>
            <a:chExt cx="390525" cy="390525"/>
          </a:xfrm>
          <a:solidFill>
            <a:srgbClr val="053539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588791" y="2905696"/>
            <a:ext cx="390525" cy="390525"/>
            <a:chOff x="2779291" y="2905696"/>
            <a:chExt cx="390525" cy="390525"/>
          </a:xfrm>
          <a:solidFill>
            <a:srgbClr val="053539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258398" y="892918"/>
            <a:ext cx="390525" cy="390525"/>
            <a:chOff x="3448898" y="892918"/>
            <a:chExt cx="390525" cy="390525"/>
          </a:xfrm>
          <a:solidFill>
            <a:srgbClr val="053539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3925815" y="3561492"/>
            <a:ext cx="390525" cy="381000"/>
            <a:chOff x="4116315" y="3561492"/>
            <a:chExt cx="390525" cy="381000"/>
          </a:xfrm>
          <a:solidFill>
            <a:srgbClr val="053539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293188" y="912076"/>
            <a:ext cx="383879" cy="390525"/>
            <a:chOff x="7483688" y="912076"/>
            <a:chExt cx="383879" cy="390525"/>
          </a:xfrm>
          <a:solidFill>
            <a:srgbClr val="053539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7953271" y="2230469"/>
            <a:ext cx="390525" cy="361950"/>
            <a:chOff x="8143771" y="2230469"/>
            <a:chExt cx="390525" cy="361950"/>
          </a:xfrm>
          <a:solidFill>
            <a:srgbClr val="053539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280234" y="2256758"/>
            <a:ext cx="390525" cy="342900"/>
            <a:chOff x="7470734" y="2256758"/>
            <a:chExt cx="390525" cy="342900"/>
          </a:xfrm>
          <a:solidFill>
            <a:srgbClr val="053539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6279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7972130" y="1551336"/>
            <a:ext cx="390525" cy="390525"/>
            <a:chOff x="8162630" y="1551336"/>
            <a:chExt cx="390525" cy="390525"/>
          </a:xfrm>
          <a:solidFill>
            <a:srgbClr val="053539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2995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59531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333384" y="5609272"/>
            <a:ext cx="323850" cy="323850"/>
            <a:chOff x="7523884" y="5609272"/>
            <a:chExt cx="323850" cy="323850"/>
          </a:xfrm>
          <a:solidFill>
            <a:srgbClr val="053539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599613" y="2291143"/>
            <a:ext cx="390525" cy="352425"/>
            <a:chOff x="4790113" y="2291143"/>
            <a:chExt cx="390525" cy="352425"/>
          </a:xfrm>
          <a:solidFill>
            <a:srgbClr val="053539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59645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610793" y="892968"/>
            <a:ext cx="390525" cy="390525"/>
            <a:chOff x="2801293" y="892968"/>
            <a:chExt cx="390525" cy="390525"/>
          </a:xfrm>
          <a:solidFill>
            <a:srgbClr val="053539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258839" y="2217420"/>
            <a:ext cx="388048" cy="391784"/>
            <a:chOff x="5449339" y="2217420"/>
            <a:chExt cx="388048" cy="391784"/>
          </a:xfrm>
          <a:solidFill>
            <a:srgbClr val="053539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607019" y="892968"/>
            <a:ext cx="390525" cy="390525"/>
            <a:chOff x="797519" y="892968"/>
            <a:chExt cx="390525" cy="390525"/>
          </a:xfrm>
          <a:solidFill>
            <a:srgbClr val="053539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302618" y="3599592"/>
            <a:ext cx="390525" cy="266700"/>
            <a:chOff x="7493118" y="3599592"/>
            <a:chExt cx="390525" cy="266700"/>
          </a:xfrm>
          <a:solidFill>
            <a:srgbClr val="053539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578921" y="2905696"/>
            <a:ext cx="390525" cy="361950"/>
            <a:chOff x="769421" y="2905696"/>
            <a:chExt cx="390525" cy="361950"/>
          </a:xfrm>
          <a:solidFill>
            <a:srgbClr val="053539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307952" y="4229100"/>
            <a:ext cx="339566" cy="385572"/>
            <a:chOff x="7498452" y="4229100"/>
            <a:chExt cx="339566" cy="385572"/>
          </a:xfrm>
          <a:solidFill>
            <a:srgbClr val="053539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633594" y="4903660"/>
            <a:ext cx="389131" cy="388644"/>
            <a:chOff x="824094" y="4903660"/>
            <a:chExt cx="389131" cy="388644"/>
          </a:xfrm>
          <a:solidFill>
            <a:srgbClr val="053539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1946330" y="3561492"/>
            <a:ext cx="295275" cy="390525"/>
            <a:chOff x="2136830" y="3561492"/>
            <a:chExt cx="295275" cy="390525"/>
          </a:xfrm>
          <a:solidFill>
            <a:srgbClr val="053539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012041" y="5552027"/>
            <a:ext cx="247650" cy="392756"/>
            <a:chOff x="6202541" y="5552027"/>
            <a:chExt cx="247650" cy="392756"/>
          </a:xfrm>
          <a:solidFill>
            <a:srgbClr val="053539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643679" y="3561588"/>
            <a:ext cx="390525" cy="390525"/>
            <a:chOff x="6834179" y="3561588"/>
            <a:chExt cx="390525" cy="390525"/>
          </a:xfrm>
          <a:solidFill>
            <a:srgbClr val="053539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316130" y="3561589"/>
            <a:ext cx="290789" cy="390525"/>
            <a:chOff x="3506630" y="3561589"/>
            <a:chExt cx="290789" cy="390525"/>
          </a:xfrm>
          <a:solidFill>
            <a:srgbClr val="053539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5806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6180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5559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5915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2569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7953034" y="5571196"/>
            <a:ext cx="390525" cy="390525"/>
            <a:chOff x="8143534" y="5571196"/>
            <a:chExt cx="390525" cy="390525"/>
          </a:xfrm>
          <a:solidFill>
            <a:srgbClr val="053539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293224" y="3599688"/>
            <a:ext cx="390525" cy="295275"/>
            <a:chOff x="5483724" y="3599688"/>
            <a:chExt cx="390525" cy="295275"/>
          </a:xfrm>
          <a:solidFill>
            <a:srgbClr val="053539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604662" y="3580638"/>
            <a:ext cx="390525" cy="333375"/>
            <a:chOff x="4795162" y="3580638"/>
            <a:chExt cx="390525" cy="333375"/>
          </a:xfrm>
          <a:solidFill>
            <a:srgbClr val="053539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2798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6441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665205" y="2233803"/>
            <a:ext cx="342900" cy="390525"/>
            <a:chOff x="6855705" y="2233803"/>
            <a:chExt cx="342900" cy="390525"/>
          </a:xfrm>
          <a:solidFill>
            <a:srgbClr val="053539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5928923" y="3561508"/>
            <a:ext cx="390525" cy="342900"/>
            <a:chOff x="6119423" y="3561508"/>
            <a:chExt cx="390525" cy="342900"/>
          </a:xfrm>
          <a:solidFill>
            <a:srgbClr val="053539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662386" y="4903660"/>
            <a:ext cx="285750" cy="390525"/>
            <a:chOff x="6852886" y="4903660"/>
            <a:chExt cx="285750" cy="390525"/>
          </a:xfrm>
          <a:solidFill>
            <a:srgbClr val="053539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3922100" y="931068"/>
            <a:ext cx="384048" cy="298228"/>
            <a:chOff x="4112600" y="931068"/>
            <a:chExt cx="384048" cy="298228"/>
          </a:xfrm>
          <a:solidFill>
            <a:srgbClr val="053539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59464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019850" y="892954"/>
            <a:ext cx="266700" cy="392901"/>
            <a:chOff x="8210350" y="892954"/>
            <a:chExt cx="266700" cy="392901"/>
          </a:xfrm>
          <a:solidFill>
            <a:srgbClr val="053539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653882" y="2224278"/>
            <a:ext cx="228600" cy="390525"/>
            <a:chOff x="844382" y="2224278"/>
            <a:chExt cx="228600" cy="390525"/>
          </a:xfrm>
          <a:solidFill>
            <a:srgbClr val="053539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7953080" y="4941760"/>
            <a:ext cx="390525" cy="266700"/>
            <a:chOff x="8143580" y="4941760"/>
            <a:chExt cx="390525" cy="266700"/>
          </a:xfrm>
          <a:solidFill>
            <a:srgbClr val="053539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271924" y="4903660"/>
            <a:ext cx="390525" cy="390525"/>
            <a:chOff x="3462424" y="4903660"/>
            <a:chExt cx="390525" cy="390525"/>
          </a:xfrm>
          <a:solidFill>
            <a:srgbClr val="053539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1971095" y="892968"/>
            <a:ext cx="295275" cy="390525"/>
            <a:chOff x="2161595" y="892968"/>
            <a:chExt cx="295275" cy="390525"/>
          </a:xfrm>
          <a:solidFill>
            <a:srgbClr val="053539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633391" y="4284821"/>
            <a:ext cx="364522" cy="390525"/>
            <a:chOff x="6823891" y="4284821"/>
            <a:chExt cx="364522" cy="390525"/>
          </a:xfrm>
          <a:solidFill>
            <a:srgbClr val="053539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269578" y="3561588"/>
            <a:ext cx="342900" cy="390525"/>
            <a:chOff x="1460078" y="3561588"/>
            <a:chExt cx="342900" cy="390525"/>
          </a:xfrm>
          <a:solidFill>
            <a:srgbClr val="053539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641881" y="3561588"/>
            <a:ext cx="276225" cy="390525"/>
            <a:chOff x="832381" y="3561588"/>
            <a:chExt cx="276225" cy="390525"/>
          </a:xfrm>
          <a:solidFill>
            <a:srgbClr val="053539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601233" y="5552143"/>
            <a:ext cx="390525" cy="357734"/>
            <a:chOff x="4791733" y="5552143"/>
            <a:chExt cx="390525" cy="357734"/>
          </a:xfrm>
          <a:solidFill>
            <a:srgbClr val="053539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594089" y="892968"/>
            <a:ext cx="390525" cy="390525"/>
            <a:chOff x="4784589" y="892968"/>
            <a:chExt cx="390525" cy="390525"/>
          </a:xfrm>
          <a:solidFill>
            <a:srgbClr val="053539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1922422" y="1570386"/>
            <a:ext cx="390525" cy="390525"/>
            <a:chOff x="2112922" y="1570386"/>
            <a:chExt cx="390525" cy="390525"/>
          </a:xfrm>
          <a:solidFill>
            <a:srgbClr val="053539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1948933" y="4178426"/>
            <a:ext cx="371475" cy="388457"/>
            <a:chOff x="2139433" y="4178426"/>
            <a:chExt cx="371475" cy="388457"/>
          </a:xfrm>
          <a:solidFill>
            <a:srgbClr val="053539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2449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3953533" y="2229040"/>
            <a:ext cx="390525" cy="390525"/>
            <a:chOff x="4144033" y="2229040"/>
            <a:chExt cx="390525" cy="390525"/>
          </a:xfrm>
          <a:solidFill>
            <a:srgbClr val="053539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278937" y="2905684"/>
            <a:ext cx="390525" cy="390525"/>
            <a:chOff x="5469437" y="2905684"/>
            <a:chExt cx="390525" cy="390525"/>
          </a:xfrm>
          <a:solidFill>
            <a:srgbClr val="053539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5961284" y="2905672"/>
            <a:ext cx="390525" cy="390525"/>
            <a:chOff x="6151784" y="2905672"/>
            <a:chExt cx="390525" cy="390525"/>
          </a:xfrm>
          <a:solidFill>
            <a:srgbClr val="053539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282497" y="2905696"/>
            <a:ext cx="390525" cy="390525"/>
            <a:chOff x="3472997" y="2905696"/>
            <a:chExt cx="390525" cy="390525"/>
          </a:xfrm>
          <a:solidFill>
            <a:srgbClr val="053539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39383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620057" y="892968"/>
            <a:ext cx="384524" cy="377762"/>
            <a:chOff x="6810557" y="892968"/>
            <a:chExt cx="384524" cy="377762"/>
          </a:xfrm>
          <a:solidFill>
            <a:srgbClr val="053539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2787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1989001" y="2247423"/>
            <a:ext cx="345916" cy="390525"/>
            <a:chOff x="2179501" y="2247423"/>
            <a:chExt cx="345916" cy="390525"/>
          </a:xfrm>
          <a:solidFill>
            <a:srgbClr val="053539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648417" y="2241041"/>
            <a:ext cx="276225" cy="390525"/>
            <a:chOff x="2838917" y="2241041"/>
            <a:chExt cx="276225" cy="390525"/>
          </a:xfrm>
          <a:solidFill>
            <a:srgbClr val="053539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39939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6170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644798" y="4263771"/>
            <a:ext cx="365379" cy="384905"/>
            <a:chOff x="2835298" y="4263771"/>
            <a:chExt cx="365379" cy="384905"/>
          </a:xfrm>
          <a:solidFill>
            <a:srgbClr val="053539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1986239" y="5552206"/>
            <a:ext cx="257175" cy="402061"/>
            <a:chOff x="2176739" y="5552206"/>
            <a:chExt cx="257175" cy="402061"/>
          </a:xfrm>
          <a:solidFill>
            <a:srgbClr val="053539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1897752" y="2905696"/>
            <a:ext cx="390525" cy="390525"/>
            <a:chOff x="2088252" y="2905696"/>
            <a:chExt cx="390525" cy="390525"/>
          </a:xfrm>
          <a:solidFill>
            <a:srgbClr val="053539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3924639" y="1551336"/>
            <a:ext cx="397937" cy="402622"/>
            <a:chOff x="4115139" y="1551336"/>
            <a:chExt cx="397937" cy="402622"/>
          </a:xfrm>
          <a:solidFill>
            <a:srgbClr val="053539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6111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255576" y="1570386"/>
            <a:ext cx="390525" cy="391287"/>
            <a:chOff x="1446076" y="1570386"/>
            <a:chExt cx="390525" cy="391287"/>
          </a:xfrm>
          <a:solidFill>
            <a:srgbClr val="053539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326788" y="2203132"/>
            <a:ext cx="331184" cy="448627"/>
            <a:chOff x="3517288" y="2203132"/>
            <a:chExt cx="331184" cy="448627"/>
          </a:xfrm>
          <a:solidFill>
            <a:srgbClr val="053539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590026" y="4204963"/>
            <a:ext cx="386620" cy="386702"/>
            <a:chOff x="780526" y="4204963"/>
            <a:chExt cx="386620" cy="386702"/>
          </a:xfrm>
          <a:solidFill>
            <a:srgbClr val="053539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230430" y="4243027"/>
            <a:ext cx="390525" cy="340212"/>
            <a:chOff x="1420930" y="4243027"/>
            <a:chExt cx="390525" cy="340212"/>
          </a:xfrm>
          <a:solidFill>
            <a:srgbClr val="053539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3953056" y="4903660"/>
            <a:ext cx="371475" cy="390525"/>
            <a:chOff x="4143556" y="4903660"/>
            <a:chExt cx="371475" cy="390525"/>
          </a:xfrm>
          <a:solidFill>
            <a:srgbClr val="053539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631427" y="2905696"/>
            <a:ext cx="391001" cy="392620"/>
            <a:chOff x="4821927" y="2905696"/>
            <a:chExt cx="391001" cy="392620"/>
          </a:xfrm>
          <a:solidFill>
            <a:srgbClr val="053539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275865" y="4903651"/>
            <a:ext cx="343471" cy="387676"/>
            <a:chOff x="1466365" y="4903651"/>
            <a:chExt cx="343471" cy="387676"/>
          </a:xfrm>
          <a:solidFill>
            <a:srgbClr val="053539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287906" y="1570402"/>
            <a:ext cx="390525" cy="390525"/>
            <a:chOff x="5478406" y="1570402"/>
            <a:chExt cx="390525" cy="390525"/>
          </a:xfrm>
          <a:solidFill>
            <a:srgbClr val="053539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1935090" y="4903755"/>
            <a:ext cx="390525" cy="387382"/>
            <a:chOff x="2125590" y="4903755"/>
            <a:chExt cx="390525" cy="387382"/>
          </a:xfrm>
          <a:solidFill>
            <a:srgbClr val="053539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592410" y="4903565"/>
            <a:ext cx="391859" cy="384677"/>
            <a:chOff x="2782910" y="4903565"/>
            <a:chExt cx="391859" cy="384677"/>
          </a:xfrm>
          <a:solidFill>
            <a:srgbClr val="053539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279246" y="892968"/>
            <a:ext cx="388596" cy="391668"/>
            <a:chOff x="5469746" y="892968"/>
            <a:chExt cx="388596" cy="391668"/>
          </a:xfrm>
          <a:solidFill>
            <a:srgbClr val="053539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59432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010383" y="3561588"/>
            <a:ext cx="295275" cy="390525"/>
            <a:chOff x="8200883" y="3561588"/>
            <a:chExt cx="295275" cy="390525"/>
          </a:xfrm>
          <a:solidFill>
            <a:srgbClr val="053539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310126" y="4224300"/>
            <a:ext cx="364881" cy="390525"/>
            <a:chOff x="5500626" y="4224300"/>
            <a:chExt cx="364881" cy="390525"/>
          </a:xfrm>
          <a:solidFill>
            <a:srgbClr val="053539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7972130" y="4236869"/>
            <a:ext cx="390525" cy="388615"/>
            <a:chOff x="8162630" y="4236869"/>
            <a:chExt cx="390525" cy="388615"/>
          </a:xfrm>
          <a:solidFill>
            <a:srgbClr val="053539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621961" y="2905696"/>
            <a:ext cx="390525" cy="390525"/>
            <a:chOff x="6812461" y="2905696"/>
            <a:chExt cx="390525" cy="390525"/>
          </a:xfrm>
          <a:solidFill>
            <a:srgbClr val="053539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2796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05353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7953175" y="2905696"/>
            <a:ext cx="390525" cy="390525"/>
            <a:chOff x="8143675" y="2905696"/>
            <a:chExt cx="390525" cy="390525"/>
          </a:xfrm>
          <a:solidFill>
            <a:srgbClr val="053539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3" name="TextBox 452">
            <a:extLst>
              <a:ext uri="{FF2B5EF4-FFF2-40B4-BE49-F238E27FC236}">
                <a16:creationId xmlns:a16="http://schemas.microsoft.com/office/drawing/2014/main" id="{BAD8C3E6-42BA-4E2C-9475-6E7216829C77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053539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053539"/>
              </a:solidFill>
            </a:endParaRPr>
          </a:p>
          <a:p>
            <a:r>
              <a:rPr lang="en-US" altLang="ko-KR" sz="1600" dirty="0">
                <a:solidFill>
                  <a:srgbClr val="053539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6B9C28A0-707F-4B1B-AF7B-4BE67338A283}"/>
              </a:ext>
            </a:extLst>
          </p:cNvPr>
          <p:cNvSpPr txBox="1"/>
          <p:nvPr/>
        </p:nvSpPr>
        <p:spPr>
          <a:xfrm>
            <a:off x="8978001" y="3655123"/>
            <a:ext cx="186163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>
                <a:solidFill>
                  <a:srgbClr val="053539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2060E96E-741C-45FE-BF0C-791D3E6C1C9A}"/>
              </a:ext>
            </a:extLst>
          </p:cNvPr>
          <p:cNvSpPr txBox="1"/>
          <p:nvPr/>
        </p:nvSpPr>
        <p:spPr>
          <a:xfrm>
            <a:off x="3975100" y="2628781"/>
            <a:ext cx="42418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dirty="0">
                <a:solidFill>
                  <a:schemeClr val="bg1"/>
                </a:solidFill>
              </a:rPr>
              <a:t>Thanks !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84390E9A-20A5-4624-9CAD-DED397B15679}"/>
              </a:ext>
            </a:extLst>
          </p:cNvPr>
          <p:cNvSpPr txBox="1"/>
          <p:nvPr/>
        </p:nvSpPr>
        <p:spPr>
          <a:xfrm>
            <a:off x="3974696" y="3644444"/>
            <a:ext cx="424260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. </a:t>
            </a:r>
            <a:r>
              <a:rPr lang="en-US" altLang="ko-KR" sz="1600" dirty="0" err="1">
                <a:solidFill>
                  <a:schemeClr val="bg1"/>
                </a:solidFill>
              </a:rPr>
              <a:t>Etiam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aliquet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eu</a:t>
            </a:r>
            <a:r>
              <a:rPr lang="en-US" altLang="ko-KR" sz="1600" dirty="0">
                <a:solidFill>
                  <a:schemeClr val="bg1"/>
                </a:solidFill>
              </a:rPr>
              <a:t> mi </a:t>
            </a:r>
            <a:r>
              <a:rPr lang="en-US" altLang="ko-KR" sz="1600" dirty="0" err="1">
                <a:solidFill>
                  <a:schemeClr val="bg1"/>
                </a:solidFill>
              </a:rPr>
              <a:t>quis</a:t>
            </a:r>
            <a:r>
              <a:rPr lang="en-US" altLang="ko-KR" sz="1600" dirty="0">
                <a:solidFill>
                  <a:schemeClr val="bg1"/>
                </a:solidFill>
              </a:rPr>
              <a:t> lacinia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123484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65301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solidFill>
                  <a:srgbClr val="053539"/>
                </a:solidFill>
              </a:rPr>
              <a:t>Presentation template by </a:t>
            </a:r>
            <a:endParaRPr lang="ko-KR" altLang="en-US" sz="1100" dirty="0">
              <a:solidFill>
                <a:srgbClr val="053539"/>
              </a:solidFill>
            </a:endParaRPr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614462" y="3570863"/>
            <a:ext cx="306526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053539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rgbClr val="053539"/>
                </a:solidFill>
              </a:rPr>
              <a:t> Ctrl + Click</a:t>
            </a:r>
            <a:r>
              <a:rPr lang="ko-KR" altLang="en-US" sz="1100" dirty="0">
                <a:solidFill>
                  <a:srgbClr val="053539"/>
                </a:solidFill>
              </a:rPr>
              <a:t> </a:t>
            </a:r>
            <a:r>
              <a:rPr lang="en-US" altLang="ko-KR" sz="1100" dirty="0">
                <a:solidFill>
                  <a:srgbClr val="053539"/>
                </a:solidFill>
              </a:rPr>
              <a:t>to follow link</a:t>
            </a:r>
            <a:endParaRPr lang="ko-KR" altLang="en-US" sz="1100" dirty="0">
              <a:solidFill>
                <a:srgbClr val="05353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EE15C88A-E406-4D3A-BD73-A14AB898B1CD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47211"/>
            <a:ext cx="2590800" cy="679852"/>
          </a:xfrm>
          <a:prstGeom prst="rect">
            <a:avLst/>
          </a:prstGeom>
        </p:spPr>
      </p:pic>
      <p:sp>
        <p:nvSpPr>
          <p:cNvPr id="5" name="Rectangle 2">
            <a:extLst>
              <a:ext uri="{FF2B5EF4-FFF2-40B4-BE49-F238E27FC236}">
                <a16:creationId xmlns:a16="http://schemas.microsoft.com/office/drawing/2014/main" id="{0C4F972F-8C74-4661-9435-4546ECBD7618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 err="1">
                <a:solidFill>
                  <a:srgbClr val="053539"/>
                </a:solidFill>
              </a:rPr>
              <a:t>Marck</a:t>
            </a:r>
            <a:r>
              <a:rPr lang="en-US" altLang="ko-KR" sz="1100" dirty="0">
                <a:solidFill>
                  <a:srgbClr val="053539"/>
                </a:solidFill>
              </a:rPr>
              <a:t> Script Font download by </a:t>
            </a:r>
            <a:endParaRPr lang="ko-KR" altLang="en-US" sz="1100" dirty="0">
              <a:solidFill>
                <a:srgbClr val="053539"/>
              </a:solidFill>
            </a:endParaRPr>
          </a:p>
        </p:txBody>
      </p:sp>
      <p:sp>
        <p:nvSpPr>
          <p:cNvPr id="6" name="Rectangle 9">
            <a:extLst>
              <a:ext uri="{FF2B5EF4-FFF2-40B4-BE49-F238E27FC236}">
                <a16:creationId xmlns:a16="http://schemas.microsoft.com/office/drawing/2014/main" id="{745CD5BC-6ACD-4C5A-945A-857BF046A9E0}"/>
              </a:ext>
            </a:extLst>
          </p:cNvPr>
          <p:cNvSpPr/>
          <p:nvPr/>
        </p:nvSpPr>
        <p:spPr>
          <a:xfrm>
            <a:off x="3956430" y="3570863"/>
            <a:ext cx="4381328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053539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https://fonts.google.com/specimen/Marck+Script</a:t>
            </a:r>
            <a:r>
              <a:rPr lang="en-US" altLang="ko-KR" sz="1100" dirty="0">
                <a:solidFill>
                  <a:srgbClr val="053539"/>
                </a:solidFill>
              </a:rPr>
              <a:t> Ctrl + Click</a:t>
            </a:r>
            <a:r>
              <a:rPr lang="ko-KR" altLang="en-US" sz="1100" dirty="0">
                <a:solidFill>
                  <a:srgbClr val="053539"/>
                </a:solidFill>
              </a:rPr>
              <a:t> </a:t>
            </a:r>
            <a:r>
              <a:rPr lang="en-US" altLang="ko-KR" sz="1100" dirty="0">
                <a:solidFill>
                  <a:srgbClr val="053539"/>
                </a:solidFill>
              </a:rPr>
              <a:t>to follow link</a:t>
            </a:r>
            <a:endParaRPr lang="ko-KR" altLang="en-US" sz="1100" dirty="0">
              <a:solidFill>
                <a:srgbClr val="05353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Marck Script - Calibri Light">
      <a:majorFont>
        <a:latin typeface="Marck Script"/>
        <a:ea typeface="Arial Unicode MS"/>
        <a:cs typeface=""/>
      </a:majorFont>
      <a:minorFont>
        <a:latin typeface="Calibri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AC15"/>
        </a:solidFill>
        <a:ln w="9525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2975</TotalTime>
  <Words>1218</Words>
  <Application>Microsoft Office PowerPoint</Application>
  <PresentationFormat>와이드스크린</PresentationFormat>
  <Paragraphs>205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Marck Script</vt:lpstr>
      <vt:lpstr>Wingdings</vt:lpstr>
      <vt:lpstr>Arial</vt:lpstr>
      <vt:lpstr>Calibri Light</vt:lpstr>
      <vt:lpstr>Arial Unicode MS</vt:lpstr>
      <vt:lpstr>맑은 고딕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198</cp:revision>
  <dcterms:created xsi:type="dcterms:W3CDTF">2019-04-06T05:20:47Z</dcterms:created>
  <dcterms:modified xsi:type="dcterms:W3CDTF">2020-11-23T07:10:48Z</dcterms:modified>
</cp:coreProperties>
</file>