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19" r:id="rId3"/>
    <p:sldId id="313" r:id="rId4"/>
    <p:sldId id="314" r:id="rId5"/>
    <p:sldId id="300" r:id="rId6"/>
    <p:sldId id="320" r:id="rId7"/>
    <p:sldId id="321" r:id="rId8"/>
    <p:sldId id="322" r:id="rId9"/>
    <p:sldId id="296" r:id="rId10"/>
    <p:sldId id="277" r:id="rId11"/>
    <p:sldId id="278" r:id="rId12"/>
    <p:sldId id="288" r:id="rId13"/>
    <p:sldId id="289" r:id="rId14"/>
    <p:sldId id="324"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6766CC"/>
    <a:srgbClr val="EC375A"/>
    <a:srgbClr val="0EC2D1"/>
    <a:srgbClr val="E3E3E5"/>
    <a:srgbClr val="A6A7AC"/>
    <a:srgbClr val="FFDE75"/>
    <a:srgbClr val="FC0A64"/>
    <a:srgbClr val="E85E22"/>
    <a:srgbClr val="F9690E"/>
    <a:srgbClr val="3F3F41"/>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3971" autoAdjust="0"/>
    <p:restoredTop sz="94660"/>
  </p:normalViewPr>
  <p:slideViewPr>
    <p:cSldViewPr snapToGrid="0">
      <p:cViewPr varScale="1">
        <p:scale>
          <a:sx n="64" d="100"/>
          <a:sy n="64" d="100"/>
        </p:scale>
        <p:origin x="942"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4"/>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spPr>
            <a:ln>
              <a:noFill/>
            </a:ln>
          </c:spPr>
          <c:dPt>
            <c:idx val="0"/>
            <c:bubble3D val="0"/>
            <c:spPr>
              <a:solidFill>
                <a:schemeClr val="accent4">
                  <a:shade val="58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4">
                  <a:shade val="86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4">
                  <a:tint val="86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4">
                  <a:tint val="58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 id="17">
  <a:schemeClr val="accent4"/>
</cs:colorStyle>
</file>

<file path=ppt/charts/colors2.xml><?xml version="1.0" encoding="utf-8"?>
<cs:colorStyle xmlns:cs="http://schemas.microsoft.com/office/drawing/2012/chartStyle" xmlns:a="http://schemas.openxmlformats.org/drawingml/2006/main" meth="withinLinear" id="17">
  <a:schemeClr val="accent4"/>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2">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4">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5">
                <a:hueOff val="0"/>
                <a:satOff val="0"/>
                <a:lumOff val="0"/>
                <a:alphaOff val="0"/>
                <a:satMod val="103000"/>
                <a:lumMod val="102000"/>
                <a:tint val="94000"/>
              </a:schemeClr>
            </a:gs>
            <a:gs pos="50000">
              <a:schemeClr val="accent5">
                <a:hueOff val="0"/>
                <a:satOff val="0"/>
                <a:lumOff val="0"/>
                <a:alphaOff val="0"/>
                <a:satMod val="110000"/>
                <a:lumMod val="100000"/>
                <a:shade val="100000"/>
              </a:schemeClr>
            </a:gs>
            <a:gs pos="100000">
              <a:schemeClr val="accent5">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5">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rgbClr val="E3E3E5"/>
        </a:solidFill>
        <a:effectLst/>
      </p:bgPr>
    </p:bg>
    <p:spTree>
      <p:nvGrpSpPr>
        <p:cNvPr id="1" name=""/>
        <p:cNvGrpSpPr/>
        <p:nvPr/>
      </p:nvGrpSpPr>
      <p:grpSpPr>
        <a:xfrm>
          <a:off x="0" y="0"/>
          <a:ext cx="0" cy="0"/>
          <a:chOff x="0" y="0"/>
          <a:chExt cx="0" cy="0"/>
        </a:xfrm>
      </p:grpSpPr>
      <p:grpSp>
        <p:nvGrpSpPr>
          <p:cNvPr id="386" name="Group 385"/>
          <p:cNvGrpSpPr/>
          <p:nvPr userDrawn="1"/>
        </p:nvGrpSpPr>
        <p:grpSpPr>
          <a:xfrm>
            <a:off x="6875297" y="3288752"/>
            <a:ext cx="3284872" cy="3429427"/>
            <a:chOff x="2433480" y="88486"/>
            <a:chExt cx="2548771" cy="2660933"/>
          </a:xfrm>
          <a:solidFill>
            <a:schemeClr val="bg1"/>
          </a:solidFill>
        </p:grpSpPr>
        <p:grpSp>
          <p:nvGrpSpPr>
            <p:cNvPr id="387" name="Group 386"/>
            <p:cNvGrpSpPr/>
            <p:nvPr userDrawn="1"/>
          </p:nvGrpSpPr>
          <p:grpSpPr>
            <a:xfrm>
              <a:off x="2433480" y="88486"/>
              <a:ext cx="117991" cy="2660933"/>
              <a:chOff x="2433480" y="88486"/>
              <a:chExt cx="117991" cy="2660933"/>
            </a:xfrm>
            <a:grpFill/>
          </p:grpSpPr>
          <p:sp>
            <p:nvSpPr>
              <p:cNvPr id="542" name="Oval 54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3" name="Oval 54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4" name="Oval 54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5" name="Oval 54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6" name="Oval 54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7" name="Oval 54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8" name="Oval 54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9" name="Oval 54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0" name="Oval 54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1" name="Oval 55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2" name="Oval 55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3" name="Oval 55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4" name="Oval 55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88" name="Group 387"/>
            <p:cNvGrpSpPr/>
            <p:nvPr userDrawn="1"/>
          </p:nvGrpSpPr>
          <p:grpSpPr>
            <a:xfrm>
              <a:off x="2654460" y="88486"/>
              <a:ext cx="117991" cy="2660933"/>
              <a:chOff x="2433480" y="88486"/>
              <a:chExt cx="117991" cy="2660933"/>
            </a:xfrm>
            <a:grpFill/>
          </p:grpSpPr>
          <p:sp>
            <p:nvSpPr>
              <p:cNvPr id="529" name="Oval 52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0" name="Oval 52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1" name="Oval 53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2" name="Oval 53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3" name="Oval 53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4" name="Oval 53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5" name="Oval 53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6" name="Oval 53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7" name="Oval 53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8" name="Oval 53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9" name="Oval 53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0" name="Oval 53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1" name="Oval 54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89" name="Group 388"/>
            <p:cNvGrpSpPr/>
            <p:nvPr userDrawn="1"/>
          </p:nvGrpSpPr>
          <p:grpSpPr>
            <a:xfrm>
              <a:off x="2875440" y="88486"/>
              <a:ext cx="117991" cy="2660933"/>
              <a:chOff x="2433480" y="88486"/>
              <a:chExt cx="117991" cy="2660933"/>
            </a:xfrm>
            <a:grpFill/>
          </p:grpSpPr>
          <p:sp>
            <p:nvSpPr>
              <p:cNvPr id="516" name="Oval 515"/>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7" name="Oval 516"/>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8" name="Oval 517"/>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9" name="Oval 518"/>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0" name="Oval 519"/>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1" name="Oval 520"/>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2" name="Oval 521"/>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3" name="Oval 522"/>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4" name="Oval 523"/>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5" name="Oval 524"/>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6" name="Oval 525"/>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7" name="Oval 526"/>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8" name="Oval 527"/>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0" name="Group 389"/>
            <p:cNvGrpSpPr/>
            <p:nvPr userDrawn="1"/>
          </p:nvGrpSpPr>
          <p:grpSpPr>
            <a:xfrm>
              <a:off x="3096420" y="88486"/>
              <a:ext cx="117991" cy="2660933"/>
              <a:chOff x="2433480" y="88486"/>
              <a:chExt cx="117991" cy="2660933"/>
            </a:xfrm>
            <a:grpFill/>
          </p:grpSpPr>
          <p:sp>
            <p:nvSpPr>
              <p:cNvPr id="503" name="Oval 502"/>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4" name="Oval 503"/>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5" name="Oval 504"/>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6" name="Oval 505"/>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7" name="Oval 506"/>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8" name="Oval 507"/>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9" name="Oval 508"/>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0" name="Oval 509"/>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1" name="Oval 510"/>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2" name="Oval 511"/>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3" name="Oval 512"/>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4" name="Oval 513"/>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5" name="Oval 514"/>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1" name="Group 390"/>
            <p:cNvGrpSpPr/>
            <p:nvPr userDrawn="1"/>
          </p:nvGrpSpPr>
          <p:grpSpPr>
            <a:xfrm>
              <a:off x="3317400" y="88486"/>
              <a:ext cx="117991" cy="2660933"/>
              <a:chOff x="2433480" y="88486"/>
              <a:chExt cx="117991" cy="2660933"/>
            </a:xfrm>
            <a:grpFill/>
          </p:grpSpPr>
          <p:sp>
            <p:nvSpPr>
              <p:cNvPr id="490" name="Oval 489"/>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1" name="Oval 490"/>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2" name="Oval 491"/>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3" name="Oval 492"/>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4" name="Oval 493"/>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5" name="Oval 494"/>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6" name="Oval 495"/>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7" name="Oval 496"/>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8" name="Oval 497"/>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9" name="Oval 498"/>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0" name="Oval 499"/>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1" name="Oval 500"/>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2" name="Oval 501"/>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2" name="Group 391"/>
            <p:cNvGrpSpPr/>
            <p:nvPr userDrawn="1"/>
          </p:nvGrpSpPr>
          <p:grpSpPr>
            <a:xfrm>
              <a:off x="3538380" y="88486"/>
              <a:ext cx="117991" cy="2660933"/>
              <a:chOff x="2433480" y="88486"/>
              <a:chExt cx="117991" cy="2660933"/>
            </a:xfrm>
            <a:grpFill/>
          </p:grpSpPr>
          <p:sp>
            <p:nvSpPr>
              <p:cNvPr id="477" name="Oval 476"/>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8" name="Oval 477"/>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9" name="Oval 478"/>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0" name="Oval 479"/>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1" name="Oval 480"/>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2" name="Oval 481"/>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3" name="Oval 482"/>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4" name="Oval 483"/>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5" name="Oval 484"/>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6" name="Oval 485"/>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7" name="Oval 486"/>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8" name="Oval 487"/>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9" name="Oval 488"/>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3" name="Group 392"/>
            <p:cNvGrpSpPr/>
            <p:nvPr userDrawn="1"/>
          </p:nvGrpSpPr>
          <p:grpSpPr>
            <a:xfrm>
              <a:off x="3759360" y="88486"/>
              <a:ext cx="117991" cy="2660933"/>
              <a:chOff x="2433480" y="88486"/>
              <a:chExt cx="117991" cy="2660933"/>
            </a:xfrm>
            <a:grpFill/>
          </p:grpSpPr>
          <p:sp>
            <p:nvSpPr>
              <p:cNvPr id="464" name="Oval 463"/>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5" name="Oval 464"/>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6" name="Oval 465"/>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7" name="Oval 466"/>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8" name="Oval 467"/>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9" name="Oval 468"/>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0" name="Oval 469"/>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1" name="Oval 470"/>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2" name="Oval 471"/>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3" name="Oval 472"/>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4" name="Oval 473"/>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5" name="Oval 474"/>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6" name="Oval 475"/>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4" name="Group 393"/>
            <p:cNvGrpSpPr/>
            <p:nvPr userDrawn="1"/>
          </p:nvGrpSpPr>
          <p:grpSpPr>
            <a:xfrm>
              <a:off x="3980340" y="88486"/>
              <a:ext cx="117991" cy="2660933"/>
              <a:chOff x="2433480" y="88486"/>
              <a:chExt cx="117991" cy="2660933"/>
            </a:xfrm>
            <a:grpFill/>
          </p:grpSpPr>
          <p:sp>
            <p:nvSpPr>
              <p:cNvPr id="451" name="Oval 450"/>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2" name="Oval 451"/>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3" name="Oval 452"/>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4" name="Oval 453"/>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5" name="Oval 454"/>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6" name="Oval 455"/>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7" name="Oval 456"/>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8" name="Oval 457"/>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9" name="Oval 458"/>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0" name="Oval 459"/>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1" name="Oval 460"/>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2" name="Oval 461"/>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3" name="Oval 462"/>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5" name="Group 394"/>
            <p:cNvGrpSpPr/>
            <p:nvPr userDrawn="1"/>
          </p:nvGrpSpPr>
          <p:grpSpPr>
            <a:xfrm>
              <a:off x="4201320" y="88486"/>
              <a:ext cx="117991" cy="2660933"/>
              <a:chOff x="2433480" y="88486"/>
              <a:chExt cx="117991" cy="2660933"/>
            </a:xfrm>
            <a:grpFill/>
          </p:grpSpPr>
          <p:sp>
            <p:nvSpPr>
              <p:cNvPr id="438" name="Oval 437"/>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9" name="Oval 438"/>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0" name="Oval 439"/>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1" name="Oval 440"/>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2" name="Oval 441"/>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3" name="Oval 442"/>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4" name="Oval 443"/>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5" name="Oval 444"/>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6" name="Oval 445"/>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7" name="Oval 446"/>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8" name="Oval 447"/>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9" name="Oval 448"/>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0" name="Oval 449"/>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6" name="Group 395"/>
            <p:cNvGrpSpPr/>
            <p:nvPr userDrawn="1"/>
          </p:nvGrpSpPr>
          <p:grpSpPr>
            <a:xfrm>
              <a:off x="4422300" y="88486"/>
              <a:ext cx="117991" cy="2660933"/>
              <a:chOff x="2433480" y="88486"/>
              <a:chExt cx="117991" cy="2660933"/>
            </a:xfrm>
            <a:grpFill/>
          </p:grpSpPr>
          <p:sp>
            <p:nvSpPr>
              <p:cNvPr id="425" name="Oval 424"/>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6" name="Oval 425"/>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7" name="Oval 426"/>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8" name="Oval 427"/>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9" name="Oval 428"/>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0" name="Oval 429"/>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1" name="Oval 430"/>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2" name="Oval 431"/>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3" name="Oval 432"/>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4" name="Oval 433"/>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5" name="Oval 434"/>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6" name="Oval 435"/>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7" name="Oval 436"/>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7" name="Group 396"/>
            <p:cNvGrpSpPr/>
            <p:nvPr userDrawn="1"/>
          </p:nvGrpSpPr>
          <p:grpSpPr>
            <a:xfrm>
              <a:off x="4643280" y="88486"/>
              <a:ext cx="117991" cy="2660933"/>
              <a:chOff x="2433480" y="88486"/>
              <a:chExt cx="117991" cy="2660933"/>
            </a:xfrm>
            <a:grpFill/>
          </p:grpSpPr>
          <p:sp>
            <p:nvSpPr>
              <p:cNvPr id="412" name="Oval 41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3" name="Oval 41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4" name="Oval 41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5" name="Oval 41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6" name="Oval 41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7" name="Oval 41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8" name="Oval 41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9" name="Oval 41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0" name="Oval 41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1" name="Oval 42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2" name="Oval 42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3" name="Oval 42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4" name="Oval 42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8" name="Group 397"/>
            <p:cNvGrpSpPr/>
            <p:nvPr userDrawn="1"/>
          </p:nvGrpSpPr>
          <p:grpSpPr>
            <a:xfrm>
              <a:off x="4864260" y="88486"/>
              <a:ext cx="117991" cy="2660933"/>
              <a:chOff x="2433480" y="88486"/>
              <a:chExt cx="117991" cy="2660933"/>
            </a:xfrm>
            <a:grpFill/>
          </p:grpSpPr>
          <p:sp>
            <p:nvSpPr>
              <p:cNvPr id="399" name="Oval 39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0" name="Oval 39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1" name="Oval 40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2" name="Oval 40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3" name="Oval 40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4" name="Oval 40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5" name="Oval 40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6" name="Oval 40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7" name="Oval 40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8" name="Oval 40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9" name="Oval 40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0" name="Oval 40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1" name="Oval 41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556" name="Group 555"/>
          <p:cNvGrpSpPr/>
          <p:nvPr userDrawn="1"/>
        </p:nvGrpSpPr>
        <p:grpSpPr>
          <a:xfrm>
            <a:off x="7186761" y="3635983"/>
            <a:ext cx="2477117" cy="2582900"/>
            <a:chOff x="6600084" y="3480033"/>
            <a:chExt cx="3370679" cy="3514621"/>
          </a:xfrm>
        </p:grpSpPr>
        <p:sp>
          <p:nvSpPr>
            <p:cNvPr id="20" name="Frame 19"/>
            <p:cNvSpPr/>
            <p:nvPr userDrawn="1"/>
          </p:nvSpPr>
          <p:spPr>
            <a:xfrm>
              <a:off x="6600084" y="3480033"/>
              <a:ext cx="2318266" cy="2318265"/>
            </a:xfrm>
            <a:prstGeom prst="frame">
              <a:avLst>
                <a:gd name="adj1" fmla="val 7124"/>
              </a:avLst>
            </a:prstGeom>
            <a:solidFill>
              <a:srgbClr val="EC375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55" name="Frame 554"/>
            <p:cNvSpPr/>
            <p:nvPr userDrawn="1"/>
          </p:nvSpPr>
          <p:spPr>
            <a:xfrm>
              <a:off x="7652497" y="4676389"/>
              <a:ext cx="2318266" cy="2318265"/>
            </a:xfrm>
            <a:prstGeom prst="frame">
              <a:avLst>
                <a:gd name="adj1" fmla="val 7124"/>
              </a:avLst>
            </a:prstGeom>
            <a:solidFill>
              <a:srgbClr val="EC375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9" name="Oval 8"/>
          <p:cNvSpPr/>
          <p:nvPr userDrawn="1"/>
        </p:nvSpPr>
        <p:spPr>
          <a:xfrm>
            <a:off x="3022494" y="3035171"/>
            <a:ext cx="2909887" cy="2909887"/>
          </a:xfrm>
          <a:prstGeom prst="ellipse">
            <a:avLst/>
          </a:prstGeom>
          <a:solidFill>
            <a:srgbClr val="6766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6" name="Group 45"/>
          <p:cNvGrpSpPr/>
          <p:nvPr userDrawn="1"/>
        </p:nvGrpSpPr>
        <p:grpSpPr>
          <a:xfrm>
            <a:off x="1517267" y="4625748"/>
            <a:ext cx="2832569" cy="1969260"/>
            <a:chOff x="494602" y="4223531"/>
            <a:chExt cx="4685637" cy="3257550"/>
          </a:xfrm>
        </p:grpSpPr>
        <p:grpSp>
          <p:nvGrpSpPr>
            <p:cNvPr id="22" name="Group 21"/>
            <p:cNvGrpSpPr/>
            <p:nvPr userDrawn="1"/>
          </p:nvGrpSpPr>
          <p:grpSpPr>
            <a:xfrm rot="16200000">
              <a:off x="1484539" y="3785381"/>
              <a:ext cx="3257550" cy="4133850"/>
              <a:chOff x="800100" y="2438400"/>
              <a:chExt cx="3257550" cy="4133850"/>
            </a:xfrm>
            <a:solidFill>
              <a:srgbClr val="0EC2D1"/>
            </a:solidFill>
          </p:grpSpPr>
          <p:sp>
            <p:nvSpPr>
              <p:cNvPr id="23" name="Rectangle 22"/>
              <p:cNvSpPr/>
              <p:nvPr userDrawn="1"/>
            </p:nvSpPr>
            <p:spPr>
              <a:xfrm>
                <a:off x="800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p:cNvSpPr/>
              <p:nvPr userDrawn="1"/>
            </p:nvSpPr>
            <p:spPr>
              <a:xfrm>
                <a:off x="952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p:cNvSpPr/>
              <p:nvPr userDrawn="1"/>
            </p:nvSpPr>
            <p:spPr>
              <a:xfrm>
                <a:off x="1104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p:cNvSpPr/>
              <p:nvPr userDrawn="1"/>
            </p:nvSpPr>
            <p:spPr>
              <a:xfrm>
                <a:off x="1257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p:cNvSpPr/>
              <p:nvPr userDrawn="1"/>
            </p:nvSpPr>
            <p:spPr>
              <a:xfrm>
                <a:off x="1409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ectangle 27"/>
              <p:cNvSpPr/>
              <p:nvPr userDrawn="1"/>
            </p:nvSpPr>
            <p:spPr>
              <a:xfrm>
                <a:off x="1562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Rectangle 28"/>
              <p:cNvSpPr/>
              <p:nvPr userDrawn="1"/>
            </p:nvSpPr>
            <p:spPr>
              <a:xfrm>
                <a:off x="1714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Rectangle 29"/>
              <p:cNvSpPr/>
              <p:nvPr userDrawn="1"/>
            </p:nvSpPr>
            <p:spPr>
              <a:xfrm>
                <a:off x="1866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Rectangle 30"/>
              <p:cNvSpPr/>
              <p:nvPr userDrawn="1"/>
            </p:nvSpPr>
            <p:spPr>
              <a:xfrm>
                <a:off x="2019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ectangle 31"/>
              <p:cNvSpPr/>
              <p:nvPr userDrawn="1"/>
            </p:nvSpPr>
            <p:spPr>
              <a:xfrm>
                <a:off x="2171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Rectangle 32"/>
              <p:cNvSpPr/>
              <p:nvPr userDrawn="1"/>
            </p:nvSpPr>
            <p:spPr>
              <a:xfrm>
                <a:off x="2324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Rectangle 33"/>
              <p:cNvSpPr/>
              <p:nvPr userDrawn="1"/>
            </p:nvSpPr>
            <p:spPr>
              <a:xfrm>
                <a:off x="2476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Rectangle 34"/>
              <p:cNvSpPr/>
              <p:nvPr userDrawn="1"/>
            </p:nvSpPr>
            <p:spPr>
              <a:xfrm>
                <a:off x="2628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Rectangle 35"/>
              <p:cNvSpPr/>
              <p:nvPr userDrawn="1"/>
            </p:nvSpPr>
            <p:spPr>
              <a:xfrm>
                <a:off x="2781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Rectangle 36"/>
              <p:cNvSpPr/>
              <p:nvPr userDrawn="1"/>
            </p:nvSpPr>
            <p:spPr>
              <a:xfrm>
                <a:off x="2933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Rectangle 37"/>
              <p:cNvSpPr/>
              <p:nvPr userDrawn="1"/>
            </p:nvSpPr>
            <p:spPr>
              <a:xfrm>
                <a:off x="3086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Rectangle 38"/>
              <p:cNvSpPr/>
              <p:nvPr userDrawn="1"/>
            </p:nvSpPr>
            <p:spPr>
              <a:xfrm>
                <a:off x="3238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Rectangle 39"/>
              <p:cNvSpPr/>
              <p:nvPr userDrawn="1"/>
            </p:nvSpPr>
            <p:spPr>
              <a:xfrm>
                <a:off x="3390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Rectangle 40"/>
              <p:cNvSpPr/>
              <p:nvPr userDrawn="1"/>
            </p:nvSpPr>
            <p:spPr>
              <a:xfrm>
                <a:off x="3543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Rectangle 41"/>
              <p:cNvSpPr/>
              <p:nvPr userDrawn="1"/>
            </p:nvSpPr>
            <p:spPr>
              <a:xfrm>
                <a:off x="3695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Rectangle 42"/>
              <p:cNvSpPr/>
              <p:nvPr userDrawn="1"/>
            </p:nvSpPr>
            <p:spPr>
              <a:xfrm>
                <a:off x="3848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Rectangle 43"/>
              <p:cNvSpPr/>
              <p:nvPr userDrawn="1"/>
            </p:nvSpPr>
            <p:spPr>
              <a:xfrm>
                <a:off x="4000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5" name="Oval 44"/>
            <p:cNvSpPr/>
            <p:nvPr userDrawn="1"/>
          </p:nvSpPr>
          <p:spPr>
            <a:xfrm>
              <a:off x="494602" y="5290330"/>
              <a:ext cx="1220695" cy="1220695"/>
            </a:xfrm>
            <a:prstGeom prst="ellipse">
              <a:avLst/>
            </a:prstGeom>
            <a:solidFill>
              <a:srgbClr val="EC375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 name="Oval 5"/>
          <p:cNvSpPr/>
          <p:nvPr userDrawn="1"/>
        </p:nvSpPr>
        <p:spPr>
          <a:xfrm>
            <a:off x="6177511" y="287873"/>
            <a:ext cx="2909887" cy="2909887"/>
          </a:xfrm>
          <a:prstGeom prst="ellipse">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p:cNvSpPr/>
          <p:nvPr userDrawn="1"/>
        </p:nvSpPr>
        <p:spPr>
          <a:xfrm>
            <a:off x="2914940" y="437577"/>
            <a:ext cx="2909887" cy="2909887"/>
          </a:xfrm>
          <a:prstGeom prst="ellipse">
            <a:avLst/>
          </a:prstGeom>
          <a:solidFill>
            <a:srgbClr val="EC375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6" name="Group 15"/>
          <p:cNvGrpSpPr/>
          <p:nvPr userDrawn="1"/>
        </p:nvGrpSpPr>
        <p:grpSpPr>
          <a:xfrm>
            <a:off x="2824180" y="111052"/>
            <a:ext cx="1507428" cy="845706"/>
            <a:chOff x="2824179" y="22564"/>
            <a:chExt cx="2934415" cy="1646282"/>
          </a:xfrm>
        </p:grpSpPr>
        <p:sp>
          <p:nvSpPr>
            <p:cNvPr id="12" name="Isosceles Triangle 11"/>
            <p:cNvSpPr/>
            <p:nvPr userDrawn="1"/>
          </p:nvSpPr>
          <p:spPr>
            <a:xfrm rot="16200000">
              <a:off x="4225849" y="136101"/>
              <a:ext cx="1646282" cy="1419208"/>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rot="16200000">
              <a:off x="2710642" y="136101"/>
              <a:ext cx="1646282" cy="1419208"/>
            </a:xfrm>
            <a:custGeom>
              <a:avLst/>
              <a:gdLst>
                <a:gd name="connsiteX0" fmla="*/ 1514039 w 1646282"/>
                <a:gd name="connsiteY0" fmla="*/ 1330984 h 1419208"/>
                <a:gd name="connsiteX1" fmla="*/ 823141 w 1646282"/>
                <a:gd name="connsiteY1" fmla="*/ 110564 h 1419208"/>
                <a:gd name="connsiteX2" fmla="*/ 823141 w 1646282"/>
                <a:gd name="connsiteY2" fmla="*/ 1330984 h 1419208"/>
                <a:gd name="connsiteX3" fmla="*/ 1646282 w 1646282"/>
                <a:gd name="connsiteY3" fmla="*/ 1419208 h 1419208"/>
                <a:gd name="connsiteX4" fmla="*/ 0 w 1646282"/>
                <a:gd name="connsiteY4" fmla="*/ 1419208 h 1419208"/>
                <a:gd name="connsiteX5" fmla="*/ 823141 w 1646282"/>
                <a:gd name="connsiteY5" fmla="*/ 0 h 14192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646282" h="1419208">
                  <a:moveTo>
                    <a:pt x="1514039" y="1330984"/>
                  </a:moveTo>
                  <a:lnTo>
                    <a:pt x="823141" y="110564"/>
                  </a:lnTo>
                  <a:lnTo>
                    <a:pt x="823141" y="1330984"/>
                  </a:lnTo>
                  <a:close/>
                  <a:moveTo>
                    <a:pt x="1646282" y="1419208"/>
                  </a:moveTo>
                  <a:lnTo>
                    <a:pt x="0" y="1419208"/>
                  </a:lnTo>
                  <a:lnTo>
                    <a:pt x="823141"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17" name="Group 216"/>
          <p:cNvGrpSpPr/>
          <p:nvPr userDrawn="1"/>
        </p:nvGrpSpPr>
        <p:grpSpPr>
          <a:xfrm>
            <a:off x="1561939" y="1004570"/>
            <a:ext cx="1813519" cy="1893325"/>
            <a:chOff x="2433480" y="88486"/>
            <a:chExt cx="2548771" cy="2660933"/>
          </a:xfrm>
          <a:solidFill>
            <a:schemeClr val="bg1"/>
          </a:solidFill>
        </p:grpSpPr>
        <p:grpSp>
          <p:nvGrpSpPr>
            <p:cNvPr id="218" name="Group 217"/>
            <p:cNvGrpSpPr/>
            <p:nvPr userDrawn="1"/>
          </p:nvGrpSpPr>
          <p:grpSpPr>
            <a:xfrm>
              <a:off x="2433480" y="88486"/>
              <a:ext cx="117991" cy="2660933"/>
              <a:chOff x="2433480" y="88486"/>
              <a:chExt cx="117991" cy="2660933"/>
            </a:xfrm>
            <a:grpFill/>
          </p:grpSpPr>
          <p:sp>
            <p:nvSpPr>
              <p:cNvPr id="373" name="Oval 372"/>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4" name="Oval 373"/>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5" name="Oval 374"/>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6" name="Oval 375"/>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7" name="Oval 376"/>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8" name="Oval 377"/>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9" name="Oval 378"/>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0" name="Oval 379"/>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1" name="Oval 380"/>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2" name="Oval 381"/>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3" name="Oval 382"/>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4" name="Oval 383"/>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5" name="Oval 384"/>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19" name="Group 218"/>
            <p:cNvGrpSpPr/>
            <p:nvPr userDrawn="1"/>
          </p:nvGrpSpPr>
          <p:grpSpPr>
            <a:xfrm>
              <a:off x="2654460" y="88486"/>
              <a:ext cx="117991" cy="2660933"/>
              <a:chOff x="2433480" y="88486"/>
              <a:chExt cx="117991" cy="2660933"/>
            </a:xfrm>
            <a:grpFill/>
          </p:grpSpPr>
          <p:sp>
            <p:nvSpPr>
              <p:cNvPr id="360" name="Oval 359"/>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1" name="Oval 360"/>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2" name="Oval 361"/>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3" name="Oval 362"/>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4" name="Oval 363"/>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5" name="Oval 364"/>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6" name="Oval 365"/>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7" name="Oval 366"/>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8" name="Oval 367"/>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9" name="Oval 368"/>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0" name="Oval 369"/>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1" name="Oval 370"/>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2" name="Oval 371"/>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0" name="Group 219"/>
            <p:cNvGrpSpPr/>
            <p:nvPr userDrawn="1"/>
          </p:nvGrpSpPr>
          <p:grpSpPr>
            <a:xfrm>
              <a:off x="2875440" y="88486"/>
              <a:ext cx="117991" cy="2660933"/>
              <a:chOff x="2433480" y="88486"/>
              <a:chExt cx="117991" cy="2660933"/>
            </a:xfrm>
            <a:grpFill/>
          </p:grpSpPr>
          <p:sp>
            <p:nvSpPr>
              <p:cNvPr id="347" name="Oval 346"/>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8" name="Oval 347"/>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9" name="Oval 348"/>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0" name="Oval 349"/>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1" name="Oval 350"/>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2" name="Oval 351"/>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3" name="Oval 352"/>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4" name="Oval 353"/>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5" name="Oval 354"/>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6" name="Oval 355"/>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7" name="Oval 356"/>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8" name="Oval 357"/>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9" name="Oval 358"/>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1" name="Group 220"/>
            <p:cNvGrpSpPr/>
            <p:nvPr userDrawn="1"/>
          </p:nvGrpSpPr>
          <p:grpSpPr>
            <a:xfrm>
              <a:off x="3096420" y="88486"/>
              <a:ext cx="117991" cy="2660933"/>
              <a:chOff x="2433480" y="88486"/>
              <a:chExt cx="117991" cy="2660933"/>
            </a:xfrm>
            <a:grpFill/>
          </p:grpSpPr>
          <p:sp>
            <p:nvSpPr>
              <p:cNvPr id="334" name="Oval 333"/>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5" name="Oval 334"/>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6" name="Oval 335"/>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7" name="Oval 336"/>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8" name="Oval 337"/>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9" name="Oval 338"/>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0" name="Oval 339"/>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1" name="Oval 340"/>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2" name="Oval 341"/>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3" name="Oval 342"/>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4" name="Oval 343"/>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5" name="Oval 344"/>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6" name="Oval 345"/>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2" name="Group 221"/>
            <p:cNvGrpSpPr/>
            <p:nvPr userDrawn="1"/>
          </p:nvGrpSpPr>
          <p:grpSpPr>
            <a:xfrm>
              <a:off x="3317400" y="88486"/>
              <a:ext cx="117991" cy="2660933"/>
              <a:chOff x="2433480" y="88486"/>
              <a:chExt cx="117991" cy="2660933"/>
            </a:xfrm>
            <a:grpFill/>
          </p:grpSpPr>
          <p:sp>
            <p:nvSpPr>
              <p:cNvPr id="321" name="Oval 320"/>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2" name="Oval 321"/>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3" name="Oval 322"/>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4" name="Oval 323"/>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5" name="Oval 324"/>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6" name="Oval 325"/>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7" name="Oval 326"/>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8" name="Oval 327"/>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9" name="Oval 328"/>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0" name="Oval 329"/>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1" name="Oval 330"/>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2" name="Oval 331"/>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3" name="Oval 332"/>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3" name="Group 222"/>
            <p:cNvGrpSpPr/>
            <p:nvPr userDrawn="1"/>
          </p:nvGrpSpPr>
          <p:grpSpPr>
            <a:xfrm>
              <a:off x="3538380" y="88486"/>
              <a:ext cx="117991" cy="2660933"/>
              <a:chOff x="2433480" y="88486"/>
              <a:chExt cx="117991" cy="2660933"/>
            </a:xfrm>
            <a:grpFill/>
          </p:grpSpPr>
          <p:sp>
            <p:nvSpPr>
              <p:cNvPr id="308" name="Oval 307"/>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9" name="Oval 308"/>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0" name="Oval 309"/>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1" name="Oval 310"/>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2" name="Oval 311"/>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3" name="Oval 312"/>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4" name="Oval 313"/>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5" name="Oval 314"/>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6" name="Oval 315"/>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7" name="Oval 316"/>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8" name="Oval 317"/>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9" name="Oval 318"/>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0" name="Oval 319"/>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4" name="Group 223"/>
            <p:cNvGrpSpPr/>
            <p:nvPr userDrawn="1"/>
          </p:nvGrpSpPr>
          <p:grpSpPr>
            <a:xfrm>
              <a:off x="3759360" y="88486"/>
              <a:ext cx="117991" cy="2660933"/>
              <a:chOff x="2433480" y="88486"/>
              <a:chExt cx="117991" cy="2660933"/>
            </a:xfrm>
            <a:grpFill/>
          </p:grpSpPr>
          <p:sp>
            <p:nvSpPr>
              <p:cNvPr id="295" name="Oval 294"/>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6" name="Oval 295"/>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7" name="Oval 296"/>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8" name="Oval 297"/>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9" name="Oval 298"/>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0" name="Oval 299"/>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1" name="Oval 300"/>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2" name="Oval 301"/>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3" name="Oval 302"/>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4" name="Oval 303"/>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5" name="Oval 304"/>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6" name="Oval 305"/>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7" name="Oval 306"/>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5" name="Group 224"/>
            <p:cNvGrpSpPr/>
            <p:nvPr userDrawn="1"/>
          </p:nvGrpSpPr>
          <p:grpSpPr>
            <a:xfrm>
              <a:off x="3980340" y="88486"/>
              <a:ext cx="117991" cy="2660933"/>
              <a:chOff x="2433480" y="88486"/>
              <a:chExt cx="117991" cy="2660933"/>
            </a:xfrm>
            <a:grpFill/>
          </p:grpSpPr>
          <p:sp>
            <p:nvSpPr>
              <p:cNvPr id="282" name="Oval 28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3" name="Oval 28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4" name="Oval 28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5" name="Oval 28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6" name="Oval 28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7" name="Oval 28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8" name="Oval 28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9" name="Oval 28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0" name="Oval 28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1" name="Oval 29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2" name="Oval 29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3" name="Oval 29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4" name="Oval 29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6" name="Group 225"/>
            <p:cNvGrpSpPr/>
            <p:nvPr userDrawn="1"/>
          </p:nvGrpSpPr>
          <p:grpSpPr>
            <a:xfrm>
              <a:off x="4201320" y="88486"/>
              <a:ext cx="117991" cy="2660933"/>
              <a:chOff x="2433480" y="88486"/>
              <a:chExt cx="117991" cy="2660933"/>
            </a:xfrm>
            <a:grpFill/>
          </p:grpSpPr>
          <p:sp>
            <p:nvSpPr>
              <p:cNvPr id="269" name="Oval 26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0" name="Oval 26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1" name="Oval 27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2" name="Oval 27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3" name="Oval 27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4" name="Oval 27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5" name="Oval 27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6" name="Oval 27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7" name="Oval 27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8" name="Oval 27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9" name="Oval 27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0" name="Oval 27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1" name="Oval 28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7" name="Group 226"/>
            <p:cNvGrpSpPr/>
            <p:nvPr userDrawn="1"/>
          </p:nvGrpSpPr>
          <p:grpSpPr>
            <a:xfrm>
              <a:off x="4422300" y="88486"/>
              <a:ext cx="117991" cy="2660933"/>
              <a:chOff x="2433480" y="88486"/>
              <a:chExt cx="117991" cy="2660933"/>
            </a:xfrm>
            <a:grpFill/>
          </p:grpSpPr>
          <p:sp>
            <p:nvSpPr>
              <p:cNvPr id="256" name="Oval 255"/>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7" name="Oval 256"/>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8" name="Oval 257"/>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9" name="Oval 258"/>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0" name="Oval 259"/>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1" name="Oval 260"/>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2" name="Oval 261"/>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3" name="Oval 262"/>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4" name="Oval 263"/>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5" name="Oval 264"/>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6" name="Oval 265"/>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7" name="Oval 266"/>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8" name="Oval 267"/>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8" name="Group 227"/>
            <p:cNvGrpSpPr/>
            <p:nvPr userDrawn="1"/>
          </p:nvGrpSpPr>
          <p:grpSpPr>
            <a:xfrm>
              <a:off x="4643280" y="88486"/>
              <a:ext cx="117991" cy="2660933"/>
              <a:chOff x="2433480" y="88486"/>
              <a:chExt cx="117991" cy="2660933"/>
            </a:xfrm>
            <a:grpFill/>
          </p:grpSpPr>
          <p:sp>
            <p:nvSpPr>
              <p:cNvPr id="243" name="Oval 242"/>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4" name="Oval 243"/>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5" name="Oval 244"/>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6" name="Oval 245"/>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7" name="Oval 246"/>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8" name="Oval 247"/>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9" name="Oval 248"/>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0" name="Oval 249"/>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1" name="Oval 250"/>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2" name="Oval 251"/>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3" name="Oval 252"/>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4" name="Oval 253"/>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5" name="Oval 254"/>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9" name="Group 228"/>
            <p:cNvGrpSpPr/>
            <p:nvPr userDrawn="1"/>
          </p:nvGrpSpPr>
          <p:grpSpPr>
            <a:xfrm>
              <a:off x="4864260" y="88486"/>
              <a:ext cx="117991" cy="2660933"/>
              <a:chOff x="2433480" y="88486"/>
              <a:chExt cx="117991" cy="2660933"/>
            </a:xfrm>
            <a:grpFill/>
          </p:grpSpPr>
          <p:sp>
            <p:nvSpPr>
              <p:cNvPr id="230" name="Oval 229"/>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1" name="Oval 230"/>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2" name="Oval 231"/>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3" name="Oval 232"/>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4" name="Oval 233"/>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5" name="Oval 234"/>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6" name="Oval 235"/>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7" name="Oval 236"/>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8" name="Oval 237"/>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9" name="Oval 238"/>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0" name="Oval 239"/>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1" name="Oval 240"/>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2" name="Oval 241"/>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559" name="Group 558"/>
          <p:cNvGrpSpPr/>
          <p:nvPr userDrawn="1"/>
        </p:nvGrpSpPr>
        <p:grpSpPr>
          <a:xfrm>
            <a:off x="7830881" y="151298"/>
            <a:ext cx="1658503" cy="1633711"/>
            <a:chOff x="8382029" y="341599"/>
            <a:chExt cx="1290973" cy="1271675"/>
          </a:xfrm>
        </p:grpSpPr>
        <p:sp>
          <p:nvSpPr>
            <p:cNvPr id="11" name="Frame 10"/>
            <p:cNvSpPr/>
            <p:nvPr userDrawn="1"/>
          </p:nvSpPr>
          <p:spPr>
            <a:xfrm>
              <a:off x="8382029" y="581422"/>
              <a:ext cx="1031852" cy="1031852"/>
            </a:xfrm>
            <a:prstGeom prst="frame">
              <a:avLst>
                <a:gd name="adj1" fmla="val 5476"/>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558" name="Group 557"/>
            <p:cNvGrpSpPr/>
            <p:nvPr userDrawn="1"/>
          </p:nvGrpSpPr>
          <p:grpSpPr>
            <a:xfrm>
              <a:off x="8686085" y="341599"/>
              <a:ext cx="986917" cy="1025564"/>
              <a:chOff x="8005635" y="-2119280"/>
              <a:chExt cx="1389461" cy="1443871"/>
            </a:xfrm>
            <a:solidFill>
              <a:schemeClr val="bg1"/>
            </a:solidFill>
          </p:grpSpPr>
          <p:sp>
            <p:nvSpPr>
              <p:cNvPr id="207" name="Oval 206"/>
              <p:cNvSpPr/>
              <p:nvPr userDrawn="1"/>
            </p:nvSpPr>
            <p:spPr>
              <a:xfrm rot="5400000" flipV="1">
                <a:off x="927710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8" name="Oval 207"/>
              <p:cNvSpPr/>
              <p:nvPr userDrawn="1"/>
            </p:nvSpPr>
            <p:spPr>
              <a:xfrm rot="5400000" flipV="1">
                <a:off x="8853281"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9" name="Oval 208"/>
              <p:cNvSpPr/>
              <p:nvPr userDrawn="1"/>
            </p:nvSpPr>
            <p:spPr>
              <a:xfrm rot="5400000" flipV="1">
                <a:off x="821754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0" name="Oval 209"/>
              <p:cNvSpPr/>
              <p:nvPr userDrawn="1"/>
            </p:nvSpPr>
            <p:spPr>
              <a:xfrm rot="5400000" flipV="1">
                <a:off x="8641369"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2" name="Oval 211"/>
              <p:cNvSpPr/>
              <p:nvPr userDrawn="1"/>
            </p:nvSpPr>
            <p:spPr>
              <a:xfrm rot="5400000" flipV="1">
                <a:off x="8429457"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3" name="Oval 212"/>
              <p:cNvSpPr/>
              <p:nvPr userDrawn="1"/>
            </p:nvSpPr>
            <p:spPr>
              <a:xfrm rot="5400000" flipV="1">
                <a:off x="9065193"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5" name="Oval 214"/>
              <p:cNvSpPr/>
              <p:nvPr userDrawn="1"/>
            </p:nvSpPr>
            <p:spPr>
              <a:xfrm rot="5400000" flipV="1">
                <a:off x="800563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rot="5400000" flipV="1">
                <a:off x="927710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rot="5400000" flipV="1">
                <a:off x="8853281"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userDrawn="1"/>
            </p:nvSpPr>
            <p:spPr>
              <a:xfrm rot="5400000" flipV="1">
                <a:off x="821754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userDrawn="1"/>
            </p:nvSpPr>
            <p:spPr>
              <a:xfrm rot="5400000" flipV="1">
                <a:off x="8641369"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rot="5400000" flipV="1">
                <a:off x="8429457"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rot="5400000" flipV="1">
                <a:off x="9065193"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userDrawn="1"/>
            </p:nvSpPr>
            <p:spPr>
              <a:xfrm rot="5400000" flipV="1">
                <a:off x="800563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rot="5400000" flipV="1">
                <a:off x="927710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rot="5400000" flipV="1">
                <a:off x="8853281"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rot="5400000" flipV="1">
                <a:off x="821754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rot="5400000" flipV="1">
                <a:off x="8641369"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rot="5400000" flipV="1">
                <a:off x="8429457"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rot="5400000" flipV="1">
                <a:off x="9065193"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rot="5400000" flipV="1">
                <a:off x="800563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rot="5400000" flipV="1">
                <a:off x="927710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rot="5400000" flipV="1">
                <a:off x="8853281"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rot="5400000" flipV="1">
                <a:off x="821754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rot="5400000" flipV="1">
                <a:off x="8641369"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rot="5400000" flipV="1">
                <a:off x="8429457"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rot="5400000" flipV="1">
                <a:off x="9065193"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rot="5400000" flipV="1">
                <a:off x="800563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userDrawn="1"/>
            </p:nvSpPr>
            <p:spPr>
              <a:xfrm rot="5400000" flipV="1">
                <a:off x="927710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rot="5400000" flipV="1">
                <a:off x="8853281"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rot="5400000" flipV="1">
                <a:off x="821754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rot="5400000" flipV="1">
                <a:off x="8641369"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rot="5400000" flipV="1">
                <a:off x="8429457"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rot="5400000" flipV="1">
                <a:off x="9065193"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userDrawn="1"/>
            </p:nvSpPr>
            <p:spPr>
              <a:xfrm rot="5400000" flipV="1">
                <a:off x="800563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rot="5400000" flipV="1">
                <a:off x="927710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rot="5400000" flipV="1">
                <a:off x="8853281"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rot="5400000" flipV="1">
                <a:off x="821754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rot="5400000" flipV="1">
                <a:off x="8641369"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rot="5400000" flipV="1">
                <a:off x="8429457"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userDrawn="1"/>
            </p:nvSpPr>
            <p:spPr>
              <a:xfrm rot="5400000" flipV="1">
                <a:off x="9065193"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userDrawn="1"/>
            </p:nvSpPr>
            <p:spPr>
              <a:xfrm rot="5400000" flipV="1">
                <a:off x="800563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rot="5400000" flipV="1">
                <a:off x="927710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0" name="Oval 129"/>
              <p:cNvSpPr/>
              <p:nvPr userDrawn="1"/>
            </p:nvSpPr>
            <p:spPr>
              <a:xfrm rot="5400000" flipV="1">
                <a:off x="8853281"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1" name="Oval 130"/>
              <p:cNvSpPr/>
              <p:nvPr userDrawn="1"/>
            </p:nvSpPr>
            <p:spPr>
              <a:xfrm rot="5400000" flipV="1">
                <a:off x="821754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2" name="Oval 131"/>
              <p:cNvSpPr/>
              <p:nvPr userDrawn="1"/>
            </p:nvSpPr>
            <p:spPr>
              <a:xfrm rot="5400000" flipV="1">
                <a:off x="8641369"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4" name="Oval 133"/>
              <p:cNvSpPr/>
              <p:nvPr userDrawn="1"/>
            </p:nvSpPr>
            <p:spPr>
              <a:xfrm rot="5400000" flipV="1">
                <a:off x="8429457"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5" name="Oval 134"/>
              <p:cNvSpPr/>
              <p:nvPr userDrawn="1"/>
            </p:nvSpPr>
            <p:spPr>
              <a:xfrm rot="5400000" flipV="1">
                <a:off x="9065193"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137" name="Oval 136"/>
              <p:cNvSpPr/>
              <p:nvPr userDrawn="1"/>
            </p:nvSpPr>
            <p:spPr>
              <a:xfrm rot="5400000" flipV="1">
                <a:off x="800563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grpSp>
      <p:grpSp>
        <p:nvGrpSpPr>
          <p:cNvPr id="560" name="Group 559"/>
          <p:cNvGrpSpPr/>
          <p:nvPr userDrawn="1"/>
        </p:nvGrpSpPr>
        <p:grpSpPr>
          <a:xfrm>
            <a:off x="9608694" y="2176245"/>
            <a:ext cx="973675" cy="1631529"/>
            <a:chOff x="8672774" y="1927767"/>
            <a:chExt cx="973675" cy="1631529"/>
          </a:xfrm>
        </p:grpSpPr>
        <p:sp>
          <p:nvSpPr>
            <p:cNvPr id="18" name="Freeform 17"/>
            <p:cNvSpPr/>
            <p:nvPr userDrawn="1"/>
          </p:nvSpPr>
          <p:spPr>
            <a:xfrm rot="5400000">
              <a:off x="8617090" y="2004015"/>
              <a:ext cx="1105608" cy="953111"/>
            </a:xfrm>
            <a:custGeom>
              <a:avLst/>
              <a:gdLst>
                <a:gd name="connsiteX0" fmla="*/ 55245 w 3010582"/>
                <a:gd name="connsiteY0" fmla="*/ 2500080 h 2595330"/>
                <a:gd name="connsiteX1" fmla="*/ 2955337 w 3010582"/>
                <a:gd name="connsiteY1" fmla="*/ 2500080 h 2595330"/>
                <a:gd name="connsiteX2" fmla="*/ 3010582 w 3010582"/>
                <a:gd name="connsiteY2" fmla="*/ 2595330 h 2595330"/>
                <a:gd name="connsiteX3" fmla="*/ 0 w 3010582"/>
                <a:gd name="connsiteY3" fmla="*/ 2595330 h 2595330"/>
                <a:gd name="connsiteX4" fmla="*/ 143637 w 3010582"/>
                <a:gd name="connsiteY4" fmla="*/ 2347680 h 2595330"/>
                <a:gd name="connsiteX5" fmla="*/ 2866945 w 3010582"/>
                <a:gd name="connsiteY5" fmla="*/ 2347680 h 2595330"/>
                <a:gd name="connsiteX6" fmla="*/ 2922190 w 3010582"/>
                <a:gd name="connsiteY6" fmla="*/ 2442930 h 2595330"/>
                <a:gd name="connsiteX7" fmla="*/ 88392 w 3010582"/>
                <a:gd name="connsiteY7" fmla="*/ 2442930 h 2595330"/>
                <a:gd name="connsiteX8" fmla="*/ 232029 w 3010582"/>
                <a:gd name="connsiteY8" fmla="*/ 2195280 h 2595330"/>
                <a:gd name="connsiteX9" fmla="*/ 2778554 w 3010582"/>
                <a:gd name="connsiteY9" fmla="*/ 2195280 h 2595330"/>
                <a:gd name="connsiteX10" fmla="*/ 2833798 w 3010582"/>
                <a:gd name="connsiteY10" fmla="*/ 2290530 h 2595330"/>
                <a:gd name="connsiteX11" fmla="*/ 176784 w 3010582"/>
                <a:gd name="connsiteY11" fmla="*/ 2290530 h 2595330"/>
                <a:gd name="connsiteX12" fmla="*/ 320421 w 3010582"/>
                <a:gd name="connsiteY12" fmla="*/ 2042880 h 2595330"/>
                <a:gd name="connsiteX13" fmla="*/ 2690162 w 3010582"/>
                <a:gd name="connsiteY13" fmla="*/ 2042880 h 2595330"/>
                <a:gd name="connsiteX14" fmla="*/ 2745407 w 3010582"/>
                <a:gd name="connsiteY14" fmla="*/ 2138130 h 2595330"/>
                <a:gd name="connsiteX15" fmla="*/ 265176 w 3010582"/>
                <a:gd name="connsiteY15" fmla="*/ 2138130 h 2595330"/>
                <a:gd name="connsiteX16" fmla="*/ 408813 w 3010582"/>
                <a:gd name="connsiteY16" fmla="*/ 1890480 h 2595330"/>
                <a:gd name="connsiteX17" fmla="*/ 2601770 w 3010582"/>
                <a:gd name="connsiteY17" fmla="*/ 1890480 h 2595330"/>
                <a:gd name="connsiteX18" fmla="*/ 2657015 w 3010582"/>
                <a:gd name="connsiteY18" fmla="*/ 1985730 h 2595330"/>
                <a:gd name="connsiteX19" fmla="*/ 353568 w 3010582"/>
                <a:gd name="connsiteY19" fmla="*/ 1985730 h 2595330"/>
                <a:gd name="connsiteX20" fmla="*/ 497205 w 3010582"/>
                <a:gd name="connsiteY20" fmla="*/ 1738080 h 2595330"/>
                <a:gd name="connsiteX21" fmla="*/ 2513378 w 3010582"/>
                <a:gd name="connsiteY21" fmla="*/ 1738080 h 2595330"/>
                <a:gd name="connsiteX22" fmla="*/ 2568623 w 3010582"/>
                <a:gd name="connsiteY22" fmla="*/ 1833330 h 2595330"/>
                <a:gd name="connsiteX23" fmla="*/ 441960 w 3010582"/>
                <a:gd name="connsiteY23" fmla="*/ 1833330 h 2595330"/>
                <a:gd name="connsiteX24" fmla="*/ 585597 w 3010582"/>
                <a:gd name="connsiteY24" fmla="*/ 1585680 h 2595330"/>
                <a:gd name="connsiteX25" fmla="*/ 2424986 w 3010582"/>
                <a:gd name="connsiteY25" fmla="*/ 1585680 h 2595330"/>
                <a:gd name="connsiteX26" fmla="*/ 2480231 w 3010582"/>
                <a:gd name="connsiteY26" fmla="*/ 1680930 h 2595330"/>
                <a:gd name="connsiteX27" fmla="*/ 530352 w 3010582"/>
                <a:gd name="connsiteY27" fmla="*/ 1680930 h 2595330"/>
                <a:gd name="connsiteX28" fmla="*/ 673989 w 3010582"/>
                <a:gd name="connsiteY28" fmla="*/ 1433280 h 2595330"/>
                <a:gd name="connsiteX29" fmla="*/ 2336594 w 3010582"/>
                <a:gd name="connsiteY29" fmla="*/ 1433280 h 2595330"/>
                <a:gd name="connsiteX30" fmla="*/ 2391839 w 3010582"/>
                <a:gd name="connsiteY30" fmla="*/ 1528530 h 2595330"/>
                <a:gd name="connsiteX31" fmla="*/ 618744 w 3010582"/>
                <a:gd name="connsiteY31" fmla="*/ 1528530 h 2595330"/>
                <a:gd name="connsiteX32" fmla="*/ 762381 w 3010582"/>
                <a:gd name="connsiteY32" fmla="*/ 1280880 h 2595330"/>
                <a:gd name="connsiteX33" fmla="*/ 2248202 w 3010582"/>
                <a:gd name="connsiteY33" fmla="*/ 1280880 h 2595330"/>
                <a:gd name="connsiteX34" fmla="*/ 2303447 w 3010582"/>
                <a:gd name="connsiteY34" fmla="*/ 1376130 h 2595330"/>
                <a:gd name="connsiteX35" fmla="*/ 707136 w 3010582"/>
                <a:gd name="connsiteY35" fmla="*/ 1376130 h 2595330"/>
                <a:gd name="connsiteX36" fmla="*/ 850773 w 3010582"/>
                <a:gd name="connsiteY36" fmla="*/ 1128480 h 2595330"/>
                <a:gd name="connsiteX37" fmla="*/ 2159810 w 3010582"/>
                <a:gd name="connsiteY37" fmla="*/ 1128480 h 2595330"/>
                <a:gd name="connsiteX38" fmla="*/ 2215055 w 3010582"/>
                <a:gd name="connsiteY38" fmla="*/ 1223730 h 2595330"/>
                <a:gd name="connsiteX39" fmla="*/ 795528 w 3010582"/>
                <a:gd name="connsiteY39" fmla="*/ 1223730 h 2595330"/>
                <a:gd name="connsiteX40" fmla="*/ 939165 w 3010582"/>
                <a:gd name="connsiteY40" fmla="*/ 976080 h 2595330"/>
                <a:gd name="connsiteX41" fmla="*/ 2071418 w 3010582"/>
                <a:gd name="connsiteY41" fmla="*/ 976080 h 2595330"/>
                <a:gd name="connsiteX42" fmla="*/ 2126663 w 3010582"/>
                <a:gd name="connsiteY42" fmla="*/ 1071330 h 2595330"/>
                <a:gd name="connsiteX43" fmla="*/ 883920 w 3010582"/>
                <a:gd name="connsiteY43" fmla="*/ 1071330 h 2595330"/>
                <a:gd name="connsiteX44" fmla="*/ 1027557 w 3010582"/>
                <a:gd name="connsiteY44" fmla="*/ 823680 h 2595330"/>
                <a:gd name="connsiteX45" fmla="*/ 1983026 w 3010582"/>
                <a:gd name="connsiteY45" fmla="*/ 823680 h 2595330"/>
                <a:gd name="connsiteX46" fmla="*/ 2038271 w 3010582"/>
                <a:gd name="connsiteY46" fmla="*/ 918930 h 2595330"/>
                <a:gd name="connsiteX47" fmla="*/ 972312 w 3010582"/>
                <a:gd name="connsiteY47" fmla="*/ 918930 h 2595330"/>
                <a:gd name="connsiteX48" fmla="*/ 1115949 w 3010582"/>
                <a:gd name="connsiteY48" fmla="*/ 671280 h 2595330"/>
                <a:gd name="connsiteX49" fmla="*/ 1894634 w 3010582"/>
                <a:gd name="connsiteY49" fmla="*/ 671280 h 2595330"/>
                <a:gd name="connsiteX50" fmla="*/ 1949879 w 3010582"/>
                <a:gd name="connsiteY50" fmla="*/ 766530 h 2595330"/>
                <a:gd name="connsiteX51" fmla="*/ 1060704 w 3010582"/>
                <a:gd name="connsiteY51" fmla="*/ 766530 h 2595330"/>
                <a:gd name="connsiteX52" fmla="*/ 1204341 w 3010582"/>
                <a:gd name="connsiteY52" fmla="*/ 518880 h 2595330"/>
                <a:gd name="connsiteX53" fmla="*/ 1806242 w 3010582"/>
                <a:gd name="connsiteY53" fmla="*/ 518880 h 2595330"/>
                <a:gd name="connsiteX54" fmla="*/ 1861487 w 3010582"/>
                <a:gd name="connsiteY54" fmla="*/ 614130 h 2595330"/>
                <a:gd name="connsiteX55" fmla="*/ 1149096 w 3010582"/>
                <a:gd name="connsiteY55" fmla="*/ 614130 h 2595330"/>
                <a:gd name="connsiteX56" fmla="*/ 1292733 w 3010582"/>
                <a:gd name="connsiteY56" fmla="*/ 366480 h 2595330"/>
                <a:gd name="connsiteX57" fmla="*/ 1717850 w 3010582"/>
                <a:gd name="connsiteY57" fmla="*/ 366480 h 2595330"/>
                <a:gd name="connsiteX58" fmla="*/ 1773095 w 3010582"/>
                <a:gd name="connsiteY58" fmla="*/ 461730 h 2595330"/>
                <a:gd name="connsiteX59" fmla="*/ 1237488 w 3010582"/>
                <a:gd name="connsiteY59" fmla="*/ 461730 h 2595330"/>
                <a:gd name="connsiteX60" fmla="*/ 1381125 w 3010582"/>
                <a:gd name="connsiteY60" fmla="*/ 214080 h 2595330"/>
                <a:gd name="connsiteX61" fmla="*/ 1629458 w 3010582"/>
                <a:gd name="connsiteY61" fmla="*/ 214080 h 2595330"/>
                <a:gd name="connsiteX62" fmla="*/ 1684703 w 3010582"/>
                <a:gd name="connsiteY62" fmla="*/ 309330 h 2595330"/>
                <a:gd name="connsiteX63" fmla="*/ 1325880 w 3010582"/>
                <a:gd name="connsiteY63" fmla="*/ 309330 h 2595330"/>
                <a:gd name="connsiteX64" fmla="*/ 1469517 w 3010582"/>
                <a:gd name="connsiteY64" fmla="*/ 61680 h 2595330"/>
                <a:gd name="connsiteX65" fmla="*/ 1541066 w 3010582"/>
                <a:gd name="connsiteY65" fmla="*/ 61680 h 2595330"/>
                <a:gd name="connsiteX66" fmla="*/ 1596311 w 3010582"/>
                <a:gd name="connsiteY66" fmla="*/ 156930 h 2595330"/>
                <a:gd name="connsiteX67" fmla="*/ 1414272 w 3010582"/>
                <a:gd name="connsiteY67" fmla="*/ 156930 h 2595330"/>
                <a:gd name="connsiteX68" fmla="*/ 1505291 w 3010582"/>
                <a:gd name="connsiteY68" fmla="*/ 0 h 2595330"/>
                <a:gd name="connsiteX69" fmla="*/ 1507919 w 3010582"/>
                <a:gd name="connsiteY69" fmla="*/ 4530 h 2595330"/>
                <a:gd name="connsiteX70" fmla="*/ 1502664 w 3010582"/>
                <a:gd name="connsiteY70" fmla="*/ 4530 h 25953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Lst>
              <a:rect l="l" t="t" r="r" b="b"/>
              <a:pathLst>
                <a:path w="3010582" h="2595330">
                  <a:moveTo>
                    <a:pt x="55245" y="2500080"/>
                  </a:moveTo>
                  <a:lnTo>
                    <a:pt x="2955337" y="2500080"/>
                  </a:lnTo>
                  <a:lnTo>
                    <a:pt x="3010582" y="2595330"/>
                  </a:lnTo>
                  <a:lnTo>
                    <a:pt x="0" y="2595330"/>
                  </a:lnTo>
                  <a:close/>
                  <a:moveTo>
                    <a:pt x="143637" y="2347680"/>
                  </a:moveTo>
                  <a:lnTo>
                    <a:pt x="2866945" y="2347680"/>
                  </a:lnTo>
                  <a:lnTo>
                    <a:pt x="2922190" y="2442930"/>
                  </a:lnTo>
                  <a:lnTo>
                    <a:pt x="88392" y="2442930"/>
                  </a:lnTo>
                  <a:close/>
                  <a:moveTo>
                    <a:pt x="232029" y="2195280"/>
                  </a:moveTo>
                  <a:lnTo>
                    <a:pt x="2778554" y="2195280"/>
                  </a:lnTo>
                  <a:lnTo>
                    <a:pt x="2833798" y="2290530"/>
                  </a:lnTo>
                  <a:lnTo>
                    <a:pt x="176784" y="2290530"/>
                  </a:lnTo>
                  <a:close/>
                  <a:moveTo>
                    <a:pt x="320421" y="2042880"/>
                  </a:moveTo>
                  <a:lnTo>
                    <a:pt x="2690162" y="2042880"/>
                  </a:lnTo>
                  <a:lnTo>
                    <a:pt x="2745407" y="2138130"/>
                  </a:lnTo>
                  <a:lnTo>
                    <a:pt x="265176" y="2138130"/>
                  </a:lnTo>
                  <a:close/>
                  <a:moveTo>
                    <a:pt x="408813" y="1890480"/>
                  </a:moveTo>
                  <a:lnTo>
                    <a:pt x="2601770" y="1890480"/>
                  </a:lnTo>
                  <a:lnTo>
                    <a:pt x="2657015" y="1985730"/>
                  </a:lnTo>
                  <a:lnTo>
                    <a:pt x="353568" y="1985730"/>
                  </a:lnTo>
                  <a:close/>
                  <a:moveTo>
                    <a:pt x="497205" y="1738080"/>
                  </a:moveTo>
                  <a:lnTo>
                    <a:pt x="2513378" y="1738080"/>
                  </a:lnTo>
                  <a:lnTo>
                    <a:pt x="2568623" y="1833330"/>
                  </a:lnTo>
                  <a:lnTo>
                    <a:pt x="441960" y="1833330"/>
                  </a:lnTo>
                  <a:close/>
                  <a:moveTo>
                    <a:pt x="585597" y="1585680"/>
                  </a:moveTo>
                  <a:lnTo>
                    <a:pt x="2424986" y="1585680"/>
                  </a:lnTo>
                  <a:lnTo>
                    <a:pt x="2480231" y="1680930"/>
                  </a:lnTo>
                  <a:lnTo>
                    <a:pt x="530352" y="1680930"/>
                  </a:lnTo>
                  <a:close/>
                  <a:moveTo>
                    <a:pt x="673989" y="1433280"/>
                  </a:moveTo>
                  <a:lnTo>
                    <a:pt x="2336594" y="1433280"/>
                  </a:lnTo>
                  <a:lnTo>
                    <a:pt x="2391839" y="1528530"/>
                  </a:lnTo>
                  <a:lnTo>
                    <a:pt x="618744" y="1528530"/>
                  </a:lnTo>
                  <a:close/>
                  <a:moveTo>
                    <a:pt x="762381" y="1280880"/>
                  </a:moveTo>
                  <a:lnTo>
                    <a:pt x="2248202" y="1280880"/>
                  </a:lnTo>
                  <a:lnTo>
                    <a:pt x="2303447" y="1376130"/>
                  </a:lnTo>
                  <a:lnTo>
                    <a:pt x="707136" y="1376130"/>
                  </a:lnTo>
                  <a:close/>
                  <a:moveTo>
                    <a:pt x="850773" y="1128480"/>
                  </a:moveTo>
                  <a:lnTo>
                    <a:pt x="2159810" y="1128480"/>
                  </a:lnTo>
                  <a:lnTo>
                    <a:pt x="2215055" y="1223730"/>
                  </a:lnTo>
                  <a:lnTo>
                    <a:pt x="795528" y="1223730"/>
                  </a:lnTo>
                  <a:close/>
                  <a:moveTo>
                    <a:pt x="939165" y="976080"/>
                  </a:moveTo>
                  <a:lnTo>
                    <a:pt x="2071418" y="976080"/>
                  </a:lnTo>
                  <a:lnTo>
                    <a:pt x="2126663" y="1071330"/>
                  </a:lnTo>
                  <a:lnTo>
                    <a:pt x="883920" y="1071330"/>
                  </a:lnTo>
                  <a:close/>
                  <a:moveTo>
                    <a:pt x="1027557" y="823680"/>
                  </a:moveTo>
                  <a:lnTo>
                    <a:pt x="1983026" y="823680"/>
                  </a:lnTo>
                  <a:lnTo>
                    <a:pt x="2038271" y="918930"/>
                  </a:lnTo>
                  <a:lnTo>
                    <a:pt x="972312" y="918930"/>
                  </a:lnTo>
                  <a:close/>
                  <a:moveTo>
                    <a:pt x="1115949" y="671280"/>
                  </a:moveTo>
                  <a:lnTo>
                    <a:pt x="1894634" y="671280"/>
                  </a:lnTo>
                  <a:lnTo>
                    <a:pt x="1949879" y="766530"/>
                  </a:lnTo>
                  <a:lnTo>
                    <a:pt x="1060704" y="766530"/>
                  </a:lnTo>
                  <a:close/>
                  <a:moveTo>
                    <a:pt x="1204341" y="518880"/>
                  </a:moveTo>
                  <a:lnTo>
                    <a:pt x="1806242" y="518880"/>
                  </a:lnTo>
                  <a:lnTo>
                    <a:pt x="1861487" y="614130"/>
                  </a:lnTo>
                  <a:lnTo>
                    <a:pt x="1149096" y="614130"/>
                  </a:lnTo>
                  <a:close/>
                  <a:moveTo>
                    <a:pt x="1292733" y="366480"/>
                  </a:moveTo>
                  <a:lnTo>
                    <a:pt x="1717850" y="366480"/>
                  </a:lnTo>
                  <a:lnTo>
                    <a:pt x="1773095" y="461730"/>
                  </a:lnTo>
                  <a:lnTo>
                    <a:pt x="1237488" y="461730"/>
                  </a:lnTo>
                  <a:close/>
                  <a:moveTo>
                    <a:pt x="1381125" y="214080"/>
                  </a:moveTo>
                  <a:lnTo>
                    <a:pt x="1629458" y="214080"/>
                  </a:lnTo>
                  <a:lnTo>
                    <a:pt x="1684703" y="309330"/>
                  </a:lnTo>
                  <a:lnTo>
                    <a:pt x="1325880" y="309330"/>
                  </a:lnTo>
                  <a:close/>
                  <a:moveTo>
                    <a:pt x="1469517" y="61680"/>
                  </a:moveTo>
                  <a:lnTo>
                    <a:pt x="1541066" y="61680"/>
                  </a:lnTo>
                  <a:lnTo>
                    <a:pt x="1596311" y="156930"/>
                  </a:lnTo>
                  <a:lnTo>
                    <a:pt x="1414272" y="156930"/>
                  </a:lnTo>
                  <a:close/>
                  <a:moveTo>
                    <a:pt x="1505291" y="0"/>
                  </a:moveTo>
                  <a:lnTo>
                    <a:pt x="1507919" y="4530"/>
                  </a:lnTo>
                  <a:lnTo>
                    <a:pt x="1502664" y="453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7" name="Freeform 16"/>
            <p:cNvSpPr/>
            <p:nvPr userDrawn="1"/>
          </p:nvSpPr>
          <p:spPr>
            <a:xfrm rot="5400000">
              <a:off x="8598187" y="2552357"/>
              <a:ext cx="1081526" cy="932351"/>
            </a:xfrm>
            <a:custGeom>
              <a:avLst/>
              <a:gdLst>
                <a:gd name="connsiteX0" fmla="*/ 55245 w 3010582"/>
                <a:gd name="connsiteY0" fmla="*/ 2500080 h 2595330"/>
                <a:gd name="connsiteX1" fmla="*/ 2955337 w 3010582"/>
                <a:gd name="connsiteY1" fmla="*/ 2500080 h 2595330"/>
                <a:gd name="connsiteX2" fmla="*/ 3010582 w 3010582"/>
                <a:gd name="connsiteY2" fmla="*/ 2595330 h 2595330"/>
                <a:gd name="connsiteX3" fmla="*/ 0 w 3010582"/>
                <a:gd name="connsiteY3" fmla="*/ 2595330 h 2595330"/>
                <a:gd name="connsiteX4" fmla="*/ 143637 w 3010582"/>
                <a:gd name="connsiteY4" fmla="*/ 2347680 h 2595330"/>
                <a:gd name="connsiteX5" fmla="*/ 2866945 w 3010582"/>
                <a:gd name="connsiteY5" fmla="*/ 2347680 h 2595330"/>
                <a:gd name="connsiteX6" fmla="*/ 2922190 w 3010582"/>
                <a:gd name="connsiteY6" fmla="*/ 2442930 h 2595330"/>
                <a:gd name="connsiteX7" fmla="*/ 88392 w 3010582"/>
                <a:gd name="connsiteY7" fmla="*/ 2442930 h 2595330"/>
                <a:gd name="connsiteX8" fmla="*/ 232029 w 3010582"/>
                <a:gd name="connsiteY8" fmla="*/ 2195280 h 2595330"/>
                <a:gd name="connsiteX9" fmla="*/ 2778554 w 3010582"/>
                <a:gd name="connsiteY9" fmla="*/ 2195280 h 2595330"/>
                <a:gd name="connsiteX10" fmla="*/ 2833798 w 3010582"/>
                <a:gd name="connsiteY10" fmla="*/ 2290530 h 2595330"/>
                <a:gd name="connsiteX11" fmla="*/ 176784 w 3010582"/>
                <a:gd name="connsiteY11" fmla="*/ 2290530 h 2595330"/>
                <a:gd name="connsiteX12" fmla="*/ 320421 w 3010582"/>
                <a:gd name="connsiteY12" fmla="*/ 2042880 h 2595330"/>
                <a:gd name="connsiteX13" fmla="*/ 2690162 w 3010582"/>
                <a:gd name="connsiteY13" fmla="*/ 2042880 h 2595330"/>
                <a:gd name="connsiteX14" fmla="*/ 2745407 w 3010582"/>
                <a:gd name="connsiteY14" fmla="*/ 2138130 h 2595330"/>
                <a:gd name="connsiteX15" fmla="*/ 265176 w 3010582"/>
                <a:gd name="connsiteY15" fmla="*/ 2138130 h 2595330"/>
                <a:gd name="connsiteX16" fmla="*/ 408813 w 3010582"/>
                <a:gd name="connsiteY16" fmla="*/ 1890480 h 2595330"/>
                <a:gd name="connsiteX17" fmla="*/ 2601770 w 3010582"/>
                <a:gd name="connsiteY17" fmla="*/ 1890480 h 2595330"/>
                <a:gd name="connsiteX18" fmla="*/ 2657015 w 3010582"/>
                <a:gd name="connsiteY18" fmla="*/ 1985730 h 2595330"/>
                <a:gd name="connsiteX19" fmla="*/ 353568 w 3010582"/>
                <a:gd name="connsiteY19" fmla="*/ 1985730 h 2595330"/>
                <a:gd name="connsiteX20" fmla="*/ 497205 w 3010582"/>
                <a:gd name="connsiteY20" fmla="*/ 1738080 h 2595330"/>
                <a:gd name="connsiteX21" fmla="*/ 2513378 w 3010582"/>
                <a:gd name="connsiteY21" fmla="*/ 1738080 h 2595330"/>
                <a:gd name="connsiteX22" fmla="*/ 2568623 w 3010582"/>
                <a:gd name="connsiteY22" fmla="*/ 1833330 h 2595330"/>
                <a:gd name="connsiteX23" fmla="*/ 441960 w 3010582"/>
                <a:gd name="connsiteY23" fmla="*/ 1833330 h 2595330"/>
                <a:gd name="connsiteX24" fmla="*/ 585597 w 3010582"/>
                <a:gd name="connsiteY24" fmla="*/ 1585680 h 2595330"/>
                <a:gd name="connsiteX25" fmla="*/ 2424986 w 3010582"/>
                <a:gd name="connsiteY25" fmla="*/ 1585680 h 2595330"/>
                <a:gd name="connsiteX26" fmla="*/ 2480231 w 3010582"/>
                <a:gd name="connsiteY26" fmla="*/ 1680930 h 2595330"/>
                <a:gd name="connsiteX27" fmla="*/ 530352 w 3010582"/>
                <a:gd name="connsiteY27" fmla="*/ 1680930 h 2595330"/>
                <a:gd name="connsiteX28" fmla="*/ 673989 w 3010582"/>
                <a:gd name="connsiteY28" fmla="*/ 1433280 h 2595330"/>
                <a:gd name="connsiteX29" fmla="*/ 2336594 w 3010582"/>
                <a:gd name="connsiteY29" fmla="*/ 1433280 h 2595330"/>
                <a:gd name="connsiteX30" fmla="*/ 2391839 w 3010582"/>
                <a:gd name="connsiteY30" fmla="*/ 1528530 h 2595330"/>
                <a:gd name="connsiteX31" fmla="*/ 618744 w 3010582"/>
                <a:gd name="connsiteY31" fmla="*/ 1528530 h 2595330"/>
                <a:gd name="connsiteX32" fmla="*/ 762381 w 3010582"/>
                <a:gd name="connsiteY32" fmla="*/ 1280880 h 2595330"/>
                <a:gd name="connsiteX33" fmla="*/ 2248202 w 3010582"/>
                <a:gd name="connsiteY33" fmla="*/ 1280880 h 2595330"/>
                <a:gd name="connsiteX34" fmla="*/ 2303447 w 3010582"/>
                <a:gd name="connsiteY34" fmla="*/ 1376130 h 2595330"/>
                <a:gd name="connsiteX35" fmla="*/ 707136 w 3010582"/>
                <a:gd name="connsiteY35" fmla="*/ 1376130 h 2595330"/>
                <a:gd name="connsiteX36" fmla="*/ 850773 w 3010582"/>
                <a:gd name="connsiteY36" fmla="*/ 1128480 h 2595330"/>
                <a:gd name="connsiteX37" fmla="*/ 2159810 w 3010582"/>
                <a:gd name="connsiteY37" fmla="*/ 1128480 h 2595330"/>
                <a:gd name="connsiteX38" fmla="*/ 2215055 w 3010582"/>
                <a:gd name="connsiteY38" fmla="*/ 1223730 h 2595330"/>
                <a:gd name="connsiteX39" fmla="*/ 795528 w 3010582"/>
                <a:gd name="connsiteY39" fmla="*/ 1223730 h 2595330"/>
                <a:gd name="connsiteX40" fmla="*/ 939165 w 3010582"/>
                <a:gd name="connsiteY40" fmla="*/ 976080 h 2595330"/>
                <a:gd name="connsiteX41" fmla="*/ 2071418 w 3010582"/>
                <a:gd name="connsiteY41" fmla="*/ 976080 h 2595330"/>
                <a:gd name="connsiteX42" fmla="*/ 2126663 w 3010582"/>
                <a:gd name="connsiteY42" fmla="*/ 1071330 h 2595330"/>
                <a:gd name="connsiteX43" fmla="*/ 883920 w 3010582"/>
                <a:gd name="connsiteY43" fmla="*/ 1071330 h 2595330"/>
                <a:gd name="connsiteX44" fmla="*/ 1027557 w 3010582"/>
                <a:gd name="connsiteY44" fmla="*/ 823680 h 2595330"/>
                <a:gd name="connsiteX45" fmla="*/ 1983026 w 3010582"/>
                <a:gd name="connsiteY45" fmla="*/ 823680 h 2595330"/>
                <a:gd name="connsiteX46" fmla="*/ 2038271 w 3010582"/>
                <a:gd name="connsiteY46" fmla="*/ 918930 h 2595330"/>
                <a:gd name="connsiteX47" fmla="*/ 972312 w 3010582"/>
                <a:gd name="connsiteY47" fmla="*/ 918930 h 2595330"/>
                <a:gd name="connsiteX48" fmla="*/ 1115949 w 3010582"/>
                <a:gd name="connsiteY48" fmla="*/ 671280 h 2595330"/>
                <a:gd name="connsiteX49" fmla="*/ 1894634 w 3010582"/>
                <a:gd name="connsiteY49" fmla="*/ 671280 h 2595330"/>
                <a:gd name="connsiteX50" fmla="*/ 1949879 w 3010582"/>
                <a:gd name="connsiteY50" fmla="*/ 766530 h 2595330"/>
                <a:gd name="connsiteX51" fmla="*/ 1060704 w 3010582"/>
                <a:gd name="connsiteY51" fmla="*/ 766530 h 2595330"/>
                <a:gd name="connsiteX52" fmla="*/ 1204341 w 3010582"/>
                <a:gd name="connsiteY52" fmla="*/ 518880 h 2595330"/>
                <a:gd name="connsiteX53" fmla="*/ 1806242 w 3010582"/>
                <a:gd name="connsiteY53" fmla="*/ 518880 h 2595330"/>
                <a:gd name="connsiteX54" fmla="*/ 1861487 w 3010582"/>
                <a:gd name="connsiteY54" fmla="*/ 614130 h 2595330"/>
                <a:gd name="connsiteX55" fmla="*/ 1149096 w 3010582"/>
                <a:gd name="connsiteY55" fmla="*/ 614130 h 2595330"/>
                <a:gd name="connsiteX56" fmla="*/ 1292733 w 3010582"/>
                <a:gd name="connsiteY56" fmla="*/ 366480 h 2595330"/>
                <a:gd name="connsiteX57" fmla="*/ 1717850 w 3010582"/>
                <a:gd name="connsiteY57" fmla="*/ 366480 h 2595330"/>
                <a:gd name="connsiteX58" fmla="*/ 1773095 w 3010582"/>
                <a:gd name="connsiteY58" fmla="*/ 461730 h 2595330"/>
                <a:gd name="connsiteX59" fmla="*/ 1237488 w 3010582"/>
                <a:gd name="connsiteY59" fmla="*/ 461730 h 2595330"/>
                <a:gd name="connsiteX60" fmla="*/ 1381125 w 3010582"/>
                <a:gd name="connsiteY60" fmla="*/ 214080 h 2595330"/>
                <a:gd name="connsiteX61" fmla="*/ 1629458 w 3010582"/>
                <a:gd name="connsiteY61" fmla="*/ 214080 h 2595330"/>
                <a:gd name="connsiteX62" fmla="*/ 1684703 w 3010582"/>
                <a:gd name="connsiteY62" fmla="*/ 309330 h 2595330"/>
                <a:gd name="connsiteX63" fmla="*/ 1325880 w 3010582"/>
                <a:gd name="connsiteY63" fmla="*/ 309330 h 2595330"/>
                <a:gd name="connsiteX64" fmla="*/ 1469517 w 3010582"/>
                <a:gd name="connsiteY64" fmla="*/ 61680 h 2595330"/>
                <a:gd name="connsiteX65" fmla="*/ 1541066 w 3010582"/>
                <a:gd name="connsiteY65" fmla="*/ 61680 h 2595330"/>
                <a:gd name="connsiteX66" fmla="*/ 1596311 w 3010582"/>
                <a:gd name="connsiteY66" fmla="*/ 156930 h 2595330"/>
                <a:gd name="connsiteX67" fmla="*/ 1414272 w 3010582"/>
                <a:gd name="connsiteY67" fmla="*/ 156930 h 2595330"/>
                <a:gd name="connsiteX68" fmla="*/ 1505291 w 3010582"/>
                <a:gd name="connsiteY68" fmla="*/ 0 h 2595330"/>
                <a:gd name="connsiteX69" fmla="*/ 1507919 w 3010582"/>
                <a:gd name="connsiteY69" fmla="*/ 4530 h 2595330"/>
                <a:gd name="connsiteX70" fmla="*/ 1502664 w 3010582"/>
                <a:gd name="connsiteY70" fmla="*/ 4530 h 25953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Lst>
              <a:rect l="l" t="t" r="r" b="b"/>
              <a:pathLst>
                <a:path w="3010582" h="2595330">
                  <a:moveTo>
                    <a:pt x="55245" y="2500080"/>
                  </a:moveTo>
                  <a:lnTo>
                    <a:pt x="2955337" y="2500080"/>
                  </a:lnTo>
                  <a:lnTo>
                    <a:pt x="3010582" y="2595330"/>
                  </a:lnTo>
                  <a:lnTo>
                    <a:pt x="0" y="2595330"/>
                  </a:lnTo>
                  <a:close/>
                  <a:moveTo>
                    <a:pt x="143637" y="2347680"/>
                  </a:moveTo>
                  <a:lnTo>
                    <a:pt x="2866945" y="2347680"/>
                  </a:lnTo>
                  <a:lnTo>
                    <a:pt x="2922190" y="2442930"/>
                  </a:lnTo>
                  <a:lnTo>
                    <a:pt x="88392" y="2442930"/>
                  </a:lnTo>
                  <a:close/>
                  <a:moveTo>
                    <a:pt x="232029" y="2195280"/>
                  </a:moveTo>
                  <a:lnTo>
                    <a:pt x="2778554" y="2195280"/>
                  </a:lnTo>
                  <a:lnTo>
                    <a:pt x="2833798" y="2290530"/>
                  </a:lnTo>
                  <a:lnTo>
                    <a:pt x="176784" y="2290530"/>
                  </a:lnTo>
                  <a:close/>
                  <a:moveTo>
                    <a:pt x="320421" y="2042880"/>
                  </a:moveTo>
                  <a:lnTo>
                    <a:pt x="2690162" y="2042880"/>
                  </a:lnTo>
                  <a:lnTo>
                    <a:pt x="2745407" y="2138130"/>
                  </a:lnTo>
                  <a:lnTo>
                    <a:pt x="265176" y="2138130"/>
                  </a:lnTo>
                  <a:close/>
                  <a:moveTo>
                    <a:pt x="408813" y="1890480"/>
                  </a:moveTo>
                  <a:lnTo>
                    <a:pt x="2601770" y="1890480"/>
                  </a:lnTo>
                  <a:lnTo>
                    <a:pt x="2657015" y="1985730"/>
                  </a:lnTo>
                  <a:lnTo>
                    <a:pt x="353568" y="1985730"/>
                  </a:lnTo>
                  <a:close/>
                  <a:moveTo>
                    <a:pt x="497205" y="1738080"/>
                  </a:moveTo>
                  <a:lnTo>
                    <a:pt x="2513378" y="1738080"/>
                  </a:lnTo>
                  <a:lnTo>
                    <a:pt x="2568623" y="1833330"/>
                  </a:lnTo>
                  <a:lnTo>
                    <a:pt x="441960" y="1833330"/>
                  </a:lnTo>
                  <a:close/>
                  <a:moveTo>
                    <a:pt x="585597" y="1585680"/>
                  </a:moveTo>
                  <a:lnTo>
                    <a:pt x="2424986" y="1585680"/>
                  </a:lnTo>
                  <a:lnTo>
                    <a:pt x="2480231" y="1680930"/>
                  </a:lnTo>
                  <a:lnTo>
                    <a:pt x="530352" y="1680930"/>
                  </a:lnTo>
                  <a:close/>
                  <a:moveTo>
                    <a:pt x="673989" y="1433280"/>
                  </a:moveTo>
                  <a:lnTo>
                    <a:pt x="2336594" y="1433280"/>
                  </a:lnTo>
                  <a:lnTo>
                    <a:pt x="2391839" y="1528530"/>
                  </a:lnTo>
                  <a:lnTo>
                    <a:pt x="618744" y="1528530"/>
                  </a:lnTo>
                  <a:close/>
                  <a:moveTo>
                    <a:pt x="762381" y="1280880"/>
                  </a:moveTo>
                  <a:lnTo>
                    <a:pt x="2248202" y="1280880"/>
                  </a:lnTo>
                  <a:lnTo>
                    <a:pt x="2303447" y="1376130"/>
                  </a:lnTo>
                  <a:lnTo>
                    <a:pt x="707136" y="1376130"/>
                  </a:lnTo>
                  <a:close/>
                  <a:moveTo>
                    <a:pt x="850773" y="1128480"/>
                  </a:moveTo>
                  <a:lnTo>
                    <a:pt x="2159810" y="1128480"/>
                  </a:lnTo>
                  <a:lnTo>
                    <a:pt x="2215055" y="1223730"/>
                  </a:lnTo>
                  <a:lnTo>
                    <a:pt x="795528" y="1223730"/>
                  </a:lnTo>
                  <a:close/>
                  <a:moveTo>
                    <a:pt x="939165" y="976080"/>
                  </a:moveTo>
                  <a:lnTo>
                    <a:pt x="2071418" y="976080"/>
                  </a:lnTo>
                  <a:lnTo>
                    <a:pt x="2126663" y="1071330"/>
                  </a:lnTo>
                  <a:lnTo>
                    <a:pt x="883920" y="1071330"/>
                  </a:lnTo>
                  <a:close/>
                  <a:moveTo>
                    <a:pt x="1027557" y="823680"/>
                  </a:moveTo>
                  <a:lnTo>
                    <a:pt x="1983026" y="823680"/>
                  </a:lnTo>
                  <a:lnTo>
                    <a:pt x="2038271" y="918930"/>
                  </a:lnTo>
                  <a:lnTo>
                    <a:pt x="972312" y="918930"/>
                  </a:lnTo>
                  <a:close/>
                  <a:moveTo>
                    <a:pt x="1115949" y="671280"/>
                  </a:moveTo>
                  <a:lnTo>
                    <a:pt x="1894634" y="671280"/>
                  </a:lnTo>
                  <a:lnTo>
                    <a:pt x="1949879" y="766530"/>
                  </a:lnTo>
                  <a:lnTo>
                    <a:pt x="1060704" y="766530"/>
                  </a:lnTo>
                  <a:close/>
                  <a:moveTo>
                    <a:pt x="1204341" y="518880"/>
                  </a:moveTo>
                  <a:lnTo>
                    <a:pt x="1806242" y="518880"/>
                  </a:lnTo>
                  <a:lnTo>
                    <a:pt x="1861487" y="614130"/>
                  </a:lnTo>
                  <a:lnTo>
                    <a:pt x="1149096" y="614130"/>
                  </a:lnTo>
                  <a:close/>
                  <a:moveTo>
                    <a:pt x="1292733" y="366480"/>
                  </a:moveTo>
                  <a:lnTo>
                    <a:pt x="1717850" y="366480"/>
                  </a:lnTo>
                  <a:lnTo>
                    <a:pt x="1773095" y="461730"/>
                  </a:lnTo>
                  <a:lnTo>
                    <a:pt x="1237488" y="461730"/>
                  </a:lnTo>
                  <a:close/>
                  <a:moveTo>
                    <a:pt x="1381125" y="214080"/>
                  </a:moveTo>
                  <a:lnTo>
                    <a:pt x="1629458" y="214080"/>
                  </a:lnTo>
                  <a:lnTo>
                    <a:pt x="1684703" y="309330"/>
                  </a:lnTo>
                  <a:lnTo>
                    <a:pt x="1325880" y="309330"/>
                  </a:lnTo>
                  <a:close/>
                  <a:moveTo>
                    <a:pt x="1469517" y="61680"/>
                  </a:moveTo>
                  <a:lnTo>
                    <a:pt x="1541066" y="61680"/>
                  </a:lnTo>
                  <a:lnTo>
                    <a:pt x="1596311" y="156930"/>
                  </a:lnTo>
                  <a:lnTo>
                    <a:pt x="1414272" y="156930"/>
                  </a:lnTo>
                  <a:close/>
                  <a:moveTo>
                    <a:pt x="1505291" y="0"/>
                  </a:moveTo>
                  <a:lnTo>
                    <a:pt x="1507919" y="4530"/>
                  </a:lnTo>
                  <a:lnTo>
                    <a:pt x="1502664" y="4530"/>
                  </a:lnTo>
                  <a:close/>
                </a:path>
              </a:pathLst>
            </a:custGeom>
            <a:solidFill>
              <a:srgbClr val="6766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16" name="Group 215"/>
          <p:cNvGrpSpPr/>
          <p:nvPr userDrawn="1"/>
        </p:nvGrpSpPr>
        <p:grpSpPr>
          <a:xfrm>
            <a:off x="2876405" y="364332"/>
            <a:ext cx="6129483" cy="6129336"/>
            <a:chOff x="2724914" y="558709"/>
            <a:chExt cx="6129483" cy="6129336"/>
          </a:xfrm>
        </p:grpSpPr>
        <p:sp>
          <p:nvSpPr>
            <p:cNvPr id="10" name="Diamond 9"/>
            <p:cNvSpPr/>
            <p:nvPr userDrawn="1"/>
          </p:nvSpPr>
          <p:spPr>
            <a:xfrm>
              <a:off x="2724914" y="868270"/>
              <a:ext cx="5819775" cy="5819775"/>
            </a:xfrm>
            <a:prstGeom prst="diamond">
              <a:avLst/>
            </a:prstGeom>
            <a:solidFill>
              <a:schemeClr val="tx1">
                <a:lumMod val="65000"/>
                <a:lumOff val="35000"/>
                <a:alpha val="4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000</a:t>
              </a:r>
            </a:p>
          </p:txBody>
        </p:sp>
        <p:sp>
          <p:nvSpPr>
            <p:cNvPr id="5" name="Diamond 4"/>
            <p:cNvSpPr/>
            <p:nvPr userDrawn="1"/>
          </p:nvSpPr>
          <p:spPr>
            <a:xfrm>
              <a:off x="3034622" y="558709"/>
              <a:ext cx="5819775" cy="5819775"/>
            </a:xfrm>
            <a:prstGeom prst="diamond">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633220" y="2706683"/>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561" name="Plus 560"/>
          <p:cNvSpPr/>
          <p:nvPr userDrawn="1"/>
        </p:nvSpPr>
        <p:spPr>
          <a:xfrm>
            <a:off x="10541046" y="4705665"/>
            <a:ext cx="558800" cy="558800"/>
          </a:xfrm>
          <a:prstGeom prst="mathPlus">
            <a:avLst>
              <a:gd name="adj1" fmla="val 14997"/>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bg>
      <p:bgPr>
        <a:solidFill>
          <a:srgbClr val="E3E3E5"/>
        </a:solidFill>
        <a:effectLst/>
      </p:bgPr>
    </p:bg>
    <p:spTree>
      <p:nvGrpSpPr>
        <p:cNvPr id="1" name="Shape 20"/>
        <p:cNvGrpSpPr/>
        <p:nvPr/>
      </p:nvGrpSpPr>
      <p:grpSpPr>
        <a:xfrm>
          <a:off x="0" y="0"/>
          <a:ext cx="0" cy="0"/>
          <a:chOff x="0" y="0"/>
          <a:chExt cx="0" cy="0"/>
        </a:xfrm>
      </p:grpSpPr>
      <p:grpSp>
        <p:nvGrpSpPr>
          <p:cNvPr id="307" name="Group 306"/>
          <p:cNvGrpSpPr/>
          <p:nvPr userDrawn="1"/>
        </p:nvGrpSpPr>
        <p:grpSpPr>
          <a:xfrm>
            <a:off x="406518" y="528410"/>
            <a:ext cx="2832569" cy="1969260"/>
            <a:chOff x="157394" y="474576"/>
            <a:chExt cx="2832569" cy="1969260"/>
          </a:xfrm>
        </p:grpSpPr>
        <p:grpSp>
          <p:nvGrpSpPr>
            <p:cNvPr id="283" name="Group 282"/>
            <p:cNvGrpSpPr/>
            <p:nvPr userDrawn="1"/>
          </p:nvGrpSpPr>
          <p:grpSpPr>
            <a:xfrm rot="16200000">
              <a:off x="755832" y="209705"/>
              <a:ext cx="1969260" cy="2499002"/>
              <a:chOff x="800100" y="2438400"/>
              <a:chExt cx="3257550" cy="4133850"/>
            </a:xfrm>
            <a:solidFill>
              <a:srgbClr val="EC375A"/>
            </a:solidFill>
          </p:grpSpPr>
          <p:sp>
            <p:nvSpPr>
              <p:cNvPr id="285" name="Rectangle 284"/>
              <p:cNvSpPr/>
              <p:nvPr userDrawn="1"/>
            </p:nvSpPr>
            <p:spPr>
              <a:xfrm>
                <a:off x="800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6" name="Rectangle 285"/>
              <p:cNvSpPr/>
              <p:nvPr userDrawn="1"/>
            </p:nvSpPr>
            <p:spPr>
              <a:xfrm>
                <a:off x="952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7" name="Rectangle 286"/>
              <p:cNvSpPr/>
              <p:nvPr userDrawn="1"/>
            </p:nvSpPr>
            <p:spPr>
              <a:xfrm>
                <a:off x="1104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8" name="Rectangle 287"/>
              <p:cNvSpPr/>
              <p:nvPr userDrawn="1"/>
            </p:nvSpPr>
            <p:spPr>
              <a:xfrm>
                <a:off x="1257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9" name="Rectangle 288"/>
              <p:cNvSpPr/>
              <p:nvPr userDrawn="1"/>
            </p:nvSpPr>
            <p:spPr>
              <a:xfrm>
                <a:off x="1409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0" name="Rectangle 289"/>
              <p:cNvSpPr/>
              <p:nvPr userDrawn="1"/>
            </p:nvSpPr>
            <p:spPr>
              <a:xfrm>
                <a:off x="1562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1" name="Rectangle 290"/>
              <p:cNvSpPr/>
              <p:nvPr userDrawn="1"/>
            </p:nvSpPr>
            <p:spPr>
              <a:xfrm>
                <a:off x="1714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2" name="Rectangle 291"/>
              <p:cNvSpPr/>
              <p:nvPr userDrawn="1"/>
            </p:nvSpPr>
            <p:spPr>
              <a:xfrm>
                <a:off x="1866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3" name="Rectangle 292"/>
              <p:cNvSpPr/>
              <p:nvPr userDrawn="1"/>
            </p:nvSpPr>
            <p:spPr>
              <a:xfrm>
                <a:off x="2019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4" name="Rectangle 293"/>
              <p:cNvSpPr/>
              <p:nvPr userDrawn="1"/>
            </p:nvSpPr>
            <p:spPr>
              <a:xfrm>
                <a:off x="2171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5" name="Rectangle 294"/>
              <p:cNvSpPr/>
              <p:nvPr userDrawn="1"/>
            </p:nvSpPr>
            <p:spPr>
              <a:xfrm>
                <a:off x="2324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6" name="Rectangle 295"/>
              <p:cNvSpPr/>
              <p:nvPr userDrawn="1"/>
            </p:nvSpPr>
            <p:spPr>
              <a:xfrm>
                <a:off x="2476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7" name="Rectangle 296"/>
              <p:cNvSpPr/>
              <p:nvPr userDrawn="1"/>
            </p:nvSpPr>
            <p:spPr>
              <a:xfrm>
                <a:off x="2628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8" name="Rectangle 297"/>
              <p:cNvSpPr/>
              <p:nvPr userDrawn="1"/>
            </p:nvSpPr>
            <p:spPr>
              <a:xfrm>
                <a:off x="2781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9" name="Rectangle 298"/>
              <p:cNvSpPr/>
              <p:nvPr userDrawn="1"/>
            </p:nvSpPr>
            <p:spPr>
              <a:xfrm>
                <a:off x="2933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0" name="Rectangle 299"/>
              <p:cNvSpPr/>
              <p:nvPr userDrawn="1"/>
            </p:nvSpPr>
            <p:spPr>
              <a:xfrm>
                <a:off x="3086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1" name="Rectangle 300"/>
              <p:cNvSpPr/>
              <p:nvPr userDrawn="1"/>
            </p:nvSpPr>
            <p:spPr>
              <a:xfrm>
                <a:off x="3238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2" name="Rectangle 301"/>
              <p:cNvSpPr/>
              <p:nvPr userDrawn="1"/>
            </p:nvSpPr>
            <p:spPr>
              <a:xfrm>
                <a:off x="3390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3" name="Rectangle 302"/>
              <p:cNvSpPr/>
              <p:nvPr userDrawn="1"/>
            </p:nvSpPr>
            <p:spPr>
              <a:xfrm>
                <a:off x="3543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4" name="Rectangle 303"/>
              <p:cNvSpPr/>
              <p:nvPr userDrawn="1"/>
            </p:nvSpPr>
            <p:spPr>
              <a:xfrm>
                <a:off x="3695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5" name="Rectangle 304"/>
              <p:cNvSpPr/>
              <p:nvPr userDrawn="1"/>
            </p:nvSpPr>
            <p:spPr>
              <a:xfrm>
                <a:off x="3848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6" name="Rectangle 305"/>
              <p:cNvSpPr/>
              <p:nvPr userDrawn="1"/>
            </p:nvSpPr>
            <p:spPr>
              <a:xfrm>
                <a:off x="4000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84" name="Oval 283"/>
            <p:cNvSpPr/>
            <p:nvPr userDrawn="1"/>
          </p:nvSpPr>
          <p:spPr>
            <a:xfrm>
              <a:off x="157394" y="1119479"/>
              <a:ext cx="737937" cy="737937"/>
            </a:xfrm>
            <a:prstGeom prst="ellipse">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23" name="Oval 222"/>
          <p:cNvSpPr/>
          <p:nvPr userDrawn="1"/>
        </p:nvSpPr>
        <p:spPr>
          <a:xfrm>
            <a:off x="3466340" y="3665028"/>
            <a:ext cx="2909887" cy="2909887"/>
          </a:xfrm>
          <a:prstGeom prst="ellipse">
            <a:avLst/>
          </a:prstGeom>
          <a:solidFill>
            <a:srgbClr val="EC375A"/>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2" name="Oval 221"/>
          <p:cNvSpPr/>
          <p:nvPr userDrawn="1"/>
        </p:nvSpPr>
        <p:spPr>
          <a:xfrm>
            <a:off x="3424233" y="375719"/>
            <a:ext cx="2909887" cy="2909887"/>
          </a:xfrm>
          <a:prstGeom prst="ellipse">
            <a:avLst/>
          </a:pr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79" name="Group 278"/>
          <p:cNvGrpSpPr/>
          <p:nvPr userDrawn="1"/>
        </p:nvGrpSpPr>
        <p:grpSpPr>
          <a:xfrm>
            <a:off x="108276" y="593323"/>
            <a:ext cx="5656453" cy="5671354"/>
            <a:chOff x="2887893" y="558709"/>
            <a:chExt cx="6113232" cy="6129336"/>
          </a:xfrm>
        </p:grpSpPr>
        <p:sp>
          <p:nvSpPr>
            <p:cNvPr id="280" name="Diamond 279"/>
            <p:cNvSpPr/>
            <p:nvPr userDrawn="1"/>
          </p:nvSpPr>
          <p:spPr>
            <a:xfrm>
              <a:off x="2887893" y="868270"/>
              <a:ext cx="5819775" cy="5819775"/>
            </a:xfrm>
            <a:prstGeom prst="diamond">
              <a:avLst/>
            </a:prstGeom>
            <a:solidFill>
              <a:schemeClr val="tx1">
                <a:lumMod val="65000"/>
                <a:lumOff val="35000"/>
                <a:alpha val="4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r>
                <a:rPr lang="en-US" dirty="0"/>
                <a:t>000</a:t>
              </a:r>
            </a:p>
          </p:txBody>
        </p:sp>
        <p:sp>
          <p:nvSpPr>
            <p:cNvPr id="281" name="Diamond 280"/>
            <p:cNvSpPr/>
            <p:nvPr userDrawn="1"/>
          </p:nvSpPr>
          <p:spPr>
            <a:xfrm>
              <a:off x="3181350" y="558709"/>
              <a:ext cx="5819775" cy="5819775"/>
            </a:xfrm>
            <a:prstGeom prst="diamond">
              <a:avLst/>
            </a:prstGeom>
            <a:solidFill>
              <a:schemeClr val="bg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4" name="Group 223"/>
          <p:cNvGrpSpPr/>
          <p:nvPr userDrawn="1"/>
        </p:nvGrpSpPr>
        <p:grpSpPr>
          <a:xfrm rot="10800000">
            <a:off x="4142912" y="5327531"/>
            <a:ext cx="1507428" cy="845706"/>
            <a:chOff x="2824179" y="22564"/>
            <a:chExt cx="2934415" cy="1646282"/>
          </a:xfrm>
          <a:effectLst/>
        </p:grpSpPr>
        <p:sp>
          <p:nvSpPr>
            <p:cNvPr id="225" name="Isosceles Triangle 224"/>
            <p:cNvSpPr/>
            <p:nvPr userDrawn="1"/>
          </p:nvSpPr>
          <p:spPr>
            <a:xfrm rot="16200000">
              <a:off x="4225849" y="136101"/>
              <a:ext cx="1646282" cy="1419208"/>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6" name="Freeform 225"/>
            <p:cNvSpPr/>
            <p:nvPr userDrawn="1"/>
          </p:nvSpPr>
          <p:spPr>
            <a:xfrm rot="16200000">
              <a:off x="2710642" y="136101"/>
              <a:ext cx="1646282" cy="1419208"/>
            </a:xfrm>
            <a:custGeom>
              <a:avLst/>
              <a:gdLst>
                <a:gd name="connsiteX0" fmla="*/ 1514039 w 1646282"/>
                <a:gd name="connsiteY0" fmla="*/ 1330984 h 1419208"/>
                <a:gd name="connsiteX1" fmla="*/ 823141 w 1646282"/>
                <a:gd name="connsiteY1" fmla="*/ 110564 h 1419208"/>
                <a:gd name="connsiteX2" fmla="*/ 823141 w 1646282"/>
                <a:gd name="connsiteY2" fmla="*/ 1330984 h 1419208"/>
                <a:gd name="connsiteX3" fmla="*/ 1646282 w 1646282"/>
                <a:gd name="connsiteY3" fmla="*/ 1419208 h 1419208"/>
                <a:gd name="connsiteX4" fmla="*/ 0 w 1646282"/>
                <a:gd name="connsiteY4" fmla="*/ 1419208 h 1419208"/>
                <a:gd name="connsiteX5" fmla="*/ 823141 w 1646282"/>
                <a:gd name="connsiteY5" fmla="*/ 0 h 14192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646282" h="1419208">
                  <a:moveTo>
                    <a:pt x="1514039" y="1330984"/>
                  </a:moveTo>
                  <a:lnTo>
                    <a:pt x="823141" y="110564"/>
                  </a:lnTo>
                  <a:lnTo>
                    <a:pt x="823141" y="1330984"/>
                  </a:lnTo>
                  <a:close/>
                  <a:moveTo>
                    <a:pt x="1646282" y="1419208"/>
                  </a:moveTo>
                  <a:lnTo>
                    <a:pt x="0" y="1419208"/>
                  </a:lnTo>
                  <a:lnTo>
                    <a:pt x="823141"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08" name="Group 307"/>
          <p:cNvGrpSpPr/>
          <p:nvPr userDrawn="1"/>
        </p:nvGrpSpPr>
        <p:grpSpPr>
          <a:xfrm>
            <a:off x="4423740" y="3586929"/>
            <a:ext cx="2072262" cy="2163455"/>
            <a:chOff x="2433480" y="88486"/>
            <a:chExt cx="2548771" cy="2660933"/>
          </a:xfrm>
          <a:solidFill>
            <a:schemeClr val="bg1"/>
          </a:solidFill>
        </p:grpSpPr>
        <p:grpSp>
          <p:nvGrpSpPr>
            <p:cNvPr id="309" name="Group 308"/>
            <p:cNvGrpSpPr/>
            <p:nvPr userDrawn="1"/>
          </p:nvGrpSpPr>
          <p:grpSpPr>
            <a:xfrm>
              <a:off x="2433480" y="88486"/>
              <a:ext cx="117991" cy="2660933"/>
              <a:chOff x="2433480" y="88486"/>
              <a:chExt cx="117991" cy="2660933"/>
            </a:xfrm>
            <a:grpFill/>
          </p:grpSpPr>
          <p:sp>
            <p:nvSpPr>
              <p:cNvPr id="464" name="Oval 463"/>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5" name="Oval 464"/>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6" name="Oval 465"/>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7" name="Oval 466"/>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8" name="Oval 467"/>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9" name="Oval 468"/>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0" name="Oval 469"/>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1" name="Oval 470"/>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2" name="Oval 471"/>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3" name="Oval 472"/>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4" name="Oval 473"/>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5" name="Oval 474"/>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6" name="Oval 475"/>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0" name="Group 309"/>
            <p:cNvGrpSpPr/>
            <p:nvPr userDrawn="1"/>
          </p:nvGrpSpPr>
          <p:grpSpPr>
            <a:xfrm>
              <a:off x="2654460" y="88486"/>
              <a:ext cx="117991" cy="2660933"/>
              <a:chOff x="2433480" y="88486"/>
              <a:chExt cx="117991" cy="2660933"/>
            </a:xfrm>
            <a:grpFill/>
          </p:grpSpPr>
          <p:sp>
            <p:nvSpPr>
              <p:cNvPr id="451" name="Oval 450"/>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2" name="Oval 451"/>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3" name="Oval 452"/>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4" name="Oval 453"/>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5" name="Oval 454"/>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6" name="Oval 455"/>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7" name="Oval 456"/>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8" name="Oval 457"/>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9" name="Oval 458"/>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0" name="Oval 459"/>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1" name="Oval 460"/>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2" name="Oval 461"/>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3" name="Oval 462"/>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1" name="Group 310"/>
            <p:cNvGrpSpPr/>
            <p:nvPr userDrawn="1"/>
          </p:nvGrpSpPr>
          <p:grpSpPr>
            <a:xfrm>
              <a:off x="2875440" y="88486"/>
              <a:ext cx="117991" cy="2660933"/>
              <a:chOff x="2433480" y="88486"/>
              <a:chExt cx="117991" cy="2660933"/>
            </a:xfrm>
            <a:grpFill/>
          </p:grpSpPr>
          <p:sp>
            <p:nvSpPr>
              <p:cNvPr id="438" name="Oval 437"/>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9" name="Oval 438"/>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0" name="Oval 439"/>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1" name="Oval 440"/>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2" name="Oval 441"/>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3" name="Oval 442"/>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4" name="Oval 443"/>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5" name="Oval 444"/>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6" name="Oval 445"/>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7" name="Oval 446"/>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8" name="Oval 447"/>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9" name="Oval 448"/>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0" name="Oval 449"/>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2" name="Group 311"/>
            <p:cNvGrpSpPr/>
            <p:nvPr userDrawn="1"/>
          </p:nvGrpSpPr>
          <p:grpSpPr>
            <a:xfrm>
              <a:off x="3096420" y="88486"/>
              <a:ext cx="117991" cy="2660933"/>
              <a:chOff x="2433480" y="88486"/>
              <a:chExt cx="117991" cy="2660933"/>
            </a:xfrm>
            <a:grpFill/>
          </p:grpSpPr>
          <p:sp>
            <p:nvSpPr>
              <p:cNvPr id="425" name="Oval 424"/>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6" name="Oval 425"/>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7" name="Oval 426"/>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8" name="Oval 427"/>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9" name="Oval 428"/>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0" name="Oval 429"/>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1" name="Oval 430"/>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2" name="Oval 431"/>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3" name="Oval 432"/>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4" name="Oval 433"/>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5" name="Oval 434"/>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6" name="Oval 435"/>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7" name="Oval 436"/>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3" name="Group 312"/>
            <p:cNvGrpSpPr/>
            <p:nvPr userDrawn="1"/>
          </p:nvGrpSpPr>
          <p:grpSpPr>
            <a:xfrm>
              <a:off x="3317400" y="88486"/>
              <a:ext cx="117991" cy="2660933"/>
              <a:chOff x="2433480" y="88486"/>
              <a:chExt cx="117991" cy="2660933"/>
            </a:xfrm>
            <a:grpFill/>
          </p:grpSpPr>
          <p:sp>
            <p:nvSpPr>
              <p:cNvPr id="412" name="Oval 41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3" name="Oval 41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4" name="Oval 41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5" name="Oval 41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6" name="Oval 41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7" name="Oval 41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8" name="Oval 41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9" name="Oval 41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0" name="Oval 41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1" name="Oval 42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2" name="Oval 42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3" name="Oval 42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4" name="Oval 42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4" name="Group 313"/>
            <p:cNvGrpSpPr/>
            <p:nvPr userDrawn="1"/>
          </p:nvGrpSpPr>
          <p:grpSpPr>
            <a:xfrm>
              <a:off x="3538380" y="88486"/>
              <a:ext cx="117991" cy="2660933"/>
              <a:chOff x="2433480" y="88486"/>
              <a:chExt cx="117991" cy="2660933"/>
            </a:xfrm>
            <a:grpFill/>
          </p:grpSpPr>
          <p:sp>
            <p:nvSpPr>
              <p:cNvPr id="399" name="Oval 39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0" name="Oval 39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1" name="Oval 40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2" name="Oval 40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3" name="Oval 40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4" name="Oval 40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5" name="Oval 40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6" name="Oval 40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7" name="Oval 40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8" name="Oval 40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9" name="Oval 40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0" name="Oval 40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1" name="Oval 41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5" name="Group 314"/>
            <p:cNvGrpSpPr/>
            <p:nvPr userDrawn="1"/>
          </p:nvGrpSpPr>
          <p:grpSpPr>
            <a:xfrm>
              <a:off x="3759360" y="88486"/>
              <a:ext cx="117991" cy="2660933"/>
              <a:chOff x="2433480" y="88486"/>
              <a:chExt cx="117991" cy="2660933"/>
            </a:xfrm>
            <a:grpFill/>
          </p:grpSpPr>
          <p:sp>
            <p:nvSpPr>
              <p:cNvPr id="386" name="Oval 385"/>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7" name="Oval 386"/>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8" name="Oval 387"/>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9" name="Oval 388"/>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0" name="Oval 389"/>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1" name="Oval 390"/>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2" name="Oval 391"/>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3" name="Oval 392"/>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4" name="Oval 393"/>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5" name="Oval 394"/>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6" name="Oval 395"/>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7" name="Oval 396"/>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8" name="Oval 397"/>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6" name="Group 315"/>
            <p:cNvGrpSpPr/>
            <p:nvPr userDrawn="1"/>
          </p:nvGrpSpPr>
          <p:grpSpPr>
            <a:xfrm>
              <a:off x="3980340" y="88486"/>
              <a:ext cx="117991" cy="2660933"/>
              <a:chOff x="2433480" y="88486"/>
              <a:chExt cx="117991" cy="2660933"/>
            </a:xfrm>
            <a:grpFill/>
          </p:grpSpPr>
          <p:sp>
            <p:nvSpPr>
              <p:cNvPr id="373" name="Oval 372"/>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4" name="Oval 373"/>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5" name="Oval 374"/>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6" name="Oval 375"/>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7" name="Oval 376"/>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8" name="Oval 377"/>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9" name="Oval 378"/>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0" name="Oval 379"/>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1" name="Oval 380"/>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2" name="Oval 381"/>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3" name="Oval 382"/>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4" name="Oval 383"/>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5" name="Oval 384"/>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7" name="Group 316"/>
            <p:cNvGrpSpPr/>
            <p:nvPr userDrawn="1"/>
          </p:nvGrpSpPr>
          <p:grpSpPr>
            <a:xfrm>
              <a:off x="4201320" y="88486"/>
              <a:ext cx="117991" cy="2660933"/>
              <a:chOff x="2433480" y="88486"/>
              <a:chExt cx="117991" cy="2660933"/>
            </a:xfrm>
            <a:grpFill/>
          </p:grpSpPr>
          <p:sp>
            <p:nvSpPr>
              <p:cNvPr id="360" name="Oval 359"/>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1" name="Oval 360"/>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2" name="Oval 361"/>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3" name="Oval 362"/>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4" name="Oval 363"/>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5" name="Oval 364"/>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6" name="Oval 365"/>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7" name="Oval 366"/>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8" name="Oval 367"/>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9" name="Oval 368"/>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0" name="Oval 369"/>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1" name="Oval 370"/>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2" name="Oval 371"/>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8" name="Group 317"/>
            <p:cNvGrpSpPr/>
            <p:nvPr userDrawn="1"/>
          </p:nvGrpSpPr>
          <p:grpSpPr>
            <a:xfrm>
              <a:off x="4422300" y="88486"/>
              <a:ext cx="117991" cy="2660933"/>
              <a:chOff x="2433480" y="88486"/>
              <a:chExt cx="117991" cy="2660933"/>
            </a:xfrm>
            <a:grpFill/>
          </p:grpSpPr>
          <p:sp>
            <p:nvSpPr>
              <p:cNvPr id="347" name="Oval 346"/>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8" name="Oval 347"/>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9" name="Oval 348"/>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0" name="Oval 349"/>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1" name="Oval 350"/>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2" name="Oval 351"/>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3" name="Oval 352"/>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4" name="Oval 353"/>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5" name="Oval 354"/>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6" name="Oval 355"/>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7" name="Oval 356"/>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8" name="Oval 357"/>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9" name="Oval 358"/>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19" name="Group 318"/>
            <p:cNvGrpSpPr/>
            <p:nvPr userDrawn="1"/>
          </p:nvGrpSpPr>
          <p:grpSpPr>
            <a:xfrm>
              <a:off x="4643280" y="88486"/>
              <a:ext cx="117991" cy="2660933"/>
              <a:chOff x="2433480" y="88486"/>
              <a:chExt cx="117991" cy="2660933"/>
            </a:xfrm>
            <a:grpFill/>
          </p:grpSpPr>
          <p:sp>
            <p:nvSpPr>
              <p:cNvPr id="334" name="Oval 333"/>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5" name="Oval 334"/>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6" name="Oval 335"/>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7" name="Oval 336"/>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8" name="Oval 337"/>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9" name="Oval 338"/>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0" name="Oval 339"/>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1" name="Oval 340"/>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2" name="Oval 341"/>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3" name="Oval 342"/>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4" name="Oval 343"/>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5" name="Oval 344"/>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6" name="Oval 345"/>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20" name="Group 319"/>
            <p:cNvGrpSpPr/>
            <p:nvPr userDrawn="1"/>
          </p:nvGrpSpPr>
          <p:grpSpPr>
            <a:xfrm>
              <a:off x="4864260" y="88486"/>
              <a:ext cx="117991" cy="2660933"/>
              <a:chOff x="2433480" y="88486"/>
              <a:chExt cx="117991" cy="2660933"/>
            </a:xfrm>
            <a:grpFill/>
          </p:grpSpPr>
          <p:sp>
            <p:nvSpPr>
              <p:cNvPr id="321" name="Oval 320"/>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2" name="Oval 321"/>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3" name="Oval 322"/>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4" name="Oval 323"/>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5" name="Oval 324"/>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6" name="Oval 325"/>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7" name="Oval 326"/>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8" name="Oval 327"/>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9" name="Oval 328"/>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0" name="Oval 329"/>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1" name="Oval 330"/>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2" name="Oval 331"/>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3" name="Oval 332"/>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477" name="Group 476"/>
          <p:cNvGrpSpPr/>
          <p:nvPr userDrawn="1"/>
        </p:nvGrpSpPr>
        <p:grpSpPr>
          <a:xfrm>
            <a:off x="5070788" y="378609"/>
            <a:ext cx="1633710" cy="1658504"/>
            <a:chOff x="5070788" y="378609"/>
            <a:chExt cx="1633710" cy="1658504"/>
          </a:xfrm>
        </p:grpSpPr>
        <p:grpSp>
          <p:nvGrpSpPr>
            <p:cNvPr id="229" name="Group 228"/>
            <p:cNvGrpSpPr/>
            <p:nvPr userDrawn="1"/>
          </p:nvGrpSpPr>
          <p:grpSpPr>
            <a:xfrm rot="16200000">
              <a:off x="5095612" y="353785"/>
              <a:ext cx="1267885" cy="1317534"/>
              <a:chOff x="8005635" y="-2119280"/>
              <a:chExt cx="1389461" cy="1443871"/>
            </a:xfrm>
            <a:solidFill>
              <a:schemeClr val="bg1"/>
            </a:solidFill>
          </p:grpSpPr>
          <p:sp>
            <p:nvSpPr>
              <p:cNvPr id="230" name="Oval 229"/>
              <p:cNvSpPr/>
              <p:nvPr userDrawn="1"/>
            </p:nvSpPr>
            <p:spPr>
              <a:xfrm rot="5400000" flipV="1">
                <a:off x="927710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1" name="Oval 230"/>
              <p:cNvSpPr/>
              <p:nvPr userDrawn="1"/>
            </p:nvSpPr>
            <p:spPr>
              <a:xfrm rot="5400000" flipV="1">
                <a:off x="8853281"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2" name="Oval 231"/>
              <p:cNvSpPr/>
              <p:nvPr userDrawn="1"/>
            </p:nvSpPr>
            <p:spPr>
              <a:xfrm rot="5400000" flipV="1">
                <a:off x="821754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3" name="Oval 232"/>
              <p:cNvSpPr/>
              <p:nvPr userDrawn="1"/>
            </p:nvSpPr>
            <p:spPr>
              <a:xfrm rot="5400000" flipV="1">
                <a:off x="8641369"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4" name="Oval 233"/>
              <p:cNvSpPr/>
              <p:nvPr userDrawn="1"/>
            </p:nvSpPr>
            <p:spPr>
              <a:xfrm rot="5400000" flipV="1">
                <a:off x="8429457"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5" name="Oval 234"/>
              <p:cNvSpPr/>
              <p:nvPr userDrawn="1"/>
            </p:nvSpPr>
            <p:spPr>
              <a:xfrm rot="5400000" flipV="1">
                <a:off x="9065193"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6" name="Oval 235"/>
              <p:cNvSpPr/>
              <p:nvPr userDrawn="1"/>
            </p:nvSpPr>
            <p:spPr>
              <a:xfrm rot="5400000" flipV="1">
                <a:off x="800563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7" name="Oval 236"/>
              <p:cNvSpPr/>
              <p:nvPr userDrawn="1"/>
            </p:nvSpPr>
            <p:spPr>
              <a:xfrm rot="5400000" flipV="1">
                <a:off x="927710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8" name="Oval 237"/>
              <p:cNvSpPr/>
              <p:nvPr userDrawn="1"/>
            </p:nvSpPr>
            <p:spPr>
              <a:xfrm rot="5400000" flipV="1">
                <a:off x="8853281"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9" name="Oval 238"/>
              <p:cNvSpPr/>
              <p:nvPr userDrawn="1"/>
            </p:nvSpPr>
            <p:spPr>
              <a:xfrm rot="5400000" flipV="1">
                <a:off x="821754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0" name="Oval 239"/>
              <p:cNvSpPr/>
              <p:nvPr userDrawn="1"/>
            </p:nvSpPr>
            <p:spPr>
              <a:xfrm rot="5400000" flipV="1">
                <a:off x="8641369"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1" name="Oval 240"/>
              <p:cNvSpPr/>
              <p:nvPr userDrawn="1"/>
            </p:nvSpPr>
            <p:spPr>
              <a:xfrm rot="5400000" flipV="1">
                <a:off x="8429457"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2" name="Oval 241"/>
              <p:cNvSpPr/>
              <p:nvPr userDrawn="1"/>
            </p:nvSpPr>
            <p:spPr>
              <a:xfrm rot="5400000" flipV="1">
                <a:off x="9065193"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3" name="Oval 242"/>
              <p:cNvSpPr/>
              <p:nvPr userDrawn="1"/>
            </p:nvSpPr>
            <p:spPr>
              <a:xfrm rot="5400000" flipV="1">
                <a:off x="800563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4" name="Oval 243"/>
              <p:cNvSpPr/>
              <p:nvPr userDrawn="1"/>
            </p:nvSpPr>
            <p:spPr>
              <a:xfrm rot="5400000" flipV="1">
                <a:off x="927710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5" name="Oval 244"/>
              <p:cNvSpPr/>
              <p:nvPr userDrawn="1"/>
            </p:nvSpPr>
            <p:spPr>
              <a:xfrm rot="5400000" flipV="1">
                <a:off x="8853281"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6" name="Oval 245"/>
              <p:cNvSpPr/>
              <p:nvPr userDrawn="1"/>
            </p:nvSpPr>
            <p:spPr>
              <a:xfrm rot="5400000" flipV="1">
                <a:off x="821754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7" name="Oval 246"/>
              <p:cNvSpPr/>
              <p:nvPr userDrawn="1"/>
            </p:nvSpPr>
            <p:spPr>
              <a:xfrm rot="5400000" flipV="1">
                <a:off x="8641369"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8" name="Oval 247"/>
              <p:cNvSpPr/>
              <p:nvPr userDrawn="1"/>
            </p:nvSpPr>
            <p:spPr>
              <a:xfrm rot="5400000" flipV="1">
                <a:off x="8429457"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9" name="Oval 248"/>
              <p:cNvSpPr/>
              <p:nvPr userDrawn="1"/>
            </p:nvSpPr>
            <p:spPr>
              <a:xfrm rot="5400000" flipV="1">
                <a:off x="9065193"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0" name="Oval 249"/>
              <p:cNvSpPr/>
              <p:nvPr userDrawn="1"/>
            </p:nvSpPr>
            <p:spPr>
              <a:xfrm rot="5400000" flipV="1">
                <a:off x="800563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1" name="Oval 250"/>
              <p:cNvSpPr/>
              <p:nvPr userDrawn="1"/>
            </p:nvSpPr>
            <p:spPr>
              <a:xfrm rot="5400000" flipV="1">
                <a:off x="927710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2" name="Oval 251"/>
              <p:cNvSpPr/>
              <p:nvPr userDrawn="1"/>
            </p:nvSpPr>
            <p:spPr>
              <a:xfrm rot="5400000" flipV="1">
                <a:off x="8853281"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3" name="Oval 252"/>
              <p:cNvSpPr/>
              <p:nvPr userDrawn="1"/>
            </p:nvSpPr>
            <p:spPr>
              <a:xfrm rot="5400000" flipV="1">
                <a:off x="821754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4" name="Oval 253"/>
              <p:cNvSpPr/>
              <p:nvPr userDrawn="1"/>
            </p:nvSpPr>
            <p:spPr>
              <a:xfrm rot="5400000" flipV="1">
                <a:off x="8641369"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5" name="Oval 254"/>
              <p:cNvSpPr/>
              <p:nvPr userDrawn="1"/>
            </p:nvSpPr>
            <p:spPr>
              <a:xfrm rot="5400000" flipV="1">
                <a:off x="8429457"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6" name="Oval 255"/>
              <p:cNvSpPr/>
              <p:nvPr userDrawn="1"/>
            </p:nvSpPr>
            <p:spPr>
              <a:xfrm rot="5400000" flipV="1">
                <a:off x="9065193"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7" name="Oval 256"/>
              <p:cNvSpPr/>
              <p:nvPr userDrawn="1"/>
            </p:nvSpPr>
            <p:spPr>
              <a:xfrm rot="5400000" flipV="1">
                <a:off x="800563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8" name="Oval 257"/>
              <p:cNvSpPr/>
              <p:nvPr userDrawn="1"/>
            </p:nvSpPr>
            <p:spPr>
              <a:xfrm rot="5400000" flipV="1">
                <a:off x="927710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9" name="Oval 258"/>
              <p:cNvSpPr/>
              <p:nvPr userDrawn="1"/>
            </p:nvSpPr>
            <p:spPr>
              <a:xfrm rot="5400000" flipV="1">
                <a:off x="8853281"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0" name="Oval 259"/>
              <p:cNvSpPr/>
              <p:nvPr userDrawn="1"/>
            </p:nvSpPr>
            <p:spPr>
              <a:xfrm rot="5400000" flipV="1">
                <a:off x="821754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1" name="Oval 260"/>
              <p:cNvSpPr/>
              <p:nvPr userDrawn="1"/>
            </p:nvSpPr>
            <p:spPr>
              <a:xfrm rot="5400000" flipV="1">
                <a:off x="8641369"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2" name="Oval 261"/>
              <p:cNvSpPr/>
              <p:nvPr userDrawn="1"/>
            </p:nvSpPr>
            <p:spPr>
              <a:xfrm rot="5400000" flipV="1">
                <a:off x="8429457"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3" name="Oval 262"/>
              <p:cNvSpPr/>
              <p:nvPr userDrawn="1"/>
            </p:nvSpPr>
            <p:spPr>
              <a:xfrm rot="5400000" flipV="1">
                <a:off x="9065193"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4" name="Oval 263"/>
              <p:cNvSpPr/>
              <p:nvPr userDrawn="1"/>
            </p:nvSpPr>
            <p:spPr>
              <a:xfrm rot="5400000" flipV="1">
                <a:off x="800563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5" name="Oval 264"/>
              <p:cNvSpPr/>
              <p:nvPr userDrawn="1"/>
            </p:nvSpPr>
            <p:spPr>
              <a:xfrm rot="5400000" flipV="1">
                <a:off x="927710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6" name="Oval 265"/>
              <p:cNvSpPr/>
              <p:nvPr userDrawn="1"/>
            </p:nvSpPr>
            <p:spPr>
              <a:xfrm rot="5400000" flipV="1">
                <a:off x="8853281"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7" name="Oval 266"/>
              <p:cNvSpPr/>
              <p:nvPr userDrawn="1"/>
            </p:nvSpPr>
            <p:spPr>
              <a:xfrm rot="5400000" flipV="1">
                <a:off x="821754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8" name="Oval 267"/>
              <p:cNvSpPr/>
              <p:nvPr userDrawn="1"/>
            </p:nvSpPr>
            <p:spPr>
              <a:xfrm rot="5400000" flipV="1">
                <a:off x="8641369"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9" name="Oval 268"/>
              <p:cNvSpPr/>
              <p:nvPr userDrawn="1"/>
            </p:nvSpPr>
            <p:spPr>
              <a:xfrm rot="5400000" flipV="1">
                <a:off x="8429457"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0" name="Oval 269"/>
              <p:cNvSpPr/>
              <p:nvPr userDrawn="1"/>
            </p:nvSpPr>
            <p:spPr>
              <a:xfrm rot="5400000" flipV="1">
                <a:off x="9065193"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1" name="Oval 270"/>
              <p:cNvSpPr/>
              <p:nvPr userDrawn="1"/>
            </p:nvSpPr>
            <p:spPr>
              <a:xfrm rot="5400000" flipV="1">
                <a:off x="800563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2" name="Oval 271"/>
              <p:cNvSpPr/>
              <p:nvPr userDrawn="1"/>
            </p:nvSpPr>
            <p:spPr>
              <a:xfrm rot="5400000" flipV="1">
                <a:off x="927710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73" name="Oval 272"/>
              <p:cNvSpPr/>
              <p:nvPr userDrawn="1"/>
            </p:nvSpPr>
            <p:spPr>
              <a:xfrm rot="5400000" flipV="1">
                <a:off x="8853281"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74" name="Oval 273"/>
              <p:cNvSpPr/>
              <p:nvPr userDrawn="1"/>
            </p:nvSpPr>
            <p:spPr>
              <a:xfrm rot="5400000" flipV="1">
                <a:off x="821754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75" name="Oval 274"/>
              <p:cNvSpPr/>
              <p:nvPr userDrawn="1"/>
            </p:nvSpPr>
            <p:spPr>
              <a:xfrm rot="5400000" flipV="1">
                <a:off x="8641369"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76" name="Oval 275"/>
              <p:cNvSpPr/>
              <p:nvPr userDrawn="1"/>
            </p:nvSpPr>
            <p:spPr>
              <a:xfrm rot="5400000" flipV="1">
                <a:off x="8429457"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77" name="Oval 276"/>
              <p:cNvSpPr/>
              <p:nvPr userDrawn="1"/>
            </p:nvSpPr>
            <p:spPr>
              <a:xfrm rot="5400000" flipV="1">
                <a:off x="9065193"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278" name="Oval 277"/>
              <p:cNvSpPr/>
              <p:nvPr userDrawn="1"/>
            </p:nvSpPr>
            <p:spPr>
              <a:xfrm rot="5400000" flipV="1">
                <a:off x="800563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
          <p:nvSpPr>
            <p:cNvPr id="228" name="Frame 227"/>
            <p:cNvSpPr/>
            <p:nvPr userDrawn="1"/>
          </p:nvSpPr>
          <p:spPr>
            <a:xfrm rot="16200000">
              <a:off x="5378886" y="711501"/>
              <a:ext cx="1325612" cy="1325612"/>
            </a:xfrm>
            <a:prstGeom prst="frame">
              <a:avLst>
                <a:gd name="adj1" fmla="val 5476"/>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478" name="Frame 477"/>
          <p:cNvSpPr/>
          <p:nvPr userDrawn="1"/>
        </p:nvSpPr>
        <p:spPr>
          <a:xfrm>
            <a:off x="6904929" y="743633"/>
            <a:ext cx="5115621" cy="5831281"/>
          </a:xfrm>
          <a:prstGeom prst="frame">
            <a:avLst>
              <a:gd name="adj1" fmla="val 2101"/>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80" name="Picture Placeholder 479"/>
          <p:cNvSpPr>
            <a:spLocks noGrp="1"/>
          </p:cNvSpPr>
          <p:nvPr>
            <p:ph type="pic" sz="quarter" idx="10"/>
          </p:nvPr>
        </p:nvSpPr>
        <p:spPr>
          <a:xfrm>
            <a:off x="7010692" y="839346"/>
            <a:ext cx="4876508" cy="5599554"/>
          </a:xfrm>
          <a:effectLst/>
        </p:spPr>
        <p:txBody>
          <a:bodyPr/>
          <a:lstStyle/>
          <a:p>
            <a:endParaRPr lang="en-US"/>
          </a:p>
        </p:txBody>
      </p:sp>
      <p:sp>
        <p:nvSpPr>
          <p:cNvPr id="21" name="Shape 21"/>
          <p:cNvSpPr txBox="1">
            <a:spLocks noGrp="1"/>
          </p:cNvSpPr>
          <p:nvPr userDrawn="1">
            <p:ph type="ctrTitle"/>
          </p:nvPr>
        </p:nvSpPr>
        <p:spPr>
          <a:xfrm>
            <a:off x="1144455" y="2411076"/>
            <a:ext cx="3932497" cy="1458057"/>
          </a:xfrm>
          <a:prstGeom prst="rect">
            <a:avLst/>
          </a:prstGeom>
        </p:spPr>
        <p:txBody>
          <a:bodyPr lIns="91425" tIns="91425" rIns="91425" bIns="91425" anchor="b" anchorCtr="0"/>
          <a:lstStyle>
            <a:lvl1pPr lvl="0" algn="ctr" rtl="0">
              <a:spcBef>
                <a:spcPts val="0"/>
              </a:spcBef>
              <a:defRPr>
                <a:solidFill>
                  <a:schemeClr val="tx1">
                    <a:lumMod val="75000"/>
                    <a:lumOff val="25000"/>
                  </a:schemeClr>
                </a:solidFill>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1144455" y="3974515"/>
            <a:ext cx="3932497" cy="577320"/>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tx1">
                    <a:lumMod val="75000"/>
                    <a:lumOff val="25000"/>
                  </a:schemeClr>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bg>
      <p:bgPr>
        <a:solidFill>
          <a:srgbClr val="E3E3E5"/>
        </a:solidFill>
        <a:effectLst/>
      </p:bgPr>
    </p:bg>
    <p:spTree>
      <p:nvGrpSpPr>
        <p:cNvPr id="1" name="Shape 33"/>
        <p:cNvGrpSpPr/>
        <p:nvPr/>
      </p:nvGrpSpPr>
      <p:grpSpPr>
        <a:xfrm>
          <a:off x="0" y="0"/>
          <a:ext cx="0" cy="0"/>
          <a:chOff x="0" y="0"/>
          <a:chExt cx="0" cy="0"/>
        </a:xfrm>
      </p:grpSpPr>
      <p:sp>
        <p:nvSpPr>
          <p:cNvPr id="90" name="Oval 89"/>
          <p:cNvSpPr/>
          <p:nvPr userDrawn="1"/>
        </p:nvSpPr>
        <p:spPr>
          <a:xfrm>
            <a:off x="7919948" y="3870606"/>
            <a:ext cx="2909887" cy="2909887"/>
          </a:xfrm>
          <a:prstGeom prst="ellipse">
            <a:avLst/>
          </a:pr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p:cNvSpPr/>
          <p:nvPr userDrawn="1"/>
        </p:nvSpPr>
        <p:spPr>
          <a:xfrm>
            <a:off x="300084" y="368418"/>
            <a:ext cx="4584879" cy="4584879"/>
          </a:xfrm>
          <a:prstGeom prst="ellipse">
            <a:avLst/>
          </a:prstGeom>
          <a:solidFill>
            <a:srgbClr val="EC375A"/>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185784" y="1924050"/>
            <a:ext cx="8729616" cy="4286250"/>
          </a:xfrm>
          <a:custGeom>
            <a:avLst/>
            <a:gdLst>
              <a:gd name="connsiteX0" fmla="*/ 0 w 8729616"/>
              <a:gd name="connsiteY0" fmla="*/ 0 h 4286250"/>
              <a:gd name="connsiteX1" fmla="*/ 5543551 w 8729616"/>
              <a:gd name="connsiteY1" fmla="*/ 0 h 4286250"/>
              <a:gd name="connsiteX2" fmla="*/ 5543551 w 8729616"/>
              <a:gd name="connsiteY2" fmla="*/ 1529270 h 4286250"/>
              <a:gd name="connsiteX3" fmla="*/ 8729616 w 8729616"/>
              <a:gd name="connsiteY3" fmla="*/ 1529270 h 4286250"/>
              <a:gd name="connsiteX4" fmla="*/ 8729616 w 8729616"/>
              <a:gd name="connsiteY4" fmla="*/ 4286250 h 4286250"/>
              <a:gd name="connsiteX5" fmla="*/ 0 w 8729616"/>
              <a:gd name="connsiteY5" fmla="*/ 4286250 h 42862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729616" h="4286250">
                <a:moveTo>
                  <a:pt x="0" y="0"/>
                </a:moveTo>
                <a:lnTo>
                  <a:pt x="5543551" y="0"/>
                </a:lnTo>
                <a:lnTo>
                  <a:pt x="5543551" y="1529270"/>
                </a:lnTo>
                <a:lnTo>
                  <a:pt x="8729616" y="1529270"/>
                </a:lnTo>
                <a:lnTo>
                  <a:pt x="8729616" y="4286250"/>
                </a:lnTo>
                <a:lnTo>
                  <a:pt x="0" y="4286250"/>
                </a:lnTo>
                <a:close/>
              </a:path>
            </a:pathLst>
          </a:custGeom>
          <a:solidFill>
            <a:srgbClr val="A6A7A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eeform 5"/>
          <p:cNvSpPr/>
          <p:nvPr userDrawn="1"/>
        </p:nvSpPr>
        <p:spPr>
          <a:xfrm>
            <a:off x="0" y="1924050"/>
            <a:ext cx="12192000" cy="4286250"/>
          </a:xfrm>
          <a:custGeom>
            <a:avLst/>
            <a:gdLst>
              <a:gd name="connsiteX0" fmla="*/ 0 w 12192000"/>
              <a:gd name="connsiteY0" fmla="*/ 0 h 4286250"/>
              <a:gd name="connsiteX1" fmla="*/ 5543550 w 12192000"/>
              <a:gd name="connsiteY1" fmla="*/ 0 h 4286250"/>
              <a:gd name="connsiteX2" fmla="*/ 5543550 w 12192000"/>
              <a:gd name="connsiteY2" fmla="*/ 1529270 h 4286250"/>
              <a:gd name="connsiteX3" fmla="*/ 12192000 w 12192000"/>
              <a:gd name="connsiteY3" fmla="*/ 1529270 h 4286250"/>
              <a:gd name="connsiteX4" fmla="*/ 12192000 w 12192000"/>
              <a:gd name="connsiteY4" fmla="*/ 4286250 h 4286250"/>
              <a:gd name="connsiteX5" fmla="*/ 0 w 12192000"/>
              <a:gd name="connsiteY5" fmla="*/ 4286250 h 42862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192000" h="4286250">
                <a:moveTo>
                  <a:pt x="0" y="0"/>
                </a:moveTo>
                <a:lnTo>
                  <a:pt x="5543550" y="0"/>
                </a:lnTo>
                <a:lnTo>
                  <a:pt x="5543550" y="1529270"/>
                </a:lnTo>
                <a:lnTo>
                  <a:pt x="12192000" y="1529270"/>
                </a:lnTo>
                <a:lnTo>
                  <a:pt x="12192000" y="4286250"/>
                </a:lnTo>
                <a:lnTo>
                  <a:pt x="0" y="4286250"/>
                </a:lnTo>
                <a:close/>
              </a:path>
            </a:pathLst>
          </a:cu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Shape 47"/>
          <p:cNvSpPr txBox="1">
            <a:spLocks noGrp="1"/>
          </p:cNvSpPr>
          <p:nvPr>
            <p:ph type="title"/>
          </p:nvPr>
        </p:nvSpPr>
        <p:spPr>
          <a:xfrm>
            <a:off x="300084" y="2289456"/>
            <a:ext cx="4770436" cy="725714"/>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p:ph type="body" idx="1"/>
          </p:nvPr>
        </p:nvSpPr>
        <p:spPr>
          <a:xfrm>
            <a:off x="6500858" y="3751445"/>
            <a:ext cx="5200650" cy="21907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11" name="Group 10"/>
          <p:cNvGrpSpPr/>
          <p:nvPr userDrawn="1"/>
        </p:nvGrpSpPr>
        <p:grpSpPr>
          <a:xfrm>
            <a:off x="3164532" y="235243"/>
            <a:ext cx="1633710" cy="1506104"/>
            <a:chOff x="5070788" y="378609"/>
            <a:chExt cx="1633710" cy="1506104"/>
          </a:xfrm>
        </p:grpSpPr>
        <p:grpSp>
          <p:nvGrpSpPr>
            <p:cNvPr id="12" name="Group 11"/>
            <p:cNvGrpSpPr/>
            <p:nvPr userDrawn="1"/>
          </p:nvGrpSpPr>
          <p:grpSpPr>
            <a:xfrm rot="16200000">
              <a:off x="5095612" y="353785"/>
              <a:ext cx="1267885" cy="1317534"/>
              <a:chOff x="8005635" y="-2119280"/>
              <a:chExt cx="1389461" cy="1443871"/>
            </a:xfrm>
            <a:solidFill>
              <a:schemeClr val="bg1"/>
            </a:solidFill>
          </p:grpSpPr>
          <p:sp>
            <p:nvSpPr>
              <p:cNvPr id="14" name="Oval 13"/>
              <p:cNvSpPr/>
              <p:nvPr userDrawn="1"/>
            </p:nvSpPr>
            <p:spPr>
              <a:xfrm rot="5400000" flipV="1">
                <a:off x="927710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p:cNvSpPr/>
              <p:nvPr userDrawn="1"/>
            </p:nvSpPr>
            <p:spPr>
              <a:xfrm rot="5400000" flipV="1">
                <a:off x="8853281"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userDrawn="1"/>
            </p:nvSpPr>
            <p:spPr>
              <a:xfrm rot="5400000" flipV="1">
                <a:off x="821754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userDrawn="1"/>
            </p:nvSpPr>
            <p:spPr>
              <a:xfrm rot="5400000" flipV="1">
                <a:off x="8641369"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rot="5400000" flipV="1">
                <a:off x="8429457"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rot="5400000" flipV="1">
                <a:off x="9065193"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rot="5400000" flipV="1">
                <a:off x="8005635" y="-21192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rot="5400000" flipV="1">
                <a:off x="927710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rot="5400000" flipV="1">
                <a:off x="8853281"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rot="5400000" flipV="1">
                <a:off x="821754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rot="5400000" flipV="1">
                <a:off x="8641369"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rot="5400000" flipV="1">
                <a:off x="8429457"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rot="5400000" flipV="1">
                <a:off x="9065193"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rot="5400000" flipV="1">
                <a:off x="8005635" y="-18983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rot="5400000" flipV="1">
                <a:off x="927710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rot="5400000" flipV="1">
                <a:off x="8853281"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rot="5400000" flipV="1">
                <a:off x="821754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rot="5400000" flipV="1">
                <a:off x="8641369"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rot="5400000" flipV="1">
                <a:off x="8429457"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rot="5400000" flipV="1">
                <a:off x="9065193"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rot="5400000" flipV="1">
                <a:off x="8005635" y="-167732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rot="5400000" flipV="1">
                <a:off x="927710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rot="5400000" flipV="1">
                <a:off x="8853281"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rot="5400000" flipV="1">
                <a:off x="821754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rot="5400000" flipV="1">
                <a:off x="8641369"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rot="5400000" flipV="1">
                <a:off x="8429457"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rot="5400000" flipV="1">
                <a:off x="9065193"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rot="5400000" flipV="1">
                <a:off x="8005635" y="-145634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Oval 42"/>
              <p:cNvSpPr/>
              <p:nvPr userDrawn="1"/>
            </p:nvSpPr>
            <p:spPr>
              <a:xfrm rot="5400000" flipV="1">
                <a:off x="927710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rot="5400000" flipV="1">
                <a:off x="8853281"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rot="5400000" flipV="1">
                <a:off x="821754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rot="5400000" flipV="1">
                <a:off x="8641369"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rot="5400000" flipV="1">
                <a:off x="8429457"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rot="5400000" flipV="1">
                <a:off x="9065193"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rot="5400000" flipV="1">
                <a:off x="8005635" y="-123536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rot="5400000" flipV="1">
                <a:off x="927710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rot="5400000" flipV="1">
                <a:off x="8853281"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rot="5400000" flipV="1">
                <a:off x="821754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rot="5400000" flipV="1">
                <a:off x="8641369"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rot="5400000" flipV="1">
                <a:off x="8429457"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rot="5400000" flipV="1">
                <a:off x="9065193"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rot="5400000" flipV="1">
                <a:off x="8005635" y="-101438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rot="5400000" flipV="1">
                <a:off x="927710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59" name="Oval 58"/>
              <p:cNvSpPr/>
              <p:nvPr userDrawn="1"/>
            </p:nvSpPr>
            <p:spPr>
              <a:xfrm rot="5400000" flipV="1">
                <a:off x="8853281"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60" name="Oval 59"/>
              <p:cNvSpPr/>
              <p:nvPr userDrawn="1"/>
            </p:nvSpPr>
            <p:spPr>
              <a:xfrm rot="5400000" flipV="1">
                <a:off x="821754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61" name="Oval 60"/>
              <p:cNvSpPr/>
              <p:nvPr userDrawn="1"/>
            </p:nvSpPr>
            <p:spPr>
              <a:xfrm rot="5400000" flipV="1">
                <a:off x="8641369"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62" name="Oval 61"/>
              <p:cNvSpPr/>
              <p:nvPr userDrawn="1"/>
            </p:nvSpPr>
            <p:spPr>
              <a:xfrm rot="5400000" flipV="1">
                <a:off x="8429457"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63" name="Oval 62"/>
              <p:cNvSpPr/>
              <p:nvPr userDrawn="1"/>
            </p:nvSpPr>
            <p:spPr>
              <a:xfrm rot="5400000" flipV="1">
                <a:off x="9065193"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sp>
            <p:nvSpPr>
              <p:cNvPr id="64" name="Oval 63"/>
              <p:cNvSpPr/>
              <p:nvPr userDrawn="1"/>
            </p:nvSpPr>
            <p:spPr>
              <a:xfrm rot="5400000" flipV="1">
                <a:off x="8005635" y="-79340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grpSp>
        <p:sp>
          <p:nvSpPr>
            <p:cNvPr id="13" name="Frame 12"/>
            <p:cNvSpPr/>
            <p:nvPr userDrawn="1"/>
          </p:nvSpPr>
          <p:spPr>
            <a:xfrm rot="16200000">
              <a:off x="5378886" y="559101"/>
              <a:ext cx="1325612" cy="1325612"/>
            </a:xfrm>
            <a:prstGeom prst="frame">
              <a:avLst>
                <a:gd name="adj1" fmla="val 5476"/>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solidFill>
                  <a:schemeClr val="tx1"/>
                </a:solidFill>
              </a:endParaRPr>
            </a:p>
          </p:txBody>
        </p:sp>
      </p:grpSp>
      <p:grpSp>
        <p:nvGrpSpPr>
          <p:cNvPr id="66" name="Group 65"/>
          <p:cNvGrpSpPr/>
          <p:nvPr userDrawn="1"/>
        </p:nvGrpSpPr>
        <p:grpSpPr>
          <a:xfrm rot="16200000">
            <a:off x="531454" y="3851623"/>
            <a:ext cx="2432578" cy="3495485"/>
            <a:chOff x="800100" y="2438400"/>
            <a:chExt cx="3257550" cy="4133850"/>
          </a:xfrm>
          <a:solidFill>
            <a:schemeClr val="bg1"/>
          </a:solidFill>
        </p:grpSpPr>
        <p:sp>
          <p:nvSpPr>
            <p:cNvPr id="68" name="Rectangle 67"/>
            <p:cNvSpPr/>
            <p:nvPr userDrawn="1"/>
          </p:nvSpPr>
          <p:spPr>
            <a:xfrm>
              <a:off x="800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Rectangle 68"/>
            <p:cNvSpPr/>
            <p:nvPr userDrawn="1"/>
          </p:nvSpPr>
          <p:spPr>
            <a:xfrm>
              <a:off x="952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Rectangle 69"/>
            <p:cNvSpPr/>
            <p:nvPr userDrawn="1"/>
          </p:nvSpPr>
          <p:spPr>
            <a:xfrm>
              <a:off x="1104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Rectangle 70"/>
            <p:cNvSpPr/>
            <p:nvPr userDrawn="1"/>
          </p:nvSpPr>
          <p:spPr>
            <a:xfrm>
              <a:off x="1257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Rectangle 71"/>
            <p:cNvSpPr/>
            <p:nvPr userDrawn="1"/>
          </p:nvSpPr>
          <p:spPr>
            <a:xfrm>
              <a:off x="1409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Rectangle 72"/>
            <p:cNvSpPr/>
            <p:nvPr userDrawn="1"/>
          </p:nvSpPr>
          <p:spPr>
            <a:xfrm>
              <a:off x="1562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Rectangle 73"/>
            <p:cNvSpPr/>
            <p:nvPr userDrawn="1"/>
          </p:nvSpPr>
          <p:spPr>
            <a:xfrm>
              <a:off x="1714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Rectangle 74"/>
            <p:cNvSpPr/>
            <p:nvPr userDrawn="1"/>
          </p:nvSpPr>
          <p:spPr>
            <a:xfrm>
              <a:off x="1866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Rectangle 75"/>
            <p:cNvSpPr/>
            <p:nvPr userDrawn="1"/>
          </p:nvSpPr>
          <p:spPr>
            <a:xfrm>
              <a:off x="2019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Rectangle 76"/>
            <p:cNvSpPr/>
            <p:nvPr userDrawn="1"/>
          </p:nvSpPr>
          <p:spPr>
            <a:xfrm>
              <a:off x="2171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Rectangle 77"/>
            <p:cNvSpPr/>
            <p:nvPr userDrawn="1"/>
          </p:nvSpPr>
          <p:spPr>
            <a:xfrm>
              <a:off x="2324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Rectangle 78"/>
            <p:cNvSpPr/>
            <p:nvPr userDrawn="1"/>
          </p:nvSpPr>
          <p:spPr>
            <a:xfrm>
              <a:off x="2476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Rectangle 79"/>
            <p:cNvSpPr/>
            <p:nvPr userDrawn="1"/>
          </p:nvSpPr>
          <p:spPr>
            <a:xfrm>
              <a:off x="2628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Rectangle 80"/>
            <p:cNvSpPr/>
            <p:nvPr userDrawn="1"/>
          </p:nvSpPr>
          <p:spPr>
            <a:xfrm>
              <a:off x="2781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Rectangle 81"/>
            <p:cNvSpPr/>
            <p:nvPr userDrawn="1"/>
          </p:nvSpPr>
          <p:spPr>
            <a:xfrm>
              <a:off x="2933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Rectangle 82"/>
            <p:cNvSpPr/>
            <p:nvPr userDrawn="1"/>
          </p:nvSpPr>
          <p:spPr>
            <a:xfrm>
              <a:off x="3086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Rectangle 83"/>
            <p:cNvSpPr/>
            <p:nvPr userDrawn="1"/>
          </p:nvSpPr>
          <p:spPr>
            <a:xfrm>
              <a:off x="3238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Rectangle 84"/>
            <p:cNvSpPr/>
            <p:nvPr userDrawn="1"/>
          </p:nvSpPr>
          <p:spPr>
            <a:xfrm>
              <a:off x="3390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Rectangle 85"/>
            <p:cNvSpPr/>
            <p:nvPr userDrawn="1"/>
          </p:nvSpPr>
          <p:spPr>
            <a:xfrm>
              <a:off x="3543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Rectangle 86"/>
            <p:cNvSpPr/>
            <p:nvPr userDrawn="1"/>
          </p:nvSpPr>
          <p:spPr>
            <a:xfrm>
              <a:off x="3695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Rectangle 87"/>
            <p:cNvSpPr/>
            <p:nvPr userDrawn="1"/>
          </p:nvSpPr>
          <p:spPr>
            <a:xfrm>
              <a:off x="3848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Rectangle 88"/>
            <p:cNvSpPr/>
            <p:nvPr userDrawn="1"/>
          </p:nvSpPr>
          <p:spPr>
            <a:xfrm>
              <a:off x="4000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1" name="Group 90"/>
          <p:cNvGrpSpPr/>
          <p:nvPr userDrawn="1"/>
        </p:nvGrpSpPr>
        <p:grpSpPr>
          <a:xfrm>
            <a:off x="379569" y="343094"/>
            <a:ext cx="1507428" cy="845706"/>
            <a:chOff x="2824179" y="22564"/>
            <a:chExt cx="2934415" cy="1646282"/>
          </a:xfrm>
          <a:solidFill>
            <a:srgbClr val="6766CC"/>
          </a:solidFill>
        </p:grpSpPr>
        <p:sp>
          <p:nvSpPr>
            <p:cNvPr id="92" name="Isosceles Triangle 91"/>
            <p:cNvSpPr/>
            <p:nvPr userDrawn="1"/>
          </p:nvSpPr>
          <p:spPr>
            <a:xfrm rot="16200000">
              <a:off x="4225849" y="136101"/>
              <a:ext cx="1646282" cy="1419208"/>
            </a:xfrm>
            <a:prstGeom prst="triangl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Freeform 92"/>
            <p:cNvSpPr/>
            <p:nvPr userDrawn="1"/>
          </p:nvSpPr>
          <p:spPr>
            <a:xfrm rot="16200000">
              <a:off x="2710642" y="136101"/>
              <a:ext cx="1646282" cy="1419208"/>
            </a:xfrm>
            <a:custGeom>
              <a:avLst/>
              <a:gdLst>
                <a:gd name="connsiteX0" fmla="*/ 1514039 w 1646282"/>
                <a:gd name="connsiteY0" fmla="*/ 1330984 h 1419208"/>
                <a:gd name="connsiteX1" fmla="*/ 823141 w 1646282"/>
                <a:gd name="connsiteY1" fmla="*/ 110564 h 1419208"/>
                <a:gd name="connsiteX2" fmla="*/ 823141 w 1646282"/>
                <a:gd name="connsiteY2" fmla="*/ 1330984 h 1419208"/>
                <a:gd name="connsiteX3" fmla="*/ 1646282 w 1646282"/>
                <a:gd name="connsiteY3" fmla="*/ 1419208 h 1419208"/>
                <a:gd name="connsiteX4" fmla="*/ 0 w 1646282"/>
                <a:gd name="connsiteY4" fmla="*/ 1419208 h 1419208"/>
                <a:gd name="connsiteX5" fmla="*/ 823141 w 1646282"/>
                <a:gd name="connsiteY5" fmla="*/ 0 h 14192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646282" h="1419208">
                  <a:moveTo>
                    <a:pt x="1514039" y="1330984"/>
                  </a:moveTo>
                  <a:lnTo>
                    <a:pt x="823141" y="110564"/>
                  </a:lnTo>
                  <a:lnTo>
                    <a:pt x="823141" y="1330984"/>
                  </a:lnTo>
                  <a:close/>
                  <a:moveTo>
                    <a:pt x="1646282" y="1419208"/>
                  </a:moveTo>
                  <a:lnTo>
                    <a:pt x="0" y="1419208"/>
                  </a:lnTo>
                  <a:lnTo>
                    <a:pt x="823141" y="0"/>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7" name="Freeform 96"/>
          <p:cNvSpPr/>
          <p:nvPr userDrawn="1"/>
        </p:nvSpPr>
        <p:spPr>
          <a:xfrm>
            <a:off x="6877027" y="0"/>
            <a:ext cx="4824481" cy="3227593"/>
          </a:xfrm>
          <a:custGeom>
            <a:avLst/>
            <a:gdLst>
              <a:gd name="connsiteX0" fmla="*/ 144328 w 4824481"/>
              <a:gd name="connsiteY0" fmla="*/ 0 h 3227593"/>
              <a:gd name="connsiteX1" fmla="*/ 383470 w 4824481"/>
              <a:gd name="connsiteY1" fmla="*/ 0 h 3227593"/>
              <a:gd name="connsiteX2" fmla="*/ 323127 w 4824481"/>
              <a:gd name="connsiteY2" fmla="*/ 164870 h 3227593"/>
              <a:gd name="connsiteX3" fmla="*/ 224783 w 4824481"/>
              <a:gd name="connsiteY3" fmla="*/ 815353 h 3227593"/>
              <a:gd name="connsiteX4" fmla="*/ 2412241 w 4824481"/>
              <a:gd name="connsiteY4" fmla="*/ 3002811 h 3227593"/>
              <a:gd name="connsiteX5" fmla="*/ 4599699 w 4824481"/>
              <a:gd name="connsiteY5" fmla="*/ 815353 h 3227593"/>
              <a:gd name="connsiteX6" fmla="*/ 4501355 w 4824481"/>
              <a:gd name="connsiteY6" fmla="*/ 164870 h 3227593"/>
              <a:gd name="connsiteX7" fmla="*/ 4441012 w 4824481"/>
              <a:gd name="connsiteY7" fmla="*/ 0 h 3227593"/>
              <a:gd name="connsiteX8" fmla="*/ 4680154 w 4824481"/>
              <a:gd name="connsiteY8" fmla="*/ 0 h 3227593"/>
              <a:gd name="connsiteX9" fmla="*/ 4716032 w 4824481"/>
              <a:gd name="connsiteY9" fmla="*/ 98026 h 3227593"/>
              <a:gd name="connsiteX10" fmla="*/ 4824481 w 4824481"/>
              <a:gd name="connsiteY10" fmla="*/ 815353 h 3227593"/>
              <a:gd name="connsiteX11" fmla="*/ 2412241 w 4824481"/>
              <a:gd name="connsiteY11" fmla="*/ 3227593 h 3227593"/>
              <a:gd name="connsiteX12" fmla="*/ 0 w 4824481"/>
              <a:gd name="connsiteY12" fmla="*/ 815353 h 3227593"/>
              <a:gd name="connsiteX13" fmla="*/ 108450 w 4824481"/>
              <a:gd name="connsiteY13" fmla="*/ 98026 h 322759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4824481" h="3227593">
                <a:moveTo>
                  <a:pt x="144328" y="0"/>
                </a:moveTo>
                <a:lnTo>
                  <a:pt x="383470" y="0"/>
                </a:lnTo>
                <a:lnTo>
                  <a:pt x="323127" y="164870"/>
                </a:lnTo>
                <a:cubicBezTo>
                  <a:pt x="259213" y="370357"/>
                  <a:pt x="224783" y="588834"/>
                  <a:pt x="224783" y="815353"/>
                </a:cubicBezTo>
                <a:cubicBezTo>
                  <a:pt x="224783" y="2023452"/>
                  <a:pt x="1204141" y="3002811"/>
                  <a:pt x="2412241" y="3002811"/>
                </a:cubicBezTo>
                <a:cubicBezTo>
                  <a:pt x="3620340" y="3002811"/>
                  <a:pt x="4599699" y="2023452"/>
                  <a:pt x="4599699" y="815353"/>
                </a:cubicBezTo>
                <a:cubicBezTo>
                  <a:pt x="4599699" y="588834"/>
                  <a:pt x="4565268" y="370357"/>
                  <a:pt x="4501355" y="164870"/>
                </a:cubicBezTo>
                <a:lnTo>
                  <a:pt x="4441012" y="0"/>
                </a:lnTo>
                <a:lnTo>
                  <a:pt x="4680154" y="0"/>
                </a:lnTo>
                <a:lnTo>
                  <a:pt x="4716032" y="98026"/>
                </a:lnTo>
                <a:cubicBezTo>
                  <a:pt x="4786512" y="324629"/>
                  <a:pt x="4824481" y="565557"/>
                  <a:pt x="4824481" y="815353"/>
                </a:cubicBezTo>
                <a:cubicBezTo>
                  <a:pt x="4824481" y="2147597"/>
                  <a:pt x="3744485" y="3227593"/>
                  <a:pt x="2412241" y="3227593"/>
                </a:cubicBezTo>
                <a:cubicBezTo>
                  <a:pt x="1079997" y="3227593"/>
                  <a:pt x="0" y="2147597"/>
                  <a:pt x="0" y="815353"/>
                </a:cubicBezTo>
                <a:cubicBezTo>
                  <a:pt x="0" y="565557"/>
                  <a:pt x="37969" y="324629"/>
                  <a:pt x="108450" y="98026"/>
                </a:cubicBezTo>
                <a:close/>
              </a:path>
            </a:pathLst>
          </a:custGeom>
          <a:solidFill>
            <a:srgbClr val="EC375A"/>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Freeform 101"/>
          <p:cNvSpPr>
            <a:spLocks noGrp="1"/>
          </p:cNvSpPr>
          <p:nvPr>
            <p:ph type="pic" sz="quarter" idx="10"/>
          </p:nvPr>
        </p:nvSpPr>
        <p:spPr>
          <a:xfrm>
            <a:off x="7059621" y="0"/>
            <a:ext cx="4433335" cy="3015170"/>
          </a:xfrm>
          <a:custGeom>
            <a:avLst/>
            <a:gdLst>
              <a:gd name="connsiteX0" fmla="*/ 135603 w 4433335"/>
              <a:gd name="connsiteY0" fmla="*/ 0 h 3015170"/>
              <a:gd name="connsiteX1" fmla="*/ 4297733 w 4433335"/>
              <a:gd name="connsiteY1" fmla="*/ 0 h 3015170"/>
              <a:gd name="connsiteX2" fmla="*/ 4298828 w 4433335"/>
              <a:gd name="connsiteY2" fmla="*/ 2665 h 3015170"/>
              <a:gd name="connsiteX3" fmla="*/ 4433335 w 4433335"/>
              <a:gd name="connsiteY3" fmla="*/ 773446 h 3015170"/>
              <a:gd name="connsiteX4" fmla="*/ 2216667 w 4433335"/>
              <a:gd name="connsiteY4" fmla="*/ 3015170 h 3015170"/>
              <a:gd name="connsiteX5" fmla="*/ 0 w 4433335"/>
              <a:gd name="connsiteY5" fmla="*/ 773446 h 3015170"/>
              <a:gd name="connsiteX6" fmla="*/ 134507 w 4433335"/>
              <a:gd name="connsiteY6" fmla="*/ 2665 h 301517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4433335" h="3015170">
                <a:moveTo>
                  <a:pt x="135603" y="0"/>
                </a:moveTo>
                <a:lnTo>
                  <a:pt x="4297733" y="0"/>
                </a:lnTo>
                <a:lnTo>
                  <a:pt x="4298828" y="2665"/>
                </a:lnTo>
                <a:cubicBezTo>
                  <a:pt x="4385845" y="243007"/>
                  <a:pt x="4433335" y="502618"/>
                  <a:pt x="4433335" y="773446"/>
                </a:cubicBezTo>
                <a:cubicBezTo>
                  <a:pt x="4433335" y="2011516"/>
                  <a:pt x="3440899" y="3015170"/>
                  <a:pt x="2216667" y="3015170"/>
                </a:cubicBezTo>
                <a:cubicBezTo>
                  <a:pt x="992436" y="3015170"/>
                  <a:pt x="0" y="2011516"/>
                  <a:pt x="0" y="773446"/>
                </a:cubicBezTo>
                <a:cubicBezTo>
                  <a:pt x="0" y="502618"/>
                  <a:pt x="47490" y="243007"/>
                  <a:pt x="134507" y="2665"/>
                </a:cubicBezTo>
                <a:close/>
              </a:path>
            </a:pathLst>
          </a:custGeom>
          <a:effectLst>
            <a:outerShdw blurRad="50800" dist="38100" dir="5400000" algn="t" rotWithShape="0">
              <a:prstClr val="black">
                <a:alpha val="40000"/>
              </a:prstClr>
            </a:outerShdw>
          </a:effectLst>
        </p:spPr>
        <p:txBody>
          <a:bodyPr wrap="square">
            <a:noAutofit/>
          </a:bodyPr>
          <a:lstStyle/>
          <a:p>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bg>
      <p:bgPr>
        <a:solidFill>
          <a:srgbClr val="E3E3E5"/>
        </a:solidFill>
        <a:effectLst/>
      </p:bgPr>
    </p:bg>
    <p:spTree>
      <p:nvGrpSpPr>
        <p:cNvPr id="1" name="Shape 46"/>
        <p:cNvGrpSpPr/>
        <p:nvPr/>
      </p:nvGrpSpPr>
      <p:grpSpPr>
        <a:xfrm>
          <a:off x="0" y="0"/>
          <a:ext cx="0" cy="0"/>
          <a:chOff x="0" y="0"/>
          <a:chExt cx="0" cy="0"/>
        </a:xfrm>
      </p:grpSpPr>
      <p:grpSp>
        <p:nvGrpSpPr>
          <p:cNvPr id="5" name="Group 4"/>
          <p:cNvGrpSpPr/>
          <p:nvPr userDrawn="1"/>
        </p:nvGrpSpPr>
        <p:grpSpPr>
          <a:xfrm>
            <a:off x="188430" y="4605004"/>
            <a:ext cx="2832569" cy="1969260"/>
            <a:chOff x="494602" y="4223531"/>
            <a:chExt cx="4685637" cy="3257550"/>
          </a:xfrm>
        </p:grpSpPr>
        <p:grpSp>
          <p:nvGrpSpPr>
            <p:cNvPr id="6" name="Group 5"/>
            <p:cNvGrpSpPr/>
            <p:nvPr userDrawn="1"/>
          </p:nvGrpSpPr>
          <p:grpSpPr>
            <a:xfrm rot="16200000">
              <a:off x="1484539" y="3785381"/>
              <a:ext cx="3257550" cy="4133850"/>
              <a:chOff x="800100" y="2438400"/>
              <a:chExt cx="3257550" cy="4133850"/>
            </a:xfrm>
            <a:solidFill>
              <a:srgbClr val="0EC2D1"/>
            </a:solidFill>
          </p:grpSpPr>
          <p:sp>
            <p:nvSpPr>
              <p:cNvPr id="8" name="Rectangle 7"/>
              <p:cNvSpPr/>
              <p:nvPr userDrawn="1"/>
            </p:nvSpPr>
            <p:spPr>
              <a:xfrm>
                <a:off x="800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p:cNvSpPr/>
              <p:nvPr userDrawn="1"/>
            </p:nvSpPr>
            <p:spPr>
              <a:xfrm>
                <a:off x="952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1104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1257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userDrawn="1"/>
            </p:nvSpPr>
            <p:spPr>
              <a:xfrm>
                <a:off x="1409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1562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p:cNvSpPr/>
              <p:nvPr userDrawn="1"/>
            </p:nvSpPr>
            <p:spPr>
              <a:xfrm>
                <a:off x="1714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p:cNvSpPr/>
              <p:nvPr userDrawn="1"/>
            </p:nvSpPr>
            <p:spPr>
              <a:xfrm>
                <a:off x="1866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p:cNvSpPr/>
              <p:nvPr userDrawn="1"/>
            </p:nvSpPr>
            <p:spPr>
              <a:xfrm>
                <a:off x="2019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p:cNvSpPr/>
              <p:nvPr userDrawn="1"/>
            </p:nvSpPr>
            <p:spPr>
              <a:xfrm>
                <a:off x="2171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p:cNvSpPr/>
              <p:nvPr userDrawn="1"/>
            </p:nvSpPr>
            <p:spPr>
              <a:xfrm>
                <a:off x="2324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p:cNvSpPr/>
              <p:nvPr userDrawn="1"/>
            </p:nvSpPr>
            <p:spPr>
              <a:xfrm>
                <a:off x="2476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p:cNvSpPr/>
              <p:nvPr userDrawn="1"/>
            </p:nvSpPr>
            <p:spPr>
              <a:xfrm>
                <a:off x="2628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p:cNvSpPr/>
              <p:nvPr userDrawn="1"/>
            </p:nvSpPr>
            <p:spPr>
              <a:xfrm>
                <a:off x="2781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p:cNvSpPr/>
              <p:nvPr userDrawn="1"/>
            </p:nvSpPr>
            <p:spPr>
              <a:xfrm>
                <a:off x="2933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p:cNvSpPr/>
              <p:nvPr userDrawn="1"/>
            </p:nvSpPr>
            <p:spPr>
              <a:xfrm>
                <a:off x="3086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p:cNvSpPr/>
              <p:nvPr userDrawn="1"/>
            </p:nvSpPr>
            <p:spPr>
              <a:xfrm>
                <a:off x="3238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p:cNvSpPr/>
              <p:nvPr userDrawn="1"/>
            </p:nvSpPr>
            <p:spPr>
              <a:xfrm>
                <a:off x="3390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p:cNvSpPr/>
              <p:nvPr userDrawn="1"/>
            </p:nvSpPr>
            <p:spPr>
              <a:xfrm>
                <a:off x="3543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p:cNvSpPr/>
              <p:nvPr userDrawn="1"/>
            </p:nvSpPr>
            <p:spPr>
              <a:xfrm>
                <a:off x="3695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ectangle 27"/>
              <p:cNvSpPr/>
              <p:nvPr userDrawn="1"/>
            </p:nvSpPr>
            <p:spPr>
              <a:xfrm>
                <a:off x="3848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Rectangle 28"/>
              <p:cNvSpPr/>
              <p:nvPr userDrawn="1"/>
            </p:nvSpPr>
            <p:spPr>
              <a:xfrm>
                <a:off x="4000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Oval 6"/>
            <p:cNvSpPr/>
            <p:nvPr userDrawn="1"/>
          </p:nvSpPr>
          <p:spPr>
            <a:xfrm>
              <a:off x="494602" y="5290330"/>
              <a:ext cx="1220695" cy="1220695"/>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8" name="Shape 48"/>
          <p:cNvSpPr txBox="1">
            <a:spLocks noGrp="1"/>
          </p:cNvSpPr>
          <p:nvPr>
            <p:ph type="body" idx="1"/>
          </p:nvPr>
        </p:nvSpPr>
        <p:spPr>
          <a:xfrm>
            <a:off x="6888387" y="3300079"/>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888387" y="2042598"/>
            <a:ext cx="4863648" cy="847999"/>
          </a:xfrm>
          <a:prstGeom prst="rect">
            <a:avLst/>
          </a:prstGeom>
        </p:spPr>
        <p:txBody>
          <a:bodyPr lIns="91425" tIns="91425" rIns="91425" bIns="91425" anchor="b" anchorCtr="0">
            <a:normAutofit/>
          </a:bodyPr>
          <a:lstStyle>
            <a:lvl1pPr lvl="0">
              <a:spcBef>
                <a:spcPts val="0"/>
              </a:spcBef>
              <a:defRPr sz="32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Oval 3"/>
          <p:cNvSpPr/>
          <p:nvPr userDrawn="1"/>
        </p:nvSpPr>
        <p:spPr>
          <a:xfrm>
            <a:off x="4474569" y="4454636"/>
            <a:ext cx="2104421" cy="2104421"/>
          </a:xfrm>
          <a:prstGeom prst="ellipse">
            <a:avLst/>
          </a:prstGeom>
          <a:solidFill>
            <a:srgbClr val="6766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a:off x="101305" y="63667"/>
            <a:ext cx="2909887" cy="2909887"/>
          </a:xfrm>
          <a:prstGeom prst="ellipse">
            <a:avLst/>
          </a:prstGeom>
          <a:solidFill>
            <a:srgbClr val="EC375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1" name="Group 30"/>
          <p:cNvGrpSpPr/>
          <p:nvPr userDrawn="1"/>
        </p:nvGrpSpPr>
        <p:grpSpPr>
          <a:xfrm>
            <a:off x="5226261" y="5064223"/>
            <a:ext cx="1507428" cy="845706"/>
            <a:chOff x="2824179" y="22564"/>
            <a:chExt cx="2934415" cy="1646282"/>
          </a:xfrm>
        </p:grpSpPr>
        <p:sp>
          <p:nvSpPr>
            <p:cNvPr id="32" name="Isosceles Triangle 31"/>
            <p:cNvSpPr/>
            <p:nvPr userDrawn="1"/>
          </p:nvSpPr>
          <p:spPr>
            <a:xfrm rot="16200000">
              <a:off x="4225849" y="136101"/>
              <a:ext cx="1646282" cy="1419208"/>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Freeform 32"/>
            <p:cNvSpPr/>
            <p:nvPr userDrawn="1"/>
          </p:nvSpPr>
          <p:spPr>
            <a:xfrm rot="16200000">
              <a:off x="2710642" y="136101"/>
              <a:ext cx="1646282" cy="1419208"/>
            </a:xfrm>
            <a:custGeom>
              <a:avLst/>
              <a:gdLst>
                <a:gd name="connsiteX0" fmla="*/ 1514039 w 1646282"/>
                <a:gd name="connsiteY0" fmla="*/ 1330984 h 1419208"/>
                <a:gd name="connsiteX1" fmla="*/ 823141 w 1646282"/>
                <a:gd name="connsiteY1" fmla="*/ 110564 h 1419208"/>
                <a:gd name="connsiteX2" fmla="*/ 823141 w 1646282"/>
                <a:gd name="connsiteY2" fmla="*/ 1330984 h 1419208"/>
                <a:gd name="connsiteX3" fmla="*/ 1646282 w 1646282"/>
                <a:gd name="connsiteY3" fmla="*/ 1419208 h 1419208"/>
                <a:gd name="connsiteX4" fmla="*/ 0 w 1646282"/>
                <a:gd name="connsiteY4" fmla="*/ 1419208 h 1419208"/>
                <a:gd name="connsiteX5" fmla="*/ 823141 w 1646282"/>
                <a:gd name="connsiteY5" fmla="*/ 0 h 14192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646282" h="1419208">
                  <a:moveTo>
                    <a:pt x="1514039" y="1330984"/>
                  </a:moveTo>
                  <a:lnTo>
                    <a:pt x="823141" y="110564"/>
                  </a:lnTo>
                  <a:lnTo>
                    <a:pt x="823141" y="1330984"/>
                  </a:lnTo>
                  <a:close/>
                  <a:moveTo>
                    <a:pt x="1646282" y="1419208"/>
                  </a:moveTo>
                  <a:lnTo>
                    <a:pt x="0" y="1419208"/>
                  </a:lnTo>
                  <a:lnTo>
                    <a:pt x="823141"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4" name="Group 33"/>
          <p:cNvGrpSpPr/>
          <p:nvPr userDrawn="1"/>
        </p:nvGrpSpPr>
        <p:grpSpPr>
          <a:xfrm>
            <a:off x="1836413" y="270085"/>
            <a:ext cx="1813519" cy="1893325"/>
            <a:chOff x="2433480" y="88486"/>
            <a:chExt cx="2548771" cy="2660933"/>
          </a:xfrm>
          <a:solidFill>
            <a:schemeClr val="bg1"/>
          </a:solidFill>
        </p:grpSpPr>
        <p:grpSp>
          <p:nvGrpSpPr>
            <p:cNvPr id="35" name="Group 34"/>
            <p:cNvGrpSpPr/>
            <p:nvPr userDrawn="1"/>
          </p:nvGrpSpPr>
          <p:grpSpPr>
            <a:xfrm>
              <a:off x="2433480" y="88486"/>
              <a:ext cx="117991" cy="2660933"/>
              <a:chOff x="2433480" y="88486"/>
              <a:chExt cx="117991" cy="2660933"/>
            </a:xfrm>
            <a:grpFill/>
          </p:grpSpPr>
          <p:sp>
            <p:nvSpPr>
              <p:cNvPr id="192" name="Oval 19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3" name="Oval 20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4" name="Oval 20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6" name="Group 35"/>
            <p:cNvGrpSpPr/>
            <p:nvPr userDrawn="1"/>
          </p:nvGrpSpPr>
          <p:grpSpPr>
            <a:xfrm>
              <a:off x="2654460" y="88486"/>
              <a:ext cx="117991" cy="2660933"/>
              <a:chOff x="2433480" y="88486"/>
              <a:chExt cx="117991" cy="2660933"/>
            </a:xfrm>
            <a:grpFill/>
          </p:grpSpPr>
          <p:sp>
            <p:nvSpPr>
              <p:cNvPr id="179" name="Oval 17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7" name="Group 36"/>
            <p:cNvGrpSpPr/>
            <p:nvPr userDrawn="1"/>
          </p:nvGrpSpPr>
          <p:grpSpPr>
            <a:xfrm>
              <a:off x="2875440" y="88486"/>
              <a:ext cx="117991" cy="2660933"/>
              <a:chOff x="2433480" y="88486"/>
              <a:chExt cx="117991" cy="2660933"/>
            </a:xfrm>
            <a:grpFill/>
          </p:grpSpPr>
          <p:sp>
            <p:nvSpPr>
              <p:cNvPr id="166" name="Oval 165"/>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8" name="Group 37"/>
            <p:cNvGrpSpPr/>
            <p:nvPr userDrawn="1"/>
          </p:nvGrpSpPr>
          <p:grpSpPr>
            <a:xfrm>
              <a:off x="3096420" y="88486"/>
              <a:ext cx="117991" cy="2660933"/>
              <a:chOff x="2433480" y="88486"/>
              <a:chExt cx="117991" cy="2660933"/>
            </a:xfrm>
            <a:grpFill/>
          </p:grpSpPr>
          <p:sp>
            <p:nvSpPr>
              <p:cNvPr id="153" name="Oval 152"/>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 name="Group 38"/>
            <p:cNvGrpSpPr/>
            <p:nvPr userDrawn="1"/>
          </p:nvGrpSpPr>
          <p:grpSpPr>
            <a:xfrm>
              <a:off x="3317400" y="88486"/>
              <a:ext cx="117991" cy="2660933"/>
              <a:chOff x="2433480" y="88486"/>
              <a:chExt cx="117991" cy="2660933"/>
            </a:xfrm>
            <a:grpFill/>
          </p:grpSpPr>
          <p:sp>
            <p:nvSpPr>
              <p:cNvPr id="140" name="Oval 139"/>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Oval 150"/>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0" name="Group 39"/>
            <p:cNvGrpSpPr/>
            <p:nvPr userDrawn="1"/>
          </p:nvGrpSpPr>
          <p:grpSpPr>
            <a:xfrm>
              <a:off x="3538380" y="88486"/>
              <a:ext cx="117991" cy="2660933"/>
              <a:chOff x="2433480" y="88486"/>
              <a:chExt cx="117991" cy="2660933"/>
            </a:xfrm>
            <a:grpFill/>
          </p:grpSpPr>
          <p:sp>
            <p:nvSpPr>
              <p:cNvPr id="127" name="Oval 126"/>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1" name="Group 40"/>
            <p:cNvGrpSpPr/>
            <p:nvPr userDrawn="1"/>
          </p:nvGrpSpPr>
          <p:grpSpPr>
            <a:xfrm>
              <a:off x="3759360" y="88486"/>
              <a:ext cx="117991" cy="2660933"/>
              <a:chOff x="2433480" y="88486"/>
              <a:chExt cx="117991" cy="2660933"/>
            </a:xfrm>
            <a:grpFill/>
          </p:grpSpPr>
          <p:sp>
            <p:nvSpPr>
              <p:cNvPr id="114" name="Oval 113"/>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Oval 123"/>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Oval 124"/>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2" name="Group 41"/>
            <p:cNvGrpSpPr/>
            <p:nvPr userDrawn="1"/>
          </p:nvGrpSpPr>
          <p:grpSpPr>
            <a:xfrm>
              <a:off x="3980340" y="88486"/>
              <a:ext cx="117991" cy="2660933"/>
              <a:chOff x="2433480" y="88486"/>
              <a:chExt cx="117991" cy="2660933"/>
            </a:xfrm>
            <a:grpFill/>
          </p:grpSpPr>
          <p:sp>
            <p:nvSpPr>
              <p:cNvPr id="101" name="Oval 100"/>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Oval 108"/>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Oval 110"/>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Oval 111"/>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3" name="Group 42"/>
            <p:cNvGrpSpPr/>
            <p:nvPr userDrawn="1"/>
          </p:nvGrpSpPr>
          <p:grpSpPr>
            <a:xfrm>
              <a:off x="4201320" y="88486"/>
              <a:ext cx="117991" cy="2660933"/>
              <a:chOff x="2433480" y="88486"/>
              <a:chExt cx="117991" cy="2660933"/>
            </a:xfrm>
            <a:grpFill/>
          </p:grpSpPr>
          <p:sp>
            <p:nvSpPr>
              <p:cNvPr id="88" name="Oval 87"/>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4" name="Group 43"/>
            <p:cNvGrpSpPr/>
            <p:nvPr userDrawn="1"/>
          </p:nvGrpSpPr>
          <p:grpSpPr>
            <a:xfrm>
              <a:off x="4422300" y="88486"/>
              <a:ext cx="117991" cy="2660933"/>
              <a:chOff x="2433480" y="88486"/>
              <a:chExt cx="117991" cy="2660933"/>
            </a:xfrm>
            <a:grpFill/>
          </p:grpSpPr>
          <p:sp>
            <p:nvSpPr>
              <p:cNvPr id="75" name="Oval 74"/>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5" name="Group 44"/>
            <p:cNvGrpSpPr/>
            <p:nvPr userDrawn="1"/>
          </p:nvGrpSpPr>
          <p:grpSpPr>
            <a:xfrm>
              <a:off x="4643280" y="88486"/>
              <a:ext cx="117991" cy="2660933"/>
              <a:chOff x="2433480" y="88486"/>
              <a:chExt cx="117991" cy="2660933"/>
            </a:xfrm>
            <a:grpFill/>
          </p:grpSpPr>
          <p:sp>
            <p:nvSpPr>
              <p:cNvPr id="62" name="Oval 6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6" name="Group 45"/>
            <p:cNvGrpSpPr/>
            <p:nvPr userDrawn="1"/>
          </p:nvGrpSpPr>
          <p:grpSpPr>
            <a:xfrm>
              <a:off x="4864260" y="88486"/>
              <a:ext cx="117991" cy="2660933"/>
              <a:chOff x="2433480" y="88486"/>
              <a:chExt cx="117991" cy="2660933"/>
            </a:xfrm>
            <a:grpFill/>
          </p:grpSpPr>
          <p:sp>
            <p:nvSpPr>
              <p:cNvPr id="49" name="Oval 4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206" name="Freeform 205"/>
          <p:cNvSpPr>
            <a:spLocks noGrp="1"/>
          </p:cNvSpPr>
          <p:nvPr>
            <p:ph type="pic" sz="quarter" idx="10"/>
          </p:nvPr>
        </p:nvSpPr>
        <p:spPr>
          <a:xfrm>
            <a:off x="717030" y="753797"/>
            <a:ext cx="5350406" cy="5350406"/>
          </a:xfrm>
          <a:custGeom>
            <a:avLst/>
            <a:gdLst>
              <a:gd name="connsiteX0" fmla="*/ 2675203 w 5350406"/>
              <a:gd name="connsiteY0" fmla="*/ 0 h 5350406"/>
              <a:gd name="connsiteX1" fmla="*/ 5350406 w 5350406"/>
              <a:gd name="connsiteY1" fmla="*/ 2675203 h 5350406"/>
              <a:gd name="connsiteX2" fmla="*/ 2675203 w 5350406"/>
              <a:gd name="connsiteY2" fmla="*/ 5350406 h 5350406"/>
              <a:gd name="connsiteX3" fmla="*/ 0 w 5350406"/>
              <a:gd name="connsiteY3" fmla="*/ 2675203 h 5350406"/>
              <a:gd name="connsiteX4" fmla="*/ 2675203 w 5350406"/>
              <a:gd name="connsiteY4" fmla="*/ 0 h 53504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350406" h="5350406">
                <a:moveTo>
                  <a:pt x="2675203" y="0"/>
                </a:moveTo>
                <a:cubicBezTo>
                  <a:pt x="4152677" y="0"/>
                  <a:pt x="5350406" y="1197729"/>
                  <a:pt x="5350406" y="2675203"/>
                </a:cubicBezTo>
                <a:cubicBezTo>
                  <a:pt x="5350406" y="4152677"/>
                  <a:pt x="4152677" y="5350406"/>
                  <a:pt x="2675203" y="5350406"/>
                </a:cubicBezTo>
                <a:cubicBezTo>
                  <a:pt x="1197729" y="5350406"/>
                  <a:pt x="0" y="4152677"/>
                  <a:pt x="0" y="2675203"/>
                </a:cubicBezTo>
                <a:cubicBezTo>
                  <a:pt x="0" y="1197729"/>
                  <a:pt x="1197729" y="0"/>
                  <a:pt x="2675203" y="0"/>
                </a:cubicBezTo>
                <a:close/>
              </a:path>
            </a:pathLst>
          </a:custGeom>
          <a:effectLst>
            <a:outerShdw blurRad="50800" dist="38100" algn="l" rotWithShape="0">
              <a:prstClr val="black">
                <a:alpha val="40000"/>
              </a:prstClr>
            </a:outerShdw>
          </a:effectLst>
        </p:spPr>
        <p:txBody>
          <a:bodyPr wrap="square">
            <a:noAutofit/>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solidFill>
          <a:srgbClr val="E3E3E5"/>
        </a:solidFill>
        <a:effectLst/>
      </p:bgPr>
    </p:bg>
    <p:spTree>
      <p:nvGrpSpPr>
        <p:cNvPr id="1" name="Shape 46"/>
        <p:cNvGrpSpPr/>
        <p:nvPr/>
      </p:nvGrpSpPr>
      <p:grpSpPr>
        <a:xfrm>
          <a:off x="0" y="0"/>
          <a:ext cx="0" cy="0"/>
          <a:chOff x="0" y="0"/>
          <a:chExt cx="0" cy="0"/>
        </a:xfrm>
      </p:grpSpPr>
      <p:sp>
        <p:nvSpPr>
          <p:cNvPr id="38" name="Shape 48"/>
          <p:cNvSpPr txBox="1">
            <a:spLocks noGrp="1"/>
          </p:cNvSpPr>
          <p:nvPr>
            <p:ph type="body" idx="11"/>
          </p:nvPr>
        </p:nvSpPr>
        <p:spPr>
          <a:xfrm>
            <a:off x="394523" y="3009595"/>
            <a:ext cx="4705349" cy="2137690"/>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394523" y="1745342"/>
            <a:ext cx="4697354" cy="831256"/>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p:cNvGrpSpPr/>
          <p:nvPr userDrawn="1"/>
        </p:nvGrpSpPr>
        <p:grpSpPr>
          <a:xfrm rot="10800000">
            <a:off x="9246755" y="4586287"/>
            <a:ext cx="2832569" cy="1969260"/>
            <a:chOff x="494602" y="4223531"/>
            <a:chExt cx="4685637" cy="3257550"/>
          </a:xfrm>
          <a:solidFill>
            <a:srgbClr val="6766CC"/>
          </a:solidFill>
        </p:grpSpPr>
        <p:grpSp>
          <p:nvGrpSpPr>
            <p:cNvPr id="5" name="Group 4"/>
            <p:cNvGrpSpPr/>
            <p:nvPr userDrawn="1"/>
          </p:nvGrpSpPr>
          <p:grpSpPr>
            <a:xfrm rot="16200000">
              <a:off x="1484539" y="3785381"/>
              <a:ext cx="3257550" cy="4133850"/>
              <a:chOff x="800100" y="2438400"/>
              <a:chExt cx="3257550" cy="4133850"/>
            </a:xfrm>
            <a:grpFill/>
          </p:grpSpPr>
          <p:sp>
            <p:nvSpPr>
              <p:cNvPr id="7" name="Rectangle 6"/>
              <p:cNvSpPr/>
              <p:nvPr userDrawn="1"/>
            </p:nvSpPr>
            <p:spPr>
              <a:xfrm>
                <a:off x="800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952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p:cNvSpPr/>
              <p:nvPr userDrawn="1"/>
            </p:nvSpPr>
            <p:spPr>
              <a:xfrm>
                <a:off x="1104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1257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1409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userDrawn="1"/>
            </p:nvSpPr>
            <p:spPr>
              <a:xfrm>
                <a:off x="1562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1714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p:cNvSpPr/>
              <p:nvPr userDrawn="1"/>
            </p:nvSpPr>
            <p:spPr>
              <a:xfrm>
                <a:off x="1866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p:cNvSpPr/>
              <p:nvPr userDrawn="1"/>
            </p:nvSpPr>
            <p:spPr>
              <a:xfrm>
                <a:off x="2019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p:cNvSpPr/>
              <p:nvPr userDrawn="1"/>
            </p:nvSpPr>
            <p:spPr>
              <a:xfrm>
                <a:off x="2171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p:cNvSpPr/>
              <p:nvPr userDrawn="1"/>
            </p:nvSpPr>
            <p:spPr>
              <a:xfrm>
                <a:off x="2324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p:cNvSpPr/>
              <p:nvPr userDrawn="1"/>
            </p:nvSpPr>
            <p:spPr>
              <a:xfrm>
                <a:off x="2476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p:cNvSpPr/>
              <p:nvPr userDrawn="1"/>
            </p:nvSpPr>
            <p:spPr>
              <a:xfrm>
                <a:off x="2628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p:cNvSpPr/>
              <p:nvPr userDrawn="1"/>
            </p:nvSpPr>
            <p:spPr>
              <a:xfrm>
                <a:off x="2781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p:cNvSpPr/>
              <p:nvPr userDrawn="1"/>
            </p:nvSpPr>
            <p:spPr>
              <a:xfrm>
                <a:off x="2933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p:cNvSpPr/>
              <p:nvPr userDrawn="1"/>
            </p:nvSpPr>
            <p:spPr>
              <a:xfrm>
                <a:off x="3086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p:cNvSpPr/>
              <p:nvPr userDrawn="1"/>
            </p:nvSpPr>
            <p:spPr>
              <a:xfrm>
                <a:off x="3238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p:cNvSpPr/>
              <p:nvPr userDrawn="1"/>
            </p:nvSpPr>
            <p:spPr>
              <a:xfrm>
                <a:off x="3390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p:cNvSpPr/>
              <p:nvPr userDrawn="1"/>
            </p:nvSpPr>
            <p:spPr>
              <a:xfrm>
                <a:off x="3543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p:cNvSpPr/>
              <p:nvPr userDrawn="1"/>
            </p:nvSpPr>
            <p:spPr>
              <a:xfrm>
                <a:off x="3695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p:cNvSpPr/>
              <p:nvPr userDrawn="1"/>
            </p:nvSpPr>
            <p:spPr>
              <a:xfrm>
                <a:off x="3848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ectangle 27"/>
              <p:cNvSpPr/>
              <p:nvPr userDrawn="1"/>
            </p:nvSpPr>
            <p:spPr>
              <a:xfrm>
                <a:off x="4000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 name="Oval 5"/>
            <p:cNvSpPr/>
            <p:nvPr userDrawn="1"/>
          </p:nvSpPr>
          <p:spPr>
            <a:xfrm>
              <a:off x="494602" y="5290330"/>
              <a:ext cx="1220695" cy="1220695"/>
            </a:xfrm>
            <a:prstGeom prst="ellipse">
              <a:avLst/>
            </a:prstGeom>
            <a:solidFill>
              <a:srgbClr val="EC375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0" name="Oval 29"/>
          <p:cNvSpPr/>
          <p:nvPr userDrawn="1"/>
        </p:nvSpPr>
        <p:spPr>
          <a:xfrm>
            <a:off x="9074191" y="232411"/>
            <a:ext cx="2909887" cy="2909887"/>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 name="Group 1"/>
          <p:cNvGrpSpPr/>
          <p:nvPr userDrawn="1"/>
        </p:nvGrpSpPr>
        <p:grpSpPr>
          <a:xfrm>
            <a:off x="5683404" y="4671554"/>
            <a:ext cx="2259119" cy="2104421"/>
            <a:chOff x="10113369" y="4530836"/>
            <a:chExt cx="2259119" cy="2104421"/>
          </a:xfrm>
        </p:grpSpPr>
        <p:sp>
          <p:nvSpPr>
            <p:cNvPr id="29" name="Oval 28"/>
            <p:cNvSpPr/>
            <p:nvPr userDrawn="1"/>
          </p:nvSpPr>
          <p:spPr>
            <a:xfrm>
              <a:off x="10113369" y="4530836"/>
              <a:ext cx="2104421" cy="2104421"/>
            </a:xfrm>
            <a:prstGeom prst="ellipse">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Isosceles Triangle 31"/>
            <p:cNvSpPr/>
            <p:nvPr userDrawn="1"/>
          </p:nvSpPr>
          <p:spPr>
            <a:xfrm rot="16200000">
              <a:off x="11585107" y="5198748"/>
              <a:ext cx="845706" cy="729056"/>
            </a:xfrm>
            <a:prstGeom prst="triangl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4" name="Group 33"/>
          <p:cNvGrpSpPr/>
          <p:nvPr userDrawn="1"/>
        </p:nvGrpSpPr>
        <p:grpSpPr>
          <a:xfrm>
            <a:off x="5979019" y="394944"/>
            <a:ext cx="4001932" cy="4178042"/>
            <a:chOff x="2433480" y="88486"/>
            <a:chExt cx="2548771" cy="2660933"/>
          </a:xfrm>
          <a:solidFill>
            <a:schemeClr val="bg1"/>
          </a:solidFill>
        </p:grpSpPr>
        <p:grpSp>
          <p:nvGrpSpPr>
            <p:cNvPr id="35" name="Group 34"/>
            <p:cNvGrpSpPr/>
            <p:nvPr userDrawn="1"/>
          </p:nvGrpSpPr>
          <p:grpSpPr>
            <a:xfrm>
              <a:off x="2433480" y="88486"/>
              <a:ext cx="117991" cy="2660933"/>
              <a:chOff x="2433480" y="88486"/>
              <a:chExt cx="117991" cy="2660933"/>
            </a:xfrm>
            <a:grpFill/>
          </p:grpSpPr>
          <p:sp>
            <p:nvSpPr>
              <p:cNvPr id="192" name="Oval 19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Oval 19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4" name="Oval 19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Oval 19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Oval 19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Oval 19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Oval 19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Oval 19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3" name="Oval 20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4" name="Oval 20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6" name="Group 35"/>
            <p:cNvGrpSpPr/>
            <p:nvPr userDrawn="1"/>
          </p:nvGrpSpPr>
          <p:grpSpPr>
            <a:xfrm>
              <a:off x="2654460" y="88486"/>
              <a:ext cx="117991" cy="2660933"/>
              <a:chOff x="2433480" y="88486"/>
              <a:chExt cx="117991" cy="2660933"/>
            </a:xfrm>
            <a:grpFill/>
          </p:grpSpPr>
          <p:sp>
            <p:nvSpPr>
              <p:cNvPr id="179" name="Oval 17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Oval 18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Oval 18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Oval 18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Oval 18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Oval 18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Oval 18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Oval 18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Oval 18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Oval 18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Oval 18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Oval 19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7" name="Group 36"/>
            <p:cNvGrpSpPr/>
            <p:nvPr userDrawn="1"/>
          </p:nvGrpSpPr>
          <p:grpSpPr>
            <a:xfrm>
              <a:off x="2875440" y="88486"/>
              <a:ext cx="117991" cy="2660933"/>
              <a:chOff x="2433480" y="88486"/>
              <a:chExt cx="117991" cy="2660933"/>
            </a:xfrm>
            <a:grpFill/>
          </p:grpSpPr>
          <p:sp>
            <p:nvSpPr>
              <p:cNvPr id="166" name="Oval 165"/>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Oval 176"/>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Oval 177"/>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 name="Group 38"/>
            <p:cNvGrpSpPr/>
            <p:nvPr userDrawn="1"/>
          </p:nvGrpSpPr>
          <p:grpSpPr>
            <a:xfrm>
              <a:off x="3096420" y="88486"/>
              <a:ext cx="117991" cy="2660933"/>
              <a:chOff x="2433480" y="88486"/>
              <a:chExt cx="117991" cy="2660933"/>
            </a:xfrm>
            <a:grpFill/>
          </p:grpSpPr>
          <p:sp>
            <p:nvSpPr>
              <p:cNvPr id="153" name="Oval 152"/>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Oval 163"/>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0" name="Group 39"/>
            <p:cNvGrpSpPr/>
            <p:nvPr userDrawn="1"/>
          </p:nvGrpSpPr>
          <p:grpSpPr>
            <a:xfrm>
              <a:off x="3317400" y="88486"/>
              <a:ext cx="117991" cy="2660933"/>
              <a:chOff x="2433480" y="88486"/>
              <a:chExt cx="117991" cy="2660933"/>
            </a:xfrm>
            <a:grpFill/>
          </p:grpSpPr>
          <p:sp>
            <p:nvSpPr>
              <p:cNvPr id="140" name="Oval 139"/>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Oval 150"/>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1" name="Group 40"/>
            <p:cNvGrpSpPr/>
            <p:nvPr userDrawn="1"/>
          </p:nvGrpSpPr>
          <p:grpSpPr>
            <a:xfrm>
              <a:off x="3538380" y="88486"/>
              <a:ext cx="117991" cy="2660933"/>
              <a:chOff x="2433480" y="88486"/>
              <a:chExt cx="117991" cy="2660933"/>
            </a:xfrm>
            <a:grpFill/>
          </p:grpSpPr>
          <p:sp>
            <p:nvSpPr>
              <p:cNvPr id="127" name="Oval 126"/>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2" name="Group 41"/>
            <p:cNvGrpSpPr/>
            <p:nvPr userDrawn="1"/>
          </p:nvGrpSpPr>
          <p:grpSpPr>
            <a:xfrm>
              <a:off x="3759360" y="88486"/>
              <a:ext cx="117991" cy="2660933"/>
              <a:chOff x="2433480" y="88486"/>
              <a:chExt cx="117991" cy="2660933"/>
            </a:xfrm>
            <a:grpFill/>
          </p:grpSpPr>
          <p:sp>
            <p:nvSpPr>
              <p:cNvPr id="114" name="Oval 113"/>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Oval 123"/>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Oval 124"/>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3" name="Group 42"/>
            <p:cNvGrpSpPr/>
            <p:nvPr userDrawn="1"/>
          </p:nvGrpSpPr>
          <p:grpSpPr>
            <a:xfrm>
              <a:off x="3980340" y="88486"/>
              <a:ext cx="117991" cy="2660933"/>
              <a:chOff x="2433480" y="88486"/>
              <a:chExt cx="117991" cy="2660933"/>
            </a:xfrm>
            <a:grpFill/>
          </p:grpSpPr>
          <p:sp>
            <p:nvSpPr>
              <p:cNvPr id="101" name="Oval 100"/>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Oval 108"/>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Oval 110"/>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Oval 111"/>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4" name="Group 43"/>
            <p:cNvGrpSpPr/>
            <p:nvPr userDrawn="1"/>
          </p:nvGrpSpPr>
          <p:grpSpPr>
            <a:xfrm>
              <a:off x="4201320" y="88486"/>
              <a:ext cx="117991" cy="2660933"/>
              <a:chOff x="2433480" y="88486"/>
              <a:chExt cx="117991" cy="2660933"/>
            </a:xfrm>
            <a:grpFill/>
          </p:grpSpPr>
          <p:sp>
            <p:nvSpPr>
              <p:cNvPr id="88" name="Oval 87"/>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Oval 98"/>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5" name="Group 44"/>
            <p:cNvGrpSpPr/>
            <p:nvPr userDrawn="1"/>
          </p:nvGrpSpPr>
          <p:grpSpPr>
            <a:xfrm>
              <a:off x="4422300" y="88486"/>
              <a:ext cx="117991" cy="2660933"/>
              <a:chOff x="2433480" y="88486"/>
              <a:chExt cx="117991" cy="2660933"/>
            </a:xfrm>
            <a:grpFill/>
          </p:grpSpPr>
          <p:sp>
            <p:nvSpPr>
              <p:cNvPr id="75" name="Oval 74"/>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Oval 85"/>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6" name="Group 45"/>
            <p:cNvGrpSpPr/>
            <p:nvPr userDrawn="1"/>
          </p:nvGrpSpPr>
          <p:grpSpPr>
            <a:xfrm>
              <a:off x="4643280" y="88486"/>
              <a:ext cx="117991" cy="2660933"/>
              <a:chOff x="2433480" y="88486"/>
              <a:chExt cx="117991" cy="2660933"/>
            </a:xfrm>
            <a:grpFill/>
          </p:grpSpPr>
          <p:sp>
            <p:nvSpPr>
              <p:cNvPr id="62" name="Oval 6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Oval 7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8" name="Group 47"/>
            <p:cNvGrpSpPr/>
            <p:nvPr userDrawn="1"/>
          </p:nvGrpSpPr>
          <p:grpSpPr>
            <a:xfrm>
              <a:off x="4864260" y="88486"/>
              <a:ext cx="117991" cy="2660933"/>
              <a:chOff x="2433480" y="88486"/>
              <a:chExt cx="117991" cy="2660933"/>
            </a:xfrm>
            <a:grpFill/>
          </p:grpSpPr>
          <p:sp>
            <p:nvSpPr>
              <p:cNvPr id="49" name="Oval 4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207" name="Freeform 206"/>
          <p:cNvSpPr/>
          <p:nvPr userDrawn="1"/>
        </p:nvSpPr>
        <p:spPr>
          <a:xfrm>
            <a:off x="4970850" y="4862675"/>
            <a:ext cx="1662818" cy="1433465"/>
          </a:xfrm>
          <a:custGeom>
            <a:avLst/>
            <a:gdLst>
              <a:gd name="connsiteX0" fmla="*/ 55245 w 3010582"/>
              <a:gd name="connsiteY0" fmla="*/ 2500080 h 2595330"/>
              <a:gd name="connsiteX1" fmla="*/ 2955337 w 3010582"/>
              <a:gd name="connsiteY1" fmla="*/ 2500080 h 2595330"/>
              <a:gd name="connsiteX2" fmla="*/ 3010582 w 3010582"/>
              <a:gd name="connsiteY2" fmla="*/ 2595330 h 2595330"/>
              <a:gd name="connsiteX3" fmla="*/ 0 w 3010582"/>
              <a:gd name="connsiteY3" fmla="*/ 2595330 h 2595330"/>
              <a:gd name="connsiteX4" fmla="*/ 143637 w 3010582"/>
              <a:gd name="connsiteY4" fmla="*/ 2347680 h 2595330"/>
              <a:gd name="connsiteX5" fmla="*/ 2866945 w 3010582"/>
              <a:gd name="connsiteY5" fmla="*/ 2347680 h 2595330"/>
              <a:gd name="connsiteX6" fmla="*/ 2922190 w 3010582"/>
              <a:gd name="connsiteY6" fmla="*/ 2442930 h 2595330"/>
              <a:gd name="connsiteX7" fmla="*/ 88392 w 3010582"/>
              <a:gd name="connsiteY7" fmla="*/ 2442930 h 2595330"/>
              <a:gd name="connsiteX8" fmla="*/ 232029 w 3010582"/>
              <a:gd name="connsiteY8" fmla="*/ 2195280 h 2595330"/>
              <a:gd name="connsiteX9" fmla="*/ 2778554 w 3010582"/>
              <a:gd name="connsiteY9" fmla="*/ 2195280 h 2595330"/>
              <a:gd name="connsiteX10" fmla="*/ 2833798 w 3010582"/>
              <a:gd name="connsiteY10" fmla="*/ 2290530 h 2595330"/>
              <a:gd name="connsiteX11" fmla="*/ 176784 w 3010582"/>
              <a:gd name="connsiteY11" fmla="*/ 2290530 h 2595330"/>
              <a:gd name="connsiteX12" fmla="*/ 320421 w 3010582"/>
              <a:gd name="connsiteY12" fmla="*/ 2042880 h 2595330"/>
              <a:gd name="connsiteX13" fmla="*/ 2690162 w 3010582"/>
              <a:gd name="connsiteY13" fmla="*/ 2042880 h 2595330"/>
              <a:gd name="connsiteX14" fmla="*/ 2745407 w 3010582"/>
              <a:gd name="connsiteY14" fmla="*/ 2138130 h 2595330"/>
              <a:gd name="connsiteX15" fmla="*/ 265176 w 3010582"/>
              <a:gd name="connsiteY15" fmla="*/ 2138130 h 2595330"/>
              <a:gd name="connsiteX16" fmla="*/ 408813 w 3010582"/>
              <a:gd name="connsiteY16" fmla="*/ 1890480 h 2595330"/>
              <a:gd name="connsiteX17" fmla="*/ 2601770 w 3010582"/>
              <a:gd name="connsiteY17" fmla="*/ 1890480 h 2595330"/>
              <a:gd name="connsiteX18" fmla="*/ 2657015 w 3010582"/>
              <a:gd name="connsiteY18" fmla="*/ 1985730 h 2595330"/>
              <a:gd name="connsiteX19" fmla="*/ 353568 w 3010582"/>
              <a:gd name="connsiteY19" fmla="*/ 1985730 h 2595330"/>
              <a:gd name="connsiteX20" fmla="*/ 497205 w 3010582"/>
              <a:gd name="connsiteY20" fmla="*/ 1738080 h 2595330"/>
              <a:gd name="connsiteX21" fmla="*/ 2513378 w 3010582"/>
              <a:gd name="connsiteY21" fmla="*/ 1738080 h 2595330"/>
              <a:gd name="connsiteX22" fmla="*/ 2568623 w 3010582"/>
              <a:gd name="connsiteY22" fmla="*/ 1833330 h 2595330"/>
              <a:gd name="connsiteX23" fmla="*/ 441960 w 3010582"/>
              <a:gd name="connsiteY23" fmla="*/ 1833330 h 2595330"/>
              <a:gd name="connsiteX24" fmla="*/ 585597 w 3010582"/>
              <a:gd name="connsiteY24" fmla="*/ 1585680 h 2595330"/>
              <a:gd name="connsiteX25" fmla="*/ 2424986 w 3010582"/>
              <a:gd name="connsiteY25" fmla="*/ 1585680 h 2595330"/>
              <a:gd name="connsiteX26" fmla="*/ 2480231 w 3010582"/>
              <a:gd name="connsiteY26" fmla="*/ 1680930 h 2595330"/>
              <a:gd name="connsiteX27" fmla="*/ 530352 w 3010582"/>
              <a:gd name="connsiteY27" fmla="*/ 1680930 h 2595330"/>
              <a:gd name="connsiteX28" fmla="*/ 673989 w 3010582"/>
              <a:gd name="connsiteY28" fmla="*/ 1433280 h 2595330"/>
              <a:gd name="connsiteX29" fmla="*/ 2336594 w 3010582"/>
              <a:gd name="connsiteY29" fmla="*/ 1433280 h 2595330"/>
              <a:gd name="connsiteX30" fmla="*/ 2391839 w 3010582"/>
              <a:gd name="connsiteY30" fmla="*/ 1528530 h 2595330"/>
              <a:gd name="connsiteX31" fmla="*/ 618744 w 3010582"/>
              <a:gd name="connsiteY31" fmla="*/ 1528530 h 2595330"/>
              <a:gd name="connsiteX32" fmla="*/ 762381 w 3010582"/>
              <a:gd name="connsiteY32" fmla="*/ 1280880 h 2595330"/>
              <a:gd name="connsiteX33" fmla="*/ 2248202 w 3010582"/>
              <a:gd name="connsiteY33" fmla="*/ 1280880 h 2595330"/>
              <a:gd name="connsiteX34" fmla="*/ 2303447 w 3010582"/>
              <a:gd name="connsiteY34" fmla="*/ 1376130 h 2595330"/>
              <a:gd name="connsiteX35" fmla="*/ 707136 w 3010582"/>
              <a:gd name="connsiteY35" fmla="*/ 1376130 h 2595330"/>
              <a:gd name="connsiteX36" fmla="*/ 850773 w 3010582"/>
              <a:gd name="connsiteY36" fmla="*/ 1128480 h 2595330"/>
              <a:gd name="connsiteX37" fmla="*/ 2159810 w 3010582"/>
              <a:gd name="connsiteY37" fmla="*/ 1128480 h 2595330"/>
              <a:gd name="connsiteX38" fmla="*/ 2215055 w 3010582"/>
              <a:gd name="connsiteY38" fmla="*/ 1223730 h 2595330"/>
              <a:gd name="connsiteX39" fmla="*/ 795528 w 3010582"/>
              <a:gd name="connsiteY39" fmla="*/ 1223730 h 2595330"/>
              <a:gd name="connsiteX40" fmla="*/ 939165 w 3010582"/>
              <a:gd name="connsiteY40" fmla="*/ 976080 h 2595330"/>
              <a:gd name="connsiteX41" fmla="*/ 2071418 w 3010582"/>
              <a:gd name="connsiteY41" fmla="*/ 976080 h 2595330"/>
              <a:gd name="connsiteX42" fmla="*/ 2126663 w 3010582"/>
              <a:gd name="connsiteY42" fmla="*/ 1071330 h 2595330"/>
              <a:gd name="connsiteX43" fmla="*/ 883920 w 3010582"/>
              <a:gd name="connsiteY43" fmla="*/ 1071330 h 2595330"/>
              <a:gd name="connsiteX44" fmla="*/ 1027557 w 3010582"/>
              <a:gd name="connsiteY44" fmla="*/ 823680 h 2595330"/>
              <a:gd name="connsiteX45" fmla="*/ 1983026 w 3010582"/>
              <a:gd name="connsiteY45" fmla="*/ 823680 h 2595330"/>
              <a:gd name="connsiteX46" fmla="*/ 2038271 w 3010582"/>
              <a:gd name="connsiteY46" fmla="*/ 918930 h 2595330"/>
              <a:gd name="connsiteX47" fmla="*/ 972312 w 3010582"/>
              <a:gd name="connsiteY47" fmla="*/ 918930 h 2595330"/>
              <a:gd name="connsiteX48" fmla="*/ 1115949 w 3010582"/>
              <a:gd name="connsiteY48" fmla="*/ 671280 h 2595330"/>
              <a:gd name="connsiteX49" fmla="*/ 1894634 w 3010582"/>
              <a:gd name="connsiteY49" fmla="*/ 671280 h 2595330"/>
              <a:gd name="connsiteX50" fmla="*/ 1949879 w 3010582"/>
              <a:gd name="connsiteY50" fmla="*/ 766530 h 2595330"/>
              <a:gd name="connsiteX51" fmla="*/ 1060704 w 3010582"/>
              <a:gd name="connsiteY51" fmla="*/ 766530 h 2595330"/>
              <a:gd name="connsiteX52" fmla="*/ 1204341 w 3010582"/>
              <a:gd name="connsiteY52" fmla="*/ 518880 h 2595330"/>
              <a:gd name="connsiteX53" fmla="*/ 1806242 w 3010582"/>
              <a:gd name="connsiteY53" fmla="*/ 518880 h 2595330"/>
              <a:gd name="connsiteX54" fmla="*/ 1861487 w 3010582"/>
              <a:gd name="connsiteY54" fmla="*/ 614130 h 2595330"/>
              <a:gd name="connsiteX55" fmla="*/ 1149096 w 3010582"/>
              <a:gd name="connsiteY55" fmla="*/ 614130 h 2595330"/>
              <a:gd name="connsiteX56" fmla="*/ 1292733 w 3010582"/>
              <a:gd name="connsiteY56" fmla="*/ 366480 h 2595330"/>
              <a:gd name="connsiteX57" fmla="*/ 1717850 w 3010582"/>
              <a:gd name="connsiteY57" fmla="*/ 366480 h 2595330"/>
              <a:gd name="connsiteX58" fmla="*/ 1773095 w 3010582"/>
              <a:gd name="connsiteY58" fmla="*/ 461730 h 2595330"/>
              <a:gd name="connsiteX59" fmla="*/ 1237488 w 3010582"/>
              <a:gd name="connsiteY59" fmla="*/ 461730 h 2595330"/>
              <a:gd name="connsiteX60" fmla="*/ 1381125 w 3010582"/>
              <a:gd name="connsiteY60" fmla="*/ 214080 h 2595330"/>
              <a:gd name="connsiteX61" fmla="*/ 1629458 w 3010582"/>
              <a:gd name="connsiteY61" fmla="*/ 214080 h 2595330"/>
              <a:gd name="connsiteX62" fmla="*/ 1684703 w 3010582"/>
              <a:gd name="connsiteY62" fmla="*/ 309330 h 2595330"/>
              <a:gd name="connsiteX63" fmla="*/ 1325880 w 3010582"/>
              <a:gd name="connsiteY63" fmla="*/ 309330 h 2595330"/>
              <a:gd name="connsiteX64" fmla="*/ 1469517 w 3010582"/>
              <a:gd name="connsiteY64" fmla="*/ 61680 h 2595330"/>
              <a:gd name="connsiteX65" fmla="*/ 1541066 w 3010582"/>
              <a:gd name="connsiteY65" fmla="*/ 61680 h 2595330"/>
              <a:gd name="connsiteX66" fmla="*/ 1596311 w 3010582"/>
              <a:gd name="connsiteY66" fmla="*/ 156930 h 2595330"/>
              <a:gd name="connsiteX67" fmla="*/ 1414272 w 3010582"/>
              <a:gd name="connsiteY67" fmla="*/ 156930 h 2595330"/>
              <a:gd name="connsiteX68" fmla="*/ 1505291 w 3010582"/>
              <a:gd name="connsiteY68" fmla="*/ 0 h 2595330"/>
              <a:gd name="connsiteX69" fmla="*/ 1507919 w 3010582"/>
              <a:gd name="connsiteY69" fmla="*/ 4530 h 2595330"/>
              <a:gd name="connsiteX70" fmla="*/ 1502664 w 3010582"/>
              <a:gd name="connsiteY70" fmla="*/ 4530 h 259533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 ang="0">
                <a:pos x="connsiteX60" y="connsiteY60"/>
              </a:cxn>
              <a:cxn ang="0">
                <a:pos x="connsiteX61" y="connsiteY61"/>
              </a:cxn>
              <a:cxn ang="0">
                <a:pos x="connsiteX62" y="connsiteY62"/>
              </a:cxn>
              <a:cxn ang="0">
                <a:pos x="connsiteX63" y="connsiteY63"/>
              </a:cxn>
              <a:cxn ang="0">
                <a:pos x="connsiteX64" y="connsiteY64"/>
              </a:cxn>
              <a:cxn ang="0">
                <a:pos x="connsiteX65" y="connsiteY65"/>
              </a:cxn>
              <a:cxn ang="0">
                <a:pos x="connsiteX66" y="connsiteY66"/>
              </a:cxn>
              <a:cxn ang="0">
                <a:pos x="connsiteX67" y="connsiteY67"/>
              </a:cxn>
              <a:cxn ang="0">
                <a:pos x="connsiteX68" y="connsiteY68"/>
              </a:cxn>
              <a:cxn ang="0">
                <a:pos x="connsiteX69" y="connsiteY69"/>
              </a:cxn>
              <a:cxn ang="0">
                <a:pos x="connsiteX70" y="connsiteY70"/>
              </a:cxn>
            </a:cxnLst>
            <a:rect l="l" t="t" r="r" b="b"/>
            <a:pathLst>
              <a:path w="3010582" h="2595330">
                <a:moveTo>
                  <a:pt x="55245" y="2500080"/>
                </a:moveTo>
                <a:lnTo>
                  <a:pt x="2955337" y="2500080"/>
                </a:lnTo>
                <a:lnTo>
                  <a:pt x="3010582" y="2595330"/>
                </a:lnTo>
                <a:lnTo>
                  <a:pt x="0" y="2595330"/>
                </a:lnTo>
                <a:close/>
                <a:moveTo>
                  <a:pt x="143637" y="2347680"/>
                </a:moveTo>
                <a:lnTo>
                  <a:pt x="2866945" y="2347680"/>
                </a:lnTo>
                <a:lnTo>
                  <a:pt x="2922190" y="2442930"/>
                </a:lnTo>
                <a:lnTo>
                  <a:pt x="88392" y="2442930"/>
                </a:lnTo>
                <a:close/>
                <a:moveTo>
                  <a:pt x="232029" y="2195280"/>
                </a:moveTo>
                <a:lnTo>
                  <a:pt x="2778554" y="2195280"/>
                </a:lnTo>
                <a:lnTo>
                  <a:pt x="2833798" y="2290530"/>
                </a:lnTo>
                <a:lnTo>
                  <a:pt x="176784" y="2290530"/>
                </a:lnTo>
                <a:close/>
                <a:moveTo>
                  <a:pt x="320421" y="2042880"/>
                </a:moveTo>
                <a:lnTo>
                  <a:pt x="2690162" y="2042880"/>
                </a:lnTo>
                <a:lnTo>
                  <a:pt x="2745407" y="2138130"/>
                </a:lnTo>
                <a:lnTo>
                  <a:pt x="265176" y="2138130"/>
                </a:lnTo>
                <a:close/>
                <a:moveTo>
                  <a:pt x="408813" y="1890480"/>
                </a:moveTo>
                <a:lnTo>
                  <a:pt x="2601770" y="1890480"/>
                </a:lnTo>
                <a:lnTo>
                  <a:pt x="2657015" y="1985730"/>
                </a:lnTo>
                <a:lnTo>
                  <a:pt x="353568" y="1985730"/>
                </a:lnTo>
                <a:close/>
                <a:moveTo>
                  <a:pt x="497205" y="1738080"/>
                </a:moveTo>
                <a:lnTo>
                  <a:pt x="2513378" y="1738080"/>
                </a:lnTo>
                <a:lnTo>
                  <a:pt x="2568623" y="1833330"/>
                </a:lnTo>
                <a:lnTo>
                  <a:pt x="441960" y="1833330"/>
                </a:lnTo>
                <a:close/>
                <a:moveTo>
                  <a:pt x="585597" y="1585680"/>
                </a:moveTo>
                <a:lnTo>
                  <a:pt x="2424986" y="1585680"/>
                </a:lnTo>
                <a:lnTo>
                  <a:pt x="2480231" y="1680930"/>
                </a:lnTo>
                <a:lnTo>
                  <a:pt x="530352" y="1680930"/>
                </a:lnTo>
                <a:close/>
                <a:moveTo>
                  <a:pt x="673989" y="1433280"/>
                </a:moveTo>
                <a:lnTo>
                  <a:pt x="2336594" y="1433280"/>
                </a:lnTo>
                <a:lnTo>
                  <a:pt x="2391839" y="1528530"/>
                </a:lnTo>
                <a:lnTo>
                  <a:pt x="618744" y="1528530"/>
                </a:lnTo>
                <a:close/>
                <a:moveTo>
                  <a:pt x="762381" y="1280880"/>
                </a:moveTo>
                <a:lnTo>
                  <a:pt x="2248202" y="1280880"/>
                </a:lnTo>
                <a:lnTo>
                  <a:pt x="2303447" y="1376130"/>
                </a:lnTo>
                <a:lnTo>
                  <a:pt x="707136" y="1376130"/>
                </a:lnTo>
                <a:close/>
                <a:moveTo>
                  <a:pt x="850773" y="1128480"/>
                </a:moveTo>
                <a:lnTo>
                  <a:pt x="2159810" y="1128480"/>
                </a:lnTo>
                <a:lnTo>
                  <a:pt x="2215055" y="1223730"/>
                </a:lnTo>
                <a:lnTo>
                  <a:pt x="795528" y="1223730"/>
                </a:lnTo>
                <a:close/>
                <a:moveTo>
                  <a:pt x="939165" y="976080"/>
                </a:moveTo>
                <a:lnTo>
                  <a:pt x="2071418" y="976080"/>
                </a:lnTo>
                <a:lnTo>
                  <a:pt x="2126663" y="1071330"/>
                </a:lnTo>
                <a:lnTo>
                  <a:pt x="883920" y="1071330"/>
                </a:lnTo>
                <a:close/>
                <a:moveTo>
                  <a:pt x="1027557" y="823680"/>
                </a:moveTo>
                <a:lnTo>
                  <a:pt x="1983026" y="823680"/>
                </a:lnTo>
                <a:lnTo>
                  <a:pt x="2038271" y="918930"/>
                </a:lnTo>
                <a:lnTo>
                  <a:pt x="972312" y="918930"/>
                </a:lnTo>
                <a:close/>
                <a:moveTo>
                  <a:pt x="1115949" y="671280"/>
                </a:moveTo>
                <a:lnTo>
                  <a:pt x="1894634" y="671280"/>
                </a:lnTo>
                <a:lnTo>
                  <a:pt x="1949879" y="766530"/>
                </a:lnTo>
                <a:lnTo>
                  <a:pt x="1060704" y="766530"/>
                </a:lnTo>
                <a:close/>
                <a:moveTo>
                  <a:pt x="1204341" y="518880"/>
                </a:moveTo>
                <a:lnTo>
                  <a:pt x="1806242" y="518880"/>
                </a:lnTo>
                <a:lnTo>
                  <a:pt x="1861487" y="614130"/>
                </a:lnTo>
                <a:lnTo>
                  <a:pt x="1149096" y="614130"/>
                </a:lnTo>
                <a:close/>
                <a:moveTo>
                  <a:pt x="1292733" y="366480"/>
                </a:moveTo>
                <a:lnTo>
                  <a:pt x="1717850" y="366480"/>
                </a:lnTo>
                <a:lnTo>
                  <a:pt x="1773095" y="461730"/>
                </a:lnTo>
                <a:lnTo>
                  <a:pt x="1237488" y="461730"/>
                </a:lnTo>
                <a:close/>
                <a:moveTo>
                  <a:pt x="1381125" y="214080"/>
                </a:moveTo>
                <a:lnTo>
                  <a:pt x="1629458" y="214080"/>
                </a:lnTo>
                <a:lnTo>
                  <a:pt x="1684703" y="309330"/>
                </a:lnTo>
                <a:lnTo>
                  <a:pt x="1325880" y="309330"/>
                </a:lnTo>
                <a:close/>
                <a:moveTo>
                  <a:pt x="1469517" y="61680"/>
                </a:moveTo>
                <a:lnTo>
                  <a:pt x="1541066" y="61680"/>
                </a:lnTo>
                <a:lnTo>
                  <a:pt x="1596311" y="156930"/>
                </a:lnTo>
                <a:lnTo>
                  <a:pt x="1414272" y="156930"/>
                </a:lnTo>
                <a:close/>
                <a:moveTo>
                  <a:pt x="1505291" y="0"/>
                </a:moveTo>
                <a:lnTo>
                  <a:pt x="1507919" y="4530"/>
                </a:lnTo>
                <a:lnTo>
                  <a:pt x="1502664" y="453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05" name="Freeform 204"/>
          <p:cNvSpPr>
            <a:spLocks noGrp="1"/>
          </p:cNvSpPr>
          <p:nvPr>
            <p:ph type="pic" sz="quarter" idx="10"/>
          </p:nvPr>
        </p:nvSpPr>
        <p:spPr>
          <a:xfrm>
            <a:off x="6353968" y="753797"/>
            <a:ext cx="5350406" cy="5350406"/>
          </a:xfrm>
          <a:custGeom>
            <a:avLst/>
            <a:gdLst>
              <a:gd name="connsiteX0" fmla="*/ 2675203 w 5350406"/>
              <a:gd name="connsiteY0" fmla="*/ 0 h 5350406"/>
              <a:gd name="connsiteX1" fmla="*/ 5350406 w 5350406"/>
              <a:gd name="connsiteY1" fmla="*/ 2675203 h 5350406"/>
              <a:gd name="connsiteX2" fmla="*/ 2675203 w 5350406"/>
              <a:gd name="connsiteY2" fmla="*/ 5350406 h 5350406"/>
              <a:gd name="connsiteX3" fmla="*/ 0 w 5350406"/>
              <a:gd name="connsiteY3" fmla="*/ 2675203 h 5350406"/>
              <a:gd name="connsiteX4" fmla="*/ 2675203 w 5350406"/>
              <a:gd name="connsiteY4" fmla="*/ 0 h 535040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350406" h="5350406">
                <a:moveTo>
                  <a:pt x="2675203" y="0"/>
                </a:moveTo>
                <a:cubicBezTo>
                  <a:pt x="4152677" y="0"/>
                  <a:pt x="5350406" y="1197729"/>
                  <a:pt x="5350406" y="2675203"/>
                </a:cubicBezTo>
                <a:cubicBezTo>
                  <a:pt x="5350406" y="4152677"/>
                  <a:pt x="4152677" y="5350406"/>
                  <a:pt x="2675203" y="5350406"/>
                </a:cubicBezTo>
                <a:cubicBezTo>
                  <a:pt x="1197729" y="5350406"/>
                  <a:pt x="0" y="4152677"/>
                  <a:pt x="0" y="2675203"/>
                </a:cubicBezTo>
                <a:cubicBezTo>
                  <a:pt x="0" y="1197729"/>
                  <a:pt x="1197729" y="0"/>
                  <a:pt x="2675203" y="0"/>
                </a:cubicBezTo>
                <a:close/>
              </a:path>
            </a:pathLst>
          </a:custGeom>
          <a:effectLst>
            <a:outerShdw blurRad="50800" dist="38100" dir="10800000" algn="r" rotWithShape="0">
              <a:prstClr val="black">
                <a:alpha val="40000"/>
              </a:prstClr>
            </a:outerShdw>
          </a:effectLst>
        </p:spPr>
        <p:txBody>
          <a:bodyPr wrap="square">
            <a:noAutofit/>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bg>
      <p:bgPr>
        <a:solidFill>
          <a:srgbClr val="E3E3E5"/>
        </a:solidFill>
        <a:effectLst/>
      </p:bgPr>
    </p:bg>
    <p:spTree>
      <p:nvGrpSpPr>
        <p:cNvPr id="1" name="Shape 61"/>
        <p:cNvGrpSpPr/>
        <p:nvPr/>
      </p:nvGrpSpPr>
      <p:grpSpPr>
        <a:xfrm>
          <a:off x="0" y="0"/>
          <a:ext cx="0" cy="0"/>
          <a:chOff x="0" y="0"/>
          <a:chExt cx="0" cy="0"/>
        </a:xfrm>
      </p:grpSpPr>
      <p:grpSp>
        <p:nvGrpSpPr>
          <p:cNvPr id="2" name="Group 1"/>
          <p:cNvGrpSpPr/>
          <p:nvPr userDrawn="1"/>
        </p:nvGrpSpPr>
        <p:grpSpPr>
          <a:xfrm>
            <a:off x="6749060" y="0"/>
            <a:ext cx="5429866" cy="6858000"/>
            <a:chOff x="6749060" y="0"/>
            <a:chExt cx="5429866" cy="6858000"/>
          </a:xfrm>
        </p:grpSpPr>
        <p:grpSp>
          <p:nvGrpSpPr>
            <p:cNvPr id="6" name="Group 5"/>
            <p:cNvGrpSpPr/>
            <p:nvPr userDrawn="1"/>
          </p:nvGrpSpPr>
          <p:grpSpPr>
            <a:xfrm>
              <a:off x="6749060" y="0"/>
              <a:ext cx="304097" cy="6858000"/>
              <a:chOff x="2433480" y="88486"/>
              <a:chExt cx="117991" cy="2660933"/>
            </a:xfrm>
            <a:solidFill>
              <a:schemeClr val="bg1"/>
            </a:solidFill>
          </p:grpSpPr>
          <p:sp>
            <p:nvSpPr>
              <p:cNvPr id="164" name="Oval 163"/>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Oval 164"/>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7" name="Oval 166"/>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Oval 167"/>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Oval 169"/>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Oval 170"/>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Oval 172"/>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Oval 173"/>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6" name="Oval 175"/>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 name="Group 6"/>
            <p:cNvGrpSpPr/>
            <p:nvPr userDrawn="1"/>
          </p:nvGrpSpPr>
          <p:grpSpPr>
            <a:xfrm>
              <a:off x="7318590" y="0"/>
              <a:ext cx="304097" cy="6858000"/>
              <a:chOff x="2433480" y="88486"/>
              <a:chExt cx="117991" cy="2660933"/>
            </a:xfrm>
            <a:solidFill>
              <a:schemeClr val="bg1"/>
            </a:solidFill>
          </p:grpSpPr>
          <p:sp>
            <p:nvSpPr>
              <p:cNvPr id="151" name="Oval 150"/>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Oval 151"/>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Oval 152"/>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Oval 153"/>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Oval 154"/>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Oval 155"/>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Oval 156"/>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Oval 157"/>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Oval 158"/>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Oval 159"/>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Oval 160"/>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Oval 161"/>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Oval 162"/>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 name="Group 7"/>
            <p:cNvGrpSpPr/>
            <p:nvPr userDrawn="1"/>
          </p:nvGrpSpPr>
          <p:grpSpPr>
            <a:xfrm>
              <a:off x="7888120" y="0"/>
              <a:ext cx="304097" cy="6858000"/>
              <a:chOff x="2433480" y="88486"/>
              <a:chExt cx="117991" cy="2660933"/>
            </a:xfrm>
            <a:solidFill>
              <a:schemeClr val="bg1"/>
            </a:solidFill>
          </p:grpSpPr>
          <p:sp>
            <p:nvSpPr>
              <p:cNvPr id="138" name="Oval 137"/>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Oval 138"/>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Oval 139"/>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Oval 141"/>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Oval 142"/>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Oval 143"/>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Oval 144"/>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Oval 145"/>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Oval 146"/>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Oval 147"/>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Oval 148"/>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Oval 149"/>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 name="Group 8"/>
            <p:cNvGrpSpPr/>
            <p:nvPr userDrawn="1"/>
          </p:nvGrpSpPr>
          <p:grpSpPr>
            <a:xfrm>
              <a:off x="8457650" y="0"/>
              <a:ext cx="304097" cy="6858000"/>
              <a:chOff x="2433480" y="88486"/>
              <a:chExt cx="117991" cy="2660933"/>
            </a:xfrm>
            <a:solidFill>
              <a:schemeClr val="bg1"/>
            </a:solidFill>
          </p:grpSpPr>
          <p:sp>
            <p:nvSpPr>
              <p:cNvPr id="125" name="Oval 124"/>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Oval 125"/>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Oval 126"/>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Oval 127"/>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0" name="Oval 129"/>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Oval 130"/>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Oval 132"/>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Oval 133"/>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Oval 135"/>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Oval 136"/>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 name="Group 11"/>
            <p:cNvGrpSpPr/>
            <p:nvPr userDrawn="1"/>
          </p:nvGrpSpPr>
          <p:grpSpPr>
            <a:xfrm>
              <a:off x="9027180" y="0"/>
              <a:ext cx="304097" cy="6858000"/>
              <a:chOff x="2433480" y="88486"/>
              <a:chExt cx="117991" cy="2660933"/>
            </a:xfrm>
            <a:solidFill>
              <a:schemeClr val="bg1"/>
            </a:solidFill>
          </p:grpSpPr>
          <p:sp>
            <p:nvSpPr>
              <p:cNvPr id="112" name="Oval 11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Oval 11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Oval 11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Oval 11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Oval 11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Oval 11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Oval 11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Oval 11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Oval 11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Oval 12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2" name="Oval 12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Oval 12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Oval 12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p:cNvGrpSpPr/>
            <p:nvPr userDrawn="1"/>
          </p:nvGrpSpPr>
          <p:grpSpPr>
            <a:xfrm>
              <a:off x="9596709" y="0"/>
              <a:ext cx="304097" cy="6858000"/>
              <a:chOff x="2433480" y="88486"/>
              <a:chExt cx="117991" cy="2660933"/>
            </a:xfrm>
            <a:solidFill>
              <a:schemeClr val="bg1"/>
            </a:solidFill>
          </p:grpSpPr>
          <p:sp>
            <p:nvSpPr>
              <p:cNvPr id="99" name="Oval 9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Oval 10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Oval 10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Oval 10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Oval 10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Oval 10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Oval 10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Oval 10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Oval 10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Oval 11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 name="Group 14"/>
            <p:cNvGrpSpPr/>
            <p:nvPr userDrawn="1"/>
          </p:nvGrpSpPr>
          <p:grpSpPr>
            <a:xfrm>
              <a:off x="10166239" y="0"/>
              <a:ext cx="304097" cy="6858000"/>
              <a:chOff x="2433480" y="88486"/>
              <a:chExt cx="117991" cy="2660933"/>
            </a:xfrm>
            <a:solidFill>
              <a:schemeClr val="bg1"/>
            </a:solidFill>
          </p:grpSpPr>
          <p:sp>
            <p:nvSpPr>
              <p:cNvPr id="86" name="Oval 85"/>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Oval 87"/>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Oval 88"/>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Oval 89"/>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Oval 90"/>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Oval 92"/>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Oval 93"/>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Oval 94"/>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Oval 95"/>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Oval 96"/>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 name="Group 15"/>
            <p:cNvGrpSpPr/>
            <p:nvPr userDrawn="1"/>
          </p:nvGrpSpPr>
          <p:grpSpPr>
            <a:xfrm>
              <a:off x="10735769" y="0"/>
              <a:ext cx="304097" cy="6858000"/>
              <a:chOff x="2433480" y="88486"/>
              <a:chExt cx="117991" cy="2660933"/>
            </a:xfrm>
            <a:solidFill>
              <a:schemeClr val="bg1"/>
            </a:solidFill>
          </p:grpSpPr>
          <p:sp>
            <p:nvSpPr>
              <p:cNvPr id="73" name="Oval 72"/>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Oval 73"/>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Oval 74"/>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Oval 75"/>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Oval 76"/>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Oval 77"/>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Oval 78"/>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Oval 79"/>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Oval 80"/>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Oval 81"/>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Oval 82"/>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Oval 84"/>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 name="Group 16"/>
            <p:cNvGrpSpPr/>
            <p:nvPr userDrawn="1"/>
          </p:nvGrpSpPr>
          <p:grpSpPr>
            <a:xfrm>
              <a:off x="11305299" y="0"/>
              <a:ext cx="304097" cy="6858000"/>
              <a:chOff x="2433480" y="88486"/>
              <a:chExt cx="117991" cy="2660933"/>
            </a:xfrm>
            <a:solidFill>
              <a:schemeClr val="bg1"/>
            </a:solidFill>
          </p:grpSpPr>
          <p:sp>
            <p:nvSpPr>
              <p:cNvPr id="60" name="Oval 59"/>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Oval 64"/>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Oval 66"/>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Oval 67"/>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Oval 68"/>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Oval 69"/>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Oval 70"/>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Oval 71"/>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8" name="Group 17"/>
            <p:cNvGrpSpPr/>
            <p:nvPr userDrawn="1"/>
          </p:nvGrpSpPr>
          <p:grpSpPr>
            <a:xfrm>
              <a:off x="11874829" y="0"/>
              <a:ext cx="304097" cy="6858000"/>
              <a:chOff x="2433480" y="88486"/>
              <a:chExt cx="117991" cy="2660933"/>
            </a:xfrm>
            <a:solidFill>
              <a:schemeClr val="bg1"/>
            </a:solidFill>
          </p:grpSpPr>
          <p:sp>
            <p:nvSpPr>
              <p:cNvPr id="47" name="Oval 46"/>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Oval 51"/>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181" name="Oval 180"/>
          <p:cNvSpPr/>
          <p:nvPr userDrawn="1"/>
        </p:nvSpPr>
        <p:spPr>
          <a:xfrm>
            <a:off x="7100040" y="3701906"/>
            <a:ext cx="1975752" cy="1975752"/>
          </a:xfrm>
          <a:prstGeom prst="ellipse">
            <a:avLst/>
          </a:prstGeom>
          <a:solidFill>
            <a:srgbClr val="0EC2D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Oval 179"/>
          <p:cNvSpPr/>
          <p:nvPr userDrawn="1"/>
        </p:nvSpPr>
        <p:spPr>
          <a:xfrm>
            <a:off x="8980297" y="1008087"/>
            <a:ext cx="2909887" cy="2909887"/>
          </a:xfrm>
          <a:prstGeom prst="ellipse">
            <a:avLst/>
          </a:prstGeom>
          <a:solidFill>
            <a:srgbClr val="6766CC"/>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Shape 48"/>
          <p:cNvSpPr txBox="1">
            <a:spLocks noGrp="1"/>
          </p:cNvSpPr>
          <p:nvPr>
            <p:ph type="body" idx="11"/>
          </p:nvPr>
        </p:nvSpPr>
        <p:spPr>
          <a:xfrm>
            <a:off x="359802" y="24649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3556657" y="24649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359802" y="1247272"/>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77" name="Diamond 176"/>
          <p:cNvSpPr/>
          <p:nvPr userDrawn="1"/>
        </p:nvSpPr>
        <p:spPr>
          <a:xfrm>
            <a:off x="6723133" y="736540"/>
            <a:ext cx="5384923" cy="5384923"/>
          </a:xfrm>
          <a:prstGeom prst="diamond">
            <a:avLst/>
          </a:pr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Freeform 178"/>
          <p:cNvSpPr>
            <a:spLocks noGrp="1"/>
          </p:cNvSpPr>
          <p:nvPr>
            <p:ph type="pic" sz="quarter" idx="13"/>
          </p:nvPr>
        </p:nvSpPr>
        <p:spPr>
          <a:xfrm>
            <a:off x="7106017" y="1119424"/>
            <a:ext cx="4619155" cy="4619155"/>
          </a:xfrm>
          <a:custGeom>
            <a:avLst/>
            <a:gdLst>
              <a:gd name="connsiteX0" fmla="*/ 2692462 w 5384923"/>
              <a:gd name="connsiteY0" fmla="*/ 0 h 5384923"/>
              <a:gd name="connsiteX1" fmla="*/ 5384923 w 5384923"/>
              <a:gd name="connsiteY1" fmla="*/ 2692462 h 5384923"/>
              <a:gd name="connsiteX2" fmla="*/ 2692462 w 5384923"/>
              <a:gd name="connsiteY2" fmla="*/ 5384923 h 5384923"/>
              <a:gd name="connsiteX3" fmla="*/ 0 w 5384923"/>
              <a:gd name="connsiteY3" fmla="*/ 2692462 h 5384923"/>
            </a:gdLst>
            <a:ahLst/>
            <a:cxnLst>
              <a:cxn ang="0">
                <a:pos x="connsiteX0" y="connsiteY0"/>
              </a:cxn>
              <a:cxn ang="0">
                <a:pos x="connsiteX1" y="connsiteY1"/>
              </a:cxn>
              <a:cxn ang="0">
                <a:pos x="connsiteX2" y="connsiteY2"/>
              </a:cxn>
              <a:cxn ang="0">
                <a:pos x="connsiteX3" y="connsiteY3"/>
              </a:cxn>
            </a:cxnLst>
            <a:rect l="l" t="t" r="r" b="b"/>
            <a:pathLst>
              <a:path w="5384923" h="5384923">
                <a:moveTo>
                  <a:pt x="2692462" y="0"/>
                </a:moveTo>
                <a:lnTo>
                  <a:pt x="5384923" y="2692462"/>
                </a:lnTo>
                <a:lnTo>
                  <a:pt x="2692462" y="5384923"/>
                </a:lnTo>
                <a:lnTo>
                  <a:pt x="0" y="2692462"/>
                </a:lnTo>
                <a:close/>
              </a:path>
            </a:pathLst>
          </a:custGeom>
          <a:effectLst>
            <a:outerShdw blurRad="63500" sx="102000" sy="102000" algn="ctr" rotWithShape="0">
              <a:prstClr val="black">
                <a:alpha val="40000"/>
              </a:prstClr>
            </a:outerShdw>
          </a:effectLst>
        </p:spPr>
        <p:txBody>
          <a:bodyPr wrap="square">
            <a:noAutofit/>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solidFill>
          <a:srgbClr val="E3E3E5"/>
        </a:solidFill>
        <a:effectLst/>
      </p:bgPr>
    </p:bg>
    <p:spTree>
      <p:nvGrpSpPr>
        <p:cNvPr id="1" name="Shape 77"/>
        <p:cNvGrpSpPr/>
        <p:nvPr/>
      </p:nvGrpSpPr>
      <p:grpSpPr>
        <a:xfrm>
          <a:off x="0" y="0"/>
          <a:ext cx="0" cy="0"/>
          <a:chOff x="0" y="0"/>
          <a:chExt cx="0" cy="0"/>
        </a:xfrm>
      </p:grpSpPr>
      <p:sp>
        <p:nvSpPr>
          <p:cNvPr id="41" name="Oval 40"/>
          <p:cNvSpPr/>
          <p:nvPr userDrawn="1"/>
        </p:nvSpPr>
        <p:spPr>
          <a:xfrm>
            <a:off x="160636" y="4739988"/>
            <a:ext cx="2104421" cy="2104421"/>
          </a:xfrm>
          <a:prstGeom prst="ellipse">
            <a:avLst/>
          </a:prstGeom>
          <a:solidFill>
            <a:srgbClr val="6766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Oval 41"/>
          <p:cNvSpPr/>
          <p:nvPr userDrawn="1"/>
        </p:nvSpPr>
        <p:spPr>
          <a:xfrm>
            <a:off x="9179541" y="619946"/>
            <a:ext cx="2909887" cy="2909887"/>
          </a:xfrm>
          <a:prstGeom prst="ellipse">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userDrawn="1"/>
        </p:nvSpPr>
        <p:spPr>
          <a:xfrm>
            <a:off x="0" y="1581149"/>
            <a:ext cx="12192000" cy="4895851"/>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79"/>
          <p:cNvSpPr txBox="1">
            <a:spLocks noGrp="1"/>
          </p:cNvSpPr>
          <p:nvPr>
            <p:ph type="body" idx="15"/>
          </p:nvPr>
        </p:nvSpPr>
        <p:spPr>
          <a:xfrm>
            <a:off x="2907994" y="2409790"/>
            <a:ext cx="2906841" cy="1250378"/>
          </a:xfrm>
          <a:prstGeom prst="rect">
            <a:avLst/>
          </a:prstGeom>
        </p:spPr>
        <p:txBody>
          <a:bodyPr lIns="91425" tIns="91425" rIns="91425" bIns="91425" anchor="t" anchorCtr="0">
            <a:normAutofit/>
          </a:bodyPr>
          <a:lstStyle>
            <a:lvl1pPr lvl="0" algn="ctr"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907994" y="430518"/>
            <a:ext cx="6255056" cy="670029"/>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2907994" y="4614387"/>
            <a:ext cx="2906841" cy="1250378"/>
          </a:xfrm>
          <a:prstGeom prst="rect">
            <a:avLst/>
          </a:prstGeom>
        </p:spPr>
        <p:txBody>
          <a:bodyPr lIns="91425" tIns="91425" rIns="91425" bIns="91425" anchor="t" anchorCtr="0">
            <a:normAutofit/>
          </a:bodyPr>
          <a:lstStyle>
            <a:lvl1pPr lvl="0" algn="ctr"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6256209" y="2409790"/>
            <a:ext cx="2906841" cy="1250378"/>
          </a:xfrm>
          <a:prstGeom prst="rect">
            <a:avLst/>
          </a:prstGeom>
        </p:spPr>
        <p:txBody>
          <a:bodyPr lIns="91425" tIns="91425" rIns="91425" bIns="91425" anchor="t" anchorCtr="0">
            <a:normAutofit/>
          </a:bodyPr>
          <a:lstStyle>
            <a:lvl1pPr lvl="0" algn="ctr"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6256209" y="4614387"/>
            <a:ext cx="2906841" cy="1250378"/>
          </a:xfrm>
          <a:prstGeom prst="rect">
            <a:avLst/>
          </a:prstGeom>
        </p:spPr>
        <p:txBody>
          <a:bodyPr lIns="91425" tIns="91425" rIns="91425" bIns="91425" anchor="t" anchorCtr="0">
            <a:normAutofit/>
          </a:bodyPr>
          <a:lstStyle>
            <a:lvl1pPr lvl="0" algn="ctr"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9" name="Group 8"/>
          <p:cNvGrpSpPr/>
          <p:nvPr userDrawn="1"/>
        </p:nvGrpSpPr>
        <p:grpSpPr>
          <a:xfrm rot="16200000">
            <a:off x="-1425576" y="2970074"/>
            <a:ext cx="5276850" cy="2499002"/>
            <a:chOff x="800100" y="2438400"/>
            <a:chExt cx="3257550" cy="4133850"/>
          </a:xfrm>
          <a:solidFill>
            <a:schemeClr val="bg1"/>
          </a:solidFill>
        </p:grpSpPr>
        <p:sp>
          <p:nvSpPr>
            <p:cNvPr id="11" name="Rectangle 10"/>
            <p:cNvSpPr/>
            <p:nvPr userDrawn="1"/>
          </p:nvSpPr>
          <p:spPr>
            <a:xfrm>
              <a:off x="800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userDrawn="1"/>
          </p:nvSpPr>
          <p:spPr>
            <a:xfrm>
              <a:off x="952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1104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p:cNvSpPr/>
            <p:nvPr userDrawn="1"/>
          </p:nvSpPr>
          <p:spPr>
            <a:xfrm>
              <a:off x="1257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p:cNvSpPr/>
            <p:nvPr userDrawn="1"/>
          </p:nvSpPr>
          <p:spPr>
            <a:xfrm>
              <a:off x="1409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p:cNvSpPr/>
            <p:nvPr userDrawn="1"/>
          </p:nvSpPr>
          <p:spPr>
            <a:xfrm>
              <a:off x="1562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p:cNvSpPr/>
            <p:nvPr userDrawn="1"/>
          </p:nvSpPr>
          <p:spPr>
            <a:xfrm>
              <a:off x="1714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p:cNvSpPr/>
            <p:nvPr userDrawn="1"/>
          </p:nvSpPr>
          <p:spPr>
            <a:xfrm>
              <a:off x="1866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p:cNvSpPr/>
            <p:nvPr userDrawn="1"/>
          </p:nvSpPr>
          <p:spPr>
            <a:xfrm>
              <a:off x="2019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p:cNvSpPr/>
            <p:nvPr userDrawn="1"/>
          </p:nvSpPr>
          <p:spPr>
            <a:xfrm>
              <a:off x="2171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p:cNvSpPr/>
            <p:nvPr userDrawn="1"/>
          </p:nvSpPr>
          <p:spPr>
            <a:xfrm>
              <a:off x="2324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p:cNvSpPr/>
            <p:nvPr userDrawn="1"/>
          </p:nvSpPr>
          <p:spPr>
            <a:xfrm>
              <a:off x="2476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p:cNvSpPr/>
            <p:nvPr userDrawn="1"/>
          </p:nvSpPr>
          <p:spPr>
            <a:xfrm>
              <a:off x="2628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p:cNvSpPr/>
            <p:nvPr userDrawn="1"/>
          </p:nvSpPr>
          <p:spPr>
            <a:xfrm>
              <a:off x="2781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p:cNvSpPr/>
            <p:nvPr userDrawn="1"/>
          </p:nvSpPr>
          <p:spPr>
            <a:xfrm>
              <a:off x="2933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p:cNvSpPr/>
            <p:nvPr userDrawn="1"/>
          </p:nvSpPr>
          <p:spPr>
            <a:xfrm>
              <a:off x="3086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ectangle 27"/>
            <p:cNvSpPr/>
            <p:nvPr userDrawn="1"/>
          </p:nvSpPr>
          <p:spPr>
            <a:xfrm>
              <a:off x="3238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Rectangle 28"/>
            <p:cNvSpPr/>
            <p:nvPr userDrawn="1"/>
          </p:nvSpPr>
          <p:spPr>
            <a:xfrm>
              <a:off x="3390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Rectangle 29"/>
            <p:cNvSpPr/>
            <p:nvPr userDrawn="1"/>
          </p:nvSpPr>
          <p:spPr>
            <a:xfrm>
              <a:off x="3543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Rectangle 30"/>
            <p:cNvSpPr/>
            <p:nvPr userDrawn="1"/>
          </p:nvSpPr>
          <p:spPr>
            <a:xfrm>
              <a:off x="3695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ectangle 31"/>
            <p:cNvSpPr/>
            <p:nvPr userDrawn="1"/>
          </p:nvSpPr>
          <p:spPr>
            <a:xfrm>
              <a:off x="3848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Rectangle 32"/>
            <p:cNvSpPr/>
            <p:nvPr userDrawn="1"/>
          </p:nvSpPr>
          <p:spPr>
            <a:xfrm>
              <a:off x="4000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 name="Oval 9"/>
          <p:cNvSpPr/>
          <p:nvPr userDrawn="1"/>
        </p:nvSpPr>
        <p:spPr>
          <a:xfrm>
            <a:off x="843879" y="1316176"/>
            <a:ext cx="737937" cy="737937"/>
          </a:xfrm>
          <a:prstGeom prst="ellipse">
            <a:avLst/>
          </a:prstGeom>
          <a:solidFill>
            <a:srgbClr val="EC375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Freeform 39"/>
          <p:cNvSpPr/>
          <p:nvPr userDrawn="1"/>
        </p:nvSpPr>
        <p:spPr>
          <a:xfrm rot="16200000">
            <a:off x="8813205" y="2661318"/>
            <a:ext cx="3980524" cy="2777066"/>
          </a:xfrm>
          <a:custGeom>
            <a:avLst/>
            <a:gdLst>
              <a:gd name="connsiteX0" fmla="*/ 1996270 w 3980524"/>
              <a:gd name="connsiteY0" fmla="*/ 8382 h 2777066"/>
              <a:gd name="connsiteX1" fmla="*/ 1984254 w 3980524"/>
              <a:gd name="connsiteY1" fmla="*/ 8382 h 2777066"/>
              <a:gd name="connsiteX2" fmla="*/ 1990261 w 3980524"/>
              <a:gd name="connsiteY2" fmla="*/ 0 h 2777066"/>
              <a:gd name="connsiteX3" fmla="*/ 2198376 w 3980524"/>
              <a:gd name="connsiteY3" fmla="*/ 290386 h 2777066"/>
              <a:gd name="connsiteX4" fmla="*/ 1782149 w 3980524"/>
              <a:gd name="connsiteY4" fmla="*/ 290386 h 2777066"/>
              <a:gd name="connsiteX5" fmla="*/ 1908465 w 3980524"/>
              <a:gd name="connsiteY5" fmla="*/ 114134 h 2777066"/>
              <a:gd name="connsiteX6" fmla="*/ 2072059 w 3980524"/>
              <a:gd name="connsiteY6" fmla="*/ 114134 h 2777066"/>
              <a:gd name="connsiteX7" fmla="*/ 2400482 w 3980524"/>
              <a:gd name="connsiteY7" fmla="*/ 572390 h 2777066"/>
              <a:gd name="connsiteX8" fmla="*/ 1580042 w 3980524"/>
              <a:gd name="connsiteY8" fmla="*/ 572390 h 2777066"/>
              <a:gd name="connsiteX9" fmla="*/ 1706359 w 3980524"/>
              <a:gd name="connsiteY9" fmla="*/ 396138 h 2777066"/>
              <a:gd name="connsiteX10" fmla="*/ 2274166 w 3980524"/>
              <a:gd name="connsiteY10" fmla="*/ 396138 h 2777066"/>
              <a:gd name="connsiteX11" fmla="*/ 2602588 w 3980524"/>
              <a:gd name="connsiteY11" fmla="*/ 854394 h 2777066"/>
              <a:gd name="connsiteX12" fmla="*/ 1377936 w 3980524"/>
              <a:gd name="connsiteY12" fmla="*/ 854394 h 2777066"/>
              <a:gd name="connsiteX13" fmla="*/ 1504253 w 3980524"/>
              <a:gd name="connsiteY13" fmla="*/ 678142 h 2777066"/>
              <a:gd name="connsiteX14" fmla="*/ 2476272 w 3980524"/>
              <a:gd name="connsiteY14" fmla="*/ 678142 h 2777066"/>
              <a:gd name="connsiteX15" fmla="*/ 2804694 w 3980524"/>
              <a:gd name="connsiteY15" fmla="*/ 1136398 h 2777066"/>
              <a:gd name="connsiteX16" fmla="*/ 1175830 w 3980524"/>
              <a:gd name="connsiteY16" fmla="*/ 1136398 h 2777066"/>
              <a:gd name="connsiteX17" fmla="*/ 1302147 w 3980524"/>
              <a:gd name="connsiteY17" fmla="*/ 960146 h 2777066"/>
              <a:gd name="connsiteX18" fmla="*/ 2678378 w 3980524"/>
              <a:gd name="connsiteY18" fmla="*/ 960146 h 2777066"/>
              <a:gd name="connsiteX19" fmla="*/ 3006800 w 3980524"/>
              <a:gd name="connsiteY19" fmla="*/ 1418402 h 2777066"/>
              <a:gd name="connsiteX20" fmla="*/ 973724 w 3980524"/>
              <a:gd name="connsiteY20" fmla="*/ 1418402 h 2777066"/>
              <a:gd name="connsiteX21" fmla="*/ 1100041 w 3980524"/>
              <a:gd name="connsiteY21" fmla="*/ 1242150 h 2777066"/>
              <a:gd name="connsiteX22" fmla="*/ 2880483 w 3980524"/>
              <a:gd name="connsiteY22" fmla="*/ 1242150 h 2777066"/>
              <a:gd name="connsiteX23" fmla="*/ 3208906 w 3980524"/>
              <a:gd name="connsiteY23" fmla="*/ 1700406 h 2777066"/>
              <a:gd name="connsiteX24" fmla="*/ 771618 w 3980524"/>
              <a:gd name="connsiteY24" fmla="*/ 1700406 h 2777066"/>
              <a:gd name="connsiteX25" fmla="*/ 897935 w 3980524"/>
              <a:gd name="connsiteY25" fmla="*/ 1524154 h 2777066"/>
              <a:gd name="connsiteX26" fmla="*/ 3082589 w 3980524"/>
              <a:gd name="connsiteY26" fmla="*/ 1524154 h 2777066"/>
              <a:gd name="connsiteX27" fmla="*/ 3411012 w 3980524"/>
              <a:gd name="connsiteY27" fmla="*/ 1982410 h 2777066"/>
              <a:gd name="connsiteX28" fmla="*/ 569512 w 3980524"/>
              <a:gd name="connsiteY28" fmla="*/ 1982410 h 2777066"/>
              <a:gd name="connsiteX29" fmla="*/ 695829 w 3980524"/>
              <a:gd name="connsiteY29" fmla="*/ 1806158 h 2777066"/>
              <a:gd name="connsiteX30" fmla="*/ 3284696 w 3980524"/>
              <a:gd name="connsiteY30" fmla="*/ 1806158 h 2777066"/>
              <a:gd name="connsiteX31" fmla="*/ 3613118 w 3980524"/>
              <a:gd name="connsiteY31" fmla="*/ 2264414 h 2777066"/>
              <a:gd name="connsiteX32" fmla="*/ 367406 w 3980524"/>
              <a:gd name="connsiteY32" fmla="*/ 2264414 h 2777066"/>
              <a:gd name="connsiteX33" fmla="*/ 493723 w 3980524"/>
              <a:gd name="connsiteY33" fmla="*/ 2088162 h 2777066"/>
              <a:gd name="connsiteX34" fmla="*/ 3486802 w 3980524"/>
              <a:gd name="connsiteY34" fmla="*/ 2088162 h 2777066"/>
              <a:gd name="connsiteX35" fmla="*/ 3815224 w 3980524"/>
              <a:gd name="connsiteY35" fmla="*/ 2546418 h 2777066"/>
              <a:gd name="connsiteX36" fmla="*/ 165300 w 3980524"/>
              <a:gd name="connsiteY36" fmla="*/ 2546418 h 2777066"/>
              <a:gd name="connsiteX37" fmla="*/ 291617 w 3980524"/>
              <a:gd name="connsiteY37" fmla="*/ 2370166 h 2777066"/>
              <a:gd name="connsiteX38" fmla="*/ 3688908 w 3980524"/>
              <a:gd name="connsiteY38" fmla="*/ 2370166 h 2777066"/>
              <a:gd name="connsiteX39" fmla="*/ 3980524 w 3980524"/>
              <a:gd name="connsiteY39" fmla="*/ 2777066 h 2777066"/>
              <a:gd name="connsiteX40" fmla="*/ 0 w 3980524"/>
              <a:gd name="connsiteY40" fmla="*/ 2777066 h 2777066"/>
              <a:gd name="connsiteX41" fmla="*/ 89511 w 3980524"/>
              <a:gd name="connsiteY41" fmla="*/ 2652170 h 2777066"/>
              <a:gd name="connsiteX42" fmla="*/ 3891014 w 3980524"/>
              <a:gd name="connsiteY42" fmla="*/ 2652170 h 277706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Lst>
            <a:rect l="l" t="t" r="r" b="b"/>
            <a:pathLst>
              <a:path w="3980524" h="2777066">
                <a:moveTo>
                  <a:pt x="1996270" y="8382"/>
                </a:moveTo>
                <a:lnTo>
                  <a:pt x="1984254" y="8382"/>
                </a:lnTo>
                <a:lnTo>
                  <a:pt x="1990261" y="0"/>
                </a:lnTo>
                <a:close/>
                <a:moveTo>
                  <a:pt x="2198376" y="290386"/>
                </a:moveTo>
                <a:lnTo>
                  <a:pt x="1782149" y="290386"/>
                </a:lnTo>
                <a:lnTo>
                  <a:pt x="1908465" y="114134"/>
                </a:lnTo>
                <a:lnTo>
                  <a:pt x="2072059" y="114134"/>
                </a:lnTo>
                <a:close/>
                <a:moveTo>
                  <a:pt x="2400482" y="572390"/>
                </a:moveTo>
                <a:lnTo>
                  <a:pt x="1580042" y="572390"/>
                </a:lnTo>
                <a:lnTo>
                  <a:pt x="1706359" y="396138"/>
                </a:lnTo>
                <a:lnTo>
                  <a:pt x="2274166" y="396138"/>
                </a:lnTo>
                <a:close/>
                <a:moveTo>
                  <a:pt x="2602588" y="854394"/>
                </a:moveTo>
                <a:lnTo>
                  <a:pt x="1377936" y="854394"/>
                </a:lnTo>
                <a:lnTo>
                  <a:pt x="1504253" y="678142"/>
                </a:lnTo>
                <a:lnTo>
                  <a:pt x="2476272" y="678142"/>
                </a:lnTo>
                <a:close/>
                <a:moveTo>
                  <a:pt x="2804694" y="1136398"/>
                </a:moveTo>
                <a:lnTo>
                  <a:pt x="1175830" y="1136398"/>
                </a:lnTo>
                <a:lnTo>
                  <a:pt x="1302147" y="960146"/>
                </a:lnTo>
                <a:lnTo>
                  <a:pt x="2678378" y="960146"/>
                </a:lnTo>
                <a:close/>
                <a:moveTo>
                  <a:pt x="3006800" y="1418402"/>
                </a:moveTo>
                <a:lnTo>
                  <a:pt x="973724" y="1418402"/>
                </a:lnTo>
                <a:lnTo>
                  <a:pt x="1100041" y="1242150"/>
                </a:lnTo>
                <a:lnTo>
                  <a:pt x="2880483" y="1242150"/>
                </a:lnTo>
                <a:close/>
                <a:moveTo>
                  <a:pt x="3208906" y="1700406"/>
                </a:moveTo>
                <a:lnTo>
                  <a:pt x="771618" y="1700406"/>
                </a:lnTo>
                <a:lnTo>
                  <a:pt x="897935" y="1524154"/>
                </a:lnTo>
                <a:lnTo>
                  <a:pt x="3082589" y="1524154"/>
                </a:lnTo>
                <a:close/>
                <a:moveTo>
                  <a:pt x="3411012" y="1982410"/>
                </a:moveTo>
                <a:lnTo>
                  <a:pt x="569512" y="1982410"/>
                </a:lnTo>
                <a:lnTo>
                  <a:pt x="695829" y="1806158"/>
                </a:lnTo>
                <a:lnTo>
                  <a:pt x="3284696" y="1806158"/>
                </a:lnTo>
                <a:close/>
                <a:moveTo>
                  <a:pt x="3613118" y="2264414"/>
                </a:moveTo>
                <a:lnTo>
                  <a:pt x="367406" y="2264414"/>
                </a:lnTo>
                <a:lnTo>
                  <a:pt x="493723" y="2088162"/>
                </a:lnTo>
                <a:lnTo>
                  <a:pt x="3486802" y="2088162"/>
                </a:lnTo>
                <a:close/>
                <a:moveTo>
                  <a:pt x="3815224" y="2546418"/>
                </a:moveTo>
                <a:lnTo>
                  <a:pt x="165300" y="2546418"/>
                </a:lnTo>
                <a:lnTo>
                  <a:pt x="291617" y="2370166"/>
                </a:lnTo>
                <a:lnTo>
                  <a:pt x="3688908" y="2370166"/>
                </a:lnTo>
                <a:close/>
                <a:moveTo>
                  <a:pt x="3980524" y="2777066"/>
                </a:moveTo>
                <a:lnTo>
                  <a:pt x="0" y="2777066"/>
                </a:lnTo>
                <a:lnTo>
                  <a:pt x="89511" y="2652170"/>
                </a:lnTo>
                <a:lnTo>
                  <a:pt x="3891014" y="265217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rgbClr val="E3E3E5"/>
        </a:solidFill>
        <a:effectLst/>
      </p:bgPr>
    </p:bg>
    <p:spTree>
      <p:nvGrpSpPr>
        <p:cNvPr id="1" name="Shape 94"/>
        <p:cNvGrpSpPr/>
        <p:nvPr/>
      </p:nvGrpSpPr>
      <p:grpSpPr>
        <a:xfrm>
          <a:off x="0" y="0"/>
          <a:ext cx="0" cy="0"/>
          <a:chOff x="0" y="0"/>
          <a:chExt cx="0" cy="0"/>
        </a:xfrm>
      </p:grpSpPr>
      <p:sp>
        <p:nvSpPr>
          <p:cNvPr id="2" name="Rectangle 1"/>
          <p:cNvSpPr/>
          <p:nvPr userDrawn="1"/>
        </p:nvSpPr>
        <p:spPr>
          <a:xfrm>
            <a:off x="209550" y="228600"/>
            <a:ext cx="11772900" cy="6400800"/>
          </a:xfrm>
          <a:prstGeom prst="rect">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p:cNvGrpSpPr/>
          <p:nvPr userDrawn="1"/>
        </p:nvGrpSpPr>
        <p:grpSpPr>
          <a:xfrm rot="16200000">
            <a:off x="-2188300" y="3100713"/>
            <a:ext cx="5276850" cy="900250"/>
            <a:chOff x="800100" y="2438400"/>
            <a:chExt cx="3257550" cy="4133850"/>
          </a:xfrm>
          <a:solidFill>
            <a:schemeClr val="bg1"/>
          </a:solidFill>
        </p:grpSpPr>
        <p:sp>
          <p:nvSpPr>
            <p:cNvPr id="5" name="Rectangle 4"/>
            <p:cNvSpPr/>
            <p:nvPr userDrawn="1"/>
          </p:nvSpPr>
          <p:spPr>
            <a:xfrm>
              <a:off x="800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a:off x="952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1104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1257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p:cNvSpPr/>
            <p:nvPr userDrawn="1"/>
          </p:nvSpPr>
          <p:spPr>
            <a:xfrm>
              <a:off x="1409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1562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1714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userDrawn="1"/>
          </p:nvSpPr>
          <p:spPr>
            <a:xfrm>
              <a:off x="1866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2019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p:cNvSpPr/>
            <p:nvPr userDrawn="1"/>
          </p:nvSpPr>
          <p:spPr>
            <a:xfrm>
              <a:off x="2171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p:cNvSpPr/>
            <p:nvPr userDrawn="1"/>
          </p:nvSpPr>
          <p:spPr>
            <a:xfrm>
              <a:off x="2324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p:cNvSpPr/>
            <p:nvPr userDrawn="1"/>
          </p:nvSpPr>
          <p:spPr>
            <a:xfrm>
              <a:off x="2476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p:cNvSpPr/>
            <p:nvPr userDrawn="1"/>
          </p:nvSpPr>
          <p:spPr>
            <a:xfrm>
              <a:off x="2628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p:cNvSpPr/>
            <p:nvPr userDrawn="1"/>
          </p:nvSpPr>
          <p:spPr>
            <a:xfrm>
              <a:off x="2781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p:cNvSpPr/>
            <p:nvPr userDrawn="1"/>
          </p:nvSpPr>
          <p:spPr>
            <a:xfrm>
              <a:off x="2933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p:cNvSpPr/>
            <p:nvPr userDrawn="1"/>
          </p:nvSpPr>
          <p:spPr>
            <a:xfrm>
              <a:off x="3086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p:cNvSpPr/>
            <p:nvPr userDrawn="1"/>
          </p:nvSpPr>
          <p:spPr>
            <a:xfrm>
              <a:off x="3238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p:cNvSpPr/>
            <p:nvPr userDrawn="1"/>
          </p:nvSpPr>
          <p:spPr>
            <a:xfrm>
              <a:off x="3390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p:cNvSpPr/>
            <p:nvPr userDrawn="1"/>
          </p:nvSpPr>
          <p:spPr>
            <a:xfrm>
              <a:off x="3543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p:cNvSpPr/>
            <p:nvPr userDrawn="1"/>
          </p:nvSpPr>
          <p:spPr>
            <a:xfrm>
              <a:off x="3695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p:cNvSpPr/>
            <p:nvPr userDrawn="1"/>
          </p:nvSpPr>
          <p:spPr>
            <a:xfrm>
              <a:off x="3848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p:cNvSpPr/>
            <p:nvPr userDrawn="1"/>
          </p:nvSpPr>
          <p:spPr>
            <a:xfrm>
              <a:off x="4000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0" name="Freeform 29"/>
          <p:cNvSpPr/>
          <p:nvPr userDrawn="1"/>
        </p:nvSpPr>
        <p:spPr>
          <a:xfrm rot="16200000">
            <a:off x="10702915" y="2614875"/>
            <a:ext cx="1754276" cy="1223895"/>
          </a:xfrm>
          <a:custGeom>
            <a:avLst/>
            <a:gdLst>
              <a:gd name="connsiteX0" fmla="*/ 881610 w 1754276"/>
              <a:gd name="connsiteY0" fmla="*/ 6240 h 1223895"/>
              <a:gd name="connsiteX1" fmla="*/ 872666 w 1754276"/>
              <a:gd name="connsiteY1" fmla="*/ 6240 h 1223895"/>
              <a:gd name="connsiteX2" fmla="*/ 877137 w 1754276"/>
              <a:gd name="connsiteY2" fmla="*/ 0 h 1223895"/>
              <a:gd name="connsiteX3" fmla="*/ 1032024 w 1754276"/>
              <a:gd name="connsiteY3" fmla="*/ 216117 h 1223895"/>
              <a:gd name="connsiteX4" fmla="*/ 722253 w 1754276"/>
              <a:gd name="connsiteY4" fmla="*/ 216117 h 1223895"/>
              <a:gd name="connsiteX5" fmla="*/ 816262 w 1754276"/>
              <a:gd name="connsiteY5" fmla="*/ 84944 h 1223895"/>
              <a:gd name="connsiteX6" fmla="*/ 938014 w 1754276"/>
              <a:gd name="connsiteY6" fmla="*/ 84944 h 1223895"/>
              <a:gd name="connsiteX7" fmla="*/ 1182438 w 1754276"/>
              <a:gd name="connsiteY7" fmla="*/ 425994 h 1223895"/>
              <a:gd name="connsiteX8" fmla="*/ 571838 w 1754276"/>
              <a:gd name="connsiteY8" fmla="*/ 425994 h 1223895"/>
              <a:gd name="connsiteX9" fmla="*/ 665848 w 1754276"/>
              <a:gd name="connsiteY9" fmla="*/ 294821 h 1223895"/>
              <a:gd name="connsiteX10" fmla="*/ 1088429 w 1754276"/>
              <a:gd name="connsiteY10" fmla="*/ 294821 h 1223895"/>
              <a:gd name="connsiteX11" fmla="*/ 1332852 w 1754276"/>
              <a:gd name="connsiteY11" fmla="*/ 635871 h 1223895"/>
              <a:gd name="connsiteX12" fmla="*/ 421424 w 1754276"/>
              <a:gd name="connsiteY12" fmla="*/ 635871 h 1223895"/>
              <a:gd name="connsiteX13" fmla="*/ 515433 w 1754276"/>
              <a:gd name="connsiteY13" fmla="*/ 504698 h 1223895"/>
              <a:gd name="connsiteX14" fmla="*/ 1238843 w 1754276"/>
              <a:gd name="connsiteY14" fmla="*/ 504698 h 1223895"/>
              <a:gd name="connsiteX15" fmla="*/ 1483266 w 1754276"/>
              <a:gd name="connsiteY15" fmla="*/ 845748 h 1223895"/>
              <a:gd name="connsiteX16" fmla="*/ 271010 w 1754276"/>
              <a:gd name="connsiteY16" fmla="*/ 845748 h 1223895"/>
              <a:gd name="connsiteX17" fmla="*/ 365019 w 1754276"/>
              <a:gd name="connsiteY17" fmla="*/ 714575 h 1223895"/>
              <a:gd name="connsiteX18" fmla="*/ 1389257 w 1754276"/>
              <a:gd name="connsiteY18" fmla="*/ 714575 h 1223895"/>
              <a:gd name="connsiteX19" fmla="*/ 1633680 w 1754276"/>
              <a:gd name="connsiteY19" fmla="*/ 1055625 h 1223895"/>
              <a:gd name="connsiteX20" fmla="*/ 120596 w 1754276"/>
              <a:gd name="connsiteY20" fmla="*/ 1055625 h 1223895"/>
              <a:gd name="connsiteX21" fmla="*/ 214605 w 1754276"/>
              <a:gd name="connsiteY21" fmla="*/ 924452 h 1223895"/>
              <a:gd name="connsiteX22" fmla="*/ 1539671 w 1754276"/>
              <a:gd name="connsiteY22" fmla="*/ 924452 h 1223895"/>
              <a:gd name="connsiteX23" fmla="*/ 1754276 w 1754276"/>
              <a:gd name="connsiteY23" fmla="*/ 1223895 h 1223895"/>
              <a:gd name="connsiteX24" fmla="*/ 0 w 1754276"/>
              <a:gd name="connsiteY24" fmla="*/ 1223895 h 1223895"/>
              <a:gd name="connsiteX25" fmla="*/ 64191 w 1754276"/>
              <a:gd name="connsiteY25" fmla="*/ 1134329 h 1223895"/>
              <a:gd name="connsiteX26" fmla="*/ 1690085 w 1754276"/>
              <a:gd name="connsiteY26" fmla="*/ 1134329 h 122389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Lst>
            <a:rect l="l" t="t" r="r" b="b"/>
            <a:pathLst>
              <a:path w="1754276" h="1223895">
                <a:moveTo>
                  <a:pt x="881610" y="6240"/>
                </a:moveTo>
                <a:lnTo>
                  <a:pt x="872666" y="6240"/>
                </a:lnTo>
                <a:lnTo>
                  <a:pt x="877137" y="0"/>
                </a:lnTo>
                <a:close/>
                <a:moveTo>
                  <a:pt x="1032024" y="216117"/>
                </a:moveTo>
                <a:lnTo>
                  <a:pt x="722253" y="216117"/>
                </a:lnTo>
                <a:lnTo>
                  <a:pt x="816262" y="84944"/>
                </a:lnTo>
                <a:lnTo>
                  <a:pt x="938014" y="84944"/>
                </a:lnTo>
                <a:close/>
                <a:moveTo>
                  <a:pt x="1182438" y="425994"/>
                </a:moveTo>
                <a:lnTo>
                  <a:pt x="571838" y="425994"/>
                </a:lnTo>
                <a:lnTo>
                  <a:pt x="665848" y="294821"/>
                </a:lnTo>
                <a:lnTo>
                  <a:pt x="1088429" y="294821"/>
                </a:lnTo>
                <a:close/>
                <a:moveTo>
                  <a:pt x="1332852" y="635871"/>
                </a:moveTo>
                <a:lnTo>
                  <a:pt x="421424" y="635871"/>
                </a:lnTo>
                <a:lnTo>
                  <a:pt x="515433" y="504698"/>
                </a:lnTo>
                <a:lnTo>
                  <a:pt x="1238843" y="504698"/>
                </a:lnTo>
                <a:close/>
                <a:moveTo>
                  <a:pt x="1483266" y="845748"/>
                </a:moveTo>
                <a:lnTo>
                  <a:pt x="271010" y="845748"/>
                </a:lnTo>
                <a:lnTo>
                  <a:pt x="365019" y="714575"/>
                </a:lnTo>
                <a:lnTo>
                  <a:pt x="1389257" y="714575"/>
                </a:lnTo>
                <a:close/>
                <a:moveTo>
                  <a:pt x="1633680" y="1055625"/>
                </a:moveTo>
                <a:lnTo>
                  <a:pt x="120596" y="1055625"/>
                </a:lnTo>
                <a:lnTo>
                  <a:pt x="214605" y="924452"/>
                </a:lnTo>
                <a:lnTo>
                  <a:pt x="1539671" y="924452"/>
                </a:lnTo>
                <a:close/>
                <a:moveTo>
                  <a:pt x="1754276" y="1223895"/>
                </a:moveTo>
                <a:lnTo>
                  <a:pt x="0" y="1223895"/>
                </a:lnTo>
                <a:lnTo>
                  <a:pt x="64191" y="1134329"/>
                </a:lnTo>
                <a:lnTo>
                  <a:pt x="1690085" y="113432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bg>
      <p:bgPr>
        <a:solidFill>
          <a:srgbClr val="E3E3E5"/>
        </a:solidFill>
        <a:effectLst/>
      </p:bgPr>
    </p:bg>
    <p:spTree>
      <p:nvGrpSpPr>
        <p:cNvPr id="1" name="Shape 108"/>
        <p:cNvGrpSpPr/>
        <p:nvPr/>
      </p:nvGrpSpPr>
      <p:grpSpPr>
        <a:xfrm>
          <a:off x="0" y="0"/>
          <a:ext cx="0" cy="0"/>
          <a:chOff x="0" y="0"/>
          <a:chExt cx="0" cy="0"/>
        </a:xfrm>
      </p:grpSpPr>
      <p:sp>
        <p:nvSpPr>
          <p:cNvPr id="3" name="Rectangle 2"/>
          <p:cNvSpPr/>
          <p:nvPr userDrawn="1"/>
        </p:nvSpPr>
        <p:spPr>
          <a:xfrm>
            <a:off x="209550" y="228600"/>
            <a:ext cx="11772900" cy="6400800"/>
          </a:xfrm>
          <a:prstGeom prst="rect">
            <a:avLst/>
          </a:prstGeom>
          <a:solidFill>
            <a:srgbClr val="6766C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146" name="Group 145"/>
          <p:cNvGrpSpPr/>
          <p:nvPr userDrawn="1"/>
        </p:nvGrpSpPr>
        <p:grpSpPr>
          <a:xfrm>
            <a:off x="370690" y="600286"/>
            <a:ext cx="587957" cy="5657428"/>
            <a:chOff x="370690" y="553782"/>
            <a:chExt cx="587957" cy="5657428"/>
          </a:xfrm>
        </p:grpSpPr>
        <p:grpSp>
          <p:nvGrpSpPr>
            <p:cNvPr id="14" name="Group 13"/>
            <p:cNvGrpSpPr/>
            <p:nvPr userDrawn="1"/>
          </p:nvGrpSpPr>
          <p:grpSpPr>
            <a:xfrm flipH="1">
              <a:off x="707786" y="553782"/>
              <a:ext cx="250861" cy="5657428"/>
              <a:chOff x="2433480" y="88486"/>
              <a:chExt cx="117991" cy="2660933"/>
            </a:xfrm>
            <a:solidFill>
              <a:schemeClr val="bg1"/>
            </a:solidFill>
          </p:grpSpPr>
          <p:sp>
            <p:nvSpPr>
              <p:cNvPr id="29" name="Oval 2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Oval 3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Oval 3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Oval 3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 name="Group 14"/>
            <p:cNvGrpSpPr/>
            <p:nvPr userDrawn="1"/>
          </p:nvGrpSpPr>
          <p:grpSpPr>
            <a:xfrm flipH="1">
              <a:off x="370690" y="553782"/>
              <a:ext cx="250861" cy="5657428"/>
              <a:chOff x="2433480" y="88486"/>
              <a:chExt cx="117991" cy="2660933"/>
            </a:xfrm>
            <a:solidFill>
              <a:schemeClr val="bg1"/>
            </a:solidFill>
          </p:grpSpPr>
          <p:sp>
            <p:nvSpPr>
              <p:cNvPr id="16" name="Oval 15"/>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96" name="Group 195"/>
          <p:cNvGrpSpPr/>
          <p:nvPr userDrawn="1"/>
        </p:nvGrpSpPr>
        <p:grpSpPr>
          <a:xfrm>
            <a:off x="11333533" y="600286"/>
            <a:ext cx="587957" cy="5657428"/>
            <a:chOff x="370690" y="553782"/>
            <a:chExt cx="587957" cy="5657428"/>
          </a:xfrm>
        </p:grpSpPr>
        <p:grpSp>
          <p:nvGrpSpPr>
            <p:cNvPr id="197" name="Group 196"/>
            <p:cNvGrpSpPr/>
            <p:nvPr userDrawn="1"/>
          </p:nvGrpSpPr>
          <p:grpSpPr>
            <a:xfrm flipH="1">
              <a:off x="707786" y="553782"/>
              <a:ext cx="250861" cy="5657428"/>
              <a:chOff x="2433480" y="88486"/>
              <a:chExt cx="117991" cy="2660933"/>
            </a:xfrm>
            <a:solidFill>
              <a:schemeClr val="bg1"/>
            </a:solidFill>
          </p:grpSpPr>
          <p:sp>
            <p:nvSpPr>
              <p:cNvPr id="212" name="Oval 21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3" name="Oval 21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4" name="Oval 21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5" name="Oval 21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6" name="Oval 21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7" name="Oval 21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8" name="Oval 21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9" name="Oval 21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0" name="Oval 21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1" name="Oval 22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2" name="Oval 22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3" name="Oval 22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4" name="Oval 22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98" name="Group 197"/>
            <p:cNvGrpSpPr/>
            <p:nvPr userDrawn="1"/>
          </p:nvGrpSpPr>
          <p:grpSpPr>
            <a:xfrm flipH="1">
              <a:off x="370690" y="553782"/>
              <a:ext cx="250861" cy="5657428"/>
              <a:chOff x="2433480" y="88486"/>
              <a:chExt cx="117991" cy="2660933"/>
            </a:xfrm>
            <a:solidFill>
              <a:schemeClr val="bg1"/>
            </a:solidFill>
          </p:grpSpPr>
          <p:sp>
            <p:nvSpPr>
              <p:cNvPr id="199" name="Oval 198"/>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Oval 199"/>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Oval 200"/>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2" name="Oval 201"/>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3" name="Oval 202"/>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4" name="Oval 20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5" name="Oval 20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6" name="Oval 20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7" name="Oval 20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8" name="Oval 20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9" name="Oval 20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0" name="Oval 20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1" name="Oval 21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rgbClr val="E3E3E5"/>
        </a:solidFill>
        <a:effectLst/>
      </p:bgPr>
    </p:bg>
    <p:spTree>
      <p:nvGrpSpPr>
        <p:cNvPr id="1" name="Shape 122"/>
        <p:cNvGrpSpPr/>
        <p:nvPr/>
      </p:nvGrpSpPr>
      <p:grpSpPr>
        <a:xfrm>
          <a:off x="0" y="0"/>
          <a:ext cx="0" cy="0"/>
          <a:chOff x="0" y="0"/>
          <a:chExt cx="0" cy="0"/>
        </a:xfrm>
      </p:grpSpPr>
      <p:sp>
        <p:nvSpPr>
          <p:cNvPr id="28" name="Oval 27"/>
          <p:cNvSpPr/>
          <p:nvPr userDrawn="1"/>
        </p:nvSpPr>
        <p:spPr>
          <a:xfrm>
            <a:off x="9253691" y="4338822"/>
            <a:ext cx="2344721" cy="2344721"/>
          </a:xfrm>
          <a:prstGeom prst="ellipse">
            <a:avLst/>
          </a:pr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a:off x="6867834" y="97126"/>
            <a:ext cx="2909887" cy="2909887"/>
          </a:xfrm>
          <a:prstGeom prst="ellipse">
            <a:avLst/>
          </a:prstGeom>
          <a:solidFill>
            <a:srgbClr val="6766CC"/>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209550" y="1604209"/>
            <a:ext cx="11772900" cy="3649582"/>
          </a:xfrm>
          <a:prstGeom prst="rect">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5" name="Group 4"/>
          <p:cNvGrpSpPr/>
          <p:nvPr userDrawn="1"/>
        </p:nvGrpSpPr>
        <p:grpSpPr>
          <a:xfrm rot="16200000">
            <a:off x="5996141" y="2776690"/>
            <a:ext cx="6858001" cy="1304620"/>
            <a:chOff x="800100" y="2438400"/>
            <a:chExt cx="3257550" cy="4133850"/>
          </a:xfrm>
          <a:solidFill>
            <a:schemeClr val="bg1"/>
          </a:solidFill>
        </p:grpSpPr>
        <p:sp>
          <p:nvSpPr>
            <p:cNvPr id="6" name="Rectangle 5"/>
            <p:cNvSpPr/>
            <p:nvPr userDrawn="1"/>
          </p:nvSpPr>
          <p:spPr>
            <a:xfrm>
              <a:off x="800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952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1104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p:cNvSpPr/>
            <p:nvPr userDrawn="1"/>
          </p:nvSpPr>
          <p:spPr>
            <a:xfrm>
              <a:off x="1257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1409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1562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userDrawn="1"/>
          </p:nvSpPr>
          <p:spPr>
            <a:xfrm>
              <a:off x="1714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1866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p:cNvSpPr/>
            <p:nvPr userDrawn="1"/>
          </p:nvSpPr>
          <p:spPr>
            <a:xfrm>
              <a:off x="2019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ectangle 14"/>
            <p:cNvSpPr/>
            <p:nvPr userDrawn="1"/>
          </p:nvSpPr>
          <p:spPr>
            <a:xfrm>
              <a:off x="2171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Rectangle 15"/>
            <p:cNvSpPr/>
            <p:nvPr userDrawn="1"/>
          </p:nvSpPr>
          <p:spPr>
            <a:xfrm>
              <a:off x="2324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ectangle 16"/>
            <p:cNvSpPr/>
            <p:nvPr userDrawn="1"/>
          </p:nvSpPr>
          <p:spPr>
            <a:xfrm>
              <a:off x="2476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p:cNvSpPr/>
            <p:nvPr userDrawn="1"/>
          </p:nvSpPr>
          <p:spPr>
            <a:xfrm>
              <a:off x="2628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p:cNvSpPr/>
            <p:nvPr userDrawn="1"/>
          </p:nvSpPr>
          <p:spPr>
            <a:xfrm>
              <a:off x="2781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p:cNvSpPr/>
            <p:nvPr userDrawn="1"/>
          </p:nvSpPr>
          <p:spPr>
            <a:xfrm>
              <a:off x="2933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p:cNvSpPr/>
            <p:nvPr userDrawn="1"/>
          </p:nvSpPr>
          <p:spPr>
            <a:xfrm>
              <a:off x="3086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Rectangle 21"/>
            <p:cNvSpPr/>
            <p:nvPr userDrawn="1"/>
          </p:nvSpPr>
          <p:spPr>
            <a:xfrm>
              <a:off x="3238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Rectangle 22"/>
            <p:cNvSpPr/>
            <p:nvPr userDrawn="1"/>
          </p:nvSpPr>
          <p:spPr>
            <a:xfrm>
              <a:off x="33909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23"/>
            <p:cNvSpPr/>
            <p:nvPr userDrawn="1"/>
          </p:nvSpPr>
          <p:spPr>
            <a:xfrm>
              <a:off x="35433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24"/>
            <p:cNvSpPr/>
            <p:nvPr userDrawn="1"/>
          </p:nvSpPr>
          <p:spPr>
            <a:xfrm>
              <a:off x="36957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ectangle 25"/>
            <p:cNvSpPr/>
            <p:nvPr userDrawn="1"/>
          </p:nvSpPr>
          <p:spPr>
            <a:xfrm>
              <a:off x="38481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Rectangle 26"/>
            <p:cNvSpPr/>
            <p:nvPr userDrawn="1"/>
          </p:nvSpPr>
          <p:spPr>
            <a:xfrm>
              <a:off x="4000500" y="2438400"/>
              <a:ext cx="57150" cy="4133850"/>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rgbClr val="E3E3E5"/>
        </a:solidFill>
        <a:effectLst/>
      </p:bgPr>
    </p:bg>
    <p:spTree>
      <p:nvGrpSpPr>
        <p:cNvPr id="1" name="Shape 122"/>
        <p:cNvGrpSpPr/>
        <p:nvPr/>
      </p:nvGrpSpPr>
      <p:grpSpPr>
        <a:xfrm>
          <a:off x="0" y="0"/>
          <a:ext cx="0" cy="0"/>
          <a:chOff x="0" y="0"/>
          <a:chExt cx="0" cy="0"/>
        </a:xfrm>
      </p:grpSpPr>
      <p:sp>
        <p:nvSpPr>
          <p:cNvPr id="65" name="Oval 64"/>
          <p:cNvSpPr/>
          <p:nvPr userDrawn="1"/>
        </p:nvSpPr>
        <p:spPr>
          <a:xfrm>
            <a:off x="2277572" y="4077854"/>
            <a:ext cx="2672675" cy="2672675"/>
          </a:xfrm>
          <a:prstGeom prst="ellipse">
            <a:avLst/>
          </a:prstGeom>
          <a:solidFill>
            <a:srgbClr val="EC375A"/>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Oval 65"/>
          <p:cNvSpPr/>
          <p:nvPr userDrawn="1"/>
        </p:nvSpPr>
        <p:spPr>
          <a:xfrm>
            <a:off x="407016" y="-11136"/>
            <a:ext cx="2909887" cy="2909887"/>
          </a:xfrm>
          <a:prstGeom prst="ellipse">
            <a:avLst/>
          </a:prstGeom>
          <a:solidFill>
            <a:srgbClr val="0EC2D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209550" y="1604209"/>
            <a:ext cx="11772900" cy="3649582"/>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5" name="Group 4"/>
          <p:cNvGrpSpPr/>
          <p:nvPr userDrawn="1"/>
        </p:nvGrpSpPr>
        <p:grpSpPr>
          <a:xfrm>
            <a:off x="2917799" y="79952"/>
            <a:ext cx="696110" cy="6698096"/>
            <a:chOff x="370690" y="553782"/>
            <a:chExt cx="587957" cy="5657428"/>
          </a:xfrm>
        </p:grpSpPr>
        <p:grpSp>
          <p:nvGrpSpPr>
            <p:cNvPr id="6" name="Group 5"/>
            <p:cNvGrpSpPr/>
            <p:nvPr userDrawn="1"/>
          </p:nvGrpSpPr>
          <p:grpSpPr>
            <a:xfrm flipH="1">
              <a:off x="707786" y="553782"/>
              <a:ext cx="250861" cy="5657428"/>
              <a:chOff x="2433480" y="88486"/>
              <a:chExt cx="117991" cy="2660933"/>
            </a:xfrm>
            <a:solidFill>
              <a:schemeClr val="bg1"/>
            </a:solidFill>
          </p:grpSpPr>
          <p:sp>
            <p:nvSpPr>
              <p:cNvPr id="21" name="Oval 20"/>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Oval 23"/>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Oval 26"/>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Oval 28"/>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Oval 29"/>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Oval 30"/>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Oval 31"/>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Oval 32"/>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 name="Group 6"/>
            <p:cNvGrpSpPr/>
            <p:nvPr userDrawn="1"/>
          </p:nvGrpSpPr>
          <p:grpSpPr>
            <a:xfrm flipH="1">
              <a:off x="370690" y="553782"/>
              <a:ext cx="250861" cy="5657428"/>
              <a:chOff x="2433480" y="88486"/>
              <a:chExt cx="117991" cy="2660933"/>
            </a:xfrm>
            <a:solidFill>
              <a:schemeClr val="bg1"/>
            </a:solidFill>
          </p:grpSpPr>
          <p:sp>
            <p:nvSpPr>
              <p:cNvPr id="8" name="Oval 7"/>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Oval 10"/>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Oval 17"/>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34" name="Group 33"/>
          <p:cNvGrpSpPr/>
          <p:nvPr userDrawn="1"/>
        </p:nvGrpSpPr>
        <p:grpSpPr>
          <a:xfrm>
            <a:off x="2119591" y="79952"/>
            <a:ext cx="696110" cy="6698096"/>
            <a:chOff x="370690" y="553782"/>
            <a:chExt cx="587957" cy="5657428"/>
          </a:xfrm>
        </p:grpSpPr>
        <p:grpSp>
          <p:nvGrpSpPr>
            <p:cNvPr id="35" name="Group 34"/>
            <p:cNvGrpSpPr/>
            <p:nvPr userDrawn="1"/>
          </p:nvGrpSpPr>
          <p:grpSpPr>
            <a:xfrm flipH="1">
              <a:off x="707786" y="553782"/>
              <a:ext cx="250861" cy="5657428"/>
              <a:chOff x="2433480" y="88486"/>
              <a:chExt cx="117991" cy="2660933"/>
            </a:xfrm>
            <a:solidFill>
              <a:schemeClr val="bg1"/>
            </a:solidFill>
          </p:grpSpPr>
          <p:sp>
            <p:nvSpPr>
              <p:cNvPr id="52" name="Oval 51"/>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Oval 52"/>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Oval 53"/>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Oval 54"/>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Oval 55"/>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Oval 56"/>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Oval 57"/>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Oval 58"/>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Oval 59"/>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Oval 60"/>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Oval 61"/>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Oval 62"/>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Oval 63"/>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6" name="Group 35"/>
            <p:cNvGrpSpPr/>
            <p:nvPr userDrawn="1"/>
          </p:nvGrpSpPr>
          <p:grpSpPr>
            <a:xfrm flipH="1">
              <a:off x="370690" y="553782"/>
              <a:ext cx="250861" cy="5657428"/>
              <a:chOff x="2433480" y="88486"/>
              <a:chExt cx="117991" cy="2660933"/>
            </a:xfrm>
            <a:solidFill>
              <a:schemeClr val="bg1"/>
            </a:solidFill>
          </p:grpSpPr>
          <p:sp>
            <p:nvSpPr>
              <p:cNvPr id="37" name="Oval 36"/>
              <p:cNvSpPr/>
              <p:nvPr userDrawn="1"/>
            </p:nvSpPr>
            <p:spPr>
              <a:xfrm flipV="1">
                <a:off x="2433480" y="8848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Oval 37"/>
              <p:cNvSpPr/>
              <p:nvPr userDrawn="1"/>
            </p:nvSpPr>
            <p:spPr>
              <a:xfrm flipV="1">
                <a:off x="2433480" y="30039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Oval 38"/>
              <p:cNvSpPr/>
              <p:nvPr userDrawn="1"/>
            </p:nvSpPr>
            <p:spPr>
              <a:xfrm flipV="1">
                <a:off x="2433480" y="51231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Oval 39"/>
              <p:cNvSpPr/>
              <p:nvPr userDrawn="1"/>
            </p:nvSpPr>
            <p:spPr>
              <a:xfrm flipV="1">
                <a:off x="2433480" y="114804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Oval 40"/>
              <p:cNvSpPr/>
              <p:nvPr userDrawn="1"/>
            </p:nvSpPr>
            <p:spPr>
              <a:xfrm flipV="1">
                <a:off x="2433480" y="135995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Oval 43"/>
              <p:cNvSpPr/>
              <p:nvPr userDrawn="1"/>
            </p:nvSpPr>
            <p:spPr>
              <a:xfrm flipV="1">
                <a:off x="2433480" y="178378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Oval 44"/>
              <p:cNvSpPr/>
              <p:nvPr userDrawn="1"/>
            </p:nvSpPr>
            <p:spPr>
              <a:xfrm flipV="1">
                <a:off x="2433480" y="241951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Oval 45"/>
              <p:cNvSpPr/>
              <p:nvPr userDrawn="1"/>
            </p:nvSpPr>
            <p:spPr>
              <a:xfrm flipV="1">
                <a:off x="2433480" y="199569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Oval 46"/>
              <p:cNvSpPr/>
              <p:nvPr userDrawn="1"/>
            </p:nvSpPr>
            <p:spPr>
              <a:xfrm flipV="1">
                <a:off x="2433480" y="724222"/>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Oval 47"/>
              <p:cNvSpPr/>
              <p:nvPr userDrawn="1"/>
            </p:nvSpPr>
            <p:spPr>
              <a:xfrm flipV="1">
                <a:off x="2433480" y="2207606"/>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Oval 48"/>
              <p:cNvSpPr/>
              <p:nvPr userDrawn="1"/>
            </p:nvSpPr>
            <p:spPr>
              <a:xfrm flipV="1">
                <a:off x="2433480" y="1571870"/>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Oval 49"/>
              <p:cNvSpPr/>
              <p:nvPr userDrawn="1"/>
            </p:nvSpPr>
            <p:spPr>
              <a:xfrm flipV="1">
                <a:off x="2433480" y="936134"/>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Oval 50"/>
              <p:cNvSpPr/>
              <p:nvPr userDrawn="1"/>
            </p:nvSpPr>
            <p:spPr>
              <a:xfrm flipV="1">
                <a:off x="2433480" y="2631428"/>
                <a:ext cx="117991" cy="117991"/>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361951" y="304800"/>
            <a:ext cx="11468099" cy="6248400"/>
          </a:xfrm>
          <a:prstGeom prst="frame">
            <a:avLst>
              <a:gd name="adj1" fmla="val 966"/>
            </a:avLst>
          </a:prstGeom>
          <a:solidFill>
            <a:srgbClr val="0EC2D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10/16/2018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image" Target="../media/image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image" Target="../media/image7.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9.png"/><Relationship Id="rId1" Type="http://schemas.openxmlformats.org/officeDocument/2006/relationships/slideLayout" Target="../slideLayouts/slideLayout11.xml"/><Relationship Id="rId4" Type="http://schemas.openxmlformats.org/officeDocument/2006/relationships/image" Target="../media/image10.png"/></Relationships>
</file>

<file path=ppt/slides/_rels/slide17.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image" Target="../media/image13.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txBox="1">
            <a:spLocks/>
          </p:cNvSpPr>
          <p:nvPr/>
        </p:nvSpPr>
        <p:spPr>
          <a:xfrm>
            <a:off x="3333750" y="2622518"/>
            <a:ext cx="5524500"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8000" spc="-150" dirty="0">
                <a:solidFill>
                  <a:srgbClr val="3F3F41"/>
                </a:solidFill>
                <a:latin typeface="Roboto Medium" panose="02000000000000000000" pitchFamily="2" charset="0"/>
                <a:ea typeface="Roboto Medium" panose="02000000000000000000" pitchFamily="2" charset="0"/>
              </a:rPr>
              <a:t>D</a:t>
            </a:r>
            <a:r>
              <a:rPr lang="en-US" sz="8000" spc="-150" dirty="0">
                <a:solidFill>
                  <a:srgbClr val="FFC000"/>
                </a:solidFill>
                <a:latin typeface="Roboto Medium" panose="02000000000000000000" pitchFamily="2" charset="0"/>
                <a:ea typeface="Roboto Medium" panose="02000000000000000000" pitchFamily="2" charset="0"/>
              </a:rPr>
              <a:t>O</a:t>
            </a:r>
            <a:r>
              <a:rPr lang="en-US" sz="8000" spc="-150" dirty="0">
                <a:solidFill>
                  <a:srgbClr val="0EC2D1"/>
                </a:solidFill>
                <a:latin typeface="Roboto Medium" panose="02000000000000000000" pitchFamily="2" charset="0"/>
                <a:ea typeface="Roboto Medium" panose="02000000000000000000" pitchFamily="2" charset="0"/>
              </a:rPr>
              <a:t>U</a:t>
            </a:r>
            <a:r>
              <a:rPr lang="en-US" sz="8000" spc="-150" dirty="0">
                <a:solidFill>
                  <a:srgbClr val="EC375A"/>
                </a:solidFill>
                <a:latin typeface="Roboto Medium" panose="02000000000000000000" pitchFamily="2" charset="0"/>
                <a:ea typeface="Roboto Medium" panose="02000000000000000000" pitchFamily="2" charset="0"/>
              </a:rPr>
              <a:t>B</a:t>
            </a:r>
            <a:r>
              <a:rPr lang="en-US" sz="8000" spc="-150" dirty="0">
                <a:solidFill>
                  <a:srgbClr val="6766CC"/>
                </a:solidFill>
                <a:latin typeface="Roboto Medium" panose="02000000000000000000" pitchFamily="2" charset="0"/>
                <a:ea typeface="Roboto Medium" panose="02000000000000000000" pitchFamily="2" charset="0"/>
              </a:rPr>
              <a:t>L</a:t>
            </a:r>
            <a:r>
              <a:rPr lang="en-US" sz="8000" spc="-150" dirty="0">
                <a:solidFill>
                  <a:srgbClr val="3F3F41"/>
                </a:solidFill>
                <a:latin typeface="Roboto Medium" panose="02000000000000000000" pitchFamily="2" charset="0"/>
                <a:ea typeface="Roboto Medium" panose="02000000000000000000" pitchFamily="2" charset="0"/>
              </a:rPr>
              <a:t>E</a:t>
            </a:r>
            <a:endParaRPr lang="en" sz="8000" spc="-150" dirty="0">
              <a:solidFill>
                <a:srgbClr val="3F3F41"/>
              </a:solidFill>
              <a:latin typeface="Roboto Medium" panose="02000000000000000000" pitchFamily="2" charset="0"/>
              <a:ea typeface="Roboto Medium" panose="02000000000000000000" pitchFamily="2" charset="0"/>
            </a:endParaRPr>
          </a:p>
        </p:txBody>
      </p:sp>
      <p:sp>
        <p:nvSpPr>
          <p:cNvPr id="13" name="Rectangle 12"/>
          <p:cNvSpPr/>
          <p:nvPr/>
        </p:nvSpPr>
        <p:spPr>
          <a:xfrm>
            <a:off x="4494440" y="3619928"/>
            <a:ext cx="3203121" cy="307777"/>
          </a:xfrm>
          <a:prstGeom prst="rect">
            <a:avLst/>
          </a:prstGeom>
        </p:spPr>
        <p:txBody>
          <a:bodyPr wrap="none">
            <a:spAutoFit/>
          </a:bodyPr>
          <a:lstStyle/>
          <a:p>
            <a:r>
              <a:rPr lang="en" sz="1400" dirty="0">
                <a:latin typeface="Roboto" panose="02000000000000000000" pitchFamily="2" charset="0"/>
                <a:ea typeface="Roboto" panose="02000000000000000000" pitchFamily="2" charset="0"/>
              </a:rPr>
              <a:t>PowerPoint &amp; Google Slides Template</a:t>
            </a:r>
            <a:endParaRPr lang="en-US" sz="1400" dirty="0">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992768275"/>
      </p:ext>
    </p:extLst>
  </p:cSld>
  <p:clrMapOvr>
    <a:masterClrMapping/>
  </p:clrMapOvr>
  <p:transition spd="med">
    <p:pull/>
  </p:transition>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2"/>
          <p:cNvSpPr>
            <a:spLocks noGrp="1"/>
          </p:cNvSpPr>
          <p:nvPr>
            <p:ph type="title"/>
          </p:nvPr>
        </p:nvSpPr>
        <p:spPr>
          <a:xfrm>
            <a:off x="471948" y="1394866"/>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rgbClr val="FFC000"/>
                </a:solidFill>
                <a:latin typeface="Roboto Medium" panose="02000000000000000000" pitchFamily="2" charset="0"/>
                <a:ea typeface="Roboto Medium" panose="02000000000000000000" pitchFamily="2" charset="0"/>
              </a:rPr>
              <a:t>FOR USE</a:t>
            </a:r>
          </a:p>
        </p:txBody>
      </p:sp>
      <p:sp>
        <p:nvSpPr>
          <p:cNvPr id="6" name="Rectangle 5">
            <a:extLst>
              <a:ext uri="{FF2B5EF4-FFF2-40B4-BE49-F238E27FC236}">
                <a16:creationId xmlns:a16="http://schemas.microsoft.com/office/drawing/2014/main" id="{83031EDF-1C34-49BB-A711-61952CB8A541}"/>
              </a:ext>
            </a:extLst>
          </p:cNvPr>
          <p:cNvSpPr/>
          <p:nvPr/>
        </p:nvSpPr>
        <p:spPr>
          <a:xfrm>
            <a:off x="471948" y="4343119"/>
            <a:ext cx="5029200" cy="307777"/>
          </a:xfrm>
          <a:prstGeom prst="rect">
            <a:avLst/>
          </a:prstGeom>
        </p:spPr>
        <p:txBody>
          <a:bodyPr wrap="square">
            <a:spAutoFit/>
          </a:bodyPr>
          <a:lstStyle/>
          <a:p>
            <a:pPr algn="just"/>
            <a:r>
              <a:rPr lang="en-US" sz="1400" dirty="0">
                <a:solidFill>
                  <a:srgbClr val="FB4039"/>
                </a:solidFill>
              </a:rPr>
              <a:t>FONT: </a:t>
            </a:r>
            <a:r>
              <a:rPr lang="en-US" sz="1400" dirty="0" err="1">
                <a:solidFill>
                  <a:srgbClr val="FB4039"/>
                </a:solidFill>
              </a:rPr>
              <a:t>Roboto</a:t>
            </a:r>
            <a:r>
              <a:rPr lang="en-US" sz="1400" dirty="0">
                <a:solidFill>
                  <a:srgbClr val="FB4039"/>
                </a:solidFill>
              </a:rPr>
              <a:t> Medium &amp; </a:t>
            </a:r>
            <a:r>
              <a:rPr lang="en-US" sz="1400" dirty="0" err="1">
                <a:solidFill>
                  <a:srgbClr val="FB4039"/>
                </a:solidFill>
              </a:rPr>
              <a:t>Raleway</a:t>
            </a:r>
            <a:r>
              <a:rPr lang="en-US" sz="1400" dirty="0">
                <a:solidFill>
                  <a:srgbClr val="FB4039"/>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471948" y="2168088"/>
            <a:ext cx="2463423" cy="2246769"/>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200" dirty="0">
                <a:solidFill>
                  <a:srgbClr val="3F3F4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rgbClr val="3F3F4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3443749" y="2169382"/>
            <a:ext cx="2623574" cy="1938992"/>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2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471948" y="4957208"/>
            <a:ext cx="5614433" cy="738664"/>
          </a:xfrm>
          <a:prstGeom prst="rect">
            <a:avLst/>
          </a:prstGeom>
        </p:spPr>
        <p:txBody>
          <a:bodyPr wrap="square">
            <a:spAutoFit/>
          </a:bodyPr>
          <a:lstStyle/>
          <a:p>
            <a:r>
              <a:rPr lang="en-US" sz="1400" dirty="0">
                <a:solidFill>
                  <a:srgbClr val="3F3F41"/>
                </a:solidFill>
              </a:rPr>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 name="Picture Placeholder 1"/>
          <p:cNvPicPr>
            <a:picLocks noGrp="1" noChangeAspect="1"/>
          </p:cNvPicPr>
          <p:nvPr>
            <p:ph type="pic" sz="quarter" idx="10"/>
          </p:nvPr>
        </p:nvPicPr>
        <p:blipFill rotWithShape="1">
          <a:blip r:embed="rId2">
            <a:extLst>
              <a:ext uri="{28A0092B-C50C-407E-A947-70E740481C1C}">
                <a14:useLocalDpi xmlns:a14="http://schemas.microsoft.com/office/drawing/2010/main" val="0"/>
              </a:ext>
            </a:extLst>
          </a:blip>
          <a:srcRect l="30999" r="2341"/>
          <a:stretch/>
        </p:blipFill>
        <p:spPr>
          <a:xfrm>
            <a:off x="6353175" y="754063"/>
            <a:ext cx="5351463" cy="5349875"/>
          </a:xfr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1699246700"/>
      </p:ext>
    </p:extLst>
  </p:cSld>
  <p:clrMapOvr>
    <a:masterClrMapping/>
  </p:clrMapOvr>
  <p:transition spd="slow">
    <p:cover/>
  </p:transition>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98"/>
          <p:cNvSpPr txBox="1">
            <a:spLocks noGrp="1"/>
          </p:cNvSpPr>
          <p:nvPr>
            <p:ph type="ctrTitle"/>
          </p:nvPr>
        </p:nvSpPr>
        <p:spPr>
          <a:xfrm>
            <a:off x="1017694" y="2450722"/>
            <a:ext cx="3897859" cy="1398399"/>
          </a:xfrm>
          <a:prstGeom prst="rect">
            <a:avLst/>
          </a:prstGeom>
        </p:spPr>
        <p:txBody>
          <a:bodyPr lIns="91425" tIns="91425" rIns="91425" bIns="91425" anchor="b" anchorCtr="0">
            <a:noAutofit/>
          </a:bodyPr>
          <a:lstStyle/>
          <a:p>
            <a:pPr lvl="0" rtl="0">
              <a:spcBef>
                <a:spcPts val="0"/>
              </a:spcBef>
              <a:buNone/>
            </a:pPr>
            <a:r>
              <a:rPr lang="en" sz="4100" dirty="0"/>
              <a:t>YOUR BREAK SLIDES</a:t>
            </a:r>
          </a:p>
        </p:txBody>
      </p:sp>
      <p:sp>
        <p:nvSpPr>
          <p:cNvPr id="10" name="Shape 99"/>
          <p:cNvSpPr txBox="1">
            <a:spLocks noGrp="1"/>
          </p:cNvSpPr>
          <p:nvPr>
            <p:ph type="subTitle" idx="1"/>
          </p:nvPr>
        </p:nvSpPr>
        <p:spPr>
          <a:xfrm>
            <a:off x="1143346" y="3641001"/>
            <a:ext cx="3646554" cy="639951"/>
          </a:xfrm>
          <a:prstGeom prst="rect">
            <a:avLst/>
          </a:prstGeom>
        </p:spPr>
        <p:txBody>
          <a:bodyPr lIns="91425" tIns="91425" rIns="91425" bIns="91425" anchor="ctr" anchorCtr="0">
            <a:noAutofit/>
          </a:bodyPr>
          <a:lstStyle/>
          <a:p>
            <a:pPr lvl="0" rtl="0">
              <a:spcBef>
                <a:spcPts val="0"/>
              </a:spcBef>
              <a:buNone/>
            </a:pPr>
            <a:r>
              <a:rPr lang="en" sz="1600" dirty="0"/>
              <a:t>You can use these as chapter titles or break slides as well</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 name="Picture Placeholder 1"/>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20804" r="20804"/>
          <a:stretch>
            <a:fillRect/>
          </a:stretch>
        </p:blipFill>
        <p:spPr>
          <a:xfrm>
            <a:off x="7010400" y="873125"/>
            <a:ext cx="4876800" cy="5565775"/>
          </a:xfrm>
          <a:effectLst/>
        </p:spPr>
      </p:pic>
    </p:spTree>
    <p:extLst>
      <p:ext uri="{BB962C8B-B14F-4D97-AF65-F5344CB8AC3E}">
        <p14:creationId xmlns:p14="http://schemas.microsoft.com/office/powerpoint/2010/main" val="1522052288"/>
      </p:ext>
    </p:extLst>
  </p:cSld>
  <p:clrMapOvr>
    <a:masterClrMapping/>
  </p:clrMapOvr>
  <p:transition spd="slow">
    <p:cover/>
  </p:transition>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2"/>
          <p:cNvSpPr>
            <a:spLocks noGrp="1"/>
          </p:cNvSpPr>
          <p:nvPr>
            <p:ph type="body" idx="1"/>
          </p:nvPr>
        </p:nvSpPr>
        <p:spPr>
          <a:xfrm>
            <a:off x="6675963" y="3792382"/>
            <a:ext cx="5200650"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10" name="Text Placeholder 4"/>
          <p:cNvSpPr txBox="1">
            <a:spLocks/>
          </p:cNvSpPr>
          <p:nvPr/>
        </p:nvSpPr>
        <p:spPr>
          <a:xfrm>
            <a:off x="147484" y="1987537"/>
            <a:ext cx="5530645" cy="1513408"/>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 sz="4400" dirty="0">
                <a:solidFill>
                  <a:schemeClr val="bg1"/>
                </a:solidFill>
                <a:latin typeface="+mj-lt"/>
              </a:rPr>
              <a:t>YOUR WELCOME </a:t>
            </a:r>
            <a:r>
              <a:rPr lang="en" sz="4400" dirty="0">
                <a:solidFill>
                  <a:srgbClr val="EC375A"/>
                </a:solidFill>
                <a:latin typeface="+mj-lt"/>
              </a:rPr>
              <a:t>MESSAGE</a:t>
            </a:r>
            <a:r>
              <a:rPr lang="en" sz="4400" dirty="0">
                <a:solidFill>
                  <a:schemeClr val="bg1"/>
                </a:solidFill>
                <a:latin typeface="+mj-lt"/>
              </a:rPr>
              <a:t> OR QUOTE</a:t>
            </a:r>
          </a:p>
        </p:txBody>
      </p:sp>
      <p:pic>
        <p:nvPicPr>
          <p:cNvPr id="11" name="Picture 10">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8828613" y="3015170"/>
            <a:ext cx="895350" cy="971549"/>
          </a:xfrm>
          <a:prstGeom prst="rect">
            <a:avLst/>
          </a:prstGeom>
          <a:effectLst>
            <a:outerShdw blurRad="63500" sx="102000" sy="102000" algn="ctr" rotWithShape="0">
              <a:prstClr val="black">
                <a:alpha val="76000"/>
              </a:prstClr>
            </a:outerShdw>
          </a:effectLst>
        </p:spPr>
      </p:pic>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 name="Picture Placeholder 1"/>
          <p:cNvPicPr>
            <a:picLocks noGrp="1" noChangeAspect="1"/>
          </p:cNvPicPr>
          <p:nvPr>
            <p:ph type="pic" sz="quarter" idx="10"/>
          </p:nvPr>
        </p:nvPicPr>
        <p:blipFill>
          <a:blip r:embed="rId3" cstate="print">
            <a:extLst>
              <a:ext uri="{28A0092B-C50C-407E-A947-70E740481C1C}">
                <a14:useLocalDpi xmlns:a14="http://schemas.microsoft.com/office/drawing/2010/main" val="0"/>
              </a:ext>
            </a:extLst>
          </a:blip>
          <a:srcRect t="4672" b="4672"/>
          <a:stretch>
            <a:fillRect/>
          </a:stretch>
        </p:blipFill>
        <p:spPr>
          <a:xfrm>
            <a:off x="7059613" y="0"/>
            <a:ext cx="4433887" cy="3014663"/>
          </a:xfrm>
        </p:spPr>
      </p:pic>
    </p:spTree>
    <p:extLst>
      <p:ext uri="{BB962C8B-B14F-4D97-AF65-F5344CB8AC3E}">
        <p14:creationId xmlns:p14="http://schemas.microsoft.com/office/powerpoint/2010/main" val="1443382126"/>
      </p:ext>
    </p:extLst>
  </p:cSld>
  <p:clrMapOvr>
    <a:masterClrMapping/>
  </p:clrMapOvr>
  <p:transition spd="med">
    <p:pull/>
  </p:transition>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021776" y="3374713"/>
            <a:ext cx="7433187" cy="1008560"/>
            <a:chOff x="1640527" y="3381548"/>
            <a:chExt cx="6985621"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tx1">
                      <a:lumMod val="95000"/>
                      <a:lumOff val="5000"/>
                    </a:schemeClr>
                  </a:solidFill>
                  <a:latin typeface="Roboto Medium" panose="02000000000000000000" pitchFamily="2" charset="0"/>
                  <a:ea typeface="Roboto Medium" panose="02000000000000000000" pitchFamily="2" charset="0"/>
                </a:rPr>
                <a:t>BIG </a:t>
              </a:r>
              <a:r>
                <a:rPr lang="en" sz="7200" b="1" dirty="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1640527" y="3381548"/>
              <a:ext cx="3354527"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738370" y="2014144"/>
            <a:ext cx="768646" cy="1253041"/>
            <a:chOff x="6730350" y="2315900"/>
            <a:chExt cx="257700" cy="420100"/>
          </a:xfrm>
          <a:solidFill>
            <a:srgbClr val="0EC2D1"/>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med">
    <p:pull/>
  </p:transition>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114818" y="1882045"/>
            <a:ext cx="5729087"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rgbClr val="0EC2D1"/>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114818" y="2905259"/>
            <a:ext cx="5291552" cy="2400627"/>
          </a:xfrm>
          <a:prstGeom prst="rect">
            <a:avLst/>
          </a:prstGeom>
        </p:spPr>
        <p:txBody>
          <a:bodyPr wrap="square">
            <a:spAutoFit/>
          </a:bodyPr>
          <a:lstStyle/>
          <a:p>
            <a:pPr marL="0" indent="0" algn="just">
              <a:buNone/>
            </a:pP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 name="Picture Placeholder 1"/>
          <p:cNvPicPr>
            <a:picLocks noGrp="1" noChangeAspect="1"/>
          </p:cNvPicPr>
          <p:nvPr>
            <p:ph type="pic" sz="quarter" idx="10"/>
          </p:nvPr>
        </p:nvPicPr>
        <p:blipFill rotWithShape="1">
          <a:blip r:embed="rId2">
            <a:extLst>
              <a:ext uri="{28A0092B-C50C-407E-A947-70E740481C1C}">
                <a14:useLocalDpi xmlns:a14="http://schemas.microsoft.com/office/drawing/2010/main" val="0"/>
              </a:ext>
            </a:extLst>
          </a:blip>
          <a:srcRect l="24221" t="4650" r="11491" b="11555"/>
          <a:stretch/>
        </p:blipFill>
        <p:spPr>
          <a:xfrm>
            <a:off x="717550" y="754063"/>
            <a:ext cx="5349875" cy="5349875"/>
          </a:xfrm>
        </p:spPr>
      </p:pic>
    </p:spTree>
    <p:extLst>
      <p:ext uri="{BB962C8B-B14F-4D97-AF65-F5344CB8AC3E}">
        <p14:creationId xmlns:p14="http://schemas.microsoft.com/office/powerpoint/2010/main" val="293455716"/>
      </p:ext>
    </p:extLst>
  </p:cSld>
  <p:clrMapOvr>
    <a:masterClrMapping/>
  </p:clrMapOvr>
  <p:transition spd="med">
    <p:pull/>
  </p:transition>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79932" y="1394866"/>
            <a:ext cx="6463320" cy="993324"/>
          </a:xfrm>
          <a:prstGeom prst="rect">
            <a:avLst/>
          </a:prstGeom>
        </p:spPr>
        <p:txBody>
          <a:bodyPr lIns="91425" tIns="91425" rIns="91425" bIns="91425" anchor="b" anchorCtr="0">
            <a:noAutofit/>
          </a:bodyPr>
          <a:lstStyle/>
          <a:p>
            <a:pPr lvl="0" algn="ctr">
              <a:spcBef>
                <a:spcPts val="0"/>
              </a:spcBef>
              <a:buNone/>
            </a:pPr>
            <a:r>
              <a:rPr lang="en" dirty="0">
                <a:solidFill>
                  <a:schemeClr val="tx1">
                    <a:lumMod val="65000"/>
                    <a:lumOff val="35000"/>
                  </a:schemeClr>
                </a:solidFill>
              </a:rPr>
              <a:t>YOU CAN ALSO </a:t>
            </a:r>
            <a:r>
              <a:rPr lang="en" b="1" dirty="0">
                <a:solidFill>
                  <a:srgbClr val="0EC2D1"/>
                </a:solidFill>
              </a:rPr>
              <a:t>SPLIT</a:t>
            </a:r>
            <a:r>
              <a:rPr lang="en" dirty="0">
                <a:solidFill>
                  <a:schemeClr val="tx1">
                    <a:lumMod val="65000"/>
                    <a:lumOff val="35000"/>
                  </a:schemeClr>
                </a:solidFill>
              </a:rPr>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444910" y="3108489"/>
            <a:ext cx="3166682" cy="2000548"/>
          </a:xfrm>
          <a:prstGeom prst="rect">
            <a:avLst/>
          </a:prstGeom>
        </p:spPr>
        <p:txBody>
          <a:bodyPr wrap="square">
            <a:spAutoFit/>
          </a:bodyPr>
          <a:lstStyle/>
          <a:p>
            <a:pPr algn="ct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3676570" y="3108489"/>
            <a:ext cx="3166682" cy="2185214"/>
          </a:xfrm>
          <a:prstGeom prst="rect">
            <a:avLst/>
          </a:prstGeom>
        </p:spPr>
        <p:txBody>
          <a:bodyPr wrap="square">
            <a:spAutoFit/>
          </a:bodyPr>
          <a:lstStyle/>
          <a:p>
            <a:pPr algn="ctr"/>
            <a:r>
              <a:rPr lang="en-US" sz="1400" b="1" dirty="0">
                <a:solidFill>
                  <a:schemeClr val="tx1">
                    <a:lumMod val="65000"/>
                    <a:lumOff val="35000"/>
                  </a:schemeClr>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pic>
        <p:nvPicPr>
          <p:cNvPr id="11" name="Picture Placeholder 10"/>
          <p:cNvPicPr>
            <a:picLocks noGrp="1" noChangeAspect="1"/>
          </p:cNvPicPr>
          <p:nvPr>
            <p:ph type="pic" sz="quarter" idx="13"/>
          </p:nvPr>
        </p:nvPicPr>
        <p:blipFill rotWithShape="1">
          <a:blip r:embed="rId2">
            <a:extLst>
              <a:ext uri="{28A0092B-C50C-407E-A947-70E740481C1C}">
                <a14:useLocalDpi xmlns:a14="http://schemas.microsoft.com/office/drawing/2010/main" val="0"/>
              </a:ext>
            </a:extLst>
          </a:blip>
          <a:srcRect l="28328" r="6984"/>
          <a:stretch/>
        </p:blipFill>
        <p:spPr/>
      </p:pic>
    </p:spTree>
    <p:extLst>
      <p:ext uri="{BB962C8B-B14F-4D97-AF65-F5344CB8AC3E}">
        <p14:creationId xmlns:p14="http://schemas.microsoft.com/office/powerpoint/2010/main" val="436304619"/>
      </p:ext>
    </p:extLst>
  </p:cSld>
  <p:clrMapOvr>
    <a:masterClrMapping/>
  </p:clrMapOvr>
  <p:transition spd="med">
    <p:pull/>
  </p:transition>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091011" y="556976"/>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a:solidFill>
                  <a:schemeClr val="tx1">
                    <a:lumMod val="65000"/>
                    <a:lumOff val="35000"/>
                  </a:schemeClr>
                </a:solidFill>
                <a:latin typeface="Roboto Medium" panose="02000000000000000000" pitchFamily="2" charset="0"/>
                <a:ea typeface="Roboto Medium" panose="02000000000000000000" pitchFamily="2" charset="0"/>
              </a:rPr>
              <a:t>IN THREE OR </a:t>
            </a:r>
            <a:r>
              <a:rPr lang="en" sz="4000" b="1" dirty="0">
                <a:solidFill>
                  <a:srgbClr val="0EC2D1"/>
                </a:solidFill>
                <a:latin typeface="Roboto Medium" panose="02000000000000000000" pitchFamily="2" charset="0"/>
                <a:ea typeface="Roboto Medium" panose="02000000000000000000" pitchFamily="2" charset="0"/>
              </a:rPr>
              <a:t>FOUR</a:t>
            </a:r>
            <a:r>
              <a:rPr lang="en" sz="4000" dirty="0">
                <a:solidFill>
                  <a:schemeClr val="tx1">
                    <a:lumMod val="65000"/>
                    <a:lumOff val="35000"/>
                  </a:schemeClr>
                </a:solidFill>
                <a:latin typeface="Roboto Medium" panose="02000000000000000000" pitchFamily="2" charset="0"/>
                <a:ea typeface="Roboto Medium" panose="02000000000000000000" pitchFamily="2" charset="0"/>
              </a:rPr>
              <a:t> COLUMNS</a:t>
            </a:r>
          </a:p>
        </p:txBody>
      </p:sp>
      <p:sp>
        <p:nvSpPr>
          <p:cNvPr id="8" name="Rectangle 7">
            <a:extLst>
              <a:ext uri="{FF2B5EF4-FFF2-40B4-BE49-F238E27FC236}">
                <a16:creationId xmlns:a16="http://schemas.microsoft.com/office/drawing/2014/main" id="{31FC0428-E6EC-4DBE-9530-F222B75A5F18}"/>
              </a:ext>
            </a:extLst>
          </p:cNvPr>
          <p:cNvSpPr/>
          <p:nvPr/>
        </p:nvSpPr>
        <p:spPr>
          <a:xfrm>
            <a:off x="2843546" y="2269365"/>
            <a:ext cx="3017467" cy="1446550"/>
          </a:xfrm>
          <a:prstGeom prst="rect">
            <a:avLst/>
          </a:prstGeom>
        </p:spPr>
        <p:txBody>
          <a:bodyPr wrap="square">
            <a:spAutoFit/>
          </a:bodyPr>
          <a:lstStyle/>
          <a:p>
            <a:pPr algn="ctr"/>
            <a:r>
              <a:rPr lang="en-US" sz="1400" b="1" dirty="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2843546" y="4309187"/>
            <a:ext cx="3017467" cy="1631216"/>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565056" y="2272650"/>
            <a:ext cx="3017467" cy="1446550"/>
          </a:xfrm>
          <a:prstGeom prst="rect">
            <a:avLst/>
          </a:prstGeom>
        </p:spPr>
        <p:txBody>
          <a:bodyPr wrap="square">
            <a:spAutoFit/>
          </a:bodyPr>
          <a:lstStyle/>
          <a:p>
            <a:pPr algn="ctr"/>
            <a:r>
              <a:rPr lang="en-US" sz="1400" b="1" dirty="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6565056" y="4312472"/>
            <a:ext cx="3017467" cy="1631216"/>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grpSp>
        <p:nvGrpSpPr>
          <p:cNvPr id="12" name="Shape 357"/>
          <p:cNvGrpSpPr/>
          <p:nvPr/>
        </p:nvGrpSpPr>
        <p:grpSpPr>
          <a:xfrm>
            <a:off x="4135582" y="1836494"/>
            <a:ext cx="421263" cy="350686"/>
            <a:chOff x="1244325" y="314425"/>
            <a:chExt cx="444525" cy="370050"/>
          </a:xfrm>
          <a:solidFill>
            <a:schemeClr val="bg1"/>
          </a:solidFill>
        </p:grpSpPr>
        <p:sp>
          <p:nvSpPr>
            <p:cNvPr id="13"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grpSp>
      <p:sp>
        <p:nvSpPr>
          <p:cNvPr id="15" name="Shape 363"/>
          <p:cNvSpPr/>
          <p:nvPr/>
        </p:nvSpPr>
        <p:spPr>
          <a:xfrm>
            <a:off x="7842319" y="385553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6" name="Shape 364"/>
          <p:cNvSpPr/>
          <p:nvPr/>
        </p:nvSpPr>
        <p:spPr>
          <a:xfrm>
            <a:off x="4209914" y="3870658"/>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chemeClr val="bg1"/>
              </a:solidFill>
            </a:endParaRPr>
          </a:p>
        </p:txBody>
      </p:sp>
      <p:grpSp>
        <p:nvGrpSpPr>
          <p:cNvPr id="17" name="Shape 365"/>
          <p:cNvGrpSpPr/>
          <p:nvPr/>
        </p:nvGrpSpPr>
        <p:grpSpPr>
          <a:xfrm>
            <a:off x="7842319" y="1798987"/>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50795897"/>
      </p:ext>
    </p:extLst>
  </p:cSld>
  <p:clrMapOvr>
    <a:masterClrMapping/>
  </p:clrMapOvr>
  <p:transition spd="med">
    <p:pull/>
  </p:transition>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rotWithShape="1">
          <a:blip r:embed="rId2">
            <a:extLst>
              <a:ext uri="{28A0092B-C50C-407E-A947-70E740481C1C}">
                <a14:useLocalDpi xmlns:a14="http://schemas.microsoft.com/office/drawing/2010/main" val="0"/>
              </a:ext>
            </a:extLst>
          </a:blip>
          <a:srcRect t="10112" b="2621"/>
          <a:stretch/>
        </p:blipFill>
        <p:spPr>
          <a:xfrm>
            <a:off x="0" y="-1"/>
            <a:ext cx="12174901" cy="6872749"/>
          </a:xfrm>
          <a:prstGeom prst="rect">
            <a:avLst/>
          </a:prstGeom>
        </p:spPr>
      </p:pic>
      <p:sp>
        <p:nvSpPr>
          <p:cNvPr id="6" name="Round Same Side Corner Rectangle 5"/>
          <p:cNvSpPr/>
          <p:nvPr/>
        </p:nvSpPr>
        <p:spPr>
          <a:xfrm rot="16200000">
            <a:off x="757084" y="-379857"/>
            <a:ext cx="2035277" cy="3549445"/>
          </a:xfrm>
          <a:prstGeom prst="round2SameRect">
            <a:avLst>
              <a:gd name="adj1" fmla="val 0"/>
              <a:gd name="adj2" fmla="val 11700"/>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181895" y="710222"/>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med">
    <p:pull/>
  </p:transition>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CHARTS TO EXPLAIN YOUR </a:t>
            </a:r>
            <a:r>
              <a:rPr lang="en" sz="3600" b="1" dirty="0">
                <a:solidFill>
                  <a:srgbClr val="FFC000"/>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772518779"/>
              </p:ext>
            </p:extLst>
          </p:nvPr>
        </p:nvGraphicFramePr>
        <p:xfrm>
          <a:off x="1472505" y="1643274"/>
          <a:ext cx="4957002"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320657309"/>
              </p:ext>
            </p:extLst>
          </p:nvPr>
        </p:nvGraphicFramePr>
        <p:xfrm>
          <a:off x="6296771" y="1986113"/>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med">
    <p:pull/>
  </p:transition>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a:t>
            </a:r>
            <a:r>
              <a:rPr lang="en-US" sz="3600" dirty="0">
                <a:solidFill>
                  <a:schemeClr val="bg1"/>
                </a:solidFill>
                <a:latin typeface="Roboto Medium" panose="02000000000000000000" pitchFamily="2" charset="0"/>
                <a:ea typeface="Roboto Medium" panose="02000000000000000000" pitchFamily="2" charset="0"/>
              </a:rPr>
              <a:t>TABLES</a:t>
            </a:r>
            <a:r>
              <a:rPr lang="en" sz="3600" dirty="0">
                <a:solidFill>
                  <a:schemeClr val="bg1"/>
                </a:solidFill>
                <a:latin typeface="Roboto Medium" panose="02000000000000000000" pitchFamily="2" charset="0"/>
                <a:ea typeface="Roboto Medium" panose="02000000000000000000" pitchFamily="2" charset="0"/>
              </a:rPr>
              <a:t> TO EXPLAIN YOUR </a:t>
            </a:r>
            <a:r>
              <a:rPr lang="en-US" sz="3600" b="1" dirty="0">
                <a:solidFill>
                  <a:srgbClr val="FFFF00"/>
                </a:solidFill>
                <a:latin typeface="Roboto Medium" panose="02000000000000000000" pitchFamily="2" charset="0"/>
                <a:ea typeface="Roboto Medium" panose="02000000000000000000" pitchFamily="2" charset="0"/>
              </a:rPr>
              <a:t>DATA</a:t>
            </a:r>
            <a:endParaRPr lang="en" sz="3600" b="1" dirty="0">
              <a:solidFill>
                <a:srgbClr val="FFFF00"/>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240710972"/>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S.NO</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med">
    <p:pull/>
  </p:transition>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b="1" dirty="0">
                <a:solidFill>
                  <a:schemeClr val="bg1"/>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ysClr val="windowText" lastClr="000000"/>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med">
    <p:pull/>
  </p:transition>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A1A6AB">
                <a:lumMod val="49000"/>
                <a:lumOff val="51000"/>
              </a:srgbClr>
            </a:gs>
            <a:gs pos="75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3" name="Group 2"/>
          <p:cNvGrpSpPr/>
          <p:nvPr/>
        </p:nvGrpSpPr>
        <p:grpSpPr>
          <a:xfrm>
            <a:off x="662341" y="520656"/>
            <a:ext cx="11172326" cy="6052656"/>
            <a:chOff x="662341" y="520656"/>
            <a:chExt cx="11172326" cy="6052656"/>
          </a:xfrm>
        </p:grpSpPr>
        <p:graphicFrame>
          <p:nvGraphicFramePr>
            <p:cNvPr id="2" name="Diagram 1"/>
            <p:cNvGraphicFramePr/>
            <p:nvPr>
              <p:extLst>
                <p:ext uri="{D42A27DB-BD31-4B8C-83A1-F6EECF244321}">
                  <p14:modId xmlns:p14="http://schemas.microsoft.com/office/powerpoint/2010/main" val="3317249422"/>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5102384"/>
              <a:ext cx="2785120"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405583"/>
              <a:ext cx="2764988"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471547"/>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301494"/>
              <a:ext cx="471571" cy="446974"/>
              <a:chOff x="5300400" y="3670175"/>
              <a:chExt cx="421300" cy="399325"/>
            </a:xfrm>
            <a:solidFill>
              <a:srgbClr val="FFC00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290203"/>
              <a:ext cx="496196" cy="496224"/>
              <a:chOff x="570875" y="4322250"/>
              <a:chExt cx="443300" cy="443325"/>
            </a:xfrm>
            <a:solidFill>
              <a:srgbClr val="00B050"/>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8000"/>
              </a:schemeClr>
            </a:gs>
            <a:gs pos="50000">
              <a:schemeClr val="bg1"/>
            </a:gs>
          </a:gsLst>
          <a:path path="circle">
            <a:fillToRect l="50000" t="50000" r="50000" b="50000"/>
          </a:path>
        </a:gradFill>
        <a:effectLst/>
      </p:bgPr>
    </p:bg>
    <p:spTree>
      <p:nvGrpSpPr>
        <p:cNvPr id="1" name=""/>
        <p:cNvGrpSpPr/>
        <p:nvPr/>
      </p:nvGrpSpPr>
      <p:grpSpPr>
        <a:xfrm>
          <a:off x="0" y="0"/>
          <a:ext cx="0" cy="0"/>
          <a:chOff x="0" y="0"/>
          <a:chExt cx="0" cy="0"/>
        </a:xfrm>
      </p:grpSpPr>
      <p:grpSp>
        <p:nvGrpSpPr>
          <p:cNvPr id="57" name="Group 56"/>
          <p:cNvGrpSpPr/>
          <p:nvPr/>
        </p:nvGrpSpPr>
        <p:grpSpPr>
          <a:xfrm>
            <a:off x="1154074" y="2168656"/>
            <a:ext cx="1943104" cy="2970831"/>
            <a:chOff x="1676399" y="2256652"/>
            <a:chExt cx="1943104" cy="2970831"/>
          </a:xfrm>
        </p:grpSpPr>
        <p:cxnSp>
          <p:nvCxnSpPr>
            <p:cNvPr id="58" name="Straight Connector 57"/>
            <p:cNvCxnSpPr>
              <a:stCxn id="62"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59" name="Group 58"/>
            <p:cNvGrpSpPr/>
            <p:nvPr/>
          </p:nvGrpSpPr>
          <p:grpSpPr>
            <a:xfrm>
              <a:off x="1676399" y="2256652"/>
              <a:ext cx="1943104" cy="1943104"/>
              <a:chOff x="1676399" y="1144132"/>
              <a:chExt cx="1943104" cy="1943104"/>
            </a:xfrm>
          </p:grpSpPr>
          <p:grpSp>
            <p:nvGrpSpPr>
              <p:cNvPr id="60" name="Group 59"/>
              <p:cNvGrpSpPr/>
              <p:nvPr/>
            </p:nvGrpSpPr>
            <p:grpSpPr>
              <a:xfrm>
                <a:off x="1676399" y="1144132"/>
                <a:ext cx="1943104" cy="1943104"/>
                <a:chOff x="1160205" y="1032386"/>
                <a:chExt cx="2453150" cy="2453150"/>
              </a:xfrm>
            </p:grpSpPr>
            <p:sp>
              <p:nvSpPr>
                <p:cNvPr id="62" name="Oval 61"/>
                <p:cNvSpPr/>
                <p:nvPr/>
              </p:nvSpPr>
              <p:spPr>
                <a:xfrm>
                  <a:off x="1302774" y="1174955"/>
                  <a:ext cx="2168013" cy="2168013"/>
                </a:xfrm>
                <a:prstGeom prst="ellipse">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Donut 62"/>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1" name="Oval 60"/>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4" name="Group 63"/>
          <p:cNvGrpSpPr/>
          <p:nvPr/>
        </p:nvGrpSpPr>
        <p:grpSpPr>
          <a:xfrm>
            <a:off x="3871600" y="1056136"/>
            <a:ext cx="1943104" cy="4097867"/>
            <a:chOff x="4137369" y="1144132"/>
            <a:chExt cx="1943104" cy="4097867"/>
          </a:xfrm>
        </p:grpSpPr>
        <p:cxnSp>
          <p:nvCxnSpPr>
            <p:cNvPr id="65" name="Straight Connector 64"/>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66" name="Group 65"/>
            <p:cNvGrpSpPr/>
            <p:nvPr/>
          </p:nvGrpSpPr>
          <p:grpSpPr>
            <a:xfrm>
              <a:off x="4137369" y="1144132"/>
              <a:ext cx="1943104" cy="1943104"/>
              <a:chOff x="1160205" y="1032386"/>
              <a:chExt cx="2453150" cy="2453150"/>
            </a:xfrm>
            <a:solidFill>
              <a:srgbClr val="47A7D8"/>
            </a:solidFill>
          </p:grpSpPr>
          <p:sp>
            <p:nvSpPr>
              <p:cNvPr id="68" name="Oval 67"/>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Donut 68"/>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7" name="Oval 66"/>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0" name="Group 69"/>
          <p:cNvGrpSpPr/>
          <p:nvPr/>
        </p:nvGrpSpPr>
        <p:grpSpPr>
          <a:xfrm>
            <a:off x="6589126" y="2168656"/>
            <a:ext cx="1943104" cy="2960051"/>
            <a:chOff x="6486549" y="2256652"/>
            <a:chExt cx="1943104" cy="2960051"/>
          </a:xfrm>
        </p:grpSpPr>
        <p:cxnSp>
          <p:nvCxnSpPr>
            <p:cNvPr id="75" name="Straight Connector 74"/>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6" name="Group 75"/>
            <p:cNvGrpSpPr/>
            <p:nvPr/>
          </p:nvGrpSpPr>
          <p:grpSpPr>
            <a:xfrm>
              <a:off x="6486549" y="2256652"/>
              <a:ext cx="1943104" cy="1943104"/>
              <a:chOff x="6486549" y="2287132"/>
              <a:chExt cx="1943104" cy="1943104"/>
            </a:xfrm>
          </p:grpSpPr>
          <p:grpSp>
            <p:nvGrpSpPr>
              <p:cNvPr id="128" name="Group 127"/>
              <p:cNvGrpSpPr/>
              <p:nvPr/>
            </p:nvGrpSpPr>
            <p:grpSpPr>
              <a:xfrm>
                <a:off x="6486549" y="2287132"/>
                <a:ext cx="1943104" cy="1943104"/>
                <a:chOff x="1160205" y="1032386"/>
                <a:chExt cx="2453150" cy="2453150"/>
              </a:xfrm>
              <a:solidFill>
                <a:srgbClr val="857C9C"/>
              </a:solidFill>
            </p:grpSpPr>
            <p:sp>
              <p:nvSpPr>
                <p:cNvPr id="130" name="Oval 129"/>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Donut 130"/>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9" name="Oval 128"/>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32" name="Group 131"/>
          <p:cNvGrpSpPr/>
          <p:nvPr/>
        </p:nvGrpSpPr>
        <p:grpSpPr>
          <a:xfrm>
            <a:off x="9306652" y="1056136"/>
            <a:ext cx="1943104" cy="4097867"/>
            <a:chOff x="8749477" y="1144132"/>
            <a:chExt cx="1943104" cy="4097867"/>
          </a:xfrm>
        </p:grpSpPr>
        <p:cxnSp>
          <p:nvCxnSpPr>
            <p:cNvPr id="133" name="Straight Connector 132"/>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134" name="Group 133"/>
            <p:cNvGrpSpPr/>
            <p:nvPr/>
          </p:nvGrpSpPr>
          <p:grpSpPr>
            <a:xfrm>
              <a:off x="8749477" y="1144132"/>
              <a:ext cx="1943104" cy="1943104"/>
              <a:chOff x="1160205" y="1032386"/>
              <a:chExt cx="2453150" cy="2453150"/>
            </a:xfrm>
            <a:solidFill>
              <a:srgbClr val="D36F8E"/>
            </a:solidFill>
          </p:grpSpPr>
          <p:sp>
            <p:nvSpPr>
              <p:cNvPr id="136" name="Oval 135"/>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Donut 136"/>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Oval 134"/>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8" name="Group 137"/>
          <p:cNvGrpSpPr/>
          <p:nvPr/>
        </p:nvGrpSpPr>
        <p:grpSpPr>
          <a:xfrm>
            <a:off x="853345" y="5030513"/>
            <a:ext cx="10485311" cy="217949"/>
            <a:chOff x="1048074" y="4877209"/>
            <a:chExt cx="10485311" cy="217949"/>
          </a:xfrm>
        </p:grpSpPr>
        <p:cxnSp>
          <p:nvCxnSpPr>
            <p:cNvPr id="139" name="Straight Connector 138"/>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40" name="Oval 139"/>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Oval 140"/>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42" name="TextBox 141">
            <a:extLst>
              <a:ext uri="{FF2B5EF4-FFF2-40B4-BE49-F238E27FC236}">
                <a16:creationId xmlns:a16="http://schemas.microsoft.com/office/drawing/2014/main" id="{51672FBC-FE7B-4068-9E8F-C74AA444EAE5}"/>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3" name="TextBox 142">
            <a:extLst>
              <a:ext uri="{FF2B5EF4-FFF2-40B4-BE49-F238E27FC236}">
                <a16:creationId xmlns:a16="http://schemas.microsoft.com/office/drawing/2014/main" id="{51672FBC-FE7B-4068-9E8F-C74AA444EAE5}"/>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4" name="TextBox 143">
            <a:extLst>
              <a:ext uri="{FF2B5EF4-FFF2-40B4-BE49-F238E27FC236}">
                <a16:creationId xmlns:a16="http://schemas.microsoft.com/office/drawing/2014/main" id="{51672FBC-FE7B-4068-9E8F-C74AA444EAE5}"/>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5" name="TextBox 144">
            <a:extLst>
              <a:ext uri="{FF2B5EF4-FFF2-40B4-BE49-F238E27FC236}">
                <a16:creationId xmlns:a16="http://schemas.microsoft.com/office/drawing/2014/main" id="{51672FBC-FE7B-4068-9E8F-C74AA444EAE5}"/>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D06D8C"/>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46" name="Shape 482"/>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D7871"/>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7" name="Shape 486"/>
          <p:cNvGrpSpPr/>
          <p:nvPr/>
        </p:nvGrpSpPr>
        <p:grpSpPr>
          <a:xfrm>
            <a:off x="4667164" y="1751115"/>
            <a:ext cx="367601" cy="599260"/>
            <a:chOff x="6730350" y="2315900"/>
            <a:chExt cx="257700" cy="420100"/>
          </a:xfrm>
          <a:solidFill>
            <a:srgbClr val="47A7D8"/>
          </a:solidFill>
        </p:grpSpPr>
        <p:sp>
          <p:nvSpPr>
            <p:cNvPr id="148"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9"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2"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3" name="Shape 453"/>
          <p:cNvGrpSpPr/>
          <p:nvPr/>
        </p:nvGrpSpPr>
        <p:grpSpPr>
          <a:xfrm>
            <a:off x="7264886" y="2807632"/>
            <a:ext cx="611458" cy="651505"/>
            <a:chOff x="5970800" y="1619250"/>
            <a:chExt cx="428650" cy="456725"/>
          </a:xfrm>
          <a:solidFill>
            <a:srgbClr val="847C9B"/>
          </a:solidFill>
        </p:grpSpPr>
        <p:sp>
          <p:nvSpPr>
            <p:cNvPr id="15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51"/>
          <p:cNvGrpSpPr/>
          <p:nvPr/>
        </p:nvGrpSpPr>
        <p:grpSpPr>
          <a:xfrm>
            <a:off x="10017300" y="1777084"/>
            <a:ext cx="561554" cy="561586"/>
            <a:chOff x="570875" y="4322250"/>
            <a:chExt cx="443300" cy="443325"/>
          </a:xfrm>
          <a:solidFill>
            <a:srgbClr val="D06D8C"/>
          </a:solidFill>
        </p:grpSpPr>
        <p:sp>
          <p:nvSpPr>
            <p:cNvPr id="16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4" name="Group 163"/>
          <p:cNvGrpSpPr/>
          <p:nvPr/>
        </p:nvGrpSpPr>
        <p:grpSpPr>
          <a:xfrm>
            <a:off x="1844196" y="4872063"/>
            <a:ext cx="563880" cy="563880"/>
            <a:chOff x="1844196" y="4518099"/>
            <a:chExt cx="563880" cy="563880"/>
          </a:xfrm>
        </p:grpSpPr>
        <p:sp>
          <p:nvSpPr>
            <p:cNvPr id="165" name="Oval 164"/>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6" name="Oval 165"/>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p:nvGrpSpPr>
        <p:grpSpPr>
          <a:xfrm>
            <a:off x="4561210" y="4866550"/>
            <a:ext cx="563880" cy="563880"/>
            <a:chOff x="1844196" y="4518099"/>
            <a:chExt cx="563880" cy="563880"/>
          </a:xfrm>
        </p:grpSpPr>
        <p:sp>
          <p:nvSpPr>
            <p:cNvPr id="168" name="Oval 167"/>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Oval 168"/>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p:nvGrpSpPr>
        <p:grpSpPr>
          <a:xfrm>
            <a:off x="7288675" y="4846767"/>
            <a:ext cx="563880" cy="563880"/>
            <a:chOff x="1844196" y="4518099"/>
            <a:chExt cx="563880" cy="563880"/>
          </a:xfrm>
        </p:grpSpPr>
        <p:sp>
          <p:nvSpPr>
            <p:cNvPr id="171" name="Oval 170"/>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Oval 171"/>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p:nvGrpSpPr>
        <p:grpSpPr>
          <a:xfrm>
            <a:off x="10051312" y="4866550"/>
            <a:ext cx="563880" cy="563880"/>
            <a:chOff x="1844196" y="4518099"/>
            <a:chExt cx="563880" cy="563880"/>
          </a:xfrm>
        </p:grpSpPr>
        <p:sp>
          <p:nvSpPr>
            <p:cNvPr id="174" name="Oval 173"/>
            <p:cNvSpPr/>
            <p:nvPr/>
          </p:nvSpPr>
          <p:spPr>
            <a:xfrm>
              <a:off x="1844196" y="4518099"/>
              <a:ext cx="563880" cy="563880"/>
            </a:xfrm>
            <a:prstGeom prst="ellipse">
              <a:avLst/>
            </a:prstGeom>
            <a:solidFill>
              <a:srgbClr val="D36F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5" name="Oval 174"/>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6" name="Rectangle 175"/>
          <p:cNvSpPr/>
          <p:nvPr/>
        </p:nvSpPr>
        <p:spPr>
          <a:xfrm>
            <a:off x="1696021" y="1743783"/>
            <a:ext cx="1031965" cy="461665"/>
          </a:xfrm>
          <a:prstGeom prst="rect">
            <a:avLst/>
          </a:prstGeom>
        </p:spPr>
        <p:txBody>
          <a:bodyPr wrap="square">
            <a:spAutoFit/>
          </a:bodyPr>
          <a:lstStyle/>
          <a:p>
            <a:r>
              <a:rPr lang="en-US" sz="2400" spc="-150" dirty="0">
                <a:solidFill>
                  <a:srgbClr val="E34425"/>
                </a:solidFill>
                <a:latin typeface="Roboto" pitchFamily="2" charset="0"/>
                <a:ea typeface="Roboto" pitchFamily="2" charset="0"/>
                <a:cs typeface="Lato" panose="020F0502020204030203" pitchFamily="34" charset="0"/>
              </a:rPr>
              <a:t>2015</a:t>
            </a:r>
            <a:endParaRPr lang="en-US" sz="2400" spc="-150" dirty="0"/>
          </a:p>
        </p:txBody>
      </p:sp>
      <p:sp>
        <p:nvSpPr>
          <p:cNvPr id="177" name="Rectangle 176"/>
          <p:cNvSpPr/>
          <p:nvPr/>
        </p:nvSpPr>
        <p:spPr>
          <a:xfrm>
            <a:off x="4421358" y="576903"/>
            <a:ext cx="1031965" cy="461665"/>
          </a:xfrm>
          <a:prstGeom prst="rect">
            <a:avLst/>
          </a:prstGeom>
        </p:spPr>
        <p:txBody>
          <a:bodyPr wrap="squar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78" name="Rectangle 177"/>
          <p:cNvSpPr/>
          <p:nvPr/>
        </p:nvSpPr>
        <p:spPr>
          <a:xfrm>
            <a:off x="7131072" y="1746885"/>
            <a:ext cx="1031965" cy="461665"/>
          </a:xfrm>
          <a:prstGeom prst="rect">
            <a:avLst/>
          </a:prstGeom>
        </p:spPr>
        <p:txBody>
          <a:bodyPr wrap="squar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79" name="Rectangle 178"/>
          <p:cNvSpPr/>
          <p:nvPr/>
        </p:nvSpPr>
        <p:spPr>
          <a:xfrm>
            <a:off x="9868471" y="589080"/>
            <a:ext cx="1031965" cy="461665"/>
          </a:xfrm>
          <a:prstGeom prst="rect">
            <a:avLst/>
          </a:prstGeom>
        </p:spPr>
        <p:txBody>
          <a:bodyPr wrap="square">
            <a:spAutoFit/>
          </a:bodyPr>
          <a:lstStyle/>
          <a:p>
            <a:r>
              <a:rPr lang="en-US" sz="2400" spc="-150" dirty="0">
                <a:solidFill>
                  <a:srgbClr val="ED7871"/>
                </a:solidFill>
                <a:latin typeface="Roboto" pitchFamily="2" charset="0"/>
                <a:ea typeface="Roboto" pitchFamily="2" charset="0"/>
                <a:cs typeface="Lato" panose="020F0502020204030203" pitchFamily="34" charset="0"/>
              </a:rPr>
              <a:t>2018</a:t>
            </a:r>
            <a:endParaRPr lang="en-US" sz="2400" spc="-150" dirty="0">
              <a:solidFill>
                <a:srgbClr val="ED7871"/>
              </a:solidFill>
            </a:endParaRPr>
          </a:p>
        </p:txBody>
      </p:sp>
      <p:sp>
        <p:nvSpPr>
          <p:cNvPr id="180" name="Rectangle 179">
            <a:extLst>
              <a:ext uri="{FF2B5EF4-FFF2-40B4-BE49-F238E27FC236}">
                <a16:creationId xmlns:a16="http://schemas.microsoft.com/office/drawing/2014/main" id="{EFF49A3A-275B-4E2D-9586-12C6492F041A}"/>
              </a:ext>
            </a:extLst>
          </p:cNvPr>
          <p:cNvSpPr/>
          <p:nvPr/>
        </p:nvSpPr>
        <p:spPr>
          <a:xfrm>
            <a:off x="159998" y="160362"/>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81" name="Rectangle 180">
            <a:extLst>
              <a:ext uri="{FF2B5EF4-FFF2-40B4-BE49-F238E27FC236}">
                <a16:creationId xmlns:a16="http://schemas.microsoft.com/office/drawing/2014/main" id="{EFF49A3A-275B-4E2D-9586-12C6492F041A}"/>
              </a:ext>
            </a:extLst>
          </p:cNvPr>
          <p:cNvSpPr/>
          <p:nvPr/>
        </p:nvSpPr>
        <p:spPr>
          <a:xfrm>
            <a:off x="180726" y="89760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247486930"/>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57"/>
                                        </p:tgtEl>
                                        <p:attrNameLst>
                                          <p:attrName>style.visibility</p:attrName>
                                        </p:attrNameLst>
                                      </p:cBhvr>
                                      <p:to>
                                        <p:strVal val="visible"/>
                                      </p:to>
                                    </p:set>
                                    <p:animEffect transition="in" filter="fade">
                                      <p:cBhvr>
                                        <p:cTn id="7" dur="1000"/>
                                        <p:tgtEl>
                                          <p:spTgt spid="57"/>
                                        </p:tgtEl>
                                      </p:cBhvr>
                                    </p:animEffect>
                                    <p:anim calcmode="lin" valueType="num">
                                      <p:cBhvr>
                                        <p:cTn id="8" dur="1000" fill="hold"/>
                                        <p:tgtEl>
                                          <p:spTgt spid="57"/>
                                        </p:tgtEl>
                                        <p:attrNameLst>
                                          <p:attrName>ppt_x</p:attrName>
                                        </p:attrNameLst>
                                      </p:cBhvr>
                                      <p:tavLst>
                                        <p:tav tm="0">
                                          <p:val>
                                            <p:strVal val="#ppt_x"/>
                                          </p:val>
                                        </p:tav>
                                        <p:tav tm="100000">
                                          <p:val>
                                            <p:strVal val="#ppt_x"/>
                                          </p:val>
                                        </p:tav>
                                      </p:tavLst>
                                    </p:anim>
                                    <p:anim calcmode="lin" valueType="num">
                                      <p:cBhvr>
                                        <p:cTn id="9" dur="1000" fill="hold"/>
                                        <p:tgtEl>
                                          <p:spTgt spid="57"/>
                                        </p:tgtEl>
                                        <p:attrNameLst>
                                          <p:attrName>ppt_y</p:attrName>
                                        </p:attrNameLst>
                                      </p:cBhvr>
                                      <p:tavLst>
                                        <p:tav tm="0">
                                          <p:val>
                                            <p:strVal val="#ppt_y+.1"/>
                                          </p:val>
                                        </p:tav>
                                        <p:tav tm="100000">
                                          <p:val>
                                            <p:strVal val="#ppt_y"/>
                                          </p:val>
                                        </p:tav>
                                      </p:tavLst>
                                    </p:anim>
                                  </p:childTnLst>
                                </p:cTn>
                              </p:par>
                              <p:par>
                                <p:cTn id="10" presetID="42" presetClass="entr" presetSubtype="0" fill="hold" nodeType="withEffect">
                                  <p:stCondLst>
                                    <p:cond delay="0"/>
                                  </p:stCondLst>
                                  <p:childTnLst>
                                    <p:set>
                                      <p:cBhvr>
                                        <p:cTn id="11" dur="1" fill="hold">
                                          <p:stCondLst>
                                            <p:cond delay="0"/>
                                          </p:stCondLst>
                                        </p:cTn>
                                        <p:tgtEl>
                                          <p:spTgt spid="64"/>
                                        </p:tgtEl>
                                        <p:attrNameLst>
                                          <p:attrName>style.visibility</p:attrName>
                                        </p:attrNameLst>
                                      </p:cBhvr>
                                      <p:to>
                                        <p:strVal val="visible"/>
                                      </p:to>
                                    </p:set>
                                    <p:animEffect transition="in" filter="fade">
                                      <p:cBhvr>
                                        <p:cTn id="12" dur="1000"/>
                                        <p:tgtEl>
                                          <p:spTgt spid="64"/>
                                        </p:tgtEl>
                                      </p:cBhvr>
                                    </p:animEffect>
                                    <p:anim calcmode="lin" valueType="num">
                                      <p:cBhvr>
                                        <p:cTn id="13" dur="1000" fill="hold"/>
                                        <p:tgtEl>
                                          <p:spTgt spid="64"/>
                                        </p:tgtEl>
                                        <p:attrNameLst>
                                          <p:attrName>ppt_x</p:attrName>
                                        </p:attrNameLst>
                                      </p:cBhvr>
                                      <p:tavLst>
                                        <p:tav tm="0">
                                          <p:val>
                                            <p:strVal val="#ppt_x"/>
                                          </p:val>
                                        </p:tav>
                                        <p:tav tm="100000">
                                          <p:val>
                                            <p:strVal val="#ppt_x"/>
                                          </p:val>
                                        </p:tav>
                                      </p:tavLst>
                                    </p:anim>
                                    <p:anim calcmode="lin" valueType="num">
                                      <p:cBhvr>
                                        <p:cTn id="14" dur="1000" fill="hold"/>
                                        <p:tgtEl>
                                          <p:spTgt spid="64"/>
                                        </p:tgtEl>
                                        <p:attrNameLst>
                                          <p:attrName>ppt_y</p:attrName>
                                        </p:attrNameLst>
                                      </p:cBhvr>
                                      <p:tavLst>
                                        <p:tav tm="0">
                                          <p:val>
                                            <p:strVal val="#ppt_y+.1"/>
                                          </p:val>
                                        </p:tav>
                                        <p:tav tm="100000">
                                          <p:val>
                                            <p:strVal val="#ppt_y"/>
                                          </p:val>
                                        </p:tav>
                                      </p:tavLst>
                                    </p:anim>
                                  </p:childTnLst>
                                </p:cTn>
                              </p:par>
                              <p:par>
                                <p:cTn id="15" presetID="42" presetClass="entr" presetSubtype="0" fill="hold" nodeType="withEffect">
                                  <p:stCondLst>
                                    <p:cond delay="0"/>
                                  </p:stCondLst>
                                  <p:childTnLst>
                                    <p:set>
                                      <p:cBhvr>
                                        <p:cTn id="16" dur="1" fill="hold">
                                          <p:stCondLst>
                                            <p:cond delay="0"/>
                                          </p:stCondLst>
                                        </p:cTn>
                                        <p:tgtEl>
                                          <p:spTgt spid="70"/>
                                        </p:tgtEl>
                                        <p:attrNameLst>
                                          <p:attrName>style.visibility</p:attrName>
                                        </p:attrNameLst>
                                      </p:cBhvr>
                                      <p:to>
                                        <p:strVal val="visible"/>
                                      </p:to>
                                    </p:set>
                                    <p:animEffect transition="in" filter="fade">
                                      <p:cBhvr>
                                        <p:cTn id="17" dur="1000"/>
                                        <p:tgtEl>
                                          <p:spTgt spid="70"/>
                                        </p:tgtEl>
                                      </p:cBhvr>
                                    </p:animEffect>
                                    <p:anim calcmode="lin" valueType="num">
                                      <p:cBhvr>
                                        <p:cTn id="18" dur="1000" fill="hold"/>
                                        <p:tgtEl>
                                          <p:spTgt spid="70"/>
                                        </p:tgtEl>
                                        <p:attrNameLst>
                                          <p:attrName>ppt_x</p:attrName>
                                        </p:attrNameLst>
                                      </p:cBhvr>
                                      <p:tavLst>
                                        <p:tav tm="0">
                                          <p:val>
                                            <p:strVal val="#ppt_x"/>
                                          </p:val>
                                        </p:tav>
                                        <p:tav tm="100000">
                                          <p:val>
                                            <p:strVal val="#ppt_x"/>
                                          </p:val>
                                        </p:tav>
                                      </p:tavLst>
                                    </p:anim>
                                    <p:anim calcmode="lin" valueType="num">
                                      <p:cBhvr>
                                        <p:cTn id="19" dur="1000" fill="hold"/>
                                        <p:tgtEl>
                                          <p:spTgt spid="70"/>
                                        </p:tgtEl>
                                        <p:attrNameLst>
                                          <p:attrName>ppt_y</p:attrName>
                                        </p:attrNameLst>
                                      </p:cBhvr>
                                      <p:tavLst>
                                        <p:tav tm="0">
                                          <p:val>
                                            <p:strVal val="#ppt_y+.1"/>
                                          </p:val>
                                        </p:tav>
                                        <p:tav tm="100000">
                                          <p:val>
                                            <p:strVal val="#ppt_y"/>
                                          </p:val>
                                        </p:tav>
                                      </p:tavLst>
                                    </p:anim>
                                  </p:childTnLst>
                                </p:cTn>
                              </p:par>
                              <p:par>
                                <p:cTn id="20" presetID="42" presetClass="entr" presetSubtype="0" fill="hold" nodeType="withEffect">
                                  <p:stCondLst>
                                    <p:cond delay="0"/>
                                  </p:stCondLst>
                                  <p:childTnLst>
                                    <p:set>
                                      <p:cBhvr>
                                        <p:cTn id="21" dur="1" fill="hold">
                                          <p:stCondLst>
                                            <p:cond delay="0"/>
                                          </p:stCondLst>
                                        </p:cTn>
                                        <p:tgtEl>
                                          <p:spTgt spid="132"/>
                                        </p:tgtEl>
                                        <p:attrNameLst>
                                          <p:attrName>style.visibility</p:attrName>
                                        </p:attrNameLst>
                                      </p:cBhvr>
                                      <p:to>
                                        <p:strVal val="visible"/>
                                      </p:to>
                                    </p:set>
                                    <p:animEffect transition="in" filter="fade">
                                      <p:cBhvr>
                                        <p:cTn id="22" dur="1000"/>
                                        <p:tgtEl>
                                          <p:spTgt spid="132"/>
                                        </p:tgtEl>
                                      </p:cBhvr>
                                    </p:animEffect>
                                    <p:anim calcmode="lin" valueType="num">
                                      <p:cBhvr>
                                        <p:cTn id="23" dur="1000" fill="hold"/>
                                        <p:tgtEl>
                                          <p:spTgt spid="132"/>
                                        </p:tgtEl>
                                        <p:attrNameLst>
                                          <p:attrName>ppt_x</p:attrName>
                                        </p:attrNameLst>
                                      </p:cBhvr>
                                      <p:tavLst>
                                        <p:tav tm="0">
                                          <p:val>
                                            <p:strVal val="#ppt_x"/>
                                          </p:val>
                                        </p:tav>
                                        <p:tav tm="100000">
                                          <p:val>
                                            <p:strVal val="#ppt_x"/>
                                          </p:val>
                                        </p:tav>
                                      </p:tavLst>
                                    </p:anim>
                                    <p:anim calcmode="lin" valueType="num">
                                      <p:cBhvr>
                                        <p:cTn id="24" dur="1000" fill="hold"/>
                                        <p:tgtEl>
                                          <p:spTgt spid="132"/>
                                        </p:tgtEl>
                                        <p:attrNameLst>
                                          <p:attrName>ppt_y</p:attrName>
                                        </p:attrNameLst>
                                      </p:cBhvr>
                                      <p:tavLst>
                                        <p:tav tm="0">
                                          <p:val>
                                            <p:strVal val="#ppt_y+.1"/>
                                          </p:val>
                                        </p:tav>
                                        <p:tav tm="100000">
                                          <p:val>
                                            <p:strVal val="#ppt_y"/>
                                          </p:val>
                                        </p:tav>
                                      </p:tavLst>
                                    </p:anim>
                                  </p:childTnLst>
                                </p:cTn>
                              </p:par>
                              <p:par>
                                <p:cTn id="25" presetID="42" presetClass="entr" presetSubtype="0" fill="hold" nodeType="withEffect">
                                  <p:stCondLst>
                                    <p:cond delay="0"/>
                                  </p:stCondLst>
                                  <p:childTnLst>
                                    <p:set>
                                      <p:cBhvr>
                                        <p:cTn id="26" dur="1" fill="hold">
                                          <p:stCondLst>
                                            <p:cond delay="0"/>
                                          </p:stCondLst>
                                        </p:cTn>
                                        <p:tgtEl>
                                          <p:spTgt spid="138"/>
                                        </p:tgtEl>
                                        <p:attrNameLst>
                                          <p:attrName>style.visibility</p:attrName>
                                        </p:attrNameLst>
                                      </p:cBhvr>
                                      <p:to>
                                        <p:strVal val="visible"/>
                                      </p:to>
                                    </p:set>
                                    <p:animEffect transition="in" filter="fade">
                                      <p:cBhvr>
                                        <p:cTn id="27" dur="1000"/>
                                        <p:tgtEl>
                                          <p:spTgt spid="138"/>
                                        </p:tgtEl>
                                      </p:cBhvr>
                                    </p:animEffect>
                                    <p:anim calcmode="lin" valueType="num">
                                      <p:cBhvr>
                                        <p:cTn id="28" dur="1000" fill="hold"/>
                                        <p:tgtEl>
                                          <p:spTgt spid="138"/>
                                        </p:tgtEl>
                                        <p:attrNameLst>
                                          <p:attrName>ppt_x</p:attrName>
                                        </p:attrNameLst>
                                      </p:cBhvr>
                                      <p:tavLst>
                                        <p:tav tm="0">
                                          <p:val>
                                            <p:strVal val="#ppt_x"/>
                                          </p:val>
                                        </p:tav>
                                        <p:tav tm="100000">
                                          <p:val>
                                            <p:strVal val="#ppt_x"/>
                                          </p:val>
                                        </p:tav>
                                      </p:tavLst>
                                    </p:anim>
                                    <p:anim calcmode="lin" valueType="num">
                                      <p:cBhvr>
                                        <p:cTn id="29" dur="1000" fill="hold"/>
                                        <p:tgtEl>
                                          <p:spTgt spid="138"/>
                                        </p:tgtEl>
                                        <p:attrNameLst>
                                          <p:attrName>ppt_y</p:attrName>
                                        </p:attrNameLst>
                                      </p:cBhvr>
                                      <p:tavLst>
                                        <p:tav tm="0">
                                          <p:val>
                                            <p:strVal val="#ppt_y+.1"/>
                                          </p:val>
                                        </p:tav>
                                        <p:tav tm="100000">
                                          <p:val>
                                            <p:strVal val="#ppt_y"/>
                                          </p:val>
                                        </p:tav>
                                      </p:tavLst>
                                    </p:anim>
                                  </p:childTnLst>
                                </p:cTn>
                              </p:par>
                              <p:par>
                                <p:cTn id="30" presetID="42" presetClass="entr" presetSubtype="0" fill="hold" grpId="0" nodeType="withEffect">
                                  <p:stCondLst>
                                    <p:cond delay="0"/>
                                  </p:stCondLst>
                                  <p:childTnLst>
                                    <p:set>
                                      <p:cBhvr>
                                        <p:cTn id="31" dur="1" fill="hold">
                                          <p:stCondLst>
                                            <p:cond delay="0"/>
                                          </p:stCondLst>
                                        </p:cTn>
                                        <p:tgtEl>
                                          <p:spTgt spid="142"/>
                                        </p:tgtEl>
                                        <p:attrNameLst>
                                          <p:attrName>style.visibility</p:attrName>
                                        </p:attrNameLst>
                                      </p:cBhvr>
                                      <p:to>
                                        <p:strVal val="visible"/>
                                      </p:to>
                                    </p:set>
                                    <p:animEffect transition="in" filter="fade">
                                      <p:cBhvr>
                                        <p:cTn id="32" dur="1000"/>
                                        <p:tgtEl>
                                          <p:spTgt spid="142"/>
                                        </p:tgtEl>
                                      </p:cBhvr>
                                    </p:animEffect>
                                    <p:anim calcmode="lin" valueType="num">
                                      <p:cBhvr>
                                        <p:cTn id="33" dur="1000" fill="hold"/>
                                        <p:tgtEl>
                                          <p:spTgt spid="142"/>
                                        </p:tgtEl>
                                        <p:attrNameLst>
                                          <p:attrName>ppt_x</p:attrName>
                                        </p:attrNameLst>
                                      </p:cBhvr>
                                      <p:tavLst>
                                        <p:tav tm="0">
                                          <p:val>
                                            <p:strVal val="#ppt_x"/>
                                          </p:val>
                                        </p:tav>
                                        <p:tav tm="100000">
                                          <p:val>
                                            <p:strVal val="#ppt_x"/>
                                          </p:val>
                                        </p:tav>
                                      </p:tavLst>
                                    </p:anim>
                                    <p:anim calcmode="lin" valueType="num">
                                      <p:cBhvr>
                                        <p:cTn id="34" dur="1000" fill="hold"/>
                                        <p:tgtEl>
                                          <p:spTgt spid="142"/>
                                        </p:tgtEl>
                                        <p:attrNameLst>
                                          <p:attrName>ppt_y</p:attrName>
                                        </p:attrNameLst>
                                      </p:cBhvr>
                                      <p:tavLst>
                                        <p:tav tm="0">
                                          <p:val>
                                            <p:strVal val="#ppt_y+.1"/>
                                          </p:val>
                                        </p:tav>
                                        <p:tav tm="100000">
                                          <p:val>
                                            <p:strVal val="#ppt_y"/>
                                          </p:val>
                                        </p:tav>
                                      </p:tavLst>
                                    </p:anim>
                                  </p:childTnLst>
                                </p:cTn>
                              </p:par>
                              <p:par>
                                <p:cTn id="35" presetID="42" presetClass="entr" presetSubtype="0" fill="hold" grpId="0" nodeType="withEffect">
                                  <p:stCondLst>
                                    <p:cond delay="0"/>
                                  </p:stCondLst>
                                  <p:childTnLst>
                                    <p:set>
                                      <p:cBhvr>
                                        <p:cTn id="36" dur="1" fill="hold">
                                          <p:stCondLst>
                                            <p:cond delay="0"/>
                                          </p:stCondLst>
                                        </p:cTn>
                                        <p:tgtEl>
                                          <p:spTgt spid="143"/>
                                        </p:tgtEl>
                                        <p:attrNameLst>
                                          <p:attrName>style.visibility</p:attrName>
                                        </p:attrNameLst>
                                      </p:cBhvr>
                                      <p:to>
                                        <p:strVal val="visible"/>
                                      </p:to>
                                    </p:set>
                                    <p:animEffect transition="in" filter="fade">
                                      <p:cBhvr>
                                        <p:cTn id="37" dur="1000"/>
                                        <p:tgtEl>
                                          <p:spTgt spid="143"/>
                                        </p:tgtEl>
                                      </p:cBhvr>
                                    </p:animEffect>
                                    <p:anim calcmode="lin" valueType="num">
                                      <p:cBhvr>
                                        <p:cTn id="38" dur="1000" fill="hold"/>
                                        <p:tgtEl>
                                          <p:spTgt spid="143"/>
                                        </p:tgtEl>
                                        <p:attrNameLst>
                                          <p:attrName>ppt_x</p:attrName>
                                        </p:attrNameLst>
                                      </p:cBhvr>
                                      <p:tavLst>
                                        <p:tav tm="0">
                                          <p:val>
                                            <p:strVal val="#ppt_x"/>
                                          </p:val>
                                        </p:tav>
                                        <p:tav tm="100000">
                                          <p:val>
                                            <p:strVal val="#ppt_x"/>
                                          </p:val>
                                        </p:tav>
                                      </p:tavLst>
                                    </p:anim>
                                    <p:anim calcmode="lin" valueType="num">
                                      <p:cBhvr>
                                        <p:cTn id="39" dur="1000" fill="hold"/>
                                        <p:tgtEl>
                                          <p:spTgt spid="143"/>
                                        </p:tgtEl>
                                        <p:attrNameLst>
                                          <p:attrName>ppt_y</p:attrName>
                                        </p:attrNameLst>
                                      </p:cBhvr>
                                      <p:tavLst>
                                        <p:tav tm="0">
                                          <p:val>
                                            <p:strVal val="#ppt_y+.1"/>
                                          </p:val>
                                        </p:tav>
                                        <p:tav tm="100000">
                                          <p:val>
                                            <p:strVal val="#ppt_y"/>
                                          </p:val>
                                        </p:tav>
                                      </p:tavLst>
                                    </p:anim>
                                  </p:childTnLst>
                                </p:cTn>
                              </p:par>
                              <p:par>
                                <p:cTn id="40" presetID="42" presetClass="entr" presetSubtype="0" fill="hold" grpId="0" nodeType="withEffect">
                                  <p:stCondLst>
                                    <p:cond delay="0"/>
                                  </p:stCondLst>
                                  <p:childTnLst>
                                    <p:set>
                                      <p:cBhvr>
                                        <p:cTn id="41" dur="1" fill="hold">
                                          <p:stCondLst>
                                            <p:cond delay="0"/>
                                          </p:stCondLst>
                                        </p:cTn>
                                        <p:tgtEl>
                                          <p:spTgt spid="144"/>
                                        </p:tgtEl>
                                        <p:attrNameLst>
                                          <p:attrName>style.visibility</p:attrName>
                                        </p:attrNameLst>
                                      </p:cBhvr>
                                      <p:to>
                                        <p:strVal val="visible"/>
                                      </p:to>
                                    </p:set>
                                    <p:animEffect transition="in" filter="fade">
                                      <p:cBhvr>
                                        <p:cTn id="42" dur="1000"/>
                                        <p:tgtEl>
                                          <p:spTgt spid="144"/>
                                        </p:tgtEl>
                                      </p:cBhvr>
                                    </p:animEffect>
                                    <p:anim calcmode="lin" valueType="num">
                                      <p:cBhvr>
                                        <p:cTn id="43" dur="1000" fill="hold"/>
                                        <p:tgtEl>
                                          <p:spTgt spid="144"/>
                                        </p:tgtEl>
                                        <p:attrNameLst>
                                          <p:attrName>ppt_x</p:attrName>
                                        </p:attrNameLst>
                                      </p:cBhvr>
                                      <p:tavLst>
                                        <p:tav tm="0">
                                          <p:val>
                                            <p:strVal val="#ppt_x"/>
                                          </p:val>
                                        </p:tav>
                                        <p:tav tm="100000">
                                          <p:val>
                                            <p:strVal val="#ppt_x"/>
                                          </p:val>
                                        </p:tav>
                                      </p:tavLst>
                                    </p:anim>
                                    <p:anim calcmode="lin" valueType="num">
                                      <p:cBhvr>
                                        <p:cTn id="44" dur="1000" fill="hold"/>
                                        <p:tgtEl>
                                          <p:spTgt spid="144"/>
                                        </p:tgtEl>
                                        <p:attrNameLst>
                                          <p:attrName>ppt_y</p:attrName>
                                        </p:attrNameLst>
                                      </p:cBhvr>
                                      <p:tavLst>
                                        <p:tav tm="0">
                                          <p:val>
                                            <p:strVal val="#ppt_y+.1"/>
                                          </p:val>
                                        </p:tav>
                                        <p:tav tm="100000">
                                          <p:val>
                                            <p:strVal val="#ppt_y"/>
                                          </p:val>
                                        </p:tav>
                                      </p:tavLst>
                                    </p:anim>
                                  </p:childTnLst>
                                </p:cTn>
                              </p:par>
                              <p:par>
                                <p:cTn id="45" presetID="42" presetClass="entr" presetSubtype="0" fill="hold" grpId="0" nodeType="withEffect">
                                  <p:stCondLst>
                                    <p:cond delay="0"/>
                                  </p:stCondLst>
                                  <p:childTnLst>
                                    <p:set>
                                      <p:cBhvr>
                                        <p:cTn id="46" dur="1" fill="hold">
                                          <p:stCondLst>
                                            <p:cond delay="0"/>
                                          </p:stCondLst>
                                        </p:cTn>
                                        <p:tgtEl>
                                          <p:spTgt spid="145"/>
                                        </p:tgtEl>
                                        <p:attrNameLst>
                                          <p:attrName>style.visibility</p:attrName>
                                        </p:attrNameLst>
                                      </p:cBhvr>
                                      <p:to>
                                        <p:strVal val="visible"/>
                                      </p:to>
                                    </p:set>
                                    <p:animEffect transition="in" filter="fade">
                                      <p:cBhvr>
                                        <p:cTn id="47" dur="1000"/>
                                        <p:tgtEl>
                                          <p:spTgt spid="145"/>
                                        </p:tgtEl>
                                      </p:cBhvr>
                                    </p:animEffect>
                                    <p:anim calcmode="lin" valueType="num">
                                      <p:cBhvr>
                                        <p:cTn id="48" dur="1000" fill="hold"/>
                                        <p:tgtEl>
                                          <p:spTgt spid="145"/>
                                        </p:tgtEl>
                                        <p:attrNameLst>
                                          <p:attrName>ppt_x</p:attrName>
                                        </p:attrNameLst>
                                      </p:cBhvr>
                                      <p:tavLst>
                                        <p:tav tm="0">
                                          <p:val>
                                            <p:strVal val="#ppt_x"/>
                                          </p:val>
                                        </p:tav>
                                        <p:tav tm="100000">
                                          <p:val>
                                            <p:strVal val="#ppt_x"/>
                                          </p:val>
                                        </p:tav>
                                      </p:tavLst>
                                    </p:anim>
                                    <p:anim calcmode="lin" valueType="num">
                                      <p:cBhvr>
                                        <p:cTn id="49" dur="1000" fill="hold"/>
                                        <p:tgtEl>
                                          <p:spTgt spid="145"/>
                                        </p:tgtEl>
                                        <p:attrNameLst>
                                          <p:attrName>ppt_y</p:attrName>
                                        </p:attrNameLst>
                                      </p:cBhvr>
                                      <p:tavLst>
                                        <p:tav tm="0">
                                          <p:val>
                                            <p:strVal val="#ppt_y+.1"/>
                                          </p:val>
                                        </p:tav>
                                        <p:tav tm="100000">
                                          <p:val>
                                            <p:strVal val="#ppt_y"/>
                                          </p:val>
                                        </p:tav>
                                      </p:tavLst>
                                    </p:anim>
                                  </p:childTnLst>
                                </p:cTn>
                              </p:par>
                              <p:par>
                                <p:cTn id="50" presetID="42" presetClass="entr" presetSubtype="0" fill="hold" grpId="0" nodeType="withEffect">
                                  <p:stCondLst>
                                    <p:cond delay="0"/>
                                  </p:stCondLst>
                                  <p:childTnLst>
                                    <p:set>
                                      <p:cBhvr>
                                        <p:cTn id="51" dur="1" fill="hold">
                                          <p:stCondLst>
                                            <p:cond delay="0"/>
                                          </p:stCondLst>
                                        </p:cTn>
                                        <p:tgtEl>
                                          <p:spTgt spid="146"/>
                                        </p:tgtEl>
                                        <p:attrNameLst>
                                          <p:attrName>style.visibility</p:attrName>
                                        </p:attrNameLst>
                                      </p:cBhvr>
                                      <p:to>
                                        <p:strVal val="visible"/>
                                      </p:to>
                                    </p:set>
                                    <p:animEffect transition="in" filter="fade">
                                      <p:cBhvr>
                                        <p:cTn id="52" dur="1000"/>
                                        <p:tgtEl>
                                          <p:spTgt spid="146"/>
                                        </p:tgtEl>
                                      </p:cBhvr>
                                    </p:animEffect>
                                    <p:anim calcmode="lin" valueType="num">
                                      <p:cBhvr>
                                        <p:cTn id="53" dur="1000" fill="hold"/>
                                        <p:tgtEl>
                                          <p:spTgt spid="146"/>
                                        </p:tgtEl>
                                        <p:attrNameLst>
                                          <p:attrName>ppt_x</p:attrName>
                                        </p:attrNameLst>
                                      </p:cBhvr>
                                      <p:tavLst>
                                        <p:tav tm="0">
                                          <p:val>
                                            <p:strVal val="#ppt_x"/>
                                          </p:val>
                                        </p:tav>
                                        <p:tav tm="100000">
                                          <p:val>
                                            <p:strVal val="#ppt_x"/>
                                          </p:val>
                                        </p:tav>
                                      </p:tavLst>
                                    </p:anim>
                                    <p:anim calcmode="lin" valueType="num">
                                      <p:cBhvr>
                                        <p:cTn id="54" dur="1000" fill="hold"/>
                                        <p:tgtEl>
                                          <p:spTgt spid="146"/>
                                        </p:tgtEl>
                                        <p:attrNameLst>
                                          <p:attrName>ppt_y</p:attrName>
                                        </p:attrNameLst>
                                      </p:cBhvr>
                                      <p:tavLst>
                                        <p:tav tm="0">
                                          <p:val>
                                            <p:strVal val="#ppt_y+.1"/>
                                          </p:val>
                                        </p:tav>
                                        <p:tav tm="100000">
                                          <p:val>
                                            <p:strVal val="#ppt_y"/>
                                          </p:val>
                                        </p:tav>
                                      </p:tavLst>
                                    </p:anim>
                                  </p:childTnLst>
                                </p:cTn>
                              </p:par>
                              <p:par>
                                <p:cTn id="55" presetID="42" presetClass="entr" presetSubtype="0" fill="hold" nodeType="withEffect">
                                  <p:stCondLst>
                                    <p:cond delay="0"/>
                                  </p:stCondLst>
                                  <p:childTnLst>
                                    <p:set>
                                      <p:cBhvr>
                                        <p:cTn id="56" dur="1" fill="hold">
                                          <p:stCondLst>
                                            <p:cond delay="0"/>
                                          </p:stCondLst>
                                        </p:cTn>
                                        <p:tgtEl>
                                          <p:spTgt spid="147"/>
                                        </p:tgtEl>
                                        <p:attrNameLst>
                                          <p:attrName>style.visibility</p:attrName>
                                        </p:attrNameLst>
                                      </p:cBhvr>
                                      <p:to>
                                        <p:strVal val="visible"/>
                                      </p:to>
                                    </p:set>
                                    <p:animEffect transition="in" filter="fade">
                                      <p:cBhvr>
                                        <p:cTn id="57" dur="1000"/>
                                        <p:tgtEl>
                                          <p:spTgt spid="147"/>
                                        </p:tgtEl>
                                      </p:cBhvr>
                                    </p:animEffect>
                                    <p:anim calcmode="lin" valueType="num">
                                      <p:cBhvr>
                                        <p:cTn id="58" dur="1000" fill="hold"/>
                                        <p:tgtEl>
                                          <p:spTgt spid="147"/>
                                        </p:tgtEl>
                                        <p:attrNameLst>
                                          <p:attrName>ppt_x</p:attrName>
                                        </p:attrNameLst>
                                      </p:cBhvr>
                                      <p:tavLst>
                                        <p:tav tm="0">
                                          <p:val>
                                            <p:strVal val="#ppt_x"/>
                                          </p:val>
                                        </p:tav>
                                        <p:tav tm="100000">
                                          <p:val>
                                            <p:strVal val="#ppt_x"/>
                                          </p:val>
                                        </p:tav>
                                      </p:tavLst>
                                    </p:anim>
                                    <p:anim calcmode="lin" valueType="num">
                                      <p:cBhvr>
                                        <p:cTn id="59" dur="1000" fill="hold"/>
                                        <p:tgtEl>
                                          <p:spTgt spid="147"/>
                                        </p:tgtEl>
                                        <p:attrNameLst>
                                          <p:attrName>ppt_y</p:attrName>
                                        </p:attrNameLst>
                                      </p:cBhvr>
                                      <p:tavLst>
                                        <p:tav tm="0">
                                          <p:val>
                                            <p:strVal val="#ppt_y+.1"/>
                                          </p:val>
                                        </p:tav>
                                        <p:tav tm="100000">
                                          <p:val>
                                            <p:strVal val="#ppt_y"/>
                                          </p:val>
                                        </p:tav>
                                      </p:tavLst>
                                    </p:anim>
                                  </p:childTnLst>
                                </p:cTn>
                              </p:par>
                              <p:par>
                                <p:cTn id="60" presetID="42" presetClass="entr" presetSubtype="0" fill="hold" nodeType="withEffect">
                                  <p:stCondLst>
                                    <p:cond delay="0"/>
                                  </p:stCondLst>
                                  <p:childTnLst>
                                    <p:set>
                                      <p:cBhvr>
                                        <p:cTn id="61" dur="1" fill="hold">
                                          <p:stCondLst>
                                            <p:cond delay="0"/>
                                          </p:stCondLst>
                                        </p:cTn>
                                        <p:tgtEl>
                                          <p:spTgt spid="153"/>
                                        </p:tgtEl>
                                        <p:attrNameLst>
                                          <p:attrName>style.visibility</p:attrName>
                                        </p:attrNameLst>
                                      </p:cBhvr>
                                      <p:to>
                                        <p:strVal val="visible"/>
                                      </p:to>
                                    </p:set>
                                    <p:animEffect transition="in" filter="fade">
                                      <p:cBhvr>
                                        <p:cTn id="62" dur="1000"/>
                                        <p:tgtEl>
                                          <p:spTgt spid="153"/>
                                        </p:tgtEl>
                                      </p:cBhvr>
                                    </p:animEffect>
                                    <p:anim calcmode="lin" valueType="num">
                                      <p:cBhvr>
                                        <p:cTn id="63" dur="1000" fill="hold"/>
                                        <p:tgtEl>
                                          <p:spTgt spid="153"/>
                                        </p:tgtEl>
                                        <p:attrNameLst>
                                          <p:attrName>ppt_x</p:attrName>
                                        </p:attrNameLst>
                                      </p:cBhvr>
                                      <p:tavLst>
                                        <p:tav tm="0">
                                          <p:val>
                                            <p:strVal val="#ppt_x"/>
                                          </p:val>
                                        </p:tav>
                                        <p:tav tm="100000">
                                          <p:val>
                                            <p:strVal val="#ppt_x"/>
                                          </p:val>
                                        </p:tav>
                                      </p:tavLst>
                                    </p:anim>
                                    <p:anim calcmode="lin" valueType="num">
                                      <p:cBhvr>
                                        <p:cTn id="64" dur="1000" fill="hold"/>
                                        <p:tgtEl>
                                          <p:spTgt spid="153"/>
                                        </p:tgtEl>
                                        <p:attrNameLst>
                                          <p:attrName>ppt_y</p:attrName>
                                        </p:attrNameLst>
                                      </p:cBhvr>
                                      <p:tavLst>
                                        <p:tav tm="0">
                                          <p:val>
                                            <p:strVal val="#ppt_y+.1"/>
                                          </p:val>
                                        </p:tav>
                                        <p:tav tm="100000">
                                          <p:val>
                                            <p:strVal val="#ppt_y"/>
                                          </p:val>
                                        </p:tav>
                                      </p:tavLst>
                                    </p:anim>
                                  </p:childTnLst>
                                </p:cTn>
                              </p:par>
                              <p:par>
                                <p:cTn id="65" presetID="42" presetClass="entr" presetSubtype="0" fill="hold" nodeType="withEffect">
                                  <p:stCondLst>
                                    <p:cond delay="0"/>
                                  </p:stCondLst>
                                  <p:childTnLst>
                                    <p:set>
                                      <p:cBhvr>
                                        <p:cTn id="66" dur="1" fill="hold">
                                          <p:stCondLst>
                                            <p:cond delay="0"/>
                                          </p:stCondLst>
                                        </p:cTn>
                                        <p:tgtEl>
                                          <p:spTgt spid="159"/>
                                        </p:tgtEl>
                                        <p:attrNameLst>
                                          <p:attrName>style.visibility</p:attrName>
                                        </p:attrNameLst>
                                      </p:cBhvr>
                                      <p:to>
                                        <p:strVal val="visible"/>
                                      </p:to>
                                    </p:set>
                                    <p:animEffect transition="in" filter="fade">
                                      <p:cBhvr>
                                        <p:cTn id="67" dur="1000"/>
                                        <p:tgtEl>
                                          <p:spTgt spid="159"/>
                                        </p:tgtEl>
                                      </p:cBhvr>
                                    </p:animEffect>
                                    <p:anim calcmode="lin" valueType="num">
                                      <p:cBhvr>
                                        <p:cTn id="68" dur="1000" fill="hold"/>
                                        <p:tgtEl>
                                          <p:spTgt spid="159"/>
                                        </p:tgtEl>
                                        <p:attrNameLst>
                                          <p:attrName>ppt_x</p:attrName>
                                        </p:attrNameLst>
                                      </p:cBhvr>
                                      <p:tavLst>
                                        <p:tav tm="0">
                                          <p:val>
                                            <p:strVal val="#ppt_x"/>
                                          </p:val>
                                        </p:tav>
                                        <p:tav tm="100000">
                                          <p:val>
                                            <p:strVal val="#ppt_x"/>
                                          </p:val>
                                        </p:tav>
                                      </p:tavLst>
                                    </p:anim>
                                    <p:anim calcmode="lin" valueType="num">
                                      <p:cBhvr>
                                        <p:cTn id="69" dur="1000" fill="hold"/>
                                        <p:tgtEl>
                                          <p:spTgt spid="159"/>
                                        </p:tgtEl>
                                        <p:attrNameLst>
                                          <p:attrName>ppt_y</p:attrName>
                                        </p:attrNameLst>
                                      </p:cBhvr>
                                      <p:tavLst>
                                        <p:tav tm="0">
                                          <p:val>
                                            <p:strVal val="#ppt_y+.1"/>
                                          </p:val>
                                        </p:tav>
                                        <p:tav tm="100000">
                                          <p:val>
                                            <p:strVal val="#ppt_y"/>
                                          </p:val>
                                        </p:tav>
                                      </p:tavLst>
                                    </p:anim>
                                  </p:childTnLst>
                                </p:cTn>
                              </p:par>
                              <p:par>
                                <p:cTn id="70" presetID="42" presetClass="entr" presetSubtype="0" fill="hold" nodeType="withEffect">
                                  <p:stCondLst>
                                    <p:cond delay="0"/>
                                  </p:stCondLst>
                                  <p:childTnLst>
                                    <p:set>
                                      <p:cBhvr>
                                        <p:cTn id="71" dur="1" fill="hold">
                                          <p:stCondLst>
                                            <p:cond delay="0"/>
                                          </p:stCondLst>
                                        </p:cTn>
                                        <p:tgtEl>
                                          <p:spTgt spid="164"/>
                                        </p:tgtEl>
                                        <p:attrNameLst>
                                          <p:attrName>style.visibility</p:attrName>
                                        </p:attrNameLst>
                                      </p:cBhvr>
                                      <p:to>
                                        <p:strVal val="visible"/>
                                      </p:to>
                                    </p:set>
                                    <p:animEffect transition="in" filter="fade">
                                      <p:cBhvr>
                                        <p:cTn id="72" dur="1000"/>
                                        <p:tgtEl>
                                          <p:spTgt spid="164"/>
                                        </p:tgtEl>
                                      </p:cBhvr>
                                    </p:animEffect>
                                    <p:anim calcmode="lin" valueType="num">
                                      <p:cBhvr>
                                        <p:cTn id="73" dur="1000" fill="hold"/>
                                        <p:tgtEl>
                                          <p:spTgt spid="164"/>
                                        </p:tgtEl>
                                        <p:attrNameLst>
                                          <p:attrName>ppt_x</p:attrName>
                                        </p:attrNameLst>
                                      </p:cBhvr>
                                      <p:tavLst>
                                        <p:tav tm="0">
                                          <p:val>
                                            <p:strVal val="#ppt_x"/>
                                          </p:val>
                                        </p:tav>
                                        <p:tav tm="100000">
                                          <p:val>
                                            <p:strVal val="#ppt_x"/>
                                          </p:val>
                                        </p:tav>
                                      </p:tavLst>
                                    </p:anim>
                                    <p:anim calcmode="lin" valueType="num">
                                      <p:cBhvr>
                                        <p:cTn id="74" dur="1000" fill="hold"/>
                                        <p:tgtEl>
                                          <p:spTgt spid="164"/>
                                        </p:tgtEl>
                                        <p:attrNameLst>
                                          <p:attrName>ppt_y</p:attrName>
                                        </p:attrNameLst>
                                      </p:cBhvr>
                                      <p:tavLst>
                                        <p:tav tm="0">
                                          <p:val>
                                            <p:strVal val="#ppt_y+.1"/>
                                          </p:val>
                                        </p:tav>
                                        <p:tav tm="100000">
                                          <p:val>
                                            <p:strVal val="#ppt_y"/>
                                          </p:val>
                                        </p:tav>
                                      </p:tavLst>
                                    </p:anim>
                                  </p:childTnLst>
                                </p:cTn>
                              </p:par>
                              <p:par>
                                <p:cTn id="75" presetID="42" presetClass="entr" presetSubtype="0" fill="hold" nodeType="withEffect">
                                  <p:stCondLst>
                                    <p:cond delay="0"/>
                                  </p:stCondLst>
                                  <p:childTnLst>
                                    <p:set>
                                      <p:cBhvr>
                                        <p:cTn id="76" dur="1" fill="hold">
                                          <p:stCondLst>
                                            <p:cond delay="0"/>
                                          </p:stCondLst>
                                        </p:cTn>
                                        <p:tgtEl>
                                          <p:spTgt spid="167"/>
                                        </p:tgtEl>
                                        <p:attrNameLst>
                                          <p:attrName>style.visibility</p:attrName>
                                        </p:attrNameLst>
                                      </p:cBhvr>
                                      <p:to>
                                        <p:strVal val="visible"/>
                                      </p:to>
                                    </p:set>
                                    <p:animEffect transition="in" filter="fade">
                                      <p:cBhvr>
                                        <p:cTn id="77" dur="1000"/>
                                        <p:tgtEl>
                                          <p:spTgt spid="167"/>
                                        </p:tgtEl>
                                      </p:cBhvr>
                                    </p:animEffect>
                                    <p:anim calcmode="lin" valueType="num">
                                      <p:cBhvr>
                                        <p:cTn id="78" dur="1000" fill="hold"/>
                                        <p:tgtEl>
                                          <p:spTgt spid="167"/>
                                        </p:tgtEl>
                                        <p:attrNameLst>
                                          <p:attrName>ppt_x</p:attrName>
                                        </p:attrNameLst>
                                      </p:cBhvr>
                                      <p:tavLst>
                                        <p:tav tm="0">
                                          <p:val>
                                            <p:strVal val="#ppt_x"/>
                                          </p:val>
                                        </p:tav>
                                        <p:tav tm="100000">
                                          <p:val>
                                            <p:strVal val="#ppt_x"/>
                                          </p:val>
                                        </p:tav>
                                      </p:tavLst>
                                    </p:anim>
                                    <p:anim calcmode="lin" valueType="num">
                                      <p:cBhvr>
                                        <p:cTn id="79" dur="1000" fill="hold"/>
                                        <p:tgtEl>
                                          <p:spTgt spid="167"/>
                                        </p:tgtEl>
                                        <p:attrNameLst>
                                          <p:attrName>ppt_y</p:attrName>
                                        </p:attrNameLst>
                                      </p:cBhvr>
                                      <p:tavLst>
                                        <p:tav tm="0">
                                          <p:val>
                                            <p:strVal val="#ppt_y+.1"/>
                                          </p:val>
                                        </p:tav>
                                        <p:tav tm="100000">
                                          <p:val>
                                            <p:strVal val="#ppt_y"/>
                                          </p:val>
                                        </p:tav>
                                      </p:tavLst>
                                    </p:anim>
                                  </p:childTnLst>
                                </p:cTn>
                              </p:par>
                              <p:par>
                                <p:cTn id="80" presetID="42" presetClass="entr" presetSubtype="0" fill="hold" nodeType="withEffect">
                                  <p:stCondLst>
                                    <p:cond delay="0"/>
                                  </p:stCondLst>
                                  <p:childTnLst>
                                    <p:set>
                                      <p:cBhvr>
                                        <p:cTn id="81" dur="1" fill="hold">
                                          <p:stCondLst>
                                            <p:cond delay="0"/>
                                          </p:stCondLst>
                                        </p:cTn>
                                        <p:tgtEl>
                                          <p:spTgt spid="170"/>
                                        </p:tgtEl>
                                        <p:attrNameLst>
                                          <p:attrName>style.visibility</p:attrName>
                                        </p:attrNameLst>
                                      </p:cBhvr>
                                      <p:to>
                                        <p:strVal val="visible"/>
                                      </p:to>
                                    </p:set>
                                    <p:animEffect transition="in" filter="fade">
                                      <p:cBhvr>
                                        <p:cTn id="82" dur="1000"/>
                                        <p:tgtEl>
                                          <p:spTgt spid="170"/>
                                        </p:tgtEl>
                                      </p:cBhvr>
                                    </p:animEffect>
                                    <p:anim calcmode="lin" valueType="num">
                                      <p:cBhvr>
                                        <p:cTn id="83" dur="1000" fill="hold"/>
                                        <p:tgtEl>
                                          <p:spTgt spid="170"/>
                                        </p:tgtEl>
                                        <p:attrNameLst>
                                          <p:attrName>ppt_x</p:attrName>
                                        </p:attrNameLst>
                                      </p:cBhvr>
                                      <p:tavLst>
                                        <p:tav tm="0">
                                          <p:val>
                                            <p:strVal val="#ppt_x"/>
                                          </p:val>
                                        </p:tav>
                                        <p:tav tm="100000">
                                          <p:val>
                                            <p:strVal val="#ppt_x"/>
                                          </p:val>
                                        </p:tav>
                                      </p:tavLst>
                                    </p:anim>
                                    <p:anim calcmode="lin" valueType="num">
                                      <p:cBhvr>
                                        <p:cTn id="84" dur="1000" fill="hold"/>
                                        <p:tgtEl>
                                          <p:spTgt spid="170"/>
                                        </p:tgtEl>
                                        <p:attrNameLst>
                                          <p:attrName>ppt_y</p:attrName>
                                        </p:attrNameLst>
                                      </p:cBhvr>
                                      <p:tavLst>
                                        <p:tav tm="0">
                                          <p:val>
                                            <p:strVal val="#ppt_y+.1"/>
                                          </p:val>
                                        </p:tav>
                                        <p:tav tm="100000">
                                          <p:val>
                                            <p:strVal val="#ppt_y"/>
                                          </p:val>
                                        </p:tav>
                                      </p:tavLst>
                                    </p:anim>
                                  </p:childTnLst>
                                </p:cTn>
                              </p:par>
                              <p:par>
                                <p:cTn id="85" presetID="42" presetClass="entr" presetSubtype="0" fill="hold" nodeType="withEffect">
                                  <p:stCondLst>
                                    <p:cond delay="0"/>
                                  </p:stCondLst>
                                  <p:childTnLst>
                                    <p:set>
                                      <p:cBhvr>
                                        <p:cTn id="86" dur="1" fill="hold">
                                          <p:stCondLst>
                                            <p:cond delay="0"/>
                                          </p:stCondLst>
                                        </p:cTn>
                                        <p:tgtEl>
                                          <p:spTgt spid="173"/>
                                        </p:tgtEl>
                                        <p:attrNameLst>
                                          <p:attrName>style.visibility</p:attrName>
                                        </p:attrNameLst>
                                      </p:cBhvr>
                                      <p:to>
                                        <p:strVal val="visible"/>
                                      </p:to>
                                    </p:set>
                                    <p:animEffect transition="in" filter="fade">
                                      <p:cBhvr>
                                        <p:cTn id="87" dur="1000"/>
                                        <p:tgtEl>
                                          <p:spTgt spid="173"/>
                                        </p:tgtEl>
                                      </p:cBhvr>
                                    </p:animEffect>
                                    <p:anim calcmode="lin" valueType="num">
                                      <p:cBhvr>
                                        <p:cTn id="88" dur="1000" fill="hold"/>
                                        <p:tgtEl>
                                          <p:spTgt spid="173"/>
                                        </p:tgtEl>
                                        <p:attrNameLst>
                                          <p:attrName>ppt_x</p:attrName>
                                        </p:attrNameLst>
                                      </p:cBhvr>
                                      <p:tavLst>
                                        <p:tav tm="0">
                                          <p:val>
                                            <p:strVal val="#ppt_x"/>
                                          </p:val>
                                        </p:tav>
                                        <p:tav tm="100000">
                                          <p:val>
                                            <p:strVal val="#ppt_x"/>
                                          </p:val>
                                        </p:tav>
                                      </p:tavLst>
                                    </p:anim>
                                    <p:anim calcmode="lin" valueType="num">
                                      <p:cBhvr>
                                        <p:cTn id="89" dur="1000" fill="hold"/>
                                        <p:tgtEl>
                                          <p:spTgt spid="173"/>
                                        </p:tgtEl>
                                        <p:attrNameLst>
                                          <p:attrName>ppt_y</p:attrName>
                                        </p:attrNameLst>
                                      </p:cBhvr>
                                      <p:tavLst>
                                        <p:tav tm="0">
                                          <p:val>
                                            <p:strVal val="#ppt_y+.1"/>
                                          </p:val>
                                        </p:tav>
                                        <p:tav tm="100000">
                                          <p:val>
                                            <p:strVal val="#ppt_y"/>
                                          </p:val>
                                        </p:tav>
                                      </p:tavLst>
                                    </p:anim>
                                  </p:childTnLst>
                                </p:cTn>
                              </p:par>
                              <p:par>
                                <p:cTn id="90" presetID="42" presetClass="entr" presetSubtype="0" fill="hold" grpId="0" nodeType="withEffect">
                                  <p:stCondLst>
                                    <p:cond delay="0"/>
                                  </p:stCondLst>
                                  <p:childTnLst>
                                    <p:set>
                                      <p:cBhvr>
                                        <p:cTn id="91" dur="1" fill="hold">
                                          <p:stCondLst>
                                            <p:cond delay="0"/>
                                          </p:stCondLst>
                                        </p:cTn>
                                        <p:tgtEl>
                                          <p:spTgt spid="176"/>
                                        </p:tgtEl>
                                        <p:attrNameLst>
                                          <p:attrName>style.visibility</p:attrName>
                                        </p:attrNameLst>
                                      </p:cBhvr>
                                      <p:to>
                                        <p:strVal val="visible"/>
                                      </p:to>
                                    </p:set>
                                    <p:animEffect transition="in" filter="fade">
                                      <p:cBhvr>
                                        <p:cTn id="92" dur="1000"/>
                                        <p:tgtEl>
                                          <p:spTgt spid="176"/>
                                        </p:tgtEl>
                                      </p:cBhvr>
                                    </p:animEffect>
                                    <p:anim calcmode="lin" valueType="num">
                                      <p:cBhvr>
                                        <p:cTn id="93" dur="1000" fill="hold"/>
                                        <p:tgtEl>
                                          <p:spTgt spid="176"/>
                                        </p:tgtEl>
                                        <p:attrNameLst>
                                          <p:attrName>ppt_x</p:attrName>
                                        </p:attrNameLst>
                                      </p:cBhvr>
                                      <p:tavLst>
                                        <p:tav tm="0">
                                          <p:val>
                                            <p:strVal val="#ppt_x"/>
                                          </p:val>
                                        </p:tav>
                                        <p:tav tm="100000">
                                          <p:val>
                                            <p:strVal val="#ppt_x"/>
                                          </p:val>
                                        </p:tav>
                                      </p:tavLst>
                                    </p:anim>
                                    <p:anim calcmode="lin" valueType="num">
                                      <p:cBhvr>
                                        <p:cTn id="94" dur="1000" fill="hold"/>
                                        <p:tgtEl>
                                          <p:spTgt spid="176"/>
                                        </p:tgtEl>
                                        <p:attrNameLst>
                                          <p:attrName>ppt_y</p:attrName>
                                        </p:attrNameLst>
                                      </p:cBhvr>
                                      <p:tavLst>
                                        <p:tav tm="0">
                                          <p:val>
                                            <p:strVal val="#ppt_y+.1"/>
                                          </p:val>
                                        </p:tav>
                                        <p:tav tm="100000">
                                          <p:val>
                                            <p:strVal val="#ppt_y"/>
                                          </p:val>
                                        </p:tav>
                                      </p:tavLst>
                                    </p:anim>
                                  </p:childTnLst>
                                </p:cTn>
                              </p:par>
                              <p:par>
                                <p:cTn id="95" presetID="42" presetClass="entr" presetSubtype="0" fill="hold" grpId="0" nodeType="withEffect">
                                  <p:stCondLst>
                                    <p:cond delay="0"/>
                                  </p:stCondLst>
                                  <p:childTnLst>
                                    <p:set>
                                      <p:cBhvr>
                                        <p:cTn id="96" dur="1" fill="hold">
                                          <p:stCondLst>
                                            <p:cond delay="0"/>
                                          </p:stCondLst>
                                        </p:cTn>
                                        <p:tgtEl>
                                          <p:spTgt spid="177"/>
                                        </p:tgtEl>
                                        <p:attrNameLst>
                                          <p:attrName>style.visibility</p:attrName>
                                        </p:attrNameLst>
                                      </p:cBhvr>
                                      <p:to>
                                        <p:strVal val="visible"/>
                                      </p:to>
                                    </p:set>
                                    <p:animEffect transition="in" filter="fade">
                                      <p:cBhvr>
                                        <p:cTn id="97" dur="1000"/>
                                        <p:tgtEl>
                                          <p:spTgt spid="177"/>
                                        </p:tgtEl>
                                      </p:cBhvr>
                                    </p:animEffect>
                                    <p:anim calcmode="lin" valueType="num">
                                      <p:cBhvr>
                                        <p:cTn id="98" dur="1000" fill="hold"/>
                                        <p:tgtEl>
                                          <p:spTgt spid="177"/>
                                        </p:tgtEl>
                                        <p:attrNameLst>
                                          <p:attrName>ppt_x</p:attrName>
                                        </p:attrNameLst>
                                      </p:cBhvr>
                                      <p:tavLst>
                                        <p:tav tm="0">
                                          <p:val>
                                            <p:strVal val="#ppt_x"/>
                                          </p:val>
                                        </p:tav>
                                        <p:tav tm="100000">
                                          <p:val>
                                            <p:strVal val="#ppt_x"/>
                                          </p:val>
                                        </p:tav>
                                      </p:tavLst>
                                    </p:anim>
                                    <p:anim calcmode="lin" valueType="num">
                                      <p:cBhvr>
                                        <p:cTn id="99" dur="1000" fill="hold"/>
                                        <p:tgtEl>
                                          <p:spTgt spid="177"/>
                                        </p:tgtEl>
                                        <p:attrNameLst>
                                          <p:attrName>ppt_y</p:attrName>
                                        </p:attrNameLst>
                                      </p:cBhvr>
                                      <p:tavLst>
                                        <p:tav tm="0">
                                          <p:val>
                                            <p:strVal val="#ppt_y+.1"/>
                                          </p:val>
                                        </p:tav>
                                        <p:tav tm="100000">
                                          <p:val>
                                            <p:strVal val="#ppt_y"/>
                                          </p:val>
                                        </p:tav>
                                      </p:tavLst>
                                    </p:anim>
                                  </p:childTnLst>
                                </p:cTn>
                              </p:par>
                              <p:par>
                                <p:cTn id="100" presetID="42" presetClass="entr" presetSubtype="0" fill="hold" grpId="0" nodeType="withEffect">
                                  <p:stCondLst>
                                    <p:cond delay="0"/>
                                  </p:stCondLst>
                                  <p:childTnLst>
                                    <p:set>
                                      <p:cBhvr>
                                        <p:cTn id="101" dur="1" fill="hold">
                                          <p:stCondLst>
                                            <p:cond delay="0"/>
                                          </p:stCondLst>
                                        </p:cTn>
                                        <p:tgtEl>
                                          <p:spTgt spid="178"/>
                                        </p:tgtEl>
                                        <p:attrNameLst>
                                          <p:attrName>style.visibility</p:attrName>
                                        </p:attrNameLst>
                                      </p:cBhvr>
                                      <p:to>
                                        <p:strVal val="visible"/>
                                      </p:to>
                                    </p:set>
                                    <p:animEffect transition="in" filter="fade">
                                      <p:cBhvr>
                                        <p:cTn id="102" dur="1000"/>
                                        <p:tgtEl>
                                          <p:spTgt spid="178"/>
                                        </p:tgtEl>
                                      </p:cBhvr>
                                    </p:animEffect>
                                    <p:anim calcmode="lin" valueType="num">
                                      <p:cBhvr>
                                        <p:cTn id="103" dur="1000" fill="hold"/>
                                        <p:tgtEl>
                                          <p:spTgt spid="178"/>
                                        </p:tgtEl>
                                        <p:attrNameLst>
                                          <p:attrName>ppt_x</p:attrName>
                                        </p:attrNameLst>
                                      </p:cBhvr>
                                      <p:tavLst>
                                        <p:tav tm="0">
                                          <p:val>
                                            <p:strVal val="#ppt_x"/>
                                          </p:val>
                                        </p:tav>
                                        <p:tav tm="100000">
                                          <p:val>
                                            <p:strVal val="#ppt_x"/>
                                          </p:val>
                                        </p:tav>
                                      </p:tavLst>
                                    </p:anim>
                                    <p:anim calcmode="lin" valueType="num">
                                      <p:cBhvr>
                                        <p:cTn id="104" dur="1000" fill="hold"/>
                                        <p:tgtEl>
                                          <p:spTgt spid="178"/>
                                        </p:tgtEl>
                                        <p:attrNameLst>
                                          <p:attrName>ppt_y</p:attrName>
                                        </p:attrNameLst>
                                      </p:cBhvr>
                                      <p:tavLst>
                                        <p:tav tm="0">
                                          <p:val>
                                            <p:strVal val="#ppt_y+.1"/>
                                          </p:val>
                                        </p:tav>
                                        <p:tav tm="100000">
                                          <p:val>
                                            <p:strVal val="#ppt_y"/>
                                          </p:val>
                                        </p:tav>
                                      </p:tavLst>
                                    </p:anim>
                                  </p:childTnLst>
                                </p:cTn>
                              </p:par>
                              <p:par>
                                <p:cTn id="105" presetID="42" presetClass="entr" presetSubtype="0" fill="hold" grpId="0" nodeType="withEffect">
                                  <p:stCondLst>
                                    <p:cond delay="0"/>
                                  </p:stCondLst>
                                  <p:childTnLst>
                                    <p:set>
                                      <p:cBhvr>
                                        <p:cTn id="106" dur="1" fill="hold">
                                          <p:stCondLst>
                                            <p:cond delay="0"/>
                                          </p:stCondLst>
                                        </p:cTn>
                                        <p:tgtEl>
                                          <p:spTgt spid="179"/>
                                        </p:tgtEl>
                                        <p:attrNameLst>
                                          <p:attrName>style.visibility</p:attrName>
                                        </p:attrNameLst>
                                      </p:cBhvr>
                                      <p:to>
                                        <p:strVal val="visible"/>
                                      </p:to>
                                    </p:set>
                                    <p:animEffect transition="in" filter="fade">
                                      <p:cBhvr>
                                        <p:cTn id="107" dur="1000"/>
                                        <p:tgtEl>
                                          <p:spTgt spid="179"/>
                                        </p:tgtEl>
                                      </p:cBhvr>
                                    </p:animEffect>
                                    <p:anim calcmode="lin" valueType="num">
                                      <p:cBhvr>
                                        <p:cTn id="108" dur="1000" fill="hold"/>
                                        <p:tgtEl>
                                          <p:spTgt spid="179"/>
                                        </p:tgtEl>
                                        <p:attrNameLst>
                                          <p:attrName>ppt_x</p:attrName>
                                        </p:attrNameLst>
                                      </p:cBhvr>
                                      <p:tavLst>
                                        <p:tav tm="0">
                                          <p:val>
                                            <p:strVal val="#ppt_x"/>
                                          </p:val>
                                        </p:tav>
                                        <p:tav tm="100000">
                                          <p:val>
                                            <p:strVal val="#ppt_x"/>
                                          </p:val>
                                        </p:tav>
                                      </p:tavLst>
                                    </p:anim>
                                    <p:anim calcmode="lin" valueType="num">
                                      <p:cBhvr>
                                        <p:cTn id="109" dur="1000" fill="hold"/>
                                        <p:tgtEl>
                                          <p:spTgt spid="179"/>
                                        </p:tgtEl>
                                        <p:attrNameLst>
                                          <p:attrName>ppt_y</p:attrName>
                                        </p:attrNameLst>
                                      </p:cBhvr>
                                      <p:tavLst>
                                        <p:tav tm="0">
                                          <p:val>
                                            <p:strVal val="#ppt_y+.1"/>
                                          </p:val>
                                        </p:tav>
                                        <p:tav tm="100000">
                                          <p:val>
                                            <p:strVal val="#ppt_y"/>
                                          </p:val>
                                        </p:tav>
                                      </p:tavLst>
                                    </p:anim>
                                  </p:childTnLst>
                                </p:cTn>
                              </p:par>
                              <p:par>
                                <p:cTn id="110" presetID="42" presetClass="entr" presetSubtype="0" fill="hold" grpId="0" nodeType="withEffect">
                                  <p:stCondLst>
                                    <p:cond delay="0"/>
                                  </p:stCondLst>
                                  <p:childTnLst>
                                    <p:set>
                                      <p:cBhvr>
                                        <p:cTn id="111" dur="1" fill="hold">
                                          <p:stCondLst>
                                            <p:cond delay="0"/>
                                          </p:stCondLst>
                                        </p:cTn>
                                        <p:tgtEl>
                                          <p:spTgt spid="180"/>
                                        </p:tgtEl>
                                        <p:attrNameLst>
                                          <p:attrName>style.visibility</p:attrName>
                                        </p:attrNameLst>
                                      </p:cBhvr>
                                      <p:to>
                                        <p:strVal val="visible"/>
                                      </p:to>
                                    </p:set>
                                    <p:animEffect transition="in" filter="fade">
                                      <p:cBhvr>
                                        <p:cTn id="112" dur="1000"/>
                                        <p:tgtEl>
                                          <p:spTgt spid="180"/>
                                        </p:tgtEl>
                                      </p:cBhvr>
                                    </p:animEffect>
                                    <p:anim calcmode="lin" valueType="num">
                                      <p:cBhvr>
                                        <p:cTn id="113" dur="1000" fill="hold"/>
                                        <p:tgtEl>
                                          <p:spTgt spid="180"/>
                                        </p:tgtEl>
                                        <p:attrNameLst>
                                          <p:attrName>ppt_x</p:attrName>
                                        </p:attrNameLst>
                                      </p:cBhvr>
                                      <p:tavLst>
                                        <p:tav tm="0">
                                          <p:val>
                                            <p:strVal val="#ppt_x"/>
                                          </p:val>
                                        </p:tav>
                                        <p:tav tm="100000">
                                          <p:val>
                                            <p:strVal val="#ppt_x"/>
                                          </p:val>
                                        </p:tav>
                                      </p:tavLst>
                                    </p:anim>
                                    <p:anim calcmode="lin" valueType="num">
                                      <p:cBhvr>
                                        <p:cTn id="114" dur="1000" fill="hold"/>
                                        <p:tgtEl>
                                          <p:spTgt spid="180"/>
                                        </p:tgtEl>
                                        <p:attrNameLst>
                                          <p:attrName>ppt_y</p:attrName>
                                        </p:attrNameLst>
                                      </p:cBhvr>
                                      <p:tavLst>
                                        <p:tav tm="0">
                                          <p:val>
                                            <p:strVal val="#ppt_y+.1"/>
                                          </p:val>
                                        </p:tav>
                                        <p:tav tm="100000">
                                          <p:val>
                                            <p:strVal val="#ppt_y"/>
                                          </p:val>
                                        </p:tav>
                                      </p:tavLst>
                                    </p:anim>
                                  </p:childTnLst>
                                </p:cTn>
                              </p:par>
                              <p:par>
                                <p:cTn id="115" presetID="42" presetClass="entr" presetSubtype="0" fill="hold" grpId="0" nodeType="withEffect">
                                  <p:stCondLst>
                                    <p:cond delay="0"/>
                                  </p:stCondLst>
                                  <p:childTnLst>
                                    <p:set>
                                      <p:cBhvr>
                                        <p:cTn id="116" dur="1" fill="hold">
                                          <p:stCondLst>
                                            <p:cond delay="0"/>
                                          </p:stCondLst>
                                        </p:cTn>
                                        <p:tgtEl>
                                          <p:spTgt spid="181"/>
                                        </p:tgtEl>
                                        <p:attrNameLst>
                                          <p:attrName>style.visibility</p:attrName>
                                        </p:attrNameLst>
                                      </p:cBhvr>
                                      <p:to>
                                        <p:strVal val="visible"/>
                                      </p:to>
                                    </p:set>
                                    <p:animEffect transition="in" filter="fade">
                                      <p:cBhvr>
                                        <p:cTn id="117" dur="1000"/>
                                        <p:tgtEl>
                                          <p:spTgt spid="181"/>
                                        </p:tgtEl>
                                      </p:cBhvr>
                                    </p:animEffect>
                                    <p:anim calcmode="lin" valueType="num">
                                      <p:cBhvr>
                                        <p:cTn id="118" dur="1000" fill="hold"/>
                                        <p:tgtEl>
                                          <p:spTgt spid="181"/>
                                        </p:tgtEl>
                                        <p:attrNameLst>
                                          <p:attrName>ppt_x</p:attrName>
                                        </p:attrNameLst>
                                      </p:cBhvr>
                                      <p:tavLst>
                                        <p:tav tm="0">
                                          <p:val>
                                            <p:strVal val="#ppt_x"/>
                                          </p:val>
                                        </p:tav>
                                        <p:tav tm="100000">
                                          <p:val>
                                            <p:strVal val="#ppt_x"/>
                                          </p:val>
                                        </p:tav>
                                      </p:tavLst>
                                    </p:anim>
                                    <p:anim calcmode="lin" valueType="num">
                                      <p:cBhvr>
                                        <p:cTn id="119" dur="1000" fill="hold"/>
                                        <p:tgtEl>
                                          <p:spTgt spid="181"/>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42" grpId="0"/>
      <p:bldP spid="143" grpId="0"/>
      <p:bldP spid="144" grpId="0"/>
      <p:bldP spid="145" grpId="0"/>
      <p:bldP spid="146" grpId="0" animBg="1"/>
      <p:bldP spid="176" grpId="0"/>
      <p:bldP spid="177" grpId="0"/>
      <p:bldP spid="178" grpId="0"/>
      <p:bldP spid="179" grpId="0"/>
      <p:bldP spid="180" grpId="0"/>
      <p:bldP spid="181"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2154031" y="211955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FFC000"/>
                </a:solidFill>
                <a:sym typeface="Muli"/>
              </a:rPr>
              <a:t>	</a:t>
            </a:r>
            <a:r>
              <a:rPr lang="en-US" b="1" dirty="0">
                <a:solidFill>
                  <a:srgbClr val="FFC000"/>
                </a:solidFill>
                <a:effectLst>
                  <a:outerShdw blurRad="38100" dist="38100" dir="2700000" algn="tl">
                    <a:srgbClr val="000000">
                      <a:alpha val="43137"/>
                    </a:srgbClr>
                  </a:outerShdw>
                </a:effectLst>
                <a:sym typeface="Muli"/>
              </a:rPr>
              <a:t>ANDROID</a:t>
            </a:r>
            <a:r>
              <a:rPr lang="en-US" dirty="0">
                <a:solidFill>
                  <a:srgbClr val="FFC000"/>
                </a:solidFill>
                <a:sym typeface="Muli"/>
              </a:rPr>
              <a:t> MOCKUP</a:t>
            </a:r>
          </a:p>
          <a:p>
            <a:endParaRPr lang="en-US" dirty="0">
              <a:solidFill>
                <a:srgbClr val="FFC000"/>
              </a:solidFill>
              <a:sym typeface="Muli"/>
            </a:endParaRPr>
          </a:p>
          <a:p>
            <a:endParaRPr lang="en-US"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837515" y="290017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837514" y="38597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342337" y="2773612"/>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342337" y="3733211"/>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018335" y="889853"/>
            <a:ext cx="2446996" cy="5117389"/>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192038" y="1225923"/>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ransition spd="med">
    <p:pull/>
  </p:transition>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1900655" y="1000138"/>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1799512" y="898367"/>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5801815" y="271513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801889" y="367938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335039" y="199619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00B050"/>
                </a:solidFill>
                <a:latin typeface="Roboto Medium" panose="02000000000000000000" pitchFamily="2" charset="0"/>
                <a:ea typeface="Roboto Medium" panose="02000000000000000000" pitchFamily="2" charset="0"/>
                <a:cs typeface="Muli"/>
                <a:sym typeface="Muli"/>
              </a:rPr>
              <a:t>iPhone</a:t>
            </a:r>
            <a:r>
              <a:rPr lang="en-US" sz="3000" dirty="0">
                <a:solidFill>
                  <a:srgbClr val="00B050"/>
                </a:solidFill>
                <a:latin typeface="Roboto Medium" panose="02000000000000000000" pitchFamily="2" charset="0"/>
                <a:ea typeface="Roboto Medium" panose="02000000000000000000" pitchFamily="2" charset="0"/>
                <a:cs typeface="Muli"/>
                <a:sym typeface="Muli"/>
              </a:rPr>
              <a:t>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6335039" y="2577768"/>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6335039" y="3537367"/>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ransition spd="med">
    <p:pull/>
  </p:transition>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81292"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FFC000"/>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FFC000"/>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FC000"/>
              </a:solidFill>
              <a:ea typeface="Muli"/>
              <a:cs typeface="Muli"/>
              <a:sym typeface="Muli"/>
            </a:endParaRPr>
          </a:p>
          <a:p>
            <a:pPr algn="just">
              <a:spcBef>
                <a:spcPts val="0"/>
              </a:spcBef>
              <a:buFont typeface="Arial" panose="020B0604020202020204" pitchFamily="34" charset="0"/>
              <a:buNone/>
            </a:pPr>
            <a:r>
              <a:rPr lang="en-US" sz="3000" dirty="0">
                <a:solidFill>
                  <a:srgbClr val="FFC000"/>
                </a:solidFill>
                <a:ea typeface="Muli"/>
                <a:cs typeface="Muli"/>
                <a:sym typeface="Muli"/>
              </a:rPr>
              <a:t>    </a:t>
            </a:r>
          </a:p>
          <a:p>
            <a:pPr>
              <a:spcBef>
                <a:spcPts val="0"/>
              </a:spcBef>
              <a:buFont typeface="Arial" panose="020B0604020202020204" pitchFamily="34" charset="0"/>
              <a:buNone/>
            </a:pPr>
            <a:endParaRPr lang="en-US" sz="30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FFC0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FFC0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91027"/>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50626"/>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065650" y="1602275"/>
            <a:ext cx="5143184" cy="3280517"/>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381005" y="1448563"/>
            <a:ext cx="6512474" cy="4020395"/>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transition spd="med">
    <p:pull/>
  </p:transition>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00B050"/>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00B050"/>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591762" y="1350863"/>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420942" y="987407"/>
            <a:ext cx="3455858" cy="490492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789138251"/>
      </p:ext>
    </p:extLst>
  </p:cSld>
  <p:clrMapOvr>
    <a:masterClrMapping/>
  </p:clrMapOvr>
  <p:transition spd="med">
    <p:pull/>
  </p:transition>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med">
    <p:pul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2224</TotalTime>
  <Words>1155</Words>
  <Application>Microsoft Office PowerPoint</Application>
  <PresentationFormat>Widescreen</PresentationFormat>
  <Paragraphs>134</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INSTRUCTIONS FOR USE</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 .</cp:lastModifiedBy>
  <cp:revision>232</cp:revision>
  <dcterms:created xsi:type="dcterms:W3CDTF">2017-08-02T20:41:11Z</dcterms:created>
  <dcterms:modified xsi:type="dcterms:W3CDTF">2018-10-16T19:12:38Z</dcterms:modified>
</cp:coreProperties>
</file>