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autoCompressPictures="0">
  <p:sldMasterIdLst>
    <p:sldMasterId id="2147483676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 useTimings="0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722" autoAdjust="0"/>
    <p:restoredTop sz="97049" autoAdjust="0"/>
  </p:normalViewPr>
  <p:slideViewPr>
    <p:cSldViewPr snapToGrid="0">
      <p:cViewPr>
        <p:scale>
          <a:sx n="115" d="100"/>
          <a:sy n="115" d="100"/>
        </p:scale>
        <p:origin x="810" y="-114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140" d="100"/>
        <a:sy n="14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4/27/2025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e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e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e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e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11478" y="136525"/>
            <a:ext cx="4526280" cy="2946083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11478" y="3174683"/>
            <a:ext cx="4526280" cy="980848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3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257800" cy="1325563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5257800" cy="4351338"/>
          </a:xfrm>
        </p:spPr>
        <p:txBody>
          <a:bodyPr/>
          <a:lstStyle>
            <a:lvl1pPr>
              <a:defRPr>
                <a:solidFill>
                  <a:schemeClr val="accent3"/>
                </a:solidFill>
              </a:defRPr>
            </a:lvl1pPr>
            <a:lvl2pPr>
              <a:defRPr>
                <a:solidFill>
                  <a:schemeClr val="accent3"/>
                </a:solidFill>
              </a:defRPr>
            </a:lvl2pPr>
            <a:lvl3pPr>
              <a:defRPr>
                <a:solidFill>
                  <a:schemeClr val="accent3"/>
                </a:solidFill>
              </a:defRPr>
            </a:lvl3pPr>
            <a:lvl4pPr>
              <a:defRPr>
                <a:solidFill>
                  <a:schemeClr val="accent3"/>
                </a:solidFill>
              </a:defRPr>
            </a:lvl4pPr>
            <a:lvl5pPr>
              <a:defRPr>
                <a:solidFill>
                  <a:schemeClr val="accent3"/>
                </a:solidFill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279570" y="365125"/>
            <a:ext cx="6074229" cy="1325563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en-US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506678" y="1825625"/>
            <a:ext cx="4847121" cy="4351338"/>
          </a:xfrm>
        </p:spPr>
        <p:txBody>
          <a:bodyPr/>
          <a:lstStyle>
            <a:lvl1pPr>
              <a:defRPr>
                <a:solidFill>
                  <a:schemeClr val="accent3"/>
                </a:solidFill>
              </a:defRPr>
            </a:lvl1pPr>
            <a:lvl2pPr>
              <a:defRPr>
                <a:solidFill>
                  <a:schemeClr val="accent3"/>
                </a:solidFill>
              </a:defRPr>
            </a:lvl2pPr>
            <a:lvl3pPr>
              <a:defRPr>
                <a:solidFill>
                  <a:schemeClr val="accent3"/>
                </a:solidFill>
              </a:defRPr>
            </a:lvl3pPr>
            <a:lvl4pPr>
              <a:defRPr>
                <a:solidFill>
                  <a:schemeClr val="accent3"/>
                </a:solidFill>
              </a:defRPr>
            </a:lvl4pPr>
            <a:lvl5pPr>
              <a:defRPr>
                <a:solidFill>
                  <a:schemeClr val="accent3"/>
                </a:solidFill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5347334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867734"/>
            <a:ext cx="5495223" cy="256126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199" y="3507977"/>
            <a:ext cx="4898457" cy="98020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3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9235232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65533" y="535807"/>
            <a:ext cx="5581917" cy="1905718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277726" y="2635083"/>
            <a:ext cx="3069724" cy="1609657"/>
          </a:xfrm>
        </p:spPr>
        <p:txBody>
          <a:bodyPr/>
          <a:lstStyle>
            <a:lvl1pPr marL="0" indent="0">
              <a:buNone/>
              <a:defRPr sz="2400">
                <a:solidFill>
                  <a:schemeClr val="accent3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6251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645229"/>
            <a:ext cx="4426819" cy="191724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589463"/>
            <a:ext cx="4426819" cy="1500187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3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511629"/>
            <a:ext cx="1333500" cy="1333500"/>
          </a:xfrm>
          <a:prstGeom prst="ellipse">
            <a:avLst/>
          </a:prstGeom>
          <a:solidFill>
            <a:schemeClr val="tx2">
              <a:lumMod val="40000"/>
              <a:lumOff val="6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s-ES"/>
              <a:t>Haga clic en el icono para agregar una imagen</a:t>
            </a:r>
            <a:endParaRPr lang="en-US"/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759589"/>
            <a:ext cx="1701800" cy="291325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3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1032717"/>
            <a:ext cx="1701800" cy="291325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3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1305846"/>
            <a:ext cx="1701800" cy="291325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3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315582830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s-ES"/>
              <a:t>Haga clic para modificar los estilos de texto del patrón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59DB07F4-2F4D-4904-9DDA-6D453F791811}"/>
              </a:ext>
            </a:extLst>
          </p:cNvPr>
          <p:cNvSpPr txBox="1"/>
          <p:nvPr userDrawn="1"/>
        </p:nvSpPr>
        <p:spPr>
          <a:xfrm>
            <a:off x="7664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  <a:latin typeface="+mj-lt"/>
              </a:rPr>
              <a:t>Aa</a:t>
            </a:r>
          </a:p>
        </p:txBody>
      </p:sp>
      <p:sp>
        <p:nvSpPr>
          <p:cNvPr id="92" name="Text Placeholder 7">
            <a:extLst>
              <a:ext uri="{FF2B5EF4-FFF2-40B4-BE49-F238E27FC236}">
                <a16:creationId xmlns:a16="http://schemas.microsoft.com/office/drawing/2014/main" id="{72303254-B5A5-44B0-8D71-FB4149C10B7E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768526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6"/>
            <a:ext cx="12192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731912" y="3071723"/>
            <a:ext cx="6728177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800"/>
          </a:p>
        </p:txBody>
      </p:sp>
      <p:sp>
        <p:nvSpPr>
          <p:cNvPr id="2" name="TextBox 1"/>
          <p:cNvSpPr txBox="1"/>
          <p:nvPr userDrawn="1"/>
        </p:nvSpPr>
        <p:spPr>
          <a:xfrm>
            <a:off x="4123473" y="5982900"/>
            <a:ext cx="3945053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800" dirty="0">
                <a:solidFill>
                  <a:srgbClr val="A5CD00"/>
                </a:solidFill>
              </a:rPr>
              <a:t>T</a:t>
            </a:r>
            <a:r>
              <a:rPr lang="en-US" sz="1800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sz="1800" dirty="0">
              <a:solidFill>
                <a:srgbClr val="A5CD00"/>
              </a:solidFill>
            </a:endParaRPr>
          </a:p>
        </p:txBody>
      </p:sp>
      <p:grpSp>
        <p:nvGrpSpPr>
          <p:cNvPr id="8" name="Group 7"/>
          <p:cNvGrpSpPr/>
          <p:nvPr userDrawn="1"/>
        </p:nvGrpSpPr>
        <p:grpSpPr>
          <a:xfrm>
            <a:off x="4983933" y="2633133"/>
            <a:ext cx="2224135" cy="369332"/>
            <a:chOff x="3459936" y="2633133"/>
            <a:chExt cx="2224135" cy="369332"/>
          </a:xfrm>
        </p:grpSpPr>
        <p:sp>
          <p:nvSpPr>
            <p:cNvPr id="9" name="TextBox 8"/>
            <p:cNvSpPr txBox="1"/>
            <p:nvPr userDrawn="1"/>
          </p:nvSpPr>
          <p:spPr>
            <a:xfrm>
              <a:off x="3459936" y="2633133"/>
              <a:ext cx="2224135" cy="369332"/>
            </a:xfrm>
            <a:prstGeom prst="rect">
              <a:avLst/>
            </a:prstGeom>
            <a:noFill/>
          </p:spPr>
          <p:txBody>
            <a:bodyPr wrap="none" rtlCol="0" anchor="ctr">
              <a:spAutoFit/>
            </a:bodyPr>
            <a:lstStyle/>
            <a:p>
              <a:pPr algn="ctr"/>
              <a:r>
                <a:rPr lang="en-US">
                  <a:solidFill>
                    <a:schemeClr val="bg1"/>
                  </a:solidFill>
                  <a:effectLst/>
                </a:rPr>
                <a:t>Designed</a:t>
              </a:r>
              <a:r>
                <a:rPr lang="en-US" baseline="0">
                  <a:solidFill>
                    <a:schemeClr val="bg1"/>
                  </a:solidFill>
                  <a:effectLst/>
                </a:rPr>
                <a:t> with         by</a:t>
              </a:r>
              <a:endParaRPr lang="en-US" dirty="0">
                <a:solidFill>
                  <a:schemeClr val="bg1"/>
                </a:solidFill>
                <a:effectLst/>
              </a:endParaRPr>
            </a:p>
          </p:txBody>
        </p:sp>
        <p:sp>
          <p:nvSpPr>
            <p:cNvPr id="10" name="Freeform 290"/>
            <p:cNvSpPr/>
            <p:nvPr userDrawn="1"/>
          </p:nvSpPr>
          <p:spPr>
            <a:xfrm>
              <a:off x="4977441" y="2705803"/>
              <a:ext cx="261456" cy="223991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rgbClr val="D9002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image" Target="../media/image1.png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2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2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2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‹Nº›</a:t>
            </a:fld>
            <a:endParaRPr lang="en-US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9793780E-9A94-4D66-9FC2-734AC5AEF5F1}"/>
              </a:ext>
            </a:extLst>
          </p:cNvPr>
          <p:cNvSpPr/>
          <p:nvPr userDrawn="1"/>
        </p:nvSpPr>
        <p:spPr>
          <a:xfrm>
            <a:off x="-12701" y="7007226"/>
            <a:ext cx="16610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accent1">
                  <a:lumMod val="50000"/>
                </a:schemeClr>
              </a:solidFill>
              <a:latin typeface="Calibri" panose="020F0502020204030204" pitchFamily="34" charset="0"/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7432F9B4-C534-44E7-8E53-6B3CF87C8383}"/>
              </a:ext>
            </a:extLst>
          </p:cNvPr>
          <p:cNvGrpSpPr/>
          <p:nvPr userDrawn="1"/>
        </p:nvGrpSpPr>
        <p:grpSpPr>
          <a:xfrm>
            <a:off x="-1654908" y="-16654"/>
            <a:ext cx="1569183" cy="612144"/>
            <a:chOff x="-2096383" y="21447"/>
            <a:chExt cx="1569183" cy="612144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86BD643E-9383-4DCE-97E0-18B6179C2E33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3C47BF03-421F-44AE-8D61-516BA442BCFD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A25AF704-0297-4965-ABDA-DCACCBDEC43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89" r:id="rId2"/>
    <p:sldLayoutId id="2147483690" r:id="rId3"/>
    <p:sldLayoutId id="2147483691" r:id="rId4"/>
    <p:sldLayoutId id="2147483692" r:id="rId5"/>
    <p:sldLayoutId id="2147483693" r:id="rId6"/>
    <p:sldLayoutId id="2147483694" r:id="rId7"/>
    <p:sldLayoutId id="2147483677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sollicitudin.</a:t>
            </a:r>
          </a:p>
          <a:p>
            <a:r>
              <a:rPr lang="en-US" noProof="1"/>
              <a:t>Duis aute irure dolor in reprehenderit in voluptate velit esse cillum dolore eu fugiat nulla pariatur. Excepteur sint occaecat.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6</a:t>
            </a:fld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897040F2-571E-CD34-FD0D-C30986BFE8F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B7AE20-4734-48F6-9B03-936A83AA8E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Grayscale">
      <a:dk1>
        <a:sysClr val="windowText" lastClr="000000"/>
      </a:dk1>
      <a:lt1>
        <a:sysClr val="window" lastClr="FFFFFF"/>
      </a:lt1>
      <a:dk2>
        <a:srgbClr val="000000"/>
      </a:dk2>
      <a:lt2>
        <a:srgbClr val="F8F8F8"/>
      </a:lt2>
      <a:accent1>
        <a:srgbClr val="DDDDDD"/>
      </a:accent1>
      <a:accent2>
        <a:srgbClr val="B2B2B2"/>
      </a:accent2>
      <a:accent3>
        <a:srgbClr val="969696"/>
      </a:accent3>
      <a:accent4>
        <a:srgbClr val="808080"/>
      </a:accent4>
      <a:accent5>
        <a:srgbClr val="5F5F5F"/>
      </a:accent5>
      <a:accent6>
        <a:srgbClr val="4D4D4D"/>
      </a:accent6>
      <a:hlink>
        <a:srgbClr val="5F5F5F"/>
      </a:hlink>
      <a:folHlink>
        <a:srgbClr val="919191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17_T_PGO_MLK.pptx" id="{A4A48E53-CDE6-4B2D-9B71-85E3BE556F72}" vid="{2839B608-4A61-421F-9C05-E1A9A8AC4304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17_T_PGO_MLK.pptx" id="{A4A48E53-CDE6-4B2D-9B71-85E3BE556F72}" vid="{1D4C03F9-3CA1-4B55-AE92-2C67BE134331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0317_T_PGO_MLK</Template>
  <TotalTime>0</TotalTime>
  <Words>315</Words>
  <Application>Microsoft Office PowerPoint</Application>
  <PresentationFormat>Panorámica</PresentationFormat>
  <Paragraphs>52</Paragraphs>
  <Slides>8</Slides>
  <Notes>8</Notes>
  <HiddenSlides>0</HiddenSlides>
  <MMClips>0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2</vt:i4>
      </vt:variant>
      <vt:variant>
        <vt:lpstr>Títulos de diapositiva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>Office</dc:creator>
  <dc:description>© Copyright PresentationGo.com</dc:description>
  <cp:lastModifiedBy>Office</cp:lastModifiedBy>
  <cp:revision>1</cp:revision>
  <dcterms:created xsi:type="dcterms:W3CDTF">2025-04-27T07:52:55Z</dcterms:created>
  <dcterms:modified xsi:type="dcterms:W3CDTF">2025-04-27T07:53:21Z</dcterms:modified>
  <cp:category>Templates</cp:category>
</cp:coreProperties>
</file>