
<file path=[Content_Types].xml><?xml version="1.0" encoding="utf-8"?>
<Types xmlns="http://schemas.openxmlformats.org/package/2006/content-types">
  <Default ContentType="application/x-fontdata" Extension="fntdata"/>
  <Default ContentType="image/gif" Extension="gif"/>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1"/>
    <p:sldId id="257" r:id="rId22"/>
    <p:sldId id="258" r:id="rId23"/>
    <p:sldId id="259" r:id="rId24"/>
    <p:sldId id="260" r:id="rId25"/>
    <p:sldId id="261" r:id="rId26"/>
    <p:sldId id="262" r:id="rId27"/>
    <p:sldId id="263" r:id="rId28"/>
    <p:sldId id="264" r:id="rId29"/>
    <p:sldId id="265" r:id="rId30"/>
    <p:sldId id="266" r:id="rId31"/>
    <p:sldId id="267" r:id="rId32"/>
    <p:sldId id="268" r:id="rId33"/>
    <p:sldId id="269" r:id="rId34"/>
    <p:sldId id="270" r:id="rId35"/>
    <p:sldId id="271" r:id="rId36"/>
    <p:sldId id="272" r:id="rId37"/>
    <p:sldId id="273" r:id="rId38"/>
    <p:sldId id="274" r:id="rId39"/>
    <p:sldId id="275" r:id="rId40"/>
    <p:sldId id="276" r:id="rId41"/>
    <p:sldId id="277" r:id="rId42"/>
    <p:sldId id="278" r:id="rId43"/>
    <p:sldId id="279" r:id="rId44"/>
    <p:sldId id="280" r:id="rId45"/>
    <p:sldId id="281" r:id="rId46"/>
    <p:sldId id="282" r:id="rId47"/>
    <p:sldId id="283" r:id="rId48"/>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Anton" charset="1" panose="00000500000000000000"/>
      <p:regular r:id="rId10"/>
    </p:embeddedFont>
    <p:embeddedFont>
      <p:font typeface="Anton Italics" charset="1" panose="00000500000000000000"/>
      <p:regular r:id="rId11"/>
    </p:embeddedFont>
    <p:embeddedFont>
      <p:font typeface="Pangolin" charset="1" panose="00000500000000000000"/>
      <p:regular r:id="rId12"/>
    </p:embeddedFont>
    <p:embeddedFont>
      <p:font typeface="Lato" charset="1" panose="020F0502020204030203"/>
      <p:regular r:id="rId13"/>
    </p:embeddedFont>
    <p:embeddedFont>
      <p:font typeface="Lato Bold" charset="1" panose="020F0502020204030203"/>
      <p:regular r:id="rId14"/>
    </p:embeddedFont>
    <p:embeddedFont>
      <p:font typeface="Lato Italics" charset="1" panose="020F0502020204030203"/>
      <p:regular r:id="rId15"/>
    </p:embeddedFont>
    <p:embeddedFont>
      <p:font typeface="Lato Bold Italics" charset="1" panose="020F0502020204030203"/>
      <p:regular r:id="rId16"/>
    </p:embeddedFont>
    <p:embeddedFont>
      <p:font typeface="Nunito Sans Extra Light" charset="1" panose="00000300000000000000"/>
      <p:regular r:id="rId17"/>
    </p:embeddedFont>
    <p:embeddedFont>
      <p:font typeface="Nunito Sans Extra Light Bold" charset="1" panose="00000400000000000000"/>
      <p:regular r:id="rId18"/>
    </p:embeddedFont>
    <p:embeddedFont>
      <p:font typeface="Nunito Sans Extra Light Italics" charset="1" panose="00000300000000000000"/>
      <p:regular r:id="rId19"/>
    </p:embeddedFont>
    <p:embeddedFont>
      <p:font typeface="Nunito Sans Extra Light Bold Italics" charset="1" panose="00000400000000000000"/>
      <p:regular r:id="rId20"/>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slides/slide1.xml" Type="http://schemas.openxmlformats.org/officeDocument/2006/relationships/slide"/><Relationship Id="rId22" Target="slides/slide2.xml" Type="http://schemas.openxmlformats.org/officeDocument/2006/relationships/slide"/><Relationship Id="rId23" Target="slides/slide3.xml" Type="http://schemas.openxmlformats.org/officeDocument/2006/relationships/slide"/><Relationship Id="rId24" Target="slides/slide4.xml" Type="http://schemas.openxmlformats.org/officeDocument/2006/relationships/slide"/><Relationship Id="rId25" Target="slides/slide5.xml" Type="http://schemas.openxmlformats.org/officeDocument/2006/relationships/slide"/><Relationship Id="rId26" Target="slides/slide6.xml" Type="http://schemas.openxmlformats.org/officeDocument/2006/relationships/slide"/><Relationship Id="rId27" Target="slides/slide7.xml" Type="http://schemas.openxmlformats.org/officeDocument/2006/relationships/slide"/><Relationship Id="rId28" Target="slides/slide8.xml" Type="http://schemas.openxmlformats.org/officeDocument/2006/relationships/slide"/><Relationship Id="rId29" Target="slides/slide9.xml" Type="http://schemas.openxmlformats.org/officeDocument/2006/relationships/slide"/><Relationship Id="rId3" Target="viewProps.xml" Type="http://schemas.openxmlformats.org/officeDocument/2006/relationships/viewProps"/><Relationship Id="rId30" Target="slides/slide10.xml" Type="http://schemas.openxmlformats.org/officeDocument/2006/relationships/slide"/><Relationship Id="rId31" Target="slides/slide11.xml" Type="http://schemas.openxmlformats.org/officeDocument/2006/relationships/slide"/><Relationship Id="rId32" Target="slides/slide12.xml" Type="http://schemas.openxmlformats.org/officeDocument/2006/relationships/slide"/><Relationship Id="rId33" Target="slides/slide13.xml" Type="http://schemas.openxmlformats.org/officeDocument/2006/relationships/slide"/><Relationship Id="rId34" Target="slides/slide14.xml" Type="http://schemas.openxmlformats.org/officeDocument/2006/relationships/slide"/><Relationship Id="rId35" Target="slides/slide15.xml" Type="http://schemas.openxmlformats.org/officeDocument/2006/relationships/slide"/><Relationship Id="rId36" Target="slides/slide16.xml" Type="http://schemas.openxmlformats.org/officeDocument/2006/relationships/slide"/><Relationship Id="rId37" Target="slides/slide17.xml" Type="http://schemas.openxmlformats.org/officeDocument/2006/relationships/slide"/><Relationship Id="rId38" Target="slides/slide18.xml" Type="http://schemas.openxmlformats.org/officeDocument/2006/relationships/slide"/><Relationship Id="rId39" Target="slides/slide19.xml" Type="http://schemas.openxmlformats.org/officeDocument/2006/relationships/slide"/><Relationship Id="rId4" Target="theme/theme1.xml" Type="http://schemas.openxmlformats.org/officeDocument/2006/relationships/theme"/><Relationship Id="rId40" Target="slides/slide20.xml" Type="http://schemas.openxmlformats.org/officeDocument/2006/relationships/slide"/><Relationship Id="rId41" Target="slides/slide21.xml" Type="http://schemas.openxmlformats.org/officeDocument/2006/relationships/slide"/><Relationship Id="rId42" Target="slides/slide22.xml" Type="http://schemas.openxmlformats.org/officeDocument/2006/relationships/slide"/><Relationship Id="rId43" Target="slides/slide23.xml" Type="http://schemas.openxmlformats.org/officeDocument/2006/relationships/slide"/><Relationship Id="rId44" Target="slides/slide24.xml" Type="http://schemas.openxmlformats.org/officeDocument/2006/relationships/slide"/><Relationship Id="rId45" Target="slides/slide25.xml" Type="http://schemas.openxmlformats.org/officeDocument/2006/relationships/slide"/><Relationship Id="rId46" Target="slides/slide26.xml" Type="http://schemas.openxmlformats.org/officeDocument/2006/relationships/slide"/><Relationship Id="rId47" Target="slides/slide27.xml" Type="http://schemas.openxmlformats.org/officeDocument/2006/relationships/slide"/><Relationship Id="rId48" Target="slides/slide28.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svg" Type="http://schemas.openxmlformats.org/officeDocument/2006/relationships/image"/><Relationship Id="rId2" Target="../media/image1.png" Type="http://schemas.openxmlformats.org/officeDocument/2006/relationships/image"/><Relationship Id="rId3" Target="../media/image2.gif" Type="http://schemas.openxmlformats.org/officeDocument/2006/relationships/image"/><Relationship Id="rId4" Target="../media/image3.gif"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8.pn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0.gif" Type="http://schemas.openxmlformats.org/officeDocument/2006/relationships/image"/><Relationship Id="rId4" Target="../media/image11.gif" Type="http://schemas.openxmlformats.org/officeDocument/2006/relationships/image"/><Relationship Id="rId5" Target="../media/image12.gif" Type="http://schemas.openxmlformats.org/officeDocument/2006/relationships/image"/><Relationship Id="rId6" Target="../media/image13.gif"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4.gif" Type="http://schemas.openxmlformats.org/officeDocument/2006/relationships/image"/><Relationship Id="rId4" Target="../media/image15.png" Type="http://schemas.openxmlformats.org/officeDocument/2006/relationships/image"/><Relationship Id="rId5" Target="../media/image16.svg" Type="http://schemas.openxmlformats.org/officeDocument/2006/relationships/image"/><Relationship Id="rId6" Target="../media/image17.gif"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2.gif" Type="http://schemas.openxmlformats.org/officeDocument/2006/relationships/image"/><Relationship Id="rId4" Target="../media/image19.gif" Type="http://schemas.openxmlformats.org/officeDocument/2006/relationships/image"/><Relationship Id="rId5" Target="../media/image20.gif"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12.gif" Type="http://schemas.openxmlformats.org/officeDocument/2006/relationships/image"/><Relationship Id="rId6" Target="../media/image23.gif" Type="http://schemas.openxmlformats.org/officeDocument/2006/relationships/image"/><Relationship Id="rId7" Target="../media/image11.gif"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9.gif" Type="http://schemas.openxmlformats.org/officeDocument/2006/relationships/image"/><Relationship Id="rId4" Target="../media/image24.png" Type="http://schemas.openxmlformats.org/officeDocument/2006/relationships/image"/><Relationship Id="rId5" Target="../media/image25.svg" Type="http://schemas.openxmlformats.org/officeDocument/2006/relationships/image"/><Relationship Id="rId6" Target="../media/image26.gif" Type="http://schemas.openxmlformats.org/officeDocument/2006/relationships/image"/><Relationship Id="rId7" Target="../media/image27.gif"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0.gif" Type="http://schemas.openxmlformats.org/officeDocument/2006/relationships/image"/><Relationship Id="rId4" Target="../media/image28.jpeg" Type="http://schemas.openxmlformats.org/officeDocument/2006/relationships/image"/><Relationship Id="rId5" Target="../media/image29.gif" Type="http://schemas.openxmlformats.org/officeDocument/2006/relationships/image"/><Relationship Id="rId6" Target="../media/image30.gif" Type="http://schemas.openxmlformats.org/officeDocument/2006/relationships/image"/><Relationship Id="rId7" Target="../media/image11.gif"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31.gif" Type="http://schemas.openxmlformats.org/officeDocument/2006/relationships/image"/><Relationship Id="rId4" Target="../media/image32.jpeg" Type="http://schemas.openxmlformats.org/officeDocument/2006/relationships/image"/><Relationship Id="rId5" Target="../media/image33.gif" Type="http://schemas.openxmlformats.org/officeDocument/2006/relationships/image"/><Relationship Id="rId6" Target="../media/image20.gif"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9.gif" Type="http://schemas.openxmlformats.org/officeDocument/2006/relationships/image"/><Relationship Id="rId4" Target="../media/image34.jpeg" Type="http://schemas.openxmlformats.org/officeDocument/2006/relationships/image"/><Relationship Id="rId5" Target="../media/image35.jpeg" Type="http://schemas.openxmlformats.org/officeDocument/2006/relationships/image"/><Relationship Id="rId6" Target="../media/image36.jpeg" Type="http://schemas.openxmlformats.org/officeDocument/2006/relationships/image"/><Relationship Id="rId7" Target="../media/image37.jpe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png" Type="http://schemas.openxmlformats.org/officeDocument/2006/relationships/image"/><Relationship Id="rId3" Target="../media/image10.gif" Type="http://schemas.openxmlformats.org/officeDocument/2006/relationships/image"/><Relationship Id="rId4" Target="../media/image39.jpeg" Type="http://schemas.openxmlformats.org/officeDocument/2006/relationships/image"/><Relationship Id="rId5" Target="../media/image12.gif"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14.gif" Type="http://schemas.openxmlformats.org/officeDocument/2006/relationships/image"/><Relationship Id="rId4" Target="../media/image17.gif" Type="http://schemas.openxmlformats.org/officeDocument/2006/relationships/image"/><Relationship Id="rId5" Target="../media/image23.gif"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41.gif" Type="http://schemas.openxmlformats.org/officeDocument/2006/relationships/image"/><Relationship Id="rId4" Target="../media/image2.gif" Type="http://schemas.openxmlformats.org/officeDocument/2006/relationships/image"/><Relationship Id="rId5" Target="../media/image10.gif" Type="http://schemas.openxmlformats.org/officeDocument/2006/relationships/image"/><Relationship Id="rId6" Target="../media/image11.gif"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9.gif" Type="http://schemas.openxmlformats.org/officeDocument/2006/relationships/image"/><Relationship Id="rId4" Target="../media/image42.jpeg" Type="http://schemas.openxmlformats.org/officeDocument/2006/relationships/image"/><Relationship Id="rId5" Target="../media/image43.jpeg" Type="http://schemas.openxmlformats.org/officeDocument/2006/relationships/image"/><Relationship Id="rId6" Target="../media/image44.jpeg" Type="http://schemas.openxmlformats.org/officeDocument/2006/relationships/image"/><Relationship Id="rId7" Target="../media/image23.gif"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6.gif" Type="http://schemas.openxmlformats.org/officeDocument/2006/relationships/image"/><Relationship Id="rId4" Target="../media/image45.gif" Type="http://schemas.openxmlformats.org/officeDocument/2006/relationships/image"/><Relationship Id="rId5" Target="../media/image29.gif" Type="http://schemas.openxmlformats.org/officeDocument/2006/relationships/image"/><Relationship Id="rId6" Target="../media/image30.gif" Type="http://schemas.openxmlformats.org/officeDocument/2006/relationships/image"/><Relationship Id="rId7" Target="../media/image19.gif" Type="http://schemas.openxmlformats.org/officeDocument/2006/relationships/image"/><Relationship Id="rId8" Target="../media/image46.png" Type="http://schemas.openxmlformats.org/officeDocument/2006/relationships/image"/><Relationship Id="rId9" Target="../media/image47.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2.gif" Type="http://schemas.openxmlformats.org/officeDocument/2006/relationships/image"/><Relationship Id="rId4" Target="../media/image48.jpeg" Type="http://schemas.openxmlformats.org/officeDocument/2006/relationships/image"/><Relationship Id="rId5" Target="../media/image11.gif"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49.jpeg" Type="http://schemas.openxmlformats.org/officeDocument/2006/relationships/image"/><Relationship Id="rId4" Target="../media/image17.gif" Type="http://schemas.openxmlformats.org/officeDocument/2006/relationships/image"/><Relationship Id="rId5" Target="../media/image33.gif" Type="http://schemas.openxmlformats.org/officeDocument/2006/relationships/image"/><Relationship Id="rId6" Target="../media/image20.gif"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png" Type="http://schemas.openxmlformats.org/officeDocument/2006/relationships/image"/><Relationship Id="rId3" Target="../media/image30.gif" Type="http://schemas.openxmlformats.org/officeDocument/2006/relationships/image"/><Relationship Id="rId4" Target="../media/image50.png" Type="http://schemas.openxmlformats.org/officeDocument/2006/relationships/image"/><Relationship Id="rId5" Target="../media/image51.png" Type="http://schemas.openxmlformats.org/officeDocument/2006/relationships/image"/><Relationship Id="rId6" Target="../media/image52.svg" Type="http://schemas.openxmlformats.org/officeDocument/2006/relationships/image"/><Relationship Id="rId7" Target="../media/image53.png" Type="http://schemas.openxmlformats.org/officeDocument/2006/relationships/image"/><Relationship Id="rId8" Target="../media/image54.png" Type="http://schemas.openxmlformats.org/officeDocument/2006/relationships/image"/><Relationship Id="rId9" Target="../media/image55.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7.svg" Type="http://schemas.openxmlformats.org/officeDocument/2006/relationships/image"/><Relationship Id="rId11" Target="../media/image29.gif" Type="http://schemas.openxmlformats.org/officeDocument/2006/relationships/image"/><Relationship Id="rId2" Target="../media/image1.png" Type="http://schemas.openxmlformats.org/officeDocument/2006/relationships/image"/><Relationship Id="rId3" Target="../media/image2.gif" Type="http://schemas.openxmlformats.org/officeDocument/2006/relationships/image"/><Relationship Id="rId4" Target="../media/image26.gif" Type="http://schemas.openxmlformats.org/officeDocument/2006/relationships/image"/><Relationship Id="rId5" Target="../media/image27.gif" Type="http://schemas.openxmlformats.org/officeDocument/2006/relationships/image"/><Relationship Id="rId6" Target="../media/image17.gif" Type="http://schemas.openxmlformats.org/officeDocument/2006/relationships/image"/><Relationship Id="rId7" Target="../media/image19.gif" Type="http://schemas.openxmlformats.org/officeDocument/2006/relationships/image"/><Relationship Id="rId8" Target="../media/image20.gif" Type="http://schemas.openxmlformats.org/officeDocument/2006/relationships/image"/><Relationship Id="rId9" Target="../media/image56.pn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58.gif" Type="http://schemas.openxmlformats.org/officeDocument/2006/relationships/image"/><Relationship Id="rId4" Target="../media/image29.gif" Type="http://schemas.openxmlformats.org/officeDocument/2006/relationships/image"/><Relationship Id="rId5" Target="../media/image19.gif" Type="http://schemas.openxmlformats.org/officeDocument/2006/relationships/image"/><Relationship Id="rId6" Target="../media/image59.png" Type="http://schemas.openxmlformats.org/officeDocument/2006/relationships/image"/><Relationship Id="rId7" Target="../media/image60.sv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4.gif" Type="http://schemas.openxmlformats.org/officeDocument/2006/relationships/image"/><Relationship Id="rId4" Target="../media/image19.gif" Type="http://schemas.openxmlformats.org/officeDocument/2006/relationships/image"/><Relationship Id="rId5" Target="../media/image23.gif" Type="http://schemas.openxmlformats.org/officeDocument/2006/relationships/image"/><Relationship Id="rId6" Target="../media/image11.gif"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41.gif" Type="http://schemas.openxmlformats.org/officeDocument/2006/relationships/image"/><Relationship Id="rId4" Target="../media/image10.gif" Type="http://schemas.openxmlformats.org/officeDocument/2006/relationships/image"/><Relationship Id="rId5" Target="../media/image2.gif" Type="http://schemas.openxmlformats.org/officeDocument/2006/relationships/image"/><Relationship Id="rId6" Target="../media/image11.gif" Type="http://schemas.openxmlformats.org/officeDocument/2006/relationships/image"/><Relationship Id="rId7" Target="../media/image56.png" Type="http://schemas.openxmlformats.org/officeDocument/2006/relationships/image"/><Relationship Id="rId8" Target="../media/image57.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19.gif" Type="http://schemas.openxmlformats.org/officeDocument/2006/relationships/image"/><Relationship Id="rId4" Target="../media/image2.gif" Type="http://schemas.openxmlformats.org/officeDocument/2006/relationships/image"/><Relationship Id="rId5" Target="../media/image61.png" Type="http://schemas.openxmlformats.org/officeDocument/2006/relationships/image"/><Relationship Id="rId6" Target="../media/image62.svg" Type="http://schemas.openxmlformats.org/officeDocument/2006/relationships/image"/><Relationship Id="rId7" Target="../media/image29.gif"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png" Type="http://schemas.openxmlformats.org/officeDocument/2006/relationships/image"/><Relationship Id="rId3" Target="../media/image58.gif" Type="http://schemas.openxmlformats.org/officeDocument/2006/relationships/image"/><Relationship Id="rId4" Target="../media/image17.gif" Type="http://schemas.openxmlformats.org/officeDocument/2006/relationships/image"/><Relationship Id="rId5" Target="../media/image20.gif" Type="http://schemas.openxmlformats.org/officeDocument/2006/relationships/image"/><Relationship Id="rId6" Target="../media/image56.png" Type="http://schemas.openxmlformats.org/officeDocument/2006/relationships/image"/><Relationship Id="rId7" Target="../media/image57.svg" Type="http://schemas.openxmlformats.org/officeDocument/2006/relationships/image"/><Relationship Id="rId8" Target="../media/image33.gif" Type="http://schemas.openxmlformats.org/officeDocument/2006/relationships/image"/><Relationship Id="rId9" Target="../media/image29.gif"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9.jpeg" Type="http://schemas.openxmlformats.org/officeDocument/2006/relationships/image"/><Relationship Id="rId11" Target="../media/image2.gif" Type="http://schemas.openxmlformats.org/officeDocument/2006/relationships/image"/><Relationship Id="rId2" Target="../media/image1.png" Type="http://schemas.openxmlformats.org/officeDocument/2006/relationships/image"/><Relationship Id="rId3" Target="../media/image41.gif" Type="http://schemas.openxmlformats.org/officeDocument/2006/relationships/image"/><Relationship Id="rId4" Target="../media/image63.jpeg" Type="http://schemas.openxmlformats.org/officeDocument/2006/relationships/image"/><Relationship Id="rId5" Target="../media/image64.jpeg" Type="http://schemas.openxmlformats.org/officeDocument/2006/relationships/image"/><Relationship Id="rId6" Target="../media/image65.jpeg" Type="http://schemas.openxmlformats.org/officeDocument/2006/relationships/image"/><Relationship Id="rId7" Target="../media/image66.jpeg" Type="http://schemas.openxmlformats.org/officeDocument/2006/relationships/image"/><Relationship Id="rId8" Target="../media/image67.png" Type="http://schemas.openxmlformats.org/officeDocument/2006/relationships/image"/><Relationship Id="rId9" Target="../media/image68.jpe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2.gif" Type="http://schemas.openxmlformats.org/officeDocument/2006/relationships/image"/><Relationship Id="rId4" Target="../media/image19.gif" Type="http://schemas.openxmlformats.org/officeDocument/2006/relationships/image"/><Relationship Id="rId5" Target="../media/image20.gif" Type="http://schemas.openxmlformats.org/officeDocument/2006/relationships/image"/><Relationship Id="rId6" Target="../media/image56.png" Type="http://schemas.openxmlformats.org/officeDocument/2006/relationships/image"/><Relationship Id="rId7" Target="../media/image57.svg" Type="http://schemas.openxmlformats.org/officeDocument/2006/relationships/image"/><Relationship Id="rId8" Target="../media/image29.gif" Type="http://schemas.openxmlformats.org/officeDocument/2006/relationships/image"/></Relationships>
</file>

<file path=ppt/slides/_rels/slide2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8.png" Type="http://schemas.openxmlformats.org/officeDocument/2006/relationships/image"/><Relationship Id="rId3" Target="../media/image19.gif" Type="http://schemas.openxmlformats.org/officeDocument/2006/relationships/image"/><Relationship Id="rId4" Target="../media/image29.gif" Type="http://schemas.openxmlformats.org/officeDocument/2006/relationships/image"/><Relationship Id="rId5" Target="../media/image11.gif" Type="http://schemas.openxmlformats.org/officeDocument/2006/relationships/image"/><Relationship Id="rId6" Target="../media/image17.gif"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s>
</file>

<file path=ppt/slides/_rels/slide2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png" Type="http://schemas.openxmlformats.org/officeDocument/2006/relationships/image"/><Relationship Id="rId3" Target="../media/image70.png" Type="http://schemas.openxmlformats.org/officeDocument/2006/relationships/image"/><Relationship Id="rId4" Target="../media/image10.gif" Type="http://schemas.openxmlformats.org/officeDocument/2006/relationships/image"/><Relationship Id="rId5" Target="../media/image12.gif" Type="http://schemas.openxmlformats.org/officeDocument/2006/relationships/image"/></Relationships>
</file>

<file path=ppt/slides/_rels/slide2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0.gif" Type="http://schemas.openxmlformats.org/officeDocument/2006/relationships/image"/><Relationship Id="rId11" Target="../media/image11.gif" Type="http://schemas.openxmlformats.org/officeDocument/2006/relationships/image"/><Relationship Id="rId12" Target="../media/image12.gif" Type="http://schemas.openxmlformats.org/officeDocument/2006/relationships/image"/><Relationship Id="rId13" Target="../media/image13.gif" Type="http://schemas.openxmlformats.org/officeDocument/2006/relationships/image"/><Relationship Id="rId14" Target="../media/image20.gif" Type="http://schemas.openxmlformats.org/officeDocument/2006/relationships/image"/><Relationship Id="rId15" Target="../media/image23.gif" Type="http://schemas.openxmlformats.org/officeDocument/2006/relationships/image"/><Relationship Id="rId16" Target="../media/image19.gif" Type="http://schemas.openxmlformats.org/officeDocument/2006/relationships/image"/><Relationship Id="rId17" Target="../media/image24.png" Type="http://schemas.openxmlformats.org/officeDocument/2006/relationships/image"/><Relationship Id="rId18" Target="../media/image25.svg" Type="http://schemas.openxmlformats.org/officeDocument/2006/relationships/image"/><Relationship Id="rId19" Target="../media/image29.gif" Type="http://schemas.openxmlformats.org/officeDocument/2006/relationships/image"/><Relationship Id="rId2" Target="../media/image38.png" Type="http://schemas.openxmlformats.org/officeDocument/2006/relationships/image"/><Relationship Id="rId20" Target="../media/image30.gif" Type="http://schemas.openxmlformats.org/officeDocument/2006/relationships/image"/><Relationship Id="rId21" Target="../media/image31.gif" Type="http://schemas.openxmlformats.org/officeDocument/2006/relationships/image"/><Relationship Id="rId22" Target="../media/image33.gif" Type="http://schemas.openxmlformats.org/officeDocument/2006/relationships/image"/><Relationship Id="rId23" Target="../media/image41.gif" Type="http://schemas.openxmlformats.org/officeDocument/2006/relationships/image"/><Relationship Id="rId24" Target="../media/image3.gif" Type="http://schemas.openxmlformats.org/officeDocument/2006/relationships/image"/><Relationship Id="rId25" Target="../media/image27.gif" Type="http://schemas.openxmlformats.org/officeDocument/2006/relationships/image"/><Relationship Id="rId26" Target="../media/image45.gif" Type="http://schemas.openxmlformats.org/officeDocument/2006/relationships/image"/><Relationship Id="rId3" Target="../media/image2.gif" Type="http://schemas.openxmlformats.org/officeDocument/2006/relationships/image"/><Relationship Id="rId4" Target="../media/image6.png" Type="http://schemas.openxmlformats.org/officeDocument/2006/relationships/image"/><Relationship Id="rId5" Target="../media/image7.svg" Type="http://schemas.openxmlformats.org/officeDocument/2006/relationships/image"/><Relationship Id="rId6" Target="../media/image8.png" Type="http://schemas.openxmlformats.org/officeDocument/2006/relationships/image"/><Relationship Id="rId7" Target="../media/image9.svg" Type="http://schemas.openxmlformats.org/officeDocument/2006/relationships/image"/><Relationship Id="rId8" Target="../media/image14.gif" Type="http://schemas.openxmlformats.org/officeDocument/2006/relationships/image"/><Relationship Id="rId9" Target="../media/image17.gif"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9361" r="0" b="34388"/>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3864668">
            <a:off x="11773544" y="-1676704"/>
            <a:ext cx="8754894" cy="8229600"/>
          </a:xfrm>
          <a:prstGeom prst="rect">
            <a:avLst/>
          </a:prstGeom>
        </p:spPr>
      </p:pic>
      <p:pic>
        <p:nvPicPr>
          <p:cNvPr name="Picture 4" id="4"/>
          <p:cNvPicPr>
            <a:picLocks noChangeAspect="true"/>
          </p:cNvPicPr>
          <p:nvPr/>
        </p:nvPicPr>
        <p:blipFill>
          <a:blip r:embed="rId3"/>
          <a:srcRect l="0" t="0" r="0" b="0"/>
          <a:stretch>
            <a:fillRect/>
          </a:stretch>
        </p:blipFill>
        <p:spPr>
          <a:xfrm flipH="false" flipV="false" rot="3598407">
            <a:off x="3045619" y="6286955"/>
            <a:ext cx="8754894" cy="8229600"/>
          </a:xfrm>
          <a:prstGeom prst="rect">
            <a:avLst/>
          </a:prstGeom>
        </p:spPr>
      </p:pic>
      <p:pic>
        <p:nvPicPr>
          <p:cNvPr name="Picture 5" id="5"/>
          <p:cNvPicPr>
            <a:picLocks noChangeAspect="true"/>
          </p:cNvPicPr>
          <p:nvPr/>
        </p:nvPicPr>
        <p:blipFill>
          <a:blip r:embed="rId4"/>
          <a:srcRect l="0" t="0" r="0" b="0"/>
          <a:stretch>
            <a:fillRect/>
          </a:stretch>
        </p:blipFill>
        <p:spPr>
          <a:xfrm flipH="false" flipV="false" rot="0">
            <a:off x="6756240" y="2194164"/>
            <a:ext cx="4910346" cy="3928277"/>
          </a:xfrm>
          <a:prstGeom prst="rect">
            <a:avLst/>
          </a:prstGeom>
        </p:spPr>
      </p:pic>
      <p:pic>
        <p:nvPicPr>
          <p:cNvPr name="Picture 6" id="6"/>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14844951" y="6431410"/>
            <a:ext cx="3854256" cy="4114800"/>
          </a:xfrm>
          <a:prstGeom prst="rect">
            <a:avLst/>
          </a:prstGeom>
        </p:spPr>
      </p:pic>
      <p:pic>
        <p:nvPicPr>
          <p:cNvPr name="Picture 7" id="7"/>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571497" y="1402536"/>
            <a:ext cx="3854256" cy="4114800"/>
          </a:xfrm>
          <a:prstGeom prst="rect">
            <a:avLst/>
          </a:prstGeom>
        </p:spPr>
      </p:pic>
      <p:pic>
        <p:nvPicPr>
          <p:cNvPr name="Picture 8" id="8"/>
          <p:cNvPicPr>
            <a:picLocks noChangeAspect="true"/>
          </p:cNvPicPr>
          <p:nvPr/>
        </p:nvPicPr>
        <p:blipFill>
          <a:blip r:embed="rId9">
            <a:extLst>
              <a:ext uri="{28A0092B-C50C-407E-A947-70E740481C1C}">
                <a14:useLocalDpi xmlns:a14="http://schemas.microsoft.com/office/drawing/2010/main" val="0"/>
              </a:ext>
              <a:ext uri="{96DAC541-7B7A-43D3-8B79-37D633B846F1}">
                <asvg:svgBlip xmlns:asvg="http://schemas.microsoft.com/office/drawing/2016/SVG/main" r:embed="rId10"/>
              </a:ext>
            </a:extLst>
          </a:blip>
          <a:srcRect l="0" t="0" r="0" b="0"/>
          <a:stretch>
            <a:fillRect/>
          </a:stretch>
        </p:blipFill>
        <p:spPr>
          <a:xfrm flipH="false" flipV="false" rot="0">
            <a:off x="-868371" y="6588589"/>
            <a:ext cx="4446248" cy="4114800"/>
          </a:xfrm>
          <a:prstGeom prst="rect">
            <a:avLst/>
          </a:prstGeom>
        </p:spPr>
      </p:pic>
      <p:sp>
        <p:nvSpPr>
          <p:cNvPr name="TextBox 9" id="9"/>
          <p:cNvSpPr txBox="true"/>
          <p:nvPr/>
        </p:nvSpPr>
        <p:spPr>
          <a:xfrm rot="0">
            <a:off x="7245429" y="3421471"/>
            <a:ext cx="3931970" cy="1321262"/>
          </a:xfrm>
          <a:prstGeom prst="rect">
            <a:avLst/>
          </a:prstGeom>
        </p:spPr>
        <p:txBody>
          <a:bodyPr anchor="t" rtlCol="false" tIns="0" lIns="0" bIns="0" rIns="0">
            <a:spAutoFit/>
          </a:bodyPr>
          <a:lstStyle/>
          <a:p>
            <a:pPr algn="ctr" marL="0" indent="0" lvl="0">
              <a:lnSpc>
                <a:spcPts val="10816"/>
              </a:lnSpc>
              <a:spcBef>
                <a:spcPct val="0"/>
              </a:spcBef>
            </a:pPr>
            <a:r>
              <a:rPr lang="en-US" sz="7725" u="none">
                <a:solidFill>
                  <a:srgbClr val="3F76BF"/>
                </a:solidFill>
                <a:latin typeface="Anton"/>
              </a:rPr>
              <a:t>ANIMATED </a:t>
            </a:r>
          </a:p>
        </p:txBody>
      </p:sp>
      <p:grpSp>
        <p:nvGrpSpPr>
          <p:cNvPr name="Group 10" id="10"/>
          <p:cNvGrpSpPr/>
          <p:nvPr/>
        </p:nvGrpSpPr>
        <p:grpSpPr>
          <a:xfrm rot="0">
            <a:off x="3895109" y="4742734"/>
            <a:ext cx="10632609" cy="2594636"/>
            <a:chOff x="0" y="0"/>
            <a:chExt cx="2500965" cy="610301"/>
          </a:xfrm>
        </p:grpSpPr>
        <p:sp>
          <p:nvSpPr>
            <p:cNvPr name="Freeform 11" id="11"/>
            <p:cNvSpPr/>
            <p:nvPr/>
          </p:nvSpPr>
          <p:spPr>
            <a:xfrm>
              <a:off x="0" y="0"/>
              <a:ext cx="2500965" cy="610301"/>
            </a:xfrm>
            <a:custGeom>
              <a:avLst/>
              <a:gdLst/>
              <a:ahLst/>
              <a:cxnLst/>
              <a:rect r="r" b="b" t="t" l="l"/>
              <a:pathLst>
                <a:path h="610301" w="2500965">
                  <a:moveTo>
                    <a:pt x="0" y="0"/>
                  </a:moveTo>
                  <a:lnTo>
                    <a:pt x="2500965" y="0"/>
                  </a:lnTo>
                  <a:lnTo>
                    <a:pt x="2500965" y="610301"/>
                  </a:lnTo>
                  <a:lnTo>
                    <a:pt x="0" y="610301"/>
                  </a:lnTo>
                  <a:close/>
                </a:path>
              </a:pathLst>
            </a:custGeom>
            <a:solidFill>
              <a:srgbClr val="FF7557"/>
            </a:solidFill>
          </p:spPr>
        </p:sp>
        <p:sp>
          <p:nvSpPr>
            <p:cNvPr name="TextBox 12" id="12"/>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13" id="13"/>
          <p:cNvSpPr txBox="true"/>
          <p:nvPr/>
        </p:nvSpPr>
        <p:spPr>
          <a:xfrm rot="0">
            <a:off x="4182222" y="4887013"/>
            <a:ext cx="10058382" cy="2083192"/>
          </a:xfrm>
          <a:prstGeom prst="rect">
            <a:avLst/>
          </a:prstGeom>
        </p:spPr>
        <p:txBody>
          <a:bodyPr anchor="t" rtlCol="false" tIns="0" lIns="0" bIns="0" rIns="0">
            <a:spAutoFit/>
          </a:bodyPr>
          <a:lstStyle/>
          <a:p>
            <a:pPr algn="ctr" marL="0" indent="0" lvl="0">
              <a:lnSpc>
                <a:spcPts val="17108"/>
              </a:lnSpc>
              <a:spcBef>
                <a:spcPct val="0"/>
              </a:spcBef>
            </a:pPr>
            <a:r>
              <a:rPr lang="en-US" sz="12220">
                <a:solidFill>
                  <a:srgbClr val="FFFFFF"/>
                </a:solidFill>
                <a:latin typeface="Anton"/>
              </a:rPr>
              <a:t>CONSULTING DECK</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6441" r="0" b="7308"/>
          <a:stretch>
            <a:fillRect/>
          </a:stretch>
        </p:blipFill>
        <p:spPr>
          <a:xfrm>
            <a:off x="0" y="0"/>
            <a:ext cx="18288000" cy="10287000"/>
          </a:xfrm>
          <a:prstGeom prst="rect">
            <a:avLst/>
          </a:prstGeom>
        </p:spPr>
      </p:pic>
      <p:grpSp>
        <p:nvGrpSpPr>
          <p:cNvPr name="Group 3" id="3"/>
          <p:cNvGrpSpPr/>
          <p:nvPr/>
        </p:nvGrpSpPr>
        <p:grpSpPr>
          <a:xfrm rot="0">
            <a:off x="1028700" y="4964659"/>
            <a:ext cx="5062114" cy="4293641"/>
            <a:chOff x="0" y="0"/>
            <a:chExt cx="1333232" cy="1130836"/>
          </a:xfrm>
        </p:grpSpPr>
        <p:sp>
          <p:nvSpPr>
            <p:cNvPr name="Freeform 4" id="4"/>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FF7557"/>
            </a:solidFill>
            <a:ln>
              <a:noFill/>
            </a:ln>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6" id="6"/>
          <p:cNvGrpSpPr/>
          <p:nvPr/>
        </p:nvGrpSpPr>
        <p:grpSpPr>
          <a:xfrm rot="0">
            <a:off x="6612943" y="4964659"/>
            <a:ext cx="5062114" cy="4293641"/>
            <a:chOff x="0" y="0"/>
            <a:chExt cx="1333232" cy="1130836"/>
          </a:xfrm>
        </p:grpSpPr>
        <p:sp>
          <p:nvSpPr>
            <p:cNvPr name="Freeform 7" id="7"/>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0DBF6A"/>
            </a:solidFill>
          </p:spPr>
        </p:sp>
        <p:sp>
          <p:nvSpPr>
            <p:cNvPr name="TextBox 8" id="8"/>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9" id="9"/>
          <p:cNvGrpSpPr/>
          <p:nvPr/>
        </p:nvGrpSpPr>
        <p:grpSpPr>
          <a:xfrm rot="0">
            <a:off x="12197186" y="4964659"/>
            <a:ext cx="5062114" cy="4293641"/>
            <a:chOff x="0" y="0"/>
            <a:chExt cx="1333232" cy="1130836"/>
          </a:xfrm>
        </p:grpSpPr>
        <p:sp>
          <p:nvSpPr>
            <p:cNvPr name="Freeform 10" id="10"/>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3F76BF"/>
            </a:solidFill>
          </p:spPr>
        </p:sp>
        <p:sp>
          <p:nvSpPr>
            <p:cNvPr name="TextBox 11" id="11"/>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2" id="12"/>
          <p:cNvGrpSpPr/>
          <p:nvPr/>
        </p:nvGrpSpPr>
        <p:grpSpPr>
          <a:xfrm rot="0">
            <a:off x="1938834" y="5250435"/>
            <a:ext cx="3086100" cy="828932"/>
            <a:chOff x="0" y="0"/>
            <a:chExt cx="812800" cy="218320"/>
          </a:xfrm>
        </p:grpSpPr>
        <p:sp>
          <p:nvSpPr>
            <p:cNvPr name="Freeform 13" id="13"/>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p:spPr>
        </p:sp>
        <p:sp>
          <p:nvSpPr>
            <p:cNvPr name="TextBox 14" id="14"/>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CANVA</a:t>
              </a:r>
            </a:p>
          </p:txBody>
        </p:sp>
      </p:grpSp>
      <p:grpSp>
        <p:nvGrpSpPr>
          <p:cNvPr name="Group 15" id="15"/>
          <p:cNvGrpSpPr/>
          <p:nvPr/>
        </p:nvGrpSpPr>
        <p:grpSpPr>
          <a:xfrm rot="0">
            <a:off x="7587105" y="5250435"/>
            <a:ext cx="3086100" cy="828932"/>
            <a:chOff x="0" y="0"/>
            <a:chExt cx="812800" cy="218320"/>
          </a:xfrm>
        </p:grpSpPr>
        <p:sp>
          <p:nvSpPr>
            <p:cNvPr name="Freeform 16" id="16"/>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17" id="17"/>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u="none">
                  <a:solidFill>
                    <a:srgbClr val="FFFFFF"/>
                  </a:solidFill>
                  <a:latin typeface="Anton Bold"/>
                </a:rPr>
                <a:t>POWERPOINT</a:t>
              </a:r>
            </a:p>
          </p:txBody>
        </p:sp>
      </p:grpSp>
      <p:grpSp>
        <p:nvGrpSpPr>
          <p:cNvPr name="Group 18" id="18"/>
          <p:cNvGrpSpPr/>
          <p:nvPr/>
        </p:nvGrpSpPr>
        <p:grpSpPr>
          <a:xfrm rot="0">
            <a:off x="13217609" y="5250435"/>
            <a:ext cx="3086100" cy="828932"/>
            <a:chOff x="0" y="0"/>
            <a:chExt cx="812800" cy="218320"/>
          </a:xfrm>
        </p:grpSpPr>
        <p:sp>
          <p:nvSpPr>
            <p:cNvPr name="Freeform 19" id="19"/>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20" id="20"/>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u="none">
                  <a:solidFill>
                    <a:srgbClr val="FFFFFF"/>
                  </a:solidFill>
                  <a:latin typeface="Anton Bold"/>
                </a:rPr>
                <a:t>GOOGLE SLIDES</a:t>
              </a:r>
            </a:p>
          </p:txBody>
        </p:sp>
      </p:grpSp>
      <p:pic>
        <p:nvPicPr>
          <p:cNvPr name="Picture 21" id="21"/>
          <p:cNvPicPr>
            <a:picLocks noChangeAspect="true"/>
          </p:cNvPicPr>
          <p:nvPr/>
        </p:nvPicPr>
        <p:blipFill>
          <a:blip r:embed="rId3"/>
          <a:srcRect l="0" t="0" r="0" b="0"/>
          <a:stretch>
            <a:fillRect/>
          </a:stretch>
        </p:blipFill>
        <p:spPr>
          <a:xfrm flipH="false" flipV="false" rot="0">
            <a:off x="9747695" y="403172"/>
            <a:ext cx="4326943" cy="2596166"/>
          </a:xfrm>
          <a:prstGeom prst="rect">
            <a:avLst/>
          </a:prstGeom>
        </p:spPr>
      </p:pic>
      <p:grpSp>
        <p:nvGrpSpPr>
          <p:cNvPr name="Group 22" id="22"/>
          <p:cNvGrpSpPr/>
          <p:nvPr/>
        </p:nvGrpSpPr>
        <p:grpSpPr>
          <a:xfrm rot="0">
            <a:off x="4870415" y="1028700"/>
            <a:ext cx="8547170" cy="3086100"/>
            <a:chOff x="0" y="0"/>
            <a:chExt cx="2251107" cy="812800"/>
          </a:xfrm>
        </p:grpSpPr>
        <p:sp>
          <p:nvSpPr>
            <p:cNvPr name="Freeform 23" id="23"/>
            <p:cNvSpPr/>
            <p:nvPr/>
          </p:nvSpPr>
          <p:spPr>
            <a:xfrm>
              <a:off x="0" y="0"/>
              <a:ext cx="2251107" cy="812800"/>
            </a:xfrm>
            <a:custGeom>
              <a:avLst/>
              <a:gdLst/>
              <a:ahLst/>
              <a:cxnLst/>
              <a:rect r="r" b="b" t="t" l="l"/>
              <a:pathLst>
                <a:path h="812800" w="2251107">
                  <a:moveTo>
                    <a:pt x="0" y="0"/>
                  </a:moveTo>
                  <a:lnTo>
                    <a:pt x="2251107" y="0"/>
                  </a:lnTo>
                  <a:lnTo>
                    <a:pt x="2251107" y="812800"/>
                  </a:lnTo>
                  <a:lnTo>
                    <a:pt x="0" y="812800"/>
                  </a:lnTo>
                  <a:close/>
                </a:path>
              </a:pathLst>
            </a:custGeom>
            <a:solidFill>
              <a:srgbClr val="FCC603"/>
            </a:solidFill>
          </p:spPr>
        </p:sp>
        <p:sp>
          <p:nvSpPr>
            <p:cNvPr name="TextBox 24" id="24"/>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25" id="25"/>
          <p:cNvPicPr>
            <a:picLocks noChangeAspect="true"/>
          </p:cNvPicPr>
          <p:nvPr/>
        </p:nvPicPr>
        <p:blipFill>
          <a:blip r:embed="rId4"/>
          <a:srcRect l="0" t="0" r="0" b="0"/>
          <a:stretch>
            <a:fillRect/>
          </a:stretch>
        </p:blipFill>
        <p:spPr>
          <a:xfrm flipH="false" flipV="false" rot="0">
            <a:off x="15263175" y="7216076"/>
            <a:ext cx="3290410" cy="3739103"/>
          </a:xfrm>
          <a:prstGeom prst="rect">
            <a:avLst/>
          </a:prstGeom>
        </p:spPr>
      </p:pic>
      <p:pic>
        <p:nvPicPr>
          <p:cNvPr name="Picture 26" id="26"/>
          <p:cNvPicPr>
            <a:picLocks noChangeAspect="true"/>
          </p:cNvPicPr>
          <p:nvPr/>
        </p:nvPicPr>
        <p:blipFill>
          <a:blip r:embed="rId5"/>
          <a:srcRect l="0" t="0" r="0" b="0"/>
          <a:stretch>
            <a:fillRect/>
          </a:stretch>
        </p:blipFill>
        <p:spPr>
          <a:xfrm flipH="false" flipV="false" rot="0">
            <a:off x="15079751" y="-3711628"/>
            <a:ext cx="6131052" cy="8229600"/>
          </a:xfrm>
          <a:prstGeom prst="rect">
            <a:avLst/>
          </a:prstGeom>
        </p:spPr>
      </p:pic>
      <p:pic>
        <p:nvPicPr>
          <p:cNvPr name="Picture 27" id="27"/>
          <p:cNvPicPr>
            <a:picLocks noChangeAspect="true"/>
          </p:cNvPicPr>
          <p:nvPr/>
        </p:nvPicPr>
        <p:blipFill>
          <a:blip r:embed="rId6"/>
          <a:srcRect l="53" t="0" r="53" b="0"/>
          <a:stretch>
            <a:fillRect/>
          </a:stretch>
        </p:blipFill>
        <p:spPr>
          <a:xfrm flipH="false" flipV="false" rot="0">
            <a:off x="792803" y="-454792"/>
            <a:ext cx="3067962" cy="2505502"/>
          </a:xfrm>
          <a:prstGeom prst="rect">
            <a:avLst/>
          </a:prstGeom>
        </p:spPr>
      </p:pic>
      <p:sp>
        <p:nvSpPr>
          <p:cNvPr name="TextBox 28" id="28"/>
          <p:cNvSpPr txBox="true"/>
          <p:nvPr/>
        </p:nvSpPr>
        <p:spPr>
          <a:xfrm rot="0">
            <a:off x="5902988" y="1292769"/>
            <a:ext cx="6482024" cy="239639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HOW TO USE THIS PRESENTATION</a:t>
            </a:r>
          </a:p>
        </p:txBody>
      </p:sp>
      <p:sp>
        <p:nvSpPr>
          <p:cNvPr name="TextBox 29" id="29"/>
          <p:cNvSpPr txBox="true"/>
          <p:nvPr/>
        </p:nvSpPr>
        <p:spPr>
          <a:xfrm rot="0">
            <a:off x="1491693" y="6266599"/>
            <a:ext cx="3980381" cy="1851329"/>
          </a:xfrm>
          <a:prstGeom prst="rect">
            <a:avLst/>
          </a:prstGeom>
        </p:spPr>
        <p:txBody>
          <a:bodyPr anchor="t" rtlCol="false" tIns="0" lIns="0" bIns="0" rIns="0">
            <a:spAutoFit/>
          </a:bodyPr>
          <a:lstStyle/>
          <a:p>
            <a:pPr algn="ctr">
              <a:lnSpc>
                <a:spcPts val="2940"/>
              </a:lnSpc>
            </a:pPr>
            <a:r>
              <a:rPr lang="en-US" sz="2100">
                <a:solidFill>
                  <a:srgbClr val="FFFFFF"/>
                </a:solidFill>
                <a:latin typeface="Lato"/>
              </a:rPr>
              <a:t>Click on the "Canva" button under this presentation preview. Start editing your presentation. You need to sign in to your</a:t>
            </a:r>
          </a:p>
          <a:p>
            <a:pPr algn="ctr" marL="0" indent="0" lvl="0">
              <a:lnSpc>
                <a:spcPts val="2940"/>
              </a:lnSpc>
              <a:spcBef>
                <a:spcPct val="0"/>
              </a:spcBef>
            </a:pPr>
            <a:r>
              <a:rPr lang="en-US" sz="2100">
                <a:solidFill>
                  <a:srgbClr val="FFFFFF"/>
                </a:solidFill>
                <a:latin typeface="Lato"/>
              </a:rPr>
              <a:t>Canva account.</a:t>
            </a:r>
          </a:p>
        </p:txBody>
      </p:sp>
      <p:sp>
        <p:nvSpPr>
          <p:cNvPr name="TextBox 30" id="30"/>
          <p:cNvSpPr txBox="true"/>
          <p:nvPr/>
        </p:nvSpPr>
        <p:spPr>
          <a:xfrm rot="0">
            <a:off x="7072274" y="6266599"/>
            <a:ext cx="4115762" cy="2594147"/>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Export this design from Canva as a PowerPoint template. Open the design in Canva. This will provide you with all the fonts used and elements used in this presentation as listed on page 21. Learn more on slide 3.</a:t>
            </a:r>
          </a:p>
        </p:txBody>
      </p:sp>
      <p:sp>
        <p:nvSpPr>
          <p:cNvPr name="TextBox 31" id="31"/>
          <p:cNvSpPr txBox="true"/>
          <p:nvPr/>
        </p:nvSpPr>
        <p:spPr>
          <a:xfrm rot="0">
            <a:off x="12792985" y="6266599"/>
            <a:ext cx="3935347" cy="2222738"/>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Export this design from Canva as a GoogleSlide template. This will provide you with all the fonts used and elements used in this presentation as listed on page 21. Learn more on slide 4.</a:t>
            </a:r>
          </a:p>
        </p:txBody>
      </p:sp>
    </p:spTree>
  </p:cSld>
  <p:clrMapOvr>
    <a:masterClrMapping/>
  </p:clrMapOvr>
  <p:transition>
    <p:fade/>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21229" r="0" b="22520"/>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51" r="0" b="51"/>
          <a:stretch>
            <a:fillRect/>
          </a:stretch>
        </p:blipFill>
        <p:spPr>
          <a:xfrm flipH="false" flipV="false" rot="0">
            <a:off x="-921778" y="4114800"/>
            <a:ext cx="4481535" cy="2061506"/>
          </a:xfrm>
          <a:prstGeom prst="rect">
            <a:avLst/>
          </a:prstGeom>
        </p:spPr>
      </p:pic>
      <p:grpSp>
        <p:nvGrpSpPr>
          <p:cNvPr name="Group 4" id="4"/>
          <p:cNvGrpSpPr/>
          <p:nvPr/>
        </p:nvGrpSpPr>
        <p:grpSpPr>
          <a:xfrm rot="0">
            <a:off x="1028700" y="4964659"/>
            <a:ext cx="5062114" cy="3238953"/>
            <a:chOff x="0" y="0"/>
            <a:chExt cx="1333232" cy="853058"/>
          </a:xfrm>
        </p:grpSpPr>
        <p:sp>
          <p:nvSpPr>
            <p:cNvPr name="Freeform 5" id="5"/>
            <p:cNvSpPr/>
            <p:nvPr/>
          </p:nvSpPr>
          <p:spPr>
            <a:xfrm>
              <a:off x="0" y="0"/>
              <a:ext cx="1333232" cy="853058"/>
            </a:xfrm>
            <a:custGeom>
              <a:avLst/>
              <a:gdLst/>
              <a:ahLst/>
              <a:cxnLst/>
              <a:rect r="r" b="b" t="t" l="l"/>
              <a:pathLst>
                <a:path h="853058" w="1333232">
                  <a:moveTo>
                    <a:pt x="0" y="0"/>
                  </a:moveTo>
                  <a:lnTo>
                    <a:pt x="1333232" y="0"/>
                  </a:lnTo>
                  <a:lnTo>
                    <a:pt x="1333232" y="853058"/>
                  </a:lnTo>
                  <a:lnTo>
                    <a:pt x="0" y="853058"/>
                  </a:lnTo>
                  <a:close/>
                </a:path>
              </a:pathLst>
            </a:custGeom>
            <a:solidFill>
              <a:srgbClr val="0DBF6A"/>
            </a:solidFill>
            <a:ln>
              <a:noFill/>
            </a:ln>
          </p:spPr>
        </p:sp>
        <p:sp>
          <p:nvSpPr>
            <p:cNvPr name="TextBox 6" id="6"/>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7" id="7"/>
          <p:cNvGrpSpPr/>
          <p:nvPr/>
        </p:nvGrpSpPr>
        <p:grpSpPr>
          <a:xfrm rot="0">
            <a:off x="6612943" y="5664901"/>
            <a:ext cx="5062114" cy="3238953"/>
            <a:chOff x="0" y="0"/>
            <a:chExt cx="1333232" cy="853058"/>
          </a:xfrm>
        </p:grpSpPr>
        <p:sp>
          <p:nvSpPr>
            <p:cNvPr name="Freeform 8" id="8"/>
            <p:cNvSpPr/>
            <p:nvPr/>
          </p:nvSpPr>
          <p:spPr>
            <a:xfrm>
              <a:off x="0" y="0"/>
              <a:ext cx="1333232" cy="853058"/>
            </a:xfrm>
            <a:custGeom>
              <a:avLst/>
              <a:gdLst/>
              <a:ahLst/>
              <a:cxnLst/>
              <a:rect r="r" b="b" t="t" l="l"/>
              <a:pathLst>
                <a:path h="853058" w="1333232">
                  <a:moveTo>
                    <a:pt x="0" y="0"/>
                  </a:moveTo>
                  <a:lnTo>
                    <a:pt x="1333232" y="0"/>
                  </a:lnTo>
                  <a:lnTo>
                    <a:pt x="1333232" y="853058"/>
                  </a:lnTo>
                  <a:lnTo>
                    <a:pt x="0" y="853058"/>
                  </a:lnTo>
                  <a:close/>
                </a:path>
              </a:pathLst>
            </a:custGeom>
            <a:solidFill>
              <a:srgbClr val="000000"/>
            </a:solidFill>
          </p:spPr>
        </p:sp>
        <p:sp>
          <p:nvSpPr>
            <p:cNvPr name="TextBox 9" id="9"/>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10" id="1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3597374">
            <a:off x="14786677" y="3525981"/>
            <a:ext cx="5318781" cy="5678325"/>
          </a:xfrm>
          <a:prstGeom prst="rect">
            <a:avLst/>
          </a:prstGeom>
        </p:spPr>
      </p:pic>
      <p:grpSp>
        <p:nvGrpSpPr>
          <p:cNvPr name="Group 11" id="11"/>
          <p:cNvGrpSpPr/>
          <p:nvPr/>
        </p:nvGrpSpPr>
        <p:grpSpPr>
          <a:xfrm rot="0">
            <a:off x="12197186" y="6314224"/>
            <a:ext cx="5062114" cy="3238953"/>
            <a:chOff x="0" y="0"/>
            <a:chExt cx="1333232" cy="853058"/>
          </a:xfrm>
        </p:grpSpPr>
        <p:sp>
          <p:nvSpPr>
            <p:cNvPr name="Freeform 12" id="12"/>
            <p:cNvSpPr/>
            <p:nvPr/>
          </p:nvSpPr>
          <p:spPr>
            <a:xfrm>
              <a:off x="0" y="0"/>
              <a:ext cx="1333232" cy="853058"/>
            </a:xfrm>
            <a:custGeom>
              <a:avLst/>
              <a:gdLst/>
              <a:ahLst/>
              <a:cxnLst/>
              <a:rect r="r" b="b" t="t" l="l"/>
              <a:pathLst>
                <a:path h="853058" w="1333232">
                  <a:moveTo>
                    <a:pt x="0" y="0"/>
                  </a:moveTo>
                  <a:lnTo>
                    <a:pt x="1333232" y="0"/>
                  </a:lnTo>
                  <a:lnTo>
                    <a:pt x="1333232" y="853058"/>
                  </a:lnTo>
                  <a:lnTo>
                    <a:pt x="0" y="853058"/>
                  </a:lnTo>
                  <a:close/>
                </a:path>
              </a:pathLst>
            </a:custGeom>
            <a:solidFill>
              <a:srgbClr val="3F76BF"/>
            </a:solidFill>
          </p:spPr>
        </p:sp>
        <p:sp>
          <p:nvSpPr>
            <p:cNvPr name="TextBox 13" id="13"/>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4" id="14"/>
          <p:cNvGrpSpPr/>
          <p:nvPr/>
        </p:nvGrpSpPr>
        <p:grpSpPr>
          <a:xfrm rot="0">
            <a:off x="1938834" y="5250435"/>
            <a:ext cx="3086100" cy="828932"/>
            <a:chOff x="0" y="0"/>
            <a:chExt cx="812800" cy="218320"/>
          </a:xfrm>
        </p:grpSpPr>
        <p:sp>
          <p:nvSpPr>
            <p:cNvPr name="Freeform 15" id="15"/>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p:spPr>
        </p:sp>
        <p:sp>
          <p:nvSpPr>
            <p:cNvPr name="TextBox 16" id="16"/>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1.</a:t>
              </a:r>
            </a:p>
          </p:txBody>
        </p:sp>
      </p:grpSp>
      <p:grpSp>
        <p:nvGrpSpPr>
          <p:cNvPr name="Group 17" id="17"/>
          <p:cNvGrpSpPr/>
          <p:nvPr/>
        </p:nvGrpSpPr>
        <p:grpSpPr>
          <a:xfrm rot="0">
            <a:off x="7587105" y="5950678"/>
            <a:ext cx="3086100" cy="828932"/>
            <a:chOff x="0" y="0"/>
            <a:chExt cx="812800" cy="218320"/>
          </a:xfrm>
        </p:grpSpPr>
        <p:sp>
          <p:nvSpPr>
            <p:cNvPr name="Freeform 18" id="18"/>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19" id="19"/>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2.</a:t>
              </a:r>
            </a:p>
          </p:txBody>
        </p:sp>
      </p:grpSp>
      <p:grpSp>
        <p:nvGrpSpPr>
          <p:cNvPr name="Group 20" id="20"/>
          <p:cNvGrpSpPr/>
          <p:nvPr/>
        </p:nvGrpSpPr>
        <p:grpSpPr>
          <a:xfrm rot="0">
            <a:off x="13217609" y="6600000"/>
            <a:ext cx="3086100" cy="828932"/>
            <a:chOff x="0" y="0"/>
            <a:chExt cx="812800" cy="218320"/>
          </a:xfrm>
        </p:grpSpPr>
        <p:sp>
          <p:nvSpPr>
            <p:cNvPr name="Freeform 21" id="21"/>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22" id="22"/>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3.</a:t>
              </a:r>
            </a:p>
          </p:txBody>
        </p:sp>
      </p:grpSp>
      <p:grpSp>
        <p:nvGrpSpPr>
          <p:cNvPr name="Group 23" id="23"/>
          <p:cNvGrpSpPr/>
          <p:nvPr/>
        </p:nvGrpSpPr>
        <p:grpSpPr>
          <a:xfrm rot="0">
            <a:off x="2883322" y="1028700"/>
            <a:ext cx="12521357" cy="3086100"/>
            <a:chOff x="0" y="0"/>
            <a:chExt cx="3297806" cy="812800"/>
          </a:xfrm>
        </p:grpSpPr>
        <p:sp>
          <p:nvSpPr>
            <p:cNvPr name="Freeform 24" id="24"/>
            <p:cNvSpPr/>
            <p:nvPr/>
          </p:nvSpPr>
          <p:spPr>
            <a:xfrm>
              <a:off x="0" y="0"/>
              <a:ext cx="3297806" cy="812800"/>
            </a:xfrm>
            <a:custGeom>
              <a:avLst/>
              <a:gdLst/>
              <a:ahLst/>
              <a:cxnLst/>
              <a:rect r="r" b="b" t="t" l="l"/>
              <a:pathLst>
                <a:path h="812800" w="3297806">
                  <a:moveTo>
                    <a:pt x="0" y="0"/>
                  </a:moveTo>
                  <a:lnTo>
                    <a:pt x="3297806" y="0"/>
                  </a:lnTo>
                  <a:lnTo>
                    <a:pt x="3297806" y="812800"/>
                  </a:lnTo>
                  <a:lnTo>
                    <a:pt x="0" y="812800"/>
                  </a:lnTo>
                  <a:close/>
                </a:path>
              </a:pathLst>
            </a:custGeom>
            <a:solidFill>
              <a:srgbClr val="FF7557"/>
            </a:solidFill>
          </p:spPr>
        </p:sp>
        <p:sp>
          <p:nvSpPr>
            <p:cNvPr name="TextBox 25" id="2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26" id="26"/>
          <p:cNvPicPr>
            <a:picLocks noChangeAspect="true"/>
          </p:cNvPicPr>
          <p:nvPr/>
        </p:nvPicPr>
        <p:blipFill>
          <a:blip r:embed="rId6"/>
          <a:srcRect l="0" t="99" r="0" b="99"/>
          <a:stretch>
            <a:fillRect/>
          </a:stretch>
        </p:blipFill>
        <p:spPr>
          <a:xfrm flipH="false" flipV="false" rot="0">
            <a:off x="15231449" y="2140048"/>
            <a:ext cx="5247958" cy="3306214"/>
          </a:xfrm>
          <a:prstGeom prst="rect">
            <a:avLst/>
          </a:prstGeom>
        </p:spPr>
      </p:pic>
      <p:sp>
        <p:nvSpPr>
          <p:cNvPr name="TextBox 27" id="27"/>
          <p:cNvSpPr txBox="true"/>
          <p:nvPr/>
        </p:nvSpPr>
        <p:spPr>
          <a:xfrm rot="0">
            <a:off x="3197484" y="1292769"/>
            <a:ext cx="11893032" cy="2396397"/>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DOWNLOAD THIS PRESENTATION AS A POWERPOINT TEMPLATE IN 3 STEPS</a:t>
            </a:r>
          </a:p>
        </p:txBody>
      </p:sp>
      <p:sp>
        <p:nvSpPr>
          <p:cNvPr name="TextBox 28" id="28"/>
          <p:cNvSpPr txBox="true"/>
          <p:nvPr/>
        </p:nvSpPr>
        <p:spPr>
          <a:xfrm rot="0">
            <a:off x="1491693" y="6266599"/>
            <a:ext cx="3980381" cy="147992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Click on the "Canva" button next to this presentation. Start editing your presentation. You may need to sign in to your Canva account.</a:t>
            </a:r>
          </a:p>
        </p:txBody>
      </p:sp>
      <p:sp>
        <p:nvSpPr>
          <p:cNvPr name="TextBox 29" id="29"/>
          <p:cNvSpPr txBox="true"/>
          <p:nvPr/>
        </p:nvSpPr>
        <p:spPr>
          <a:xfrm rot="0">
            <a:off x="6904135" y="6966841"/>
            <a:ext cx="4452039" cy="1108512"/>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Click on the "Share" button on the top right corner in Canva and click on "More" at the bottom of the menu.</a:t>
            </a:r>
          </a:p>
        </p:txBody>
      </p:sp>
      <p:sp>
        <p:nvSpPr>
          <p:cNvPr name="TextBox 30" id="30"/>
          <p:cNvSpPr txBox="true"/>
          <p:nvPr/>
        </p:nvSpPr>
        <p:spPr>
          <a:xfrm rot="0">
            <a:off x="12792985" y="7616163"/>
            <a:ext cx="3935347" cy="1108512"/>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Enter "PowerPoint" in the search bar and click on the PowerPoint icon to download.</a:t>
            </a:r>
          </a:p>
        </p:txBody>
      </p:sp>
    </p:spTree>
  </p:cSld>
  <p:clrMapOvr>
    <a:masterClrMapping/>
  </p:clrMapOvr>
  <p:transition>
    <p:fade/>
  </p:transition>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0" r="0" b="43750"/>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1494125" y="5950678"/>
            <a:ext cx="8754894" cy="8229600"/>
          </a:xfrm>
          <a:prstGeom prst="rect">
            <a:avLst/>
          </a:prstGeom>
        </p:spPr>
      </p:pic>
      <p:grpSp>
        <p:nvGrpSpPr>
          <p:cNvPr name="Group 4" id="4"/>
          <p:cNvGrpSpPr/>
          <p:nvPr/>
        </p:nvGrpSpPr>
        <p:grpSpPr>
          <a:xfrm rot="0">
            <a:off x="1028700" y="4964659"/>
            <a:ext cx="5062114" cy="3238953"/>
            <a:chOff x="0" y="0"/>
            <a:chExt cx="1333232" cy="853058"/>
          </a:xfrm>
        </p:grpSpPr>
        <p:sp>
          <p:nvSpPr>
            <p:cNvPr name="Freeform 5" id="5"/>
            <p:cNvSpPr/>
            <p:nvPr/>
          </p:nvSpPr>
          <p:spPr>
            <a:xfrm>
              <a:off x="0" y="0"/>
              <a:ext cx="1333232" cy="853058"/>
            </a:xfrm>
            <a:custGeom>
              <a:avLst/>
              <a:gdLst/>
              <a:ahLst/>
              <a:cxnLst/>
              <a:rect r="r" b="b" t="t" l="l"/>
              <a:pathLst>
                <a:path h="853058" w="1333232">
                  <a:moveTo>
                    <a:pt x="0" y="0"/>
                  </a:moveTo>
                  <a:lnTo>
                    <a:pt x="1333232" y="0"/>
                  </a:lnTo>
                  <a:lnTo>
                    <a:pt x="1333232" y="853058"/>
                  </a:lnTo>
                  <a:lnTo>
                    <a:pt x="0" y="853058"/>
                  </a:lnTo>
                  <a:close/>
                </a:path>
              </a:pathLst>
            </a:custGeom>
            <a:solidFill>
              <a:srgbClr val="000000"/>
            </a:solidFill>
            <a:ln>
              <a:noFill/>
            </a:ln>
          </p:spPr>
        </p:sp>
        <p:sp>
          <p:nvSpPr>
            <p:cNvPr name="TextBox 6" id="6"/>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pic>
        <p:nvPicPr>
          <p:cNvPr name="Picture 7" id="7"/>
          <p:cNvPicPr>
            <a:picLocks noChangeAspect="true"/>
          </p:cNvPicPr>
          <p:nvPr/>
        </p:nvPicPr>
        <p:blipFill>
          <a:blip r:embed="rId4"/>
          <a:srcRect l="0" t="0" r="0" b="0"/>
          <a:stretch>
            <a:fillRect/>
          </a:stretch>
        </p:blipFill>
        <p:spPr>
          <a:xfrm flipH="false" flipV="false" rot="0">
            <a:off x="15246114" y="5124797"/>
            <a:ext cx="3815263" cy="2918676"/>
          </a:xfrm>
          <a:prstGeom prst="rect">
            <a:avLst/>
          </a:prstGeom>
        </p:spPr>
      </p:pic>
      <p:grpSp>
        <p:nvGrpSpPr>
          <p:cNvPr name="Group 8" id="8"/>
          <p:cNvGrpSpPr/>
          <p:nvPr/>
        </p:nvGrpSpPr>
        <p:grpSpPr>
          <a:xfrm rot="0">
            <a:off x="6612943" y="5664901"/>
            <a:ext cx="5062114" cy="3238953"/>
            <a:chOff x="0" y="0"/>
            <a:chExt cx="1333232" cy="853058"/>
          </a:xfrm>
        </p:grpSpPr>
        <p:sp>
          <p:nvSpPr>
            <p:cNvPr name="Freeform 9" id="9"/>
            <p:cNvSpPr/>
            <p:nvPr/>
          </p:nvSpPr>
          <p:spPr>
            <a:xfrm>
              <a:off x="0" y="0"/>
              <a:ext cx="1333232" cy="853058"/>
            </a:xfrm>
            <a:custGeom>
              <a:avLst/>
              <a:gdLst/>
              <a:ahLst/>
              <a:cxnLst/>
              <a:rect r="r" b="b" t="t" l="l"/>
              <a:pathLst>
                <a:path h="853058" w="1333232">
                  <a:moveTo>
                    <a:pt x="0" y="0"/>
                  </a:moveTo>
                  <a:lnTo>
                    <a:pt x="1333232" y="0"/>
                  </a:lnTo>
                  <a:lnTo>
                    <a:pt x="1333232" y="853058"/>
                  </a:lnTo>
                  <a:lnTo>
                    <a:pt x="0" y="853058"/>
                  </a:lnTo>
                  <a:close/>
                </a:path>
              </a:pathLst>
            </a:custGeom>
            <a:solidFill>
              <a:srgbClr val="FF7557"/>
            </a:solidFill>
          </p:spPr>
        </p:sp>
        <p:sp>
          <p:nvSpPr>
            <p:cNvPr name="TextBox 10" id="10"/>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1" id="11"/>
          <p:cNvGrpSpPr/>
          <p:nvPr/>
        </p:nvGrpSpPr>
        <p:grpSpPr>
          <a:xfrm rot="0">
            <a:off x="12197186" y="6314224"/>
            <a:ext cx="5062114" cy="3972776"/>
            <a:chOff x="0" y="0"/>
            <a:chExt cx="1333232" cy="1046328"/>
          </a:xfrm>
        </p:grpSpPr>
        <p:sp>
          <p:nvSpPr>
            <p:cNvPr name="Freeform 12" id="12"/>
            <p:cNvSpPr/>
            <p:nvPr/>
          </p:nvSpPr>
          <p:spPr>
            <a:xfrm>
              <a:off x="0" y="0"/>
              <a:ext cx="1333232" cy="1046328"/>
            </a:xfrm>
            <a:custGeom>
              <a:avLst/>
              <a:gdLst/>
              <a:ahLst/>
              <a:cxnLst/>
              <a:rect r="r" b="b" t="t" l="l"/>
              <a:pathLst>
                <a:path h="1046328" w="1333232">
                  <a:moveTo>
                    <a:pt x="0" y="0"/>
                  </a:moveTo>
                  <a:lnTo>
                    <a:pt x="1333232" y="0"/>
                  </a:lnTo>
                  <a:lnTo>
                    <a:pt x="1333232" y="1046328"/>
                  </a:lnTo>
                  <a:lnTo>
                    <a:pt x="0" y="1046328"/>
                  </a:lnTo>
                  <a:close/>
                </a:path>
              </a:pathLst>
            </a:custGeom>
            <a:solidFill>
              <a:srgbClr val="0DBF6A"/>
            </a:solidFill>
          </p:spPr>
        </p:sp>
        <p:sp>
          <p:nvSpPr>
            <p:cNvPr name="TextBox 13" id="13"/>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4" id="14"/>
          <p:cNvGrpSpPr/>
          <p:nvPr/>
        </p:nvGrpSpPr>
        <p:grpSpPr>
          <a:xfrm rot="0">
            <a:off x="1938834" y="5250435"/>
            <a:ext cx="3086100" cy="828932"/>
            <a:chOff x="0" y="0"/>
            <a:chExt cx="812800" cy="218320"/>
          </a:xfrm>
        </p:grpSpPr>
        <p:sp>
          <p:nvSpPr>
            <p:cNvPr name="Freeform 15" id="15"/>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p:spPr>
        </p:sp>
        <p:sp>
          <p:nvSpPr>
            <p:cNvPr name="TextBox 16" id="16"/>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1.</a:t>
              </a:r>
            </a:p>
          </p:txBody>
        </p:sp>
      </p:grpSp>
      <p:grpSp>
        <p:nvGrpSpPr>
          <p:cNvPr name="Group 17" id="17"/>
          <p:cNvGrpSpPr/>
          <p:nvPr/>
        </p:nvGrpSpPr>
        <p:grpSpPr>
          <a:xfrm rot="0">
            <a:off x="7587105" y="5950678"/>
            <a:ext cx="3086100" cy="828932"/>
            <a:chOff x="0" y="0"/>
            <a:chExt cx="812800" cy="218320"/>
          </a:xfrm>
        </p:grpSpPr>
        <p:sp>
          <p:nvSpPr>
            <p:cNvPr name="Freeform 18" id="18"/>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19" id="19"/>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2.</a:t>
              </a:r>
            </a:p>
          </p:txBody>
        </p:sp>
      </p:grpSp>
      <p:grpSp>
        <p:nvGrpSpPr>
          <p:cNvPr name="Group 20" id="20"/>
          <p:cNvGrpSpPr/>
          <p:nvPr/>
        </p:nvGrpSpPr>
        <p:grpSpPr>
          <a:xfrm rot="0">
            <a:off x="13217609" y="6600000"/>
            <a:ext cx="3086100" cy="828932"/>
            <a:chOff x="0" y="0"/>
            <a:chExt cx="812800" cy="218320"/>
          </a:xfrm>
        </p:grpSpPr>
        <p:sp>
          <p:nvSpPr>
            <p:cNvPr name="Freeform 21" id="21"/>
            <p:cNvSpPr/>
            <p:nvPr/>
          </p:nvSpPr>
          <p:spPr>
            <a:xfrm>
              <a:off x="0" y="0"/>
              <a:ext cx="812800" cy="218320"/>
            </a:xfrm>
            <a:custGeom>
              <a:avLst/>
              <a:gdLst/>
              <a:ahLst/>
              <a:cxnLst/>
              <a:rect r="r" b="b" t="t" l="l"/>
              <a:pathLst>
                <a:path h="218320" w="812800">
                  <a:moveTo>
                    <a:pt x="0" y="0"/>
                  </a:moveTo>
                  <a:lnTo>
                    <a:pt x="812800" y="0"/>
                  </a:lnTo>
                  <a:lnTo>
                    <a:pt x="812800" y="218320"/>
                  </a:lnTo>
                  <a:lnTo>
                    <a:pt x="0" y="218320"/>
                  </a:lnTo>
                  <a:close/>
                </a:path>
              </a:pathLst>
            </a:custGeom>
            <a:solidFill>
              <a:srgbClr val="000000">
                <a:alpha val="0"/>
              </a:srgbClr>
            </a:solidFill>
            <a:ln>
              <a:noFill/>
            </a:ln>
          </p:spPr>
        </p:sp>
        <p:sp>
          <p:nvSpPr>
            <p:cNvPr name="TextBox 22" id="22"/>
            <p:cNvSpPr txBox="true"/>
            <p:nvPr/>
          </p:nvSpPr>
          <p:spPr>
            <a:xfrm>
              <a:off x="0" y="-57150"/>
              <a:ext cx="812800" cy="869950"/>
            </a:xfrm>
            <a:prstGeom prst="rect">
              <a:avLst/>
            </a:prstGeom>
          </p:spPr>
          <p:txBody>
            <a:bodyPr anchor="ctr" rtlCol="false" tIns="50800" lIns="50800" bIns="50800" rIns="50800"/>
            <a:lstStyle/>
            <a:p>
              <a:pPr algn="ctr" marL="0" indent="0" lvl="0">
                <a:lnSpc>
                  <a:spcPts val="4339"/>
                </a:lnSpc>
                <a:spcBef>
                  <a:spcPct val="0"/>
                </a:spcBef>
              </a:pPr>
              <a:r>
                <a:rPr lang="en-US" sz="3099">
                  <a:solidFill>
                    <a:srgbClr val="FFFFFF"/>
                  </a:solidFill>
                  <a:latin typeface="Anton Bold"/>
                </a:rPr>
                <a:t>3.</a:t>
              </a:r>
            </a:p>
          </p:txBody>
        </p:sp>
      </p:grpSp>
      <p:grpSp>
        <p:nvGrpSpPr>
          <p:cNvPr name="Group 23" id="23"/>
          <p:cNvGrpSpPr/>
          <p:nvPr/>
        </p:nvGrpSpPr>
        <p:grpSpPr>
          <a:xfrm rot="0">
            <a:off x="2883322" y="1028700"/>
            <a:ext cx="12521357" cy="3086100"/>
            <a:chOff x="0" y="0"/>
            <a:chExt cx="3297806" cy="812800"/>
          </a:xfrm>
        </p:grpSpPr>
        <p:sp>
          <p:nvSpPr>
            <p:cNvPr name="Freeform 24" id="24"/>
            <p:cNvSpPr/>
            <p:nvPr/>
          </p:nvSpPr>
          <p:spPr>
            <a:xfrm>
              <a:off x="0" y="0"/>
              <a:ext cx="3297806" cy="812800"/>
            </a:xfrm>
            <a:custGeom>
              <a:avLst/>
              <a:gdLst/>
              <a:ahLst/>
              <a:cxnLst/>
              <a:rect r="r" b="b" t="t" l="l"/>
              <a:pathLst>
                <a:path h="812800" w="3297806">
                  <a:moveTo>
                    <a:pt x="0" y="0"/>
                  </a:moveTo>
                  <a:lnTo>
                    <a:pt x="3297806" y="0"/>
                  </a:lnTo>
                  <a:lnTo>
                    <a:pt x="3297806" y="812800"/>
                  </a:lnTo>
                  <a:lnTo>
                    <a:pt x="0" y="812800"/>
                  </a:lnTo>
                  <a:close/>
                </a:path>
              </a:pathLst>
            </a:custGeom>
            <a:solidFill>
              <a:srgbClr val="3F76BF"/>
            </a:solidFill>
          </p:spPr>
        </p:sp>
        <p:sp>
          <p:nvSpPr>
            <p:cNvPr name="TextBox 25" id="2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26" id="26"/>
          <p:cNvPicPr>
            <a:picLocks noChangeAspect="true"/>
          </p:cNvPicPr>
          <p:nvPr/>
        </p:nvPicPr>
        <p:blipFill>
          <a:blip r:embed="rId5"/>
          <a:srcRect l="0" t="0" r="0" b="0"/>
          <a:stretch>
            <a:fillRect/>
          </a:stretch>
        </p:blipFill>
        <p:spPr>
          <a:xfrm flipH="false" flipV="false" rot="0">
            <a:off x="-1327062" y="-1028729"/>
            <a:ext cx="4711524" cy="2638453"/>
          </a:xfrm>
          <a:prstGeom prst="rect">
            <a:avLst/>
          </a:prstGeom>
        </p:spPr>
      </p:pic>
      <p:sp>
        <p:nvSpPr>
          <p:cNvPr name="TextBox 27" id="27"/>
          <p:cNvSpPr txBox="true"/>
          <p:nvPr/>
        </p:nvSpPr>
        <p:spPr>
          <a:xfrm rot="0">
            <a:off x="3197484" y="1292769"/>
            <a:ext cx="11893032" cy="2396397"/>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USE THIS PRESENTATION AS A GOOGLE SLIDE TEMPLATE IN 3 STEPS</a:t>
            </a:r>
          </a:p>
        </p:txBody>
      </p:sp>
      <p:sp>
        <p:nvSpPr>
          <p:cNvPr name="TextBox 28" id="28"/>
          <p:cNvSpPr txBox="true"/>
          <p:nvPr/>
        </p:nvSpPr>
        <p:spPr>
          <a:xfrm rot="0">
            <a:off x="1491693" y="6266599"/>
            <a:ext cx="3980381" cy="147992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Click on the "Canva" button next to this presentation. Start editing your presentation. You may need to sign in to your Canva account.</a:t>
            </a:r>
          </a:p>
        </p:txBody>
      </p:sp>
      <p:sp>
        <p:nvSpPr>
          <p:cNvPr name="TextBox 29" id="29"/>
          <p:cNvSpPr txBox="true"/>
          <p:nvPr/>
        </p:nvSpPr>
        <p:spPr>
          <a:xfrm rot="0">
            <a:off x="6904135" y="6966841"/>
            <a:ext cx="4452039" cy="1108512"/>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Click on the "Share" button on the top right corner in Canva and click on "More" at the bottom of the menu.</a:t>
            </a:r>
          </a:p>
        </p:txBody>
      </p:sp>
      <p:sp>
        <p:nvSpPr>
          <p:cNvPr name="TextBox 30" id="30"/>
          <p:cNvSpPr txBox="true"/>
          <p:nvPr/>
        </p:nvSpPr>
        <p:spPr>
          <a:xfrm rot="0">
            <a:off x="12685988" y="7616163"/>
            <a:ext cx="4149342" cy="2222738"/>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Lato"/>
              </a:rPr>
              <a:t>Enter "Google Drive" in the search bar and click on the Google Drive icon to add this design as a Google slide in your G Drive. It will ask you to link your Google account to Canva the first time.</a:t>
            </a:r>
          </a:p>
        </p:txBody>
      </p:sp>
    </p:spTree>
  </p:cSld>
  <p:clrMapOvr>
    <a:masterClrMapping/>
  </p:clrMapOvr>
  <p:transition>
    <p:fade/>
  </p:transition>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43750" r="0" b="0"/>
          <a:stretch>
            <a:fillRect/>
          </a:stretch>
        </p:blipFill>
        <p:spPr>
          <a:xfrm>
            <a:off x="0" y="0"/>
            <a:ext cx="18288000" cy="10287000"/>
          </a:xfrm>
          <a:prstGeom prst="rect">
            <a:avLst/>
          </a:prstGeom>
        </p:spPr>
      </p:pic>
      <p:grpSp>
        <p:nvGrpSpPr>
          <p:cNvPr name="Group 3" id="3"/>
          <p:cNvGrpSpPr/>
          <p:nvPr/>
        </p:nvGrpSpPr>
        <p:grpSpPr>
          <a:xfrm rot="0">
            <a:off x="6360735" y="1252292"/>
            <a:ext cx="5566530" cy="2505384"/>
            <a:chOff x="0" y="0"/>
            <a:chExt cx="1466082" cy="659854"/>
          </a:xfrm>
        </p:grpSpPr>
        <p:sp>
          <p:nvSpPr>
            <p:cNvPr name="Freeform 4" id="4"/>
            <p:cNvSpPr/>
            <p:nvPr/>
          </p:nvSpPr>
          <p:spPr>
            <a:xfrm>
              <a:off x="0" y="0"/>
              <a:ext cx="1466082" cy="659854"/>
            </a:xfrm>
            <a:custGeom>
              <a:avLst/>
              <a:gdLst/>
              <a:ahLst/>
              <a:cxnLst/>
              <a:rect r="r" b="b" t="t" l="l"/>
              <a:pathLst>
                <a:path h="659854" w="1466082">
                  <a:moveTo>
                    <a:pt x="0" y="0"/>
                  </a:moveTo>
                  <a:lnTo>
                    <a:pt x="1466082" y="0"/>
                  </a:lnTo>
                  <a:lnTo>
                    <a:pt x="1466082" y="659854"/>
                  </a:lnTo>
                  <a:lnTo>
                    <a:pt x="0" y="659854"/>
                  </a:lnTo>
                  <a:close/>
                </a:path>
              </a:pathLst>
            </a:custGeom>
            <a:solidFill>
              <a:srgbClr val="0DBF6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6" id="6"/>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4091148">
            <a:off x="-2223124" y="3757677"/>
            <a:ext cx="4446248" cy="4114800"/>
          </a:xfrm>
          <a:prstGeom prst="rect">
            <a:avLst/>
          </a:prstGeom>
        </p:spPr>
      </p:pic>
      <p:pic>
        <p:nvPicPr>
          <p:cNvPr name="Picture 7" id="7"/>
          <p:cNvPicPr>
            <a:picLocks noChangeAspect="true"/>
          </p:cNvPicPr>
          <p:nvPr/>
        </p:nvPicPr>
        <p:blipFill>
          <a:blip r:embed="rId5"/>
          <a:srcRect l="0" t="0" r="0" b="0"/>
          <a:stretch>
            <a:fillRect/>
          </a:stretch>
        </p:blipFill>
        <p:spPr>
          <a:xfrm flipH="false" flipV="false" rot="0">
            <a:off x="-1841113" y="-4114800"/>
            <a:ext cx="6131052" cy="8229600"/>
          </a:xfrm>
          <a:prstGeom prst="rect">
            <a:avLst/>
          </a:prstGeom>
        </p:spPr>
      </p:pic>
      <p:grpSp>
        <p:nvGrpSpPr>
          <p:cNvPr name="Group 8" id="8"/>
          <p:cNvGrpSpPr/>
          <p:nvPr/>
        </p:nvGrpSpPr>
        <p:grpSpPr>
          <a:xfrm rot="0">
            <a:off x="1415930" y="4361576"/>
            <a:ext cx="15456141" cy="3498931"/>
            <a:chOff x="0" y="0"/>
            <a:chExt cx="4070753" cy="921529"/>
          </a:xfrm>
        </p:grpSpPr>
        <p:sp>
          <p:nvSpPr>
            <p:cNvPr name="Freeform 9" id="9"/>
            <p:cNvSpPr/>
            <p:nvPr/>
          </p:nvSpPr>
          <p:spPr>
            <a:xfrm>
              <a:off x="0" y="0"/>
              <a:ext cx="4070753" cy="921529"/>
            </a:xfrm>
            <a:custGeom>
              <a:avLst/>
              <a:gdLst/>
              <a:ahLst/>
              <a:cxnLst/>
              <a:rect r="r" b="b" t="t" l="l"/>
              <a:pathLst>
                <a:path h="921529" w="4070753">
                  <a:moveTo>
                    <a:pt x="0" y="0"/>
                  </a:moveTo>
                  <a:lnTo>
                    <a:pt x="4070753" y="0"/>
                  </a:lnTo>
                  <a:lnTo>
                    <a:pt x="4070753" y="921529"/>
                  </a:lnTo>
                  <a:lnTo>
                    <a:pt x="0" y="921529"/>
                  </a:lnTo>
                  <a:close/>
                </a:path>
              </a:pathLst>
            </a:custGeom>
            <a:solidFill>
              <a:srgbClr val="FF7557"/>
            </a:solidFill>
          </p:spPr>
        </p:sp>
        <p:sp>
          <p:nvSpPr>
            <p:cNvPr name="TextBox 10" id="10"/>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11" id="11"/>
          <p:cNvSpPr txBox="true"/>
          <p:nvPr/>
        </p:nvSpPr>
        <p:spPr>
          <a:xfrm rot="0">
            <a:off x="7490963" y="5027797"/>
            <a:ext cx="3306074" cy="1064195"/>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2.</a:t>
            </a:r>
          </a:p>
          <a:p>
            <a:pPr algn="ctr" marL="0" indent="0" lvl="0">
              <a:lnSpc>
                <a:spcPts val="4339"/>
              </a:lnSpc>
              <a:spcBef>
                <a:spcPct val="0"/>
              </a:spcBef>
            </a:pPr>
            <a:r>
              <a:rPr lang="en-US" sz="3099" u="none">
                <a:solidFill>
                  <a:srgbClr val="FFFFFF"/>
                </a:solidFill>
                <a:latin typeface="Anton Bold"/>
              </a:rPr>
              <a:t>OUR PROJECTS</a:t>
            </a:r>
          </a:p>
        </p:txBody>
      </p:sp>
      <p:sp>
        <p:nvSpPr>
          <p:cNvPr name="TextBox 12" id="12"/>
          <p:cNvSpPr txBox="true"/>
          <p:nvPr/>
        </p:nvSpPr>
        <p:spPr>
          <a:xfrm rot="0">
            <a:off x="7490963" y="6586501"/>
            <a:ext cx="3306074"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 to discuss. </a:t>
            </a:r>
          </a:p>
        </p:txBody>
      </p:sp>
      <p:sp>
        <p:nvSpPr>
          <p:cNvPr name="TextBox 13" id="13"/>
          <p:cNvSpPr txBox="true"/>
          <p:nvPr/>
        </p:nvSpPr>
        <p:spPr>
          <a:xfrm rot="0">
            <a:off x="2451836" y="5027797"/>
            <a:ext cx="3306074" cy="1064195"/>
          </a:xfrm>
          <a:prstGeom prst="rect">
            <a:avLst/>
          </a:prstGeom>
        </p:spPr>
        <p:txBody>
          <a:bodyPr anchor="t" rtlCol="false" tIns="0" lIns="0" bIns="0" rIns="0">
            <a:spAutoFit/>
          </a:bodyPr>
          <a:lstStyle/>
          <a:p>
            <a:pPr algn="ctr">
              <a:lnSpc>
                <a:spcPts val="4339"/>
              </a:lnSpc>
            </a:pPr>
            <a:r>
              <a:rPr lang="en-US" sz="3099">
                <a:solidFill>
                  <a:srgbClr val="FFFFFF"/>
                </a:solidFill>
                <a:latin typeface="Anton Bold"/>
              </a:rPr>
              <a:t>1.</a:t>
            </a:r>
          </a:p>
          <a:p>
            <a:pPr algn="ctr">
              <a:lnSpc>
                <a:spcPts val="4339"/>
              </a:lnSpc>
            </a:pPr>
            <a:r>
              <a:rPr lang="en-US" sz="3099" u="none">
                <a:solidFill>
                  <a:srgbClr val="FFFFFF"/>
                </a:solidFill>
                <a:latin typeface="Anton Bold"/>
              </a:rPr>
              <a:t>ABOUT US</a:t>
            </a:r>
          </a:p>
        </p:txBody>
      </p:sp>
      <p:sp>
        <p:nvSpPr>
          <p:cNvPr name="TextBox 14" id="14"/>
          <p:cNvSpPr txBox="true"/>
          <p:nvPr/>
        </p:nvSpPr>
        <p:spPr>
          <a:xfrm rot="0">
            <a:off x="2451836" y="6586501"/>
            <a:ext cx="3306074"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 to discuss. </a:t>
            </a:r>
          </a:p>
        </p:txBody>
      </p:sp>
      <p:pic>
        <p:nvPicPr>
          <p:cNvPr name="Picture 15" id="15"/>
          <p:cNvPicPr>
            <a:picLocks noChangeAspect="true"/>
          </p:cNvPicPr>
          <p:nvPr/>
        </p:nvPicPr>
        <p:blipFill>
          <a:blip r:embed="rId6"/>
          <a:srcRect l="0" t="178" r="0" b="178"/>
          <a:stretch>
            <a:fillRect/>
          </a:stretch>
        </p:blipFill>
        <p:spPr>
          <a:xfrm flipH="false" flipV="false" rot="0">
            <a:off x="1415930" y="7573868"/>
            <a:ext cx="4226743" cy="4528653"/>
          </a:xfrm>
          <a:prstGeom prst="rect">
            <a:avLst/>
          </a:prstGeom>
        </p:spPr>
      </p:pic>
      <p:sp>
        <p:nvSpPr>
          <p:cNvPr name="TextBox 16" id="16"/>
          <p:cNvSpPr txBox="true"/>
          <p:nvPr/>
        </p:nvSpPr>
        <p:spPr>
          <a:xfrm rot="0">
            <a:off x="12246874" y="5027797"/>
            <a:ext cx="3794478" cy="1064195"/>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3.</a:t>
            </a:r>
          </a:p>
          <a:p>
            <a:pPr algn="ctr" marL="0" indent="0" lvl="0">
              <a:lnSpc>
                <a:spcPts val="4339"/>
              </a:lnSpc>
              <a:spcBef>
                <a:spcPct val="0"/>
              </a:spcBef>
            </a:pPr>
            <a:r>
              <a:rPr lang="en-US" sz="3099" u="none">
                <a:solidFill>
                  <a:srgbClr val="FFFFFF"/>
                </a:solidFill>
                <a:latin typeface="Anton Bold"/>
              </a:rPr>
              <a:t>STATS &amp; NUMBERS</a:t>
            </a:r>
          </a:p>
        </p:txBody>
      </p:sp>
      <p:sp>
        <p:nvSpPr>
          <p:cNvPr name="TextBox 17" id="17"/>
          <p:cNvSpPr txBox="true"/>
          <p:nvPr/>
        </p:nvSpPr>
        <p:spPr>
          <a:xfrm rot="0">
            <a:off x="12491076" y="6586501"/>
            <a:ext cx="3306074" cy="737103"/>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 to discuss. </a:t>
            </a:r>
          </a:p>
        </p:txBody>
      </p:sp>
      <p:sp>
        <p:nvSpPr>
          <p:cNvPr name="TextBox 18" id="18"/>
          <p:cNvSpPr txBox="true"/>
          <p:nvPr/>
        </p:nvSpPr>
        <p:spPr>
          <a:xfrm rot="0">
            <a:off x="6792939" y="1240111"/>
            <a:ext cx="4702122" cy="239639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TABLE OF</a:t>
            </a:r>
          </a:p>
          <a:p>
            <a:pPr algn="ctr" marL="0" indent="0" lvl="0">
              <a:lnSpc>
                <a:spcPts val="9659"/>
              </a:lnSpc>
              <a:spcBef>
                <a:spcPct val="0"/>
              </a:spcBef>
            </a:pPr>
            <a:r>
              <a:rPr lang="en-US" sz="6899" u="none">
                <a:solidFill>
                  <a:srgbClr val="FFFFFF"/>
                </a:solidFill>
                <a:latin typeface="Anton"/>
              </a:rPr>
              <a:t>CONTENTS</a:t>
            </a:r>
          </a:p>
        </p:txBody>
      </p:sp>
      <p:pic>
        <p:nvPicPr>
          <p:cNvPr name="Picture 19" id="19"/>
          <p:cNvPicPr>
            <a:picLocks noChangeAspect="true"/>
          </p:cNvPicPr>
          <p:nvPr/>
        </p:nvPicPr>
        <p:blipFill>
          <a:blip r:embed="rId7"/>
          <a:srcRect l="0" t="0" r="0" b="0"/>
          <a:stretch>
            <a:fillRect/>
          </a:stretch>
        </p:blipFill>
        <p:spPr>
          <a:xfrm flipH="false" flipV="false" rot="0">
            <a:off x="15364745" y="-421851"/>
            <a:ext cx="3571356" cy="4058360"/>
          </a:xfrm>
          <a:prstGeom prst="rect">
            <a:avLst/>
          </a:prstGeom>
        </p:spPr>
      </p:pic>
    </p:spTree>
  </p:cSld>
  <p:clrMapOvr>
    <a:masterClrMapping/>
  </p:clrMapOvr>
  <p:transition>
    <p:fade/>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5302" r="0" b="3844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3191149" y="8265265"/>
            <a:ext cx="5285581" cy="4043469"/>
          </a:xfrm>
          <a:prstGeom prst="rect">
            <a:avLst/>
          </a:prstGeom>
        </p:spPr>
      </p:pic>
      <p:pic>
        <p:nvPicPr>
          <p:cNvPr name="Picture 4" id="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187506" y="6789833"/>
            <a:ext cx="5532815" cy="5301443"/>
          </a:xfrm>
          <a:prstGeom prst="rect">
            <a:avLst/>
          </a:prstGeom>
        </p:spPr>
      </p:pic>
      <p:pic>
        <p:nvPicPr>
          <p:cNvPr name="Picture 5" id="5"/>
          <p:cNvPicPr>
            <a:picLocks noChangeAspect="true"/>
          </p:cNvPicPr>
          <p:nvPr/>
        </p:nvPicPr>
        <p:blipFill>
          <a:blip r:embed="rId6"/>
          <a:srcRect l="0" t="0" r="0" b="0"/>
          <a:stretch>
            <a:fillRect/>
          </a:stretch>
        </p:blipFill>
        <p:spPr>
          <a:xfrm flipH="false" flipV="false" rot="0">
            <a:off x="7820939" y="7026080"/>
            <a:ext cx="2646121" cy="608608"/>
          </a:xfrm>
          <a:prstGeom prst="rect">
            <a:avLst/>
          </a:prstGeom>
        </p:spPr>
      </p:pic>
      <p:grpSp>
        <p:nvGrpSpPr>
          <p:cNvPr name="Group 6" id="6"/>
          <p:cNvGrpSpPr/>
          <p:nvPr/>
        </p:nvGrpSpPr>
        <p:grpSpPr>
          <a:xfrm rot="0">
            <a:off x="6457712" y="2956616"/>
            <a:ext cx="5372576" cy="4373767"/>
            <a:chOff x="0" y="0"/>
            <a:chExt cx="7163434" cy="5831690"/>
          </a:xfrm>
        </p:grpSpPr>
        <p:grpSp>
          <p:nvGrpSpPr>
            <p:cNvPr name="Group 7" id="7"/>
            <p:cNvGrpSpPr/>
            <p:nvPr/>
          </p:nvGrpSpPr>
          <p:grpSpPr>
            <a:xfrm rot="0">
              <a:off x="0" y="3273090"/>
              <a:ext cx="7163434" cy="2558599"/>
              <a:chOff x="0" y="0"/>
              <a:chExt cx="1035811" cy="369966"/>
            </a:xfrm>
          </p:grpSpPr>
          <p:sp>
            <p:nvSpPr>
              <p:cNvPr name="Freeform 8" id="8"/>
              <p:cNvSpPr/>
              <p:nvPr/>
            </p:nvSpPr>
            <p:spPr>
              <a:xfrm>
                <a:off x="0" y="0"/>
                <a:ext cx="1035811" cy="369966"/>
              </a:xfrm>
              <a:custGeom>
                <a:avLst/>
                <a:gdLst/>
                <a:ahLst/>
                <a:cxnLst/>
                <a:rect r="r" b="b" t="t" l="l"/>
                <a:pathLst>
                  <a:path h="369966" w="1035811">
                    <a:moveTo>
                      <a:pt x="0" y="0"/>
                    </a:moveTo>
                    <a:lnTo>
                      <a:pt x="1035811" y="0"/>
                    </a:lnTo>
                    <a:lnTo>
                      <a:pt x="1035811" y="369966"/>
                    </a:lnTo>
                    <a:lnTo>
                      <a:pt x="0" y="369966"/>
                    </a:lnTo>
                    <a:close/>
                  </a:path>
                </a:pathLst>
              </a:custGeom>
              <a:solidFill>
                <a:srgbClr val="FCC603"/>
              </a:solidFill>
            </p:spPr>
          </p:sp>
          <p:sp>
            <p:nvSpPr>
              <p:cNvPr name="TextBox 9" id="9"/>
              <p:cNvSpPr txBox="true"/>
              <p:nvPr/>
            </p:nvSpPr>
            <p:spPr>
              <a:xfrm>
                <a:off x="0" y="-66675"/>
                <a:ext cx="812800" cy="879475"/>
              </a:xfrm>
              <a:prstGeom prst="rect">
                <a:avLst/>
              </a:prstGeom>
            </p:spPr>
            <p:txBody>
              <a:bodyPr anchor="ctr" rtlCol="false" tIns="69397" lIns="69397" bIns="69397" rIns="69397"/>
              <a:lstStyle/>
              <a:p>
                <a:pPr algn="ctr">
                  <a:lnSpc>
                    <a:spcPts val="4016"/>
                  </a:lnSpc>
                </a:pPr>
              </a:p>
            </p:txBody>
          </p:sp>
        </p:grpSp>
        <p:pic>
          <p:nvPicPr>
            <p:cNvPr name="Picture 10" id="10"/>
            <p:cNvPicPr>
              <a:picLocks noChangeAspect="true"/>
            </p:cNvPicPr>
            <p:nvPr/>
          </p:nvPicPr>
          <p:blipFill>
            <a:blip r:embed="rId7"/>
            <a:srcRect l="112" t="0" r="112" b="0"/>
            <a:stretch>
              <a:fillRect/>
            </a:stretch>
          </p:blipFill>
          <p:spPr>
            <a:xfrm flipH="false" flipV="false" rot="0">
              <a:off x="1248158" y="0"/>
              <a:ext cx="4667119" cy="3461446"/>
            </a:xfrm>
            <a:prstGeom prst="rect">
              <a:avLst/>
            </a:prstGeom>
          </p:spPr>
        </p:pic>
        <p:sp>
          <p:nvSpPr>
            <p:cNvPr name="TextBox 11" id="11"/>
            <p:cNvSpPr txBox="true"/>
            <p:nvPr/>
          </p:nvSpPr>
          <p:spPr>
            <a:xfrm rot="0">
              <a:off x="2296972" y="867059"/>
              <a:ext cx="2569489" cy="2072844"/>
            </a:xfrm>
            <a:prstGeom prst="rect">
              <a:avLst/>
            </a:prstGeom>
          </p:spPr>
          <p:txBody>
            <a:bodyPr anchor="t" rtlCol="false" tIns="0" lIns="0" bIns="0" rIns="0">
              <a:spAutoFit/>
            </a:bodyPr>
            <a:lstStyle/>
            <a:p>
              <a:pPr algn="ctr" marL="0" indent="0" lvl="0">
                <a:lnSpc>
                  <a:spcPts val="13195"/>
                </a:lnSpc>
                <a:spcBef>
                  <a:spcPct val="0"/>
                </a:spcBef>
              </a:pPr>
              <a:r>
                <a:rPr lang="en-US" sz="9425" u="none">
                  <a:solidFill>
                    <a:srgbClr val="FFFFFF"/>
                  </a:solidFill>
                  <a:latin typeface="Anton"/>
                </a:rPr>
                <a:t>1.</a:t>
              </a:r>
            </a:p>
          </p:txBody>
        </p:sp>
        <p:sp>
          <p:nvSpPr>
            <p:cNvPr name="TextBox 12" id="12"/>
            <p:cNvSpPr txBox="true"/>
            <p:nvPr/>
          </p:nvSpPr>
          <p:spPr>
            <a:xfrm rot="0">
              <a:off x="369720" y="3540568"/>
              <a:ext cx="6423995" cy="2072844"/>
            </a:xfrm>
            <a:prstGeom prst="rect">
              <a:avLst/>
            </a:prstGeom>
          </p:spPr>
          <p:txBody>
            <a:bodyPr anchor="t" rtlCol="false" tIns="0" lIns="0" bIns="0" rIns="0">
              <a:spAutoFit/>
            </a:bodyPr>
            <a:lstStyle/>
            <a:p>
              <a:pPr algn="ctr" marL="0" indent="0" lvl="0">
                <a:lnSpc>
                  <a:spcPts val="13195"/>
                </a:lnSpc>
                <a:spcBef>
                  <a:spcPct val="0"/>
                </a:spcBef>
              </a:pPr>
              <a:r>
                <a:rPr lang="en-US" sz="9425">
                  <a:solidFill>
                    <a:srgbClr val="3F76BF"/>
                  </a:solidFill>
                  <a:latin typeface="Anton"/>
                </a:rPr>
                <a:t>ABOUT US</a:t>
              </a:r>
            </a:p>
          </p:txBody>
        </p:sp>
      </p:grpSp>
    </p:spTree>
  </p:cSld>
  <p:clrMapOvr>
    <a:masterClrMapping/>
  </p:clrMapOvr>
  <p:transition>
    <p:fade/>
  </p:transition>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6890" r="0" b="36859"/>
          <a:stretch>
            <a:fillRect/>
          </a:stretch>
        </p:blipFill>
        <p:spPr>
          <a:xfrm>
            <a:off x="0" y="0"/>
            <a:ext cx="18288000" cy="10287000"/>
          </a:xfrm>
          <a:prstGeom prst="rect">
            <a:avLst/>
          </a:prstGeom>
        </p:spPr>
      </p:pic>
      <p:grpSp>
        <p:nvGrpSpPr>
          <p:cNvPr name="Group 3" id="3"/>
          <p:cNvGrpSpPr/>
          <p:nvPr/>
        </p:nvGrpSpPr>
        <p:grpSpPr>
          <a:xfrm rot="-235196">
            <a:off x="5060673" y="2638116"/>
            <a:ext cx="12582498" cy="5058035"/>
            <a:chOff x="0" y="0"/>
            <a:chExt cx="3313909" cy="1332157"/>
          </a:xfrm>
        </p:grpSpPr>
        <p:sp>
          <p:nvSpPr>
            <p:cNvPr name="Freeform 4" id="4"/>
            <p:cNvSpPr/>
            <p:nvPr/>
          </p:nvSpPr>
          <p:spPr>
            <a:xfrm>
              <a:off x="0" y="0"/>
              <a:ext cx="3313909" cy="1332157"/>
            </a:xfrm>
            <a:custGeom>
              <a:avLst/>
              <a:gdLst/>
              <a:ahLst/>
              <a:cxnLst/>
              <a:rect r="r" b="b" t="t" l="l"/>
              <a:pathLst>
                <a:path h="1332157" w="3313909">
                  <a:moveTo>
                    <a:pt x="0" y="0"/>
                  </a:moveTo>
                  <a:lnTo>
                    <a:pt x="3313909" y="0"/>
                  </a:lnTo>
                  <a:lnTo>
                    <a:pt x="3313909" y="1332157"/>
                  </a:lnTo>
                  <a:lnTo>
                    <a:pt x="0" y="1332157"/>
                  </a:lnTo>
                  <a:close/>
                </a:path>
              </a:pathLst>
            </a:custGeom>
            <a:solidFill>
              <a:srgbClr val="0DBF6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6" id="6"/>
          <p:cNvPicPr>
            <a:picLocks noChangeAspect="true"/>
          </p:cNvPicPr>
          <p:nvPr/>
        </p:nvPicPr>
        <p:blipFill>
          <a:blip r:embed="rId3"/>
          <a:srcRect l="0" t="0" r="0" b="0"/>
          <a:stretch>
            <a:fillRect/>
          </a:stretch>
        </p:blipFill>
        <p:spPr>
          <a:xfrm flipH="false" flipV="false" rot="0">
            <a:off x="4283373" y="7239012"/>
            <a:ext cx="3596210" cy="2157726"/>
          </a:xfrm>
          <a:prstGeom prst="rect">
            <a:avLst/>
          </a:prstGeom>
        </p:spPr>
      </p:pic>
      <p:grpSp>
        <p:nvGrpSpPr>
          <p:cNvPr name="Group 7" id="7"/>
          <p:cNvGrpSpPr>
            <a:grpSpLocks noChangeAspect="true"/>
          </p:cNvGrpSpPr>
          <p:nvPr/>
        </p:nvGrpSpPr>
        <p:grpSpPr>
          <a:xfrm rot="0">
            <a:off x="476748" y="1658847"/>
            <a:ext cx="7076768" cy="7076739"/>
            <a:chOff x="0" y="0"/>
            <a:chExt cx="6350000" cy="6349975"/>
          </a:xfrm>
        </p:grpSpPr>
        <p:sp>
          <p:nvSpPr>
            <p:cNvPr name="Freeform 8" id="8"/>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0" r="0" t="-25047" b="-25047"/>
              </a:stretch>
            </a:blipFill>
          </p:spPr>
        </p:sp>
      </p:grpSp>
      <p:pic>
        <p:nvPicPr>
          <p:cNvPr name="Picture 9" id="9"/>
          <p:cNvPicPr>
            <a:picLocks noChangeAspect="true"/>
          </p:cNvPicPr>
          <p:nvPr/>
        </p:nvPicPr>
        <p:blipFill>
          <a:blip r:embed="rId5"/>
          <a:srcRect l="0" t="0" r="0" b="0"/>
          <a:stretch>
            <a:fillRect/>
          </a:stretch>
        </p:blipFill>
        <p:spPr>
          <a:xfrm flipH="false" flipV="false" rot="0">
            <a:off x="6176821" y="1836410"/>
            <a:ext cx="1702763" cy="1702763"/>
          </a:xfrm>
          <a:prstGeom prst="rect">
            <a:avLst/>
          </a:prstGeom>
        </p:spPr>
      </p:pic>
      <p:pic>
        <p:nvPicPr>
          <p:cNvPr name="Picture 10" id="10"/>
          <p:cNvPicPr>
            <a:picLocks noChangeAspect="true"/>
          </p:cNvPicPr>
          <p:nvPr/>
        </p:nvPicPr>
        <p:blipFill>
          <a:blip r:embed="rId6"/>
          <a:srcRect l="0" t="0" r="0" b="0"/>
          <a:stretch>
            <a:fillRect/>
          </a:stretch>
        </p:blipFill>
        <p:spPr>
          <a:xfrm flipH="false" flipV="false" rot="0">
            <a:off x="14478103" y="6623725"/>
            <a:ext cx="8229600" cy="8229600"/>
          </a:xfrm>
          <a:prstGeom prst="rect">
            <a:avLst/>
          </a:prstGeom>
        </p:spPr>
      </p:pic>
      <p:grpSp>
        <p:nvGrpSpPr>
          <p:cNvPr name="Group 11" id="11"/>
          <p:cNvGrpSpPr/>
          <p:nvPr/>
        </p:nvGrpSpPr>
        <p:grpSpPr>
          <a:xfrm rot="0">
            <a:off x="7879583" y="3770707"/>
            <a:ext cx="9089295" cy="2853018"/>
            <a:chOff x="0" y="0"/>
            <a:chExt cx="12119060" cy="3804024"/>
          </a:xfrm>
        </p:grpSpPr>
        <p:sp>
          <p:nvSpPr>
            <p:cNvPr name="TextBox 12" id="12"/>
            <p:cNvSpPr txBox="true"/>
            <p:nvPr/>
          </p:nvSpPr>
          <p:spPr>
            <a:xfrm rot="0">
              <a:off x="0" y="-133350"/>
              <a:ext cx="12119060"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WELCOME TO PRESENTATION</a:t>
              </a:r>
            </a:p>
          </p:txBody>
        </p:sp>
        <p:sp>
          <p:nvSpPr>
            <p:cNvPr name="TextBox 13" id="13"/>
            <p:cNvSpPr txBox="true"/>
            <p:nvPr/>
          </p:nvSpPr>
          <p:spPr>
            <a:xfrm rot="0">
              <a:off x="0" y="2404148"/>
              <a:ext cx="12119060" cy="1399876"/>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I'M RAINA AND I'LL BE SHARING WITH YOU MY BEAUTIFUL IDEAS. FOLLOW ME AT @REALLYGREATSITE TO LEARN MORE. </a:t>
              </a:r>
            </a:p>
          </p:txBody>
        </p:sp>
      </p:grpSp>
      <p:pic>
        <p:nvPicPr>
          <p:cNvPr name="Picture 14" id="14"/>
          <p:cNvPicPr>
            <a:picLocks noChangeAspect="true"/>
          </p:cNvPicPr>
          <p:nvPr/>
        </p:nvPicPr>
        <p:blipFill>
          <a:blip r:embed="rId7"/>
          <a:srcRect l="0" t="0" r="0" b="0"/>
          <a:stretch>
            <a:fillRect/>
          </a:stretch>
        </p:blipFill>
        <p:spPr>
          <a:xfrm flipH="false" flipV="false" rot="0">
            <a:off x="-1550692" y="7827489"/>
            <a:ext cx="3290410" cy="3739103"/>
          </a:xfrm>
          <a:prstGeom prst="rect">
            <a:avLst/>
          </a:prstGeom>
        </p:spPr>
      </p:pic>
    </p:spTree>
  </p:cSld>
  <p:clrMapOvr>
    <a:masterClrMapping/>
  </p:clrMapOvr>
  <p:transition>
    <p:fade/>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43750" r="0" b="0"/>
          <a:stretch>
            <a:fillRect/>
          </a:stretch>
        </p:blipFill>
        <p:spPr>
          <a:xfrm>
            <a:off x="0" y="0"/>
            <a:ext cx="18288000" cy="10287000"/>
          </a:xfrm>
          <a:prstGeom prst="rect">
            <a:avLst/>
          </a:prstGeom>
        </p:spPr>
      </p:pic>
      <p:grpSp>
        <p:nvGrpSpPr>
          <p:cNvPr name="Group 3" id="3"/>
          <p:cNvGrpSpPr/>
          <p:nvPr/>
        </p:nvGrpSpPr>
        <p:grpSpPr>
          <a:xfrm rot="-261572">
            <a:off x="164231" y="1726259"/>
            <a:ext cx="7678626" cy="7225459"/>
            <a:chOff x="0" y="0"/>
            <a:chExt cx="2022354" cy="1903001"/>
          </a:xfrm>
        </p:grpSpPr>
        <p:sp>
          <p:nvSpPr>
            <p:cNvPr name="Freeform 4" id="4"/>
            <p:cNvSpPr/>
            <p:nvPr/>
          </p:nvSpPr>
          <p:spPr>
            <a:xfrm>
              <a:off x="0" y="0"/>
              <a:ext cx="2022354" cy="1903001"/>
            </a:xfrm>
            <a:custGeom>
              <a:avLst/>
              <a:gdLst/>
              <a:ahLst/>
              <a:cxnLst/>
              <a:rect r="r" b="b" t="t" l="l"/>
              <a:pathLst>
                <a:path h="1903001" w="2022354">
                  <a:moveTo>
                    <a:pt x="0" y="0"/>
                  </a:moveTo>
                  <a:lnTo>
                    <a:pt x="2022354" y="0"/>
                  </a:lnTo>
                  <a:lnTo>
                    <a:pt x="2022354" y="1903001"/>
                  </a:lnTo>
                  <a:lnTo>
                    <a:pt x="0" y="1903001"/>
                  </a:lnTo>
                  <a:close/>
                </a:path>
              </a:pathLst>
            </a:custGeom>
            <a:solidFill>
              <a:srgbClr val="FF7557"/>
            </a:solidFill>
          </p:spPr>
        </p:sp>
        <p:sp>
          <p:nvSpPr>
            <p:cNvPr name="TextBox 5" id="5"/>
            <p:cNvSpPr txBox="true"/>
            <p:nvPr/>
          </p:nvSpPr>
          <p:spPr>
            <a:xfrm>
              <a:off x="0" y="-57150"/>
              <a:ext cx="812800" cy="869950"/>
            </a:xfrm>
            <a:prstGeom prst="rect">
              <a:avLst/>
            </a:prstGeom>
          </p:spPr>
          <p:txBody>
            <a:bodyPr anchor="ctr" rtlCol="false" tIns="50800" lIns="50800" bIns="50800" rIns="50800"/>
            <a:lstStyle/>
            <a:p>
              <a:pPr algn="l" marL="0" indent="0" lvl="0">
                <a:lnSpc>
                  <a:spcPts val="4339"/>
                </a:lnSpc>
                <a:spcBef>
                  <a:spcPct val="0"/>
                </a:spcBef>
              </a:pPr>
            </a:p>
          </p:txBody>
        </p:sp>
      </p:grpSp>
      <p:pic>
        <p:nvPicPr>
          <p:cNvPr name="Picture 6" id="6"/>
          <p:cNvPicPr>
            <a:picLocks noChangeAspect="true"/>
          </p:cNvPicPr>
          <p:nvPr/>
        </p:nvPicPr>
        <p:blipFill>
          <a:blip r:embed="rId3"/>
          <a:srcRect l="0" t="0" r="0" b="0"/>
          <a:stretch>
            <a:fillRect/>
          </a:stretch>
        </p:blipFill>
        <p:spPr>
          <a:xfrm flipH="false" flipV="false" rot="0">
            <a:off x="12809163" y="172173"/>
            <a:ext cx="5280815" cy="3300509"/>
          </a:xfrm>
          <a:prstGeom prst="rect">
            <a:avLst/>
          </a:prstGeom>
        </p:spPr>
      </p:pic>
      <p:grpSp>
        <p:nvGrpSpPr>
          <p:cNvPr name="Group 7" id="7"/>
          <p:cNvGrpSpPr/>
          <p:nvPr/>
        </p:nvGrpSpPr>
        <p:grpSpPr>
          <a:xfrm rot="0">
            <a:off x="7374684" y="1028700"/>
            <a:ext cx="9884616" cy="8229600"/>
            <a:chOff x="0" y="0"/>
            <a:chExt cx="13179489" cy="10972800"/>
          </a:xfrm>
        </p:grpSpPr>
        <p:pic>
          <p:nvPicPr>
            <p:cNvPr name="Picture 8" id="8"/>
            <p:cNvPicPr>
              <a:picLocks noChangeAspect="true"/>
            </p:cNvPicPr>
            <p:nvPr/>
          </p:nvPicPr>
          <p:blipFill>
            <a:blip r:embed="rId4"/>
            <a:srcRect l="0" t="0" r="19976" b="0"/>
            <a:stretch>
              <a:fillRect/>
            </a:stretch>
          </p:blipFill>
          <p:spPr>
            <a:xfrm>
              <a:off x="0" y="0"/>
              <a:ext cx="13179489" cy="10972800"/>
            </a:xfrm>
            <a:prstGeom prst="rect">
              <a:avLst/>
            </a:prstGeom>
          </p:spPr>
        </p:pic>
      </p:grpSp>
      <p:pic>
        <p:nvPicPr>
          <p:cNvPr name="Picture 9" id="9"/>
          <p:cNvPicPr>
            <a:picLocks noChangeAspect="true"/>
          </p:cNvPicPr>
          <p:nvPr/>
        </p:nvPicPr>
        <p:blipFill>
          <a:blip r:embed="rId5"/>
          <a:srcRect l="0" t="0" r="0" b="0"/>
          <a:stretch>
            <a:fillRect/>
          </a:stretch>
        </p:blipFill>
        <p:spPr>
          <a:xfrm flipH="false" flipV="false" rot="0">
            <a:off x="15859303" y="7572290"/>
            <a:ext cx="2539219" cy="2526523"/>
          </a:xfrm>
          <a:prstGeom prst="rect">
            <a:avLst/>
          </a:prstGeom>
        </p:spPr>
      </p:pic>
      <p:grpSp>
        <p:nvGrpSpPr>
          <p:cNvPr name="Group 10" id="10"/>
          <p:cNvGrpSpPr/>
          <p:nvPr/>
        </p:nvGrpSpPr>
        <p:grpSpPr>
          <a:xfrm rot="0">
            <a:off x="1028700" y="2261513"/>
            <a:ext cx="5300640" cy="6141860"/>
            <a:chOff x="0" y="0"/>
            <a:chExt cx="7067520" cy="8189147"/>
          </a:xfrm>
        </p:grpSpPr>
        <p:sp>
          <p:nvSpPr>
            <p:cNvPr name="TextBox 11" id="11"/>
            <p:cNvSpPr txBox="true"/>
            <p:nvPr/>
          </p:nvSpPr>
          <p:spPr>
            <a:xfrm rot="0">
              <a:off x="0" y="-133350"/>
              <a:ext cx="7067520"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ABOUT US</a:t>
              </a:r>
            </a:p>
          </p:txBody>
        </p:sp>
        <p:sp>
          <p:nvSpPr>
            <p:cNvPr name="TextBox 12" id="12"/>
            <p:cNvSpPr txBox="true"/>
            <p:nvPr/>
          </p:nvSpPr>
          <p:spPr>
            <a:xfrm rot="0">
              <a:off x="915856" y="2706253"/>
              <a:ext cx="5235807"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WHO WE ARE?</a:t>
              </a:r>
            </a:p>
          </p:txBody>
        </p:sp>
        <p:sp>
          <p:nvSpPr>
            <p:cNvPr name="TextBox 13" id="13"/>
            <p:cNvSpPr txBox="true"/>
            <p:nvPr/>
          </p:nvSpPr>
          <p:spPr>
            <a:xfrm rot="0">
              <a:off x="915856" y="3809142"/>
              <a:ext cx="5235807"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sp>
          <p:nvSpPr>
            <p:cNvPr name="TextBox 14" id="14"/>
            <p:cNvSpPr txBox="true"/>
            <p:nvPr/>
          </p:nvSpPr>
          <p:spPr>
            <a:xfrm rot="0">
              <a:off x="477677" y="6090521"/>
              <a:ext cx="6112166"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WHAT WE DO? </a:t>
              </a:r>
            </a:p>
          </p:txBody>
        </p:sp>
        <p:sp>
          <p:nvSpPr>
            <p:cNvPr name="TextBox 15" id="15"/>
            <p:cNvSpPr txBox="true"/>
            <p:nvPr/>
          </p:nvSpPr>
          <p:spPr>
            <a:xfrm rot="0">
              <a:off x="915856" y="7222218"/>
              <a:ext cx="5235807"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grpSp>
      <p:pic>
        <p:nvPicPr>
          <p:cNvPr name="Picture 16" id="16"/>
          <p:cNvPicPr>
            <a:picLocks noChangeAspect="true"/>
          </p:cNvPicPr>
          <p:nvPr/>
        </p:nvPicPr>
        <p:blipFill>
          <a:blip r:embed="rId6"/>
          <a:srcRect l="0" t="0" r="0" b="0"/>
          <a:stretch>
            <a:fillRect/>
          </a:stretch>
        </p:blipFill>
        <p:spPr>
          <a:xfrm flipH="false" flipV="false" rot="0">
            <a:off x="-868502" y="-982873"/>
            <a:ext cx="4711524" cy="2638453"/>
          </a:xfrm>
          <a:prstGeom prst="rect">
            <a:avLst/>
          </a:prstGeom>
        </p:spPr>
      </p:pic>
    </p:spTree>
  </p:cSld>
  <p:clrMapOvr>
    <a:masterClrMapping/>
  </p:clrMapOvr>
  <p:transition>
    <p:fade/>
  </p:transition>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5302" r="0" b="3844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6501210" y="429352"/>
            <a:ext cx="5285581" cy="4043469"/>
          </a:xfrm>
          <a:prstGeom prst="rect">
            <a:avLst/>
          </a:prstGeom>
        </p:spPr>
      </p:pic>
      <p:grpSp>
        <p:nvGrpSpPr>
          <p:cNvPr name="Group 4" id="4"/>
          <p:cNvGrpSpPr/>
          <p:nvPr/>
        </p:nvGrpSpPr>
        <p:grpSpPr>
          <a:xfrm rot="0">
            <a:off x="3632303" y="3310653"/>
            <a:ext cx="15456141" cy="3498931"/>
            <a:chOff x="0" y="0"/>
            <a:chExt cx="4070753" cy="921529"/>
          </a:xfrm>
        </p:grpSpPr>
        <p:sp>
          <p:nvSpPr>
            <p:cNvPr name="Freeform 5" id="5"/>
            <p:cNvSpPr/>
            <p:nvPr/>
          </p:nvSpPr>
          <p:spPr>
            <a:xfrm>
              <a:off x="0" y="0"/>
              <a:ext cx="4070753" cy="921529"/>
            </a:xfrm>
            <a:custGeom>
              <a:avLst/>
              <a:gdLst/>
              <a:ahLst/>
              <a:cxnLst/>
              <a:rect r="r" b="b" t="t" l="l"/>
              <a:pathLst>
                <a:path h="921529" w="4070753">
                  <a:moveTo>
                    <a:pt x="0" y="0"/>
                  </a:moveTo>
                  <a:lnTo>
                    <a:pt x="4070753" y="0"/>
                  </a:lnTo>
                  <a:lnTo>
                    <a:pt x="4070753" y="921529"/>
                  </a:lnTo>
                  <a:lnTo>
                    <a:pt x="0" y="921529"/>
                  </a:lnTo>
                  <a:close/>
                </a:path>
              </a:pathLst>
            </a:custGeom>
            <a:solidFill>
              <a:srgbClr val="FF7557"/>
            </a:solidFill>
          </p:spPr>
        </p:sp>
        <p:sp>
          <p:nvSpPr>
            <p:cNvPr name="TextBox 6" id="6"/>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7" id="7"/>
          <p:cNvGrpSpPr/>
          <p:nvPr/>
        </p:nvGrpSpPr>
        <p:grpSpPr>
          <a:xfrm rot="0">
            <a:off x="0" y="0"/>
            <a:ext cx="8696737" cy="10287000"/>
            <a:chOff x="0" y="0"/>
            <a:chExt cx="11595649" cy="13716000"/>
          </a:xfrm>
        </p:grpSpPr>
        <p:pic>
          <p:nvPicPr>
            <p:cNvPr name="Picture 8" id="8"/>
            <p:cNvPicPr>
              <a:picLocks noChangeAspect="true"/>
            </p:cNvPicPr>
            <p:nvPr/>
          </p:nvPicPr>
          <p:blipFill>
            <a:blip r:embed="rId4"/>
            <a:srcRect l="7361" t="0" r="7361" b="0"/>
            <a:stretch>
              <a:fillRect/>
            </a:stretch>
          </p:blipFill>
          <p:spPr>
            <a:xfrm>
              <a:off x="0" y="0"/>
              <a:ext cx="11595649" cy="9059333"/>
            </a:xfrm>
            <a:prstGeom prst="rect">
              <a:avLst/>
            </a:prstGeom>
          </p:spPr>
        </p:pic>
        <p:pic>
          <p:nvPicPr>
            <p:cNvPr name="Picture 9" id="9"/>
            <p:cNvPicPr>
              <a:picLocks noChangeAspect="true"/>
            </p:cNvPicPr>
            <p:nvPr/>
          </p:nvPicPr>
          <p:blipFill>
            <a:blip r:embed="rId5"/>
            <a:srcRect l="29690" t="0" r="14702" b="0"/>
            <a:stretch>
              <a:fillRect/>
            </a:stretch>
          </p:blipFill>
          <p:spPr>
            <a:xfrm>
              <a:off x="0" y="9186333"/>
              <a:ext cx="3780550" cy="4529667"/>
            </a:xfrm>
            <a:prstGeom prst="rect">
              <a:avLst/>
            </a:prstGeom>
          </p:spPr>
        </p:pic>
        <p:pic>
          <p:nvPicPr>
            <p:cNvPr name="Picture 10" id="10"/>
            <p:cNvPicPr>
              <a:picLocks noChangeAspect="true"/>
            </p:cNvPicPr>
            <p:nvPr/>
          </p:nvPicPr>
          <p:blipFill>
            <a:blip r:embed="rId6"/>
            <a:srcRect l="8269" t="0" r="8269" b="0"/>
            <a:stretch>
              <a:fillRect/>
            </a:stretch>
          </p:blipFill>
          <p:spPr>
            <a:xfrm>
              <a:off x="3907550" y="9186333"/>
              <a:ext cx="3780550" cy="4529667"/>
            </a:xfrm>
            <a:prstGeom prst="rect">
              <a:avLst/>
            </a:prstGeom>
          </p:spPr>
        </p:pic>
        <p:pic>
          <p:nvPicPr>
            <p:cNvPr name="Picture 11" id="11"/>
            <p:cNvPicPr>
              <a:picLocks noChangeAspect="true"/>
            </p:cNvPicPr>
            <p:nvPr/>
          </p:nvPicPr>
          <p:blipFill>
            <a:blip r:embed="rId7"/>
            <a:srcRect l="0" t="10061" r="0" b="10061"/>
            <a:stretch>
              <a:fillRect/>
            </a:stretch>
          </p:blipFill>
          <p:spPr>
            <a:xfrm>
              <a:off x="7815099" y="9186333"/>
              <a:ext cx="3780550" cy="4529667"/>
            </a:xfrm>
            <a:prstGeom prst="rect">
              <a:avLst/>
            </a:prstGeom>
          </p:spPr>
        </p:pic>
      </p:grpSp>
      <p:grpSp>
        <p:nvGrpSpPr>
          <p:cNvPr name="Group 12" id="12"/>
          <p:cNvGrpSpPr/>
          <p:nvPr/>
        </p:nvGrpSpPr>
        <p:grpSpPr>
          <a:xfrm rot="0">
            <a:off x="9958258" y="3876166"/>
            <a:ext cx="7729031" cy="2534668"/>
            <a:chOff x="0" y="0"/>
            <a:chExt cx="10305375" cy="3379557"/>
          </a:xfrm>
        </p:grpSpPr>
        <p:sp>
          <p:nvSpPr>
            <p:cNvPr name="TextBox 13" id="13"/>
            <p:cNvSpPr txBox="true"/>
            <p:nvPr/>
          </p:nvSpPr>
          <p:spPr>
            <a:xfrm rot="0">
              <a:off x="0" y="-133350"/>
              <a:ext cx="10305375"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GALLERY IMAGE</a:t>
              </a:r>
            </a:p>
          </p:txBody>
        </p:sp>
        <p:sp>
          <p:nvSpPr>
            <p:cNvPr name="TextBox 14" id="14"/>
            <p:cNvSpPr txBox="true"/>
            <p:nvPr/>
          </p:nvSpPr>
          <p:spPr>
            <a:xfrm rot="0">
              <a:off x="1444287" y="1979681"/>
              <a:ext cx="7416800" cy="1399876"/>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WHAT CAN YOU SAY ABOUT YOUR PROJECTS? SHARE IT HERE!</a:t>
              </a:r>
            </a:p>
          </p:txBody>
        </p:sp>
      </p:grpSp>
    </p:spTree>
  </p:cSld>
  <p:clrMapOvr>
    <a:masterClrMapping/>
  </p:clrMapOvr>
  <p:transition>
    <p:fade/>
  </p:transition>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2841" r="0" b="40908"/>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2517733" y="7690834"/>
            <a:ext cx="4326943" cy="2596166"/>
          </a:xfrm>
          <a:prstGeom prst="rect">
            <a:avLst/>
          </a:prstGeom>
        </p:spPr>
      </p:pic>
      <p:grpSp>
        <p:nvGrpSpPr>
          <p:cNvPr name="Group 4" id="4"/>
          <p:cNvGrpSpPr/>
          <p:nvPr/>
        </p:nvGrpSpPr>
        <p:grpSpPr>
          <a:xfrm rot="0">
            <a:off x="7316068" y="2069559"/>
            <a:ext cx="10060418" cy="6147882"/>
            <a:chOff x="0" y="0"/>
            <a:chExt cx="13413891" cy="8197176"/>
          </a:xfrm>
        </p:grpSpPr>
        <p:grpSp>
          <p:nvGrpSpPr>
            <p:cNvPr name="Group 5" id="5"/>
            <p:cNvGrpSpPr/>
            <p:nvPr/>
          </p:nvGrpSpPr>
          <p:grpSpPr>
            <a:xfrm rot="0">
              <a:off x="2272420" y="0"/>
              <a:ext cx="9276661" cy="2504914"/>
              <a:chOff x="0" y="0"/>
              <a:chExt cx="1832427" cy="494798"/>
            </a:xfrm>
          </p:grpSpPr>
          <p:sp>
            <p:nvSpPr>
              <p:cNvPr name="Freeform 6" id="6"/>
              <p:cNvSpPr/>
              <p:nvPr/>
            </p:nvSpPr>
            <p:spPr>
              <a:xfrm>
                <a:off x="0" y="0"/>
                <a:ext cx="1832427" cy="494798"/>
              </a:xfrm>
              <a:custGeom>
                <a:avLst/>
                <a:gdLst/>
                <a:ahLst/>
                <a:cxnLst/>
                <a:rect r="r" b="b" t="t" l="l"/>
                <a:pathLst>
                  <a:path h="494798" w="1832427">
                    <a:moveTo>
                      <a:pt x="0" y="0"/>
                    </a:moveTo>
                    <a:lnTo>
                      <a:pt x="1832427" y="0"/>
                    </a:lnTo>
                    <a:lnTo>
                      <a:pt x="1832427" y="494798"/>
                    </a:lnTo>
                    <a:lnTo>
                      <a:pt x="0" y="494798"/>
                    </a:lnTo>
                    <a:close/>
                  </a:path>
                </a:pathLst>
              </a:custGeom>
              <a:solidFill>
                <a:srgbClr val="FCC603"/>
              </a:solidFill>
            </p:spPr>
          </p:sp>
          <p:sp>
            <p:nvSpPr>
              <p:cNvPr name="TextBox 7" id="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8" id="8"/>
            <p:cNvSpPr txBox="true"/>
            <p:nvPr/>
          </p:nvSpPr>
          <p:spPr>
            <a:xfrm rot="0">
              <a:off x="3237229" y="423176"/>
              <a:ext cx="7347042" cy="1525212"/>
            </a:xfrm>
            <a:prstGeom prst="rect">
              <a:avLst/>
            </a:prstGeom>
          </p:spPr>
          <p:txBody>
            <a:bodyPr anchor="t" rtlCol="false" tIns="0" lIns="0" bIns="0" rIns="0">
              <a:spAutoFit/>
            </a:bodyPr>
            <a:lstStyle/>
            <a:p>
              <a:pPr marL="0" indent="0" lvl="0">
                <a:lnSpc>
                  <a:spcPts val="9659"/>
                </a:lnSpc>
                <a:spcBef>
                  <a:spcPct val="0"/>
                </a:spcBef>
              </a:pPr>
              <a:r>
                <a:rPr lang="en-US" sz="6899" u="none">
                  <a:solidFill>
                    <a:srgbClr val="FFFFFF"/>
                  </a:solidFill>
                  <a:latin typeface="Anton"/>
                </a:rPr>
                <a:t>WRITE YOUR IDEA</a:t>
              </a:r>
            </a:p>
          </p:txBody>
        </p:sp>
        <p:grpSp>
          <p:nvGrpSpPr>
            <p:cNvPr name="Group 9" id="9"/>
            <p:cNvGrpSpPr/>
            <p:nvPr/>
          </p:nvGrpSpPr>
          <p:grpSpPr>
            <a:xfrm rot="0">
              <a:off x="0" y="3206017"/>
              <a:ext cx="6158453" cy="1730288"/>
              <a:chOff x="0" y="0"/>
              <a:chExt cx="1216484" cy="341785"/>
            </a:xfrm>
          </p:grpSpPr>
          <p:sp>
            <p:nvSpPr>
              <p:cNvPr name="Freeform 10" id="10"/>
              <p:cNvSpPr/>
              <p:nvPr/>
            </p:nvSpPr>
            <p:spPr>
              <a:xfrm>
                <a:off x="0" y="0"/>
                <a:ext cx="1216484" cy="341785"/>
              </a:xfrm>
              <a:custGeom>
                <a:avLst/>
                <a:gdLst/>
                <a:ahLst/>
                <a:cxnLst/>
                <a:rect r="r" b="b" t="t" l="l"/>
                <a:pathLst>
                  <a:path h="341785" w="1216484">
                    <a:moveTo>
                      <a:pt x="0" y="0"/>
                    </a:moveTo>
                    <a:lnTo>
                      <a:pt x="1216484" y="0"/>
                    </a:lnTo>
                    <a:lnTo>
                      <a:pt x="1216484" y="341785"/>
                    </a:lnTo>
                    <a:lnTo>
                      <a:pt x="0" y="341785"/>
                    </a:lnTo>
                    <a:close/>
                  </a:path>
                </a:pathLst>
              </a:custGeom>
              <a:solidFill>
                <a:srgbClr val="0DBF6A"/>
              </a:solidFill>
            </p:spPr>
          </p:sp>
          <p:sp>
            <p:nvSpPr>
              <p:cNvPr name="TextBox 11" id="11"/>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2" id="12"/>
            <p:cNvGrpSpPr/>
            <p:nvPr/>
          </p:nvGrpSpPr>
          <p:grpSpPr>
            <a:xfrm rot="0">
              <a:off x="0" y="6466888"/>
              <a:ext cx="6158453" cy="1730288"/>
              <a:chOff x="0" y="0"/>
              <a:chExt cx="1216484" cy="341785"/>
            </a:xfrm>
          </p:grpSpPr>
          <p:sp>
            <p:nvSpPr>
              <p:cNvPr name="Freeform 13" id="13"/>
              <p:cNvSpPr/>
              <p:nvPr/>
            </p:nvSpPr>
            <p:spPr>
              <a:xfrm>
                <a:off x="0" y="0"/>
                <a:ext cx="1216484" cy="341785"/>
              </a:xfrm>
              <a:custGeom>
                <a:avLst/>
                <a:gdLst/>
                <a:ahLst/>
                <a:cxnLst/>
                <a:rect r="r" b="b" t="t" l="l"/>
                <a:pathLst>
                  <a:path h="341785" w="1216484">
                    <a:moveTo>
                      <a:pt x="0" y="0"/>
                    </a:moveTo>
                    <a:lnTo>
                      <a:pt x="1216484" y="0"/>
                    </a:lnTo>
                    <a:lnTo>
                      <a:pt x="1216484" y="341785"/>
                    </a:lnTo>
                    <a:lnTo>
                      <a:pt x="0" y="341785"/>
                    </a:lnTo>
                    <a:close/>
                  </a:path>
                </a:pathLst>
              </a:custGeom>
              <a:solidFill>
                <a:srgbClr val="FF7557"/>
              </a:solidFill>
            </p:spPr>
          </p:sp>
          <p:sp>
            <p:nvSpPr>
              <p:cNvPr name="TextBox 14" id="14"/>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5" id="15"/>
            <p:cNvGrpSpPr/>
            <p:nvPr/>
          </p:nvGrpSpPr>
          <p:grpSpPr>
            <a:xfrm rot="0">
              <a:off x="7255438" y="3199900"/>
              <a:ext cx="6158453" cy="1730288"/>
              <a:chOff x="0" y="0"/>
              <a:chExt cx="1216484" cy="341785"/>
            </a:xfrm>
          </p:grpSpPr>
          <p:sp>
            <p:nvSpPr>
              <p:cNvPr name="Freeform 16" id="16"/>
              <p:cNvSpPr/>
              <p:nvPr/>
            </p:nvSpPr>
            <p:spPr>
              <a:xfrm>
                <a:off x="0" y="0"/>
                <a:ext cx="1216484" cy="341785"/>
              </a:xfrm>
              <a:custGeom>
                <a:avLst/>
                <a:gdLst/>
                <a:ahLst/>
                <a:cxnLst/>
                <a:rect r="r" b="b" t="t" l="l"/>
                <a:pathLst>
                  <a:path h="341785" w="1216484">
                    <a:moveTo>
                      <a:pt x="0" y="0"/>
                    </a:moveTo>
                    <a:lnTo>
                      <a:pt x="1216484" y="0"/>
                    </a:lnTo>
                    <a:lnTo>
                      <a:pt x="1216484" y="341785"/>
                    </a:lnTo>
                    <a:lnTo>
                      <a:pt x="0" y="341785"/>
                    </a:lnTo>
                    <a:close/>
                  </a:path>
                </a:pathLst>
              </a:custGeom>
              <a:solidFill>
                <a:srgbClr val="000000"/>
              </a:solidFill>
            </p:spPr>
          </p:sp>
          <p:sp>
            <p:nvSpPr>
              <p:cNvPr name="TextBox 17" id="1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8" id="18"/>
            <p:cNvGrpSpPr/>
            <p:nvPr/>
          </p:nvGrpSpPr>
          <p:grpSpPr>
            <a:xfrm rot="0">
              <a:off x="7255438" y="6466888"/>
              <a:ext cx="6158453" cy="1730288"/>
              <a:chOff x="0" y="0"/>
              <a:chExt cx="1216484" cy="341785"/>
            </a:xfrm>
          </p:grpSpPr>
          <p:sp>
            <p:nvSpPr>
              <p:cNvPr name="Freeform 19" id="19"/>
              <p:cNvSpPr/>
              <p:nvPr/>
            </p:nvSpPr>
            <p:spPr>
              <a:xfrm>
                <a:off x="0" y="0"/>
                <a:ext cx="1216484" cy="341785"/>
              </a:xfrm>
              <a:custGeom>
                <a:avLst/>
                <a:gdLst/>
                <a:ahLst/>
                <a:cxnLst/>
                <a:rect r="r" b="b" t="t" l="l"/>
                <a:pathLst>
                  <a:path h="341785" w="1216484">
                    <a:moveTo>
                      <a:pt x="0" y="0"/>
                    </a:moveTo>
                    <a:lnTo>
                      <a:pt x="1216484" y="0"/>
                    </a:lnTo>
                    <a:lnTo>
                      <a:pt x="1216484" y="341785"/>
                    </a:lnTo>
                    <a:lnTo>
                      <a:pt x="0" y="341785"/>
                    </a:lnTo>
                    <a:close/>
                  </a:path>
                </a:pathLst>
              </a:custGeom>
              <a:solidFill>
                <a:srgbClr val="3F76BF"/>
              </a:solidFill>
            </p:spPr>
          </p:sp>
          <p:sp>
            <p:nvSpPr>
              <p:cNvPr name="TextBox 20" id="20"/>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21" id="21"/>
            <p:cNvSpPr txBox="true"/>
            <p:nvPr/>
          </p:nvSpPr>
          <p:spPr>
            <a:xfrm rot="0">
              <a:off x="413437" y="3629376"/>
              <a:ext cx="5331579"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sp>
          <p:nvSpPr>
            <p:cNvPr name="TextBox 22" id="22"/>
            <p:cNvSpPr txBox="true"/>
            <p:nvPr/>
          </p:nvSpPr>
          <p:spPr>
            <a:xfrm rot="0">
              <a:off x="7668875" y="6753146"/>
              <a:ext cx="5331579"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sp>
          <p:nvSpPr>
            <p:cNvPr name="TextBox 23" id="23"/>
            <p:cNvSpPr txBox="true"/>
            <p:nvPr/>
          </p:nvSpPr>
          <p:spPr>
            <a:xfrm rot="0">
              <a:off x="413437" y="6824755"/>
              <a:ext cx="5331579"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sp>
          <p:nvSpPr>
            <p:cNvPr name="TextBox 24" id="24"/>
            <p:cNvSpPr txBox="true"/>
            <p:nvPr/>
          </p:nvSpPr>
          <p:spPr>
            <a:xfrm rot="0">
              <a:off x="7668875" y="3557767"/>
              <a:ext cx="5331579"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Briefly elaborate on what you want to discuss. </a:t>
              </a:r>
            </a:p>
          </p:txBody>
        </p:sp>
      </p:grpSp>
      <p:grpSp>
        <p:nvGrpSpPr>
          <p:cNvPr name="Group 25" id="25"/>
          <p:cNvGrpSpPr/>
          <p:nvPr/>
        </p:nvGrpSpPr>
        <p:grpSpPr>
          <a:xfrm rot="0">
            <a:off x="658416" y="417287"/>
            <a:ext cx="5751734" cy="9452427"/>
            <a:chOff x="0" y="0"/>
            <a:chExt cx="7668979" cy="12603236"/>
          </a:xfrm>
        </p:grpSpPr>
        <p:pic>
          <p:nvPicPr>
            <p:cNvPr name="Picture 26" id="26"/>
            <p:cNvPicPr>
              <a:picLocks noChangeAspect="true"/>
            </p:cNvPicPr>
            <p:nvPr/>
          </p:nvPicPr>
          <p:blipFill>
            <a:blip r:embed="rId4"/>
            <a:srcRect l="4334" t="0" r="4334" b="0"/>
            <a:stretch>
              <a:fillRect/>
            </a:stretch>
          </p:blipFill>
          <p:spPr>
            <a:xfrm>
              <a:off x="0" y="0"/>
              <a:ext cx="7668979" cy="12603236"/>
            </a:xfrm>
            <a:prstGeom prst="rect">
              <a:avLst/>
            </a:prstGeom>
          </p:spPr>
        </p:pic>
      </p:grpSp>
      <p:pic>
        <p:nvPicPr>
          <p:cNvPr name="Picture 27" id="27"/>
          <p:cNvPicPr>
            <a:picLocks noChangeAspect="true"/>
          </p:cNvPicPr>
          <p:nvPr/>
        </p:nvPicPr>
        <p:blipFill>
          <a:blip r:embed="rId5"/>
          <a:srcRect l="0" t="0" r="0" b="0"/>
          <a:stretch>
            <a:fillRect/>
          </a:stretch>
        </p:blipFill>
        <p:spPr>
          <a:xfrm flipH="false" flipV="false" rot="0">
            <a:off x="15079751" y="-3711628"/>
            <a:ext cx="6131052" cy="8229600"/>
          </a:xfrm>
          <a:prstGeom prst="rect">
            <a:avLst/>
          </a:prstGeom>
        </p:spPr>
      </p:pic>
    </p:spTree>
  </p:cSld>
  <p:clrMapOvr>
    <a:masterClrMapping/>
  </p:clrMapOvr>
  <p:transition>
    <p:fade/>
  </p:transition>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5302" r="0" b="38447"/>
          <a:stretch>
            <a:fillRect/>
          </a:stretch>
        </p:blipFill>
        <p:spPr>
          <a:xfrm>
            <a:off x="0" y="0"/>
            <a:ext cx="18288000" cy="10287000"/>
          </a:xfrm>
          <a:prstGeom prst="rect">
            <a:avLst/>
          </a:prstGeom>
        </p:spPr>
      </p:pic>
      <p:graphicFrame>
        <p:nvGraphicFramePr>
          <p:cNvPr name="Table 3" id="3"/>
          <p:cNvGraphicFramePr>
            <a:graphicFrameLocks noGrp="true"/>
          </p:cNvGraphicFramePr>
          <p:nvPr/>
        </p:nvGraphicFramePr>
        <p:xfrm>
          <a:off x="983855" y="325580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0DBF6A"/>
                    </a:solidFill>
                  </a:tcPr>
                </a:tc>
              </a:tr>
            </a:tbl>
          </a:graphicData>
        </a:graphic>
      </p:graphicFrame>
      <p:graphicFrame>
        <p:nvGraphicFramePr>
          <p:cNvPr name="Table 4" id="4"/>
          <p:cNvGraphicFramePr>
            <a:graphicFrameLocks noGrp="true"/>
          </p:cNvGraphicFramePr>
          <p:nvPr/>
        </p:nvGraphicFramePr>
        <p:xfrm>
          <a:off x="6494926" y="325580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F7557"/>
                    </a:solidFill>
                  </a:tcPr>
                </a:tc>
              </a:tr>
            </a:tbl>
          </a:graphicData>
        </a:graphic>
      </p:graphicFrame>
      <p:graphicFrame>
        <p:nvGraphicFramePr>
          <p:cNvPr name="Table 5" id="5"/>
          <p:cNvGraphicFramePr>
            <a:graphicFrameLocks noGrp="true"/>
          </p:cNvGraphicFramePr>
          <p:nvPr/>
        </p:nvGraphicFramePr>
        <p:xfrm>
          <a:off x="12002624" y="325580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3F76BF"/>
                    </a:solidFill>
                  </a:tcPr>
                </a:tc>
              </a:tr>
            </a:tbl>
          </a:graphicData>
        </a:graphic>
      </p:graphicFrame>
      <p:pic>
        <p:nvPicPr>
          <p:cNvPr name="Picture 6" id="6"/>
          <p:cNvPicPr>
            <a:picLocks noChangeAspect="true"/>
          </p:cNvPicPr>
          <p:nvPr/>
        </p:nvPicPr>
        <p:blipFill>
          <a:blip r:embed="rId3"/>
          <a:srcRect l="0" t="51" r="0" b="51"/>
          <a:stretch>
            <a:fillRect/>
          </a:stretch>
        </p:blipFill>
        <p:spPr>
          <a:xfrm flipH="false" flipV="false" rot="0">
            <a:off x="-497043" y="8340971"/>
            <a:ext cx="4481535" cy="2061506"/>
          </a:xfrm>
          <a:prstGeom prst="rect">
            <a:avLst/>
          </a:prstGeom>
        </p:spPr>
      </p:pic>
      <p:graphicFrame>
        <p:nvGraphicFramePr>
          <p:cNvPr name="Table 7" id="7"/>
          <p:cNvGraphicFramePr>
            <a:graphicFrameLocks noGrp="true"/>
          </p:cNvGraphicFramePr>
          <p:nvPr/>
        </p:nvGraphicFramePr>
        <p:xfrm>
          <a:off x="983855" y="646572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3F76BF"/>
                    </a:solidFill>
                  </a:tcPr>
                </a:tc>
              </a:tr>
            </a:tbl>
          </a:graphicData>
        </a:graphic>
      </p:graphicFrame>
      <p:graphicFrame>
        <p:nvGraphicFramePr>
          <p:cNvPr name="Table 8" id="8"/>
          <p:cNvGraphicFramePr>
            <a:graphicFrameLocks noGrp="true"/>
          </p:cNvGraphicFramePr>
          <p:nvPr/>
        </p:nvGraphicFramePr>
        <p:xfrm>
          <a:off x="6494926" y="646572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C603"/>
                    </a:solidFill>
                  </a:tcPr>
                </a:tc>
              </a:tr>
            </a:tbl>
          </a:graphicData>
        </a:graphic>
      </p:graphicFrame>
      <p:graphicFrame>
        <p:nvGraphicFramePr>
          <p:cNvPr name="Table 9" id="9"/>
          <p:cNvGraphicFramePr>
            <a:graphicFrameLocks noGrp="true"/>
          </p:cNvGraphicFramePr>
          <p:nvPr/>
        </p:nvGraphicFramePr>
        <p:xfrm>
          <a:off x="12002624" y="6465728"/>
          <a:ext cx="5298148" cy="2905996"/>
        </p:xfrm>
        <a:graphic>
          <a:graphicData uri="http://schemas.openxmlformats.org/drawingml/2006/table">
            <a:tbl>
              <a:tblPr/>
              <a:tblGrid>
                <a:gridCol w="5298148"/>
              </a:tblGrid>
              <a:tr h="2905996">
                <a:tc>
                  <a:txBody>
                    <a:bodyPr anchor="t" rtlCol="false"/>
                    <a:lstStyle/>
                    <a:p>
                      <a:pPr algn="ctr" marL="0" indent="0" lvl="0">
                        <a:lnSpc>
                          <a:spcPts val="4339"/>
                        </a:lnSpc>
                        <a:spcBef>
                          <a:spcPct val="0"/>
                        </a:spcBef>
                        <a:defRPr/>
                      </a:pPr>
                      <a:r>
                        <a:rPr lang="en-US" sz="3099" u="none">
                          <a:solidFill>
                            <a:srgbClr val="FFFFFF"/>
                          </a:solidFill>
                          <a:latin typeface="Anton Bold"/>
                        </a:rPr>
                        <a:t>ADD A MAIN POINT</a:t>
                      </a:r>
                      <a:endParaRPr lang="en-US" sz="1100"/>
                    </a:p>
                    <a:p>
                      <a:pPr algn="ctr" marL="0" indent="0" lvl="0">
                        <a:lnSpc>
                          <a:spcPts val="2940"/>
                        </a:lnSpc>
                        <a:spcBef>
                          <a:spcPct val="0"/>
                        </a:spcBef>
                      </a:pPr>
                      <a:r>
                        <a:rPr lang="en-US" sz="2100" u="none">
                          <a:solidFill>
                            <a:srgbClr val="FFFFFF"/>
                          </a:solidFill>
                          <a:latin typeface="Lato"/>
                        </a:rPr>
                        <a:t>Briefly elaborate on what you</a:t>
                      </a:r>
                    </a:p>
                    <a:p>
                      <a:pPr algn="ctr" marL="0" indent="0" lvl="0">
                        <a:lnSpc>
                          <a:spcPts val="2940"/>
                        </a:lnSpc>
                        <a:spcBef>
                          <a:spcPct val="0"/>
                        </a:spcBef>
                      </a:pPr>
                      <a:r>
                        <a:rPr lang="en-US" sz="2100" u="none">
                          <a:solidFill>
                            <a:srgbClr val="FFFFFF"/>
                          </a:solidFill>
                          <a:latin typeface="Lato"/>
                        </a:rPr>
                        <a:t>want to discuss. </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F7557"/>
                    </a:solidFill>
                  </a:tcPr>
                </a:tc>
              </a:tr>
            </a:tbl>
          </a:graphicData>
        </a:graphic>
      </p:graphicFrame>
      <p:grpSp>
        <p:nvGrpSpPr>
          <p:cNvPr name="Group 10" id="10"/>
          <p:cNvGrpSpPr/>
          <p:nvPr/>
        </p:nvGrpSpPr>
        <p:grpSpPr>
          <a:xfrm rot="0">
            <a:off x="4870415" y="799420"/>
            <a:ext cx="8547170" cy="1725705"/>
            <a:chOff x="0" y="0"/>
            <a:chExt cx="2251107" cy="454507"/>
          </a:xfrm>
        </p:grpSpPr>
        <p:sp>
          <p:nvSpPr>
            <p:cNvPr name="Freeform 11" id="11"/>
            <p:cNvSpPr/>
            <p:nvPr/>
          </p:nvSpPr>
          <p:spPr>
            <a:xfrm>
              <a:off x="0" y="0"/>
              <a:ext cx="2251107" cy="454507"/>
            </a:xfrm>
            <a:custGeom>
              <a:avLst/>
              <a:gdLst/>
              <a:ahLst/>
              <a:cxnLst/>
              <a:rect r="r" b="b" t="t" l="l"/>
              <a:pathLst>
                <a:path h="454507" w="2251107">
                  <a:moveTo>
                    <a:pt x="0" y="0"/>
                  </a:moveTo>
                  <a:lnTo>
                    <a:pt x="2251107" y="0"/>
                  </a:lnTo>
                  <a:lnTo>
                    <a:pt x="2251107" y="454507"/>
                  </a:lnTo>
                  <a:lnTo>
                    <a:pt x="0" y="454507"/>
                  </a:lnTo>
                  <a:close/>
                </a:path>
              </a:pathLst>
            </a:custGeom>
            <a:solidFill>
              <a:srgbClr val="0DBF6A"/>
            </a:solidFill>
          </p:spPr>
        </p:sp>
        <p:sp>
          <p:nvSpPr>
            <p:cNvPr name="TextBox 12" id="12"/>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13" id="13"/>
          <p:cNvSpPr txBox="true"/>
          <p:nvPr/>
        </p:nvSpPr>
        <p:spPr>
          <a:xfrm rot="0">
            <a:off x="5902988" y="1006974"/>
            <a:ext cx="6482024" cy="1177247"/>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ADD A TABLE</a:t>
            </a:r>
          </a:p>
        </p:txBody>
      </p:sp>
      <p:pic>
        <p:nvPicPr>
          <p:cNvPr name="Picture 14" id="14"/>
          <p:cNvPicPr>
            <a:picLocks noChangeAspect="true"/>
          </p:cNvPicPr>
          <p:nvPr/>
        </p:nvPicPr>
        <p:blipFill>
          <a:blip r:embed="rId4"/>
          <a:srcRect l="0" t="99" r="0" b="99"/>
          <a:stretch>
            <a:fillRect/>
          </a:stretch>
        </p:blipFill>
        <p:spPr>
          <a:xfrm flipH="false" flipV="false" rot="2096316">
            <a:off x="8857465" y="8633893"/>
            <a:ext cx="5247958" cy="3306214"/>
          </a:xfrm>
          <a:prstGeom prst="rect">
            <a:avLst/>
          </a:prstGeom>
        </p:spPr>
      </p:pic>
      <p:pic>
        <p:nvPicPr>
          <p:cNvPr name="Picture 15" id="15"/>
          <p:cNvPicPr>
            <a:picLocks noChangeAspect="true"/>
          </p:cNvPicPr>
          <p:nvPr/>
        </p:nvPicPr>
        <p:blipFill>
          <a:blip r:embed="rId5"/>
          <a:srcRect l="0" t="178" r="0" b="178"/>
          <a:stretch>
            <a:fillRect/>
          </a:stretch>
        </p:blipFill>
        <p:spPr>
          <a:xfrm flipH="false" flipV="false" rot="0">
            <a:off x="16517839" y="7711436"/>
            <a:ext cx="4226743" cy="4528653"/>
          </a:xfrm>
          <a:prstGeom prst="rect">
            <a:avLst/>
          </a:prstGeom>
        </p:spPr>
      </p:pic>
    </p:spTree>
  </p:cSld>
  <p:clrMapOvr>
    <a:masterClrMapping/>
  </p:clrMapOvr>
  <p:transition>
    <p:fade/>
  </p:transition>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24405" r="0" b="19344"/>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140" t="0" r="140" b="0"/>
          <a:stretch>
            <a:fillRect/>
          </a:stretch>
        </p:blipFill>
        <p:spPr>
          <a:xfrm flipH="false" flipV="false" rot="0">
            <a:off x="3885367" y="1225321"/>
            <a:ext cx="5966460" cy="8229600"/>
          </a:xfrm>
          <a:prstGeom prst="rect">
            <a:avLst/>
          </a:prstGeom>
        </p:spPr>
      </p:pic>
      <p:pic>
        <p:nvPicPr>
          <p:cNvPr name="Picture 4" id="4"/>
          <p:cNvPicPr>
            <a:picLocks noChangeAspect="true"/>
          </p:cNvPicPr>
          <p:nvPr/>
        </p:nvPicPr>
        <p:blipFill>
          <a:blip r:embed="rId4"/>
          <a:srcRect l="0" t="0" r="0" b="0"/>
          <a:stretch>
            <a:fillRect/>
          </a:stretch>
        </p:blipFill>
        <p:spPr>
          <a:xfrm flipH="false" flipV="false" rot="-3864668">
            <a:off x="11712403" y="-1967125"/>
            <a:ext cx="8754894" cy="8229600"/>
          </a:xfrm>
          <a:prstGeom prst="rect">
            <a:avLst/>
          </a:prstGeom>
        </p:spPr>
      </p:pic>
      <p:grpSp>
        <p:nvGrpSpPr>
          <p:cNvPr name="Group 5" id="5"/>
          <p:cNvGrpSpPr/>
          <p:nvPr/>
        </p:nvGrpSpPr>
        <p:grpSpPr>
          <a:xfrm rot="-189670">
            <a:off x="4732847" y="2079496"/>
            <a:ext cx="8822306" cy="6128008"/>
            <a:chOff x="0" y="0"/>
            <a:chExt cx="2323570" cy="1613961"/>
          </a:xfrm>
        </p:grpSpPr>
        <p:sp>
          <p:nvSpPr>
            <p:cNvPr name="Freeform 6" id="6"/>
            <p:cNvSpPr/>
            <p:nvPr/>
          </p:nvSpPr>
          <p:spPr>
            <a:xfrm>
              <a:off x="0" y="0"/>
              <a:ext cx="2323570" cy="1613961"/>
            </a:xfrm>
            <a:custGeom>
              <a:avLst/>
              <a:gdLst/>
              <a:ahLst/>
              <a:cxnLst/>
              <a:rect r="r" b="b" t="t" l="l"/>
              <a:pathLst>
                <a:path h="1613961" w="2323570">
                  <a:moveTo>
                    <a:pt x="0" y="0"/>
                  </a:moveTo>
                  <a:lnTo>
                    <a:pt x="2323570" y="0"/>
                  </a:lnTo>
                  <a:lnTo>
                    <a:pt x="2323570" y="1613961"/>
                  </a:lnTo>
                  <a:lnTo>
                    <a:pt x="0" y="1613961"/>
                  </a:lnTo>
                  <a:close/>
                </a:path>
              </a:pathLst>
            </a:custGeom>
            <a:solidFill>
              <a:srgbClr val="FF7557"/>
            </a:solidFill>
          </p:spPr>
        </p:sp>
        <p:sp>
          <p:nvSpPr>
            <p:cNvPr name="TextBox 7" id="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8" id="8"/>
          <p:cNvGrpSpPr/>
          <p:nvPr/>
        </p:nvGrpSpPr>
        <p:grpSpPr>
          <a:xfrm rot="0">
            <a:off x="4912136" y="2815690"/>
            <a:ext cx="8463729" cy="4655621"/>
            <a:chOff x="0" y="0"/>
            <a:chExt cx="11284972" cy="6207495"/>
          </a:xfrm>
        </p:grpSpPr>
        <p:sp>
          <p:nvSpPr>
            <p:cNvPr name="TextBox 9" id="9"/>
            <p:cNvSpPr txBox="true"/>
            <p:nvPr/>
          </p:nvSpPr>
          <p:spPr>
            <a:xfrm rot="0">
              <a:off x="0" y="-133350"/>
              <a:ext cx="11284972" cy="4776280"/>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WRITE AN ORIGINAL STATEMENT OR</a:t>
              </a:r>
            </a:p>
            <a:p>
              <a:pPr algn="ctr" marL="0" indent="0" lvl="0">
                <a:lnSpc>
                  <a:spcPts val="9659"/>
                </a:lnSpc>
                <a:spcBef>
                  <a:spcPct val="0"/>
                </a:spcBef>
              </a:pPr>
              <a:r>
                <a:rPr lang="en-US" sz="6899" u="none">
                  <a:solidFill>
                    <a:srgbClr val="FFFFFF"/>
                  </a:solidFill>
                  <a:latin typeface="Anton"/>
                </a:rPr>
                <a:t>INSPIRING QUOTE</a:t>
              </a:r>
            </a:p>
          </p:txBody>
        </p:sp>
        <p:sp>
          <p:nvSpPr>
            <p:cNvPr name="TextBox 10" id="10"/>
            <p:cNvSpPr txBox="true"/>
            <p:nvPr/>
          </p:nvSpPr>
          <p:spPr>
            <a:xfrm rot="0">
              <a:off x="0" y="5735778"/>
              <a:ext cx="11284972" cy="471717"/>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 Include a credit, citation, or supporting message</a:t>
              </a:r>
            </a:p>
          </p:txBody>
        </p:sp>
      </p:grpSp>
      <p:pic>
        <p:nvPicPr>
          <p:cNvPr name="Picture 11" id="11"/>
          <p:cNvPicPr>
            <a:picLocks noChangeAspect="true"/>
          </p:cNvPicPr>
          <p:nvPr/>
        </p:nvPicPr>
        <p:blipFill>
          <a:blip r:embed="rId5"/>
          <a:srcRect l="0" t="0" r="0" b="0"/>
          <a:stretch>
            <a:fillRect/>
          </a:stretch>
        </p:blipFill>
        <p:spPr>
          <a:xfrm flipH="false" flipV="false" rot="0">
            <a:off x="13989560" y="5669763"/>
            <a:ext cx="3596210" cy="2157726"/>
          </a:xfrm>
          <a:prstGeom prst="rect">
            <a:avLst/>
          </a:prstGeom>
        </p:spPr>
      </p:pic>
      <p:pic>
        <p:nvPicPr>
          <p:cNvPr name="Picture 12" id="12"/>
          <p:cNvPicPr>
            <a:picLocks noChangeAspect="true"/>
          </p:cNvPicPr>
          <p:nvPr/>
        </p:nvPicPr>
        <p:blipFill>
          <a:blip r:embed="rId6"/>
          <a:srcRect l="0" t="0" r="0" b="0"/>
          <a:stretch>
            <a:fillRect/>
          </a:stretch>
        </p:blipFill>
        <p:spPr>
          <a:xfrm flipH="false" flipV="false" rot="-10300863">
            <a:off x="-616505" y="-518303"/>
            <a:ext cx="3290410" cy="3739103"/>
          </a:xfrm>
          <a:prstGeom prst="rect">
            <a:avLst/>
          </a:prstGeom>
        </p:spPr>
      </p:pic>
      <p:pic>
        <p:nvPicPr>
          <p:cNvPr name="Picture 13" id="13"/>
          <p:cNvPicPr>
            <a:picLocks noChangeAspect="true"/>
          </p:cNvPicPr>
          <p:nvPr/>
        </p:nvPicPr>
        <p:blipFill>
          <a:blip r:embed="rId4"/>
          <a:srcRect l="0" t="0" r="0" b="0"/>
          <a:stretch>
            <a:fillRect/>
          </a:stretch>
        </p:blipFill>
        <p:spPr>
          <a:xfrm flipH="false" flipV="false" rot="5284726">
            <a:off x="-1967971" y="5340121"/>
            <a:ext cx="8754894" cy="8229600"/>
          </a:xfrm>
          <a:prstGeom prst="rect">
            <a:avLst/>
          </a:prstGeom>
        </p:spPr>
      </p:pic>
    </p:spTree>
  </p:cSld>
  <p:clrMapOvr>
    <a:masterClrMapping/>
  </p:clrMapOvr>
  <p:transition>
    <p:fade/>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3326" r="0" b="30423"/>
          <a:stretch>
            <a:fillRect/>
          </a:stretch>
        </p:blipFill>
        <p:spPr>
          <a:xfrm>
            <a:off x="0" y="0"/>
            <a:ext cx="18288000" cy="10287000"/>
          </a:xfrm>
          <a:prstGeom prst="rect">
            <a:avLst/>
          </a:prstGeom>
        </p:spPr>
      </p:pic>
      <p:grpSp>
        <p:nvGrpSpPr>
          <p:cNvPr name="Group 3" id="3"/>
          <p:cNvGrpSpPr/>
          <p:nvPr/>
        </p:nvGrpSpPr>
        <p:grpSpPr>
          <a:xfrm rot="0">
            <a:off x="1966565" y="4199396"/>
            <a:ext cx="4124649" cy="4585286"/>
            <a:chOff x="0" y="0"/>
            <a:chExt cx="1086327" cy="1207647"/>
          </a:xfrm>
        </p:grpSpPr>
        <p:sp>
          <p:nvSpPr>
            <p:cNvPr name="Freeform 4" id="4"/>
            <p:cNvSpPr/>
            <p:nvPr/>
          </p:nvSpPr>
          <p:spPr>
            <a:xfrm>
              <a:off x="0" y="0"/>
              <a:ext cx="1086327" cy="1207647"/>
            </a:xfrm>
            <a:custGeom>
              <a:avLst/>
              <a:gdLst/>
              <a:ahLst/>
              <a:cxnLst/>
              <a:rect r="r" b="b" t="t" l="l"/>
              <a:pathLst>
                <a:path h="1207647" w="1086327">
                  <a:moveTo>
                    <a:pt x="0" y="0"/>
                  </a:moveTo>
                  <a:lnTo>
                    <a:pt x="1086327" y="0"/>
                  </a:lnTo>
                  <a:lnTo>
                    <a:pt x="1086327" y="1207647"/>
                  </a:lnTo>
                  <a:lnTo>
                    <a:pt x="0" y="1207647"/>
                  </a:lnTo>
                  <a:close/>
                </a:path>
              </a:pathLst>
            </a:custGeom>
            <a:solidFill>
              <a:srgbClr val="FF7557"/>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6" id="6"/>
          <p:cNvGrpSpPr/>
          <p:nvPr/>
        </p:nvGrpSpPr>
        <p:grpSpPr>
          <a:xfrm rot="0">
            <a:off x="7081676" y="4199396"/>
            <a:ext cx="4124649" cy="4585286"/>
            <a:chOff x="0" y="0"/>
            <a:chExt cx="1086327" cy="1207647"/>
          </a:xfrm>
        </p:grpSpPr>
        <p:sp>
          <p:nvSpPr>
            <p:cNvPr name="Freeform 7" id="7"/>
            <p:cNvSpPr/>
            <p:nvPr/>
          </p:nvSpPr>
          <p:spPr>
            <a:xfrm>
              <a:off x="0" y="0"/>
              <a:ext cx="1086327" cy="1207647"/>
            </a:xfrm>
            <a:custGeom>
              <a:avLst/>
              <a:gdLst/>
              <a:ahLst/>
              <a:cxnLst/>
              <a:rect r="r" b="b" t="t" l="l"/>
              <a:pathLst>
                <a:path h="1207647" w="1086327">
                  <a:moveTo>
                    <a:pt x="0" y="0"/>
                  </a:moveTo>
                  <a:lnTo>
                    <a:pt x="1086327" y="0"/>
                  </a:lnTo>
                  <a:lnTo>
                    <a:pt x="1086327" y="1207647"/>
                  </a:lnTo>
                  <a:lnTo>
                    <a:pt x="0" y="1207647"/>
                  </a:lnTo>
                  <a:close/>
                </a:path>
              </a:pathLst>
            </a:custGeom>
            <a:solidFill>
              <a:srgbClr val="FF7557"/>
            </a:solidFill>
          </p:spPr>
        </p:sp>
        <p:sp>
          <p:nvSpPr>
            <p:cNvPr name="TextBox 8" id="8"/>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9" id="9"/>
          <p:cNvPicPr>
            <a:picLocks noChangeAspect="true"/>
          </p:cNvPicPr>
          <p:nvPr/>
        </p:nvPicPr>
        <p:blipFill>
          <a:blip r:embed="rId3"/>
          <a:srcRect l="0" t="0" r="0" b="0"/>
          <a:stretch>
            <a:fillRect/>
          </a:stretch>
        </p:blipFill>
        <p:spPr>
          <a:xfrm flipH="false" flipV="false" rot="0">
            <a:off x="14059021" y="5773621"/>
            <a:ext cx="5285581" cy="4043469"/>
          </a:xfrm>
          <a:prstGeom prst="rect">
            <a:avLst/>
          </a:prstGeom>
        </p:spPr>
      </p:pic>
      <p:grpSp>
        <p:nvGrpSpPr>
          <p:cNvPr name="Group 10" id="10"/>
          <p:cNvGrpSpPr/>
          <p:nvPr/>
        </p:nvGrpSpPr>
        <p:grpSpPr>
          <a:xfrm rot="0">
            <a:off x="12196786" y="4199396"/>
            <a:ext cx="4124649" cy="4585286"/>
            <a:chOff x="0" y="0"/>
            <a:chExt cx="1086327" cy="1207647"/>
          </a:xfrm>
        </p:grpSpPr>
        <p:sp>
          <p:nvSpPr>
            <p:cNvPr name="Freeform 11" id="11"/>
            <p:cNvSpPr/>
            <p:nvPr/>
          </p:nvSpPr>
          <p:spPr>
            <a:xfrm>
              <a:off x="0" y="0"/>
              <a:ext cx="1086327" cy="1207647"/>
            </a:xfrm>
            <a:custGeom>
              <a:avLst/>
              <a:gdLst/>
              <a:ahLst/>
              <a:cxnLst/>
              <a:rect r="r" b="b" t="t" l="l"/>
              <a:pathLst>
                <a:path h="1207647" w="1086327">
                  <a:moveTo>
                    <a:pt x="0" y="0"/>
                  </a:moveTo>
                  <a:lnTo>
                    <a:pt x="1086327" y="0"/>
                  </a:lnTo>
                  <a:lnTo>
                    <a:pt x="1086327" y="1207647"/>
                  </a:lnTo>
                  <a:lnTo>
                    <a:pt x="0" y="1207647"/>
                  </a:lnTo>
                  <a:close/>
                </a:path>
              </a:pathLst>
            </a:custGeom>
            <a:solidFill>
              <a:srgbClr val="FF7557"/>
            </a:solidFill>
          </p:spPr>
        </p:sp>
        <p:sp>
          <p:nvSpPr>
            <p:cNvPr name="TextBox 12" id="12"/>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3" id="13"/>
          <p:cNvGrpSpPr/>
          <p:nvPr/>
        </p:nvGrpSpPr>
        <p:grpSpPr>
          <a:xfrm rot="0">
            <a:off x="1966565" y="3867536"/>
            <a:ext cx="4124649" cy="3653854"/>
            <a:chOff x="0" y="0"/>
            <a:chExt cx="5499532" cy="4871806"/>
          </a:xfrm>
        </p:grpSpPr>
        <p:pic>
          <p:nvPicPr>
            <p:cNvPr name="Picture 14" id="14"/>
            <p:cNvPicPr>
              <a:picLocks noChangeAspect="true"/>
            </p:cNvPicPr>
            <p:nvPr/>
          </p:nvPicPr>
          <p:blipFill>
            <a:blip r:embed="rId4"/>
            <a:srcRect l="12395" t="0" r="12395" b="0"/>
            <a:stretch>
              <a:fillRect/>
            </a:stretch>
          </p:blipFill>
          <p:spPr>
            <a:xfrm>
              <a:off x="0" y="0"/>
              <a:ext cx="5499532" cy="4871806"/>
            </a:xfrm>
            <a:prstGeom prst="rect">
              <a:avLst/>
            </a:prstGeom>
          </p:spPr>
        </p:pic>
      </p:grpSp>
      <p:grpSp>
        <p:nvGrpSpPr>
          <p:cNvPr name="Group 15" id="15"/>
          <p:cNvGrpSpPr/>
          <p:nvPr/>
        </p:nvGrpSpPr>
        <p:grpSpPr>
          <a:xfrm rot="0">
            <a:off x="7081676" y="3867536"/>
            <a:ext cx="4124649" cy="3653854"/>
            <a:chOff x="0" y="0"/>
            <a:chExt cx="5499532" cy="4871806"/>
          </a:xfrm>
        </p:grpSpPr>
        <p:pic>
          <p:nvPicPr>
            <p:cNvPr name="Picture 16" id="16"/>
            <p:cNvPicPr>
              <a:picLocks noChangeAspect="true"/>
            </p:cNvPicPr>
            <p:nvPr/>
          </p:nvPicPr>
          <p:blipFill>
            <a:blip r:embed="rId5"/>
            <a:srcRect l="12324" t="0" r="12324" b="0"/>
            <a:stretch>
              <a:fillRect/>
            </a:stretch>
          </p:blipFill>
          <p:spPr>
            <a:xfrm>
              <a:off x="0" y="0"/>
              <a:ext cx="5499532" cy="4871806"/>
            </a:xfrm>
            <a:prstGeom prst="rect">
              <a:avLst/>
            </a:prstGeom>
          </p:spPr>
        </p:pic>
      </p:grpSp>
      <p:grpSp>
        <p:nvGrpSpPr>
          <p:cNvPr name="Group 17" id="17"/>
          <p:cNvGrpSpPr/>
          <p:nvPr/>
        </p:nvGrpSpPr>
        <p:grpSpPr>
          <a:xfrm rot="0">
            <a:off x="12196786" y="3867536"/>
            <a:ext cx="4124649" cy="3653854"/>
            <a:chOff x="0" y="0"/>
            <a:chExt cx="5499532" cy="4871806"/>
          </a:xfrm>
        </p:grpSpPr>
        <p:pic>
          <p:nvPicPr>
            <p:cNvPr name="Picture 18" id="18"/>
            <p:cNvPicPr>
              <a:picLocks noChangeAspect="true"/>
            </p:cNvPicPr>
            <p:nvPr/>
          </p:nvPicPr>
          <p:blipFill>
            <a:blip r:embed="rId6"/>
            <a:srcRect l="12371" t="0" r="12371" b="0"/>
            <a:stretch>
              <a:fillRect/>
            </a:stretch>
          </p:blipFill>
          <p:spPr>
            <a:xfrm>
              <a:off x="0" y="0"/>
              <a:ext cx="5499532" cy="4871806"/>
            </a:xfrm>
            <a:prstGeom prst="rect">
              <a:avLst/>
            </a:prstGeom>
          </p:spPr>
        </p:pic>
      </p:grpSp>
      <p:grpSp>
        <p:nvGrpSpPr>
          <p:cNvPr name="Group 19" id="19"/>
          <p:cNvGrpSpPr/>
          <p:nvPr/>
        </p:nvGrpSpPr>
        <p:grpSpPr>
          <a:xfrm rot="0">
            <a:off x="1966565" y="1943061"/>
            <a:ext cx="14354871" cy="1216814"/>
            <a:chOff x="0" y="0"/>
            <a:chExt cx="3780707" cy="320478"/>
          </a:xfrm>
        </p:grpSpPr>
        <p:sp>
          <p:nvSpPr>
            <p:cNvPr name="Freeform 20" id="20"/>
            <p:cNvSpPr/>
            <p:nvPr/>
          </p:nvSpPr>
          <p:spPr>
            <a:xfrm>
              <a:off x="0" y="0"/>
              <a:ext cx="3780707" cy="320478"/>
            </a:xfrm>
            <a:custGeom>
              <a:avLst/>
              <a:gdLst/>
              <a:ahLst/>
              <a:cxnLst/>
              <a:rect r="r" b="b" t="t" l="l"/>
              <a:pathLst>
                <a:path h="320478" w="3780707">
                  <a:moveTo>
                    <a:pt x="0" y="0"/>
                  </a:moveTo>
                  <a:lnTo>
                    <a:pt x="3780707" y="0"/>
                  </a:lnTo>
                  <a:lnTo>
                    <a:pt x="3780707" y="320478"/>
                  </a:lnTo>
                  <a:lnTo>
                    <a:pt x="0" y="320478"/>
                  </a:lnTo>
                  <a:close/>
                </a:path>
              </a:pathLst>
            </a:custGeom>
            <a:solidFill>
              <a:srgbClr val="3F76BF"/>
            </a:solidFill>
          </p:spPr>
        </p:sp>
        <p:sp>
          <p:nvSpPr>
            <p:cNvPr name="TextBox 21" id="21"/>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22" id="22"/>
          <p:cNvSpPr txBox="true"/>
          <p:nvPr/>
        </p:nvSpPr>
        <p:spPr>
          <a:xfrm rot="0">
            <a:off x="5432023" y="1965688"/>
            <a:ext cx="7423955"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MEET OUR TEAM</a:t>
            </a:r>
          </a:p>
        </p:txBody>
      </p:sp>
      <p:sp>
        <p:nvSpPr>
          <p:cNvPr name="TextBox 23" id="23"/>
          <p:cNvSpPr txBox="true"/>
          <p:nvPr/>
        </p:nvSpPr>
        <p:spPr>
          <a:xfrm rot="0">
            <a:off x="2188202" y="7738205"/>
            <a:ext cx="3681374" cy="521303"/>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NAME SURNAME</a:t>
            </a:r>
          </a:p>
        </p:txBody>
      </p:sp>
      <p:sp>
        <p:nvSpPr>
          <p:cNvPr name="TextBox 24" id="24"/>
          <p:cNvSpPr txBox="true"/>
          <p:nvPr/>
        </p:nvSpPr>
        <p:spPr>
          <a:xfrm rot="0">
            <a:off x="2188202" y="8249983"/>
            <a:ext cx="36813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Title</a:t>
            </a:r>
          </a:p>
        </p:txBody>
      </p:sp>
      <p:sp>
        <p:nvSpPr>
          <p:cNvPr name="TextBox 25" id="25"/>
          <p:cNvSpPr txBox="true"/>
          <p:nvPr/>
        </p:nvSpPr>
        <p:spPr>
          <a:xfrm rot="0">
            <a:off x="7326241" y="7730903"/>
            <a:ext cx="3635518" cy="521303"/>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NAME SURNAME</a:t>
            </a:r>
          </a:p>
        </p:txBody>
      </p:sp>
      <p:sp>
        <p:nvSpPr>
          <p:cNvPr name="TextBox 26" id="26"/>
          <p:cNvSpPr txBox="true"/>
          <p:nvPr/>
        </p:nvSpPr>
        <p:spPr>
          <a:xfrm rot="0">
            <a:off x="7326241" y="8257285"/>
            <a:ext cx="3635518"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Title</a:t>
            </a:r>
          </a:p>
        </p:txBody>
      </p:sp>
      <p:sp>
        <p:nvSpPr>
          <p:cNvPr name="TextBox 27" id="27"/>
          <p:cNvSpPr txBox="true"/>
          <p:nvPr/>
        </p:nvSpPr>
        <p:spPr>
          <a:xfrm rot="0">
            <a:off x="12464280" y="7730903"/>
            <a:ext cx="3589662" cy="521303"/>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NAME SURNAME</a:t>
            </a:r>
          </a:p>
        </p:txBody>
      </p:sp>
      <p:sp>
        <p:nvSpPr>
          <p:cNvPr name="TextBox 28" id="28"/>
          <p:cNvSpPr txBox="true"/>
          <p:nvPr/>
        </p:nvSpPr>
        <p:spPr>
          <a:xfrm rot="0">
            <a:off x="12464280" y="8257285"/>
            <a:ext cx="3589662"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Title</a:t>
            </a:r>
          </a:p>
        </p:txBody>
      </p:sp>
      <p:pic>
        <p:nvPicPr>
          <p:cNvPr name="Picture 29" id="29"/>
          <p:cNvPicPr>
            <a:picLocks noChangeAspect="true"/>
          </p:cNvPicPr>
          <p:nvPr/>
        </p:nvPicPr>
        <p:blipFill>
          <a:blip r:embed="rId7"/>
          <a:srcRect l="0" t="178" r="0" b="178"/>
          <a:stretch>
            <a:fillRect/>
          </a:stretch>
        </p:blipFill>
        <p:spPr>
          <a:xfrm flipH="false" flipV="false" rot="0">
            <a:off x="-1411857" y="7910145"/>
            <a:ext cx="4226743" cy="4528653"/>
          </a:xfrm>
          <a:prstGeom prst="rect">
            <a:avLst/>
          </a:prstGeom>
        </p:spPr>
      </p:pic>
    </p:spTree>
  </p:cSld>
  <p:clrMapOvr>
    <a:masterClrMapping/>
  </p:clrMapOvr>
  <p:transition>
    <p:fade/>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6896" r="0" b="6853"/>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7820939" y="7498014"/>
            <a:ext cx="2646121" cy="608608"/>
          </a:xfrm>
          <a:prstGeom prst="rect">
            <a:avLst/>
          </a:prstGeom>
        </p:spPr>
      </p:pic>
      <p:pic>
        <p:nvPicPr>
          <p:cNvPr name="Picture 4" id="4"/>
          <p:cNvPicPr>
            <a:picLocks noChangeAspect="true"/>
          </p:cNvPicPr>
          <p:nvPr/>
        </p:nvPicPr>
        <p:blipFill>
          <a:blip r:embed="rId4"/>
          <a:srcRect l="0" t="0" r="0" b="0"/>
          <a:stretch>
            <a:fillRect/>
          </a:stretch>
        </p:blipFill>
        <p:spPr>
          <a:xfrm flipH="false" flipV="false" rot="0">
            <a:off x="7155367" y="1028700"/>
            <a:ext cx="3977266" cy="3440335"/>
          </a:xfrm>
          <a:prstGeom prst="rect">
            <a:avLst/>
          </a:prstGeom>
        </p:spPr>
      </p:pic>
      <p:grpSp>
        <p:nvGrpSpPr>
          <p:cNvPr name="Group 5" id="5"/>
          <p:cNvGrpSpPr/>
          <p:nvPr/>
        </p:nvGrpSpPr>
        <p:grpSpPr>
          <a:xfrm rot="0">
            <a:off x="6457712" y="3942132"/>
            <a:ext cx="5372576" cy="3737904"/>
            <a:chOff x="0" y="0"/>
            <a:chExt cx="1035811" cy="720653"/>
          </a:xfrm>
        </p:grpSpPr>
        <p:sp>
          <p:nvSpPr>
            <p:cNvPr name="Freeform 6" id="6"/>
            <p:cNvSpPr/>
            <p:nvPr/>
          </p:nvSpPr>
          <p:spPr>
            <a:xfrm>
              <a:off x="0" y="0"/>
              <a:ext cx="1035811" cy="720653"/>
            </a:xfrm>
            <a:custGeom>
              <a:avLst/>
              <a:gdLst/>
              <a:ahLst/>
              <a:cxnLst/>
              <a:rect r="r" b="b" t="t" l="l"/>
              <a:pathLst>
                <a:path h="720653" w="1035811">
                  <a:moveTo>
                    <a:pt x="0" y="0"/>
                  </a:moveTo>
                  <a:lnTo>
                    <a:pt x="1035811" y="0"/>
                  </a:lnTo>
                  <a:lnTo>
                    <a:pt x="1035811" y="720653"/>
                  </a:lnTo>
                  <a:lnTo>
                    <a:pt x="0" y="720653"/>
                  </a:lnTo>
                  <a:close/>
                </a:path>
              </a:pathLst>
            </a:custGeom>
            <a:solidFill>
              <a:srgbClr val="FF7557"/>
            </a:solidFill>
          </p:spPr>
        </p:sp>
        <p:sp>
          <p:nvSpPr>
            <p:cNvPr name="TextBox 7" id="7"/>
            <p:cNvSpPr txBox="true"/>
            <p:nvPr/>
          </p:nvSpPr>
          <p:spPr>
            <a:xfrm>
              <a:off x="0" y="-66675"/>
              <a:ext cx="812800" cy="879475"/>
            </a:xfrm>
            <a:prstGeom prst="rect">
              <a:avLst/>
            </a:prstGeom>
          </p:spPr>
          <p:txBody>
            <a:bodyPr anchor="ctr" rtlCol="false" tIns="69397" lIns="69397" bIns="69397" rIns="69397"/>
            <a:lstStyle/>
            <a:p>
              <a:pPr algn="ctr">
                <a:lnSpc>
                  <a:spcPts val="4016"/>
                </a:lnSpc>
              </a:pPr>
            </a:p>
          </p:txBody>
        </p:sp>
      </p:grpSp>
      <p:sp>
        <p:nvSpPr>
          <p:cNvPr name="TextBox 8" id="8"/>
          <p:cNvSpPr txBox="true"/>
          <p:nvPr/>
        </p:nvSpPr>
        <p:spPr>
          <a:xfrm rot="0">
            <a:off x="8180441" y="2094745"/>
            <a:ext cx="1927117" cy="1597495"/>
          </a:xfrm>
          <a:prstGeom prst="rect">
            <a:avLst/>
          </a:prstGeom>
        </p:spPr>
        <p:txBody>
          <a:bodyPr anchor="t" rtlCol="false" tIns="0" lIns="0" bIns="0" rIns="0">
            <a:spAutoFit/>
          </a:bodyPr>
          <a:lstStyle/>
          <a:p>
            <a:pPr algn="ctr" marL="0" indent="0" lvl="0">
              <a:lnSpc>
                <a:spcPts val="13195"/>
              </a:lnSpc>
              <a:spcBef>
                <a:spcPct val="0"/>
              </a:spcBef>
            </a:pPr>
            <a:r>
              <a:rPr lang="en-US" sz="9425" u="none">
                <a:solidFill>
                  <a:srgbClr val="3F76BF"/>
                </a:solidFill>
                <a:latin typeface="Anton"/>
              </a:rPr>
              <a:t>2.</a:t>
            </a:r>
          </a:p>
        </p:txBody>
      </p:sp>
      <p:sp>
        <p:nvSpPr>
          <p:cNvPr name="TextBox 9" id="9"/>
          <p:cNvSpPr txBox="true"/>
          <p:nvPr/>
        </p:nvSpPr>
        <p:spPr>
          <a:xfrm rot="0">
            <a:off x="6735002" y="4382334"/>
            <a:ext cx="4817996" cy="2857500"/>
          </a:xfrm>
          <a:prstGeom prst="rect">
            <a:avLst/>
          </a:prstGeom>
        </p:spPr>
        <p:txBody>
          <a:bodyPr anchor="t" rtlCol="false" tIns="0" lIns="0" bIns="0" rIns="0">
            <a:spAutoFit/>
          </a:bodyPr>
          <a:lstStyle/>
          <a:p>
            <a:pPr algn="ctr" marL="0" indent="0" lvl="0">
              <a:lnSpc>
                <a:spcPts val="11310"/>
              </a:lnSpc>
            </a:pPr>
            <a:r>
              <a:rPr lang="en-US" sz="9425">
                <a:solidFill>
                  <a:srgbClr val="FFFFFF"/>
                </a:solidFill>
                <a:latin typeface="Anton"/>
              </a:rPr>
              <a:t>OUR PROJECTS</a:t>
            </a:r>
          </a:p>
        </p:txBody>
      </p:sp>
      <p:pic>
        <p:nvPicPr>
          <p:cNvPr name="Picture 10" id="10"/>
          <p:cNvPicPr>
            <a:picLocks noChangeAspect="true"/>
          </p:cNvPicPr>
          <p:nvPr/>
        </p:nvPicPr>
        <p:blipFill>
          <a:blip r:embed="rId5"/>
          <a:srcRect l="0" t="0" r="0" b="0"/>
          <a:stretch>
            <a:fillRect/>
          </a:stretch>
        </p:blipFill>
        <p:spPr>
          <a:xfrm flipH="false" flipV="false" rot="0">
            <a:off x="1638423" y="7828260"/>
            <a:ext cx="1702763" cy="1702763"/>
          </a:xfrm>
          <a:prstGeom prst="rect">
            <a:avLst/>
          </a:prstGeom>
        </p:spPr>
      </p:pic>
      <p:pic>
        <p:nvPicPr>
          <p:cNvPr name="Picture 11" id="11"/>
          <p:cNvPicPr>
            <a:picLocks noChangeAspect="true"/>
          </p:cNvPicPr>
          <p:nvPr/>
        </p:nvPicPr>
        <p:blipFill>
          <a:blip r:embed="rId6"/>
          <a:srcRect l="0" t="0" r="0" b="0"/>
          <a:stretch>
            <a:fillRect/>
          </a:stretch>
        </p:blipFill>
        <p:spPr>
          <a:xfrm flipH="false" flipV="false" rot="0">
            <a:off x="-4888414" y="-4114800"/>
            <a:ext cx="8229600" cy="8229600"/>
          </a:xfrm>
          <a:prstGeom prst="rect">
            <a:avLst/>
          </a:prstGeom>
        </p:spPr>
      </p:pic>
      <p:pic>
        <p:nvPicPr>
          <p:cNvPr name="Picture 12" id="12"/>
          <p:cNvPicPr>
            <a:picLocks noChangeAspect="true"/>
          </p:cNvPicPr>
          <p:nvPr/>
        </p:nvPicPr>
        <p:blipFill>
          <a:blip r:embed="rId7"/>
          <a:srcRect l="0" t="0" r="0" b="0"/>
          <a:stretch>
            <a:fillRect/>
          </a:stretch>
        </p:blipFill>
        <p:spPr>
          <a:xfrm flipH="false" flipV="false" rot="0">
            <a:off x="15648696" y="2808401"/>
            <a:ext cx="5285581" cy="4043469"/>
          </a:xfrm>
          <a:prstGeom prst="rect">
            <a:avLst/>
          </a:prstGeom>
        </p:spPr>
      </p:pic>
      <p:pic>
        <p:nvPicPr>
          <p:cNvPr name="Picture 13" id="13"/>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3397169" y="157680"/>
            <a:ext cx="5532815" cy="5301443"/>
          </a:xfrm>
          <a:prstGeom prst="rect">
            <a:avLst/>
          </a:prstGeom>
        </p:spPr>
      </p:pic>
    </p:spTree>
  </p:cSld>
  <p:clrMapOvr>
    <a:masterClrMapping/>
  </p:clrMapOvr>
  <p:transition>
    <p:fade/>
  </p:transition>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8447" r="0" b="5302"/>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3097873">
            <a:off x="-2747523" y="-2654108"/>
            <a:ext cx="8754894" cy="8229600"/>
          </a:xfrm>
          <a:prstGeom prst="rect">
            <a:avLst/>
          </a:prstGeom>
        </p:spPr>
      </p:pic>
      <p:grpSp>
        <p:nvGrpSpPr>
          <p:cNvPr name="Group 4" id="4"/>
          <p:cNvGrpSpPr/>
          <p:nvPr/>
        </p:nvGrpSpPr>
        <p:grpSpPr>
          <a:xfrm rot="-261572">
            <a:off x="-837041" y="1530771"/>
            <a:ext cx="11380917" cy="7225459"/>
            <a:chOff x="0" y="0"/>
            <a:chExt cx="2997443" cy="1903001"/>
          </a:xfrm>
        </p:grpSpPr>
        <p:sp>
          <p:nvSpPr>
            <p:cNvPr name="Freeform 5" id="5"/>
            <p:cNvSpPr/>
            <p:nvPr/>
          </p:nvSpPr>
          <p:spPr>
            <a:xfrm>
              <a:off x="0" y="0"/>
              <a:ext cx="2997443" cy="1903001"/>
            </a:xfrm>
            <a:custGeom>
              <a:avLst/>
              <a:gdLst/>
              <a:ahLst/>
              <a:cxnLst/>
              <a:rect r="r" b="b" t="t" l="l"/>
              <a:pathLst>
                <a:path h="1903001" w="2997443">
                  <a:moveTo>
                    <a:pt x="0" y="0"/>
                  </a:moveTo>
                  <a:lnTo>
                    <a:pt x="2997443" y="0"/>
                  </a:lnTo>
                  <a:lnTo>
                    <a:pt x="2997443" y="1903001"/>
                  </a:lnTo>
                  <a:lnTo>
                    <a:pt x="0" y="1903001"/>
                  </a:lnTo>
                  <a:close/>
                </a:path>
              </a:pathLst>
            </a:custGeom>
            <a:solidFill>
              <a:srgbClr val="FF7557"/>
            </a:solidFill>
          </p:spPr>
        </p:sp>
        <p:sp>
          <p:nvSpPr>
            <p:cNvPr name="TextBox 6" id="6"/>
            <p:cNvSpPr txBox="true"/>
            <p:nvPr/>
          </p:nvSpPr>
          <p:spPr>
            <a:xfrm>
              <a:off x="0" y="-57150"/>
              <a:ext cx="812800" cy="869950"/>
            </a:xfrm>
            <a:prstGeom prst="rect">
              <a:avLst/>
            </a:prstGeom>
          </p:spPr>
          <p:txBody>
            <a:bodyPr anchor="ctr" rtlCol="false" tIns="50800" lIns="50800" bIns="50800" rIns="50800"/>
            <a:lstStyle/>
            <a:p>
              <a:pPr algn="l" marL="0" indent="0" lvl="0">
                <a:lnSpc>
                  <a:spcPts val="4339"/>
                </a:lnSpc>
                <a:spcBef>
                  <a:spcPct val="0"/>
                </a:spcBef>
              </a:pPr>
            </a:p>
          </p:txBody>
        </p:sp>
      </p:grpSp>
      <p:grpSp>
        <p:nvGrpSpPr>
          <p:cNvPr name="Group 7" id="7"/>
          <p:cNvGrpSpPr/>
          <p:nvPr/>
        </p:nvGrpSpPr>
        <p:grpSpPr>
          <a:xfrm rot="0">
            <a:off x="9144000" y="0"/>
            <a:ext cx="9144000" cy="10287000"/>
            <a:chOff x="0" y="0"/>
            <a:chExt cx="12192000" cy="13716000"/>
          </a:xfrm>
        </p:grpSpPr>
        <p:pic>
          <p:nvPicPr>
            <p:cNvPr name="Picture 8" id="8"/>
            <p:cNvPicPr>
              <a:picLocks noChangeAspect="true"/>
            </p:cNvPicPr>
            <p:nvPr/>
          </p:nvPicPr>
          <p:blipFill>
            <a:blip r:embed="rId4"/>
            <a:srcRect l="20388" t="0" r="20388" b="0"/>
            <a:stretch>
              <a:fillRect/>
            </a:stretch>
          </p:blipFill>
          <p:spPr>
            <a:xfrm>
              <a:off x="0" y="0"/>
              <a:ext cx="12192000" cy="13716000"/>
            </a:xfrm>
            <a:prstGeom prst="rect">
              <a:avLst/>
            </a:prstGeom>
          </p:spPr>
        </p:pic>
      </p:grpSp>
      <p:grpSp>
        <p:nvGrpSpPr>
          <p:cNvPr name="Group 9" id="9"/>
          <p:cNvGrpSpPr/>
          <p:nvPr/>
        </p:nvGrpSpPr>
        <p:grpSpPr>
          <a:xfrm rot="0">
            <a:off x="1028700" y="2513014"/>
            <a:ext cx="6904302" cy="5260971"/>
            <a:chOff x="0" y="0"/>
            <a:chExt cx="9205737" cy="7014628"/>
          </a:xfrm>
        </p:grpSpPr>
        <p:sp>
          <p:nvSpPr>
            <p:cNvPr name="TextBox 10" id="10"/>
            <p:cNvSpPr txBox="true"/>
            <p:nvPr/>
          </p:nvSpPr>
          <p:spPr>
            <a:xfrm rot="0">
              <a:off x="74486" y="-133350"/>
              <a:ext cx="9056765"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YOUR PROJECT</a:t>
              </a:r>
            </a:p>
          </p:txBody>
        </p:sp>
        <p:sp>
          <p:nvSpPr>
            <p:cNvPr name="TextBox 11" id="11"/>
            <p:cNvSpPr txBox="true"/>
            <p:nvPr/>
          </p:nvSpPr>
          <p:spPr>
            <a:xfrm rot="0">
              <a:off x="941116" y="5614752"/>
              <a:ext cx="7323504" cy="1399876"/>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YEAR: 2022</a:t>
              </a:r>
            </a:p>
            <a:p>
              <a:pPr algn="ctr" marL="0" indent="0" lvl="0">
                <a:lnSpc>
                  <a:spcPts val="4339"/>
                </a:lnSpc>
                <a:spcBef>
                  <a:spcPct val="0"/>
                </a:spcBef>
              </a:pPr>
              <a:r>
                <a:rPr lang="en-US" sz="3099" u="none">
                  <a:solidFill>
                    <a:srgbClr val="FFFFFF"/>
                  </a:solidFill>
                  <a:latin typeface="Anton Bold"/>
                </a:rPr>
                <a:t>ROLE: WRITE YOUR ROLE</a:t>
              </a:r>
            </a:p>
          </p:txBody>
        </p:sp>
        <p:sp>
          <p:nvSpPr>
            <p:cNvPr name="TextBox 12" id="12"/>
            <p:cNvSpPr txBox="true"/>
            <p:nvPr/>
          </p:nvSpPr>
          <p:spPr>
            <a:xfrm rot="0">
              <a:off x="0" y="2281788"/>
              <a:ext cx="9205737" cy="245256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Presentations are communication tools that can be used as demonstrations, lectures, speeches, reports, and more. It is mostly presented before an audience. It serves a variety of purposes, making presentations powerful tools for convincing and teaching.</a:t>
              </a:r>
            </a:p>
          </p:txBody>
        </p:sp>
      </p:grpSp>
      <p:pic>
        <p:nvPicPr>
          <p:cNvPr name="Picture 13" id="13"/>
          <p:cNvPicPr>
            <a:picLocks noChangeAspect="true"/>
          </p:cNvPicPr>
          <p:nvPr/>
        </p:nvPicPr>
        <p:blipFill>
          <a:blip r:embed="rId5"/>
          <a:srcRect l="0" t="0" r="0" b="0"/>
          <a:stretch>
            <a:fillRect/>
          </a:stretch>
        </p:blipFill>
        <p:spPr>
          <a:xfrm flipH="false" flipV="false" rot="0">
            <a:off x="7573230" y="7446891"/>
            <a:ext cx="3571356" cy="4058360"/>
          </a:xfrm>
          <a:prstGeom prst="rect">
            <a:avLst/>
          </a:prstGeom>
        </p:spPr>
      </p:pic>
    </p:spTree>
  </p:cSld>
  <p:clrMapOvr>
    <a:masterClrMapping/>
  </p:clrMapOvr>
  <p:transition>
    <p:fade/>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5302" r="0" b="38447"/>
          <a:stretch>
            <a:fillRect/>
          </a:stretch>
        </p:blipFill>
        <p:spPr>
          <a:xfrm>
            <a:off x="0" y="0"/>
            <a:ext cx="18288000" cy="10287000"/>
          </a:xfrm>
          <a:prstGeom prst="rect">
            <a:avLst/>
          </a:prstGeom>
        </p:spPr>
      </p:pic>
      <p:grpSp>
        <p:nvGrpSpPr>
          <p:cNvPr name="Group 3" id="3"/>
          <p:cNvGrpSpPr/>
          <p:nvPr/>
        </p:nvGrpSpPr>
        <p:grpSpPr>
          <a:xfrm rot="0">
            <a:off x="11593097" y="0"/>
            <a:ext cx="6694903" cy="10287000"/>
            <a:chOff x="0" y="0"/>
            <a:chExt cx="8926538" cy="13716000"/>
          </a:xfrm>
        </p:grpSpPr>
        <p:pic>
          <p:nvPicPr>
            <p:cNvPr name="Picture 4" id="4"/>
            <p:cNvPicPr>
              <a:picLocks noChangeAspect="true"/>
            </p:cNvPicPr>
            <p:nvPr/>
          </p:nvPicPr>
          <p:blipFill>
            <a:blip r:embed="rId3"/>
            <a:srcRect l="28279" t="0" r="28279" b="0"/>
            <a:stretch>
              <a:fillRect/>
            </a:stretch>
          </p:blipFill>
          <p:spPr>
            <a:xfrm>
              <a:off x="0" y="0"/>
              <a:ext cx="8926538" cy="13716000"/>
            </a:xfrm>
            <a:prstGeom prst="rect">
              <a:avLst/>
            </a:prstGeom>
          </p:spPr>
        </p:pic>
      </p:grpSp>
      <p:grpSp>
        <p:nvGrpSpPr>
          <p:cNvPr name="Group 5" id="5"/>
          <p:cNvGrpSpPr/>
          <p:nvPr/>
        </p:nvGrpSpPr>
        <p:grpSpPr>
          <a:xfrm rot="0">
            <a:off x="2231153" y="1876431"/>
            <a:ext cx="7461912" cy="1802259"/>
            <a:chOff x="0" y="0"/>
            <a:chExt cx="1965277" cy="474669"/>
          </a:xfrm>
        </p:grpSpPr>
        <p:sp>
          <p:nvSpPr>
            <p:cNvPr name="Freeform 6" id="6"/>
            <p:cNvSpPr/>
            <p:nvPr/>
          </p:nvSpPr>
          <p:spPr>
            <a:xfrm>
              <a:off x="0" y="0"/>
              <a:ext cx="1965277" cy="474669"/>
            </a:xfrm>
            <a:custGeom>
              <a:avLst/>
              <a:gdLst/>
              <a:ahLst/>
              <a:cxnLst/>
              <a:rect r="r" b="b" t="t" l="l"/>
              <a:pathLst>
                <a:path h="474669" w="1965277">
                  <a:moveTo>
                    <a:pt x="0" y="0"/>
                  </a:moveTo>
                  <a:lnTo>
                    <a:pt x="1965277" y="0"/>
                  </a:lnTo>
                  <a:lnTo>
                    <a:pt x="1965277" y="474669"/>
                  </a:lnTo>
                  <a:lnTo>
                    <a:pt x="0" y="474669"/>
                  </a:lnTo>
                  <a:close/>
                </a:path>
              </a:pathLst>
            </a:custGeom>
            <a:solidFill>
              <a:srgbClr val="FF7557"/>
            </a:solidFill>
          </p:spPr>
        </p:sp>
        <p:sp>
          <p:nvSpPr>
            <p:cNvPr name="TextBox 7" id="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8" id="8"/>
          <p:cNvSpPr txBox="true"/>
          <p:nvPr/>
        </p:nvSpPr>
        <p:spPr>
          <a:xfrm rot="0">
            <a:off x="2684035" y="2122262"/>
            <a:ext cx="6556147"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OUR SERVICES</a:t>
            </a:r>
          </a:p>
        </p:txBody>
      </p:sp>
      <p:grpSp>
        <p:nvGrpSpPr>
          <p:cNvPr name="Group 9" id="9"/>
          <p:cNvGrpSpPr/>
          <p:nvPr/>
        </p:nvGrpSpPr>
        <p:grpSpPr>
          <a:xfrm rot="0">
            <a:off x="1219216" y="4674237"/>
            <a:ext cx="9485786" cy="4935625"/>
            <a:chOff x="0" y="0"/>
            <a:chExt cx="12647714" cy="6580834"/>
          </a:xfrm>
        </p:grpSpPr>
        <p:grpSp>
          <p:nvGrpSpPr>
            <p:cNvPr name="Group 10" id="10"/>
            <p:cNvGrpSpPr/>
            <p:nvPr/>
          </p:nvGrpSpPr>
          <p:grpSpPr>
            <a:xfrm rot="0">
              <a:off x="0" y="0"/>
              <a:ext cx="5913887" cy="2993876"/>
              <a:chOff x="0" y="0"/>
              <a:chExt cx="1168175" cy="591383"/>
            </a:xfrm>
          </p:grpSpPr>
          <p:sp>
            <p:nvSpPr>
              <p:cNvPr name="Freeform 11" id="11"/>
              <p:cNvSpPr/>
              <p:nvPr/>
            </p:nvSpPr>
            <p:spPr>
              <a:xfrm>
                <a:off x="0" y="0"/>
                <a:ext cx="1168175" cy="591383"/>
              </a:xfrm>
              <a:custGeom>
                <a:avLst/>
                <a:gdLst/>
                <a:ahLst/>
                <a:cxnLst/>
                <a:rect r="r" b="b" t="t" l="l"/>
                <a:pathLst>
                  <a:path h="591383" w="1168175">
                    <a:moveTo>
                      <a:pt x="0" y="0"/>
                    </a:moveTo>
                    <a:lnTo>
                      <a:pt x="1168175" y="0"/>
                    </a:lnTo>
                    <a:lnTo>
                      <a:pt x="1168175" y="591383"/>
                    </a:lnTo>
                    <a:lnTo>
                      <a:pt x="0" y="591383"/>
                    </a:lnTo>
                    <a:close/>
                  </a:path>
                </a:pathLst>
              </a:custGeom>
              <a:solidFill>
                <a:srgbClr val="3F76BF"/>
              </a:solidFill>
            </p:spPr>
          </p:sp>
          <p:sp>
            <p:nvSpPr>
              <p:cNvPr name="TextBox 12" id="12"/>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3" id="13"/>
            <p:cNvGrpSpPr/>
            <p:nvPr/>
          </p:nvGrpSpPr>
          <p:grpSpPr>
            <a:xfrm rot="0">
              <a:off x="0" y="3586958"/>
              <a:ext cx="5913887" cy="2993876"/>
              <a:chOff x="0" y="0"/>
              <a:chExt cx="1168175" cy="591383"/>
            </a:xfrm>
          </p:grpSpPr>
          <p:sp>
            <p:nvSpPr>
              <p:cNvPr name="Freeform 14" id="14"/>
              <p:cNvSpPr/>
              <p:nvPr/>
            </p:nvSpPr>
            <p:spPr>
              <a:xfrm>
                <a:off x="0" y="0"/>
                <a:ext cx="1168175" cy="591383"/>
              </a:xfrm>
              <a:custGeom>
                <a:avLst/>
                <a:gdLst/>
                <a:ahLst/>
                <a:cxnLst/>
                <a:rect r="r" b="b" t="t" l="l"/>
                <a:pathLst>
                  <a:path h="591383" w="1168175">
                    <a:moveTo>
                      <a:pt x="0" y="0"/>
                    </a:moveTo>
                    <a:lnTo>
                      <a:pt x="1168175" y="0"/>
                    </a:lnTo>
                    <a:lnTo>
                      <a:pt x="1168175" y="591383"/>
                    </a:lnTo>
                    <a:lnTo>
                      <a:pt x="0" y="591383"/>
                    </a:lnTo>
                    <a:close/>
                  </a:path>
                </a:pathLst>
              </a:custGeom>
              <a:solidFill>
                <a:srgbClr val="000000"/>
              </a:solidFill>
            </p:spPr>
          </p:sp>
          <p:sp>
            <p:nvSpPr>
              <p:cNvPr name="TextBox 15" id="1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6" id="16"/>
            <p:cNvGrpSpPr/>
            <p:nvPr/>
          </p:nvGrpSpPr>
          <p:grpSpPr>
            <a:xfrm rot="0">
              <a:off x="6733827" y="0"/>
              <a:ext cx="5913887" cy="2993876"/>
              <a:chOff x="0" y="0"/>
              <a:chExt cx="1168175" cy="591383"/>
            </a:xfrm>
          </p:grpSpPr>
          <p:sp>
            <p:nvSpPr>
              <p:cNvPr name="Freeform 17" id="17"/>
              <p:cNvSpPr/>
              <p:nvPr/>
            </p:nvSpPr>
            <p:spPr>
              <a:xfrm>
                <a:off x="0" y="0"/>
                <a:ext cx="1168175" cy="591383"/>
              </a:xfrm>
              <a:custGeom>
                <a:avLst/>
                <a:gdLst/>
                <a:ahLst/>
                <a:cxnLst/>
                <a:rect r="r" b="b" t="t" l="l"/>
                <a:pathLst>
                  <a:path h="591383" w="1168175">
                    <a:moveTo>
                      <a:pt x="0" y="0"/>
                    </a:moveTo>
                    <a:lnTo>
                      <a:pt x="1168175" y="0"/>
                    </a:lnTo>
                    <a:lnTo>
                      <a:pt x="1168175" y="591383"/>
                    </a:lnTo>
                    <a:lnTo>
                      <a:pt x="0" y="591383"/>
                    </a:lnTo>
                    <a:close/>
                  </a:path>
                </a:pathLst>
              </a:custGeom>
              <a:solidFill>
                <a:srgbClr val="0DBF6A"/>
              </a:solidFill>
            </p:spPr>
          </p:sp>
          <p:sp>
            <p:nvSpPr>
              <p:cNvPr name="TextBox 18" id="18"/>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9" id="19"/>
            <p:cNvGrpSpPr/>
            <p:nvPr/>
          </p:nvGrpSpPr>
          <p:grpSpPr>
            <a:xfrm rot="0">
              <a:off x="6733827" y="3586958"/>
              <a:ext cx="5913887" cy="2993876"/>
              <a:chOff x="0" y="0"/>
              <a:chExt cx="1168175" cy="591383"/>
            </a:xfrm>
          </p:grpSpPr>
          <p:sp>
            <p:nvSpPr>
              <p:cNvPr name="Freeform 20" id="20"/>
              <p:cNvSpPr/>
              <p:nvPr/>
            </p:nvSpPr>
            <p:spPr>
              <a:xfrm>
                <a:off x="0" y="0"/>
                <a:ext cx="1168175" cy="591383"/>
              </a:xfrm>
              <a:custGeom>
                <a:avLst/>
                <a:gdLst/>
                <a:ahLst/>
                <a:cxnLst/>
                <a:rect r="r" b="b" t="t" l="l"/>
                <a:pathLst>
                  <a:path h="591383" w="1168175">
                    <a:moveTo>
                      <a:pt x="0" y="0"/>
                    </a:moveTo>
                    <a:lnTo>
                      <a:pt x="1168175" y="0"/>
                    </a:lnTo>
                    <a:lnTo>
                      <a:pt x="1168175" y="591383"/>
                    </a:lnTo>
                    <a:lnTo>
                      <a:pt x="0" y="591383"/>
                    </a:lnTo>
                    <a:close/>
                  </a:path>
                </a:pathLst>
              </a:custGeom>
              <a:solidFill>
                <a:srgbClr val="FF7557"/>
              </a:solidFill>
            </p:spPr>
          </p:sp>
          <p:sp>
            <p:nvSpPr>
              <p:cNvPr name="TextBox 21" id="21"/>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22" id="22"/>
            <p:cNvSpPr txBox="true"/>
            <p:nvPr/>
          </p:nvSpPr>
          <p:spPr>
            <a:xfrm rot="0">
              <a:off x="1018426" y="435595"/>
              <a:ext cx="3877035"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OUR SERVICE </a:t>
              </a:r>
            </a:p>
          </p:txBody>
        </p:sp>
        <p:sp>
          <p:nvSpPr>
            <p:cNvPr name="TextBox 23" id="23"/>
            <p:cNvSpPr txBox="true"/>
            <p:nvPr/>
          </p:nvSpPr>
          <p:spPr>
            <a:xfrm rot="0">
              <a:off x="376442" y="1388554"/>
              <a:ext cx="5161003"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a:t>
              </a:r>
            </a:p>
            <a:p>
              <a:pPr algn="ctr" marL="0" indent="0" lvl="0">
                <a:lnSpc>
                  <a:spcPts val="2940"/>
                </a:lnSpc>
                <a:spcBef>
                  <a:spcPct val="0"/>
                </a:spcBef>
              </a:pPr>
              <a:r>
                <a:rPr lang="en-US" sz="2100" u="none">
                  <a:solidFill>
                    <a:srgbClr val="FFFFFF"/>
                  </a:solidFill>
                  <a:latin typeface="Lato"/>
                </a:rPr>
                <a:t>to discuss. </a:t>
              </a:r>
            </a:p>
          </p:txBody>
        </p:sp>
        <p:sp>
          <p:nvSpPr>
            <p:cNvPr name="TextBox 24" id="24"/>
            <p:cNvSpPr txBox="true"/>
            <p:nvPr/>
          </p:nvSpPr>
          <p:spPr>
            <a:xfrm rot="0">
              <a:off x="1018426" y="4022553"/>
              <a:ext cx="3877035"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OUR SERVICE </a:t>
              </a:r>
            </a:p>
          </p:txBody>
        </p:sp>
        <p:sp>
          <p:nvSpPr>
            <p:cNvPr name="TextBox 25" id="25"/>
            <p:cNvSpPr txBox="true"/>
            <p:nvPr/>
          </p:nvSpPr>
          <p:spPr>
            <a:xfrm rot="0">
              <a:off x="376442" y="4975512"/>
              <a:ext cx="5161003"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a:t>
              </a:r>
            </a:p>
            <a:p>
              <a:pPr algn="ctr" marL="0" indent="0" lvl="0">
                <a:lnSpc>
                  <a:spcPts val="2940"/>
                </a:lnSpc>
                <a:spcBef>
                  <a:spcPct val="0"/>
                </a:spcBef>
              </a:pPr>
              <a:r>
                <a:rPr lang="en-US" sz="2100" u="none">
                  <a:solidFill>
                    <a:srgbClr val="FFFFFF"/>
                  </a:solidFill>
                  <a:latin typeface="Lato"/>
                </a:rPr>
                <a:t>to discuss. </a:t>
              </a:r>
            </a:p>
          </p:txBody>
        </p:sp>
        <p:sp>
          <p:nvSpPr>
            <p:cNvPr name="TextBox 26" id="26"/>
            <p:cNvSpPr txBox="true"/>
            <p:nvPr/>
          </p:nvSpPr>
          <p:spPr>
            <a:xfrm rot="0">
              <a:off x="7752253" y="435595"/>
              <a:ext cx="3877035"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OUR SERVICE </a:t>
              </a:r>
            </a:p>
          </p:txBody>
        </p:sp>
        <p:sp>
          <p:nvSpPr>
            <p:cNvPr name="TextBox 27" id="27"/>
            <p:cNvSpPr txBox="true"/>
            <p:nvPr/>
          </p:nvSpPr>
          <p:spPr>
            <a:xfrm rot="0">
              <a:off x="7110269" y="1388554"/>
              <a:ext cx="5161003"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a:t>
              </a:r>
            </a:p>
            <a:p>
              <a:pPr algn="ctr" marL="0" indent="0" lvl="0">
                <a:lnSpc>
                  <a:spcPts val="2940"/>
                </a:lnSpc>
                <a:spcBef>
                  <a:spcPct val="0"/>
                </a:spcBef>
              </a:pPr>
              <a:r>
                <a:rPr lang="en-US" sz="2100" u="none">
                  <a:solidFill>
                    <a:srgbClr val="FFFFFF"/>
                  </a:solidFill>
                  <a:latin typeface="Lato"/>
                </a:rPr>
                <a:t>to discuss. </a:t>
              </a:r>
            </a:p>
          </p:txBody>
        </p:sp>
        <p:sp>
          <p:nvSpPr>
            <p:cNvPr name="TextBox 28" id="28"/>
            <p:cNvSpPr txBox="true"/>
            <p:nvPr/>
          </p:nvSpPr>
          <p:spPr>
            <a:xfrm rot="0">
              <a:off x="7752253" y="4022553"/>
              <a:ext cx="3877035"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OUR SERVICE </a:t>
              </a:r>
            </a:p>
          </p:txBody>
        </p:sp>
        <p:sp>
          <p:nvSpPr>
            <p:cNvPr name="TextBox 29" id="29"/>
            <p:cNvSpPr txBox="true"/>
            <p:nvPr/>
          </p:nvSpPr>
          <p:spPr>
            <a:xfrm rot="0">
              <a:off x="7110269" y="4975512"/>
              <a:ext cx="5161003"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what you want</a:t>
              </a:r>
            </a:p>
            <a:p>
              <a:pPr algn="ctr" marL="0" indent="0" lvl="0">
                <a:lnSpc>
                  <a:spcPts val="2940"/>
                </a:lnSpc>
                <a:spcBef>
                  <a:spcPct val="0"/>
                </a:spcBef>
              </a:pPr>
              <a:r>
                <a:rPr lang="en-US" sz="2100" u="none">
                  <a:solidFill>
                    <a:srgbClr val="FFFFFF"/>
                  </a:solidFill>
                  <a:latin typeface="Lato"/>
                </a:rPr>
                <a:t>to discuss. </a:t>
              </a:r>
            </a:p>
          </p:txBody>
        </p:sp>
      </p:grpSp>
      <p:pic>
        <p:nvPicPr>
          <p:cNvPr name="Picture 30" id="30"/>
          <p:cNvPicPr>
            <a:picLocks noChangeAspect="true"/>
          </p:cNvPicPr>
          <p:nvPr/>
        </p:nvPicPr>
        <p:blipFill>
          <a:blip r:embed="rId4"/>
          <a:srcRect l="0" t="99" r="0" b="99"/>
          <a:stretch>
            <a:fillRect/>
          </a:stretch>
        </p:blipFill>
        <p:spPr>
          <a:xfrm flipH="false" flipV="false" rot="2096316">
            <a:off x="8444761" y="-1316859"/>
            <a:ext cx="5247958" cy="3306214"/>
          </a:xfrm>
          <a:prstGeom prst="rect">
            <a:avLst/>
          </a:prstGeom>
        </p:spPr>
      </p:pic>
      <p:pic>
        <p:nvPicPr>
          <p:cNvPr name="Picture 31" id="31"/>
          <p:cNvPicPr>
            <a:picLocks noChangeAspect="true"/>
          </p:cNvPicPr>
          <p:nvPr/>
        </p:nvPicPr>
        <p:blipFill>
          <a:blip r:embed="rId5"/>
          <a:srcRect l="0" t="0" r="0" b="0"/>
          <a:stretch>
            <a:fillRect/>
          </a:stretch>
        </p:blipFill>
        <p:spPr>
          <a:xfrm flipH="false" flipV="false" rot="0">
            <a:off x="10150693" y="8581122"/>
            <a:ext cx="2539219" cy="2526523"/>
          </a:xfrm>
          <a:prstGeom prst="rect">
            <a:avLst/>
          </a:prstGeom>
        </p:spPr>
      </p:pic>
      <p:pic>
        <p:nvPicPr>
          <p:cNvPr name="Picture 32" id="32"/>
          <p:cNvPicPr>
            <a:picLocks noChangeAspect="true"/>
          </p:cNvPicPr>
          <p:nvPr/>
        </p:nvPicPr>
        <p:blipFill>
          <a:blip r:embed="rId6"/>
          <a:srcRect l="0" t="0" r="0" b="0"/>
          <a:stretch>
            <a:fillRect/>
          </a:stretch>
        </p:blipFill>
        <p:spPr>
          <a:xfrm flipH="false" flipV="false" rot="0">
            <a:off x="-3130731" y="2777560"/>
            <a:ext cx="4711524" cy="2638453"/>
          </a:xfrm>
          <a:prstGeom prst="rect">
            <a:avLst/>
          </a:prstGeom>
        </p:spPr>
      </p:pic>
    </p:spTree>
  </p:cSld>
  <p:clrMapOvr>
    <a:masterClrMapping/>
  </p:clrMapOvr>
  <p:transition>
    <p:fade/>
  </p:transition>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6937" r="0" b="36812"/>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5881098" y="4392067"/>
            <a:ext cx="8229600" cy="8229600"/>
          </a:xfrm>
          <a:prstGeom prst="rect">
            <a:avLst/>
          </a:prstGeom>
        </p:spPr>
      </p:pic>
      <p:pic>
        <p:nvPicPr>
          <p:cNvPr name="Picture 4" id="4"/>
          <p:cNvPicPr>
            <a:picLocks noChangeAspect="true"/>
          </p:cNvPicPr>
          <p:nvPr/>
        </p:nvPicPr>
        <p:blipFill>
          <a:blip r:embed="rId3"/>
          <a:srcRect l="0" t="0" r="0" b="0"/>
          <a:stretch>
            <a:fillRect/>
          </a:stretch>
        </p:blipFill>
        <p:spPr>
          <a:xfrm flipH="false" flipV="false" rot="0">
            <a:off x="14425887" y="-1339134"/>
            <a:ext cx="5355957" cy="5355957"/>
          </a:xfrm>
          <a:prstGeom prst="rect">
            <a:avLst/>
          </a:prstGeom>
        </p:spPr>
      </p:pic>
      <p:grpSp>
        <p:nvGrpSpPr>
          <p:cNvPr name="Group 5" id="5"/>
          <p:cNvGrpSpPr/>
          <p:nvPr/>
        </p:nvGrpSpPr>
        <p:grpSpPr>
          <a:xfrm rot="0">
            <a:off x="666948" y="2675624"/>
            <a:ext cx="9108119" cy="4935752"/>
            <a:chOff x="0" y="0"/>
            <a:chExt cx="2398846" cy="1299951"/>
          </a:xfrm>
        </p:grpSpPr>
        <p:sp>
          <p:nvSpPr>
            <p:cNvPr name="Freeform 6" id="6"/>
            <p:cNvSpPr/>
            <p:nvPr/>
          </p:nvSpPr>
          <p:spPr>
            <a:xfrm>
              <a:off x="0" y="0"/>
              <a:ext cx="2398846" cy="1299951"/>
            </a:xfrm>
            <a:custGeom>
              <a:avLst/>
              <a:gdLst/>
              <a:ahLst/>
              <a:cxnLst/>
              <a:rect r="r" b="b" t="t" l="l"/>
              <a:pathLst>
                <a:path h="1299951" w="2398846">
                  <a:moveTo>
                    <a:pt x="0" y="0"/>
                  </a:moveTo>
                  <a:lnTo>
                    <a:pt x="2398846" y="0"/>
                  </a:lnTo>
                  <a:lnTo>
                    <a:pt x="2398846" y="1299951"/>
                  </a:lnTo>
                  <a:lnTo>
                    <a:pt x="0" y="1299951"/>
                  </a:lnTo>
                  <a:close/>
                </a:path>
              </a:pathLst>
            </a:custGeom>
            <a:solidFill>
              <a:srgbClr val="FF7557"/>
            </a:solidFill>
          </p:spPr>
        </p:sp>
        <p:sp>
          <p:nvSpPr>
            <p:cNvPr name="TextBox 7" id="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8" id="8"/>
          <p:cNvGrpSpPr/>
          <p:nvPr/>
        </p:nvGrpSpPr>
        <p:grpSpPr>
          <a:xfrm rot="0">
            <a:off x="1961105" y="3484926"/>
            <a:ext cx="4462056" cy="3317147"/>
            <a:chOff x="0" y="0"/>
            <a:chExt cx="5949408" cy="4422863"/>
          </a:xfrm>
        </p:grpSpPr>
        <p:sp>
          <p:nvSpPr>
            <p:cNvPr name="TextBox 9" id="9"/>
            <p:cNvSpPr txBox="true"/>
            <p:nvPr/>
          </p:nvSpPr>
          <p:spPr>
            <a:xfrm rot="0">
              <a:off x="0" y="-133350"/>
              <a:ext cx="5329543" cy="3150746"/>
            </a:xfrm>
            <a:prstGeom prst="rect">
              <a:avLst/>
            </a:prstGeom>
          </p:spPr>
          <p:txBody>
            <a:bodyPr anchor="t" rtlCol="false" tIns="0" lIns="0" bIns="0" rIns="0">
              <a:spAutoFit/>
            </a:bodyPr>
            <a:lstStyle/>
            <a:p>
              <a:pPr marL="0" indent="0" lvl="0">
                <a:lnSpc>
                  <a:spcPts val="9659"/>
                </a:lnSpc>
                <a:spcBef>
                  <a:spcPct val="0"/>
                </a:spcBef>
              </a:pPr>
              <a:r>
                <a:rPr lang="en-US" sz="6899" u="none">
                  <a:solidFill>
                    <a:srgbClr val="FFFFFF"/>
                  </a:solidFill>
                  <a:latin typeface="Anton"/>
                </a:rPr>
                <a:t>PHONE</a:t>
              </a:r>
            </a:p>
            <a:p>
              <a:pPr marL="0" indent="0" lvl="0">
                <a:lnSpc>
                  <a:spcPts val="9659"/>
                </a:lnSpc>
                <a:spcBef>
                  <a:spcPct val="0"/>
                </a:spcBef>
              </a:pPr>
              <a:r>
                <a:rPr lang="en-US" sz="6899" u="none">
                  <a:solidFill>
                    <a:srgbClr val="FFFFFF"/>
                  </a:solidFill>
                  <a:latin typeface="Anton"/>
                </a:rPr>
                <a:t>MOCKUP</a:t>
              </a:r>
            </a:p>
          </p:txBody>
        </p:sp>
        <p:sp>
          <p:nvSpPr>
            <p:cNvPr name="TextBox 10" id="10"/>
            <p:cNvSpPr txBox="true"/>
            <p:nvPr/>
          </p:nvSpPr>
          <p:spPr>
            <a:xfrm rot="0">
              <a:off x="0" y="3455934"/>
              <a:ext cx="5949408" cy="966929"/>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FFFFFF"/>
                  </a:solidFill>
                  <a:latin typeface="Lato"/>
                </a:rPr>
                <a:t>What can you say about your projects? Share it here!</a:t>
              </a:r>
            </a:p>
          </p:txBody>
        </p:sp>
      </p:grpSp>
      <p:pic>
        <p:nvPicPr>
          <p:cNvPr name="Picture 11" id="11"/>
          <p:cNvPicPr>
            <a:picLocks noChangeAspect="true"/>
          </p:cNvPicPr>
          <p:nvPr/>
        </p:nvPicPr>
        <p:blipFill>
          <a:blip r:embed="rId4"/>
          <a:srcRect l="0" t="0" r="0" b="4147"/>
          <a:stretch>
            <a:fillRect/>
          </a:stretch>
        </p:blipFill>
        <p:spPr>
          <a:xfrm flipH="false" flipV="false" rot="0">
            <a:off x="8053077" y="1047064"/>
            <a:ext cx="3670350" cy="7999970"/>
          </a:xfrm>
          <a:prstGeom prst="rect">
            <a:avLst/>
          </a:prstGeom>
        </p:spPr>
      </p:pic>
      <p:pic>
        <p:nvPicPr>
          <p:cNvPr name="Picture 12" id="12"/>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7845666" y="893828"/>
            <a:ext cx="4300465" cy="8499344"/>
          </a:xfrm>
          <a:prstGeom prst="rect">
            <a:avLst/>
          </a:prstGeom>
        </p:spPr>
      </p:pic>
      <p:pic>
        <p:nvPicPr>
          <p:cNvPr name="Picture 13" id="13"/>
          <p:cNvPicPr>
            <a:picLocks noChangeAspect="true"/>
          </p:cNvPicPr>
          <p:nvPr/>
        </p:nvPicPr>
        <p:blipFill>
          <a:blip r:embed="rId7"/>
          <a:srcRect l="0" t="0" r="0" b="36666"/>
          <a:stretch>
            <a:fillRect/>
          </a:stretch>
        </p:blipFill>
        <p:spPr>
          <a:xfrm flipH="false" flipV="false" rot="0">
            <a:off x="13500181" y="1087575"/>
            <a:ext cx="3603685" cy="7959459"/>
          </a:xfrm>
          <a:prstGeom prst="rect">
            <a:avLst/>
          </a:prstGeom>
        </p:spPr>
      </p:pic>
      <p:pic>
        <p:nvPicPr>
          <p:cNvPr name="Picture 14" id="14"/>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13254412" y="893828"/>
            <a:ext cx="4300465" cy="8499344"/>
          </a:xfrm>
          <a:prstGeom prst="rect">
            <a:avLst/>
          </a:prstGeom>
        </p:spPr>
      </p:pic>
      <p:pic>
        <p:nvPicPr>
          <p:cNvPr name="Picture 15" id="15"/>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3154147" y="7217823"/>
            <a:ext cx="5532815" cy="5301443"/>
          </a:xfrm>
          <a:prstGeom prst="rect">
            <a:avLst/>
          </a:prstGeom>
        </p:spPr>
      </p:pic>
    </p:spTree>
  </p:cSld>
  <p:clrMapOvr>
    <a:masterClrMapping/>
  </p:clrMapOvr>
  <p:transition>
    <p:fade/>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3135" r="0" b="10614"/>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3166194">
            <a:off x="-1622716" y="81110"/>
            <a:ext cx="8754894" cy="8229600"/>
          </a:xfrm>
          <a:prstGeom prst="rect">
            <a:avLst/>
          </a:prstGeom>
        </p:spPr>
      </p:pic>
      <p:grpSp>
        <p:nvGrpSpPr>
          <p:cNvPr name="Group 4" id="4"/>
          <p:cNvGrpSpPr/>
          <p:nvPr/>
        </p:nvGrpSpPr>
        <p:grpSpPr>
          <a:xfrm rot="0">
            <a:off x="4396346" y="2804464"/>
            <a:ext cx="9495308" cy="4678071"/>
            <a:chOff x="0" y="0"/>
            <a:chExt cx="12660411" cy="6237428"/>
          </a:xfrm>
        </p:grpSpPr>
        <p:pic>
          <p:nvPicPr>
            <p:cNvPr name="Picture 5" id="5"/>
            <p:cNvPicPr>
              <a:picLocks noChangeAspect="true"/>
            </p:cNvPicPr>
            <p:nvPr/>
          </p:nvPicPr>
          <p:blipFill>
            <a:blip r:embed="rId4"/>
            <a:srcRect l="0" t="0" r="0" b="0"/>
            <a:stretch>
              <a:fillRect/>
            </a:stretch>
          </p:blipFill>
          <p:spPr>
            <a:xfrm flipH="false" flipV="false" rot="0">
              <a:off x="4566125" y="5425951"/>
              <a:ext cx="3528162" cy="811477"/>
            </a:xfrm>
            <a:prstGeom prst="rect">
              <a:avLst/>
            </a:prstGeom>
          </p:spPr>
        </p:pic>
        <p:grpSp>
          <p:nvGrpSpPr>
            <p:cNvPr name="Group 6" id="6"/>
            <p:cNvGrpSpPr/>
            <p:nvPr/>
          </p:nvGrpSpPr>
          <p:grpSpPr>
            <a:xfrm rot="0">
              <a:off x="465879" y="3273090"/>
              <a:ext cx="11728654" cy="2558599"/>
              <a:chOff x="0" y="0"/>
              <a:chExt cx="1695928" cy="369966"/>
            </a:xfrm>
          </p:grpSpPr>
          <p:sp>
            <p:nvSpPr>
              <p:cNvPr name="Freeform 7" id="7"/>
              <p:cNvSpPr/>
              <p:nvPr/>
            </p:nvSpPr>
            <p:spPr>
              <a:xfrm>
                <a:off x="0" y="0"/>
                <a:ext cx="1695928" cy="369966"/>
              </a:xfrm>
              <a:custGeom>
                <a:avLst/>
                <a:gdLst/>
                <a:ahLst/>
                <a:cxnLst/>
                <a:rect r="r" b="b" t="t" l="l"/>
                <a:pathLst>
                  <a:path h="369966" w="1695928">
                    <a:moveTo>
                      <a:pt x="0" y="0"/>
                    </a:moveTo>
                    <a:lnTo>
                      <a:pt x="1695928" y="0"/>
                    </a:lnTo>
                    <a:lnTo>
                      <a:pt x="1695928" y="369966"/>
                    </a:lnTo>
                    <a:lnTo>
                      <a:pt x="0" y="369966"/>
                    </a:lnTo>
                    <a:close/>
                  </a:path>
                </a:pathLst>
              </a:custGeom>
              <a:solidFill>
                <a:srgbClr val="FF7557"/>
              </a:solidFill>
            </p:spPr>
          </p:sp>
          <p:sp>
            <p:nvSpPr>
              <p:cNvPr name="TextBox 8" id="8"/>
              <p:cNvSpPr txBox="true"/>
              <p:nvPr/>
            </p:nvSpPr>
            <p:spPr>
              <a:xfrm>
                <a:off x="0" y="-66675"/>
                <a:ext cx="812800" cy="879475"/>
              </a:xfrm>
              <a:prstGeom prst="rect">
                <a:avLst/>
              </a:prstGeom>
            </p:spPr>
            <p:txBody>
              <a:bodyPr anchor="ctr" rtlCol="false" tIns="69397" lIns="69397" bIns="69397" rIns="69397"/>
              <a:lstStyle/>
              <a:p>
                <a:pPr algn="ctr">
                  <a:lnSpc>
                    <a:spcPts val="4016"/>
                  </a:lnSpc>
                </a:pPr>
              </a:p>
            </p:txBody>
          </p:sp>
        </p:grpSp>
        <p:pic>
          <p:nvPicPr>
            <p:cNvPr name="Picture 9" id="9"/>
            <p:cNvPicPr>
              <a:picLocks noChangeAspect="true"/>
            </p:cNvPicPr>
            <p:nvPr/>
          </p:nvPicPr>
          <p:blipFill>
            <a:blip r:embed="rId5"/>
            <a:srcRect l="112" t="0" r="112" b="0"/>
            <a:stretch>
              <a:fillRect/>
            </a:stretch>
          </p:blipFill>
          <p:spPr>
            <a:xfrm flipH="false" flipV="false" rot="0">
              <a:off x="3996646" y="0"/>
              <a:ext cx="4667119" cy="3461446"/>
            </a:xfrm>
            <a:prstGeom prst="rect">
              <a:avLst/>
            </a:prstGeom>
          </p:spPr>
        </p:pic>
        <p:sp>
          <p:nvSpPr>
            <p:cNvPr name="TextBox 10" id="10"/>
            <p:cNvSpPr txBox="true"/>
            <p:nvPr/>
          </p:nvSpPr>
          <p:spPr>
            <a:xfrm rot="0">
              <a:off x="5045461" y="867059"/>
              <a:ext cx="2569489" cy="2072844"/>
            </a:xfrm>
            <a:prstGeom prst="rect">
              <a:avLst/>
            </a:prstGeom>
          </p:spPr>
          <p:txBody>
            <a:bodyPr anchor="t" rtlCol="false" tIns="0" lIns="0" bIns="0" rIns="0">
              <a:spAutoFit/>
            </a:bodyPr>
            <a:lstStyle/>
            <a:p>
              <a:pPr algn="ctr" marL="0" indent="0" lvl="0">
                <a:lnSpc>
                  <a:spcPts val="13195"/>
                </a:lnSpc>
                <a:spcBef>
                  <a:spcPct val="0"/>
                </a:spcBef>
              </a:pPr>
              <a:r>
                <a:rPr lang="en-US" sz="9425">
                  <a:solidFill>
                    <a:srgbClr val="FFFFFF"/>
                  </a:solidFill>
                  <a:latin typeface="Anton"/>
                </a:rPr>
                <a:t>3</a:t>
              </a:r>
              <a:r>
                <a:rPr lang="en-US" sz="9425" u="none">
                  <a:solidFill>
                    <a:srgbClr val="FFFFFF"/>
                  </a:solidFill>
                  <a:latin typeface="Anton"/>
                </a:rPr>
                <a:t>.</a:t>
              </a:r>
            </a:p>
          </p:txBody>
        </p:sp>
        <p:sp>
          <p:nvSpPr>
            <p:cNvPr name="TextBox 11" id="11"/>
            <p:cNvSpPr txBox="true"/>
            <p:nvPr/>
          </p:nvSpPr>
          <p:spPr>
            <a:xfrm rot="0">
              <a:off x="0" y="3540568"/>
              <a:ext cx="12660411" cy="2074736"/>
            </a:xfrm>
            <a:prstGeom prst="rect">
              <a:avLst/>
            </a:prstGeom>
          </p:spPr>
          <p:txBody>
            <a:bodyPr anchor="t" rtlCol="false" tIns="0" lIns="0" bIns="0" rIns="0">
              <a:spAutoFit/>
            </a:bodyPr>
            <a:lstStyle/>
            <a:p>
              <a:pPr algn="ctr" marL="0" indent="0" lvl="0">
                <a:lnSpc>
                  <a:spcPts val="13195"/>
                </a:lnSpc>
                <a:spcBef>
                  <a:spcPct val="0"/>
                </a:spcBef>
              </a:pPr>
              <a:r>
                <a:rPr lang="en-US" sz="9425">
                  <a:solidFill>
                    <a:srgbClr val="FFFFFF"/>
                  </a:solidFill>
                  <a:latin typeface="Anton"/>
                </a:rPr>
                <a:t>STATS &amp; NUMBERS</a:t>
              </a:r>
            </a:p>
          </p:txBody>
        </p:sp>
      </p:grpSp>
      <p:pic>
        <p:nvPicPr>
          <p:cNvPr name="Picture 12" id="12"/>
          <p:cNvPicPr>
            <a:picLocks noChangeAspect="true"/>
          </p:cNvPicPr>
          <p:nvPr/>
        </p:nvPicPr>
        <p:blipFill>
          <a:blip r:embed="rId3"/>
          <a:srcRect l="0" t="0" r="0" b="0"/>
          <a:stretch>
            <a:fillRect/>
          </a:stretch>
        </p:blipFill>
        <p:spPr>
          <a:xfrm flipH="false" flipV="false" rot="0">
            <a:off x="12123405" y="3367736"/>
            <a:ext cx="8754894" cy="8229600"/>
          </a:xfrm>
          <a:prstGeom prst="rect">
            <a:avLst/>
          </a:prstGeom>
        </p:spPr>
      </p:pic>
      <p:pic>
        <p:nvPicPr>
          <p:cNvPr name="Picture 13" id="13"/>
          <p:cNvPicPr>
            <a:picLocks noChangeAspect="true"/>
          </p:cNvPicPr>
          <p:nvPr/>
        </p:nvPicPr>
        <p:blipFill>
          <a:blip r:embed="rId6"/>
          <a:srcRect l="0" t="99" r="0" b="99"/>
          <a:stretch>
            <a:fillRect/>
          </a:stretch>
        </p:blipFill>
        <p:spPr>
          <a:xfrm flipH="false" flipV="false" rot="6362611">
            <a:off x="14864601" y="9062933"/>
            <a:ext cx="5247958" cy="3306214"/>
          </a:xfrm>
          <a:prstGeom prst="rect">
            <a:avLst/>
          </a:prstGeom>
        </p:spPr>
      </p:pic>
      <p:pic>
        <p:nvPicPr>
          <p:cNvPr name="Picture 14" id="14"/>
          <p:cNvPicPr>
            <a:picLocks noChangeAspect="true"/>
          </p:cNvPicPr>
          <p:nvPr/>
        </p:nvPicPr>
        <p:blipFill>
          <a:blip r:embed="rId7"/>
          <a:srcRect l="0" t="0" r="0" b="0"/>
          <a:stretch>
            <a:fillRect/>
          </a:stretch>
        </p:blipFill>
        <p:spPr>
          <a:xfrm flipH="false" flipV="false" rot="0">
            <a:off x="-696488" y="6439336"/>
            <a:ext cx="3815263" cy="2918676"/>
          </a:xfrm>
          <a:prstGeom prst="rect">
            <a:avLst/>
          </a:prstGeom>
        </p:spPr>
      </p:pic>
      <p:pic>
        <p:nvPicPr>
          <p:cNvPr name="Picture 15" id="15"/>
          <p:cNvPicPr>
            <a:picLocks noChangeAspect="true"/>
          </p:cNvPicPr>
          <p:nvPr/>
        </p:nvPicPr>
        <p:blipFill>
          <a:blip r:embed="rId8"/>
          <a:srcRect l="0" t="0" r="0" b="0"/>
          <a:stretch>
            <a:fillRect/>
          </a:stretch>
        </p:blipFill>
        <p:spPr>
          <a:xfrm flipH="false" flipV="false" rot="0">
            <a:off x="763013" y="-484002"/>
            <a:ext cx="4711524" cy="2638453"/>
          </a:xfrm>
          <a:prstGeom prst="rect">
            <a:avLst/>
          </a:prstGeom>
        </p:spPr>
      </p:pic>
      <p:pic>
        <p:nvPicPr>
          <p:cNvPr name="Picture 16" id="16"/>
          <p:cNvPicPr>
            <a:picLocks noChangeAspect="true"/>
          </p:cNvPicPr>
          <p:nvPr/>
        </p:nvPicPr>
        <p:blipFill>
          <a:blip r:embed="rId9">
            <a:extLst>
              <a:ext uri="{28A0092B-C50C-407E-A947-70E740481C1C}">
                <a14:useLocalDpi xmlns:a14="http://schemas.microsoft.com/office/drawing/2010/main" val="0"/>
              </a:ext>
              <a:ext uri="{96DAC541-7B7A-43D3-8B79-37D633B846F1}">
                <asvg:svgBlip xmlns:asvg="http://schemas.microsoft.com/office/drawing/2016/SVG/main" r:embed="rId10"/>
              </a:ext>
            </a:extLst>
          </a:blip>
          <a:srcRect l="0" t="0" r="0" b="0"/>
          <a:stretch>
            <a:fillRect/>
          </a:stretch>
        </p:blipFill>
        <p:spPr>
          <a:xfrm flipH="false" flipV="false" rot="0">
            <a:off x="12897116" y="-2538146"/>
            <a:ext cx="5770650" cy="6160740"/>
          </a:xfrm>
          <a:prstGeom prst="rect">
            <a:avLst/>
          </a:prstGeom>
        </p:spPr>
      </p:pic>
      <p:pic>
        <p:nvPicPr>
          <p:cNvPr name="Picture 17" id="17"/>
          <p:cNvPicPr>
            <a:picLocks noChangeAspect="true"/>
          </p:cNvPicPr>
          <p:nvPr/>
        </p:nvPicPr>
        <p:blipFill>
          <a:blip r:embed="rId11"/>
          <a:srcRect l="0" t="0" r="0" b="0"/>
          <a:stretch>
            <a:fillRect/>
          </a:stretch>
        </p:blipFill>
        <p:spPr>
          <a:xfrm flipH="false" flipV="false" rot="0">
            <a:off x="12188891" y="0"/>
            <a:ext cx="1702763" cy="1702763"/>
          </a:xfrm>
          <a:prstGeom prst="rect">
            <a:avLst/>
          </a:prstGeom>
        </p:spPr>
      </p:pic>
    </p:spTree>
  </p:cSld>
  <p:clrMapOvr>
    <a:masterClrMapping/>
  </p:clrMapOvr>
  <p:transition>
    <p:fade/>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20263" r="0" b="23486"/>
          <a:stretch>
            <a:fillRect/>
          </a:stretch>
        </p:blipFill>
        <p:spPr>
          <a:xfrm>
            <a:off x="0" y="0"/>
            <a:ext cx="18288000" cy="10287000"/>
          </a:xfrm>
          <a:prstGeom prst="rect">
            <a:avLst/>
          </a:prstGeom>
        </p:spPr>
      </p:pic>
      <p:grpSp>
        <p:nvGrpSpPr>
          <p:cNvPr name="Group 3" id="3"/>
          <p:cNvGrpSpPr/>
          <p:nvPr/>
        </p:nvGrpSpPr>
        <p:grpSpPr>
          <a:xfrm rot="0">
            <a:off x="1966565" y="3094314"/>
            <a:ext cx="3671149" cy="6540585"/>
            <a:chOff x="0" y="0"/>
            <a:chExt cx="966887" cy="1722623"/>
          </a:xfrm>
        </p:grpSpPr>
        <p:sp>
          <p:nvSpPr>
            <p:cNvPr name="Freeform 4" id="4"/>
            <p:cNvSpPr/>
            <p:nvPr/>
          </p:nvSpPr>
          <p:spPr>
            <a:xfrm>
              <a:off x="0" y="0"/>
              <a:ext cx="966887" cy="1722623"/>
            </a:xfrm>
            <a:custGeom>
              <a:avLst/>
              <a:gdLst/>
              <a:ahLst/>
              <a:cxnLst/>
              <a:rect r="r" b="b" t="t" l="l"/>
              <a:pathLst>
                <a:path h="1722623" w="966887">
                  <a:moveTo>
                    <a:pt x="0" y="0"/>
                  </a:moveTo>
                  <a:lnTo>
                    <a:pt x="966887" y="0"/>
                  </a:lnTo>
                  <a:lnTo>
                    <a:pt x="966887" y="1722623"/>
                  </a:lnTo>
                  <a:lnTo>
                    <a:pt x="0" y="1722623"/>
                  </a:lnTo>
                  <a:close/>
                </a:path>
              </a:pathLst>
            </a:custGeom>
            <a:solidFill>
              <a:srgbClr val="FF7557"/>
            </a:solidFill>
            <a:ln>
              <a:noFill/>
            </a:ln>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6" id="6"/>
          <p:cNvGrpSpPr/>
          <p:nvPr/>
        </p:nvGrpSpPr>
        <p:grpSpPr>
          <a:xfrm rot="0">
            <a:off x="12646449" y="3094314"/>
            <a:ext cx="3671149" cy="6540585"/>
            <a:chOff x="0" y="0"/>
            <a:chExt cx="966887" cy="1722623"/>
          </a:xfrm>
        </p:grpSpPr>
        <p:sp>
          <p:nvSpPr>
            <p:cNvPr name="Freeform 7" id="7"/>
            <p:cNvSpPr/>
            <p:nvPr/>
          </p:nvSpPr>
          <p:spPr>
            <a:xfrm>
              <a:off x="0" y="0"/>
              <a:ext cx="966887" cy="1722623"/>
            </a:xfrm>
            <a:custGeom>
              <a:avLst/>
              <a:gdLst/>
              <a:ahLst/>
              <a:cxnLst/>
              <a:rect r="r" b="b" t="t" l="l"/>
              <a:pathLst>
                <a:path h="1722623" w="966887">
                  <a:moveTo>
                    <a:pt x="0" y="0"/>
                  </a:moveTo>
                  <a:lnTo>
                    <a:pt x="966887" y="0"/>
                  </a:lnTo>
                  <a:lnTo>
                    <a:pt x="966887" y="1722623"/>
                  </a:lnTo>
                  <a:lnTo>
                    <a:pt x="0" y="1722623"/>
                  </a:lnTo>
                  <a:close/>
                </a:path>
              </a:pathLst>
            </a:custGeom>
            <a:solidFill>
              <a:srgbClr val="0DBF6A"/>
            </a:solidFill>
            <a:ln>
              <a:noFill/>
            </a:ln>
          </p:spPr>
        </p:sp>
        <p:sp>
          <p:nvSpPr>
            <p:cNvPr name="TextBox 8" id="8"/>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9" id="9"/>
          <p:cNvGrpSpPr/>
          <p:nvPr/>
        </p:nvGrpSpPr>
        <p:grpSpPr>
          <a:xfrm rot="0">
            <a:off x="7308426" y="3094314"/>
            <a:ext cx="3671149" cy="6540585"/>
            <a:chOff x="0" y="0"/>
            <a:chExt cx="966887" cy="1722623"/>
          </a:xfrm>
        </p:grpSpPr>
        <p:sp>
          <p:nvSpPr>
            <p:cNvPr name="Freeform 10" id="10"/>
            <p:cNvSpPr/>
            <p:nvPr/>
          </p:nvSpPr>
          <p:spPr>
            <a:xfrm>
              <a:off x="0" y="0"/>
              <a:ext cx="966887" cy="1722623"/>
            </a:xfrm>
            <a:custGeom>
              <a:avLst/>
              <a:gdLst/>
              <a:ahLst/>
              <a:cxnLst/>
              <a:rect r="r" b="b" t="t" l="l"/>
              <a:pathLst>
                <a:path h="1722623" w="966887">
                  <a:moveTo>
                    <a:pt x="0" y="0"/>
                  </a:moveTo>
                  <a:lnTo>
                    <a:pt x="966887" y="0"/>
                  </a:lnTo>
                  <a:lnTo>
                    <a:pt x="966887" y="1722623"/>
                  </a:lnTo>
                  <a:lnTo>
                    <a:pt x="0" y="1722623"/>
                  </a:lnTo>
                  <a:close/>
                </a:path>
              </a:pathLst>
            </a:custGeom>
            <a:solidFill>
              <a:srgbClr val="000000"/>
            </a:solidFill>
            <a:ln>
              <a:noFill/>
            </a:ln>
          </p:spPr>
        </p:sp>
        <p:sp>
          <p:nvSpPr>
            <p:cNvPr name="TextBox 11" id="11"/>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12" id="12"/>
          <p:cNvGrpSpPr/>
          <p:nvPr/>
        </p:nvGrpSpPr>
        <p:grpSpPr>
          <a:xfrm rot="0">
            <a:off x="1966565" y="885092"/>
            <a:ext cx="14354871" cy="1216814"/>
            <a:chOff x="0" y="0"/>
            <a:chExt cx="3780707" cy="320478"/>
          </a:xfrm>
        </p:grpSpPr>
        <p:sp>
          <p:nvSpPr>
            <p:cNvPr name="Freeform 13" id="13"/>
            <p:cNvSpPr/>
            <p:nvPr/>
          </p:nvSpPr>
          <p:spPr>
            <a:xfrm>
              <a:off x="0" y="0"/>
              <a:ext cx="3780707" cy="320478"/>
            </a:xfrm>
            <a:custGeom>
              <a:avLst/>
              <a:gdLst/>
              <a:ahLst/>
              <a:cxnLst/>
              <a:rect r="r" b="b" t="t" l="l"/>
              <a:pathLst>
                <a:path h="320478" w="3780707">
                  <a:moveTo>
                    <a:pt x="0" y="0"/>
                  </a:moveTo>
                  <a:lnTo>
                    <a:pt x="3780707" y="0"/>
                  </a:lnTo>
                  <a:lnTo>
                    <a:pt x="3780707" y="320478"/>
                  </a:lnTo>
                  <a:lnTo>
                    <a:pt x="0" y="320478"/>
                  </a:lnTo>
                  <a:close/>
                </a:path>
              </a:pathLst>
            </a:custGeom>
            <a:solidFill>
              <a:srgbClr val="3F76BF"/>
            </a:solidFill>
          </p:spPr>
        </p:sp>
        <p:sp>
          <p:nvSpPr>
            <p:cNvPr name="TextBox 14" id="14"/>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15" id="15"/>
          <p:cNvPicPr>
            <a:picLocks noChangeAspect="true"/>
          </p:cNvPicPr>
          <p:nvPr/>
        </p:nvPicPr>
        <p:blipFill>
          <a:blip r:embed="rId3"/>
          <a:srcRect l="0" t="757" r="0" b="757"/>
          <a:stretch>
            <a:fillRect/>
          </a:stretch>
        </p:blipFill>
        <p:spPr>
          <a:xfrm flipH="false" flipV="false" rot="0">
            <a:off x="2940214" y="5599675"/>
            <a:ext cx="1723849" cy="373501"/>
          </a:xfrm>
          <a:prstGeom prst="rect">
            <a:avLst/>
          </a:prstGeom>
        </p:spPr>
      </p:pic>
      <p:pic>
        <p:nvPicPr>
          <p:cNvPr name="Picture 16" id="16"/>
          <p:cNvPicPr>
            <a:picLocks noChangeAspect="true"/>
          </p:cNvPicPr>
          <p:nvPr/>
        </p:nvPicPr>
        <p:blipFill>
          <a:blip r:embed="rId3"/>
          <a:srcRect l="0" t="757" r="0" b="757"/>
          <a:stretch>
            <a:fillRect/>
          </a:stretch>
        </p:blipFill>
        <p:spPr>
          <a:xfrm flipH="false" flipV="false" rot="0">
            <a:off x="13620099" y="5599675"/>
            <a:ext cx="1723849" cy="373501"/>
          </a:xfrm>
          <a:prstGeom prst="rect">
            <a:avLst/>
          </a:prstGeom>
        </p:spPr>
      </p:pic>
      <p:pic>
        <p:nvPicPr>
          <p:cNvPr name="Picture 17" id="17"/>
          <p:cNvPicPr>
            <a:picLocks noChangeAspect="true"/>
          </p:cNvPicPr>
          <p:nvPr/>
        </p:nvPicPr>
        <p:blipFill>
          <a:blip r:embed="rId3"/>
          <a:srcRect l="0" t="757" r="0" b="757"/>
          <a:stretch>
            <a:fillRect/>
          </a:stretch>
        </p:blipFill>
        <p:spPr>
          <a:xfrm flipH="false" flipV="false" rot="0">
            <a:off x="8282075" y="5599675"/>
            <a:ext cx="1723849" cy="373501"/>
          </a:xfrm>
          <a:prstGeom prst="rect">
            <a:avLst/>
          </a:prstGeom>
        </p:spPr>
      </p:pic>
      <p:sp>
        <p:nvSpPr>
          <p:cNvPr name="TextBox 18" id="18"/>
          <p:cNvSpPr txBox="true"/>
          <p:nvPr/>
        </p:nvSpPr>
        <p:spPr>
          <a:xfrm rot="0">
            <a:off x="2334025" y="4777299"/>
            <a:ext cx="2936229" cy="521303"/>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MONTHLY</a:t>
            </a:r>
          </a:p>
        </p:txBody>
      </p:sp>
      <p:sp>
        <p:nvSpPr>
          <p:cNvPr name="TextBox 19" id="19"/>
          <p:cNvSpPr txBox="true"/>
          <p:nvPr/>
        </p:nvSpPr>
        <p:spPr>
          <a:xfrm rot="0">
            <a:off x="13013909" y="4777299"/>
            <a:ext cx="2936229" cy="521303"/>
          </a:xfrm>
          <a:prstGeom prst="rect">
            <a:avLst/>
          </a:prstGeom>
        </p:spPr>
        <p:txBody>
          <a:bodyPr anchor="t" rtlCol="false" tIns="0" lIns="0" bIns="0" rIns="0">
            <a:spAutoFit/>
          </a:bodyPr>
          <a:lstStyle/>
          <a:p>
            <a:pPr algn="ctr" marL="0" indent="0" lvl="0">
              <a:lnSpc>
                <a:spcPts val="4339"/>
              </a:lnSpc>
              <a:spcBef>
                <a:spcPct val="0"/>
              </a:spcBef>
            </a:pPr>
            <a:r>
              <a:rPr lang="en-US" sz="3099">
                <a:solidFill>
                  <a:srgbClr val="FFFFFF"/>
                </a:solidFill>
                <a:latin typeface="Anton Bold"/>
              </a:rPr>
              <a:t>YEARLY</a:t>
            </a:r>
          </a:p>
        </p:txBody>
      </p:sp>
      <p:sp>
        <p:nvSpPr>
          <p:cNvPr name="TextBox 20" id="20"/>
          <p:cNvSpPr txBox="true"/>
          <p:nvPr/>
        </p:nvSpPr>
        <p:spPr>
          <a:xfrm rot="0">
            <a:off x="7675885" y="4777299"/>
            <a:ext cx="2936229" cy="521303"/>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MONTHLY</a:t>
            </a:r>
          </a:p>
        </p:txBody>
      </p:sp>
      <p:sp>
        <p:nvSpPr>
          <p:cNvPr name="TextBox 21" id="21"/>
          <p:cNvSpPr txBox="true"/>
          <p:nvPr/>
        </p:nvSpPr>
        <p:spPr>
          <a:xfrm rot="0">
            <a:off x="2149102" y="3537612"/>
            <a:ext cx="3306074"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20$</a:t>
            </a:r>
          </a:p>
        </p:txBody>
      </p:sp>
      <p:sp>
        <p:nvSpPr>
          <p:cNvPr name="TextBox 22" id="22"/>
          <p:cNvSpPr txBox="true"/>
          <p:nvPr/>
        </p:nvSpPr>
        <p:spPr>
          <a:xfrm rot="0">
            <a:off x="12828987" y="3537612"/>
            <a:ext cx="3306074" cy="1177247"/>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30</a:t>
            </a:r>
            <a:r>
              <a:rPr lang="en-US" sz="6899" u="none">
                <a:solidFill>
                  <a:srgbClr val="FFFFFF"/>
                </a:solidFill>
                <a:latin typeface="Anton"/>
              </a:rPr>
              <a:t>0$</a:t>
            </a:r>
          </a:p>
        </p:txBody>
      </p:sp>
      <p:sp>
        <p:nvSpPr>
          <p:cNvPr name="TextBox 23" id="23"/>
          <p:cNvSpPr txBox="true"/>
          <p:nvPr/>
        </p:nvSpPr>
        <p:spPr>
          <a:xfrm rot="0">
            <a:off x="7490963" y="3537612"/>
            <a:ext cx="3306074" cy="1177247"/>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3</a:t>
            </a:r>
            <a:r>
              <a:rPr lang="en-US" sz="6899" u="none">
                <a:solidFill>
                  <a:srgbClr val="FFFFFF"/>
                </a:solidFill>
                <a:latin typeface="Anton"/>
              </a:rPr>
              <a:t>0$</a:t>
            </a:r>
          </a:p>
        </p:txBody>
      </p:sp>
      <p:sp>
        <p:nvSpPr>
          <p:cNvPr name="TextBox 24" id="24"/>
          <p:cNvSpPr txBox="true"/>
          <p:nvPr/>
        </p:nvSpPr>
        <p:spPr>
          <a:xfrm rot="0">
            <a:off x="2149102" y="6302966"/>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25" id="25"/>
          <p:cNvSpPr txBox="true"/>
          <p:nvPr/>
        </p:nvSpPr>
        <p:spPr>
          <a:xfrm rot="0">
            <a:off x="12828987" y="6302966"/>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26" id="26"/>
          <p:cNvSpPr txBox="true"/>
          <p:nvPr/>
        </p:nvSpPr>
        <p:spPr>
          <a:xfrm rot="0">
            <a:off x="12828987" y="7338822"/>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27" id="27"/>
          <p:cNvSpPr txBox="true"/>
          <p:nvPr/>
        </p:nvSpPr>
        <p:spPr>
          <a:xfrm rot="0">
            <a:off x="12828987" y="8374678"/>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28" id="28"/>
          <p:cNvSpPr txBox="true"/>
          <p:nvPr/>
        </p:nvSpPr>
        <p:spPr>
          <a:xfrm rot="0">
            <a:off x="7490963" y="6302966"/>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29" id="29"/>
          <p:cNvSpPr txBox="true"/>
          <p:nvPr/>
        </p:nvSpPr>
        <p:spPr>
          <a:xfrm rot="0">
            <a:off x="7490963" y="7336412"/>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0" id="30"/>
          <p:cNvSpPr txBox="true"/>
          <p:nvPr/>
        </p:nvSpPr>
        <p:spPr>
          <a:xfrm rot="0">
            <a:off x="2149102" y="6818318"/>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1" id="31"/>
          <p:cNvSpPr txBox="true"/>
          <p:nvPr/>
        </p:nvSpPr>
        <p:spPr>
          <a:xfrm rot="0">
            <a:off x="12828987" y="6820894"/>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2" id="32"/>
          <p:cNvSpPr txBox="true"/>
          <p:nvPr/>
        </p:nvSpPr>
        <p:spPr>
          <a:xfrm rot="0">
            <a:off x="12828987" y="7856750"/>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3" id="33"/>
          <p:cNvSpPr txBox="true"/>
          <p:nvPr/>
        </p:nvSpPr>
        <p:spPr>
          <a:xfrm rot="0">
            <a:off x="12828987" y="8892606"/>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4" id="34"/>
          <p:cNvSpPr txBox="true"/>
          <p:nvPr/>
        </p:nvSpPr>
        <p:spPr>
          <a:xfrm rot="0">
            <a:off x="7490963" y="6818318"/>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5" id="35"/>
          <p:cNvSpPr txBox="true"/>
          <p:nvPr/>
        </p:nvSpPr>
        <p:spPr>
          <a:xfrm rot="0">
            <a:off x="7490963" y="7851764"/>
            <a:ext cx="3306074"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Add a feature</a:t>
            </a:r>
          </a:p>
        </p:txBody>
      </p:sp>
      <p:sp>
        <p:nvSpPr>
          <p:cNvPr name="TextBox 36" id="36"/>
          <p:cNvSpPr txBox="true"/>
          <p:nvPr/>
        </p:nvSpPr>
        <p:spPr>
          <a:xfrm rot="0">
            <a:off x="2944051" y="838200"/>
            <a:ext cx="12399897"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ADD A PRICING PAGE</a:t>
            </a:r>
          </a:p>
        </p:txBody>
      </p:sp>
      <p:pic>
        <p:nvPicPr>
          <p:cNvPr name="Picture 37" id="37"/>
          <p:cNvPicPr>
            <a:picLocks noChangeAspect="true"/>
          </p:cNvPicPr>
          <p:nvPr/>
        </p:nvPicPr>
        <p:blipFill>
          <a:blip r:embed="rId4"/>
          <a:srcRect l="0" t="0" r="0" b="0"/>
          <a:stretch>
            <a:fillRect/>
          </a:stretch>
        </p:blipFill>
        <p:spPr>
          <a:xfrm flipH="false" flipV="false" rot="0">
            <a:off x="865977" y="8783518"/>
            <a:ext cx="1702763" cy="1702763"/>
          </a:xfrm>
          <a:prstGeom prst="rect">
            <a:avLst/>
          </a:prstGeom>
        </p:spPr>
      </p:pic>
      <p:pic>
        <p:nvPicPr>
          <p:cNvPr name="Picture 38" id="38"/>
          <p:cNvPicPr>
            <a:picLocks noChangeAspect="true"/>
          </p:cNvPicPr>
          <p:nvPr/>
        </p:nvPicPr>
        <p:blipFill>
          <a:blip r:embed="rId5"/>
          <a:srcRect l="0" t="0" r="0" b="0"/>
          <a:stretch>
            <a:fillRect/>
          </a:stretch>
        </p:blipFill>
        <p:spPr>
          <a:xfrm flipH="false" flipV="false" rot="0">
            <a:off x="17259300" y="6041675"/>
            <a:ext cx="5285581" cy="4043469"/>
          </a:xfrm>
          <a:prstGeom prst="rect">
            <a:avLst/>
          </a:prstGeom>
        </p:spPr>
      </p:pic>
      <p:pic>
        <p:nvPicPr>
          <p:cNvPr name="Picture 39" id="39"/>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3198791" y="2647880"/>
            <a:ext cx="5532815" cy="5301443"/>
          </a:xfrm>
          <a:prstGeom prst="rect">
            <a:avLst/>
          </a:prstGeom>
        </p:spPr>
      </p:pic>
    </p:spTree>
  </p:cSld>
  <p:clrMapOvr>
    <a:masterClrMapping/>
  </p:clrMapOvr>
  <p:transition>
    <p:fade/>
  </p:transition>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5720" r="0" b="38029"/>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51" r="0" b="51"/>
          <a:stretch>
            <a:fillRect/>
          </a:stretch>
        </p:blipFill>
        <p:spPr>
          <a:xfrm flipH="false" flipV="false" rot="0">
            <a:off x="6884768" y="5540919"/>
            <a:ext cx="4481535" cy="2061506"/>
          </a:xfrm>
          <a:prstGeom prst="rect">
            <a:avLst/>
          </a:prstGeom>
        </p:spPr>
      </p:pic>
      <p:grpSp>
        <p:nvGrpSpPr>
          <p:cNvPr name="Group 4" id="4"/>
          <p:cNvGrpSpPr/>
          <p:nvPr/>
        </p:nvGrpSpPr>
        <p:grpSpPr>
          <a:xfrm rot="0">
            <a:off x="4589940" y="4085708"/>
            <a:ext cx="9108119" cy="2363234"/>
            <a:chOff x="0" y="0"/>
            <a:chExt cx="2398846" cy="622415"/>
          </a:xfrm>
        </p:grpSpPr>
        <p:sp>
          <p:nvSpPr>
            <p:cNvPr name="Freeform 5" id="5"/>
            <p:cNvSpPr/>
            <p:nvPr/>
          </p:nvSpPr>
          <p:spPr>
            <a:xfrm>
              <a:off x="0" y="0"/>
              <a:ext cx="2398846" cy="622415"/>
            </a:xfrm>
            <a:custGeom>
              <a:avLst/>
              <a:gdLst/>
              <a:ahLst/>
              <a:cxnLst/>
              <a:rect r="r" b="b" t="t" l="l"/>
              <a:pathLst>
                <a:path h="622415" w="2398846">
                  <a:moveTo>
                    <a:pt x="0" y="0"/>
                  </a:moveTo>
                  <a:lnTo>
                    <a:pt x="2398846" y="0"/>
                  </a:lnTo>
                  <a:lnTo>
                    <a:pt x="2398846" y="622415"/>
                  </a:lnTo>
                  <a:lnTo>
                    <a:pt x="0" y="622415"/>
                  </a:lnTo>
                  <a:close/>
                </a:path>
              </a:pathLst>
            </a:custGeom>
            <a:solidFill>
              <a:srgbClr val="000000"/>
            </a:solidFill>
          </p:spPr>
        </p:sp>
        <p:sp>
          <p:nvSpPr>
            <p:cNvPr name="TextBox 6" id="6"/>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7" id="7"/>
          <p:cNvSpPr txBox="true"/>
          <p:nvPr/>
        </p:nvSpPr>
        <p:spPr>
          <a:xfrm rot="0">
            <a:off x="6149658" y="5668753"/>
            <a:ext cx="5988683"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the featured statistic.</a:t>
            </a:r>
          </a:p>
        </p:txBody>
      </p:sp>
      <p:grpSp>
        <p:nvGrpSpPr>
          <p:cNvPr name="Group 8" id="8"/>
          <p:cNvGrpSpPr/>
          <p:nvPr/>
        </p:nvGrpSpPr>
        <p:grpSpPr>
          <a:xfrm rot="0">
            <a:off x="6036343" y="4079862"/>
            <a:ext cx="6215314" cy="2067202"/>
            <a:chOff x="0" y="0"/>
            <a:chExt cx="1636955" cy="544448"/>
          </a:xfrm>
        </p:grpSpPr>
        <p:sp>
          <p:nvSpPr>
            <p:cNvPr name="Freeform 9" id="9"/>
            <p:cNvSpPr/>
            <p:nvPr/>
          </p:nvSpPr>
          <p:spPr>
            <a:xfrm>
              <a:off x="0" y="0"/>
              <a:ext cx="1636955" cy="544448"/>
            </a:xfrm>
            <a:custGeom>
              <a:avLst/>
              <a:gdLst/>
              <a:ahLst/>
              <a:cxnLst/>
              <a:rect r="r" b="b" t="t" l="l"/>
              <a:pathLst>
                <a:path h="544448" w="1636955">
                  <a:moveTo>
                    <a:pt x="0" y="0"/>
                  </a:moveTo>
                  <a:lnTo>
                    <a:pt x="1636955" y="0"/>
                  </a:lnTo>
                  <a:lnTo>
                    <a:pt x="1636955" y="544448"/>
                  </a:lnTo>
                  <a:lnTo>
                    <a:pt x="0" y="544448"/>
                  </a:lnTo>
                  <a:close/>
                </a:path>
              </a:pathLst>
            </a:custGeom>
            <a:solidFill>
              <a:srgbClr val="000000">
                <a:alpha val="0"/>
              </a:srgbClr>
            </a:solidFill>
            <a:ln>
              <a:noFill/>
            </a:ln>
          </p:spPr>
        </p:sp>
        <p:sp>
          <p:nvSpPr>
            <p:cNvPr name="TextBox 10" id="10"/>
            <p:cNvSpPr txBox="true"/>
            <p:nvPr/>
          </p:nvSpPr>
          <p:spPr>
            <a:xfrm>
              <a:off x="0" y="-133350"/>
              <a:ext cx="812800" cy="946150"/>
            </a:xfrm>
            <a:prstGeom prst="rect">
              <a:avLst/>
            </a:prstGeom>
          </p:spPr>
          <p:txBody>
            <a:bodyPr anchor="ctr" rtlCol="false" tIns="254000" lIns="254000" bIns="254000" rIns="254000"/>
            <a:lstStyle/>
            <a:p>
              <a:pPr algn="ctr" marL="0" indent="0" lvl="0">
                <a:lnSpc>
                  <a:spcPts val="9659"/>
                </a:lnSpc>
                <a:spcBef>
                  <a:spcPct val="0"/>
                </a:spcBef>
              </a:pPr>
              <a:r>
                <a:rPr lang="en-US" sz="6899">
                  <a:solidFill>
                    <a:srgbClr val="FFFFFF"/>
                  </a:solidFill>
                  <a:latin typeface="Anton"/>
                </a:rPr>
                <a:t>123,456,789</a:t>
              </a:r>
            </a:p>
          </p:txBody>
        </p:sp>
      </p:grpSp>
      <p:pic>
        <p:nvPicPr>
          <p:cNvPr name="Picture 11" id="11"/>
          <p:cNvPicPr>
            <a:picLocks noChangeAspect="true"/>
          </p:cNvPicPr>
          <p:nvPr/>
        </p:nvPicPr>
        <p:blipFill>
          <a:blip r:embed="rId4"/>
          <a:srcRect l="0" t="0" r="0" b="0"/>
          <a:stretch>
            <a:fillRect/>
          </a:stretch>
        </p:blipFill>
        <p:spPr>
          <a:xfrm flipH="false" flipV="false" rot="0">
            <a:off x="15984973" y="4780074"/>
            <a:ext cx="5285581" cy="4043469"/>
          </a:xfrm>
          <a:prstGeom prst="rect">
            <a:avLst/>
          </a:prstGeom>
        </p:spPr>
      </p:pic>
      <p:pic>
        <p:nvPicPr>
          <p:cNvPr name="Picture 12" id="12"/>
          <p:cNvPicPr>
            <a:picLocks noChangeAspect="true"/>
          </p:cNvPicPr>
          <p:nvPr/>
        </p:nvPicPr>
        <p:blipFill>
          <a:blip r:embed="rId5"/>
          <a:srcRect l="0" t="178" r="0" b="178"/>
          <a:stretch>
            <a:fillRect/>
          </a:stretch>
        </p:blipFill>
        <p:spPr>
          <a:xfrm flipH="false" flipV="false" rot="0">
            <a:off x="363197" y="2879173"/>
            <a:ext cx="4226743" cy="4528653"/>
          </a:xfrm>
          <a:prstGeom prst="rect">
            <a:avLst/>
          </a:prstGeom>
        </p:spPr>
      </p:pic>
      <p:pic>
        <p:nvPicPr>
          <p:cNvPr name="Picture 13" id="13"/>
          <p:cNvPicPr>
            <a:picLocks noChangeAspect="true"/>
          </p:cNvPicPr>
          <p:nvPr/>
        </p:nvPicPr>
        <p:blipFill>
          <a:blip r:embed="rId6"/>
          <a:srcRect l="0" t="0" r="0" b="0"/>
          <a:stretch>
            <a:fillRect/>
          </a:stretch>
        </p:blipFill>
        <p:spPr>
          <a:xfrm flipH="false" flipV="false" rot="5972130">
            <a:off x="-341369" y="6953992"/>
            <a:ext cx="3290410" cy="3739103"/>
          </a:xfrm>
          <a:prstGeom prst="rect">
            <a:avLst/>
          </a:prstGeom>
        </p:spPr>
      </p:pic>
    </p:spTree>
  </p:cSld>
  <p:clrMapOvr>
    <a:masterClrMapping/>
  </p:clrMapOvr>
  <p:transition>
    <p:fade/>
  </p:transition>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6937" r="0" b="36812"/>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140" t="0" r="140" b="0"/>
          <a:stretch>
            <a:fillRect/>
          </a:stretch>
        </p:blipFill>
        <p:spPr>
          <a:xfrm flipH="false" flipV="false" rot="0">
            <a:off x="3177540" y="7430017"/>
            <a:ext cx="5966460" cy="8229600"/>
          </a:xfrm>
          <a:prstGeom prst="rect">
            <a:avLst/>
          </a:prstGeom>
        </p:spPr>
      </p:pic>
      <p:pic>
        <p:nvPicPr>
          <p:cNvPr name="Picture 4" id="4"/>
          <p:cNvPicPr>
            <a:picLocks noChangeAspect="true"/>
          </p:cNvPicPr>
          <p:nvPr/>
        </p:nvPicPr>
        <p:blipFill>
          <a:blip r:embed="rId4"/>
          <a:srcRect l="0" t="0" r="0" b="0"/>
          <a:stretch>
            <a:fillRect/>
          </a:stretch>
        </p:blipFill>
        <p:spPr>
          <a:xfrm flipH="false" flipV="false" rot="0">
            <a:off x="12445741" y="2724912"/>
            <a:ext cx="3596210" cy="2157726"/>
          </a:xfrm>
          <a:prstGeom prst="rect">
            <a:avLst/>
          </a:prstGeom>
        </p:spPr>
      </p:pic>
      <p:pic>
        <p:nvPicPr>
          <p:cNvPr name="Picture 5" id="5"/>
          <p:cNvPicPr>
            <a:picLocks noChangeAspect="true"/>
          </p:cNvPicPr>
          <p:nvPr/>
        </p:nvPicPr>
        <p:blipFill>
          <a:blip r:embed="rId5"/>
          <a:srcRect l="0" t="0" r="0" b="0"/>
          <a:stretch>
            <a:fillRect/>
          </a:stretch>
        </p:blipFill>
        <p:spPr>
          <a:xfrm flipH="false" flipV="false" rot="5284726">
            <a:off x="-2258392" y="6067899"/>
            <a:ext cx="8754894" cy="8229600"/>
          </a:xfrm>
          <a:prstGeom prst="rect">
            <a:avLst/>
          </a:prstGeom>
        </p:spPr>
      </p:pic>
      <p:grpSp>
        <p:nvGrpSpPr>
          <p:cNvPr name="Group 6" id="6"/>
          <p:cNvGrpSpPr/>
          <p:nvPr/>
        </p:nvGrpSpPr>
        <p:grpSpPr>
          <a:xfrm rot="0">
            <a:off x="4589940" y="1152525"/>
            <a:ext cx="9108119" cy="2363234"/>
            <a:chOff x="0" y="0"/>
            <a:chExt cx="2398846" cy="622415"/>
          </a:xfrm>
        </p:grpSpPr>
        <p:sp>
          <p:nvSpPr>
            <p:cNvPr name="Freeform 7" id="7"/>
            <p:cNvSpPr/>
            <p:nvPr/>
          </p:nvSpPr>
          <p:spPr>
            <a:xfrm>
              <a:off x="0" y="0"/>
              <a:ext cx="2398846" cy="622415"/>
            </a:xfrm>
            <a:custGeom>
              <a:avLst/>
              <a:gdLst/>
              <a:ahLst/>
              <a:cxnLst/>
              <a:rect r="r" b="b" t="t" l="l"/>
              <a:pathLst>
                <a:path h="622415" w="2398846">
                  <a:moveTo>
                    <a:pt x="0" y="0"/>
                  </a:moveTo>
                  <a:lnTo>
                    <a:pt x="2398846" y="0"/>
                  </a:lnTo>
                  <a:lnTo>
                    <a:pt x="2398846" y="622415"/>
                  </a:lnTo>
                  <a:lnTo>
                    <a:pt x="0" y="622415"/>
                  </a:lnTo>
                  <a:close/>
                </a:path>
              </a:pathLst>
            </a:custGeom>
            <a:solidFill>
              <a:srgbClr val="FF7557"/>
            </a:solidFill>
          </p:spPr>
        </p:sp>
        <p:sp>
          <p:nvSpPr>
            <p:cNvPr name="TextBox 8" id="8"/>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9" id="9"/>
          <p:cNvGrpSpPr/>
          <p:nvPr/>
        </p:nvGrpSpPr>
        <p:grpSpPr>
          <a:xfrm rot="0">
            <a:off x="4589940" y="4085708"/>
            <a:ext cx="9108119" cy="2363234"/>
            <a:chOff x="0" y="0"/>
            <a:chExt cx="2398846" cy="622415"/>
          </a:xfrm>
        </p:grpSpPr>
        <p:sp>
          <p:nvSpPr>
            <p:cNvPr name="Freeform 10" id="10"/>
            <p:cNvSpPr/>
            <p:nvPr/>
          </p:nvSpPr>
          <p:spPr>
            <a:xfrm>
              <a:off x="0" y="0"/>
              <a:ext cx="2398846" cy="622415"/>
            </a:xfrm>
            <a:custGeom>
              <a:avLst/>
              <a:gdLst/>
              <a:ahLst/>
              <a:cxnLst/>
              <a:rect r="r" b="b" t="t" l="l"/>
              <a:pathLst>
                <a:path h="622415" w="2398846">
                  <a:moveTo>
                    <a:pt x="0" y="0"/>
                  </a:moveTo>
                  <a:lnTo>
                    <a:pt x="2398846" y="0"/>
                  </a:lnTo>
                  <a:lnTo>
                    <a:pt x="2398846" y="622415"/>
                  </a:lnTo>
                  <a:lnTo>
                    <a:pt x="0" y="622415"/>
                  </a:lnTo>
                  <a:close/>
                </a:path>
              </a:pathLst>
            </a:custGeom>
            <a:solidFill>
              <a:srgbClr val="3F76BF"/>
            </a:solidFill>
          </p:spPr>
        </p:sp>
        <p:sp>
          <p:nvSpPr>
            <p:cNvPr name="TextBox 11" id="11"/>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2" id="12"/>
          <p:cNvGrpSpPr/>
          <p:nvPr/>
        </p:nvGrpSpPr>
        <p:grpSpPr>
          <a:xfrm rot="0">
            <a:off x="4589940" y="7018891"/>
            <a:ext cx="9108119" cy="2363234"/>
            <a:chOff x="0" y="0"/>
            <a:chExt cx="2398846" cy="622415"/>
          </a:xfrm>
        </p:grpSpPr>
        <p:sp>
          <p:nvSpPr>
            <p:cNvPr name="Freeform 13" id="13"/>
            <p:cNvSpPr/>
            <p:nvPr/>
          </p:nvSpPr>
          <p:spPr>
            <a:xfrm>
              <a:off x="0" y="0"/>
              <a:ext cx="2398846" cy="622415"/>
            </a:xfrm>
            <a:custGeom>
              <a:avLst/>
              <a:gdLst/>
              <a:ahLst/>
              <a:cxnLst/>
              <a:rect r="r" b="b" t="t" l="l"/>
              <a:pathLst>
                <a:path h="622415" w="2398846">
                  <a:moveTo>
                    <a:pt x="0" y="0"/>
                  </a:moveTo>
                  <a:lnTo>
                    <a:pt x="2398846" y="0"/>
                  </a:lnTo>
                  <a:lnTo>
                    <a:pt x="2398846" y="622415"/>
                  </a:lnTo>
                  <a:lnTo>
                    <a:pt x="0" y="622415"/>
                  </a:lnTo>
                  <a:close/>
                </a:path>
              </a:pathLst>
            </a:custGeom>
            <a:solidFill>
              <a:srgbClr val="0DBF6A"/>
            </a:solidFill>
          </p:spPr>
        </p:sp>
        <p:sp>
          <p:nvSpPr>
            <p:cNvPr name="TextBox 14" id="14"/>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15" id="15"/>
          <p:cNvSpPr txBox="true"/>
          <p:nvPr/>
        </p:nvSpPr>
        <p:spPr>
          <a:xfrm rot="0">
            <a:off x="6149658" y="2677287"/>
            <a:ext cx="5988683"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the featured statistic.</a:t>
            </a:r>
          </a:p>
        </p:txBody>
      </p:sp>
      <p:sp>
        <p:nvSpPr>
          <p:cNvPr name="TextBox 16" id="16"/>
          <p:cNvSpPr txBox="true"/>
          <p:nvPr/>
        </p:nvSpPr>
        <p:spPr>
          <a:xfrm rot="0">
            <a:off x="6149658" y="5668753"/>
            <a:ext cx="5988683"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the featured statistic.</a:t>
            </a:r>
          </a:p>
        </p:txBody>
      </p:sp>
      <p:sp>
        <p:nvSpPr>
          <p:cNvPr name="TextBox 17" id="17"/>
          <p:cNvSpPr txBox="true"/>
          <p:nvPr/>
        </p:nvSpPr>
        <p:spPr>
          <a:xfrm rot="0">
            <a:off x="6241370" y="8574493"/>
            <a:ext cx="5805259" cy="365694"/>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Elaborate on the featured statistic.</a:t>
            </a:r>
          </a:p>
        </p:txBody>
      </p:sp>
      <p:grpSp>
        <p:nvGrpSpPr>
          <p:cNvPr name="Group 18" id="18"/>
          <p:cNvGrpSpPr/>
          <p:nvPr/>
        </p:nvGrpSpPr>
        <p:grpSpPr>
          <a:xfrm rot="0">
            <a:off x="6036343" y="1126836"/>
            <a:ext cx="6215314" cy="2067202"/>
            <a:chOff x="0" y="0"/>
            <a:chExt cx="1636955" cy="544448"/>
          </a:xfrm>
        </p:grpSpPr>
        <p:sp>
          <p:nvSpPr>
            <p:cNvPr name="Freeform 19" id="19"/>
            <p:cNvSpPr/>
            <p:nvPr/>
          </p:nvSpPr>
          <p:spPr>
            <a:xfrm>
              <a:off x="0" y="0"/>
              <a:ext cx="1636955" cy="544448"/>
            </a:xfrm>
            <a:custGeom>
              <a:avLst/>
              <a:gdLst/>
              <a:ahLst/>
              <a:cxnLst/>
              <a:rect r="r" b="b" t="t" l="l"/>
              <a:pathLst>
                <a:path h="544448" w="1636955">
                  <a:moveTo>
                    <a:pt x="0" y="0"/>
                  </a:moveTo>
                  <a:lnTo>
                    <a:pt x="1636955" y="0"/>
                  </a:lnTo>
                  <a:lnTo>
                    <a:pt x="1636955" y="544448"/>
                  </a:lnTo>
                  <a:lnTo>
                    <a:pt x="0" y="544448"/>
                  </a:lnTo>
                  <a:close/>
                </a:path>
              </a:pathLst>
            </a:custGeom>
            <a:solidFill>
              <a:srgbClr val="000000">
                <a:alpha val="0"/>
              </a:srgbClr>
            </a:solidFill>
          </p:spPr>
        </p:sp>
        <p:sp>
          <p:nvSpPr>
            <p:cNvPr name="TextBox 20" id="20"/>
            <p:cNvSpPr txBox="true"/>
            <p:nvPr/>
          </p:nvSpPr>
          <p:spPr>
            <a:xfrm>
              <a:off x="0" y="-133350"/>
              <a:ext cx="812800" cy="946150"/>
            </a:xfrm>
            <a:prstGeom prst="rect">
              <a:avLst/>
            </a:prstGeom>
          </p:spPr>
          <p:txBody>
            <a:bodyPr anchor="ctr" rtlCol="false" tIns="254000" lIns="254000" bIns="254000" rIns="254000"/>
            <a:lstStyle/>
            <a:p>
              <a:pPr algn="ctr" marL="0" indent="0" lvl="0">
                <a:lnSpc>
                  <a:spcPts val="9659"/>
                </a:lnSpc>
                <a:spcBef>
                  <a:spcPct val="0"/>
                </a:spcBef>
              </a:pPr>
              <a:r>
                <a:rPr lang="en-US" sz="6899" u="none">
                  <a:solidFill>
                    <a:srgbClr val="FFFFFF"/>
                  </a:solidFill>
                  <a:latin typeface="Anton"/>
                </a:rPr>
                <a:t>2 OUT OF 5</a:t>
              </a:r>
            </a:p>
          </p:txBody>
        </p:sp>
      </p:grpSp>
      <p:grpSp>
        <p:nvGrpSpPr>
          <p:cNvPr name="Group 21" id="21"/>
          <p:cNvGrpSpPr/>
          <p:nvPr/>
        </p:nvGrpSpPr>
        <p:grpSpPr>
          <a:xfrm rot="0">
            <a:off x="6036343" y="4079862"/>
            <a:ext cx="6215314" cy="2067202"/>
            <a:chOff x="0" y="0"/>
            <a:chExt cx="1636955" cy="544448"/>
          </a:xfrm>
        </p:grpSpPr>
        <p:sp>
          <p:nvSpPr>
            <p:cNvPr name="Freeform 22" id="22"/>
            <p:cNvSpPr/>
            <p:nvPr/>
          </p:nvSpPr>
          <p:spPr>
            <a:xfrm>
              <a:off x="0" y="0"/>
              <a:ext cx="1636955" cy="544448"/>
            </a:xfrm>
            <a:custGeom>
              <a:avLst/>
              <a:gdLst/>
              <a:ahLst/>
              <a:cxnLst/>
              <a:rect r="r" b="b" t="t" l="l"/>
              <a:pathLst>
                <a:path h="544448" w="1636955">
                  <a:moveTo>
                    <a:pt x="0" y="0"/>
                  </a:moveTo>
                  <a:lnTo>
                    <a:pt x="1636955" y="0"/>
                  </a:lnTo>
                  <a:lnTo>
                    <a:pt x="1636955" y="544448"/>
                  </a:lnTo>
                  <a:lnTo>
                    <a:pt x="0" y="544448"/>
                  </a:lnTo>
                  <a:close/>
                </a:path>
              </a:pathLst>
            </a:custGeom>
            <a:solidFill>
              <a:srgbClr val="000000">
                <a:alpha val="0"/>
              </a:srgbClr>
            </a:solidFill>
            <a:ln>
              <a:noFill/>
            </a:ln>
          </p:spPr>
        </p:sp>
        <p:sp>
          <p:nvSpPr>
            <p:cNvPr name="TextBox 23" id="23"/>
            <p:cNvSpPr txBox="true"/>
            <p:nvPr/>
          </p:nvSpPr>
          <p:spPr>
            <a:xfrm>
              <a:off x="0" y="-133350"/>
              <a:ext cx="812800" cy="946150"/>
            </a:xfrm>
            <a:prstGeom prst="rect">
              <a:avLst/>
            </a:prstGeom>
          </p:spPr>
          <p:txBody>
            <a:bodyPr anchor="ctr" rtlCol="false" tIns="254000" lIns="254000" bIns="254000" rIns="254000"/>
            <a:lstStyle/>
            <a:p>
              <a:pPr algn="ctr" marL="0" indent="0" lvl="0">
                <a:lnSpc>
                  <a:spcPts val="9659"/>
                </a:lnSpc>
                <a:spcBef>
                  <a:spcPct val="0"/>
                </a:spcBef>
              </a:pPr>
              <a:r>
                <a:rPr lang="en-US" sz="6899" u="none">
                  <a:solidFill>
                    <a:srgbClr val="FFFFFF"/>
                  </a:solidFill>
                  <a:latin typeface="Anton"/>
                </a:rPr>
                <a:t>95%</a:t>
              </a:r>
            </a:p>
          </p:txBody>
        </p:sp>
      </p:grpSp>
      <p:grpSp>
        <p:nvGrpSpPr>
          <p:cNvPr name="Group 24" id="24"/>
          <p:cNvGrpSpPr/>
          <p:nvPr/>
        </p:nvGrpSpPr>
        <p:grpSpPr>
          <a:xfrm rot="0">
            <a:off x="6036343" y="6985602"/>
            <a:ext cx="6215314" cy="2067202"/>
            <a:chOff x="0" y="0"/>
            <a:chExt cx="1636955" cy="544448"/>
          </a:xfrm>
        </p:grpSpPr>
        <p:sp>
          <p:nvSpPr>
            <p:cNvPr name="Freeform 25" id="25"/>
            <p:cNvSpPr/>
            <p:nvPr/>
          </p:nvSpPr>
          <p:spPr>
            <a:xfrm>
              <a:off x="0" y="0"/>
              <a:ext cx="1636955" cy="544448"/>
            </a:xfrm>
            <a:custGeom>
              <a:avLst/>
              <a:gdLst/>
              <a:ahLst/>
              <a:cxnLst/>
              <a:rect r="r" b="b" t="t" l="l"/>
              <a:pathLst>
                <a:path h="544448" w="1636955">
                  <a:moveTo>
                    <a:pt x="0" y="0"/>
                  </a:moveTo>
                  <a:lnTo>
                    <a:pt x="1636955" y="0"/>
                  </a:lnTo>
                  <a:lnTo>
                    <a:pt x="1636955" y="544448"/>
                  </a:lnTo>
                  <a:lnTo>
                    <a:pt x="0" y="544448"/>
                  </a:lnTo>
                  <a:close/>
                </a:path>
              </a:pathLst>
            </a:custGeom>
            <a:solidFill>
              <a:srgbClr val="000000">
                <a:alpha val="0"/>
              </a:srgbClr>
            </a:solidFill>
            <a:ln>
              <a:noFill/>
            </a:ln>
          </p:spPr>
        </p:sp>
        <p:sp>
          <p:nvSpPr>
            <p:cNvPr name="TextBox 26" id="26"/>
            <p:cNvSpPr txBox="true"/>
            <p:nvPr/>
          </p:nvSpPr>
          <p:spPr>
            <a:xfrm>
              <a:off x="0" y="-133350"/>
              <a:ext cx="812800" cy="946150"/>
            </a:xfrm>
            <a:prstGeom prst="rect">
              <a:avLst/>
            </a:prstGeom>
          </p:spPr>
          <p:txBody>
            <a:bodyPr anchor="ctr" rtlCol="false" tIns="254000" lIns="254000" bIns="254000" rIns="254000"/>
            <a:lstStyle/>
            <a:p>
              <a:pPr algn="ctr" marL="0" indent="0" lvl="0">
                <a:lnSpc>
                  <a:spcPts val="9659"/>
                </a:lnSpc>
                <a:spcBef>
                  <a:spcPct val="0"/>
                </a:spcBef>
              </a:pPr>
              <a:r>
                <a:rPr lang="en-US" sz="6899" u="none">
                  <a:solidFill>
                    <a:srgbClr val="FFFFFF"/>
                  </a:solidFill>
                  <a:latin typeface="Anton"/>
                </a:rPr>
                <a:t>12 MILLION</a:t>
              </a:r>
            </a:p>
          </p:txBody>
        </p:sp>
      </p:grpSp>
      <p:pic>
        <p:nvPicPr>
          <p:cNvPr name="Picture 27" id="27"/>
          <p:cNvPicPr>
            <a:picLocks noChangeAspect="true"/>
          </p:cNvPicPr>
          <p:nvPr/>
        </p:nvPicPr>
        <p:blipFill>
          <a:blip r:embed="rId6"/>
          <a:srcRect l="0" t="0" r="0" b="0"/>
          <a:stretch>
            <a:fillRect/>
          </a:stretch>
        </p:blipFill>
        <p:spPr>
          <a:xfrm flipH="false" flipV="false" rot="-10300863">
            <a:off x="-616505" y="-518303"/>
            <a:ext cx="3290410" cy="3739103"/>
          </a:xfrm>
          <a:prstGeom prst="rect">
            <a:avLst/>
          </a:prstGeom>
        </p:spPr>
      </p:pic>
      <p:pic>
        <p:nvPicPr>
          <p:cNvPr name="Picture 28" id="28"/>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5296913" y="5267325"/>
            <a:ext cx="5770650" cy="6160740"/>
          </a:xfrm>
          <a:prstGeom prst="rect">
            <a:avLst/>
          </a:prstGeom>
        </p:spPr>
      </p:pic>
    </p:spTree>
  </p:cSld>
  <p:clrMapOvr>
    <a:masterClrMapping/>
  </p:clrMapOvr>
  <p:transition>
    <p:fade/>
  </p:transition>
</p:sld>
</file>

<file path=ppt/slides/slide2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0962" r="0" b="12787"/>
          <a:stretch>
            <a:fillRect/>
          </a:stretch>
        </p:blipFill>
        <p:spPr>
          <a:xfrm>
            <a:off x="0" y="0"/>
            <a:ext cx="18288000" cy="10287000"/>
          </a:xfrm>
          <a:prstGeom prst="rect">
            <a:avLst/>
          </a:prstGeom>
        </p:spPr>
      </p:pic>
      <p:pic>
        <p:nvPicPr>
          <p:cNvPr name="Picture 3" id="3"/>
          <p:cNvPicPr>
            <a:picLocks noChangeAspect="true"/>
          </p:cNvPicPr>
          <p:nvPr/>
        </p:nvPicPr>
        <p:blipFill>
          <a:blip r:embed="rId3"/>
          <a:srcRect l="0" t="0" r="0" b="0"/>
          <a:stretch>
            <a:fillRect/>
          </a:stretch>
        </p:blipFill>
        <p:spPr>
          <a:xfrm flipH="false" flipV="false" rot="0">
            <a:off x="-1212382" y="7236565"/>
            <a:ext cx="5285581" cy="4043469"/>
          </a:xfrm>
          <a:prstGeom prst="rect">
            <a:avLst/>
          </a:prstGeom>
        </p:spPr>
      </p:pic>
      <p:pic>
        <p:nvPicPr>
          <p:cNvPr name="Picture 4" id="4"/>
          <p:cNvPicPr>
            <a:picLocks noChangeAspect="true"/>
          </p:cNvPicPr>
          <p:nvPr/>
        </p:nvPicPr>
        <p:blipFill>
          <a:blip r:embed="rId4"/>
          <a:srcRect l="0" t="0" r="0" b="0"/>
          <a:stretch>
            <a:fillRect/>
          </a:stretch>
        </p:blipFill>
        <p:spPr>
          <a:xfrm flipH="false" flipV="false" rot="5064213">
            <a:off x="-4826328" y="-612287"/>
            <a:ext cx="8754894" cy="8229600"/>
          </a:xfrm>
          <a:prstGeom prst="rect">
            <a:avLst/>
          </a:prstGeom>
        </p:spPr>
      </p:pic>
      <p:grpSp>
        <p:nvGrpSpPr>
          <p:cNvPr name="Group 5" id="5"/>
          <p:cNvGrpSpPr/>
          <p:nvPr/>
        </p:nvGrpSpPr>
        <p:grpSpPr>
          <a:xfrm rot="0">
            <a:off x="1347388" y="3374857"/>
            <a:ext cx="15593224" cy="6066867"/>
            <a:chOff x="0" y="0"/>
            <a:chExt cx="4106857" cy="1597858"/>
          </a:xfrm>
        </p:grpSpPr>
        <p:sp>
          <p:nvSpPr>
            <p:cNvPr name="Freeform 6" id="6"/>
            <p:cNvSpPr/>
            <p:nvPr/>
          </p:nvSpPr>
          <p:spPr>
            <a:xfrm>
              <a:off x="0" y="0"/>
              <a:ext cx="4106857" cy="1597858"/>
            </a:xfrm>
            <a:custGeom>
              <a:avLst/>
              <a:gdLst/>
              <a:ahLst/>
              <a:cxnLst/>
              <a:rect r="r" b="b" t="t" l="l"/>
              <a:pathLst>
                <a:path h="1597858" w="4106857">
                  <a:moveTo>
                    <a:pt x="0" y="0"/>
                  </a:moveTo>
                  <a:lnTo>
                    <a:pt x="4106857" y="0"/>
                  </a:lnTo>
                  <a:lnTo>
                    <a:pt x="4106857" y="1597858"/>
                  </a:lnTo>
                  <a:lnTo>
                    <a:pt x="0" y="1597858"/>
                  </a:lnTo>
                  <a:close/>
                </a:path>
              </a:pathLst>
            </a:custGeom>
            <a:solidFill>
              <a:srgbClr val="FF7557"/>
            </a:solidFill>
          </p:spPr>
        </p:sp>
        <p:sp>
          <p:nvSpPr>
            <p:cNvPr name="TextBox 7" id="7"/>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8" id="8"/>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5104531" y="4603278"/>
            <a:ext cx="8078939" cy="4001835"/>
          </a:xfrm>
          <a:prstGeom prst="rect">
            <a:avLst/>
          </a:prstGeom>
        </p:spPr>
      </p:pic>
      <p:sp>
        <p:nvSpPr>
          <p:cNvPr name="TextBox 9" id="9"/>
          <p:cNvSpPr txBox="true"/>
          <p:nvPr/>
        </p:nvSpPr>
        <p:spPr>
          <a:xfrm rot="0">
            <a:off x="2159815" y="4061079"/>
            <a:ext cx="2944716" cy="521303"/>
          </a:xfrm>
          <a:prstGeom prst="rect">
            <a:avLst/>
          </a:prstGeom>
        </p:spPr>
        <p:txBody>
          <a:bodyPr anchor="t" rtlCol="false" tIns="0" lIns="0" bIns="0" rIns="0">
            <a:spAutoFit/>
          </a:bodyPr>
          <a:lstStyle/>
          <a:p>
            <a:pPr marL="0" indent="0" lvl="0">
              <a:lnSpc>
                <a:spcPts val="4339"/>
              </a:lnSpc>
              <a:spcBef>
                <a:spcPct val="0"/>
              </a:spcBef>
            </a:pPr>
            <a:r>
              <a:rPr lang="en-US" sz="3099" u="none">
                <a:solidFill>
                  <a:srgbClr val="FFFFFF"/>
                </a:solidFill>
                <a:latin typeface="Anton Bold"/>
              </a:rPr>
              <a:t>STEP ONE</a:t>
            </a:r>
          </a:p>
        </p:txBody>
      </p:sp>
      <p:sp>
        <p:nvSpPr>
          <p:cNvPr name="TextBox 10" id="10"/>
          <p:cNvSpPr txBox="true"/>
          <p:nvPr/>
        </p:nvSpPr>
        <p:spPr>
          <a:xfrm rot="0">
            <a:off x="2159815" y="7081457"/>
            <a:ext cx="2944716" cy="521303"/>
          </a:xfrm>
          <a:prstGeom prst="rect">
            <a:avLst/>
          </a:prstGeom>
        </p:spPr>
        <p:txBody>
          <a:bodyPr anchor="t" rtlCol="false" tIns="0" lIns="0" bIns="0" rIns="0">
            <a:spAutoFit/>
          </a:bodyPr>
          <a:lstStyle/>
          <a:p>
            <a:pPr algn="l" marL="0" indent="0" lvl="0">
              <a:lnSpc>
                <a:spcPts val="4339"/>
              </a:lnSpc>
              <a:spcBef>
                <a:spcPct val="0"/>
              </a:spcBef>
            </a:pPr>
            <a:r>
              <a:rPr lang="en-US" sz="3099" u="none">
                <a:solidFill>
                  <a:srgbClr val="FFFFFF"/>
                </a:solidFill>
                <a:latin typeface="Anton Bold"/>
              </a:rPr>
              <a:t>STEP THREE</a:t>
            </a:r>
          </a:p>
        </p:txBody>
      </p:sp>
      <p:sp>
        <p:nvSpPr>
          <p:cNvPr name="TextBox 11" id="11"/>
          <p:cNvSpPr txBox="true"/>
          <p:nvPr/>
        </p:nvSpPr>
        <p:spPr>
          <a:xfrm rot="0">
            <a:off x="2159815" y="4878631"/>
            <a:ext cx="2798896" cy="737103"/>
          </a:xfrm>
          <a:prstGeom prst="rect">
            <a:avLst/>
          </a:prstGeom>
        </p:spPr>
        <p:txBody>
          <a:bodyPr anchor="t" rtlCol="false" tIns="0" lIns="0" bIns="0" rIns="0">
            <a:spAutoFit/>
          </a:bodyPr>
          <a:lstStyle/>
          <a:p>
            <a:pPr marL="0" indent="0" lvl="0">
              <a:lnSpc>
                <a:spcPts val="2940"/>
              </a:lnSpc>
              <a:spcBef>
                <a:spcPct val="0"/>
              </a:spcBef>
            </a:pPr>
            <a:r>
              <a:rPr lang="en-US" sz="2100" u="none">
                <a:solidFill>
                  <a:srgbClr val="FFFFFF"/>
                </a:solidFill>
                <a:latin typeface="Lato"/>
              </a:rPr>
              <a:t>Presentations are</a:t>
            </a:r>
          </a:p>
          <a:p>
            <a:pPr marL="0" indent="0" lvl="0">
              <a:lnSpc>
                <a:spcPts val="2940"/>
              </a:lnSpc>
              <a:spcBef>
                <a:spcPct val="0"/>
              </a:spcBef>
            </a:pPr>
            <a:r>
              <a:rPr lang="en-US" sz="2100" u="none">
                <a:solidFill>
                  <a:srgbClr val="FFFFFF"/>
                </a:solidFill>
                <a:latin typeface="Lato"/>
              </a:rPr>
              <a:t>communication tools</a:t>
            </a:r>
          </a:p>
        </p:txBody>
      </p:sp>
      <p:sp>
        <p:nvSpPr>
          <p:cNvPr name="TextBox 12" id="12"/>
          <p:cNvSpPr txBox="true"/>
          <p:nvPr/>
        </p:nvSpPr>
        <p:spPr>
          <a:xfrm rot="0">
            <a:off x="2159815" y="7868010"/>
            <a:ext cx="2944716" cy="737103"/>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FFFFFF"/>
                </a:solidFill>
                <a:latin typeface="Lato"/>
              </a:rPr>
              <a:t>Presentations are</a:t>
            </a:r>
          </a:p>
          <a:p>
            <a:pPr algn="l" marL="0" indent="0" lvl="0">
              <a:lnSpc>
                <a:spcPts val="2940"/>
              </a:lnSpc>
              <a:spcBef>
                <a:spcPct val="0"/>
              </a:spcBef>
            </a:pPr>
            <a:r>
              <a:rPr lang="en-US" sz="2100" u="none">
                <a:solidFill>
                  <a:srgbClr val="FFFFFF"/>
                </a:solidFill>
                <a:latin typeface="Lato"/>
              </a:rPr>
              <a:t>communication tools</a:t>
            </a:r>
          </a:p>
        </p:txBody>
      </p:sp>
      <p:sp>
        <p:nvSpPr>
          <p:cNvPr name="TextBox 13" id="13"/>
          <p:cNvSpPr txBox="true"/>
          <p:nvPr/>
        </p:nvSpPr>
        <p:spPr>
          <a:xfrm rot="0">
            <a:off x="13183469" y="4061079"/>
            <a:ext cx="2944716" cy="521303"/>
          </a:xfrm>
          <a:prstGeom prst="rect">
            <a:avLst/>
          </a:prstGeom>
        </p:spPr>
        <p:txBody>
          <a:bodyPr anchor="t" rtlCol="false" tIns="0" lIns="0" bIns="0" rIns="0">
            <a:spAutoFit/>
          </a:bodyPr>
          <a:lstStyle/>
          <a:p>
            <a:pPr algn="r" marL="0" indent="0" lvl="0">
              <a:lnSpc>
                <a:spcPts val="4339"/>
              </a:lnSpc>
              <a:spcBef>
                <a:spcPct val="0"/>
              </a:spcBef>
            </a:pPr>
            <a:r>
              <a:rPr lang="en-US" sz="3099" u="none">
                <a:solidFill>
                  <a:srgbClr val="FFFFFF"/>
                </a:solidFill>
                <a:latin typeface="Anton Bold"/>
              </a:rPr>
              <a:t>STEP TWO</a:t>
            </a:r>
          </a:p>
        </p:txBody>
      </p:sp>
      <p:sp>
        <p:nvSpPr>
          <p:cNvPr name="TextBox 14" id="14"/>
          <p:cNvSpPr txBox="true"/>
          <p:nvPr/>
        </p:nvSpPr>
        <p:spPr>
          <a:xfrm rot="0">
            <a:off x="13314004" y="7081457"/>
            <a:ext cx="2814181" cy="521303"/>
          </a:xfrm>
          <a:prstGeom prst="rect">
            <a:avLst/>
          </a:prstGeom>
        </p:spPr>
        <p:txBody>
          <a:bodyPr anchor="t" rtlCol="false" tIns="0" lIns="0" bIns="0" rIns="0">
            <a:spAutoFit/>
          </a:bodyPr>
          <a:lstStyle/>
          <a:p>
            <a:pPr algn="r" marL="0" indent="0" lvl="0">
              <a:lnSpc>
                <a:spcPts val="4339"/>
              </a:lnSpc>
              <a:spcBef>
                <a:spcPct val="0"/>
              </a:spcBef>
            </a:pPr>
            <a:r>
              <a:rPr lang="en-US" sz="3099" u="none">
                <a:solidFill>
                  <a:srgbClr val="FFFFFF"/>
                </a:solidFill>
                <a:latin typeface="Anton Bold"/>
              </a:rPr>
              <a:t>STEP FOUR</a:t>
            </a:r>
          </a:p>
        </p:txBody>
      </p:sp>
      <p:sp>
        <p:nvSpPr>
          <p:cNvPr name="TextBox 15" id="15"/>
          <p:cNvSpPr txBox="true"/>
          <p:nvPr/>
        </p:nvSpPr>
        <p:spPr>
          <a:xfrm rot="0">
            <a:off x="13183469" y="4847632"/>
            <a:ext cx="2944716" cy="737103"/>
          </a:xfrm>
          <a:prstGeom prst="rect">
            <a:avLst/>
          </a:prstGeom>
        </p:spPr>
        <p:txBody>
          <a:bodyPr anchor="t" rtlCol="false" tIns="0" lIns="0" bIns="0" rIns="0">
            <a:spAutoFit/>
          </a:bodyPr>
          <a:lstStyle/>
          <a:p>
            <a:pPr algn="r" marL="0" indent="0" lvl="0">
              <a:lnSpc>
                <a:spcPts val="2940"/>
              </a:lnSpc>
              <a:spcBef>
                <a:spcPct val="0"/>
              </a:spcBef>
            </a:pPr>
            <a:r>
              <a:rPr lang="en-US" sz="2100" u="none">
                <a:solidFill>
                  <a:srgbClr val="FFFFFF"/>
                </a:solidFill>
                <a:latin typeface="Lato"/>
              </a:rPr>
              <a:t>Presentations are</a:t>
            </a:r>
          </a:p>
          <a:p>
            <a:pPr algn="r" marL="0" indent="0" lvl="0">
              <a:lnSpc>
                <a:spcPts val="2940"/>
              </a:lnSpc>
              <a:spcBef>
                <a:spcPct val="0"/>
              </a:spcBef>
            </a:pPr>
            <a:r>
              <a:rPr lang="en-US" sz="2100" u="none">
                <a:solidFill>
                  <a:srgbClr val="FFFFFF"/>
                </a:solidFill>
                <a:latin typeface="Lato"/>
              </a:rPr>
              <a:t>communication tools</a:t>
            </a:r>
          </a:p>
        </p:txBody>
      </p:sp>
      <p:sp>
        <p:nvSpPr>
          <p:cNvPr name="TextBox 16" id="16"/>
          <p:cNvSpPr txBox="true"/>
          <p:nvPr/>
        </p:nvSpPr>
        <p:spPr>
          <a:xfrm rot="0">
            <a:off x="13314004" y="7868010"/>
            <a:ext cx="2814181" cy="737103"/>
          </a:xfrm>
          <a:prstGeom prst="rect">
            <a:avLst/>
          </a:prstGeom>
        </p:spPr>
        <p:txBody>
          <a:bodyPr anchor="t" rtlCol="false" tIns="0" lIns="0" bIns="0" rIns="0">
            <a:spAutoFit/>
          </a:bodyPr>
          <a:lstStyle/>
          <a:p>
            <a:pPr algn="r" marL="0" indent="0" lvl="0">
              <a:lnSpc>
                <a:spcPts val="2940"/>
              </a:lnSpc>
              <a:spcBef>
                <a:spcPct val="0"/>
              </a:spcBef>
            </a:pPr>
            <a:r>
              <a:rPr lang="en-US" sz="2100" u="none">
                <a:solidFill>
                  <a:srgbClr val="FFFFFF"/>
                </a:solidFill>
                <a:latin typeface="Lato"/>
              </a:rPr>
              <a:t>Presentations are</a:t>
            </a:r>
          </a:p>
          <a:p>
            <a:pPr algn="r" marL="0" indent="0" lvl="0">
              <a:lnSpc>
                <a:spcPts val="2940"/>
              </a:lnSpc>
              <a:spcBef>
                <a:spcPct val="0"/>
              </a:spcBef>
            </a:pPr>
            <a:r>
              <a:rPr lang="en-US" sz="2100" u="none">
                <a:solidFill>
                  <a:srgbClr val="FFFFFF"/>
                </a:solidFill>
                <a:latin typeface="Lato"/>
              </a:rPr>
              <a:t>communication tools</a:t>
            </a:r>
          </a:p>
        </p:txBody>
      </p:sp>
      <p:grpSp>
        <p:nvGrpSpPr>
          <p:cNvPr name="Group 17" id="17"/>
          <p:cNvGrpSpPr/>
          <p:nvPr/>
        </p:nvGrpSpPr>
        <p:grpSpPr>
          <a:xfrm rot="0">
            <a:off x="1347388" y="885092"/>
            <a:ext cx="15593224" cy="1216814"/>
            <a:chOff x="0" y="0"/>
            <a:chExt cx="4106857" cy="320478"/>
          </a:xfrm>
        </p:grpSpPr>
        <p:sp>
          <p:nvSpPr>
            <p:cNvPr name="Freeform 18" id="18"/>
            <p:cNvSpPr/>
            <p:nvPr/>
          </p:nvSpPr>
          <p:spPr>
            <a:xfrm>
              <a:off x="0" y="0"/>
              <a:ext cx="4106857" cy="320478"/>
            </a:xfrm>
            <a:custGeom>
              <a:avLst/>
              <a:gdLst/>
              <a:ahLst/>
              <a:cxnLst/>
              <a:rect r="r" b="b" t="t" l="l"/>
              <a:pathLst>
                <a:path h="320478" w="4106857">
                  <a:moveTo>
                    <a:pt x="0" y="0"/>
                  </a:moveTo>
                  <a:lnTo>
                    <a:pt x="4106857" y="0"/>
                  </a:lnTo>
                  <a:lnTo>
                    <a:pt x="4106857" y="320478"/>
                  </a:lnTo>
                  <a:lnTo>
                    <a:pt x="0" y="320478"/>
                  </a:lnTo>
                  <a:close/>
                </a:path>
              </a:pathLst>
            </a:custGeom>
            <a:solidFill>
              <a:srgbClr val="0DBF6A"/>
            </a:solidFill>
          </p:spPr>
        </p:sp>
        <p:sp>
          <p:nvSpPr>
            <p:cNvPr name="TextBox 19" id="19"/>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20" id="20"/>
          <p:cNvSpPr txBox="true"/>
          <p:nvPr/>
        </p:nvSpPr>
        <p:spPr>
          <a:xfrm rot="0">
            <a:off x="3853070" y="895350"/>
            <a:ext cx="10581859"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WORLD MAP REPORT</a:t>
            </a:r>
          </a:p>
        </p:txBody>
      </p:sp>
      <p:pic>
        <p:nvPicPr>
          <p:cNvPr name="Picture 21" id="21"/>
          <p:cNvPicPr>
            <a:picLocks noChangeAspect="true"/>
          </p:cNvPicPr>
          <p:nvPr/>
        </p:nvPicPr>
        <p:blipFill>
          <a:blip r:embed="rId7"/>
          <a:srcRect l="0" t="0" r="0" b="0"/>
          <a:stretch>
            <a:fillRect/>
          </a:stretch>
        </p:blipFill>
        <p:spPr>
          <a:xfrm flipH="false" flipV="false" rot="0">
            <a:off x="16407919" y="8118682"/>
            <a:ext cx="1702763" cy="1702763"/>
          </a:xfrm>
          <a:prstGeom prst="rect">
            <a:avLst/>
          </a:prstGeom>
        </p:spPr>
      </p:pic>
    </p:spTree>
  </p:cSld>
  <p:clrMapOvr>
    <a:masterClrMapping/>
  </p:clrMapOvr>
  <p:transition>
    <p:fade/>
  </p:transition>
</p:sld>
</file>

<file path=ppt/slides/slide2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337" r="0" b="42412"/>
          <a:stretch>
            <a:fillRect/>
          </a:stretch>
        </p:blipFill>
        <p:spPr>
          <a:xfrm>
            <a:off x="0" y="0"/>
            <a:ext cx="18288000" cy="10287000"/>
          </a:xfrm>
          <a:prstGeom prst="rect">
            <a:avLst/>
          </a:prstGeom>
        </p:spPr>
      </p:pic>
      <p:grpSp>
        <p:nvGrpSpPr>
          <p:cNvPr name="Group 3" id="3"/>
          <p:cNvGrpSpPr/>
          <p:nvPr/>
        </p:nvGrpSpPr>
        <p:grpSpPr>
          <a:xfrm rot="0">
            <a:off x="3594090" y="589239"/>
            <a:ext cx="11099821" cy="9108521"/>
            <a:chOff x="0" y="0"/>
            <a:chExt cx="14799761" cy="12144695"/>
          </a:xfrm>
        </p:grpSpPr>
        <p:grpSp>
          <p:nvGrpSpPr>
            <p:cNvPr name="Group 4" id="4"/>
            <p:cNvGrpSpPr/>
            <p:nvPr/>
          </p:nvGrpSpPr>
          <p:grpSpPr>
            <a:xfrm rot="0">
              <a:off x="0" y="0"/>
              <a:ext cx="6749486" cy="5724855"/>
              <a:chOff x="0" y="0"/>
              <a:chExt cx="1333232" cy="1130836"/>
            </a:xfrm>
          </p:grpSpPr>
          <p:sp>
            <p:nvSpPr>
              <p:cNvPr name="Freeform 5" id="5"/>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FF7557"/>
              </a:solidFill>
              <a:ln>
                <a:noFill/>
              </a:ln>
            </p:spPr>
          </p:sp>
          <p:sp>
            <p:nvSpPr>
              <p:cNvPr name="TextBox 6" id="6"/>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7" id="7"/>
            <p:cNvSpPr txBox="true"/>
            <p:nvPr/>
          </p:nvSpPr>
          <p:spPr>
            <a:xfrm rot="0">
              <a:off x="489166" y="2186407"/>
              <a:ext cx="5771154"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STRENGHTS</a:t>
              </a:r>
            </a:p>
          </p:txBody>
        </p:sp>
        <p:sp>
          <p:nvSpPr>
            <p:cNvPr name="TextBox 8" id="8"/>
            <p:cNvSpPr txBox="true"/>
            <p:nvPr/>
          </p:nvSpPr>
          <p:spPr>
            <a:xfrm rot="0">
              <a:off x="326122" y="3747352"/>
              <a:ext cx="6097241" cy="146214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What are you doing well? </a:t>
              </a:r>
            </a:p>
            <a:p>
              <a:pPr algn="ctr" marL="0" indent="0" lvl="0">
                <a:lnSpc>
                  <a:spcPts val="2940"/>
                </a:lnSpc>
                <a:spcBef>
                  <a:spcPct val="0"/>
                </a:spcBef>
              </a:pPr>
              <a:r>
                <a:rPr lang="en-US" sz="2100" u="none">
                  <a:solidFill>
                    <a:srgbClr val="FFFFFF"/>
                  </a:solidFill>
                  <a:latin typeface="Lato"/>
                </a:rPr>
                <a:t>What sets you apart?</a:t>
              </a:r>
            </a:p>
            <a:p>
              <a:pPr algn="ctr" marL="0" indent="0" lvl="0">
                <a:lnSpc>
                  <a:spcPts val="2940"/>
                </a:lnSpc>
                <a:spcBef>
                  <a:spcPct val="0"/>
                </a:spcBef>
              </a:pPr>
              <a:r>
                <a:rPr lang="en-US" sz="2100" u="none">
                  <a:solidFill>
                    <a:srgbClr val="FFFFFF"/>
                  </a:solidFill>
                  <a:latin typeface="Lato"/>
                </a:rPr>
                <a:t>What are your good qualities?</a:t>
              </a:r>
            </a:p>
          </p:txBody>
        </p:sp>
        <p:sp>
          <p:nvSpPr>
            <p:cNvPr name="TextBox 9" id="9"/>
            <p:cNvSpPr txBox="true"/>
            <p:nvPr/>
          </p:nvSpPr>
          <p:spPr>
            <a:xfrm rot="0">
              <a:off x="2933412" y="519863"/>
              <a:ext cx="882662"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S</a:t>
              </a:r>
            </a:p>
          </p:txBody>
        </p:sp>
        <p:pic>
          <p:nvPicPr>
            <p:cNvPr name="Picture 10" id="10"/>
            <p:cNvPicPr>
              <a:picLocks noChangeAspect="true"/>
            </p:cNvPicPr>
            <p:nvPr/>
          </p:nvPicPr>
          <p:blipFill>
            <a:blip r:embed="rId3"/>
            <a:srcRect l="0" t="757" r="0" b="757"/>
            <a:stretch>
              <a:fillRect/>
            </a:stretch>
          </p:blipFill>
          <p:spPr>
            <a:xfrm flipH="false" flipV="false" rot="0">
              <a:off x="2645339" y="3170665"/>
              <a:ext cx="1458807" cy="316075"/>
            </a:xfrm>
            <a:prstGeom prst="rect">
              <a:avLst/>
            </a:prstGeom>
          </p:spPr>
        </p:pic>
        <p:grpSp>
          <p:nvGrpSpPr>
            <p:cNvPr name="Group 11" id="11"/>
            <p:cNvGrpSpPr/>
            <p:nvPr/>
          </p:nvGrpSpPr>
          <p:grpSpPr>
            <a:xfrm rot="0">
              <a:off x="0" y="6419840"/>
              <a:ext cx="6749486" cy="5724855"/>
              <a:chOff x="0" y="0"/>
              <a:chExt cx="1333232" cy="1130836"/>
            </a:xfrm>
          </p:grpSpPr>
          <p:sp>
            <p:nvSpPr>
              <p:cNvPr name="Freeform 12" id="12"/>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3F76BF"/>
              </a:solidFill>
              <a:ln>
                <a:noFill/>
              </a:ln>
            </p:spPr>
          </p:sp>
          <p:sp>
            <p:nvSpPr>
              <p:cNvPr name="TextBox 13" id="13"/>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14" id="14"/>
            <p:cNvSpPr txBox="true"/>
            <p:nvPr/>
          </p:nvSpPr>
          <p:spPr>
            <a:xfrm rot="0">
              <a:off x="489166" y="8606247"/>
              <a:ext cx="5771154" cy="676020"/>
            </a:xfrm>
            <a:prstGeom prst="rect">
              <a:avLst/>
            </a:prstGeom>
          </p:spPr>
          <p:txBody>
            <a:bodyPr anchor="t" rtlCol="false" tIns="0" lIns="0" bIns="0" rIns="0">
              <a:spAutoFit/>
            </a:bodyPr>
            <a:lstStyle/>
            <a:p>
              <a:pPr algn="ctr" marL="0" indent="0" lvl="0">
                <a:lnSpc>
                  <a:spcPts val="4339"/>
                </a:lnSpc>
                <a:spcBef>
                  <a:spcPct val="0"/>
                </a:spcBef>
              </a:pPr>
              <a:r>
                <a:rPr lang="en-US" sz="3099">
                  <a:solidFill>
                    <a:srgbClr val="FFFFFF"/>
                  </a:solidFill>
                  <a:latin typeface="Anton Bold"/>
                </a:rPr>
                <a:t>OPPORTUNITIES</a:t>
              </a:r>
            </a:p>
          </p:txBody>
        </p:sp>
        <p:sp>
          <p:nvSpPr>
            <p:cNvPr name="TextBox 15" id="15"/>
            <p:cNvSpPr txBox="true"/>
            <p:nvPr/>
          </p:nvSpPr>
          <p:spPr>
            <a:xfrm rot="0">
              <a:off x="326122" y="10167192"/>
              <a:ext cx="6097241" cy="1462140"/>
            </a:xfrm>
            <a:prstGeom prst="rect">
              <a:avLst/>
            </a:prstGeom>
          </p:spPr>
          <p:txBody>
            <a:bodyPr anchor="t" rtlCol="false" tIns="0" lIns="0" bIns="0" rIns="0">
              <a:spAutoFit/>
            </a:bodyPr>
            <a:lstStyle/>
            <a:p>
              <a:pPr algn="ctr">
                <a:lnSpc>
                  <a:spcPts val="2940"/>
                </a:lnSpc>
              </a:pPr>
              <a:r>
                <a:rPr lang="en-US" sz="2100">
                  <a:solidFill>
                    <a:srgbClr val="FFFFFF"/>
                  </a:solidFill>
                  <a:latin typeface="Lato"/>
                </a:rPr>
                <a:t>What are your goals?</a:t>
              </a:r>
              <a:r>
                <a:rPr lang="en-US" sz="2100">
                  <a:solidFill>
                    <a:srgbClr val="FFFFFF"/>
                  </a:solidFill>
                  <a:latin typeface="Lato"/>
                </a:rPr>
                <a:t> </a:t>
              </a:r>
            </a:p>
            <a:p>
              <a:pPr algn="ctr">
                <a:lnSpc>
                  <a:spcPts val="2940"/>
                </a:lnSpc>
              </a:pPr>
              <a:r>
                <a:rPr lang="en-US" sz="2100">
                  <a:solidFill>
                    <a:srgbClr val="FFFFFF"/>
                  </a:solidFill>
                  <a:latin typeface="Lato"/>
                </a:rPr>
                <a:t>Are demands shifting?</a:t>
              </a:r>
            </a:p>
            <a:p>
              <a:pPr algn="ctr" marL="0" indent="0" lvl="0">
                <a:lnSpc>
                  <a:spcPts val="2940"/>
                </a:lnSpc>
                <a:spcBef>
                  <a:spcPct val="0"/>
                </a:spcBef>
              </a:pPr>
              <a:r>
                <a:rPr lang="en-US" sz="2100">
                  <a:solidFill>
                    <a:srgbClr val="FFFFFF"/>
                  </a:solidFill>
                  <a:latin typeface="Lato"/>
                </a:rPr>
                <a:t>How can it be improved?</a:t>
              </a:r>
            </a:p>
          </p:txBody>
        </p:sp>
        <p:sp>
          <p:nvSpPr>
            <p:cNvPr name="TextBox 16" id="16"/>
            <p:cNvSpPr txBox="true"/>
            <p:nvPr/>
          </p:nvSpPr>
          <p:spPr>
            <a:xfrm rot="0">
              <a:off x="2933412" y="6939703"/>
              <a:ext cx="882662" cy="1525212"/>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O</a:t>
              </a:r>
            </a:p>
          </p:txBody>
        </p:sp>
        <p:pic>
          <p:nvPicPr>
            <p:cNvPr name="Picture 17" id="17"/>
            <p:cNvPicPr>
              <a:picLocks noChangeAspect="true"/>
            </p:cNvPicPr>
            <p:nvPr/>
          </p:nvPicPr>
          <p:blipFill>
            <a:blip r:embed="rId3"/>
            <a:srcRect l="0" t="757" r="0" b="757"/>
            <a:stretch>
              <a:fillRect/>
            </a:stretch>
          </p:blipFill>
          <p:spPr>
            <a:xfrm flipH="false" flipV="false" rot="0">
              <a:off x="2645339" y="9590505"/>
              <a:ext cx="1458807" cy="316075"/>
            </a:xfrm>
            <a:prstGeom prst="rect">
              <a:avLst/>
            </a:prstGeom>
          </p:spPr>
        </p:pic>
        <p:grpSp>
          <p:nvGrpSpPr>
            <p:cNvPr name="Group 18" id="18"/>
            <p:cNvGrpSpPr/>
            <p:nvPr/>
          </p:nvGrpSpPr>
          <p:grpSpPr>
            <a:xfrm rot="0">
              <a:off x="8050276" y="0"/>
              <a:ext cx="6749486" cy="5724855"/>
              <a:chOff x="0" y="0"/>
              <a:chExt cx="1333232" cy="1130836"/>
            </a:xfrm>
          </p:grpSpPr>
          <p:sp>
            <p:nvSpPr>
              <p:cNvPr name="Freeform 19" id="19"/>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0DBF6A"/>
              </a:solidFill>
              <a:ln>
                <a:noFill/>
              </a:ln>
            </p:spPr>
          </p:sp>
          <p:sp>
            <p:nvSpPr>
              <p:cNvPr name="TextBox 20" id="20"/>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21" id="21"/>
            <p:cNvSpPr txBox="true"/>
            <p:nvPr/>
          </p:nvSpPr>
          <p:spPr>
            <a:xfrm rot="0">
              <a:off x="8539441" y="2186407"/>
              <a:ext cx="5771154" cy="676020"/>
            </a:xfrm>
            <a:prstGeom prst="rect">
              <a:avLst/>
            </a:prstGeom>
          </p:spPr>
          <p:txBody>
            <a:bodyPr anchor="t" rtlCol="false" tIns="0" lIns="0" bIns="0" rIns="0">
              <a:spAutoFit/>
            </a:bodyPr>
            <a:lstStyle/>
            <a:p>
              <a:pPr algn="ctr" marL="0" indent="0" lvl="0">
                <a:lnSpc>
                  <a:spcPts val="4339"/>
                </a:lnSpc>
                <a:spcBef>
                  <a:spcPct val="0"/>
                </a:spcBef>
              </a:pPr>
              <a:r>
                <a:rPr lang="en-US" sz="3099">
                  <a:solidFill>
                    <a:srgbClr val="FFFFFF"/>
                  </a:solidFill>
                  <a:latin typeface="Anton Bold"/>
                </a:rPr>
                <a:t>WEAKNESSES</a:t>
              </a:r>
            </a:p>
          </p:txBody>
        </p:sp>
        <p:sp>
          <p:nvSpPr>
            <p:cNvPr name="TextBox 22" id="22"/>
            <p:cNvSpPr txBox="true"/>
            <p:nvPr/>
          </p:nvSpPr>
          <p:spPr>
            <a:xfrm rot="0">
              <a:off x="8376398" y="3747352"/>
              <a:ext cx="6097241" cy="146214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What are you doing well? </a:t>
              </a:r>
            </a:p>
            <a:p>
              <a:pPr algn="ctr" marL="0" indent="0" lvl="0">
                <a:lnSpc>
                  <a:spcPts val="2940"/>
                </a:lnSpc>
                <a:spcBef>
                  <a:spcPct val="0"/>
                </a:spcBef>
              </a:pPr>
              <a:r>
                <a:rPr lang="en-US" sz="2100" u="none">
                  <a:solidFill>
                    <a:srgbClr val="FFFFFF"/>
                  </a:solidFill>
                  <a:latin typeface="Lato"/>
                </a:rPr>
                <a:t>What sets you apart?</a:t>
              </a:r>
            </a:p>
            <a:p>
              <a:pPr algn="ctr" marL="0" indent="0" lvl="0">
                <a:lnSpc>
                  <a:spcPts val="2940"/>
                </a:lnSpc>
                <a:spcBef>
                  <a:spcPct val="0"/>
                </a:spcBef>
              </a:pPr>
              <a:r>
                <a:rPr lang="en-US" sz="2100" u="none">
                  <a:solidFill>
                    <a:srgbClr val="FFFFFF"/>
                  </a:solidFill>
                  <a:latin typeface="Lato"/>
                </a:rPr>
                <a:t>What are your good qualities?</a:t>
              </a:r>
            </a:p>
          </p:txBody>
        </p:sp>
        <p:sp>
          <p:nvSpPr>
            <p:cNvPr name="TextBox 23" id="23"/>
            <p:cNvSpPr txBox="true"/>
            <p:nvPr/>
          </p:nvSpPr>
          <p:spPr>
            <a:xfrm rot="0">
              <a:off x="10983687" y="519863"/>
              <a:ext cx="882662" cy="1525212"/>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W</a:t>
              </a:r>
            </a:p>
          </p:txBody>
        </p:sp>
        <p:pic>
          <p:nvPicPr>
            <p:cNvPr name="Picture 24" id="24"/>
            <p:cNvPicPr>
              <a:picLocks noChangeAspect="true"/>
            </p:cNvPicPr>
            <p:nvPr/>
          </p:nvPicPr>
          <p:blipFill>
            <a:blip r:embed="rId3"/>
            <a:srcRect l="0" t="757" r="0" b="757"/>
            <a:stretch>
              <a:fillRect/>
            </a:stretch>
          </p:blipFill>
          <p:spPr>
            <a:xfrm flipH="false" flipV="false" rot="0">
              <a:off x="10695615" y="3170665"/>
              <a:ext cx="1458807" cy="316075"/>
            </a:xfrm>
            <a:prstGeom prst="rect">
              <a:avLst/>
            </a:prstGeom>
          </p:spPr>
        </p:pic>
        <p:grpSp>
          <p:nvGrpSpPr>
            <p:cNvPr name="Group 25" id="25"/>
            <p:cNvGrpSpPr/>
            <p:nvPr/>
          </p:nvGrpSpPr>
          <p:grpSpPr>
            <a:xfrm rot="0">
              <a:off x="8050276" y="6419840"/>
              <a:ext cx="6749486" cy="5724855"/>
              <a:chOff x="0" y="0"/>
              <a:chExt cx="1333232" cy="1130836"/>
            </a:xfrm>
          </p:grpSpPr>
          <p:sp>
            <p:nvSpPr>
              <p:cNvPr name="Freeform 26" id="26"/>
              <p:cNvSpPr/>
              <p:nvPr/>
            </p:nvSpPr>
            <p:spPr>
              <a:xfrm>
                <a:off x="0" y="0"/>
                <a:ext cx="1333232" cy="1130836"/>
              </a:xfrm>
              <a:custGeom>
                <a:avLst/>
                <a:gdLst/>
                <a:ahLst/>
                <a:cxnLst/>
                <a:rect r="r" b="b" t="t" l="l"/>
                <a:pathLst>
                  <a:path h="1130836" w="1333232">
                    <a:moveTo>
                      <a:pt x="0" y="0"/>
                    </a:moveTo>
                    <a:lnTo>
                      <a:pt x="1333232" y="0"/>
                    </a:lnTo>
                    <a:lnTo>
                      <a:pt x="1333232" y="1130836"/>
                    </a:lnTo>
                    <a:lnTo>
                      <a:pt x="0" y="1130836"/>
                    </a:lnTo>
                    <a:close/>
                  </a:path>
                </a:pathLst>
              </a:custGeom>
              <a:solidFill>
                <a:srgbClr val="000000"/>
              </a:solidFill>
              <a:ln>
                <a:noFill/>
              </a:ln>
            </p:spPr>
          </p:sp>
          <p:sp>
            <p:nvSpPr>
              <p:cNvPr name="TextBox 27" id="27"/>
              <p:cNvSpPr txBox="true"/>
              <p:nvPr/>
            </p:nvSpPr>
            <p:spPr>
              <a:xfrm>
                <a:off x="0" y="-47625"/>
                <a:ext cx="812800" cy="860425"/>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28" id="28"/>
            <p:cNvSpPr txBox="true"/>
            <p:nvPr/>
          </p:nvSpPr>
          <p:spPr>
            <a:xfrm rot="0">
              <a:off x="8539441" y="8606247"/>
              <a:ext cx="5771154" cy="676020"/>
            </a:xfrm>
            <a:prstGeom prst="rect">
              <a:avLst/>
            </a:prstGeom>
          </p:spPr>
          <p:txBody>
            <a:bodyPr anchor="t" rtlCol="false" tIns="0" lIns="0" bIns="0" rIns="0">
              <a:spAutoFit/>
            </a:bodyPr>
            <a:lstStyle/>
            <a:p>
              <a:pPr algn="ctr" marL="0" indent="0" lvl="0">
                <a:lnSpc>
                  <a:spcPts val="4339"/>
                </a:lnSpc>
                <a:spcBef>
                  <a:spcPct val="0"/>
                </a:spcBef>
              </a:pPr>
              <a:r>
                <a:rPr lang="en-US" sz="3099">
                  <a:solidFill>
                    <a:srgbClr val="FFFFFF"/>
                  </a:solidFill>
                  <a:latin typeface="Anton Bold"/>
                </a:rPr>
                <a:t>THREATS</a:t>
              </a:r>
            </a:p>
          </p:txBody>
        </p:sp>
        <p:sp>
          <p:nvSpPr>
            <p:cNvPr name="TextBox 29" id="29"/>
            <p:cNvSpPr txBox="true"/>
            <p:nvPr/>
          </p:nvSpPr>
          <p:spPr>
            <a:xfrm rot="0">
              <a:off x="8376398" y="10167192"/>
              <a:ext cx="6097241" cy="1957352"/>
            </a:xfrm>
            <a:prstGeom prst="rect">
              <a:avLst/>
            </a:prstGeom>
          </p:spPr>
          <p:txBody>
            <a:bodyPr anchor="t" rtlCol="false" tIns="0" lIns="0" bIns="0" rIns="0">
              <a:spAutoFit/>
            </a:bodyPr>
            <a:lstStyle/>
            <a:p>
              <a:pPr algn="ctr">
                <a:lnSpc>
                  <a:spcPts val="2940"/>
                </a:lnSpc>
              </a:pPr>
              <a:r>
                <a:rPr lang="en-US" sz="2100">
                  <a:solidFill>
                    <a:srgbClr val="FFFFFF"/>
                  </a:solidFill>
                  <a:latin typeface="Lato"/>
                </a:rPr>
                <a:t>What are the blockers you're facing?</a:t>
              </a:r>
              <a:r>
                <a:rPr lang="en-US" sz="2100">
                  <a:solidFill>
                    <a:srgbClr val="FFFFFF"/>
                  </a:solidFill>
                  <a:latin typeface="Lato"/>
                </a:rPr>
                <a:t> </a:t>
              </a:r>
            </a:p>
            <a:p>
              <a:pPr algn="ctr">
                <a:lnSpc>
                  <a:spcPts val="2940"/>
                </a:lnSpc>
              </a:pPr>
              <a:r>
                <a:rPr lang="en-US" sz="2100">
                  <a:solidFill>
                    <a:srgbClr val="FFFFFF"/>
                  </a:solidFill>
                  <a:latin typeface="Lato"/>
                </a:rPr>
                <a:t>What are factors outside</a:t>
              </a:r>
            </a:p>
            <a:p>
              <a:pPr algn="ctr">
                <a:lnSpc>
                  <a:spcPts val="2940"/>
                </a:lnSpc>
              </a:pPr>
              <a:r>
                <a:rPr lang="en-US" sz="2100">
                  <a:solidFill>
                    <a:srgbClr val="FFFFFF"/>
                  </a:solidFill>
                  <a:latin typeface="Lato"/>
                </a:rPr>
                <a:t>of your control?</a:t>
              </a:r>
            </a:p>
            <a:p>
              <a:pPr algn="ctr" marL="0" indent="0" lvl="0">
                <a:lnSpc>
                  <a:spcPts val="2940"/>
                </a:lnSpc>
                <a:spcBef>
                  <a:spcPct val="0"/>
                </a:spcBef>
              </a:pPr>
            </a:p>
          </p:txBody>
        </p:sp>
        <p:sp>
          <p:nvSpPr>
            <p:cNvPr name="TextBox 30" id="30"/>
            <p:cNvSpPr txBox="true"/>
            <p:nvPr/>
          </p:nvSpPr>
          <p:spPr>
            <a:xfrm rot="0">
              <a:off x="10983687" y="6939703"/>
              <a:ext cx="882662" cy="1525212"/>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T</a:t>
              </a:r>
            </a:p>
          </p:txBody>
        </p:sp>
        <p:pic>
          <p:nvPicPr>
            <p:cNvPr name="Picture 31" id="31"/>
            <p:cNvPicPr>
              <a:picLocks noChangeAspect="true"/>
            </p:cNvPicPr>
            <p:nvPr/>
          </p:nvPicPr>
          <p:blipFill>
            <a:blip r:embed="rId3"/>
            <a:srcRect l="0" t="757" r="0" b="757"/>
            <a:stretch>
              <a:fillRect/>
            </a:stretch>
          </p:blipFill>
          <p:spPr>
            <a:xfrm flipH="false" flipV="false" rot="0">
              <a:off x="10695615" y="9590505"/>
              <a:ext cx="1458807" cy="316075"/>
            </a:xfrm>
            <a:prstGeom prst="rect">
              <a:avLst/>
            </a:prstGeom>
          </p:spPr>
        </p:pic>
      </p:grpSp>
      <p:pic>
        <p:nvPicPr>
          <p:cNvPr name="Picture 32" id="32"/>
          <p:cNvPicPr>
            <a:picLocks noChangeAspect="true"/>
          </p:cNvPicPr>
          <p:nvPr/>
        </p:nvPicPr>
        <p:blipFill>
          <a:blip r:embed="rId4"/>
          <a:srcRect l="0" t="99" r="0" b="99"/>
          <a:stretch>
            <a:fillRect/>
          </a:stretch>
        </p:blipFill>
        <p:spPr>
          <a:xfrm flipH="false" flipV="false" rot="5672429">
            <a:off x="-2257132" y="8160048"/>
            <a:ext cx="5247958" cy="3306214"/>
          </a:xfrm>
          <a:prstGeom prst="rect">
            <a:avLst/>
          </a:prstGeom>
        </p:spPr>
      </p:pic>
      <p:pic>
        <p:nvPicPr>
          <p:cNvPr name="Picture 33" id="33"/>
          <p:cNvPicPr>
            <a:picLocks noChangeAspect="true"/>
          </p:cNvPicPr>
          <p:nvPr/>
        </p:nvPicPr>
        <p:blipFill>
          <a:blip r:embed="rId5"/>
          <a:srcRect l="0" t="0" r="0" b="0"/>
          <a:stretch>
            <a:fillRect/>
          </a:stretch>
        </p:blipFill>
        <p:spPr>
          <a:xfrm flipH="false" flipV="false" rot="1604222">
            <a:off x="14308475" y="-157224"/>
            <a:ext cx="4711524" cy="2638453"/>
          </a:xfrm>
          <a:prstGeom prst="rect">
            <a:avLst/>
          </a:prstGeom>
        </p:spPr>
      </p:pic>
      <p:pic>
        <p:nvPicPr>
          <p:cNvPr name="Picture 34" id="34"/>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5893041" y="2622748"/>
            <a:ext cx="5770650" cy="6160740"/>
          </a:xfrm>
          <a:prstGeom prst="rect">
            <a:avLst/>
          </a:prstGeom>
        </p:spPr>
      </p:pic>
      <p:pic>
        <p:nvPicPr>
          <p:cNvPr name="Picture 35" id="35"/>
          <p:cNvPicPr>
            <a:picLocks noChangeAspect="true"/>
          </p:cNvPicPr>
          <p:nvPr/>
        </p:nvPicPr>
        <p:blipFill>
          <a:blip r:embed="rId8"/>
          <a:srcRect l="0" t="0" r="0" b="0"/>
          <a:stretch>
            <a:fillRect/>
          </a:stretch>
        </p:blipFill>
        <p:spPr>
          <a:xfrm flipH="false" flipV="false" rot="0">
            <a:off x="16173115" y="7513043"/>
            <a:ext cx="2553659" cy="2540891"/>
          </a:xfrm>
          <a:prstGeom prst="rect">
            <a:avLst/>
          </a:prstGeom>
        </p:spPr>
      </p:pic>
      <p:pic>
        <p:nvPicPr>
          <p:cNvPr name="Picture 36" id="36"/>
          <p:cNvPicPr>
            <a:picLocks noChangeAspect="true"/>
          </p:cNvPicPr>
          <p:nvPr/>
        </p:nvPicPr>
        <p:blipFill>
          <a:blip r:embed="rId9"/>
          <a:srcRect l="0" t="0" r="0" b="0"/>
          <a:stretch>
            <a:fillRect/>
          </a:stretch>
        </p:blipFill>
        <p:spPr>
          <a:xfrm flipH="false" flipV="false" rot="0">
            <a:off x="15184817" y="5160893"/>
            <a:ext cx="1702763" cy="1702763"/>
          </a:xfrm>
          <a:prstGeom prst="rect">
            <a:avLst/>
          </a:prstGeom>
        </p:spPr>
      </p:pic>
      <p:pic>
        <p:nvPicPr>
          <p:cNvPr name="Picture 37" id="37"/>
          <p:cNvPicPr>
            <a:picLocks noChangeAspect="true"/>
          </p:cNvPicPr>
          <p:nvPr/>
        </p:nvPicPr>
        <p:blipFill>
          <a:blip r:embed="rId9"/>
          <a:srcRect l="0" t="0" r="0" b="0"/>
          <a:stretch>
            <a:fillRect/>
          </a:stretch>
        </p:blipFill>
        <p:spPr>
          <a:xfrm flipH="false" flipV="false" rot="0">
            <a:off x="366847" y="9258300"/>
            <a:ext cx="3392272" cy="3392272"/>
          </a:xfrm>
          <a:prstGeom prst="rect">
            <a:avLst/>
          </a:prstGeom>
        </p:spPr>
      </p:pic>
    </p:spTree>
  </p:cSld>
  <p:clrMapOvr>
    <a:masterClrMapping/>
  </p:clrMapOvr>
  <p:transition>
    <p:fade/>
  </p:transition>
</p:sld>
</file>

<file path=ppt/slides/slide2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19511" r="0" b="24238"/>
          <a:stretch>
            <a:fillRect/>
          </a:stretch>
        </p:blipFill>
        <p:spPr>
          <a:xfrm>
            <a:off x="0" y="0"/>
            <a:ext cx="18288000" cy="10287000"/>
          </a:xfrm>
          <a:prstGeom prst="rect">
            <a:avLst/>
          </a:prstGeom>
        </p:spPr>
      </p:pic>
      <p:grpSp>
        <p:nvGrpSpPr>
          <p:cNvPr name="Group 3" id="3"/>
          <p:cNvGrpSpPr/>
          <p:nvPr/>
        </p:nvGrpSpPr>
        <p:grpSpPr>
          <a:xfrm rot="0">
            <a:off x="3489658" y="1382610"/>
            <a:ext cx="11308683" cy="1216814"/>
            <a:chOff x="0" y="0"/>
            <a:chExt cx="2978419" cy="320478"/>
          </a:xfrm>
        </p:grpSpPr>
        <p:sp>
          <p:nvSpPr>
            <p:cNvPr name="Freeform 4" id="4"/>
            <p:cNvSpPr/>
            <p:nvPr/>
          </p:nvSpPr>
          <p:spPr>
            <a:xfrm>
              <a:off x="0" y="0"/>
              <a:ext cx="2978419" cy="320478"/>
            </a:xfrm>
            <a:custGeom>
              <a:avLst/>
              <a:gdLst/>
              <a:ahLst/>
              <a:cxnLst/>
              <a:rect r="r" b="b" t="t" l="l"/>
              <a:pathLst>
                <a:path h="320478" w="2978419">
                  <a:moveTo>
                    <a:pt x="0" y="0"/>
                  </a:moveTo>
                  <a:lnTo>
                    <a:pt x="2978419" y="0"/>
                  </a:lnTo>
                  <a:lnTo>
                    <a:pt x="2978419" y="320478"/>
                  </a:lnTo>
                  <a:lnTo>
                    <a:pt x="0" y="320478"/>
                  </a:lnTo>
                  <a:close/>
                </a:path>
              </a:pathLst>
            </a:custGeom>
            <a:solidFill>
              <a:srgbClr val="0DBF6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6" id="6"/>
          <p:cNvSpPr txBox="true"/>
          <p:nvPr/>
        </p:nvSpPr>
        <p:spPr>
          <a:xfrm rot="0">
            <a:off x="4652471" y="1400483"/>
            <a:ext cx="8983059" cy="117724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ADD A CHART PAGE</a:t>
            </a:r>
          </a:p>
        </p:txBody>
      </p:sp>
      <p:pic>
        <p:nvPicPr>
          <p:cNvPr name="Picture 7" id="7"/>
          <p:cNvPicPr>
            <a:picLocks noChangeAspect="true"/>
          </p:cNvPicPr>
          <p:nvPr/>
        </p:nvPicPr>
        <p:blipFill>
          <a:blip r:embed="rId3"/>
          <a:srcRect l="140" t="0" r="140" b="0"/>
          <a:stretch>
            <a:fillRect/>
          </a:stretch>
        </p:blipFill>
        <p:spPr>
          <a:xfrm flipH="false" flipV="false" rot="0">
            <a:off x="12321540" y="5196242"/>
            <a:ext cx="5966460" cy="8229600"/>
          </a:xfrm>
          <a:prstGeom prst="rect">
            <a:avLst/>
          </a:prstGeom>
        </p:spPr>
      </p:pic>
      <p:grpSp>
        <p:nvGrpSpPr>
          <p:cNvPr name="Group 8" id="8"/>
          <p:cNvGrpSpPr/>
          <p:nvPr/>
        </p:nvGrpSpPr>
        <p:grpSpPr>
          <a:xfrm rot="0">
            <a:off x="862962" y="2599424"/>
            <a:ext cx="16506220" cy="6582676"/>
            <a:chOff x="0" y="0"/>
            <a:chExt cx="4347317" cy="1733709"/>
          </a:xfrm>
        </p:grpSpPr>
        <p:sp>
          <p:nvSpPr>
            <p:cNvPr name="Freeform 9" id="9"/>
            <p:cNvSpPr/>
            <p:nvPr/>
          </p:nvSpPr>
          <p:spPr>
            <a:xfrm>
              <a:off x="0" y="0"/>
              <a:ext cx="4347317" cy="1733709"/>
            </a:xfrm>
            <a:custGeom>
              <a:avLst/>
              <a:gdLst/>
              <a:ahLst/>
              <a:cxnLst/>
              <a:rect r="r" b="b" t="t" l="l"/>
              <a:pathLst>
                <a:path h="1733709" w="4347317">
                  <a:moveTo>
                    <a:pt x="0" y="0"/>
                  </a:moveTo>
                  <a:lnTo>
                    <a:pt x="4347317" y="0"/>
                  </a:lnTo>
                  <a:lnTo>
                    <a:pt x="4347317" y="1733709"/>
                  </a:lnTo>
                  <a:lnTo>
                    <a:pt x="0" y="1733709"/>
                  </a:lnTo>
                  <a:close/>
                </a:path>
              </a:pathLst>
            </a:custGeom>
            <a:solidFill>
              <a:srgbClr val="FCC603"/>
            </a:solidFill>
          </p:spPr>
        </p:sp>
        <p:sp>
          <p:nvSpPr>
            <p:cNvPr name="TextBox 10" id="10"/>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1" id="11"/>
          <p:cNvGrpSpPr/>
          <p:nvPr/>
        </p:nvGrpSpPr>
        <p:grpSpPr>
          <a:xfrm rot="0">
            <a:off x="3906774" y="4144980"/>
            <a:ext cx="10891567" cy="3136898"/>
            <a:chOff x="0" y="0"/>
            <a:chExt cx="14522089" cy="4182530"/>
          </a:xfrm>
        </p:grpSpPr>
        <p:sp>
          <p:nvSpPr>
            <p:cNvPr name="AutoShape 12" id="12"/>
            <p:cNvSpPr/>
            <p:nvPr/>
          </p:nvSpPr>
          <p:spPr>
            <a:xfrm rot="-5400000">
              <a:off x="1383400" y="1457805"/>
              <a:ext cx="988803" cy="0"/>
            </a:xfrm>
            <a:prstGeom prst="line">
              <a:avLst/>
            </a:prstGeom>
            <a:ln cap="flat" w="25400">
              <a:solidFill>
                <a:srgbClr val="3C3333"/>
              </a:solidFill>
              <a:prstDash val="solid"/>
              <a:headEnd type="none" len="sm" w="sm"/>
              <a:tailEnd type="none" len="sm" w="sm"/>
            </a:ln>
          </p:spPr>
        </p:sp>
        <p:sp>
          <p:nvSpPr>
            <p:cNvPr name="AutoShape 13" id="13"/>
            <p:cNvSpPr/>
            <p:nvPr/>
          </p:nvSpPr>
          <p:spPr>
            <a:xfrm rot="-5400000">
              <a:off x="11230580" y="1457805"/>
              <a:ext cx="988803" cy="0"/>
            </a:xfrm>
            <a:prstGeom prst="line">
              <a:avLst/>
            </a:prstGeom>
            <a:ln cap="flat" w="25400">
              <a:solidFill>
                <a:srgbClr val="3C3333"/>
              </a:solidFill>
              <a:prstDash val="solid"/>
              <a:headEnd type="none" len="sm" w="sm"/>
              <a:tailEnd type="none" len="sm" w="sm"/>
            </a:ln>
          </p:spPr>
        </p:sp>
        <p:sp>
          <p:nvSpPr>
            <p:cNvPr name="AutoShape 14" id="14"/>
            <p:cNvSpPr/>
            <p:nvPr/>
          </p:nvSpPr>
          <p:spPr>
            <a:xfrm rot="-5400000">
              <a:off x="12171401" y="3123529"/>
              <a:ext cx="686119" cy="0"/>
            </a:xfrm>
            <a:prstGeom prst="line">
              <a:avLst/>
            </a:prstGeom>
            <a:ln cap="flat" w="25400">
              <a:solidFill>
                <a:srgbClr val="3C3333"/>
              </a:solidFill>
              <a:prstDash val="solid"/>
              <a:headEnd type="none" len="sm" w="sm"/>
              <a:tailEnd type="none" len="sm" w="sm"/>
            </a:ln>
          </p:spPr>
        </p:sp>
        <p:sp>
          <p:nvSpPr>
            <p:cNvPr name="AutoShape 15" id="15"/>
            <p:cNvSpPr/>
            <p:nvPr/>
          </p:nvSpPr>
          <p:spPr>
            <a:xfrm rot="-5400000">
              <a:off x="1301745" y="3123529"/>
              <a:ext cx="686119" cy="0"/>
            </a:xfrm>
            <a:prstGeom prst="line">
              <a:avLst/>
            </a:prstGeom>
            <a:ln cap="flat" w="25400">
              <a:solidFill>
                <a:srgbClr val="3C3333"/>
              </a:solidFill>
              <a:prstDash val="solid"/>
              <a:headEnd type="none" len="sm" w="sm"/>
              <a:tailEnd type="none" len="sm" w="sm"/>
            </a:ln>
          </p:spPr>
        </p:sp>
        <p:sp>
          <p:nvSpPr>
            <p:cNvPr name="AutoShape 16" id="16"/>
            <p:cNvSpPr/>
            <p:nvPr/>
          </p:nvSpPr>
          <p:spPr>
            <a:xfrm rot="-5400000">
              <a:off x="10539296" y="3826770"/>
              <a:ext cx="686119" cy="0"/>
            </a:xfrm>
            <a:prstGeom prst="line">
              <a:avLst/>
            </a:prstGeom>
            <a:ln cap="flat" w="25400">
              <a:solidFill>
                <a:srgbClr val="3C3333"/>
              </a:solidFill>
              <a:prstDash val="solid"/>
              <a:headEnd type="none" len="sm" w="sm"/>
              <a:tailEnd type="none" len="sm" w="sm"/>
            </a:ln>
          </p:spPr>
        </p:sp>
        <p:sp>
          <p:nvSpPr>
            <p:cNvPr name="AutoShape 17" id="17"/>
            <p:cNvSpPr/>
            <p:nvPr/>
          </p:nvSpPr>
          <p:spPr>
            <a:xfrm rot="-5400000">
              <a:off x="-330360" y="3826770"/>
              <a:ext cx="686119" cy="0"/>
            </a:xfrm>
            <a:prstGeom prst="line">
              <a:avLst/>
            </a:prstGeom>
            <a:ln cap="flat" w="25400">
              <a:solidFill>
                <a:srgbClr val="3C3333"/>
              </a:solidFill>
              <a:prstDash val="solid"/>
              <a:headEnd type="none" len="sm" w="sm"/>
              <a:tailEnd type="none" len="sm" w="sm"/>
            </a:ln>
          </p:spPr>
        </p:sp>
        <p:sp>
          <p:nvSpPr>
            <p:cNvPr name="AutoShape 18" id="18"/>
            <p:cNvSpPr/>
            <p:nvPr/>
          </p:nvSpPr>
          <p:spPr>
            <a:xfrm rot="-5400000">
              <a:off x="14166330" y="3826770"/>
              <a:ext cx="686119" cy="0"/>
            </a:xfrm>
            <a:prstGeom prst="line">
              <a:avLst/>
            </a:prstGeom>
            <a:ln cap="flat" w="25400">
              <a:solidFill>
                <a:srgbClr val="3C3333"/>
              </a:solidFill>
              <a:prstDash val="solid"/>
              <a:headEnd type="none" len="sm" w="sm"/>
              <a:tailEnd type="none" len="sm" w="sm"/>
            </a:ln>
          </p:spPr>
        </p:sp>
        <p:sp>
          <p:nvSpPr>
            <p:cNvPr name="AutoShape 19" id="19"/>
            <p:cNvSpPr/>
            <p:nvPr/>
          </p:nvSpPr>
          <p:spPr>
            <a:xfrm rot="-5400000">
              <a:off x="3296674" y="3826770"/>
              <a:ext cx="686119" cy="0"/>
            </a:xfrm>
            <a:prstGeom prst="line">
              <a:avLst/>
            </a:prstGeom>
            <a:ln cap="flat" w="25400">
              <a:solidFill>
                <a:srgbClr val="3C3333"/>
              </a:solidFill>
              <a:prstDash val="solid"/>
              <a:headEnd type="none" len="sm" w="sm"/>
              <a:tailEnd type="none" len="sm" w="sm"/>
            </a:ln>
          </p:spPr>
        </p:sp>
        <p:sp>
          <p:nvSpPr>
            <p:cNvPr name="AutoShape 20" id="20"/>
            <p:cNvSpPr/>
            <p:nvPr/>
          </p:nvSpPr>
          <p:spPr>
            <a:xfrm rot="-10800000">
              <a:off x="1865101" y="963403"/>
              <a:ext cx="9872581" cy="0"/>
            </a:xfrm>
            <a:prstGeom prst="line">
              <a:avLst/>
            </a:prstGeom>
            <a:ln cap="flat" w="25400">
              <a:solidFill>
                <a:srgbClr val="3C3333"/>
              </a:solidFill>
              <a:prstDash val="solid"/>
              <a:headEnd type="none" len="sm" w="sm"/>
              <a:tailEnd type="none" len="sm" w="sm"/>
            </a:ln>
          </p:spPr>
        </p:sp>
        <p:sp>
          <p:nvSpPr>
            <p:cNvPr name="AutoShape 21" id="21"/>
            <p:cNvSpPr/>
            <p:nvPr/>
          </p:nvSpPr>
          <p:spPr>
            <a:xfrm rot="-10800000">
              <a:off x="0" y="3483711"/>
              <a:ext cx="3652433" cy="0"/>
            </a:xfrm>
            <a:prstGeom prst="line">
              <a:avLst/>
            </a:prstGeom>
            <a:ln cap="flat" w="25400">
              <a:solidFill>
                <a:srgbClr val="3C3333"/>
              </a:solidFill>
              <a:prstDash val="solid"/>
              <a:headEnd type="none" len="sm" w="sm"/>
              <a:tailEnd type="none" len="sm" w="sm"/>
            </a:ln>
          </p:spPr>
        </p:sp>
        <p:sp>
          <p:nvSpPr>
            <p:cNvPr name="AutoShape 22" id="22"/>
            <p:cNvSpPr/>
            <p:nvPr/>
          </p:nvSpPr>
          <p:spPr>
            <a:xfrm rot="-10800000">
              <a:off x="10869656" y="3479289"/>
              <a:ext cx="3652433" cy="0"/>
            </a:xfrm>
            <a:prstGeom prst="line">
              <a:avLst/>
            </a:prstGeom>
            <a:ln cap="flat" w="25400">
              <a:solidFill>
                <a:srgbClr val="3C3333"/>
              </a:solidFill>
              <a:prstDash val="solid"/>
              <a:headEnd type="none" len="sm" w="sm"/>
              <a:tailEnd type="none" len="sm" w="sm"/>
            </a:ln>
          </p:spPr>
        </p:sp>
        <p:sp>
          <p:nvSpPr>
            <p:cNvPr name="AutoShape 23" id="23"/>
            <p:cNvSpPr/>
            <p:nvPr/>
          </p:nvSpPr>
          <p:spPr>
            <a:xfrm rot="-5400000">
              <a:off x="6518194" y="481702"/>
              <a:ext cx="988803" cy="0"/>
            </a:xfrm>
            <a:prstGeom prst="line">
              <a:avLst/>
            </a:prstGeom>
            <a:ln cap="flat" w="25400">
              <a:solidFill>
                <a:srgbClr val="3C3333"/>
              </a:solidFill>
              <a:prstDash val="solid"/>
              <a:headEnd type="none" len="sm" w="sm"/>
              <a:tailEnd type="none" len="sm" w="sm"/>
            </a:ln>
          </p:spPr>
        </p:sp>
      </p:grpSp>
      <p:grpSp>
        <p:nvGrpSpPr>
          <p:cNvPr name="Group 24" id="24"/>
          <p:cNvGrpSpPr/>
          <p:nvPr/>
        </p:nvGrpSpPr>
        <p:grpSpPr>
          <a:xfrm rot="0">
            <a:off x="8264412" y="3298240"/>
            <a:ext cx="2486258" cy="1004673"/>
            <a:chOff x="0" y="0"/>
            <a:chExt cx="466811" cy="188634"/>
          </a:xfrm>
        </p:grpSpPr>
        <p:sp>
          <p:nvSpPr>
            <p:cNvPr name="Freeform 25" id="25"/>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26" id="26"/>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27" id="27"/>
          <p:cNvGrpSpPr/>
          <p:nvPr/>
        </p:nvGrpSpPr>
        <p:grpSpPr>
          <a:xfrm rot="0">
            <a:off x="3887724" y="5388425"/>
            <a:ext cx="2486258" cy="1004673"/>
            <a:chOff x="0" y="0"/>
            <a:chExt cx="466811" cy="188634"/>
          </a:xfrm>
        </p:grpSpPr>
        <p:sp>
          <p:nvSpPr>
            <p:cNvPr name="Freeform 28" id="28"/>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29" id="29"/>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30" id="30"/>
          <p:cNvGrpSpPr/>
          <p:nvPr/>
        </p:nvGrpSpPr>
        <p:grpSpPr>
          <a:xfrm rot="0">
            <a:off x="12039967" y="5388425"/>
            <a:ext cx="2486258" cy="1004673"/>
            <a:chOff x="0" y="0"/>
            <a:chExt cx="466811" cy="188634"/>
          </a:xfrm>
        </p:grpSpPr>
        <p:sp>
          <p:nvSpPr>
            <p:cNvPr name="Freeform 31" id="31"/>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32" id="32"/>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33" id="33"/>
          <p:cNvGrpSpPr/>
          <p:nvPr/>
        </p:nvGrpSpPr>
        <p:grpSpPr>
          <a:xfrm rot="0">
            <a:off x="14466164" y="7272353"/>
            <a:ext cx="2486258" cy="1004673"/>
            <a:chOff x="0" y="0"/>
            <a:chExt cx="466811" cy="188634"/>
          </a:xfrm>
        </p:grpSpPr>
        <p:sp>
          <p:nvSpPr>
            <p:cNvPr name="Freeform 34" id="34"/>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35" id="35"/>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36" id="36"/>
          <p:cNvGrpSpPr/>
          <p:nvPr/>
        </p:nvGrpSpPr>
        <p:grpSpPr>
          <a:xfrm rot="0">
            <a:off x="6270434" y="7272353"/>
            <a:ext cx="2486258" cy="1004673"/>
            <a:chOff x="0" y="0"/>
            <a:chExt cx="466811" cy="188634"/>
          </a:xfrm>
        </p:grpSpPr>
        <p:sp>
          <p:nvSpPr>
            <p:cNvPr name="Freeform 37" id="37"/>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38" id="38"/>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39" id="39"/>
          <p:cNvGrpSpPr/>
          <p:nvPr/>
        </p:nvGrpSpPr>
        <p:grpSpPr>
          <a:xfrm rot="0">
            <a:off x="10611648" y="7272353"/>
            <a:ext cx="2486258" cy="1004673"/>
            <a:chOff x="0" y="0"/>
            <a:chExt cx="466811" cy="188634"/>
          </a:xfrm>
        </p:grpSpPr>
        <p:sp>
          <p:nvSpPr>
            <p:cNvPr name="Freeform 40" id="40"/>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41" id="41"/>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grpSp>
        <p:nvGrpSpPr>
          <p:cNvPr name="Group 42" id="42"/>
          <p:cNvGrpSpPr/>
          <p:nvPr/>
        </p:nvGrpSpPr>
        <p:grpSpPr>
          <a:xfrm rot="0">
            <a:off x="2446664" y="7272353"/>
            <a:ext cx="2486258" cy="1004673"/>
            <a:chOff x="0" y="0"/>
            <a:chExt cx="466811" cy="188634"/>
          </a:xfrm>
        </p:grpSpPr>
        <p:sp>
          <p:nvSpPr>
            <p:cNvPr name="Freeform 43" id="43"/>
            <p:cNvSpPr/>
            <p:nvPr/>
          </p:nvSpPr>
          <p:spPr>
            <a:xfrm>
              <a:off x="0" y="0"/>
              <a:ext cx="466811" cy="188634"/>
            </a:xfrm>
            <a:custGeom>
              <a:avLst/>
              <a:gdLst/>
              <a:ahLst/>
              <a:cxnLst/>
              <a:rect r="r" b="b" t="t" l="l"/>
              <a:pathLst>
                <a:path h="188634" w="466811">
                  <a:moveTo>
                    <a:pt x="0" y="0"/>
                  </a:moveTo>
                  <a:lnTo>
                    <a:pt x="466811" y="0"/>
                  </a:lnTo>
                  <a:lnTo>
                    <a:pt x="466811" y="188634"/>
                  </a:lnTo>
                  <a:lnTo>
                    <a:pt x="0" y="188634"/>
                  </a:lnTo>
                  <a:close/>
                </a:path>
              </a:pathLst>
            </a:custGeom>
            <a:solidFill>
              <a:srgbClr val="FFFFFF"/>
            </a:solidFill>
            <a:ln>
              <a:noFill/>
            </a:ln>
          </p:spPr>
        </p:sp>
        <p:sp>
          <p:nvSpPr>
            <p:cNvPr name="TextBox 44" id="44"/>
            <p:cNvSpPr txBox="true"/>
            <p:nvPr/>
          </p:nvSpPr>
          <p:spPr>
            <a:xfrm>
              <a:off x="0" y="-19050"/>
              <a:ext cx="812800" cy="831850"/>
            </a:xfrm>
            <a:prstGeom prst="rect">
              <a:avLst/>
            </a:prstGeom>
          </p:spPr>
          <p:txBody>
            <a:bodyPr anchor="ctr" rtlCol="false" tIns="254000" lIns="254000" bIns="254000" rIns="254000"/>
            <a:lstStyle/>
            <a:p>
              <a:pPr>
                <a:lnSpc>
                  <a:spcPts val="2339"/>
                </a:lnSpc>
              </a:pPr>
              <a:r>
                <a:rPr lang="en-US" sz="1799" spc="89">
                  <a:solidFill>
                    <a:srgbClr val="000000"/>
                  </a:solidFill>
                  <a:latin typeface="Anton"/>
                </a:rPr>
                <a:t>Name</a:t>
              </a:r>
            </a:p>
            <a:p>
              <a:pPr>
                <a:lnSpc>
                  <a:spcPts val="1820"/>
                </a:lnSpc>
              </a:pPr>
              <a:r>
                <a:rPr lang="en-US" sz="1400" spc="70">
                  <a:solidFill>
                    <a:srgbClr val="000000"/>
                  </a:solidFill>
                  <a:latin typeface="Arimo Bold"/>
                </a:rPr>
                <a:t>Job Title</a:t>
              </a:r>
            </a:p>
          </p:txBody>
        </p:sp>
      </p:grpSp>
      <p:pic>
        <p:nvPicPr>
          <p:cNvPr name="Picture 45" id="45"/>
          <p:cNvPicPr>
            <a:picLocks noChangeAspect="true"/>
          </p:cNvPicPr>
          <p:nvPr/>
        </p:nvPicPr>
        <p:blipFill>
          <a:blip r:embed="rId4"/>
          <a:srcRect l="21799" t="0" r="21799" b="0"/>
          <a:stretch>
            <a:fillRect/>
          </a:stretch>
        </p:blipFill>
        <p:spPr>
          <a:xfrm flipH="false" flipV="false" rot="0">
            <a:off x="7299190" y="3082229"/>
            <a:ext cx="965222" cy="1215065"/>
          </a:xfrm>
          <a:prstGeom prst="rect">
            <a:avLst/>
          </a:prstGeom>
        </p:spPr>
      </p:pic>
      <p:pic>
        <p:nvPicPr>
          <p:cNvPr name="Picture 46" id="46"/>
          <p:cNvPicPr>
            <a:picLocks noChangeAspect="true"/>
          </p:cNvPicPr>
          <p:nvPr/>
        </p:nvPicPr>
        <p:blipFill>
          <a:blip r:embed="rId5"/>
          <a:srcRect l="0" t="7986" r="0" b="7986"/>
          <a:stretch>
            <a:fillRect/>
          </a:stretch>
        </p:blipFill>
        <p:spPr>
          <a:xfrm flipH="false" flipV="false" rot="0">
            <a:off x="2922503" y="5196242"/>
            <a:ext cx="965222" cy="1215065"/>
          </a:xfrm>
          <a:prstGeom prst="rect">
            <a:avLst/>
          </a:prstGeom>
        </p:spPr>
      </p:pic>
      <p:pic>
        <p:nvPicPr>
          <p:cNvPr name="Picture 47" id="47"/>
          <p:cNvPicPr>
            <a:picLocks noChangeAspect="true"/>
          </p:cNvPicPr>
          <p:nvPr/>
        </p:nvPicPr>
        <p:blipFill>
          <a:blip r:embed="rId6"/>
          <a:srcRect l="23537" t="0" r="23537" b="0"/>
          <a:stretch>
            <a:fillRect/>
          </a:stretch>
        </p:blipFill>
        <p:spPr>
          <a:xfrm flipH="false" flipV="false" rot="0">
            <a:off x="11074745" y="5196242"/>
            <a:ext cx="965222" cy="1215065"/>
          </a:xfrm>
          <a:prstGeom prst="rect">
            <a:avLst/>
          </a:prstGeom>
        </p:spPr>
      </p:pic>
      <p:pic>
        <p:nvPicPr>
          <p:cNvPr name="Picture 48" id="48"/>
          <p:cNvPicPr>
            <a:picLocks noChangeAspect="true"/>
          </p:cNvPicPr>
          <p:nvPr/>
        </p:nvPicPr>
        <p:blipFill>
          <a:blip r:embed="rId7"/>
          <a:srcRect l="23537" t="0" r="23537" b="0"/>
          <a:stretch>
            <a:fillRect/>
          </a:stretch>
        </p:blipFill>
        <p:spPr>
          <a:xfrm flipH="false" flipV="false" rot="0">
            <a:off x="9646427" y="7119952"/>
            <a:ext cx="965222" cy="1215065"/>
          </a:xfrm>
          <a:prstGeom prst="rect">
            <a:avLst/>
          </a:prstGeom>
        </p:spPr>
      </p:pic>
      <p:pic>
        <p:nvPicPr>
          <p:cNvPr name="Picture 49" id="49"/>
          <p:cNvPicPr>
            <a:picLocks noChangeAspect="true"/>
          </p:cNvPicPr>
          <p:nvPr/>
        </p:nvPicPr>
        <p:blipFill>
          <a:blip r:embed="rId8"/>
          <a:srcRect l="0" t="0" r="0" b="16129"/>
          <a:stretch>
            <a:fillRect/>
          </a:stretch>
        </p:blipFill>
        <p:spPr>
          <a:xfrm flipH="false" flipV="false" rot="0">
            <a:off x="5305212" y="7119952"/>
            <a:ext cx="965222" cy="1215065"/>
          </a:xfrm>
          <a:prstGeom prst="rect">
            <a:avLst/>
          </a:prstGeom>
        </p:spPr>
      </p:pic>
      <p:pic>
        <p:nvPicPr>
          <p:cNvPr name="Picture 50" id="50"/>
          <p:cNvPicPr>
            <a:picLocks noChangeAspect="true"/>
          </p:cNvPicPr>
          <p:nvPr/>
        </p:nvPicPr>
        <p:blipFill>
          <a:blip r:embed="rId9"/>
          <a:srcRect l="23487" t="0" r="23487" b="0"/>
          <a:stretch>
            <a:fillRect/>
          </a:stretch>
        </p:blipFill>
        <p:spPr>
          <a:xfrm flipH="false" flipV="false" rot="0">
            <a:off x="1481443" y="7119952"/>
            <a:ext cx="965222" cy="1215065"/>
          </a:xfrm>
          <a:prstGeom prst="rect">
            <a:avLst/>
          </a:prstGeom>
        </p:spPr>
      </p:pic>
      <p:pic>
        <p:nvPicPr>
          <p:cNvPr name="Picture 51" id="51"/>
          <p:cNvPicPr>
            <a:picLocks noChangeAspect="true"/>
          </p:cNvPicPr>
          <p:nvPr/>
        </p:nvPicPr>
        <p:blipFill>
          <a:blip r:embed="rId10"/>
          <a:srcRect l="23537" t="0" r="23537" b="0"/>
          <a:stretch>
            <a:fillRect/>
          </a:stretch>
        </p:blipFill>
        <p:spPr>
          <a:xfrm flipH="false" flipV="false" rot="0">
            <a:off x="13500943" y="7119952"/>
            <a:ext cx="965222" cy="1215065"/>
          </a:xfrm>
          <a:prstGeom prst="rect">
            <a:avLst/>
          </a:prstGeom>
        </p:spPr>
      </p:pic>
      <p:grpSp>
        <p:nvGrpSpPr>
          <p:cNvPr name="Group 52" id="52"/>
          <p:cNvGrpSpPr/>
          <p:nvPr/>
        </p:nvGrpSpPr>
        <p:grpSpPr>
          <a:xfrm rot="0">
            <a:off x="8264412" y="4144894"/>
            <a:ext cx="2486258" cy="158019"/>
            <a:chOff x="0" y="0"/>
            <a:chExt cx="654817" cy="41618"/>
          </a:xfrm>
        </p:grpSpPr>
        <p:sp>
          <p:nvSpPr>
            <p:cNvPr name="Freeform 53" id="53"/>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FF7557"/>
            </a:solidFill>
          </p:spPr>
        </p:sp>
        <p:sp>
          <p:nvSpPr>
            <p:cNvPr name="TextBox 54" id="54"/>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55" id="55"/>
          <p:cNvGrpSpPr/>
          <p:nvPr/>
        </p:nvGrpSpPr>
        <p:grpSpPr>
          <a:xfrm rot="0">
            <a:off x="3887724" y="6253288"/>
            <a:ext cx="2486258" cy="158019"/>
            <a:chOff x="0" y="0"/>
            <a:chExt cx="654817" cy="41618"/>
          </a:xfrm>
        </p:grpSpPr>
        <p:sp>
          <p:nvSpPr>
            <p:cNvPr name="Freeform 56" id="56"/>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0DBF6A"/>
            </a:solidFill>
          </p:spPr>
        </p:sp>
        <p:sp>
          <p:nvSpPr>
            <p:cNvPr name="TextBox 57" id="57"/>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58" id="58"/>
          <p:cNvGrpSpPr/>
          <p:nvPr/>
        </p:nvGrpSpPr>
        <p:grpSpPr>
          <a:xfrm rot="0">
            <a:off x="2446664" y="8176999"/>
            <a:ext cx="2486258" cy="158019"/>
            <a:chOff x="0" y="0"/>
            <a:chExt cx="654817" cy="41618"/>
          </a:xfrm>
        </p:grpSpPr>
        <p:sp>
          <p:nvSpPr>
            <p:cNvPr name="Freeform 59" id="59"/>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3F76BF"/>
            </a:solidFill>
          </p:spPr>
        </p:sp>
        <p:sp>
          <p:nvSpPr>
            <p:cNvPr name="TextBox 60" id="60"/>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61" id="61"/>
          <p:cNvGrpSpPr/>
          <p:nvPr/>
        </p:nvGrpSpPr>
        <p:grpSpPr>
          <a:xfrm rot="0">
            <a:off x="6270434" y="8176999"/>
            <a:ext cx="2486258" cy="158019"/>
            <a:chOff x="0" y="0"/>
            <a:chExt cx="654817" cy="41618"/>
          </a:xfrm>
        </p:grpSpPr>
        <p:sp>
          <p:nvSpPr>
            <p:cNvPr name="Freeform 62" id="62"/>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3F76BF"/>
            </a:solidFill>
          </p:spPr>
        </p:sp>
        <p:sp>
          <p:nvSpPr>
            <p:cNvPr name="TextBox 63" id="63"/>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64" id="64"/>
          <p:cNvGrpSpPr/>
          <p:nvPr/>
        </p:nvGrpSpPr>
        <p:grpSpPr>
          <a:xfrm rot="0">
            <a:off x="10611648" y="8176999"/>
            <a:ext cx="2486258" cy="158019"/>
            <a:chOff x="0" y="0"/>
            <a:chExt cx="654817" cy="41618"/>
          </a:xfrm>
        </p:grpSpPr>
        <p:sp>
          <p:nvSpPr>
            <p:cNvPr name="Freeform 65" id="65"/>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3F76BF"/>
            </a:solidFill>
          </p:spPr>
        </p:sp>
        <p:sp>
          <p:nvSpPr>
            <p:cNvPr name="TextBox 66" id="66"/>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67" id="67"/>
          <p:cNvGrpSpPr/>
          <p:nvPr/>
        </p:nvGrpSpPr>
        <p:grpSpPr>
          <a:xfrm rot="0">
            <a:off x="14466164" y="8176999"/>
            <a:ext cx="2486258" cy="158019"/>
            <a:chOff x="0" y="0"/>
            <a:chExt cx="654817" cy="41618"/>
          </a:xfrm>
        </p:grpSpPr>
        <p:sp>
          <p:nvSpPr>
            <p:cNvPr name="Freeform 68" id="68"/>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3F76BF"/>
            </a:solidFill>
          </p:spPr>
        </p:sp>
        <p:sp>
          <p:nvSpPr>
            <p:cNvPr name="TextBox 69" id="69"/>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grpSp>
        <p:nvGrpSpPr>
          <p:cNvPr name="Group 70" id="70"/>
          <p:cNvGrpSpPr/>
          <p:nvPr/>
        </p:nvGrpSpPr>
        <p:grpSpPr>
          <a:xfrm rot="0">
            <a:off x="12039967" y="6253288"/>
            <a:ext cx="2486258" cy="158019"/>
            <a:chOff x="0" y="0"/>
            <a:chExt cx="654817" cy="41618"/>
          </a:xfrm>
        </p:grpSpPr>
        <p:sp>
          <p:nvSpPr>
            <p:cNvPr name="Freeform 71" id="71"/>
            <p:cNvSpPr/>
            <p:nvPr/>
          </p:nvSpPr>
          <p:spPr>
            <a:xfrm>
              <a:off x="0" y="0"/>
              <a:ext cx="654817" cy="41618"/>
            </a:xfrm>
            <a:custGeom>
              <a:avLst/>
              <a:gdLst/>
              <a:ahLst/>
              <a:cxnLst/>
              <a:rect r="r" b="b" t="t" l="l"/>
              <a:pathLst>
                <a:path h="41618" w="654817">
                  <a:moveTo>
                    <a:pt x="0" y="0"/>
                  </a:moveTo>
                  <a:lnTo>
                    <a:pt x="654817" y="0"/>
                  </a:lnTo>
                  <a:lnTo>
                    <a:pt x="654817" y="41618"/>
                  </a:lnTo>
                  <a:lnTo>
                    <a:pt x="0" y="41618"/>
                  </a:lnTo>
                  <a:close/>
                </a:path>
              </a:pathLst>
            </a:custGeom>
            <a:solidFill>
              <a:srgbClr val="0DBF6A"/>
            </a:solidFill>
          </p:spPr>
        </p:sp>
        <p:sp>
          <p:nvSpPr>
            <p:cNvPr name="TextBox 72" id="72"/>
            <p:cNvSpPr txBox="true"/>
            <p:nvPr/>
          </p:nvSpPr>
          <p:spPr>
            <a:xfrm>
              <a:off x="0" y="-47625"/>
              <a:ext cx="812800" cy="860425"/>
            </a:xfrm>
            <a:prstGeom prst="rect">
              <a:avLst/>
            </a:prstGeom>
          </p:spPr>
          <p:txBody>
            <a:bodyPr anchor="ctr" rtlCol="false" tIns="50800" lIns="50800" bIns="50800" rIns="50800"/>
            <a:lstStyle/>
            <a:p>
              <a:pPr algn="ctr">
                <a:lnSpc>
                  <a:spcPts val="3640"/>
                </a:lnSpc>
              </a:pPr>
            </a:p>
          </p:txBody>
        </p:sp>
      </p:grpSp>
      <p:pic>
        <p:nvPicPr>
          <p:cNvPr name="Picture 73" id="73"/>
          <p:cNvPicPr>
            <a:picLocks noChangeAspect="true"/>
          </p:cNvPicPr>
          <p:nvPr/>
        </p:nvPicPr>
        <p:blipFill>
          <a:blip r:embed="rId11"/>
          <a:srcRect l="0" t="0" r="0" b="0"/>
          <a:stretch>
            <a:fillRect/>
          </a:stretch>
        </p:blipFill>
        <p:spPr>
          <a:xfrm flipH="false" flipV="false" rot="5284726">
            <a:off x="-1764889" y="6809444"/>
            <a:ext cx="8754894" cy="8229600"/>
          </a:xfrm>
          <a:prstGeom prst="rect">
            <a:avLst/>
          </a:prstGeom>
        </p:spPr>
      </p:pic>
    </p:spTree>
  </p:cSld>
  <p:clrMapOvr>
    <a:masterClrMapping/>
  </p:clrMapOvr>
  <p:transition>
    <p:fade/>
  </p:transition>
</p:sld>
</file>

<file path=ppt/slides/slide2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6937" r="0" b="36812"/>
          <a:stretch>
            <a:fillRect/>
          </a:stretch>
        </p:blipFill>
        <p:spPr>
          <a:xfrm>
            <a:off x="0" y="0"/>
            <a:ext cx="18288000" cy="10287000"/>
          </a:xfrm>
          <a:prstGeom prst="rect">
            <a:avLst/>
          </a:prstGeom>
        </p:spPr>
      </p:pic>
      <p:grpSp>
        <p:nvGrpSpPr>
          <p:cNvPr name="Group 3" id="3"/>
          <p:cNvGrpSpPr/>
          <p:nvPr/>
        </p:nvGrpSpPr>
        <p:grpSpPr>
          <a:xfrm rot="0">
            <a:off x="4740732" y="1261730"/>
            <a:ext cx="8806536" cy="7763539"/>
            <a:chOff x="0" y="0"/>
            <a:chExt cx="2319417" cy="2044718"/>
          </a:xfrm>
        </p:grpSpPr>
        <p:sp>
          <p:nvSpPr>
            <p:cNvPr name="Freeform 4" id="4"/>
            <p:cNvSpPr/>
            <p:nvPr/>
          </p:nvSpPr>
          <p:spPr>
            <a:xfrm>
              <a:off x="0" y="0"/>
              <a:ext cx="2319417" cy="2044718"/>
            </a:xfrm>
            <a:custGeom>
              <a:avLst/>
              <a:gdLst/>
              <a:ahLst/>
              <a:cxnLst/>
              <a:rect r="r" b="b" t="t" l="l"/>
              <a:pathLst>
                <a:path h="2044718" w="2319417">
                  <a:moveTo>
                    <a:pt x="0" y="0"/>
                  </a:moveTo>
                  <a:lnTo>
                    <a:pt x="2319417" y="0"/>
                  </a:lnTo>
                  <a:lnTo>
                    <a:pt x="2319417" y="2044718"/>
                  </a:lnTo>
                  <a:lnTo>
                    <a:pt x="0" y="2044718"/>
                  </a:lnTo>
                  <a:close/>
                </a:path>
              </a:pathLst>
            </a:custGeom>
            <a:solidFill>
              <a:srgbClr val="000000"/>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6" id="6"/>
          <p:cNvGrpSpPr/>
          <p:nvPr/>
        </p:nvGrpSpPr>
        <p:grpSpPr>
          <a:xfrm rot="0">
            <a:off x="5538815" y="2426594"/>
            <a:ext cx="7210370" cy="5433812"/>
            <a:chOff x="0" y="0"/>
            <a:chExt cx="9613827" cy="7245083"/>
          </a:xfrm>
        </p:grpSpPr>
        <p:sp>
          <p:nvSpPr>
            <p:cNvPr name="TextBox 7" id="7"/>
            <p:cNvSpPr txBox="true"/>
            <p:nvPr/>
          </p:nvSpPr>
          <p:spPr>
            <a:xfrm rot="0">
              <a:off x="0" y="-133350"/>
              <a:ext cx="9613827" cy="1525212"/>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CREDITS</a:t>
              </a:r>
            </a:p>
          </p:txBody>
        </p:sp>
        <p:sp>
          <p:nvSpPr>
            <p:cNvPr name="TextBox 8" id="8"/>
            <p:cNvSpPr txBox="true"/>
            <p:nvPr/>
          </p:nvSpPr>
          <p:spPr>
            <a:xfrm rot="0">
              <a:off x="0" y="2325486"/>
              <a:ext cx="9613827" cy="1399876"/>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THIS PRESENTATION TEMPLATE IS FREE FOR EVERYONE TO USE THANKS TO THE FOLLOWING:</a:t>
              </a:r>
            </a:p>
          </p:txBody>
        </p:sp>
        <p:sp>
          <p:nvSpPr>
            <p:cNvPr name="TextBox 9" id="9"/>
            <p:cNvSpPr txBox="true"/>
            <p:nvPr/>
          </p:nvSpPr>
          <p:spPr>
            <a:xfrm rot="0">
              <a:off x="0" y="4668511"/>
              <a:ext cx="9613827" cy="966929"/>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FFFFF"/>
                  </a:solidFill>
                  <a:latin typeface="Lato"/>
                </a:rPr>
                <a:t>SlidesCarnival for the presentation template</a:t>
              </a:r>
            </a:p>
            <a:p>
              <a:pPr algn="ctr" marL="0" indent="0" lvl="0">
                <a:lnSpc>
                  <a:spcPts val="2940"/>
                </a:lnSpc>
                <a:spcBef>
                  <a:spcPct val="0"/>
                </a:spcBef>
              </a:pPr>
              <a:r>
                <a:rPr lang="en-US" sz="2100" u="none">
                  <a:solidFill>
                    <a:srgbClr val="FFFFFF"/>
                  </a:solidFill>
                  <a:latin typeface="Lato"/>
                </a:rPr>
                <a:t>Pexels for the photos</a:t>
              </a:r>
            </a:p>
          </p:txBody>
        </p:sp>
        <p:sp>
          <p:nvSpPr>
            <p:cNvPr name="TextBox 10" id="10"/>
            <p:cNvSpPr txBox="true"/>
            <p:nvPr/>
          </p:nvSpPr>
          <p:spPr>
            <a:xfrm rot="0">
              <a:off x="0" y="6569063"/>
              <a:ext cx="9613827"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HAPPY DESIGNING! </a:t>
              </a:r>
            </a:p>
          </p:txBody>
        </p:sp>
      </p:grpSp>
      <p:pic>
        <p:nvPicPr>
          <p:cNvPr name="Picture 11" id="11"/>
          <p:cNvPicPr>
            <a:picLocks noChangeAspect="true"/>
          </p:cNvPicPr>
          <p:nvPr/>
        </p:nvPicPr>
        <p:blipFill>
          <a:blip r:embed="rId3"/>
          <a:srcRect l="0" t="0" r="0" b="0"/>
          <a:stretch>
            <a:fillRect/>
          </a:stretch>
        </p:blipFill>
        <p:spPr>
          <a:xfrm flipH="false" flipV="false" rot="3166194">
            <a:off x="-1989564" y="5143500"/>
            <a:ext cx="8754894" cy="8229600"/>
          </a:xfrm>
          <a:prstGeom prst="rect">
            <a:avLst/>
          </a:prstGeom>
        </p:spPr>
      </p:pic>
      <p:pic>
        <p:nvPicPr>
          <p:cNvPr name="Picture 12" id="12"/>
          <p:cNvPicPr>
            <a:picLocks noChangeAspect="true"/>
          </p:cNvPicPr>
          <p:nvPr/>
        </p:nvPicPr>
        <p:blipFill>
          <a:blip r:embed="rId4"/>
          <a:srcRect l="0" t="0" r="0" b="0"/>
          <a:stretch>
            <a:fillRect/>
          </a:stretch>
        </p:blipFill>
        <p:spPr>
          <a:xfrm flipH="false" flipV="false" rot="0">
            <a:off x="11639637" y="7565931"/>
            <a:ext cx="3815263" cy="2918676"/>
          </a:xfrm>
          <a:prstGeom prst="rect">
            <a:avLst/>
          </a:prstGeom>
        </p:spPr>
      </p:pic>
      <p:pic>
        <p:nvPicPr>
          <p:cNvPr name="Picture 13" id="13"/>
          <p:cNvPicPr>
            <a:picLocks noChangeAspect="true"/>
          </p:cNvPicPr>
          <p:nvPr/>
        </p:nvPicPr>
        <p:blipFill>
          <a:blip r:embed="rId5"/>
          <a:srcRect l="0" t="0" r="0" b="0"/>
          <a:stretch>
            <a:fillRect/>
          </a:stretch>
        </p:blipFill>
        <p:spPr>
          <a:xfrm flipH="false" flipV="false" rot="0">
            <a:off x="32121" y="-467845"/>
            <a:ext cx="4711524" cy="2638453"/>
          </a:xfrm>
          <a:prstGeom prst="rect">
            <a:avLst/>
          </a:prstGeom>
        </p:spPr>
      </p:pic>
      <p:pic>
        <p:nvPicPr>
          <p:cNvPr name="Picture 14" id="14"/>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4255123" y="2608429"/>
            <a:ext cx="5770650" cy="6160740"/>
          </a:xfrm>
          <a:prstGeom prst="rect">
            <a:avLst/>
          </a:prstGeom>
        </p:spPr>
      </p:pic>
      <p:pic>
        <p:nvPicPr>
          <p:cNvPr name="Picture 15" id="15"/>
          <p:cNvPicPr>
            <a:picLocks noChangeAspect="true"/>
          </p:cNvPicPr>
          <p:nvPr/>
        </p:nvPicPr>
        <p:blipFill>
          <a:blip r:embed="rId8"/>
          <a:srcRect l="0" t="0" r="0" b="0"/>
          <a:stretch>
            <a:fillRect/>
          </a:stretch>
        </p:blipFill>
        <p:spPr>
          <a:xfrm flipH="false" flipV="false" rot="0">
            <a:off x="14603518" y="1864811"/>
            <a:ext cx="1702763" cy="1702763"/>
          </a:xfrm>
          <a:prstGeom prst="rect">
            <a:avLst/>
          </a:prstGeom>
        </p:spPr>
      </p:pic>
    </p:spTree>
  </p:cSld>
  <p:clrMapOvr>
    <a:masterClrMapping/>
  </p:clrMapOvr>
  <p:transition>
    <p:fade/>
  </p:transition>
</p:sld>
</file>

<file path=ppt/slides/slide2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6812" r="0" b="6937"/>
          <a:stretch>
            <a:fillRect/>
          </a:stretch>
        </p:blipFill>
        <p:spPr>
          <a:xfrm>
            <a:off x="0" y="0"/>
            <a:ext cx="18288000" cy="10287000"/>
          </a:xfrm>
          <a:prstGeom prst="rect">
            <a:avLst/>
          </a:prstGeom>
        </p:spPr>
      </p:pic>
      <p:grpSp>
        <p:nvGrpSpPr>
          <p:cNvPr name="Group 3" id="3"/>
          <p:cNvGrpSpPr/>
          <p:nvPr/>
        </p:nvGrpSpPr>
        <p:grpSpPr>
          <a:xfrm rot="0">
            <a:off x="4740732" y="795528"/>
            <a:ext cx="8806536" cy="8695944"/>
            <a:chOff x="0" y="0"/>
            <a:chExt cx="2319417" cy="2290290"/>
          </a:xfrm>
        </p:grpSpPr>
        <p:sp>
          <p:nvSpPr>
            <p:cNvPr name="Freeform 4" id="4"/>
            <p:cNvSpPr/>
            <p:nvPr/>
          </p:nvSpPr>
          <p:spPr>
            <a:xfrm>
              <a:off x="0" y="0"/>
              <a:ext cx="2319417" cy="2290290"/>
            </a:xfrm>
            <a:custGeom>
              <a:avLst/>
              <a:gdLst/>
              <a:ahLst/>
              <a:cxnLst/>
              <a:rect r="r" b="b" t="t" l="l"/>
              <a:pathLst>
                <a:path h="2290290" w="2319417">
                  <a:moveTo>
                    <a:pt x="0" y="0"/>
                  </a:moveTo>
                  <a:lnTo>
                    <a:pt x="2319417" y="0"/>
                  </a:lnTo>
                  <a:lnTo>
                    <a:pt x="2319417" y="2290290"/>
                  </a:lnTo>
                  <a:lnTo>
                    <a:pt x="0" y="2290290"/>
                  </a:lnTo>
                  <a:close/>
                </a:path>
              </a:pathLst>
            </a:custGeom>
            <a:solidFill>
              <a:srgbClr val="0DBF6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6" id="6"/>
          <p:cNvGrpSpPr/>
          <p:nvPr/>
        </p:nvGrpSpPr>
        <p:grpSpPr>
          <a:xfrm rot="0">
            <a:off x="5538815" y="1631314"/>
            <a:ext cx="7210370" cy="7024372"/>
            <a:chOff x="0" y="0"/>
            <a:chExt cx="9613827" cy="9365829"/>
          </a:xfrm>
        </p:grpSpPr>
        <p:sp>
          <p:nvSpPr>
            <p:cNvPr name="TextBox 7" id="7"/>
            <p:cNvSpPr txBox="true"/>
            <p:nvPr/>
          </p:nvSpPr>
          <p:spPr>
            <a:xfrm rot="0">
              <a:off x="0" y="-133350"/>
              <a:ext cx="9613827" cy="3150746"/>
            </a:xfrm>
            <a:prstGeom prst="rect">
              <a:avLst/>
            </a:prstGeom>
          </p:spPr>
          <p:txBody>
            <a:bodyPr anchor="t" rtlCol="false" tIns="0" lIns="0" bIns="0" rIns="0">
              <a:spAutoFit/>
            </a:bodyPr>
            <a:lstStyle/>
            <a:p>
              <a:pPr algn="ctr" marL="0" indent="0" lvl="0">
                <a:lnSpc>
                  <a:spcPts val="9659"/>
                </a:lnSpc>
                <a:spcBef>
                  <a:spcPct val="0"/>
                </a:spcBef>
              </a:pPr>
              <a:r>
                <a:rPr lang="en-US" sz="6899">
                  <a:solidFill>
                    <a:srgbClr val="FFFFFF"/>
                  </a:solidFill>
                  <a:latin typeface="Anton"/>
                </a:rPr>
                <a:t>FONTS IN THIS PRESENTATION</a:t>
              </a:r>
            </a:p>
          </p:txBody>
        </p:sp>
        <p:sp>
          <p:nvSpPr>
            <p:cNvPr name="TextBox 8" id="8"/>
            <p:cNvSpPr txBox="true"/>
            <p:nvPr/>
          </p:nvSpPr>
          <p:spPr>
            <a:xfrm rot="0">
              <a:off x="0" y="3951020"/>
              <a:ext cx="9613827" cy="1399876"/>
            </a:xfrm>
            <a:prstGeom prst="rect">
              <a:avLst/>
            </a:prstGeom>
          </p:spPr>
          <p:txBody>
            <a:bodyPr anchor="t" rtlCol="false" tIns="0" lIns="0" bIns="0" rIns="0">
              <a:spAutoFit/>
            </a:bodyPr>
            <a:lstStyle/>
            <a:p>
              <a:pPr algn="ctr" marL="0" indent="0" lvl="0">
                <a:lnSpc>
                  <a:spcPts val="4339"/>
                </a:lnSpc>
                <a:spcBef>
                  <a:spcPct val="0"/>
                </a:spcBef>
              </a:pPr>
              <a:r>
                <a:rPr lang="en-US" sz="3099">
                  <a:solidFill>
                    <a:srgbClr val="FFFFFF"/>
                  </a:solidFill>
                  <a:latin typeface="Anton Bold"/>
                </a:rPr>
                <a:t>THIS PRESENTATION TEMPLATE USES THE FOLLOWING FREE FONTS:</a:t>
              </a:r>
            </a:p>
          </p:txBody>
        </p:sp>
        <p:sp>
          <p:nvSpPr>
            <p:cNvPr name="TextBox 9" id="9"/>
            <p:cNvSpPr txBox="true"/>
            <p:nvPr/>
          </p:nvSpPr>
          <p:spPr>
            <a:xfrm rot="0">
              <a:off x="0" y="6294045"/>
              <a:ext cx="9613827" cy="1462140"/>
            </a:xfrm>
            <a:prstGeom prst="rect">
              <a:avLst/>
            </a:prstGeom>
          </p:spPr>
          <p:txBody>
            <a:bodyPr anchor="t" rtlCol="false" tIns="0" lIns="0" bIns="0" rIns="0">
              <a:spAutoFit/>
            </a:bodyPr>
            <a:lstStyle/>
            <a:p>
              <a:pPr algn="ctr">
                <a:lnSpc>
                  <a:spcPts val="2940"/>
                </a:lnSpc>
              </a:pPr>
              <a:r>
                <a:rPr lang="en-US" sz="2100">
                  <a:solidFill>
                    <a:srgbClr val="FFFFFF"/>
                  </a:solidFill>
                  <a:latin typeface="Lato"/>
                </a:rPr>
                <a:t>Tit</a:t>
              </a:r>
              <a:r>
                <a:rPr lang="en-US" sz="2100" u="none">
                  <a:solidFill>
                    <a:srgbClr val="FFFFFF"/>
                  </a:solidFill>
                  <a:latin typeface="Lato"/>
                </a:rPr>
                <a:t>les: Anton</a:t>
              </a:r>
            </a:p>
            <a:p>
              <a:pPr algn="ctr">
                <a:lnSpc>
                  <a:spcPts val="2940"/>
                </a:lnSpc>
              </a:pPr>
              <a:r>
                <a:rPr lang="en-US" sz="2100">
                  <a:solidFill>
                    <a:srgbClr val="FFFFFF"/>
                  </a:solidFill>
                  <a:latin typeface="Lato"/>
                </a:rPr>
                <a:t>Headers: Anton</a:t>
              </a:r>
            </a:p>
            <a:p>
              <a:pPr algn="ctr">
                <a:lnSpc>
                  <a:spcPts val="2940"/>
                </a:lnSpc>
              </a:pPr>
              <a:r>
                <a:rPr lang="en-US" sz="2100" u="none">
                  <a:solidFill>
                    <a:srgbClr val="FFFFFF"/>
                  </a:solidFill>
                  <a:latin typeface="Lato"/>
                </a:rPr>
                <a:t>Body Copy: Lato</a:t>
              </a:r>
            </a:p>
          </p:txBody>
        </p:sp>
        <p:sp>
          <p:nvSpPr>
            <p:cNvPr name="TextBox 10" id="10"/>
            <p:cNvSpPr txBox="true"/>
            <p:nvPr/>
          </p:nvSpPr>
          <p:spPr>
            <a:xfrm rot="0">
              <a:off x="0" y="8689809"/>
              <a:ext cx="9613827" cy="67602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HAPPY DESIGNING! </a:t>
              </a:r>
            </a:p>
          </p:txBody>
        </p:sp>
      </p:grpSp>
      <p:pic>
        <p:nvPicPr>
          <p:cNvPr name="Picture 11" id="11"/>
          <p:cNvPicPr>
            <a:picLocks noChangeAspect="true"/>
          </p:cNvPicPr>
          <p:nvPr/>
        </p:nvPicPr>
        <p:blipFill>
          <a:blip r:embed="rId3"/>
          <a:srcRect l="0" t="0" r="0" b="0"/>
          <a:stretch>
            <a:fillRect/>
          </a:stretch>
        </p:blipFill>
        <p:spPr>
          <a:xfrm flipH="false" flipV="false" rot="0">
            <a:off x="2437866" y="-862520"/>
            <a:ext cx="3815263" cy="2918676"/>
          </a:xfrm>
          <a:prstGeom prst="rect">
            <a:avLst/>
          </a:prstGeom>
        </p:spPr>
      </p:pic>
      <p:pic>
        <p:nvPicPr>
          <p:cNvPr name="Picture 12" id="12"/>
          <p:cNvPicPr>
            <a:picLocks noChangeAspect="true"/>
          </p:cNvPicPr>
          <p:nvPr/>
        </p:nvPicPr>
        <p:blipFill>
          <a:blip r:embed="rId4"/>
          <a:srcRect l="0" t="0" r="0" b="0"/>
          <a:stretch>
            <a:fillRect/>
          </a:stretch>
        </p:blipFill>
        <p:spPr>
          <a:xfrm flipH="false" flipV="false" rot="0">
            <a:off x="15134026" y="7994278"/>
            <a:ext cx="1702763" cy="1702763"/>
          </a:xfrm>
          <a:prstGeom prst="rect">
            <a:avLst/>
          </a:prstGeom>
        </p:spPr>
      </p:pic>
      <p:pic>
        <p:nvPicPr>
          <p:cNvPr name="Picture 13" id="13"/>
          <p:cNvPicPr>
            <a:picLocks noChangeAspect="true"/>
          </p:cNvPicPr>
          <p:nvPr/>
        </p:nvPicPr>
        <p:blipFill>
          <a:blip r:embed="rId5"/>
          <a:srcRect l="0" t="0" r="0" b="0"/>
          <a:stretch>
            <a:fillRect/>
          </a:stretch>
        </p:blipFill>
        <p:spPr>
          <a:xfrm flipH="false" flipV="false" rot="0">
            <a:off x="-852544" y="6786135"/>
            <a:ext cx="3290410" cy="3739103"/>
          </a:xfrm>
          <a:prstGeom prst="rect">
            <a:avLst/>
          </a:prstGeom>
        </p:spPr>
      </p:pic>
      <p:pic>
        <p:nvPicPr>
          <p:cNvPr name="Picture 14" id="14"/>
          <p:cNvPicPr>
            <a:picLocks noChangeAspect="true"/>
          </p:cNvPicPr>
          <p:nvPr/>
        </p:nvPicPr>
        <p:blipFill>
          <a:blip r:embed="rId6"/>
          <a:srcRect l="0" t="99" r="0" b="99"/>
          <a:stretch>
            <a:fillRect/>
          </a:stretch>
        </p:blipFill>
        <p:spPr>
          <a:xfrm flipH="false" flipV="false" rot="6362611">
            <a:off x="-2178546" y="197440"/>
            <a:ext cx="5247958" cy="3306214"/>
          </a:xfrm>
          <a:prstGeom prst="rect">
            <a:avLst/>
          </a:prstGeom>
        </p:spPr>
      </p:pic>
      <p:pic>
        <p:nvPicPr>
          <p:cNvPr name="Picture 15" id="15"/>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5037063" y="-1331548"/>
            <a:ext cx="5770650" cy="6160740"/>
          </a:xfrm>
          <a:prstGeom prst="rect">
            <a:avLst/>
          </a:prstGeom>
        </p:spPr>
      </p:pic>
    </p:spTree>
  </p:cSld>
  <p:clrMapOvr>
    <a:masterClrMapping/>
  </p:clrMapOvr>
  <p:transition>
    <p:fade/>
  </p:transition>
</p:sld>
</file>

<file path=ppt/slides/slide2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35522" r="0" b="8227"/>
          <a:stretch>
            <a:fillRect/>
          </a:stretch>
        </p:blipFill>
        <p:spPr>
          <a:xfrm>
            <a:off x="0" y="0"/>
            <a:ext cx="18288000" cy="10287000"/>
          </a:xfrm>
          <a:prstGeom prst="rect">
            <a:avLst/>
          </a:prstGeom>
        </p:spPr>
      </p:pic>
      <p:grpSp>
        <p:nvGrpSpPr>
          <p:cNvPr name="Group 3" id="3"/>
          <p:cNvGrpSpPr/>
          <p:nvPr/>
        </p:nvGrpSpPr>
        <p:grpSpPr>
          <a:xfrm rot="0">
            <a:off x="6781204" y="469988"/>
            <a:ext cx="4725591" cy="1417135"/>
            <a:chOff x="0" y="0"/>
            <a:chExt cx="1244600" cy="373237"/>
          </a:xfrm>
        </p:grpSpPr>
        <p:sp>
          <p:nvSpPr>
            <p:cNvPr name="Freeform 4" id="4"/>
            <p:cNvSpPr/>
            <p:nvPr/>
          </p:nvSpPr>
          <p:spPr>
            <a:xfrm>
              <a:off x="0" y="0"/>
              <a:ext cx="1244600" cy="373237"/>
            </a:xfrm>
            <a:custGeom>
              <a:avLst/>
              <a:gdLst/>
              <a:ahLst/>
              <a:cxnLst/>
              <a:rect r="r" b="b" t="t" l="l"/>
              <a:pathLst>
                <a:path h="373237" w="1244600">
                  <a:moveTo>
                    <a:pt x="0" y="0"/>
                  </a:moveTo>
                  <a:lnTo>
                    <a:pt x="1244600" y="0"/>
                  </a:lnTo>
                  <a:lnTo>
                    <a:pt x="1244600" y="373237"/>
                  </a:lnTo>
                  <a:lnTo>
                    <a:pt x="0" y="373237"/>
                  </a:lnTo>
                  <a:close/>
                </a:path>
              </a:pathLst>
            </a:custGeom>
            <a:solidFill>
              <a:srgbClr val="FCFBF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pic>
        <p:nvPicPr>
          <p:cNvPr name="Picture 6" id="6"/>
          <p:cNvPicPr>
            <a:picLocks noChangeAspect="true"/>
          </p:cNvPicPr>
          <p:nvPr/>
        </p:nvPicPr>
        <p:blipFill>
          <a:blip r:embed="rId3"/>
          <a:srcRect l="0" t="0" r="0" b="0"/>
          <a:stretch>
            <a:fillRect/>
          </a:stretch>
        </p:blipFill>
        <p:spPr>
          <a:xfrm flipH="false" flipV="false" rot="0">
            <a:off x="7132275" y="747806"/>
            <a:ext cx="3775424" cy="896112"/>
          </a:xfrm>
          <a:prstGeom prst="rect">
            <a:avLst/>
          </a:prstGeom>
        </p:spPr>
      </p:pic>
      <p:grpSp>
        <p:nvGrpSpPr>
          <p:cNvPr name="Group 7" id="7"/>
          <p:cNvGrpSpPr/>
          <p:nvPr/>
        </p:nvGrpSpPr>
        <p:grpSpPr>
          <a:xfrm rot="0">
            <a:off x="3351008" y="2653568"/>
            <a:ext cx="12077598" cy="2928771"/>
            <a:chOff x="0" y="0"/>
            <a:chExt cx="3180931" cy="771364"/>
          </a:xfrm>
        </p:grpSpPr>
        <p:sp>
          <p:nvSpPr>
            <p:cNvPr name="Freeform 8" id="8"/>
            <p:cNvSpPr/>
            <p:nvPr/>
          </p:nvSpPr>
          <p:spPr>
            <a:xfrm>
              <a:off x="0" y="0"/>
              <a:ext cx="3180931" cy="771364"/>
            </a:xfrm>
            <a:custGeom>
              <a:avLst/>
              <a:gdLst/>
              <a:ahLst/>
              <a:cxnLst/>
              <a:rect r="r" b="b" t="t" l="l"/>
              <a:pathLst>
                <a:path h="771364" w="3180931">
                  <a:moveTo>
                    <a:pt x="0" y="0"/>
                  </a:moveTo>
                  <a:lnTo>
                    <a:pt x="3180931" y="0"/>
                  </a:lnTo>
                  <a:lnTo>
                    <a:pt x="3180931" y="771364"/>
                  </a:lnTo>
                  <a:lnTo>
                    <a:pt x="0" y="771364"/>
                  </a:lnTo>
                  <a:close/>
                </a:path>
              </a:pathLst>
            </a:custGeom>
            <a:solidFill>
              <a:srgbClr val="FF7557"/>
            </a:solidFill>
          </p:spPr>
        </p:sp>
        <p:sp>
          <p:nvSpPr>
            <p:cNvPr name="TextBox 9" id="9"/>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10" id="10"/>
          <p:cNvSpPr txBox="true"/>
          <p:nvPr/>
        </p:nvSpPr>
        <p:spPr>
          <a:xfrm rot="0">
            <a:off x="4202232" y="2853080"/>
            <a:ext cx="10393573" cy="2396397"/>
          </a:xfrm>
          <a:prstGeom prst="rect">
            <a:avLst/>
          </a:prstGeom>
        </p:spPr>
        <p:txBody>
          <a:bodyPr anchor="t" rtlCol="false" tIns="0" lIns="0" bIns="0" rIns="0">
            <a:spAutoFit/>
          </a:bodyPr>
          <a:lstStyle/>
          <a:p>
            <a:pPr algn="ctr" marL="0" indent="0" lvl="0">
              <a:lnSpc>
                <a:spcPts val="9659"/>
              </a:lnSpc>
              <a:spcBef>
                <a:spcPct val="0"/>
              </a:spcBef>
            </a:pPr>
            <a:r>
              <a:rPr lang="en-US" sz="6899" u="none">
                <a:solidFill>
                  <a:srgbClr val="FFFFFF"/>
                </a:solidFill>
                <a:latin typeface="Anton"/>
              </a:rPr>
              <a:t>FREE TEMPLATES FOR ALL YOUR PRESENTATION NEEDS</a:t>
            </a:r>
          </a:p>
        </p:txBody>
      </p:sp>
      <p:grpSp>
        <p:nvGrpSpPr>
          <p:cNvPr name="Group 11" id="11"/>
          <p:cNvGrpSpPr/>
          <p:nvPr/>
        </p:nvGrpSpPr>
        <p:grpSpPr>
          <a:xfrm rot="0">
            <a:off x="5304958" y="6045295"/>
            <a:ext cx="3839042" cy="2474687"/>
            <a:chOff x="0" y="0"/>
            <a:chExt cx="1011106" cy="651769"/>
          </a:xfrm>
        </p:grpSpPr>
        <p:sp>
          <p:nvSpPr>
            <p:cNvPr name="Freeform 12" id="12"/>
            <p:cNvSpPr/>
            <p:nvPr/>
          </p:nvSpPr>
          <p:spPr>
            <a:xfrm>
              <a:off x="0" y="0"/>
              <a:ext cx="1011106" cy="651769"/>
            </a:xfrm>
            <a:custGeom>
              <a:avLst/>
              <a:gdLst/>
              <a:ahLst/>
              <a:cxnLst/>
              <a:rect r="r" b="b" t="t" l="l"/>
              <a:pathLst>
                <a:path h="651769" w="1011106">
                  <a:moveTo>
                    <a:pt x="0" y="0"/>
                  </a:moveTo>
                  <a:lnTo>
                    <a:pt x="1011106" y="0"/>
                  </a:lnTo>
                  <a:lnTo>
                    <a:pt x="1011106" y="651769"/>
                  </a:lnTo>
                  <a:lnTo>
                    <a:pt x="0" y="651769"/>
                  </a:lnTo>
                  <a:close/>
                </a:path>
              </a:pathLst>
            </a:custGeom>
            <a:solidFill>
              <a:srgbClr val="3F76BF"/>
            </a:solidFill>
          </p:spPr>
        </p:sp>
        <p:sp>
          <p:nvSpPr>
            <p:cNvPr name="TextBox 13" id="13"/>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4" id="14"/>
          <p:cNvGrpSpPr/>
          <p:nvPr/>
        </p:nvGrpSpPr>
        <p:grpSpPr>
          <a:xfrm rot="0">
            <a:off x="12963992" y="6045295"/>
            <a:ext cx="3839042" cy="2474687"/>
            <a:chOff x="0" y="0"/>
            <a:chExt cx="1011106" cy="651769"/>
          </a:xfrm>
        </p:grpSpPr>
        <p:sp>
          <p:nvSpPr>
            <p:cNvPr name="Freeform 15" id="15"/>
            <p:cNvSpPr/>
            <p:nvPr/>
          </p:nvSpPr>
          <p:spPr>
            <a:xfrm>
              <a:off x="0" y="0"/>
              <a:ext cx="1011106" cy="651769"/>
            </a:xfrm>
            <a:custGeom>
              <a:avLst/>
              <a:gdLst/>
              <a:ahLst/>
              <a:cxnLst/>
              <a:rect r="r" b="b" t="t" l="l"/>
              <a:pathLst>
                <a:path h="651769" w="1011106">
                  <a:moveTo>
                    <a:pt x="0" y="0"/>
                  </a:moveTo>
                  <a:lnTo>
                    <a:pt x="1011106" y="0"/>
                  </a:lnTo>
                  <a:lnTo>
                    <a:pt x="1011106" y="651769"/>
                  </a:lnTo>
                  <a:lnTo>
                    <a:pt x="0" y="651769"/>
                  </a:lnTo>
                  <a:close/>
                </a:path>
              </a:pathLst>
            </a:custGeom>
            <a:solidFill>
              <a:srgbClr val="3F76BF"/>
            </a:solidFill>
          </p:spPr>
        </p:sp>
        <p:sp>
          <p:nvSpPr>
            <p:cNvPr name="TextBox 16" id="16"/>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17" id="17"/>
          <p:cNvGrpSpPr/>
          <p:nvPr/>
        </p:nvGrpSpPr>
        <p:grpSpPr>
          <a:xfrm rot="0">
            <a:off x="1484966" y="6045295"/>
            <a:ext cx="3839042" cy="2474687"/>
            <a:chOff x="0" y="0"/>
            <a:chExt cx="1011106" cy="651769"/>
          </a:xfrm>
        </p:grpSpPr>
        <p:sp>
          <p:nvSpPr>
            <p:cNvPr name="Freeform 18" id="18"/>
            <p:cNvSpPr/>
            <p:nvPr/>
          </p:nvSpPr>
          <p:spPr>
            <a:xfrm>
              <a:off x="0" y="0"/>
              <a:ext cx="1011106" cy="651769"/>
            </a:xfrm>
            <a:custGeom>
              <a:avLst/>
              <a:gdLst/>
              <a:ahLst/>
              <a:cxnLst/>
              <a:rect r="r" b="b" t="t" l="l"/>
              <a:pathLst>
                <a:path h="651769" w="1011106">
                  <a:moveTo>
                    <a:pt x="0" y="0"/>
                  </a:moveTo>
                  <a:lnTo>
                    <a:pt x="1011106" y="0"/>
                  </a:lnTo>
                  <a:lnTo>
                    <a:pt x="1011106" y="651769"/>
                  </a:lnTo>
                  <a:lnTo>
                    <a:pt x="0" y="651769"/>
                  </a:lnTo>
                  <a:close/>
                </a:path>
              </a:pathLst>
            </a:custGeom>
            <a:solidFill>
              <a:srgbClr val="0DBF6A"/>
            </a:solidFill>
          </p:spPr>
        </p:sp>
        <p:sp>
          <p:nvSpPr>
            <p:cNvPr name="TextBox 19" id="19"/>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20" id="20"/>
          <p:cNvGrpSpPr/>
          <p:nvPr/>
        </p:nvGrpSpPr>
        <p:grpSpPr>
          <a:xfrm rot="0">
            <a:off x="9144000" y="6045295"/>
            <a:ext cx="3839042" cy="2474687"/>
            <a:chOff x="0" y="0"/>
            <a:chExt cx="1011106" cy="651769"/>
          </a:xfrm>
        </p:grpSpPr>
        <p:sp>
          <p:nvSpPr>
            <p:cNvPr name="Freeform 21" id="21"/>
            <p:cNvSpPr/>
            <p:nvPr/>
          </p:nvSpPr>
          <p:spPr>
            <a:xfrm>
              <a:off x="0" y="0"/>
              <a:ext cx="1011106" cy="651769"/>
            </a:xfrm>
            <a:custGeom>
              <a:avLst/>
              <a:gdLst/>
              <a:ahLst/>
              <a:cxnLst/>
              <a:rect r="r" b="b" t="t" l="l"/>
              <a:pathLst>
                <a:path h="651769" w="1011106">
                  <a:moveTo>
                    <a:pt x="0" y="0"/>
                  </a:moveTo>
                  <a:lnTo>
                    <a:pt x="1011106" y="0"/>
                  </a:lnTo>
                  <a:lnTo>
                    <a:pt x="1011106" y="651769"/>
                  </a:lnTo>
                  <a:lnTo>
                    <a:pt x="0" y="651769"/>
                  </a:lnTo>
                  <a:close/>
                </a:path>
              </a:pathLst>
            </a:custGeom>
            <a:solidFill>
              <a:srgbClr val="0DBF6A"/>
            </a:solidFill>
          </p:spPr>
        </p:sp>
        <p:sp>
          <p:nvSpPr>
            <p:cNvPr name="TextBox 22" id="22"/>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23" id="23"/>
          <p:cNvSpPr txBox="true"/>
          <p:nvPr/>
        </p:nvSpPr>
        <p:spPr>
          <a:xfrm rot="0">
            <a:off x="1821243" y="6442628"/>
            <a:ext cx="3166487" cy="162287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FOR POWERPOINT, GOOGLE SLIDES,</a:t>
            </a:r>
          </a:p>
          <a:p>
            <a:pPr algn="ctr" marL="0" indent="0" lvl="0">
              <a:lnSpc>
                <a:spcPts val="4339"/>
              </a:lnSpc>
              <a:spcBef>
                <a:spcPct val="0"/>
              </a:spcBef>
            </a:pPr>
            <a:r>
              <a:rPr lang="en-US" sz="3099" u="none">
                <a:solidFill>
                  <a:srgbClr val="FFFFFF"/>
                </a:solidFill>
                <a:latin typeface="Anton Bold"/>
              </a:rPr>
              <a:t>AND CANVA</a:t>
            </a:r>
          </a:p>
        </p:txBody>
      </p:sp>
      <p:sp>
        <p:nvSpPr>
          <p:cNvPr name="TextBox 24" id="24"/>
          <p:cNvSpPr txBox="true"/>
          <p:nvPr/>
        </p:nvSpPr>
        <p:spPr>
          <a:xfrm rot="0">
            <a:off x="5533558" y="6442628"/>
            <a:ext cx="3381842" cy="162287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100% FREE FOR PERSONAL OR COMMERCIAL USE</a:t>
            </a:r>
          </a:p>
        </p:txBody>
      </p:sp>
      <p:sp>
        <p:nvSpPr>
          <p:cNvPr name="TextBox 25" id="25"/>
          <p:cNvSpPr txBox="true"/>
          <p:nvPr/>
        </p:nvSpPr>
        <p:spPr>
          <a:xfrm rot="0">
            <a:off x="9354230" y="6442628"/>
            <a:ext cx="3380482" cy="162287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READY TO USE, PROFESSIONAL,</a:t>
            </a:r>
          </a:p>
          <a:p>
            <a:pPr algn="ctr" marL="0" indent="0" lvl="0">
              <a:lnSpc>
                <a:spcPts val="4339"/>
              </a:lnSpc>
              <a:spcBef>
                <a:spcPct val="0"/>
              </a:spcBef>
            </a:pPr>
            <a:r>
              <a:rPr lang="en-US" sz="3099" u="none">
                <a:solidFill>
                  <a:srgbClr val="FFFFFF"/>
                </a:solidFill>
                <a:latin typeface="Anton Bold"/>
              </a:rPr>
              <a:t>AND CUSTOMIZABLE</a:t>
            </a:r>
          </a:p>
        </p:txBody>
      </p:sp>
      <p:sp>
        <p:nvSpPr>
          <p:cNvPr name="TextBox 26" id="26"/>
          <p:cNvSpPr txBox="true"/>
          <p:nvPr/>
        </p:nvSpPr>
        <p:spPr>
          <a:xfrm rot="0">
            <a:off x="13197037" y="6442628"/>
            <a:ext cx="3411053" cy="1622870"/>
          </a:xfrm>
          <a:prstGeom prst="rect">
            <a:avLst/>
          </a:prstGeom>
        </p:spPr>
        <p:txBody>
          <a:bodyPr anchor="t" rtlCol="false" tIns="0" lIns="0" bIns="0" rIns="0">
            <a:spAutoFit/>
          </a:bodyPr>
          <a:lstStyle/>
          <a:p>
            <a:pPr algn="ctr" marL="0" indent="0" lvl="0">
              <a:lnSpc>
                <a:spcPts val="4339"/>
              </a:lnSpc>
              <a:spcBef>
                <a:spcPct val="0"/>
              </a:spcBef>
            </a:pPr>
            <a:r>
              <a:rPr lang="en-US" sz="3099" u="none">
                <a:solidFill>
                  <a:srgbClr val="FFFFFF"/>
                </a:solidFill>
                <a:latin typeface="Anton Bold"/>
              </a:rPr>
              <a:t>BLOW YOUR AUDIENCE AWAY WITH</a:t>
            </a:r>
          </a:p>
          <a:p>
            <a:pPr algn="ctr" marL="0" indent="0" lvl="0">
              <a:lnSpc>
                <a:spcPts val="4339"/>
              </a:lnSpc>
              <a:spcBef>
                <a:spcPct val="0"/>
              </a:spcBef>
            </a:pPr>
            <a:r>
              <a:rPr lang="en-US" sz="3099" u="none">
                <a:solidFill>
                  <a:srgbClr val="FFFFFF"/>
                </a:solidFill>
                <a:latin typeface="Anton Bold"/>
              </a:rPr>
              <a:t>ATTRACTIVE VISUALS</a:t>
            </a:r>
          </a:p>
        </p:txBody>
      </p:sp>
      <p:pic>
        <p:nvPicPr>
          <p:cNvPr name="Picture 27" id="27"/>
          <p:cNvPicPr>
            <a:picLocks noChangeAspect="true"/>
          </p:cNvPicPr>
          <p:nvPr/>
        </p:nvPicPr>
        <p:blipFill>
          <a:blip r:embed="rId4"/>
          <a:srcRect l="0" t="0" r="0" b="0"/>
          <a:stretch>
            <a:fillRect/>
          </a:stretch>
        </p:blipFill>
        <p:spPr>
          <a:xfrm flipH="false" flipV="false" rot="0">
            <a:off x="10007546" y="8988917"/>
            <a:ext cx="4326943" cy="2596166"/>
          </a:xfrm>
          <a:prstGeom prst="rect">
            <a:avLst/>
          </a:prstGeom>
        </p:spPr>
      </p:pic>
      <p:pic>
        <p:nvPicPr>
          <p:cNvPr name="Picture 28" id="28"/>
          <p:cNvPicPr>
            <a:picLocks noChangeAspect="true"/>
          </p:cNvPicPr>
          <p:nvPr/>
        </p:nvPicPr>
        <p:blipFill>
          <a:blip r:embed="rId5"/>
          <a:srcRect l="0" t="0" r="0" b="0"/>
          <a:stretch>
            <a:fillRect/>
          </a:stretch>
        </p:blipFill>
        <p:spPr>
          <a:xfrm flipH="false" flipV="false" rot="0">
            <a:off x="15079751" y="-3711628"/>
            <a:ext cx="6131052" cy="8229600"/>
          </a:xfrm>
          <a:prstGeom prst="rect">
            <a:avLst/>
          </a:prstGeom>
        </p:spPr>
      </p:pic>
    </p:spTree>
  </p:cSld>
  <p:clrMapOvr>
    <a:masterClrMapping/>
  </p:clrMapOvr>
  <p:transition>
    <p:fade/>
  </p:transition>
</p:sld>
</file>

<file path=ppt/slides/slide2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pic>
        <p:nvPicPr>
          <p:cNvPr name="Picture 2" id="2"/>
          <p:cNvPicPr>
            <a:picLocks noChangeAspect="true"/>
          </p:cNvPicPr>
          <p:nvPr/>
        </p:nvPicPr>
        <p:blipFill>
          <a:blip r:embed="rId2"/>
          <a:srcRect l="0" t="21563" r="0" b="22186"/>
          <a:stretch>
            <a:fillRect/>
          </a:stretch>
        </p:blipFill>
        <p:spPr>
          <a:xfrm>
            <a:off x="0" y="0"/>
            <a:ext cx="18288000" cy="10287000"/>
          </a:xfrm>
          <a:prstGeom prst="rect">
            <a:avLst/>
          </a:prstGeom>
        </p:spPr>
      </p:pic>
      <p:grpSp>
        <p:nvGrpSpPr>
          <p:cNvPr name="Group 3" id="3"/>
          <p:cNvGrpSpPr/>
          <p:nvPr/>
        </p:nvGrpSpPr>
        <p:grpSpPr>
          <a:xfrm rot="0">
            <a:off x="2048343" y="542156"/>
            <a:ext cx="16600590" cy="9202689"/>
            <a:chOff x="0" y="0"/>
            <a:chExt cx="4372172" cy="2423753"/>
          </a:xfrm>
        </p:grpSpPr>
        <p:sp>
          <p:nvSpPr>
            <p:cNvPr name="Freeform 4" id="4"/>
            <p:cNvSpPr/>
            <p:nvPr/>
          </p:nvSpPr>
          <p:spPr>
            <a:xfrm>
              <a:off x="0" y="0"/>
              <a:ext cx="4372172" cy="2423753"/>
            </a:xfrm>
            <a:custGeom>
              <a:avLst/>
              <a:gdLst/>
              <a:ahLst/>
              <a:cxnLst/>
              <a:rect r="r" b="b" t="t" l="l"/>
              <a:pathLst>
                <a:path h="2423753" w="4372172">
                  <a:moveTo>
                    <a:pt x="0" y="0"/>
                  </a:moveTo>
                  <a:lnTo>
                    <a:pt x="4372172" y="0"/>
                  </a:lnTo>
                  <a:lnTo>
                    <a:pt x="4372172" y="2423753"/>
                  </a:lnTo>
                  <a:lnTo>
                    <a:pt x="0" y="2423753"/>
                  </a:lnTo>
                  <a:close/>
                </a:path>
              </a:pathLst>
            </a:custGeom>
            <a:solidFill>
              <a:srgbClr val="FCFBFA"/>
            </a:solidFill>
          </p:spPr>
        </p:sp>
        <p:sp>
          <p:nvSpPr>
            <p:cNvPr name="TextBox 5" id="5"/>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grpSp>
        <p:nvGrpSpPr>
          <p:cNvPr name="Group 6" id="6"/>
          <p:cNvGrpSpPr/>
          <p:nvPr/>
        </p:nvGrpSpPr>
        <p:grpSpPr>
          <a:xfrm rot="0">
            <a:off x="0" y="1028700"/>
            <a:ext cx="6845486" cy="3896841"/>
            <a:chOff x="0" y="0"/>
            <a:chExt cx="1802926" cy="1026328"/>
          </a:xfrm>
        </p:grpSpPr>
        <p:sp>
          <p:nvSpPr>
            <p:cNvPr name="Freeform 7" id="7"/>
            <p:cNvSpPr/>
            <p:nvPr/>
          </p:nvSpPr>
          <p:spPr>
            <a:xfrm>
              <a:off x="0" y="0"/>
              <a:ext cx="1802926" cy="1026328"/>
            </a:xfrm>
            <a:custGeom>
              <a:avLst/>
              <a:gdLst/>
              <a:ahLst/>
              <a:cxnLst/>
              <a:rect r="r" b="b" t="t" l="l"/>
              <a:pathLst>
                <a:path h="1026328" w="1802926">
                  <a:moveTo>
                    <a:pt x="0" y="0"/>
                  </a:moveTo>
                  <a:lnTo>
                    <a:pt x="1802926" y="0"/>
                  </a:lnTo>
                  <a:lnTo>
                    <a:pt x="1802926" y="1026328"/>
                  </a:lnTo>
                  <a:lnTo>
                    <a:pt x="0" y="1026328"/>
                  </a:lnTo>
                  <a:close/>
                </a:path>
              </a:pathLst>
            </a:custGeom>
            <a:solidFill>
              <a:srgbClr val="FF7557"/>
            </a:solidFill>
          </p:spPr>
        </p:sp>
        <p:sp>
          <p:nvSpPr>
            <p:cNvPr name="TextBox 8" id="8"/>
            <p:cNvSpPr txBox="true"/>
            <p:nvPr/>
          </p:nvSpPr>
          <p:spPr>
            <a:xfrm>
              <a:off x="0" y="-47625"/>
              <a:ext cx="812800" cy="860425"/>
            </a:xfrm>
            <a:prstGeom prst="rect">
              <a:avLst/>
            </a:prstGeom>
          </p:spPr>
          <p:txBody>
            <a:bodyPr anchor="ctr" rtlCol="false" tIns="50800" lIns="50800" bIns="50800" rIns="50800"/>
            <a:lstStyle/>
            <a:p>
              <a:pPr algn="ctr">
                <a:lnSpc>
                  <a:spcPts val="2940"/>
                </a:lnSpc>
              </a:pPr>
            </a:p>
          </p:txBody>
        </p:sp>
      </p:grpSp>
      <p:sp>
        <p:nvSpPr>
          <p:cNvPr name="TextBox 9" id="9"/>
          <p:cNvSpPr txBox="true"/>
          <p:nvPr/>
        </p:nvSpPr>
        <p:spPr>
          <a:xfrm rot="0">
            <a:off x="489131" y="1413238"/>
            <a:ext cx="5788764" cy="1177247"/>
          </a:xfrm>
          <a:prstGeom prst="rect">
            <a:avLst/>
          </a:prstGeom>
        </p:spPr>
        <p:txBody>
          <a:bodyPr anchor="t" rtlCol="false" tIns="0" lIns="0" bIns="0" rIns="0">
            <a:spAutoFit/>
          </a:bodyPr>
          <a:lstStyle/>
          <a:p>
            <a:pPr marL="0" indent="0" lvl="0">
              <a:lnSpc>
                <a:spcPts val="9659"/>
              </a:lnSpc>
              <a:spcBef>
                <a:spcPct val="0"/>
              </a:spcBef>
            </a:pPr>
            <a:r>
              <a:rPr lang="en-US" sz="6899">
                <a:solidFill>
                  <a:srgbClr val="FFFFFF"/>
                </a:solidFill>
                <a:latin typeface="Anton"/>
              </a:rPr>
              <a:t>RESOURCE </a:t>
            </a:r>
            <a:r>
              <a:rPr lang="en-US" sz="6899">
                <a:solidFill>
                  <a:srgbClr val="FFFFFF"/>
                </a:solidFill>
                <a:latin typeface="Anton"/>
              </a:rPr>
              <a:t>Page</a:t>
            </a:r>
          </a:p>
        </p:txBody>
      </p:sp>
      <p:sp>
        <p:nvSpPr>
          <p:cNvPr name="TextBox 10" id="10"/>
          <p:cNvSpPr txBox="true"/>
          <p:nvPr/>
        </p:nvSpPr>
        <p:spPr>
          <a:xfrm rot="0">
            <a:off x="489131" y="3026586"/>
            <a:ext cx="6072141" cy="1851329"/>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FFFFFF"/>
                </a:solidFill>
                <a:latin typeface="Lato"/>
              </a:rPr>
              <a:t>Use these design resources in your Canva Presentation. Happy designing! </a:t>
            </a:r>
          </a:p>
          <a:p>
            <a:pPr algn="l" marL="0" indent="0" lvl="0">
              <a:lnSpc>
                <a:spcPts val="2940"/>
              </a:lnSpc>
              <a:spcBef>
                <a:spcPct val="0"/>
              </a:spcBef>
            </a:pPr>
          </a:p>
          <a:p>
            <a:pPr algn="l" marL="0" indent="0" lvl="0">
              <a:lnSpc>
                <a:spcPts val="2940"/>
              </a:lnSpc>
              <a:spcBef>
                <a:spcPct val="0"/>
              </a:spcBef>
            </a:pPr>
            <a:r>
              <a:rPr lang="en-US" sz="2100" u="none">
                <a:solidFill>
                  <a:srgbClr val="FFFFFF"/>
                </a:solidFill>
                <a:latin typeface="Lato"/>
              </a:rPr>
              <a:t>Don't forget to delete this page before presenting. </a:t>
            </a:r>
          </a:p>
          <a:p>
            <a:pPr algn="l" marL="0" indent="0" lvl="0">
              <a:lnSpc>
                <a:spcPts val="2940"/>
              </a:lnSpc>
              <a:spcBef>
                <a:spcPct val="0"/>
              </a:spcBef>
            </a:pPr>
          </a:p>
        </p:txBody>
      </p:sp>
      <p:pic>
        <p:nvPicPr>
          <p:cNvPr name="Picture 11" id="11"/>
          <p:cNvPicPr>
            <a:picLocks noChangeAspect="true"/>
          </p:cNvPicPr>
          <p:nvPr/>
        </p:nvPicPr>
        <p:blipFill>
          <a:blip r:embed="rId3"/>
          <a:srcRect l="0" t="0" r="0" b="0"/>
          <a:stretch>
            <a:fillRect/>
          </a:stretch>
        </p:blipFill>
        <p:spPr>
          <a:xfrm flipH="false" flipV="false" rot="-3193070">
            <a:off x="8451425" y="1492508"/>
            <a:ext cx="3158749" cy="2969224"/>
          </a:xfrm>
          <a:prstGeom prst="rect">
            <a:avLst/>
          </a:prstGeom>
        </p:spPr>
      </p:pic>
      <p:pic>
        <p:nvPicPr>
          <p:cNvPr name="Picture 12" id="12"/>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7336373" y="1032613"/>
            <a:ext cx="1534911" cy="1638669"/>
          </a:xfrm>
          <a:prstGeom prst="rect">
            <a:avLst/>
          </a:prstGeom>
        </p:spPr>
      </p:pic>
      <p:pic>
        <p:nvPicPr>
          <p:cNvPr name="Picture 13" id="13"/>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7218497" y="3286872"/>
            <a:ext cx="1770664" cy="1638669"/>
          </a:xfrm>
          <a:prstGeom prst="rect">
            <a:avLst/>
          </a:prstGeom>
        </p:spPr>
      </p:pic>
      <p:pic>
        <p:nvPicPr>
          <p:cNvPr name="Picture 14" id="14"/>
          <p:cNvPicPr>
            <a:picLocks noChangeAspect="true"/>
          </p:cNvPicPr>
          <p:nvPr/>
        </p:nvPicPr>
        <p:blipFill>
          <a:blip r:embed="rId8"/>
          <a:srcRect l="0" t="51" r="0" b="51"/>
          <a:stretch>
            <a:fillRect/>
          </a:stretch>
        </p:blipFill>
        <p:spPr>
          <a:xfrm flipH="false" flipV="false" rot="0">
            <a:off x="10832644" y="3286872"/>
            <a:ext cx="2293534" cy="1055026"/>
          </a:xfrm>
          <a:prstGeom prst="rect">
            <a:avLst/>
          </a:prstGeom>
        </p:spPr>
      </p:pic>
      <p:pic>
        <p:nvPicPr>
          <p:cNvPr name="Picture 15" id="15"/>
          <p:cNvPicPr>
            <a:picLocks noChangeAspect="true"/>
          </p:cNvPicPr>
          <p:nvPr/>
        </p:nvPicPr>
        <p:blipFill>
          <a:blip r:embed="rId9"/>
          <a:srcRect l="0" t="99" r="0" b="99"/>
          <a:stretch>
            <a:fillRect/>
          </a:stretch>
        </p:blipFill>
        <p:spPr>
          <a:xfrm flipH="false" flipV="false" rot="10059426">
            <a:off x="13432622" y="1170240"/>
            <a:ext cx="2164150" cy="1363414"/>
          </a:xfrm>
          <a:prstGeom prst="rect">
            <a:avLst/>
          </a:prstGeom>
        </p:spPr>
      </p:pic>
      <p:pic>
        <p:nvPicPr>
          <p:cNvPr name="Picture 16" id="16"/>
          <p:cNvPicPr>
            <a:picLocks noChangeAspect="true"/>
          </p:cNvPicPr>
          <p:nvPr/>
        </p:nvPicPr>
        <p:blipFill>
          <a:blip r:embed="rId10"/>
          <a:srcRect l="0" t="0" r="0" b="0"/>
          <a:stretch>
            <a:fillRect/>
          </a:stretch>
        </p:blipFill>
        <p:spPr>
          <a:xfrm flipH="false" flipV="false" rot="0">
            <a:off x="16310244" y="1546588"/>
            <a:ext cx="1461118" cy="876671"/>
          </a:xfrm>
          <a:prstGeom prst="rect">
            <a:avLst/>
          </a:prstGeom>
        </p:spPr>
      </p:pic>
      <p:pic>
        <p:nvPicPr>
          <p:cNvPr name="Picture 17" id="17"/>
          <p:cNvPicPr>
            <a:picLocks noChangeAspect="true"/>
          </p:cNvPicPr>
          <p:nvPr/>
        </p:nvPicPr>
        <p:blipFill>
          <a:blip r:embed="rId11"/>
          <a:srcRect l="0" t="0" r="0" b="0"/>
          <a:stretch>
            <a:fillRect/>
          </a:stretch>
        </p:blipFill>
        <p:spPr>
          <a:xfrm flipH="false" flipV="false" rot="0">
            <a:off x="13788081" y="2988685"/>
            <a:ext cx="1453232" cy="1651400"/>
          </a:xfrm>
          <a:prstGeom prst="rect">
            <a:avLst/>
          </a:prstGeom>
        </p:spPr>
      </p:pic>
      <p:pic>
        <p:nvPicPr>
          <p:cNvPr name="Picture 18" id="18"/>
          <p:cNvPicPr>
            <a:picLocks noChangeAspect="true"/>
          </p:cNvPicPr>
          <p:nvPr/>
        </p:nvPicPr>
        <p:blipFill>
          <a:blip r:embed="rId12"/>
          <a:srcRect l="0" t="0" r="0" b="0"/>
          <a:stretch>
            <a:fillRect/>
          </a:stretch>
        </p:blipFill>
        <p:spPr>
          <a:xfrm flipH="false" flipV="false" rot="5400000">
            <a:off x="16320443" y="3026607"/>
            <a:ext cx="1238893" cy="1662944"/>
          </a:xfrm>
          <a:prstGeom prst="rect">
            <a:avLst/>
          </a:prstGeom>
        </p:spPr>
      </p:pic>
      <p:pic>
        <p:nvPicPr>
          <p:cNvPr name="Picture 19" id="19"/>
          <p:cNvPicPr>
            <a:picLocks noChangeAspect="true"/>
          </p:cNvPicPr>
          <p:nvPr/>
        </p:nvPicPr>
        <p:blipFill>
          <a:blip r:embed="rId13"/>
          <a:srcRect l="53" t="0" r="53" b="0"/>
          <a:stretch>
            <a:fillRect/>
          </a:stretch>
        </p:blipFill>
        <p:spPr>
          <a:xfrm flipH="false" flipV="false" rot="0">
            <a:off x="4539623" y="5143500"/>
            <a:ext cx="1562032" cy="1275660"/>
          </a:xfrm>
          <a:prstGeom prst="rect">
            <a:avLst/>
          </a:prstGeom>
        </p:spPr>
      </p:pic>
      <p:pic>
        <p:nvPicPr>
          <p:cNvPr name="Picture 20" id="20"/>
          <p:cNvPicPr>
            <a:picLocks noChangeAspect="true"/>
          </p:cNvPicPr>
          <p:nvPr/>
        </p:nvPicPr>
        <p:blipFill>
          <a:blip r:embed="rId14"/>
          <a:srcRect l="0" t="0" r="0" b="0"/>
          <a:stretch>
            <a:fillRect/>
          </a:stretch>
        </p:blipFill>
        <p:spPr>
          <a:xfrm flipH="false" flipV="false" rot="0">
            <a:off x="4605562" y="6514410"/>
            <a:ext cx="1632614" cy="914264"/>
          </a:xfrm>
          <a:prstGeom prst="rect">
            <a:avLst/>
          </a:prstGeom>
        </p:spPr>
      </p:pic>
      <p:pic>
        <p:nvPicPr>
          <p:cNvPr name="Picture 21" id="21"/>
          <p:cNvPicPr>
            <a:picLocks noChangeAspect="true"/>
          </p:cNvPicPr>
          <p:nvPr/>
        </p:nvPicPr>
        <p:blipFill>
          <a:blip r:embed="rId15"/>
          <a:srcRect l="0" t="178" r="0" b="178"/>
          <a:stretch>
            <a:fillRect/>
          </a:stretch>
        </p:blipFill>
        <p:spPr>
          <a:xfrm flipH="false" flipV="false" rot="0">
            <a:off x="9590279" y="5503503"/>
            <a:ext cx="1611027" cy="1726100"/>
          </a:xfrm>
          <a:prstGeom prst="rect">
            <a:avLst/>
          </a:prstGeom>
        </p:spPr>
      </p:pic>
      <p:pic>
        <p:nvPicPr>
          <p:cNvPr name="Picture 22" id="22"/>
          <p:cNvPicPr>
            <a:picLocks noChangeAspect="true"/>
          </p:cNvPicPr>
          <p:nvPr/>
        </p:nvPicPr>
        <p:blipFill>
          <a:blip r:embed="rId16"/>
          <a:srcRect l="0" t="0" r="0" b="0"/>
          <a:stretch>
            <a:fillRect/>
          </a:stretch>
        </p:blipFill>
        <p:spPr>
          <a:xfrm flipH="false" flipV="false" rot="0">
            <a:off x="6845486" y="5365507"/>
            <a:ext cx="2351231" cy="1798692"/>
          </a:xfrm>
          <a:prstGeom prst="rect">
            <a:avLst/>
          </a:prstGeom>
        </p:spPr>
      </p:pic>
      <p:pic>
        <p:nvPicPr>
          <p:cNvPr name="Picture 23" id="23"/>
          <p:cNvPicPr>
            <a:picLocks noChangeAspect="true"/>
          </p:cNvPicPr>
          <p:nvPr/>
        </p:nvPicPr>
        <p:blipFill>
          <a:blip r:embed="rId17">
            <a:extLst>
              <a:ext uri="{28A0092B-C50C-407E-A947-70E740481C1C}">
                <a14:useLocalDpi xmlns:a14="http://schemas.microsoft.com/office/drawing/2010/main" val="0"/>
              </a:ext>
              <a:ext uri="{96DAC541-7B7A-43D3-8B79-37D633B846F1}">
                <asvg:svgBlip xmlns:asvg="http://schemas.microsoft.com/office/drawing/2016/SVG/main" r:embed="rId18"/>
              </a:ext>
            </a:extLst>
          </a:blip>
          <a:srcRect l="0" t="0" r="0" b="0"/>
          <a:stretch>
            <a:fillRect/>
          </a:stretch>
        </p:blipFill>
        <p:spPr>
          <a:xfrm flipH="false" flipV="false" rot="0">
            <a:off x="11390956" y="5131017"/>
            <a:ext cx="1980424" cy="1897606"/>
          </a:xfrm>
          <a:prstGeom prst="rect">
            <a:avLst/>
          </a:prstGeom>
        </p:spPr>
      </p:pic>
      <p:pic>
        <p:nvPicPr>
          <p:cNvPr name="Picture 24" id="24"/>
          <p:cNvPicPr>
            <a:picLocks noChangeAspect="true"/>
          </p:cNvPicPr>
          <p:nvPr/>
        </p:nvPicPr>
        <p:blipFill>
          <a:blip r:embed="rId19"/>
          <a:srcRect l="0" t="0" r="0" b="0"/>
          <a:stretch>
            <a:fillRect/>
          </a:stretch>
        </p:blipFill>
        <p:spPr>
          <a:xfrm flipH="false" flipV="false" rot="0">
            <a:off x="2370135" y="5526840"/>
            <a:ext cx="1702763" cy="1702763"/>
          </a:xfrm>
          <a:prstGeom prst="rect">
            <a:avLst/>
          </a:prstGeom>
        </p:spPr>
      </p:pic>
      <p:pic>
        <p:nvPicPr>
          <p:cNvPr name="Picture 25" id="25"/>
          <p:cNvPicPr>
            <a:picLocks noChangeAspect="true"/>
          </p:cNvPicPr>
          <p:nvPr/>
        </p:nvPicPr>
        <p:blipFill>
          <a:blip r:embed="rId20"/>
          <a:srcRect l="0" t="0" r="0" b="0"/>
          <a:stretch>
            <a:fillRect/>
          </a:stretch>
        </p:blipFill>
        <p:spPr>
          <a:xfrm flipH="false" flipV="false" rot="0">
            <a:off x="13838105" y="5432782"/>
            <a:ext cx="1683167" cy="1683167"/>
          </a:xfrm>
          <a:prstGeom prst="rect">
            <a:avLst/>
          </a:prstGeom>
        </p:spPr>
      </p:pic>
      <p:pic>
        <p:nvPicPr>
          <p:cNvPr name="Picture 26" id="26"/>
          <p:cNvPicPr>
            <a:picLocks noChangeAspect="true"/>
          </p:cNvPicPr>
          <p:nvPr/>
        </p:nvPicPr>
        <p:blipFill>
          <a:blip r:embed="rId21"/>
          <a:srcRect l="0" t="0" r="0" b="0"/>
          <a:stretch>
            <a:fillRect/>
          </a:stretch>
        </p:blipFill>
        <p:spPr>
          <a:xfrm flipH="false" flipV="false" rot="5400000">
            <a:off x="15855511" y="5402084"/>
            <a:ext cx="2168756" cy="1355473"/>
          </a:xfrm>
          <a:prstGeom prst="rect">
            <a:avLst/>
          </a:prstGeom>
        </p:spPr>
      </p:pic>
      <p:pic>
        <p:nvPicPr>
          <p:cNvPr name="Picture 27" id="27"/>
          <p:cNvPicPr>
            <a:picLocks noChangeAspect="true"/>
          </p:cNvPicPr>
          <p:nvPr/>
        </p:nvPicPr>
        <p:blipFill>
          <a:blip r:embed="rId22"/>
          <a:srcRect l="0" t="0" r="0" b="0"/>
          <a:stretch>
            <a:fillRect/>
          </a:stretch>
        </p:blipFill>
        <p:spPr>
          <a:xfrm flipH="false" flipV="false" rot="0">
            <a:off x="2684961" y="7877303"/>
            <a:ext cx="1387937" cy="1380997"/>
          </a:xfrm>
          <a:prstGeom prst="rect">
            <a:avLst/>
          </a:prstGeom>
        </p:spPr>
      </p:pic>
      <p:pic>
        <p:nvPicPr>
          <p:cNvPr name="Picture 28" id="28"/>
          <p:cNvPicPr>
            <a:picLocks noChangeAspect="true"/>
          </p:cNvPicPr>
          <p:nvPr/>
        </p:nvPicPr>
        <p:blipFill>
          <a:blip r:embed="rId23"/>
          <a:srcRect l="140" t="0" r="140" b="0"/>
          <a:stretch>
            <a:fillRect/>
          </a:stretch>
        </p:blipFill>
        <p:spPr>
          <a:xfrm flipH="false" flipV="false" rot="-5331309">
            <a:off x="5141809" y="7428190"/>
            <a:ext cx="1518293" cy="2094198"/>
          </a:xfrm>
          <a:prstGeom prst="rect">
            <a:avLst/>
          </a:prstGeom>
        </p:spPr>
      </p:pic>
      <p:pic>
        <p:nvPicPr>
          <p:cNvPr name="Picture 29" id="29"/>
          <p:cNvPicPr>
            <a:picLocks noChangeAspect="true"/>
          </p:cNvPicPr>
          <p:nvPr/>
        </p:nvPicPr>
        <p:blipFill>
          <a:blip r:embed="rId24"/>
          <a:srcRect l="0" t="0" r="0" b="0"/>
          <a:stretch>
            <a:fillRect/>
          </a:stretch>
        </p:blipFill>
        <p:spPr>
          <a:xfrm flipH="false" flipV="false" rot="0">
            <a:off x="8002051" y="7199026"/>
            <a:ext cx="3262096" cy="2609676"/>
          </a:xfrm>
          <a:prstGeom prst="rect">
            <a:avLst/>
          </a:prstGeom>
        </p:spPr>
      </p:pic>
      <p:pic>
        <p:nvPicPr>
          <p:cNvPr name="Picture 30" id="30"/>
          <p:cNvPicPr>
            <a:picLocks noChangeAspect="true"/>
          </p:cNvPicPr>
          <p:nvPr/>
        </p:nvPicPr>
        <p:blipFill>
          <a:blip r:embed="rId25"/>
          <a:srcRect l="112" t="0" r="112" b="0"/>
          <a:stretch>
            <a:fillRect/>
          </a:stretch>
        </p:blipFill>
        <p:spPr>
          <a:xfrm flipH="false" flipV="false" rot="0">
            <a:off x="12223310" y="7354074"/>
            <a:ext cx="2296139" cy="1702970"/>
          </a:xfrm>
          <a:prstGeom prst="rect">
            <a:avLst/>
          </a:prstGeom>
        </p:spPr>
      </p:pic>
      <p:pic>
        <p:nvPicPr>
          <p:cNvPr name="Picture 31" id="31"/>
          <p:cNvPicPr>
            <a:picLocks noChangeAspect="true"/>
          </p:cNvPicPr>
          <p:nvPr/>
        </p:nvPicPr>
        <p:blipFill>
          <a:blip r:embed="rId26"/>
          <a:srcRect l="0" t="0" r="0" b="0"/>
          <a:stretch>
            <a:fillRect/>
          </a:stretch>
        </p:blipFill>
        <p:spPr>
          <a:xfrm flipH="false" flipV="false" rot="0">
            <a:off x="15539299" y="7229603"/>
            <a:ext cx="2078327" cy="1797753"/>
          </a:xfrm>
          <a:prstGeom prst="rect">
            <a:avLst/>
          </a:prstGeom>
        </p:spPr>
      </p:pic>
    </p:spTree>
  </p:cSld>
  <p:clrMapOvr>
    <a:masterClrMapping/>
  </p:clrMapOvr>
  <p:transition>
    <p:fad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DAFcbJwMvFI</dc:identifier>
  <dcterms:modified xsi:type="dcterms:W3CDTF">2011-08-01T06:04:30Z</dcterms:modified>
  <cp:revision>1</cp:revision>
  <dc:title>Copia de Animated Consulting Deck White and Blue Colourful Creative Business Presentation  </dc:title>
</cp:coreProperties>
</file>