
<file path=[Content_Types].xml><?xml version="1.0" encoding="utf-8"?>
<Types xmlns="http://schemas.openxmlformats.org/package/2006/content-types">
  <Default Extension="png" ContentType="image/png"/>
  <Default Extension="emf" ContentType="image/x-emf"/>
  <Default Extension="jpeg" ContentType="image/jpeg"/>
  <Default Extension="rels" ContentType="application/vnd.openxmlformats-package.relationships+xml"/>
  <Default Extension="xml" ContentType="application/xml"/>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85" r:id="rId3"/>
    <p:sldId id="257" r:id="rId4"/>
    <p:sldId id="265" r:id="rId5"/>
    <p:sldId id="286" r:id="rId6"/>
    <p:sldId id="287" r:id="rId7"/>
    <p:sldId id="296" r:id="rId8"/>
    <p:sldId id="261" r:id="rId9"/>
    <p:sldId id="288" r:id="rId10"/>
    <p:sldId id="277" r:id="rId11"/>
    <p:sldId id="278" r:id="rId12"/>
    <p:sldId id="289" r:id="rId13"/>
    <p:sldId id="297" r:id="rId14"/>
    <p:sldId id="290" r:id="rId15"/>
    <p:sldId id="293" r:id="rId16"/>
    <p:sldId id="292" r:id="rId17"/>
    <p:sldId id="294" r:id="rId18"/>
    <p:sldId id="295" r:id="rId19"/>
    <p:sldId id="274"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A5A0A0"/>
    <a:srgbClr val="9A9C9F"/>
    <a:srgbClr val="A6A8AB"/>
    <a:srgbClr val="BCB8B8"/>
    <a:srgbClr val="5B5555"/>
    <a:srgbClr val="ECECEC"/>
    <a:srgbClr val="A9A9A9"/>
    <a:srgbClr val="3E3939"/>
    <a:srgbClr val="21D7CD"/>
    <a:srgbClr val="EB2264"/>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lastView="sldThumbnailView">
  <p:normalViewPr horzBarState="maximized">
    <p:restoredLeft sz="15000" autoAdjust="0"/>
    <p:restoredTop sz="94660"/>
  </p:normalViewPr>
  <p:slideViewPr>
    <p:cSldViewPr snapToGrid="0">
      <p:cViewPr varScale="1">
        <p:scale>
          <a:sx n="65" d="100"/>
          <a:sy n="65" d="100"/>
        </p:scale>
        <p:origin x="858" y="66"/>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barChart>
        <c:barDir val="col"/>
        <c:grouping val="clustered"/>
        <c:varyColors val="0"/>
        <c:ser>
          <c:idx val="0"/>
          <c:order val="0"/>
          <c:tx>
            <c:strRef>
              <c:f>Sheet1!$B$1</c:f>
              <c:strCache>
                <c:ptCount val="1"/>
                <c:pt idx="0">
                  <c:v>Sales</c:v>
                </c:pt>
              </c:strCache>
            </c:strRef>
          </c:tx>
          <c:spPr>
            <a:gradFill rotWithShape="1">
              <a:gsLst>
                <a:gs pos="0">
                  <a:schemeClr val="accent6">
                    <a:satMod val="103000"/>
                    <a:lumMod val="102000"/>
                    <a:tint val="94000"/>
                  </a:schemeClr>
                </a:gs>
                <a:gs pos="50000">
                  <a:schemeClr val="accent6">
                    <a:satMod val="110000"/>
                    <a:lumMod val="100000"/>
                    <a:shade val="100000"/>
                  </a:schemeClr>
                </a:gs>
                <a:gs pos="100000">
                  <a:schemeClr val="accent6">
                    <a:lumMod val="99000"/>
                    <a:satMod val="120000"/>
                    <a:shade val="78000"/>
                  </a:schemeClr>
                </a:gs>
              </a:gsLst>
              <a:lin ang="5400000" scaled="0"/>
            </a:gradFill>
            <a:ln>
              <a:noFill/>
            </a:ln>
            <a:effectLst>
              <a:outerShdw blurRad="57150" dist="19050" dir="5400000" algn="ctr" rotWithShape="0">
                <a:srgbClr val="000000">
                  <a:alpha val="63000"/>
                </a:srgbClr>
              </a:outerShdw>
            </a:effectLst>
          </c:spPr>
          <c:invertIfNegative val="0"/>
          <c:dPt>
            <c:idx val="0"/>
            <c:invertIfNegative val="0"/>
            <c:bubble3D val="0"/>
            <c:spPr>
              <a:gradFill rotWithShape="1">
                <a:gsLst>
                  <a:gs pos="0">
                    <a:schemeClr val="accent6">
                      <a:satMod val="103000"/>
                      <a:lumMod val="102000"/>
                      <a:tint val="94000"/>
                    </a:schemeClr>
                  </a:gs>
                  <a:gs pos="50000">
                    <a:schemeClr val="accent6">
                      <a:satMod val="110000"/>
                      <a:lumMod val="100000"/>
                      <a:shade val="100000"/>
                    </a:schemeClr>
                  </a:gs>
                  <a:gs pos="100000">
                    <a:schemeClr val="accent6">
                      <a:lumMod val="99000"/>
                      <a:satMod val="120000"/>
                      <a:shade val="78000"/>
                    </a:schemeClr>
                  </a:gs>
                </a:gsLst>
                <a:lin ang="5400000" scaled="0"/>
              </a:gra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141E-4DA7-81BB-7433DA9A1EA9}"/>
              </c:ext>
            </c:extLst>
          </c:dPt>
          <c:dPt>
            <c:idx val="1"/>
            <c:invertIfNegative val="0"/>
            <c:bubble3D val="0"/>
            <c:spPr>
              <a:solidFill>
                <a:schemeClr val="bg2">
                  <a:lumMod val="75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141E-4DA7-81BB-7433DA9A1EA9}"/>
              </c:ext>
            </c:extLst>
          </c:dPt>
          <c:dPt>
            <c:idx val="2"/>
            <c:invertIfNegative val="0"/>
            <c:bubble3D val="0"/>
            <c:spPr>
              <a:solidFill>
                <a:schemeClr val="tx2"/>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5-141E-4DA7-81BB-7433DA9A1EA9}"/>
              </c:ext>
            </c:extLst>
          </c:dPt>
          <c:dPt>
            <c:idx val="3"/>
            <c:invertIfNegative val="0"/>
            <c:bubble3D val="0"/>
            <c:spPr>
              <a:solidFill>
                <a:schemeClr val="bg1">
                  <a:lumMod val="50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7-141E-4DA7-81BB-7433DA9A1EA9}"/>
              </c:ext>
            </c:extLst>
          </c:dPt>
          <c:dLbls>
            <c:spPr>
              <a:noFill/>
              <a:ln>
                <a:noFill/>
              </a:ln>
              <a:effectLst/>
            </c:spPr>
            <c:txPr>
              <a:bodyPr rot="0" spcFirstLastPara="1" vertOverflow="ellipsis" vert="horz" wrap="square" lIns="38100" tIns="19050" rIns="38100" bIns="19050" anchor="ctr" anchorCtr="1">
                <a:spAutoFit/>
              </a:bodyPr>
              <a:lstStyle/>
              <a:p>
                <a:pPr>
                  <a:defRPr sz="1600" b="0" i="0" u="none" strike="noStrike" kern="1200" baseline="0">
                    <a:solidFill>
                      <a:schemeClr val="tx1"/>
                    </a:solidFill>
                    <a:latin typeface="+mn-lt"/>
                    <a:ea typeface="+mn-ea"/>
                    <a:cs typeface="+mn-cs"/>
                  </a:defRPr>
                </a:pPr>
                <a:endParaRPr lang="en-US"/>
              </a:p>
            </c:txPr>
            <c:dLblPos val="outEnd"/>
            <c:showLegendKey val="0"/>
            <c:showVal val="1"/>
            <c:showCatName val="0"/>
            <c:showSerName val="0"/>
            <c:showPercent val="0"/>
            <c:showBubbleSize val="0"/>
            <c:showLeaderLines val="0"/>
            <c:extLst>
              <c:ext xmlns:c15="http://schemas.microsoft.com/office/drawing/2012/chart" uri="{CE6537A1-D6FC-4f65-9D91-7224C49458BB}">
                <c15:layout/>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8-141E-4DA7-81BB-7433DA9A1EA9}"/>
            </c:ext>
          </c:extLst>
        </c:ser>
        <c:dLbls>
          <c:dLblPos val="outEnd"/>
          <c:showLegendKey val="0"/>
          <c:showVal val="1"/>
          <c:showCatName val="0"/>
          <c:showSerName val="0"/>
          <c:showPercent val="0"/>
          <c:showBubbleSize val="0"/>
        </c:dLbls>
        <c:gapWidth val="100"/>
        <c:overlap val="-24"/>
        <c:axId val="594356376"/>
        <c:axId val="594349488"/>
      </c:barChart>
      <c:catAx>
        <c:axId val="594356376"/>
        <c:scaling>
          <c:orientation val="minMax"/>
        </c:scaling>
        <c:delete val="1"/>
        <c:axPos val="b"/>
        <c:numFmt formatCode="General" sourceLinked="1"/>
        <c:majorTickMark val="out"/>
        <c:minorTickMark val="none"/>
        <c:tickLblPos val="nextTo"/>
        <c:crossAx val="594349488"/>
        <c:crosses val="autoZero"/>
        <c:auto val="1"/>
        <c:lblAlgn val="ctr"/>
        <c:lblOffset val="100"/>
        <c:noMultiLvlLbl val="0"/>
      </c:catAx>
      <c:valAx>
        <c:axId val="594349488"/>
        <c:scaling>
          <c:orientation val="minMax"/>
        </c:scaling>
        <c:delete val="1"/>
        <c:axPos val="l"/>
        <c:numFmt formatCode="General" sourceLinked="1"/>
        <c:majorTickMark val="out"/>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3">
  <a:schemeClr val="accent6"/>
  <a:schemeClr val="accent5"/>
  <a:schemeClr val="accent4"/>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diagrams/colors1.xml><?xml version="1.0" encoding="utf-8"?>
<dgm:colorsDef xmlns:dgm="http://schemas.openxmlformats.org/drawingml/2006/diagram" xmlns:a="http://schemas.openxmlformats.org/drawingml/2006/main" uniqueId="urn:microsoft.com/office/officeart/2005/8/colors/accent2_4">
  <dgm:title val=""/>
  <dgm:desc val=""/>
  <dgm:catLst>
    <dgm:cat type="accent2" pri="11400"/>
  </dgm:catLst>
  <dgm:styleLbl name="node0">
    <dgm:fillClrLst meth="cycle">
      <a:schemeClr val="accent2">
        <a:shade val="60000"/>
      </a:schemeClr>
    </dgm:fillClrLst>
    <dgm:linClrLst meth="repeat">
      <a:schemeClr val="lt1"/>
    </dgm:linClrLst>
    <dgm:effectClrLst/>
    <dgm:txLinClrLst/>
    <dgm:txFillClrLst/>
    <dgm:txEffectClrLst/>
  </dgm:styleLbl>
  <dgm:styleLbl name="node1">
    <dgm:fillClrLst meth="cycle">
      <a:schemeClr val="accent2">
        <a:shade val="50000"/>
      </a:schemeClr>
      <a:schemeClr val="accent2">
        <a:tint val="45000"/>
      </a:schemeClr>
    </dgm:fillClrLst>
    <dgm:linClrLst meth="repeat">
      <a:schemeClr val="lt1"/>
    </dgm:linClrLst>
    <dgm:effectClrLst/>
    <dgm:txLinClrLst/>
    <dgm:txFillClrLst/>
    <dgm:txEffectClrLst/>
  </dgm:styleLbl>
  <dgm:styleLbl name="alignNode1">
    <dgm:fillClrLst meth="cycle">
      <a:schemeClr val="accent2">
        <a:shade val="50000"/>
      </a:schemeClr>
      <a:schemeClr val="accent2">
        <a:tint val="45000"/>
      </a:schemeClr>
    </dgm:fillClrLst>
    <dgm:linClrLst meth="cycle">
      <a:schemeClr val="accent2">
        <a:shade val="50000"/>
      </a:schemeClr>
      <a:schemeClr val="accent2">
        <a:tint val="45000"/>
      </a:schemeClr>
    </dgm:linClrLst>
    <dgm:effectClrLst/>
    <dgm:txLinClrLst/>
    <dgm:txFillClrLst/>
    <dgm:txEffectClrLst/>
  </dgm:styleLbl>
  <dgm:styleLbl name="lnNode1">
    <dgm:fillClrLst meth="cycle">
      <a:schemeClr val="accent2">
        <a:shade val="50000"/>
      </a:schemeClr>
      <a:schemeClr val="accent2">
        <a:tint val="45000"/>
      </a:schemeClr>
    </dgm:fillClrLst>
    <dgm:linClrLst meth="repeat">
      <a:schemeClr val="lt1"/>
    </dgm:linClrLst>
    <dgm:effectClrLst/>
    <dgm:txLinClrLst/>
    <dgm:txFillClrLst/>
    <dgm:txEffectClrLst/>
  </dgm:styleLbl>
  <dgm:styleLbl name="vennNode1">
    <dgm:fillClrLst meth="cycle">
      <a:schemeClr val="accent2">
        <a:shade val="80000"/>
        <a:alpha val="50000"/>
      </a:schemeClr>
      <a:schemeClr val="accent2">
        <a:tint val="45000"/>
        <a:alpha val="50000"/>
      </a:schemeClr>
    </dgm:fillClrLst>
    <dgm:linClrLst meth="repeat">
      <a:schemeClr val="lt1"/>
    </dgm:linClrLst>
    <dgm:effectClrLst/>
    <dgm:txLinClrLst/>
    <dgm:txFillClrLst/>
    <dgm:txEffectClrLst/>
  </dgm:styleLbl>
  <dgm:styleLbl name="node2">
    <dgm:fillClrLst>
      <a:schemeClr val="accent2">
        <a:shade val="80000"/>
      </a:schemeClr>
    </dgm:fillClrLst>
    <dgm:linClrLst meth="repeat">
      <a:schemeClr val="lt1"/>
    </dgm:linClrLst>
    <dgm:effectClrLst/>
    <dgm:txLinClrLst/>
    <dgm:txFillClrLst/>
    <dgm:txEffectClrLst/>
  </dgm:styleLbl>
  <dgm:styleLbl name="node3">
    <dgm:fillClrLst>
      <a:schemeClr val="accent2">
        <a:tint val="99000"/>
      </a:schemeClr>
    </dgm:fillClrLst>
    <dgm:linClrLst meth="repeat">
      <a:schemeClr val="lt1"/>
    </dgm:linClrLst>
    <dgm:effectClrLst/>
    <dgm:txLinClrLst/>
    <dgm:txFillClrLst/>
    <dgm:txEffectClrLst/>
  </dgm:styleLbl>
  <dgm:styleLbl name="node4">
    <dgm:fillClrLst>
      <a:schemeClr val="accent2">
        <a:tint val="70000"/>
      </a:schemeClr>
    </dgm:fillClrLst>
    <dgm:linClrLst meth="repeat">
      <a:schemeClr val="lt1"/>
    </dgm:linClrLst>
    <dgm:effectClrLst/>
    <dgm:txLinClrLst/>
    <dgm:txFillClrLst/>
    <dgm:txEffectClrLst/>
  </dgm:styleLbl>
  <dgm:styleLbl name="fgImgPlace1">
    <dgm:fillClrLst>
      <a:schemeClr val="accent2">
        <a:tint val="50000"/>
      </a:schemeClr>
      <a:schemeClr val="accent2">
        <a:tint val="55000"/>
      </a:schemeClr>
    </dgm:fillClrLst>
    <dgm:linClrLst meth="repeat">
      <a:schemeClr val="lt1"/>
    </dgm:linClrLst>
    <dgm:effectClrLst/>
    <dgm:txLinClrLst/>
    <dgm:txFillClrLst meth="repeat">
      <a:schemeClr val="lt1"/>
    </dgm:txFillClrLst>
    <dgm:txEffectClrLst/>
  </dgm:styleLbl>
  <dgm:styleLbl name="alignImgPlace1">
    <dgm:fillClrLst>
      <a:schemeClr val="accent2">
        <a:tint val="50000"/>
      </a:schemeClr>
      <a:schemeClr val="accent2">
        <a:tint val="55000"/>
      </a:schemeClr>
    </dgm:fillClrLst>
    <dgm:linClrLst meth="repeat">
      <a:schemeClr val="lt1"/>
    </dgm:linClrLst>
    <dgm:effectClrLst/>
    <dgm:txLinClrLst/>
    <dgm:txFillClrLst meth="repeat">
      <a:schemeClr val="lt1"/>
    </dgm:txFillClrLst>
    <dgm:txEffectClrLst/>
  </dgm:styleLbl>
  <dgm:styleLbl name="bgImgPlace1">
    <dgm:fillClrLst>
      <a:schemeClr val="accent2">
        <a:tint val="50000"/>
      </a:schemeClr>
      <a:schemeClr val="accent2">
        <a:tint val="55000"/>
      </a:schemeClr>
    </dgm:fillClrLst>
    <dgm:linClrLst meth="repeat">
      <a:schemeClr val="lt1"/>
    </dgm:linClrLst>
    <dgm:effectClrLst/>
    <dgm:txLinClrLst/>
    <dgm:txFillClrLst meth="repeat">
      <a:schemeClr val="lt1"/>
    </dgm:txFillClrLst>
    <dgm:txEffectClrLst/>
  </dgm:styleLbl>
  <dgm:styleLbl name="sibTrans2D1">
    <dgm:fillClrLst meth="cycle">
      <a:schemeClr val="accent2">
        <a:shade val="90000"/>
      </a:schemeClr>
      <a:schemeClr val="accent2">
        <a:tint val="50000"/>
      </a:schemeClr>
    </dgm:fillClrLst>
    <dgm:linClrLst meth="cycle">
      <a:schemeClr val="accent2">
        <a:shade val="90000"/>
      </a:schemeClr>
      <a:schemeClr val="accent2">
        <a:tint val="50000"/>
      </a:schemeClr>
    </dgm:linClrLst>
    <dgm:effectClrLst/>
    <dgm:txLinClrLst/>
    <dgm:txFillClrLst/>
    <dgm:txEffectClrLst/>
  </dgm:styleLbl>
  <dgm:styleLbl name="fgSibTrans2D1">
    <dgm:fillClrLst meth="cycle">
      <a:schemeClr val="accent2">
        <a:shade val="90000"/>
      </a:schemeClr>
      <a:schemeClr val="accent2">
        <a:tint val="50000"/>
      </a:schemeClr>
    </dgm:fillClrLst>
    <dgm:linClrLst meth="cycle">
      <a:schemeClr val="accent2">
        <a:shade val="90000"/>
      </a:schemeClr>
      <a:schemeClr val="accent2">
        <a:tint val="50000"/>
      </a:schemeClr>
    </dgm:linClrLst>
    <dgm:effectClrLst/>
    <dgm:txLinClrLst/>
    <dgm:txFillClrLst/>
    <dgm:txEffectClrLst/>
  </dgm:styleLbl>
  <dgm:styleLbl name="bgSibTrans2D1">
    <dgm:fillClrLst meth="cycle">
      <a:schemeClr val="accent2">
        <a:shade val="90000"/>
      </a:schemeClr>
      <a:schemeClr val="accent2">
        <a:tint val="50000"/>
      </a:schemeClr>
    </dgm:fillClrLst>
    <dgm:linClrLst meth="cycle">
      <a:schemeClr val="accent2">
        <a:shade val="90000"/>
      </a:schemeClr>
      <a:schemeClr val="accent2">
        <a:tint val="50000"/>
      </a:schemeClr>
    </dgm:linClrLst>
    <dgm:effectClrLst/>
    <dgm:txLinClrLst/>
    <dgm:txFillClrLst/>
    <dgm:txEffectClrLst/>
  </dgm:styleLbl>
  <dgm:styleLbl name="sibTrans1D1">
    <dgm:fillClrLst meth="cycle">
      <a:schemeClr val="accent2">
        <a:shade val="90000"/>
      </a:schemeClr>
      <a:schemeClr val="accent2">
        <a:tint val="50000"/>
      </a:schemeClr>
    </dgm:fillClrLst>
    <dgm:linClrLst meth="cycle">
      <a:schemeClr val="accent2">
        <a:shade val="90000"/>
      </a:schemeClr>
      <a:schemeClr val="accent2">
        <a:tint val="50000"/>
      </a:schemeClr>
    </dgm:linClrLst>
    <dgm:effectClrLst/>
    <dgm:txLinClrLst/>
    <dgm:txFillClrLst meth="repeat">
      <a:schemeClr val="tx1"/>
    </dgm:txFillClrLst>
    <dgm:txEffectClrLst/>
  </dgm:styleLbl>
  <dgm:styleLbl name="callout">
    <dgm:fillClrLst meth="repeat">
      <a:schemeClr val="accent2"/>
    </dgm:fillClrLst>
    <dgm:linClrLst meth="repeat">
      <a:schemeClr val="accent2"/>
    </dgm:linClrLst>
    <dgm:effectClrLst/>
    <dgm:txLinClrLst/>
    <dgm:txFillClrLst meth="repeat">
      <a:schemeClr val="tx1"/>
    </dgm:txFillClrLst>
    <dgm:txEffectClrLst/>
  </dgm:styleLbl>
  <dgm:styleLbl name="asst0">
    <dgm:fillClrLst meth="repeat">
      <a:schemeClr val="accent2">
        <a:shade val="80000"/>
      </a:schemeClr>
    </dgm:fillClrLst>
    <dgm:linClrLst meth="repeat">
      <a:schemeClr val="lt1"/>
    </dgm:linClrLst>
    <dgm:effectClrLst/>
    <dgm:txLinClrLst/>
    <dgm:txFillClrLst/>
    <dgm:txEffectClrLst/>
  </dgm:styleLbl>
  <dgm:styleLbl name="asst1">
    <dgm:fillClrLst meth="repeat">
      <a:schemeClr val="accent2">
        <a:shade val="80000"/>
      </a:schemeClr>
    </dgm:fillClrLst>
    <dgm:linClrLst meth="repeat">
      <a:schemeClr val="lt1"/>
    </dgm:linClrLst>
    <dgm:effectClrLst/>
    <dgm:txLinClrLst/>
    <dgm:txFillClrLst/>
    <dgm:txEffectClrLst/>
  </dgm:styleLbl>
  <dgm:styleLbl name="asst2">
    <dgm:fillClrLst>
      <a:schemeClr val="accent2">
        <a:tint val="90000"/>
      </a:schemeClr>
    </dgm:fillClrLst>
    <dgm:linClrLst meth="repeat">
      <a:schemeClr val="lt1"/>
    </dgm:linClrLst>
    <dgm:effectClrLst/>
    <dgm:txLinClrLst/>
    <dgm:txFillClrLst/>
    <dgm:txEffectClrLst/>
  </dgm:styleLbl>
  <dgm:styleLbl name="asst3">
    <dgm:fillClrLst>
      <a:schemeClr val="accent2">
        <a:tint val="70000"/>
      </a:schemeClr>
    </dgm:fillClrLst>
    <dgm:linClrLst meth="repeat">
      <a:schemeClr val="lt1"/>
    </dgm:linClrLst>
    <dgm:effectClrLst/>
    <dgm:txLinClrLst/>
    <dgm:txFillClrLst/>
    <dgm:txEffectClrLst/>
  </dgm:styleLbl>
  <dgm:styleLbl name="asst4">
    <dgm:fillClrLst>
      <a:schemeClr val="accent2">
        <a:tint val="50000"/>
      </a:schemeClr>
    </dgm:fillClrLst>
    <dgm:linClrLst meth="repeat">
      <a:schemeClr val="lt1"/>
    </dgm:linClrLst>
    <dgm:effectClrLst/>
    <dgm:txLinClrLst/>
    <dgm:txFillClrLst/>
    <dgm:txEffectClrLst/>
  </dgm:styleLbl>
  <dgm:styleLbl name="parChTrans2D1">
    <dgm:fillClrLst meth="repeat">
      <a:schemeClr val="accent2">
        <a:tint val="60000"/>
      </a:schemeClr>
    </dgm:fillClrLst>
    <dgm:linClrLst meth="repeat">
      <a:schemeClr val="accent2">
        <a:shade val="80000"/>
      </a:schemeClr>
    </dgm:linClrLst>
    <dgm:effectClrLst/>
    <dgm:txLinClrLst/>
    <dgm:txFillClrLst/>
    <dgm:txEffectClrLst/>
  </dgm:styleLbl>
  <dgm:styleLbl name="parChTrans2D2">
    <dgm:fillClrLst meth="repeat">
      <a:schemeClr val="accent2">
        <a:tint val="90000"/>
      </a:schemeClr>
    </dgm:fillClrLst>
    <dgm:linClrLst meth="repeat">
      <a:schemeClr val="accent2">
        <a:tint val="90000"/>
      </a:schemeClr>
    </dgm:linClrLst>
    <dgm:effectClrLst/>
    <dgm:txLinClrLst/>
    <dgm:txFillClrLst/>
    <dgm:txEffectClrLst/>
  </dgm:styleLbl>
  <dgm:styleLbl name="parChTrans2D3">
    <dgm:fillClrLst meth="repeat">
      <a:schemeClr val="accent2">
        <a:tint val="70000"/>
      </a:schemeClr>
    </dgm:fillClrLst>
    <dgm:linClrLst meth="repeat">
      <a:schemeClr val="accent2">
        <a:tint val="70000"/>
      </a:schemeClr>
    </dgm:linClrLst>
    <dgm:effectClrLst/>
    <dgm:txLinClrLst/>
    <dgm:txFillClrLst/>
    <dgm:txEffectClrLst/>
  </dgm:styleLbl>
  <dgm:styleLbl name="parChTrans2D4">
    <dgm:fillClrLst meth="repeat">
      <a:schemeClr val="accent2">
        <a:tint val="50000"/>
      </a:schemeClr>
    </dgm:fillClrLst>
    <dgm:linClrLst meth="repeat">
      <a:schemeClr val="accent2">
        <a:tint val="50000"/>
      </a:schemeClr>
    </dgm:linClrLst>
    <dgm:effectClrLst/>
    <dgm:txLinClrLst/>
    <dgm:txFillClrLst meth="repeat">
      <a:schemeClr val="dk1"/>
    </dgm:txFillClrLst>
    <dgm:txEffectClrLst/>
  </dgm:styleLbl>
  <dgm:styleLbl name="parChTrans1D1">
    <dgm:fillClrLst meth="repeat">
      <a:schemeClr val="accent2">
        <a:shade val="80000"/>
      </a:schemeClr>
    </dgm:fillClrLst>
    <dgm:linClrLst meth="repeat">
      <a:schemeClr val="accent2">
        <a:shade val="80000"/>
      </a:schemeClr>
    </dgm:linClrLst>
    <dgm:effectClrLst/>
    <dgm:txLinClrLst/>
    <dgm:txFillClrLst meth="repeat">
      <a:schemeClr val="tx1"/>
    </dgm:txFillClrLst>
    <dgm:txEffectClrLst/>
  </dgm:styleLbl>
  <dgm:styleLbl name="parChTrans1D2">
    <dgm:fillClrLst meth="repeat">
      <a:schemeClr val="accent2">
        <a:tint val="90000"/>
      </a:schemeClr>
    </dgm:fillClrLst>
    <dgm:linClrLst meth="repeat">
      <a:schemeClr val="accent2">
        <a:tint val="90000"/>
      </a:schemeClr>
    </dgm:linClrLst>
    <dgm:effectClrLst/>
    <dgm:txLinClrLst/>
    <dgm:txFillClrLst meth="repeat">
      <a:schemeClr val="tx1"/>
    </dgm:txFillClrLst>
    <dgm:txEffectClrLst/>
  </dgm:styleLbl>
  <dgm:styleLbl name="parChTrans1D3">
    <dgm:fillClrLst meth="repeat">
      <a:schemeClr val="accent2">
        <a:tint val="70000"/>
      </a:schemeClr>
    </dgm:fillClrLst>
    <dgm:linClrLst meth="repeat">
      <a:schemeClr val="accent2">
        <a:tint val="70000"/>
      </a:schemeClr>
    </dgm:linClrLst>
    <dgm:effectClrLst/>
    <dgm:txLinClrLst/>
    <dgm:txFillClrLst meth="repeat">
      <a:schemeClr val="tx1"/>
    </dgm:txFillClrLst>
    <dgm:txEffectClrLst/>
  </dgm:styleLbl>
  <dgm:styleLbl name="parChTrans1D4">
    <dgm:fillClrLst meth="repeat">
      <a:schemeClr val="accent2">
        <a:tint val="50000"/>
      </a:schemeClr>
    </dgm:fillClrLst>
    <dgm:linClrLst meth="repeat">
      <a:schemeClr val="accent2">
        <a:tint val="50000"/>
      </a:schemeClr>
    </dgm:linClrLst>
    <dgm:effectClrLst/>
    <dgm:txLinClrLst/>
    <dgm:txFillClrLst meth="repeat">
      <a:schemeClr val="tx1"/>
    </dgm:txFillClrLst>
    <dgm:txEffectClrLst/>
  </dgm:styleLbl>
  <dgm:styleLbl name="fgAcc1">
    <dgm:fillClrLst meth="repeat">
      <a:schemeClr val="lt1">
        <a:alpha val="90000"/>
      </a:schemeClr>
    </dgm:fillClrLst>
    <dgm:linClrLst meth="cycle">
      <a:schemeClr val="accent2">
        <a:shade val="50000"/>
      </a:schemeClr>
      <a:schemeClr val="accent2">
        <a:tint val="55000"/>
      </a:schemeClr>
    </dgm:linClrLst>
    <dgm:effectClrLst/>
    <dgm:txLinClrLst/>
    <dgm:txFillClrLst meth="repeat">
      <a:schemeClr val="dk1"/>
    </dgm:txFillClrLst>
    <dgm:txEffectClrLst/>
  </dgm:styleLbl>
  <dgm:styleLbl name="conFgAcc1">
    <dgm:fillClrLst meth="repeat">
      <a:schemeClr val="lt1">
        <a:alpha val="90000"/>
      </a:schemeClr>
    </dgm:fillClrLst>
    <dgm:linClrLst meth="cycle">
      <a:schemeClr val="accent2">
        <a:shade val="50000"/>
      </a:schemeClr>
      <a:schemeClr val="accent2">
        <a:tint val="55000"/>
      </a:schemeClr>
    </dgm:linClrLst>
    <dgm:effectClrLst/>
    <dgm:txLinClrLst/>
    <dgm:txFillClrLst meth="repeat">
      <a:schemeClr val="dk1"/>
    </dgm:txFillClrLst>
    <dgm:txEffectClrLst/>
  </dgm:styleLbl>
  <dgm:styleLbl name="alignAcc1">
    <dgm:fillClrLst meth="repeat">
      <a:schemeClr val="lt1">
        <a:alpha val="90000"/>
      </a:schemeClr>
    </dgm:fillClrLst>
    <dgm:linClrLst meth="cycle">
      <a:schemeClr val="accent2">
        <a:shade val="50000"/>
      </a:schemeClr>
      <a:schemeClr val="accent2">
        <a:tint val="55000"/>
      </a:schemeClr>
    </dgm:linClrLst>
    <dgm:effectClrLst/>
    <dgm:txLinClrLst/>
    <dgm:txFillClrLst meth="repeat">
      <a:schemeClr val="dk1"/>
    </dgm:txFillClrLst>
    <dgm:txEffectClrLst/>
  </dgm:styleLbl>
  <dgm:styleLbl name="trAlignAcc1">
    <dgm:fillClrLst meth="repeat">
      <a:schemeClr val="lt1">
        <a:alpha val="55000"/>
      </a:schemeClr>
    </dgm:fillClrLst>
    <dgm:linClrLst meth="repeat">
      <a:schemeClr val="accent2"/>
    </dgm:linClrLst>
    <dgm:effectClrLst/>
    <dgm:txLinClrLst/>
    <dgm:txFillClrLst meth="repeat">
      <a:schemeClr val="dk1"/>
    </dgm:txFillClrLst>
    <dgm:txEffectClrLst/>
  </dgm:styleLbl>
  <dgm:styleLbl name="bgAcc1">
    <dgm:fillClrLst meth="repeat">
      <a:schemeClr val="lt1">
        <a:alpha val="90000"/>
      </a:schemeClr>
    </dgm:fillClrLst>
    <dgm:linClrLst meth="cycle">
      <a:schemeClr val="accent2">
        <a:shade val="50000"/>
      </a:schemeClr>
      <a:schemeClr val="accent2">
        <a:tint val="55000"/>
      </a:schemeClr>
    </dgm:linClrLst>
    <dgm:effectClrLst/>
    <dgm:txLinClrLst/>
    <dgm:txFillClrLst meth="repeat">
      <a:schemeClr val="dk1"/>
    </dgm:txFillClrLst>
    <dgm:txEffectClrLst/>
  </dgm:styleLbl>
  <dgm:styleLbl name="solidFgAcc1">
    <dgm:fillClrLst meth="repeat">
      <a:schemeClr val="lt1"/>
    </dgm:fillClrLst>
    <dgm:linClrLst meth="cycle">
      <a:schemeClr val="accent2">
        <a:shade val="50000"/>
      </a:schemeClr>
      <a:schemeClr val="accent2">
        <a:tint val="55000"/>
      </a:schemeClr>
    </dgm:linClrLst>
    <dgm:effectClrLst/>
    <dgm:txLinClrLst/>
    <dgm:txFillClrLst meth="repeat">
      <a:schemeClr val="dk1"/>
    </dgm:txFillClrLst>
    <dgm:txEffectClrLst/>
  </dgm:styleLbl>
  <dgm:styleLbl name="solidAlignAcc1">
    <dgm:fillClrLst meth="repeat">
      <a:schemeClr val="lt1"/>
    </dgm:fillClrLst>
    <dgm:linClrLst meth="repeat">
      <a:schemeClr val="accent2"/>
    </dgm:linClrLst>
    <dgm:effectClrLst/>
    <dgm:txLinClrLst/>
    <dgm:txFillClrLst meth="repeat">
      <a:schemeClr val="dk1"/>
    </dgm:txFillClrLst>
    <dgm:txEffectClrLst/>
  </dgm:styleLbl>
  <dgm:styleLbl name="solidBgAcc1">
    <dgm:fillClrLst meth="repeat">
      <a:schemeClr val="lt1"/>
    </dgm:fillClrLst>
    <dgm:linClrLst meth="repeat">
      <a:schemeClr val="accent2"/>
    </dgm:linClrLst>
    <dgm:effectClrLst/>
    <dgm:txLinClrLst/>
    <dgm:txFillClrLst meth="repeat">
      <a:schemeClr val="dk1"/>
    </dgm:txFillClrLst>
    <dgm:txEffectClrLst/>
  </dgm:styleLbl>
  <dgm:styleLbl name="fgAccFollowNode1">
    <dgm:fillClrLst meth="repeat">
      <a:schemeClr val="accent2">
        <a:alpha val="90000"/>
        <a:tint val="55000"/>
      </a:schemeClr>
    </dgm:fillClrLst>
    <dgm:linClrLst meth="repeat">
      <a:schemeClr val="accent2">
        <a:alpha val="90000"/>
        <a:tint val="55000"/>
      </a:schemeClr>
    </dgm:linClrLst>
    <dgm:effectClrLst/>
    <dgm:txLinClrLst/>
    <dgm:txFillClrLst meth="repeat">
      <a:schemeClr val="dk1"/>
    </dgm:txFillClrLst>
    <dgm:txEffectClrLst/>
  </dgm:styleLbl>
  <dgm:styleLbl name="alignAccFollowNode1">
    <dgm:fillClrLst meth="repeat">
      <a:schemeClr val="accent2">
        <a:alpha val="90000"/>
        <a:tint val="55000"/>
      </a:schemeClr>
    </dgm:fillClrLst>
    <dgm:linClrLst meth="repeat">
      <a:schemeClr val="accent2">
        <a:alpha val="90000"/>
        <a:tint val="55000"/>
      </a:schemeClr>
    </dgm:linClrLst>
    <dgm:effectClrLst/>
    <dgm:txLinClrLst/>
    <dgm:txFillClrLst meth="repeat">
      <a:schemeClr val="dk1"/>
    </dgm:txFillClrLst>
    <dgm:txEffectClrLst/>
  </dgm:styleLbl>
  <dgm:styleLbl name="bgAccFollowNode1">
    <dgm:fillClrLst meth="repeat">
      <a:schemeClr val="accent2">
        <a:alpha val="90000"/>
        <a:tint val="55000"/>
      </a:schemeClr>
    </dgm:fillClrLst>
    <dgm:linClrLst meth="repeat">
      <a:schemeClr val="lt1"/>
    </dgm:linClrLst>
    <dgm:effectClrLst/>
    <dgm:txLinClrLst/>
    <dgm:txFillClrLst meth="repeat">
      <a:schemeClr val="dk1"/>
    </dgm:txFillClrLst>
    <dgm:txEffectClrLst/>
  </dgm:styleLbl>
  <dgm:styleLbl name="fgAcc0">
    <dgm:fillClrLst meth="repeat">
      <a:schemeClr val="lt1">
        <a:alpha val="90000"/>
      </a:schemeClr>
    </dgm:fillClrLst>
    <dgm:linClrLst meth="repeat">
      <a:schemeClr val="accent2">
        <a:shade val="80000"/>
      </a:schemeClr>
    </dgm:linClrLst>
    <dgm:effectClrLst/>
    <dgm:txLinClrLst/>
    <dgm:txFillClrLst meth="repeat">
      <a:schemeClr val="dk1"/>
    </dgm:txFillClrLst>
    <dgm:txEffectClrLst/>
  </dgm:styleLbl>
  <dgm:styleLbl name="fgAcc2">
    <dgm:fillClrLst meth="repeat">
      <a:schemeClr val="lt1">
        <a:alpha val="90000"/>
      </a:schemeClr>
    </dgm:fillClrLst>
    <dgm:linClrLst meth="repeat">
      <a:schemeClr val="accent2">
        <a:tint val="90000"/>
      </a:schemeClr>
    </dgm:linClrLst>
    <dgm:effectClrLst/>
    <dgm:txLinClrLst/>
    <dgm:txFillClrLst meth="repeat">
      <a:schemeClr val="dk1"/>
    </dgm:txFillClrLst>
    <dgm:txEffectClrLst/>
  </dgm:styleLbl>
  <dgm:styleLbl name="fgAcc3">
    <dgm:fillClrLst meth="repeat">
      <a:schemeClr val="lt1">
        <a:alpha val="90000"/>
      </a:schemeClr>
    </dgm:fillClrLst>
    <dgm:linClrLst meth="repeat">
      <a:schemeClr val="accent2">
        <a:tint val="70000"/>
      </a:schemeClr>
    </dgm:linClrLst>
    <dgm:effectClrLst/>
    <dgm:txLinClrLst/>
    <dgm:txFillClrLst meth="repeat">
      <a:schemeClr val="dk1"/>
    </dgm:txFillClrLst>
    <dgm:txEffectClrLst/>
  </dgm:styleLbl>
  <dgm:styleLbl name="fgAcc4">
    <dgm:fillClrLst meth="repeat">
      <a:schemeClr val="lt1">
        <a:alpha val="90000"/>
      </a:schemeClr>
    </dgm:fillClrLst>
    <dgm:linClrLst meth="repeat">
      <a:schemeClr val="accent2">
        <a:tint val="50000"/>
      </a:schemeClr>
    </dgm:linClrLst>
    <dgm:effectClrLst/>
    <dgm:txLinClrLst/>
    <dgm:txFillClrLst meth="repeat">
      <a:schemeClr val="dk1"/>
    </dgm:txFillClrLst>
    <dgm:txEffectClrLst/>
  </dgm:styleLbl>
  <dgm:styleLbl name="bgShp">
    <dgm:fillClrLst meth="repeat">
      <a:schemeClr val="accent2">
        <a:tint val="55000"/>
      </a:schemeClr>
    </dgm:fillClrLst>
    <dgm:linClrLst meth="repeat">
      <a:schemeClr val="dk1"/>
    </dgm:linClrLst>
    <dgm:effectClrLst/>
    <dgm:txLinClrLst/>
    <dgm:txFillClrLst meth="repeat">
      <a:schemeClr val="dk1"/>
    </dgm:txFillClrLst>
    <dgm:txEffectClrLst/>
  </dgm:styleLbl>
  <dgm:styleLbl name="dkBgShp">
    <dgm:fillClrLst meth="repeat">
      <a:schemeClr val="accent2">
        <a:shade val="90000"/>
      </a:schemeClr>
    </dgm:fillClrLst>
    <dgm:linClrLst meth="repeat">
      <a:schemeClr val="dk1"/>
    </dgm:linClrLst>
    <dgm:effectClrLst/>
    <dgm:txLinClrLst/>
    <dgm:txFillClrLst meth="repeat">
      <a:schemeClr val="lt1"/>
    </dgm:txFillClrLst>
    <dgm:txEffectClrLst/>
  </dgm:styleLbl>
  <dgm:styleLbl name="trBgShp">
    <dgm:fillClrLst meth="repeat">
      <a:schemeClr val="accent2">
        <a:tint val="50000"/>
        <a:alpha val="55000"/>
      </a:schemeClr>
    </dgm:fillClrLst>
    <dgm:linClrLst meth="repeat">
      <a:schemeClr val="accent2"/>
    </dgm:linClrLst>
    <dgm:effectClrLst/>
    <dgm:txLinClrLst/>
    <dgm:txFillClrLst meth="repeat">
      <a:schemeClr val="lt1"/>
    </dgm:txFillClrLst>
    <dgm:txEffectClrLst/>
  </dgm:styleLbl>
  <dgm:styleLbl name="fgShp">
    <dgm:fillClrLst meth="repeat">
      <a:schemeClr val="accent2">
        <a:tint val="55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11/layout/CircleProcess" loCatId="process" qsTypeId="urn:microsoft.com/office/officeart/2005/8/quickstyle/simple5" qsCatId="simple" csTypeId="urn:microsoft.com/office/officeart/2005/8/colors/accent2_4" csCatId="accent2" phldr="1"/>
      <dgm:spPr/>
      <dgm:t>
        <a:bodyPr/>
        <a:lstStyle/>
        <a:p>
          <a:endParaRPr lang="en-US"/>
        </a:p>
      </dgm:t>
    </dgm:pt>
    <dgm:pt modelId="{93B8BBBA-839A-48A2-BEDD-96CBD596129D}">
      <dgm:prSet phldrT="[Text]"/>
      <dgm:spPr/>
      <dgm:t>
        <a:bodyPr/>
        <a:lstStyle/>
        <a:p>
          <a:r>
            <a:rPr lang="en-US" dirty="0" smtClean="0"/>
            <a:t> </a:t>
          </a:r>
          <a:endParaRPr lang="en-US" dirty="0"/>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dgm:t>
        <a:bodyPr/>
        <a:lstStyle/>
        <a:p>
          <a:r>
            <a:rPr lang="en-US" dirty="0" smtClean="0"/>
            <a:t> </a:t>
          </a:r>
          <a:endParaRPr lang="en-US" dirty="0"/>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dgm:t>
        <a:bodyPr/>
        <a:lstStyle/>
        <a:p>
          <a:r>
            <a:rPr lang="en-US" dirty="0" smtClean="0"/>
            <a:t> </a:t>
          </a:r>
          <a:endParaRPr lang="en-US" dirty="0"/>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EA09D7E-1544-4011-8E8A-907F0F2D0467}" type="pres">
      <dgm:prSet presAssocID="{68FC957F-24FC-4F24-A8B5-39B039AC0627}" presName="Name0" presStyleCnt="0">
        <dgm:presLayoutVars>
          <dgm:chMax val="11"/>
          <dgm:chPref val="11"/>
          <dgm:dir/>
          <dgm:resizeHandles/>
        </dgm:presLayoutVars>
      </dgm:prSet>
      <dgm:spPr/>
      <dgm:t>
        <a:bodyPr/>
        <a:lstStyle/>
        <a:p>
          <a:endParaRPr lang="en-US"/>
        </a:p>
      </dgm:t>
    </dgm:pt>
    <dgm:pt modelId="{AF20F37E-EF17-4FDB-B0DB-07840F27B2A4}" type="pres">
      <dgm:prSet presAssocID="{71FC0FCB-730D-4845-8992-8555F7514967}" presName="Accent4" presStyleCnt="0"/>
      <dgm:spPr/>
      <dgm:t>
        <a:bodyPr/>
        <a:lstStyle/>
        <a:p>
          <a:endParaRPr lang="en-US"/>
        </a:p>
      </dgm:t>
    </dgm:pt>
    <dgm:pt modelId="{BBB3BE3C-2772-4E7E-B326-9810AEAEB314}" type="pres">
      <dgm:prSet presAssocID="{71FC0FCB-730D-4845-8992-8555F7514967}" presName="Accent" presStyleLbl="node1" presStyleIdx="0" presStyleCnt="4"/>
      <dgm:spPr/>
      <dgm:t>
        <a:bodyPr/>
        <a:lstStyle/>
        <a:p>
          <a:endParaRPr lang="en-US"/>
        </a:p>
      </dgm:t>
    </dgm:pt>
    <dgm:pt modelId="{554547A0-EA41-4D88-9D2D-782F63C8C8A6}" type="pres">
      <dgm:prSet presAssocID="{71FC0FCB-730D-4845-8992-8555F7514967}" presName="ParentBackground4" presStyleCnt="0"/>
      <dgm:spPr/>
      <dgm:t>
        <a:bodyPr/>
        <a:lstStyle/>
        <a:p>
          <a:endParaRPr lang="en-US"/>
        </a:p>
      </dgm:t>
    </dgm:pt>
    <dgm:pt modelId="{1089E960-967B-4641-A480-F8ADD30FD502}" type="pres">
      <dgm:prSet presAssocID="{71FC0FCB-730D-4845-8992-8555F7514967}" presName="ParentBackground" presStyleLbl="fgAcc1" presStyleIdx="0" presStyleCnt="4"/>
      <dgm:spPr/>
      <dgm:t>
        <a:bodyPr/>
        <a:lstStyle/>
        <a:p>
          <a:endParaRPr lang="en-US"/>
        </a:p>
      </dgm:t>
    </dgm:pt>
    <dgm:pt modelId="{8C922F67-D52A-46F9-8387-F31AF72A52BB}" type="pres">
      <dgm:prSet presAssocID="{71FC0FCB-730D-4845-8992-8555F7514967}" presName="Parent4" presStyleLbl="revTx" presStyleIdx="0" presStyleCnt="0">
        <dgm:presLayoutVars>
          <dgm:chMax val="1"/>
          <dgm:chPref val="1"/>
          <dgm:bulletEnabled val="1"/>
        </dgm:presLayoutVars>
      </dgm:prSet>
      <dgm:spPr/>
      <dgm:t>
        <a:bodyPr/>
        <a:lstStyle/>
        <a:p>
          <a:endParaRPr lang="en-US"/>
        </a:p>
      </dgm:t>
    </dgm:pt>
    <dgm:pt modelId="{ED161263-9148-47B8-B4CB-3D387658D6E6}" type="pres">
      <dgm:prSet presAssocID="{5E036342-9FAC-4D04-8B8B-8090EF1ED107}" presName="Accent3" presStyleCnt="0"/>
      <dgm:spPr/>
      <dgm:t>
        <a:bodyPr/>
        <a:lstStyle/>
        <a:p>
          <a:endParaRPr lang="en-US"/>
        </a:p>
      </dgm:t>
    </dgm:pt>
    <dgm:pt modelId="{1DCD2F2C-ABD1-4DAE-BA4F-1B9B7E4DCB89}" type="pres">
      <dgm:prSet presAssocID="{5E036342-9FAC-4D04-8B8B-8090EF1ED107}" presName="Accent" presStyleLbl="node1" presStyleIdx="1" presStyleCnt="4"/>
      <dgm:spPr/>
      <dgm:t>
        <a:bodyPr/>
        <a:lstStyle/>
        <a:p>
          <a:endParaRPr lang="en-US"/>
        </a:p>
      </dgm:t>
    </dgm:pt>
    <dgm:pt modelId="{9A3DCB4F-3DAF-488F-95EC-883B6A13B032}" type="pres">
      <dgm:prSet presAssocID="{5E036342-9FAC-4D04-8B8B-8090EF1ED107}" presName="ParentBackground3" presStyleCnt="0"/>
      <dgm:spPr/>
      <dgm:t>
        <a:bodyPr/>
        <a:lstStyle/>
        <a:p>
          <a:endParaRPr lang="en-US"/>
        </a:p>
      </dgm:t>
    </dgm:pt>
    <dgm:pt modelId="{6E1DFC14-5C3B-466A-AB89-25687DC8FC9A}" type="pres">
      <dgm:prSet presAssocID="{5E036342-9FAC-4D04-8B8B-8090EF1ED107}" presName="ParentBackground" presStyleLbl="fgAcc1" presStyleIdx="1" presStyleCnt="4"/>
      <dgm:spPr/>
      <dgm:t>
        <a:bodyPr/>
        <a:lstStyle/>
        <a:p>
          <a:endParaRPr lang="en-US"/>
        </a:p>
      </dgm:t>
    </dgm:pt>
    <dgm:pt modelId="{63AE46E5-BF38-4E65-8BFD-E8773ACD00EA}" type="pres">
      <dgm:prSet presAssocID="{5E036342-9FAC-4D04-8B8B-8090EF1ED107}" presName="Parent3" presStyleLbl="revTx" presStyleIdx="0" presStyleCnt="0">
        <dgm:presLayoutVars>
          <dgm:chMax val="1"/>
          <dgm:chPref val="1"/>
          <dgm:bulletEnabled val="1"/>
        </dgm:presLayoutVars>
      </dgm:prSet>
      <dgm:spPr/>
      <dgm:t>
        <a:bodyPr/>
        <a:lstStyle/>
        <a:p>
          <a:endParaRPr lang="en-US"/>
        </a:p>
      </dgm:t>
    </dgm:pt>
    <dgm:pt modelId="{0E9F1600-95B8-4E0B-836A-5915A691FE5D}" type="pres">
      <dgm:prSet presAssocID="{E44CDF4E-CCED-4C59-9767-C29E043EA7F9}" presName="Accent2" presStyleCnt="0"/>
      <dgm:spPr/>
      <dgm:t>
        <a:bodyPr/>
        <a:lstStyle/>
        <a:p>
          <a:endParaRPr lang="en-US"/>
        </a:p>
      </dgm:t>
    </dgm:pt>
    <dgm:pt modelId="{5A32ABD5-6549-4052-9FBC-D7B0DBBA4FB0}" type="pres">
      <dgm:prSet presAssocID="{E44CDF4E-CCED-4C59-9767-C29E043EA7F9}" presName="Accent" presStyleLbl="node1" presStyleIdx="2" presStyleCnt="4"/>
      <dgm:spPr/>
      <dgm:t>
        <a:bodyPr/>
        <a:lstStyle/>
        <a:p>
          <a:endParaRPr lang="en-US"/>
        </a:p>
      </dgm:t>
    </dgm:pt>
    <dgm:pt modelId="{D17DC259-7B72-4C0C-BBB1-099E575E8946}" type="pres">
      <dgm:prSet presAssocID="{E44CDF4E-CCED-4C59-9767-C29E043EA7F9}" presName="ParentBackground2" presStyleCnt="0"/>
      <dgm:spPr/>
      <dgm:t>
        <a:bodyPr/>
        <a:lstStyle/>
        <a:p>
          <a:endParaRPr lang="en-US"/>
        </a:p>
      </dgm:t>
    </dgm:pt>
    <dgm:pt modelId="{D04E09A1-4709-4DEE-A8B6-8ABF6A28492C}" type="pres">
      <dgm:prSet presAssocID="{E44CDF4E-CCED-4C59-9767-C29E043EA7F9}" presName="ParentBackground" presStyleLbl="fgAcc1" presStyleIdx="2" presStyleCnt="4"/>
      <dgm:spPr/>
      <dgm:t>
        <a:bodyPr/>
        <a:lstStyle/>
        <a:p>
          <a:endParaRPr lang="en-US"/>
        </a:p>
      </dgm:t>
    </dgm:pt>
    <dgm:pt modelId="{FBF59BD7-0ED9-4446-9C53-49089C1235DF}" type="pres">
      <dgm:prSet presAssocID="{E44CDF4E-CCED-4C59-9767-C29E043EA7F9}" presName="Parent2" presStyleLbl="revTx" presStyleIdx="0" presStyleCnt="0">
        <dgm:presLayoutVars>
          <dgm:chMax val="1"/>
          <dgm:chPref val="1"/>
          <dgm:bulletEnabled val="1"/>
        </dgm:presLayoutVars>
      </dgm:prSet>
      <dgm:spPr/>
      <dgm:t>
        <a:bodyPr/>
        <a:lstStyle/>
        <a:p>
          <a:endParaRPr lang="en-US"/>
        </a:p>
      </dgm:t>
    </dgm:pt>
    <dgm:pt modelId="{D71F1765-568A-43F0-B4EA-B1A48EFDAC7E}" type="pres">
      <dgm:prSet presAssocID="{93B8BBBA-839A-48A2-BEDD-96CBD596129D}" presName="Accent1" presStyleCnt="0"/>
      <dgm:spPr/>
      <dgm:t>
        <a:bodyPr/>
        <a:lstStyle/>
        <a:p>
          <a:endParaRPr lang="en-US"/>
        </a:p>
      </dgm:t>
    </dgm:pt>
    <dgm:pt modelId="{E74ECBA8-B0C0-4490-9BCD-2F6918BAE965}" type="pres">
      <dgm:prSet presAssocID="{93B8BBBA-839A-48A2-BEDD-96CBD596129D}" presName="Accent" presStyleLbl="node1" presStyleIdx="3" presStyleCnt="4"/>
      <dgm:spPr/>
      <dgm:t>
        <a:bodyPr/>
        <a:lstStyle/>
        <a:p>
          <a:endParaRPr lang="en-US"/>
        </a:p>
      </dgm:t>
    </dgm:pt>
    <dgm:pt modelId="{6716E296-5D79-46B3-9FA9-C087CCF94990}" type="pres">
      <dgm:prSet presAssocID="{93B8BBBA-839A-48A2-BEDD-96CBD596129D}" presName="ParentBackground1" presStyleCnt="0"/>
      <dgm:spPr/>
      <dgm:t>
        <a:bodyPr/>
        <a:lstStyle/>
        <a:p>
          <a:endParaRPr lang="en-US"/>
        </a:p>
      </dgm:t>
    </dgm:pt>
    <dgm:pt modelId="{51F1EAF6-79FC-41E4-AA05-F05B806A75F6}" type="pres">
      <dgm:prSet presAssocID="{93B8BBBA-839A-48A2-BEDD-96CBD596129D}" presName="ParentBackground" presStyleLbl="fgAcc1" presStyleIdx="3" presStyleCnt="4"/>
      <dgm:spPr/>
      <dgm:t>
        <a:bodyPr/>
        <a:lstStyle/>
        <a:p>
          <a:endParaRPr lang="en-US"/>
        </a:p>
      </dgm:t>
    </dgm:pt>
    <dgm:pt modelId="{763BF60D-EF22-48D5-8AD7-4267BE45D9FF}" type="pres">
      <dgm:prSet presAssocID="{93B8BBBA-839A-48A2-BEDD-96CBD596129D}" presName="Parent1" presStyleLbl="revTx" presStyleIdx="0" presStyleCnt="0">
        <dgm:presLayoutVars>
          <dgm:chMax val="1"/>
          <dgm:chPref val="1"/>
          <dgm:bulletEnabled val="1"/>
        </dgm:presLayoutVars>
      </dgm:prSet>
      <dgm:spPr/>
      <dgm:t>
        <a:bodyPr/>
        <a:lstStyle/>
        <a:p>
          <a:endParaRPr lang="en-US"/>
        </a:p>
      </dgm:t>
    </dgm:pt>
  </dgm:ptLst>
  <dgm:cxnLst>
    <dgm:cxn modelId="{F919E473-32BA-4223-A7C4-3DA1F07E4ED0}" type="presOf" srcId="{68FC957F-24FC-4F24-A8B5-39B039AC0627}" destId="{8EA09D7E-1544-4011-8E8A-907F0F2D0467}" srcOrd="0" destOrd="0" presId="urn:microsoft.com/office/officeart/2011/layout/CircleProcess"/>
    <dgm:cxn modelId="{E8EB059D-F9F0-47F9-A7BB-7B3015A9BF28}" type="presOf" srcId="{5E036342-9FAC-4D04-8B8B-8090EF1ED107}" destId="{63AE46E5-BF38-4E65-8BFD-E8773ACD00EA}" srcOrd="1" destOrd="0" presId="urn:microsoft.com/office/officeart/2011/layout/CircleProcess"/>
    <dgm:cxn modelId="{EFE8D72E-959E-4E31-A3F1-3820476CE675}" type="presOf" srcId="{E44CDF4E-CCED-4C59-9767-C29E043EA7F9}" destId="{FBF59BD7-0ED9-4446-9C53-49089C1235DF}" srcOrd="1" destOrd="0" presId="urn:microsoft.com/office/officeart/2011/layout/CircleProcess"/>
    <dgm:cxn modelId="{9E91ACDB-8480-4290-8B51-F901020FC7D6}" srcId="{68FC957F-24FC-4F24-A8B5-39B039AC0627}" destId="{93B8BBBA-839A-48A2-BEDD-96CBD596129D}" srcOrd="0" destOrd="0" parTransId="{A4B39930-B846-45C7-B770-23795AE3C77E}" sibTransId="{7F9ADBC5-6191-4489-A1FD-EB9F43A6A890}"/>
    <dgm:cxn modelId="{217BF25D-6E37-4433-A9A8-2765DC4CE95D}" type="presOf" srcId="{71FC0FCB-730D-4845-8992-8555F7514967}" destId="{8C922F67-D52A-46F9-8387-F31AF72A52BB}" srcOrd="1" destOrd="0" presId="urn:microsoft.com/office/officeart/2011/layout/CircleProcess"/>
    <dgm:cxn modelId="{F71495BE-E711-4E82-877C-917B13B2879A}" type="presOf" srcId="{93B8BBBA-839A-48A2-BEDD-96CBD596129D}" destId="{763BF60D-EF22-48D5-8AD7-4267BE45D9FF}" srcOrd="1" destOrd="0" presId="urn:microsoft.com/office/officeart/2011/layout/CircleProcess"/>
    <dgm:cxn modelId="{EE68C738-4329-4717-B60D-F4C50F0C7B91}" srcId="{68FC957F-24FC-4F24-A8B5-39B039AC0627}" destId="{71FC0FCB-730D-4845-8992-8555F7514967}" srcOrd="3" destOrd="0" parTransId="{3A4F245E-9035-47CA-8436-0AF189ADECF1}" sibTransId="{64643476-6552-4A0B-9252-A5461B1B6208}"/>
    <dgm:cxn modelId="{33445D33-1309-410D-8570-B00C7A4CA3EC}" srcId="{68FC957F-24FC-4F24-A8B5-39B039AC0627}" destId="{5E036342-9FAC-4D04-8B8B-8090EF1ED107}" srcOrd="2" destOrd="0" parTransId="{6EF24677-4199-4457-89DB-C05440C4C07C}" sibTransId="{AB076A16-4993-446B-844E-3CC3782974B6}"/>
    <dgm:cxn modelId="{2CF66FE2-A316-476C-ABA8-0D5D7525E1A0}" type="presOf" srcId="{71FC0FCB-730D-4845-8992-8555F7514967}" destId="{1089E960-967B-4641-A480-F8ADD30FD502}" srcOrd="0" destOrd="0" presId="urn:microsoft.com/office/officeart/2011/layout/CircleProcess"/>
    <dgm:cxn modelId="{BA70641C-061A-4E28-9B7D-0958B91ABD74}" type="presOf" srcId="{E44CDF4E-CCED-4C59-9767-C29E043EA7F9}" destId="{D04E09A1-4709-4DEE-A8B6-8ABF6A28492C}" srcOrd="0" destOrd="0" presId="urn:microsoft.com/office/officeart/2011/layout/CircleProcess"/>
    <dgm:cxn modelId="{0A30499D-05A2-475A-8672-C60CF68BD1DC}" type="presOf" srcId="{5E036342-9FAC-4D04-8B8B-8090EF1ED107}" destId="{6E1DFC14-5C3B-466A-AB89-25687DC8FC9A}" srcOrd="0" destOrd="0" presId="urn:microsoft.com/office/officeart/2011/layout/CircleProcess"/>
    <dgm:cxn modelId="{69C8C6D8-8D4C-4043-8F2C-78CA42DBE5BF}" srcId="{68FC957F-24FC-4F24-A8B5-39B039AC0627}" destId="{E44CDF4E-CCED-4C59-9767-C29E043EA7F9}" srcOrd="1" destOrd="0" parTransId="{23F55E66-ACFF-4FF6-A26A-9AD36F305685}" sibTransId="{437EA4A8-0103-41F9-A0FF-49CBB9AFCDB9}"/>
    <dgm:cxn modelId="{A3FEA9C0-1774-4FDC-9C5D-92C23790C5E1}" type="presOf" srcId="{93B8BBBA-839A-48A2-BEDD-96CBD596129D}" destId="{51F1EAF6-79FC-41E4-AA05-F05B806A75F6}" srcOrd="0" destOrd="0" presId="urn:microsoft.com/office/officeart/2011/layout/CircleProcess"/>
    <dgm:cxn modelId="{1655C7ED-EF07-4189-8EDA-DB63D67E23A4}" type="presParOf" srcId="{8EA09D7E-1544-4011-8E8A-907F0F2D0467}" destId="{AF20F37E-EF17-4FDB-B0DB-07840F27B2A4}" srcOrd="0" destOrd="0" presId="urn:microsoft.com/office/officeart/2011/layout/CircleProcess"/>
    <dgm:cxn modelId="{140C82BD-02F2-4F7B-9FC6-FEE5B6249FB6}" type="presParOf" srcId="{AF20F37E-EF17-4FDB-B0DB-07840F27B2A4}" destId="{BBB3BE3C-2772-4E7E-B326-9810AEAEB314}" srcOrd="0" destOrd="0" presId="urn:microsoft.com/office/officeart/2011/layout/CircleProcess"/>
    <dgm:cxn modelId="{EA5D01D7-6552-4591-A669-BBA3B0379ED1}" type="presParOf" srcId="{8EA09D7E-1544-4011-8E8A-907F0F2D0467}" destId="{554547A0-EA41-4D88-9D2D-782F63C8C8A6}" srcOrd="1" destOrd="0" presId="urn:microsoft.com/office/officeart/2011/layout/CircleProcess"/>
    <dgm:cxn modelId="{4651ECF2-9AAB-49B1-B5D3-CEB1AE9E99F4}" type="presParOf" srcId="{554547A0-EA41-4D88-9D2D-782F63C8C8A6}" destId="{1089E960-967B-4641-A480-F8ADD30FD502}" srcOrd="0" destOrd="0" presId="urn:microsoft.com/office/officeart/2011/layout/CircleProcess"/>
    <dgm:cxn modelId="{75248569-6793-4F36-AC96-CE47903211CD}" type="presParOf" srcId="{8EA09D7E-1544-4011-8E8A-907F0F2D0467}" destId="{8C922F67-D52A-46F9-8387-F31AF72A52BB}" srcOrd="2" destOrd="0" presId="urn:microsoft.com/office/officeart/2011/layout/CircleProcess"/>
    <dgm:cxn modelId="{6CF09772-D54A-471D-8AA9-4558C40B6BEC}" type="presParOf" srcId="{8EA09D7E-1544-4011-8E8A-907F0F2D0467}" destId="{ED161263-9148-47B8-B4CB-3D387658D6E6}" srcOrd="3" destOrd="0" presId="urn:microsoft.com/office/officeart/2011/layout/CircleProcess"/>
    <dgm:cxn modelId="{2F3EAC88-823D-465F-A602-DA6D39EEEF47}" type="presParOf" srcId="{ED161263-9148-47B8-B4CB-3D387658D6E6}" destId="{1DCD2F2C-ABD1-4DAE-BA4F-1B9B7E4DCB89}" srcOrd="0" destOrd="0" presId="urn:microsoft.com/office/officeart/2011/layout/CircleProcess"/>
    <dgm:cxn modelId="{79931325-AEBA-48F2-84B9-E12952D16264}" type="presParOf" srcId="{8EA09D7E-1544-4011-8E8A-907F0F2D0467}" destId="{9A3DCB4F-3DAF-488F-95EC-883B6A13B032}" srcOrd="4" destOrd="0" presId="urn:microsoft.com/office/officeart/2011/layout/CircleProcess"/>
    <dgm:cxn modelId="{574B0EE0-ACC7-409A-AC93-549A77B96836}" type="presParOf" srcId="{9A3DCB4F-3DAF-488F-95EC-883B6A13B032}" destId="{6E1DFC14-5C3B-466A-AB89-25687DC8FC9A}" srcOrd="0" destOrd="0" presId="urn:microsoft.com/office/officeart/2011/layout/CircleProcess"/>
    <dgm:cxn modelId="{4254E531-5FDD-42F9-8040-637FBCDFA32A}" type="presParOf" srcId="{8EA09D7E-1544-4011-8E8A-907F0F2D0467}" destId="{63AE46E5-BF38-4E65-8BFD-E8773ACD00EA}" srcOrd="5" destOrd="0" presId="urn:microsoft.com/office/officeart/2011/layout/CircleProcess"/>
    <dgm:cxn modelId="{A8ABBAB7-0D3F-4C25-AF3D-C011EC268D82}" type="presParOf" srcId="{8EA09D7E-1544-4011-8E8A-907F0F2D0467}" destId="{0E9F1600-95B8-4E0B-836A-5915A691FE5D}" srcOrd="6" destOrd="0" presId="urn:microsoft.com/office/officeart/2011/layout/CircleProcess"/>
    <dgm:cxn modelId="{4593E9F7-565C-41EB-8EE8-F74F840C8F38}" type="presParOf" srcId="{0E9F1600-95B8-4E0B-836A-5915A691FE5D}" destId="{5A32ABD5-6549-4052-9FBC-D7B0DBBA4FB0}" srcOrd="0" destOrd="0" presId="urn:microsoft.com/office/officeart/2011/layout/CircleProcess"/>
    <dgm:cxn modelId="{AF5D3C31-2ECA-4715-86CD-3ECFA9368E4E}" type="presParOf" srcId="{8EA09D7E-1544-4011-8E8A-907F0F2D0467}" destId="{D17DC259-7B72-4C0C-BBB1-099E575E8946}" srcOrd="7" destOrd="0" presId="urn:microsoft.com/office/officeart/2011/layout/CircleProcess"/>
    <dgm:cxn modelId="{D95DAABE-269C-4A80-9359-256542DFBA61}" type="presParOf" srcId="{D17DC259-7B72-4C0C-BBB1-099E575E8946}" destId="{D04E09A1-4709-4DEE-A8B6-8ABF6A28492C}" srcOrd="0" destOrd="0" presId="urn:microsoft.com/office/officeart/2011/layout/CircleProcess"/>
    <dgm:cxn modelId="{60B1CB36-72E6-47F4-AA9E-A11278B0AA4F}" type="presParOf" srcId="{8EA09D7E-1544-4011-8E8A-907F0F2D0467}" destId="{FBF59BD7-0ED9-4446-9C53-49089C1235DF}" srcOrd="8" destOrd="0" presId="urn:microsoft.com/office/officeart/2011/layout/CircleProcess"/>
    <dgm:cxn modelId="{79FB683F-F00A-44EA-9796-B9E4BFFA5E5E}" type="presParOf" srcId="{8EA09D7E-1544-4011-8E8A-907F0F2D0467}" destId="{D71F1765-568A-43F0-B4EA-B1A48EFDAC7E}" srcOrd="9" destOrd="0" presId="urn:microsoft.com/office/officeart/2011/layout/CircleProcess"/>
    <dgm:cxn modelId="{CDB008E6-96D3-4F8D-8623-FE475AF5DB12}" type="presParOf" srcId="{D71F1765-568A-43F0-B4EA-B1A48EFDAC7E}" destId="{E74ECBA8-B0C0-4490-9BCD-2F6918BAE965}" srcOrd="0" destOrd="0" presId="urn:microsoft.com/office/officeart/2011/layout/CircleProcess"/>
    <dgm:cxn modelId="{74A49F80-61AF-48F0-95C0-0A904453E91D}" type="presParOf" srcId="{8EA09D7E-1544-4011-8E8A-907F0F2D0467}" destId="{6716E296-5D79-46B3-9FA9-C087CCF94990}" srcOrd="10" destOrd="0" presId="urn:microsoft.com/office/officeart/2011/layout/CircleProcess"/>
    <dgm:cxn modelId="{89DC55B8-7E08-469B-8380-B4A641D2D17E}" type="presParOf" srcId="{6716E296-5D79-46B3-9FA9-C087CCF94990}" destId="{51F1EAF6-79FC-41E4-AA05-F05B806A75F6}" srcOrd="0" destOrd="0" presId="urn:microsoft.com/office/officeart/2011/layout/CircleProcess"/>
    <dgm:cxn modelId="{CC7CC971-FCCD-4FD7-8B79-440A1093F737}" type="presParOf" srcId="{8EA09D7E-1544-4011-8E8A-907F0F2D0467}" destId="{763BF60D-EF22-48D5-8AD7-4267BE45D9FF}" srcOrd="11" destOrd="0" presId="urn:microsoft.com/office/officeart/2011/layout/CircleProcess"/>
  </dgm:cxnLst>
  <dgm:bg/>
  <dgm:whole/>
  <dgm:extLst>
    <a:ext uri="http://schemas.microsoft.com/office/drawing/2008/diagram">
      <dsp:dataModelExt xmlns:dsp="http://schemas.microsoft.com/office/drawing/2008/diagram" relId="rId6" minVer="http://schemas.openxmlformats.org/drawingml/2006/diagram"/>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BBB3BE3C-2772-4E7E-B326-9810AEAEB314}">
      <dsp:nvSpPr>
        <dsp:cNvPr id="0" name=""/>
        <dsp:cNvSpPr/>
      </dsp:nvSpPr>
      <dsp:spPr>
        <a:xfrm>
          <a:off x="6933550" y="1988927"/>
          <a:ext cx="2075058" cy="2075164"/>
        </a:xfrm>
        <a:prstGeom prst="ellipse">
          <a:avLst/>
        </a:prstGeom>
        <a:gradFill rotWithShape="0">
          <a:gsLst>
            <a:gs pos="0">
              <a:schemeClr val="accent2">
                <a:shade val="50000"/>
                <a:hueOff val="0"/>
                <a:satOff val="0"/>
                <a:lumOff val="0"/>
                <a:alphaOff val="0"/>
                <a:satMod val="103000"/>
                <a:lumMod val="102000"/>
                <a:tint val="94000"/>
              </a:schemeClr>
            </a:gs>
            <a:gs pos="50000">
              <a:schemeClr val="accent2">
                <a:shade val="50000"/>
                <a:hueOff val="0"/>
                <a:satOff val="0"/>
                <a:lumOff val="0"/>
                <a:alphaOff val="0"/>
                <a:satMod val="110000"/>
                <a:lumMod val="100000"/>
                <a:shade val="100000"/>
              </a:schemeClr>
            </a:gs>
            <a:gs pos="100000">
              <a:schemeClr val="accent2">
                <a:shade val="50000"/>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1089E960-967B-4641-A480-F8ADD30FD502}">
      <dsp:nvSpPr>
        <dsp:cNvPr id="0" name=""/>
        <dsp:cNvSpPr/>
      </dsp:nvSpPr>
      <dsp:spPr>
        <a:xfrm>
          <a:off x="7002956" y="2058112"/>
          <a:ext cx="1937136" cy="1936796"/>
        </a:xfrm>
        <a:prstGeom prst="ellipse">
          <a:avLst/>
        </a:prstGeom>
        <a:solidFill>
          <a:schemeClr val="lt1">
            <a:alpha val="90000"/>
            <a:hueOff val="0"/>
            <a:satOff val="0"/>
            <a:lumOff val="0"/>
            <a:alphaOff val="0"/>
          </a:schemeClr>
        </a:solidFill>
        <a:ln w="6350" cap="flat" cmpd="sng" algn="ctr">
          <a:solidFill>
            <a:schemeClr val="accent2">
              <a:shade val="50000"/>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endParaRPr lang="en-US" sz="6500" kern="1200"/>
        </a:p>
      </dsp:txBody>
      <dsp:txXfrm>
        <a:off x="7279689" y="2334849"/>
        <a:ext cx="1383668" cy="1383321"/>
      </dsp:txXfrm>
    </dsp:sp>
    <dsp:sp modelId="{1DCD2F2C-ABD1-4DAE-BA4F-1B9B7E4DCB89}">
      <dsp:nvSpPr>
        <dsp:cNvPr id="0" name=""/>
        <dsp:cNvSpPr/>
      </dsp:nvSpPr>
      <dsp:spPr>
        <a:xfrm rot="2700000">
          <a:off x="4780170" y="1988781"/>
          <a:ext cx="2075092" cy="2075092"/>
        </a:xfrm>
        <a:prstGeom prst="teardrop">
          <a:avLst>
            <a:gd name="adj" fmla="val 100000"/>
          </a:avLst>
        </a:prstGeom>
        <a:gradFill rotWithShape="0">
          <a:gsLst>
            <a:gs pos="0">
              <a:schemeClr val="accent2">
                <a:shade val="50000"/>
                <a:hueOff val="0"/>
                <a:satOff val="0"/>
                <a:lumOff val="18593"/>
                <a:alphaOff val="0"/>
                <a:satMod val="103000"/>
                <a:lumMod val="102000"/>
                <a:tint val="94000"/>
              </a:schemeClr>
            </a:gs>
            <a:gs pos="50000">
              <a:schemeClr val="accent2">
                <a:shade val="50000"/>
                <a:hueOff val="0"/>
                <a:satOff val="0"/>
                <a:lumOff val="18593"/>
                <a:alphaOff val="0"/>
                <a:satMod val="110000"/>
                <a:lumMod val="100000"/>
                <a:shade val="100000"/>
              </a:schemeClr>
            </a:gs>
            <a:gs pos="100000">
              <a:schemeClr val="accent2">
                <a:shade val="50000"/>
                <a:hueOff val="0"/>
                <a:satOff val="0"/>
                <a:lumOff val="18593"/>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6E1DFC14-5C3B-466A-AB89-25687DC8FC9A}">
      <dsp:nvSpPr>
        <dsp:cNvPr id="0" name=""/>
        <dsp:cNvSpPr/>
      </dsp:nvSpPr>
      <dsp:spPr>
        <a:xfrm>
          <a:off x="4858491" y="2058112"/>
          <a:ext cx="1937136" cy="1936796"/>
        </a:xfrm>
        <a:prstGeom prst="ellipse">
          <a:avLst/>
        </a:prstGeom>
        <a:solidFill>
          <a:schemeClr val="lt1">
            <a:alpha val="90000"/>
            <a:hueOff val="0"/>
            <a:satOff val="0"/>
            <a:lumOff val="0"/>
            <a:alphaOff val="0"/>
          </a:schemeClr>
        </a:solidFill>
        <a:ln w="6350" cap="flat" cmpd="sng" algn="ctr">
          <a:solidFill>
            <a:schemeClr val="accent2">
              <a:shade val="50000"/>
              <a:hueOff val="0"/>
              <a:satOff val="0"/>
              <a:lumOff val="17119"/>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smtClean="0"/>
            <a:t> </a:t>
          </a:r>
          <a:endParaRPr lang="en-US" sz="6500" kern="1200" dirty="0"/>
        </a:p>
      </dsp:txBody>
      <dsp:txXfrm>
        <a:off x="5135225" y="2334849"/>
        <a:ext cx="1383668" cy="1383321"/>
      </dsp:txXfrm>
    </dsp:sp>
    <dsp:sp modelId="{5A32ABD5-6549-4052-9FBC-D7B0DBBA4FB0}">
      <dsp:nvSpPr>
        <dsp:cNvPr id="0" name=""/>
        <dsp:cNvSpPr/>
      </dsp:nvSpPr>
      <dsp:spPr>
        <a:xfrm rot="2700000">
          <a:off x="2644604" y="1988781"/>
          <a:ext cx="2075092" cy="2075092"/>
        </a:xfrm>
        <a:prstGeom prst="teardrop">
          <a:avLst>
            <a:gd name="adj" fmla="val 100000"/>
          </a:avLst>
        </a:prstGeom>
        <a:gradFill rotWithShape="0">
          <a:gsLst>
            <a:gs pos="0">
              <a:schemeClr val="accent2">
                <a:shade val="50000"/>
                <a:hueOff val="0"/>
                <a:satOff val="0"/>
                <a:lumOff val="37186"/>
                <a:alphaOff val="0"/>
                <a:satMod val="103000"/>
                <a:lumMod val="102000"/>
                <a:tint val="94000"/>
              </a:schemeClr>
            </a:gs>
            <a:gs pos="50000">
              <a:schemeClr val="accent2">
                <a:shade val="50000"/>
                <a:hueOff val="0"/>
                <a:satOff val="0"/>
                <a:lumOff val="37186"/>
                <a:alphaOff val="0"/>
                <a:satMod val="110000"/>
                <a:lumMod val="100000"/>
                <a:shade val="100000"/>
              </a:schemeClr>
            </a:gs>
            <a:gs pos="100000">
              <a:schemeClr val="accent2">
                <a:shade val="50000"/>
                <a:hueOff val="0"/>
                <a:satOff val="0"/>
                <a:lumOff val="37186"/>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D04E09A1-4709-4DEE-A8B6-8ABF6A28492C}">
      <dsp:nvSpPr>
        <dsp:cNvPr id="0" name=""/>
        <dsp:cNvSpPr/>
      </dsp:nvSpPr>
      <dsp:spPr>
        <a:xfrm>
          <a:off x="2714027" y="2058112"/>
          <a:ext cx="1937136" cy="1936796"/>
        </a:xfrm>
        <a:prstGeom prst="ellipse">
          <a:avLst/>
        </a:prstGeom>
        <a:solidFill>
          <a:schemeClr val="lt1">
            <a:alpha val="90000"/>
            <a:hueOff val="0"/>
            <a:satOff val="0"/>
            <a:lumOff val="0"/>
            <a:alphaOff val="0"/>
          </a:schemeClr>
        </a:solidFill>
        <a:ln w="6350" cap="flat" cmpd="sng" algn="ctr">
          <a:solidFill>
            <a:schemeClr val="accent2">
              <a:shade val="50000"/>
              <a:hueOff val="0"/>
              <a:satOff val="0"/>
              <a:lumOff val="34238"/>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smtClean="0"/>
            <a:t> </a:t>
          </a:r>
          <a:endParaRPr lang="en-US" sz="6500" kern="1200" dirty="0"/>
        </a:p>
      </dsp:txBody>
      <dsp:txXfrm>
        <a:off x="2990761" y="2334849"/>
        <a:ext cx="1383668" cy="1383321"/>
      </dsp:txXfrm>
    </dsp:sp>
    <dsp:sp modelId="{E74ECBA8-B0C0-4490-9BCD-2F6918BAE965}">
      <dsp:nvSpPr>
        <dsp:cNvPr id="0" name=""/>
        <dsp:cNvSpPr/>
      </dsp:nvSpPr>
      <dsp:spPr>
        <a:xfrm rot="2700000">
          <a:off x="500140" y="1988781"/>
          <a:ext cx="2075092" cy="2075092"/>
        </a:xfrm>
        <a:prstGeom prst="teardrop">
          <a:avLst>
            <a:gd name="adj" fmla="val 100000"/>
          </a:avLst>
        </a:prstGeom>
        <a:gradFill rotWithShape="0">
          <a:gsLst>
            <a:gs pos="0">
              <a:schemeClr val="accent2">
                <a:shade val="50000"/>
                <a:hueOff val="0"/>
                <a:satOff val="0"/>
                <a:lumOff val="18593"/>
                <a:alphaOff val="0"/>
                <a:satMod val="103000"/>
                <a:lumMod val="102000"/>
                <a:tint val="94000"/>
              </a:schemeClr>
            </a:gs>
            <a:gs pos="50000">
              <a:schemeClr val="accent2">
                <a:shade val="50000"/>
                <a:hueOff val="0"/>
                <a:satOff val="0"/>
                <a:lumOff val="18593"/>
                <a:alphaOff val="0"/>
                <a:satMod val="110000"/>
                <a:lumMod val="100000"/>
                <a:shade val="100000"/>
              </a:schemeClr>
            </a:gs>
            <a:gs pos="100000">
              <a:schemeClr val="accent2">
                <a:shade val="50000"/>
                <a:hueOff val="0"/>
                <a:satOff val="0"/>
                <a:lumOff val="18593"/>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51F1EAF6-79FC-41E4-AA05-F05B806A75F6}">
      <dsp:nvSpPr>
        <dsp:cNvPr id="0" name=""/>
        <dsp:cNvSpPr/>
      </dsp:nvSpPr>
      <dsp:spPr>
        <a:xfrm>
          <a:off x="569562" y="2058112"/>
          <a:ext cx="1937136" cy="1936796"/>
        </a:xfrm>
        <a:prstGeom prst="ellipse">
          <a:avLst/>
        </a:prstGeom>
        <a:solidFill>
          <a:schemeClr val="lt1">
            <a:alpha val="90000"/>
            <a:hueOff val="0"/>
            <a:satOff val="0"/>
            <a:lumOff val="0"/>
            <a:alphaOff val="0"/>
          </a:schemeClr>
        </a:solidFill>
        <a:ln w="6350" cap="flat" cmpd="sng" algn="ctr">
          <a:solidFill>
            <a:schemeClr val="accent2">
              <a:shade val="50000"/>
              <a:hueOff val="0"/>
              <a:satOff val="0"/>
              <a:lumOff val="17119"/>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smtClean="0"/>
            <a:t> </a:t>
          </a:r>
          <a:endParaRPr lang="en-US" sz="6500" kern="1200" dirty="0"/>
        </a:p>
      </dsp:txBody>
      <dsp:txXfrm>
        <a:off x="846296" y="2334849"/>
        <a:ext cx="1383668" cy="1383321"/>
      </dsp:txXfrm>
    </dsp:sp>
  </dsp:spTree>
</dsp:drawing>
</file>

<file path=ppt/diagrams/layout1.xml><?xml version="1.0" encoding="utf-8"?>
<dgm:layoutDef xmlns:dgm="http://schemas.openxmlformats.org/drawingml/2006/diagram" xmlns:a="http://schemas.openxmlformats.org/drawingml/2006/main" uniqueId="urn:microsoft.com/office/officeart/2011/layout/CircleProcess">
  <dgm:title val="Circle Process"/>
  <dgm:desc val="Use to show sequential steps in a process. Limited to eleven Level 1 shapes with an unlimited number of Level 2 shapes. Works best with small amounts of text. Unused text does not appear, but remains available if you switch layouts."/>
  <dgm:catLst>
    <dgm:cat type="process" pri="8500"/>
    <dgm:cat type="officeonline" pri="8500"/>
  </dgm:catLst>
  <dgm:sampData>
    <dgm:dataModel>
      <dgm:ptLst>
        <dgm:pt modelId="0" type="doc"/>
        <dgm:pt modelId="10">
          <dgm:prSet phldr="1"/>
        </dgm:pt>
        <dgm:pt modelId="20">
          <dgm:prSet phldr="1"/>
        </dgm:pt>
        <dgm:pt modelId="30">
          <dgm:prSet phldr="1"/>
        </dgm:pt>
      </dgm:ptLst>
      <dgm:cxnLst>
        <dgm:cxn modelId="40" srcId="0" destId="10" srcOrd="0" destOrd="0"/>
        <dgm:cxn modelId="50" srcId="0" destId="20" srcOrd="1" destOrd="0"/>
        <dgm:cxn modelId="60" srcId="0" destId="30" srcOrd="2" destOrd="0"/>
      </dgm:cxnLst>
      <dgm:bg/>
      <dgm:whole/>
    </dgm:dataModel>
  </dgm:sampData>
  <dgm:styleData>
    <dgm:dataModel>
      <dgm:ptLst>
        <dgm:pt modelId="0" type="doc"/>
        <dgm:pt modelId="10">
          <dgm:prSet phldr="1"/>
        </dgm:pt>
        <dgm:pt modelId="20">
          <dgm:prSet phldr="1"/>
        </dgm:pt>
      </dgm:ptLst>
      <dgm:cxnLst>
        <dgm:cxn modelId="30" srcId="0" destId="10" srcOrd="0" destOrd="0"/>
        <dgm:cxn modelId="40" srcId="0" destId="20" srcOrd="1" destOrd="0"/>
      </dgm:cxnLst>
      <dgm:bg/>
      <dgm:whole/>
    </dgm:dataModel>
  </dgm:styleData>
  <dgm:clrData>
    <dgm:dataModel>
      <dgm:ptLst>
        <dgm:pt modelId="0" type="doc"/>
        <dgm:pt modelId="10">
          <dgm:prSet phldr="1"/>
        </dgm:pt>
        <dgm:pt modelId="20">
          <dgm:prSet phldr="1"/>
        </dgm:pt>
        <dgm:pt modelId="30">
          <dgm:prSet phldr="1"/>
        </dgm:pt>
        <dgm:pt modelId="40">
          <dgm:prSet phldr="1"/>
        </dgm:pt>
      </dgm:ptLst>
      <dgm:cxnLst>
        <dgm:cxn modelId="50" srcId="0" destId="10" srcOrd="0" destOrd="0"/>
        <dgm:cxn modelId="60" srcId="0" destId="20" srcOrd="1" destOrd="0"/>
        <dgm:cxn modelId="70" srcId="0" destId="30" srcOrd="2" destOrd="0"/>
        <dgm:cxn modelId="80" srcId="0" destId="40" srcOrd="3" destOrd="0"/>
      </dgm:cxnLst>
      <dgm:bg/>
      <dgm:whole/>
    </dgm:dataModel>
  </dgm:clrData>
  <dgm:layoutNode name="Name0">
    <dgm:varLst>
      <dgm:chMax val="11"/>
      <dgm:chPref val="11"/>
      <dgm:dir/>
      <dgm:resizeHandles/>
    </dgm:varLst>
    <dgm:shape xmlns:r="http://schemas.openxmlformats.org/officeDocument/2006/relationships" r:blip="">
      <dgm:adjLst/>
    </dgm:shape>
    <dgm:choose name="Name1">
      <dgm:if name="Name2" func="var" arg="dir" op="equ" val="norm">
        <dgm:choose name="Name3">
          <dgm:if name="Name4"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5"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l" for="ch" forName="Parent2" refType="w" fact="0.6249"/>
              <dgm:constr type="t" for="ch" forName="Parent2" refType="h" fact="0.2022"/>
              <dgm:constr type="w" for="ch" forName="Parent2" refType="w" fact="0.3001"/>
              <dgm:constr type="h" for="ch" forName="Parent2" refType="h" fact="0.3799"/>
              <dgm:constr type="l" for="ch" forName="Parent1" refType="w" fact="0.1597"/>
              <dgm:constr type="t" for="ch" forName="Parent1" refType="h" fact="0.2022"/>
              <dgm:constr type="w" for="ch" forName="Parent1" refType="w" fact="0.3001"/>
              <dgm:constr type="h" for="ch" forName="Parent1" refType="h" fact="0.3799"/>
              <dgm:constr type="l" for="ch" forName="Accent2" refType="w" fact="0.5498"/>
              <dgm:constr type="t" for="ch" forName="Accent2" refType="h" fact="0.1072"/>
              <dgm:constr type="w" for="ch" forName="Accent2" refType="w" fact="0.4502"/>
              <dgm:constr type="h" for="ch" forName="Accent2" refType="h" fact="0.5699"/>
              <dgm:constr type="l" for="ch" forName="ParentBackground2" refType="w" fact="0.5648"/>
              <dgm:constr type="t" for="ch" forName="ParentBackground2" refType="h" fact="0.1262"/>
              <dgm:constr type="w" for="ch" forName="ParentBackground2" refType="w" fact="0.4201"/>
              <dgm:constr type="h" for="ch" forName="ParentBackground2" refType="h" fact="0.5319"/>
              <dgm:constr type="l" for="ch" forName="Child2" refType="w" fact="0.5648"/>
              <dgm:constr type="t" for="ch" forName="Child2" refType="h" fact="0.6876"/>
              <dgm:constr type="w" for="ch" forName="Child2" refType="w" fact="0.4201"/>
              <dgm:constr type="h" for="ch" forName="Child2" refType="h" fact="0.3124"/>
              <dgm:constr type="l" for="ch" forName="Accent1" refType="w" fact="-0.0086"/>
              <dgm:constr type="t" for="ch" forName="Accent1" refType="h" fact="-0.0109"/>
              <dgm:constr type="w" for="ch" forName="Accent1" refType="w" fact="0.6367"/>
              <dgm:constr type="h" for="ch" forName="Accent1" refType="h" fact="0.806"/>
              <dgm:constr type="l" for="ch" forName="ParentBackground1" refType="w" fact="0.0997"/>
              <dgm:constr type="t" for="ch" forName="ParentBackground1" refType="h" fact="0.1262"/>
              <dgm:constr type="w" for="ch" forName="ParentBackground1" refType="w" fact="0.4201"/>
              <dgm:constr type="h" for="ch" forName="ParentBackground1" refType="h" fact="0.5319"/>
              <dgm:constr type="l" for="ch" forName="Child1" refType="w" fact="0.0997"/>
              <dgm:constr type="t" for="ch" forName="Child1" refType="h" fact="0.6876"/>
              <dgm:constr type="w" for="ch" forName="Child1" refType="w" fact="0.4201"/>
              <dgm:constr type="h" for="ch" forName="Child1" refType="h" fact="0.3124"/>
            </dgm:constrLst>
          </dgm:if>
          <dgm:if name="Name6"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l" for="ch" forName="Parent3" refType="w" fact="0.744"/>
              <dgm:constr type="t" for="ch" forName="Parent3" refType="h" fact="0.2022"/>
              <dgm:constr type="w" for="ch" forName="Parent3" refType="w" fact="0.2048"/>
              <dgm:constr type="h" for="ch" forName="Parent3" refType="h" fact="0.3799"/>
              <dgm:constr type="l" for="ch" forName="Parent2" refType="w" fact="0.4265"/>
              <dgm:constr type="t" for="ch" forName="Parent2" refType="h" fact="0.2022"/>
              <dgm:constr type="w" for="ch" forName="Parent2" refType="w" fact="0.2048"/>
              <dgm:constr type="h" for="ch" forName="Parent2" refType="h" fact="0.3799"/>
              <dgm:constr type="l" for="ch" forName="Parent1" refType="w" fact="0.109"/>
              <dgm:constr type="t" for="ch" forName="Parent1" refType="h" fact="0.2022"/>
              <dgm:constr type="w" for="ch" forName="Parent1" refType="w" fact="0.2048"/>
              <dgm:constr type="h" for="ch" forName="Parent1" refType="h" fact="0.3799"/>
              <dgm:constr type="l" for="ch" forName="Accent3" refType="w" fact="0.6928"/>
              <dgm:constr type="t" for="ch" forName="Accent3" refType="h" fact="0.1072"/>
              <dgm:constr type="w" for="ch" forName="Accent3" refType="w" fact="0.3072"/>
              <dgm:constr type="h" for="ch" forName="Accent3" refType="h" fact="0.5699"/>
              <dgm:constr type="l" for="ch" forName="ParentBackground3" refType="w" fact="0.703"/>
              <dgm:constr type="t" for="ch" forName="ParentBackground3" refType="h" fact="0.1262"/>
              <dgm:constr type="w" for="ch" forName="ParentBackground3" refType="w" fact="0.2868"/>
              <dgm:constr type="h" for="ch" forName="ParentBackground3" refType="h" fact="0.5319"/>
              <dgm:constr type="l" for="ch" forName="Child3" refType="w" fact="0.703"/>
              <dgm:constr type="t" for="ch" forName="Child3" refType="h" fact="0.6876"/>
              <dgm:constr type="w" for="ch" forName="Child3" refType="w" fact="0.2868"/>
              <dgm:constr type="h" for="ch" forName="Child3" refType="h" fact="0.3124"/>
              <dgm:constr type="l" for="ch" forName="Accent2" refType="w" fact="0.3122"/>
              <dgm:constr type="t" for="ch" forName="Accent2" refType="h" fact="-0.0109"/>
              <dgm:constr type="w" for="ch" forName="Accent2" refType="w" fact="0.4334"/>
              <dgm:constr type="h" for="ch" forName="Accent2" refType="h" fact="0.806"/>
              <dgm:constr type="l" for="ch" forName="ParentBackground2" refType="w" fact="0.3855"/>
              <dgm:constr type="t" for="ch" forName="ParentBackground2" refType="h" fact="0.1262"/>
              <dgm:constr type="w" for="ch" forName="ParentBackground2" refType="w" fact="0.2868"/>
              <dgm:constr type="h" for="ch" forName="ParentBackground2" refType="h" fact="0.5319"/>
              <dgm:constr type="l" for="ch" forName="Child2" refType="w" fact="0.3855"/>
              <dgm:constr type="t" for="ch" forName="Child2" refType="h" fact="0.6876"/>
              <dgm:constr type="w" for="ch" forName="Child2" refType="w" fact="0.2868"/>
              <dgm:constr type="h" for="ch" forName="Child2" refType="h" fact="0.3124"/>
              <dgm:constr type="l" for="ch" forName="Accent1" refType="w" fact="-0.0053"/>
              <dgm:constr type="t" for="ch" forName="Accent1" refType="h" fact="-0.0109"/>
              <dgm:constr type="w" for="ch" forName="Accent1" refType="w" fact="0.4334"/>
              <dgm:constr type="h" for="ch" forName="Accent1" refType="h" fact="0.806"/>
              <dgm:constr type="l" for="ch" forName="ParentBackground1" refType="w" fact="0.068"/>
              <dgm:constr type="t" for="ch" forName="ParentBackground1" refType="h" fact="0.1262"/>
              <dgm:constr type="w" for="ch" forName="ParentBackground1" refType="w" fact="0.2868"/>
              <dgm:constr type="h" for="ch" forName="ParentBackground1" refType="h" fact="0.5319"/>
              <dgm:constr type="l" for="ch" forName="Child1" refType="w" fact="0.068"/>
              <dgm:constr type="t" for="ch" forName="Child1" refType="h" fact="0.6876"/>
              <dgm:constr type="w" for="ch" forName="Child1" refType="w" fact="0.2868"/>
              <dgm:constr type="h" for="ch" forName="Child1" refType="h" fact="0.3124"/>
            </dgm:constrLst>
          </dgm:if>
          <dgm:if name="Name7"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l" for="ch" forName="Parent4" refType="w" fact="0.8057"/>
              <dgm:constr type="t" for="ch" forName="Parent4" refType="h" fact="0.2022"/>
              <dgm:constr type="w" for="ch" forName="Parent4" refType="w" fact="0.1555"/>
              <dgm:constr type="h" for="ch" forName="Parent4" refType="h" fact="0.3799"/>
              <dgm:constr type="l" for="ch" forName="Parent3" refType="w" fact="0.5647"/>
              <dgm:constr type="t" for="ch" forName="Parent3" refType="h" fact="0.2022"/>
              <dgm:constr type="w" for="ch" forName="Parent3" refType="w" fact="0.1555"/>
              <dgm:constr type="h" for="ch" forName="Parent3" refType="h" fact="0.3799"/>
              <dgm:constr type="l" for="ch" forName="Parent2" refType="w" fact="0.3237"/>
              <dgm:constr type="t" for="ch" forName="Parent2" refType="h" fact="0.2022"/>
              <dgm:constr type="w" for="ch" forName="Parent2" refType="w" fact="0.1555"/>
              <dgm:constr type="h" for="ch" forName="Parent2" refType="h" fact="0.3799"/>
              <dgm:constr type="l" for="ch" forName="Parent1" refType="w" fact="0.0827"/>
              <dgm:constr type="t" for="ch" forName="Parent1" refType="h" fact="0.2022"/>
              <dgm:constr type="w" for="ch" forName="Parent1" refType="w" fact="0.1555"/>
              <dgm:constr type="h" for="ch" forName="Parent1" refType="h" fact="0.3799"/>
              <dgm:constr type="l" for="ch" forName="Accent4" refType="w" fact="0.7668"/>
              <dgm:constr type="t" for="ch" forName="Accent4" refType="h" fact="0.1072"/>
              <dgm:constr type="w" for="ch" forName="Accent4" refType="w" fact="0.2332"/>
              <dgm:constr type="h" for="ch" forName="Accent4" refType="h" fact="0.5699"/>
              <dgm:constr type="l" for="ch" forName="ParentBackground4" refType="w" fact="0.7746"/>
              <dgm:constr type="t" for="ch" forName="ParentBackground4" refType="h" fact="0.1262"/>
              <dgm:constr type="w" for="ch" forName="ParentBackground4" refType="w" fact="0.2177"/>
              <dgm:constr type="h" for="ch" forName="ParentBackground4" refType="h" fact="0.5319"/>
              <dgm:constr type="l" for="ch" forName="Child4" refType="w" fact="0.7746"/>
              <dgm:constr type="t" for="ch" forName="Child4" refType="h" fact="0.6876"/>
              <dgm:constr type="w" for="ch" forName="Child4" refType="w" fact="0.2177"/>
              <dgm:constr type="h" for="ch" forName="Child4" refType="h" fact="0.3124"/>
              <dgm:constr type="l" for="ch" forName="Accent3" refType="w" fact="0.4765"/>
              <dgm:constr type="t" for="ch" forName="Accent3" refType="h" fact="-0.0109"/>
              <dgm:constr type="w" for="ch" forName="Accent3" refType="w" fact="0.3298"/>
              <dgm:constr type="h" for="ch" forName="Accent3" refType="h" fact="0.806"/>
              <dgm:constr type="l" for="ch" forName="ParentBackground3" refType="w" fact="0.5336"/>
              <dgm:constr type="t" for="ch" forName="ParentBackground3" refType="h" fact="0.1262"/>
              <dgm:constr type="w" for="ch" forName="ParentBackground3" refType="w" fact="0.2177"/>
              <dgm:constr type="h" for="ch" forName="ParentBackground3" refType="h" fact="0.5319"/>
              <dgm:constr type="l" for="ch" forName="Child3" refType="w" fact="0.5336"/>
              <dgm:constr type="t" for="ch" forName="Child3" refType="h" fact="0.6876"/>
              <dgm:constr type="w" for="ch" forName="Child3" refType="w" fact="0.2177"/>
              <dgm:constr type="h" for="ch" forName="Child3" refType="h" fact="0.3124"/>
              <dgm:constr type="l" for="ch" forName="Accent2" refType="w" fact="0.2365"/>
              <dgm:constr type="t" for="ch" forName="Accent2" refType="h" fact="-0.0109"/>
              <dgm:constr type="w" for="ch" forName="Accent2" refType="w" fact="0.3298"/>
              <dgm:constr type="h" for="ch" forName="Accent2" refType="h" fact="0.806"/>
              <dgm:constr type="l" for="ch" forName="ParentBackground2" refType="w" fact="0.2926"/>
              <dgm:constr type="t" for="ch" forName="ParentBackground2" refType="h" fact="0.1262"/>
              <dgm:constr type="w" for="ch" forName="ParentBackground2" refType="w" fact="0.2177"/>
              <dgm:constr type="h" for="ch" forName="ParentBackground2" refType="h" fact="0.5319"/>
              <dgm:constr type="l" for="ch" forName="Child2" refType="w" fact="0.2926"/>
              <dgm:constr type="t" for="ch" forName="Child2" refType="h" fact="0.6876"/>
              <dgm:constr type="w" for="ch" forName="Child2" refType="w" fact="0.2177"/>
              <dgm:constr type="h" for="ch" forName="Child2" refType="h" fact="0.3124"/>
              <dgm:constr type="l" for="ch" forName="Accent1" refType="w" fact="-0.0045"/>
              <dgm:constr type="t" for="ch" forName="Accent1" refType="h" fact="-0.0109"/>
              <dgm:constr type="w" for="ch" forName="Accent1" refType="w" fact="0.3298"/>
              <dgm:constr type="h" for="ch" forName="Accent1" refType="h" fact="0.806"/>
              <dgm:constr type="l" for="ch" forName="ParentBackground1" refType="w" fact="0.0516"/>
              <dgm:constr type="t" for="ch" forName="ParentBackground1" refType="h" fact="0.1262"/>
              <dgm:constr type="w" for="ch" forName="ParentBackground1" refType="w" fact="0.2177"/>
              <dgm:constr type="h" for="ch" forName="ParentBackground1" refType="h" fact="0.5319"/>
              <dgm:constr type="l" for="ch" forName="Child1" refType="w" fact="0.0516"/>
              <dgm:constr type="t" for="ch" forName="Child1" refType="h" fact="0.6876"/>
              <dgm:constr type="w" for="ch" forName="Child1" refType="w" fact="0.2177"/>
              <dgm:constr type="h" for="ch" forName="Child1" refType="h" fact="0.3124"/>
            </dgm:constrLst>
          </dgm:if>
          <dgm:if name="Name8"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l" for="ch" forName="Parent5" refType="w" fact="0.8434"/>
              <dgm:constr type="t" for="ch" forName="Parent5" refType="h" fact="0.2022"/>
              <dgm:constr type="w" for="ch" forName="Parent5" refType="w" fact="0.1253"/>
              <dgm:constr type="h" for="ch" forName="Parent5" refType="h" fact="0.3799"/>
              <dgm:constr type="l" for="ch" forName="Parent4" refType="w" fact="0.6492"/>
              <dgm:constr type="t" for="ch" forName="Parent4" refType="h" fact="0.2022"/>
              <dgm:constr type="w" for="ch" forName="Parent4" refType="w" fact="0.1253"/>
              <dgm:constr type="h" for="ch" forName="Parent4" refType="h" fact="0.3799"/>
              <dgm:constr type="l" for="ch" forName="Parent3" refType="w" fact="0.455"/>
              <dgm:constr type="t" for="ch" forName="Parent3" refType="h" fact="0.2022"/>
              <dgm:constr type="w" for="ch" forName="Parent3" refType="w" fact="0.1253"/>
              <dgm:constr type="h" for="ch" forName="Parent3" refType="h" fact="0.3799"/>
              <dgm:constr type="l" for="ch" forName="Parent2" refType="w" fact="0.2609"/>
              <dgm:constr type="t" for="ch" forName="Parent2" refType="h" fact="0.2022"/>
              <dgm:constr type="w" for="ch" forName="Parent2" refType="w" fact="0.1253"/>
              <dgm:constr type="h" for="ch" forName="Parent2" refType="h" fact="0.3799"/>
              <dgm:constr type="l" for="ch" forName="Parent1" refType="w" fact="0.0667"/>
              <dgm:constr type="t" for="ch" forName="Parent1" refType="h" fact="0.2022"/>
              <dgm:constr type="w" for="ch" forName="Parent1" refType="w" fact="0.1253"/>
              <dgm:constr type="h" for="ch" forName="Parent1" refType="h" fact="0.3799"/>
              <dgm:constr type="l" for="ch" forName="Accent5" refType="w" fact="0.8121"/>
              <dgm:constr type="t" for="ch" forName="Accent5" refType="h" fact="0.1072"/>
              <dgm:constr type="w" for="ch" forName="Accent5" refType="w" fact="0.1879"/>
              <dgm:constr type="h" for="ch" forName="Accent5" refType="h" fact="0.5699"/>
              <dgm:constr type="l" for="ch" forName="ParentBackground5" refType="w" fact="0.8183"/>
              <dgm:constr type="t" for="ch" forName="ParentBackground5" refType="h" fact="0.1262"/>
              <dgm:constr type="w" for="ch" forName="ParentBackground5" refType="w" fact="0.1754"/>
              <dgm:constr type="h" for="ch" forName="ParentBackground5" refType="h" fact="0.5319"/>
              <dgm:constr type="l" for="ch" forName="Child5" refType="w" fact="0.8183"/>
              <dgm:constr type="t" for="ch" forName="Child5" refType="h" fact="0.6876"/>
              <dgm:constr type="w" for="ch" forName="Child5" refType="w" fact="0.1754"/>
              <dgm:constr type="h" for="ch" forName="Child5" refType="h" fact="0.3124"/>
              <dgm:constr type="l" for="ch" forName="Accent4" refType="w" fact="0.5789"/>
              <dgm:constr type="t" for="ch" forName="Accent4" refType="h" fact="-0.0109"/>
              <dgm:constr type="w" for="ch" forName="Accent4" refType="w" fact="0.2657"/>
              <dgm:constr type="h" for="ch" forName="Accent4" refType="h" fact="0.806"/>
              <dgm:constr type="l" for="ch" forName="ParentBackground4" refType="w" fact="0.6242"/>
              <dgm:constr type="t" for="ch" forName="ParentBackground4" refType="h" fact="0.1262"/>
              <dgm:constr type="w" for="ch" forName="ParentBackground4" refType="w" fact="0.1754"/>
              <dgm:constr type="h" for="ch" forName="ParentBackground4" refType="h" fact="0.5319"/>
              <dgm:constr type="l" for="ch" forName="Child4" refType="w" fact="0.6242"/>
              <dgm:constr type="t" for="ch" forName="Child4" refType="h" fact="0.6876"/>
              <dgm:constr type="w" for="ch" forName="Child4" refType="w" fact="0.1754"/>
              <dgm:constr type="h" for="ch" forName="Child4" refType="h" fact="0.3124"/>
              <dgm:constr type="l" for="ch" forName="Accent3" refType="w" fact="0.3848"/>
              <dgm:constr type="t" for="ch" forName="Accent3" refType="h" fact="-0.0109"/>
              <dgm:constr type="w" for="ch" forName="Accent3" refType="w" fact="0.2657"/>
              <dgm:constr type="h" for="ch" forName="Accent3" refType="h" fact="0.806"/>
              <dgm:constr type="l" for="ch" forName="ParentBackground3" refType="w" fact="0.43"/>
              <dgm:constr type="t" for="ch" forName="ParentBackground3" refType="h" fact="0.1262"/>
              <dgm:constr type="w" for="ch" forName="ParentBackground3" refType="w" fact="0.1754"/>
              <dgm:constr type="h" for="ch" forName="ParentBackground3" refType="h" fact="0.5319"/>
              <dgm:constr type="l" for="ch" forName="Child3" refType="w" fact="0.43"/>
              <dgm:constr type="t" for="ch" forName="Child3" refType="h" fact="0.6876"/>
              <dgm:constr type="w" for="ch" forName="Child3" refType="w" fact="0.1754"/>
              <dgm:constr type="h" for="ch" forName="Child3" refType="h" fact="0.3124"/>
              <dgm:constr type="l" for="ch" forName="Accent2" refType="w" fact="0.1906"/>
              <dgm:constr type="t" for="ch" forName="Accent2" refType="h" fact="-0.0109"/>
              <dgm:constr type="w" for="ch" forName="Accent2" refType="w" fact="0.2657"/>
              <dgm:constr type="h" for="ch" forName="Accent2" refType="h" fact="0.806"/>
              <dgm:constr type="l" for="ch" forName="ParentBackground2" refType="w" fact="0.2358"/>
              <dgm:constr type="t" for="ch" forName="ParentBackground2" refType="h" fact="0.1262"/>
              <dgm:constr type="w" for="ch" forName="ParentBackground2" refType="w" fact="0.1754"/>
              <dgm:constr type="h" for="ch" forName="ParentBackground2" refType="h" fact="0.5319"/>
              <dgm:constr type="l" for="ch" forName="Child2" refType="w" fact="0.2358"/>
              <dgm:constr type="t" for="ch" forName="Child2" refType="h" fact="0.6876"/>
              <dgm:constr type="w" for="ch" forName="Child2" refType="w" fact="0.1754"/>
              <dgm:constr type="h" for="ch" forName="Child2" refType="h" fact="0.3124"/>
              <dgm:constr type="l" for="ch" forName="Accent1" refType="w" fact="-0.0036"/>
              <dgm:constr type="t" for="ch" forName="Accent1" refType="h" fact="-0.0109"/>
              <dgm:constr type="w" for="ch" forName="Accent1" refType="w" fact="0.2657"/>
              <dgm:constr type="h" for="ch" forName="Accent1" refType="h" fact="0.806"/>
              <dgm:constr type="l" for="ch" forName="ParentBackground1" refType="w" fact="0.0416"/>
              <dgm:constr type="t" for="ch" forName="ParentBackground1" refType="h" fact="0.1262"/>
              <dgm:constr type="w" for="ch" forName="ParentBackground1" refType="w" fact="0.1754"/>
              <dgm:constr type="h" for="ch" forName="ParentBackground1" refType="h" fact="0.5319"/>
              <dgm:constr type="l" for="ch" forName="Child1" refType="w" fact="0.0416"/>
              <dgm:constr type="t" for="ch" forName="Child1" refType="h" fact="0.6876"/>
              <dgm:constr type="w" for="ch" forName="Child1" refType="w" fact="0.1754"/>
              <dgm:constr type="h" for="ch" forName="Child1" refType="h" fact="0.3124"/>
            </dgm:constrLst>
          </dgm:if>
          <dgm:if name="Name9"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l" for="ch" forName="Parent6" refType="w" fact="0.8689"/>
              <dgm:constr type="t" for="ch" forName="Parent6" refType="h" fact="0.2022"/>
              <dgm:constr type="w" for="ch" forName="Parent6" refType="w" fact="0.1049"/>
              <dgm:constr type="h" for="ch" forName="Parent6" refType="h" fact="0.3799"/>
              <dgm:constr type="l" for="ch" forName="Parent5" refType="w" fact="0.7063"/>
              <dgm:constr type="t" for="ch" forName="Parent5" refType="h" fact="0.2022"/>
              <dgm:constr type="w" for="ch" forName="Parent5" refType="w" fact="0.1049"/>
              <dgm:constr type="h" for="ch" forName="Parent5" refType="h" fact="0.3799"/>
              <dgm:constr type="l" for="ch" forName="Parent4" refType="w" fact="0.5437"/>
              <dgm:constr type="t" for="ch" forName="Parent4" refType="h" fact="0.2022"/>
              <dgm:constr type="w" for="ch" forName="Parent4" refType="w" fact="0.1049"/>
              <dgm:constr type="h" for="ch" forName="Parent4" refType="h" fact="0.3799"/>
              <dgm:constr type="l" for="ch" forName="Parent3" refType="w" fact="0.381"/>
              <dgm:constr type="t" for="ch" forName="Parent3" refType="h" fact="0.2022"/>
              <dgm:constr type="w" for="ch" forName="Parent3" refType="w" fact="0.1049"/>
              <dgm:constr type="h" for="ch" forName="Parent3" refType="h" fact="0.3799"/>
              <dgm:constr type="l" for="ch" forName="Parent2" refType="w" fact="0.2184"/>
              <dgm:constr type="t" for="ch" forName="Parent2" refType="h" fact="0.2022"/>
              <dgm:constr type="w" for="ch" forName="Parent2" refType="w" fact="0.1049"/>
              <dgm:constr type="h" for="ch" forName="Parent2" refType="h" fact="0.3799"/>
              <dgm:constr type="l" for="ch" forName="Parent1" refType="w" fact="0.0558"/>
              <dgm:constr type="t" for="ch" forName="Parent1" refType="h" fact="0.2022"/>
              <dgm:constr type="w" for="ch" forName="Parent1" refType="w" fact="0.1049"/>
              <dgm:constr type="h" for="ch" forName="Parent1" refType="h" fact="0.3799"/>
              <dgm:constr type="l" for="ch" forName="Accent6" refType="w" fact="0.8426"/>
              <dgm:constr type="t" for="ch" forName="Accent6" refType="h" fact="0.1072"/>
              <dgm:constr type="w" for="ch" forName="Accent6" refType="w" fact="0.1574"/>
              <dgm:constr type="h" for="ch" forName="Accent6" refType="h" fact="0.5699"/>
              <dgm:constr type="l" for="ch" forName="ParentBackground6" refType="w" fact="0.8479"/>
              <dgm:constr type="t" for="ch" forName="ParentBackground6" refType="h" fact="0.1262"/>
              <dgm:constr type="w" for="ch" forName="ParentBackground6" refType="w" fact="0.1469"/>
              <dgm:constr type="h" for="ch" forName="ParentBackground6" refType="h" fact="0.5319"/>
              <dgm:constr type="l" for="ch" forName="Child6" refType="w" fact="0.8479"/>
              <dgm:constr type="t" for="ch" forName="Child6" refType="h" fact="0.6876"/>
              <dgm:constr type="w" for="ch" forName="Child6" refType="w" fact="0.1469"/>
              <dgm:constr type="h" for="ch" forName="Child6" refType="h" fact="0.3124"/>
              <dgm:constr type="l" for="ch" forName="Accent5" refType="w" fact="0.6474"/>
              <dgm:constr type="t" for="ch" forName="Accent5" refType="h" fact="-0.0109"/>
              <dgm:constr type="w" for="ch" forName="Accent5" refType="w" fact="0.2226"/>
              <dgm:constr type="h" for="ch" forName="Accent5" refType="h" fact="0.806"/>
              <dgm:constr type="l" for="ch" forName="ParentBackground5" refType="w" fact="0.6853"/>
              <dgm:constr type="t" for="ch" forName="ParentBackground5" refType="h" fact="0.1262"/>
              <dgm:constr type="w" for="ch" forName="ParentBackground5" refType="w" fact="0.1469"/>
              <dgm:constr type="h" for="ch" forName="ParentBackground5" refType="h" fact="0.5319"/>
              <dgm:constr type="l" for="ch" forName="Child5" refType="w" fact="0.6853"/>
              <dgm:constr type="t" for="ch" forName="Child5" refType="h" fact="0.6876"/>
              <dgm:constr type="w" for="ch" forName="Child5" refType="w" fact="0.1469"/>
              <dgm:constr type="h" for="ch" forName="Child5" refType="h" fact="0.3124"/>
              <dgm:constr type="l" for="ch" forName="Accent4" refType="w" fact="0.4848"/>
              <dgm:constr type="t" for="ch" forName="Accent4" refType="h" fact="-0.0109"/>
              <dgm:constr type="w" for="ch" forName="Accent4" refType="w" fact="0.2226"/>
              <dgm:constr type="h" for="ch" forName="Accent4" refType="h" fact="0.806"/>
              <dgm:constr type="l" for="ch" forName="ParentBackground4" refType="w" fact="0.5227"/>
              <dgm:constr type="t" for="ch" forName="ParentBackground4" refType="h" fact="0.1262"/>
              <dgm:constr type="w" for="ch" forName="ParentBackground4" refType="w" fact="0.1469"/>
              <dgm:constr type="h" for="ch" forName="ParentBackground4" refType="h" fact="0.5319"/>
              <dgm:constr type="l" for="ch" forName="Child4" refType="w" fact="0.5227"/>
              <dgm:constr type="t" for="ch" forName="Child4" refType="h" fact="0.6876"/>
              <dgm:constr type="w" for="ch" forName="Child4" refType="w" fact="0.1469"/>
              <dgm:constr type="h" for="ch" forName="Child4" refType="h" fact="0.3124"/>
              <dgm:constr type="l" for="ch" forName="Accent3" refType="w" fact="0.3222"/>
              <dgm:constr type="t" for="ch" forName="Accent3" refType="h" fact="-0.0109"/>
              <dgm:constr type="w" for="ch" forName="Accent3" refType="w" fact="0.2226"/>
              <dgm:constr type="h" for="ch" forName="Accent3" refType="h" fact="0.806"/>
              <dgm:constr type="l" for="ch" forName="ParentBackground3" refType="w" fact="0.3601"/>
              <dgm:constr type="t" for="ch" forName="ParentBackground3" refType="h" fact="0.1262"/>
              <dgm:constr type="w" for="ch" forName="ParentBackground3" refType="w" fact="0.1469"/>
              <dgm:constr type="h" for="ch" forName="ParentBackground3" refType="h" fact="0.5319"/>
              <dgm:constr type="l" for="ch" forName="Child3" refType="w" fact="0.3601"/>
              <dgm:constr type="t" for="ch" forName="Child3" refType="h" fact="0.6876"/>
              <dgm:constr type="w" for="ch" forName="Child3" refType="w" fact="0.1469"/>
              <dgm:constr type="h" for="ch" forName="Child3" refType="h" fact="0.3124"/>
              <dgm:constr type="l" for="ch" forName="Accent2" refType="w" fact="0.1596"/>
              <dgm:constr type="t" for="ch" forName="Accent2" refType="h" fact="-0.0109"/>
              <dgm:constr type="w" for="ch" forName="Accent2" refType="w" fact="0.2226"/>
              <dgm:constr type="h" for="ch" forName="Accent2" refType="h" fact="0.806"/>
              <dgm:constr type="l" for="ch" forName="ParentBackground2" refType="w" fact="0.1975"/>
              <dgm:constr type="t" for="ch" forName="ParentBackground2" refType="h" fact="0.1262"/>
              <dgm:constr type="w" for="ch" forName="ParentBackground2" refType="w" fact="0.1469"/>
              <dgm:constr type="h" for="ch" forName="ParentBackground2" refType="h" fact="0.5319"/>
              <dgm:constr type="l" for="ch" forName="Child2" refType="w" fact="0.1975"/>
              <dgm:constr type="t" for="ch" forName="Child2" refType="h" fact="0.6876"/>
              <dgm:constr type="w" for="ch" forName="Child2" refType="w" fact="0.1469"/>
              <dgm:constr type="h" for="ch" forName="Child2" refType="h" fact="0.3124"/>
              <dgm:constr type="l" for="ch" forName="Accent1" refType="w" fact="-0.003"/>
              <dgm:constr type="t" for="ch" forName="Accent1" refType="h" fact="-0.0109"/>
              <dgm:constr type="w" for="ch" forName="Accent1" refType="w" fact="0.2226"/>
              <dgm:constr type="h" for="ch" forName="Accent1" refType="h" fact="0.806"/>
              <dgm:constr type="l" for="ch" forName="ParentBackground1" refType="w" fact="0.0348"/>
              <dgm:constr type="t" for="ch" forName="ParentBackground1" refType="h" fact="0.1262"/>
              <dgm:constr type="w" for="ch" forName="ParentBackground1" refType="w" fact="0.1469"/>
              <dgm:constr type="h" for="ch" forName="ParentBackground1" refType="h" fact="0.5319"/>
              <dgm:constr type="l" for="ch" forName="Child1" refType="w" fact="0.0348"/>
              <dgm:constr type="t" for="ch" forName="Child1" refType="h" fact="0.6876"/>
              <dgm:constr type="w" for="ch" forName="Child1" refType="w" fact="0.1469"/>
              <dgm:constr type="h" for="ch" forName="Child1" refType="h" fact="0.3124"/>
            </dgm:constrLst>
          </dgm:if>
          <dgm:if name="Name10"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l" for="ch" forName="Parent7" refType="w" fact="0.8872"/>
              <dgm:constr type="t" for="ch" forName="Parent7" refType="h" fact="0.2022"/>
              <dgm:constr type="w" for="ch" forName="Parent7" refType="w" fact="0.0902"/>
              <dgm:constr type="h" for="ch" forName="Parent7" refType="h" fact="0.3799"/>
              <dgm:constr type="l" for="ch" forName="Parent6" refType="w" fact="0.7473"/>
              <dgm:constr type="t" for="ch" forName="Parent6" refType="h" fact="0.2022"/>
              <dgm:constr type="w" for="ch" forName="Parent6" refType="w" fact="0.0902"/>
              <dgm:constr type="h" for="ch" forName="Parent6" refType="h" fact="0.3799"/>
              <dgm:constr type="l" for="ch" forName="Parent5" refType="w" fact="0.6075"/>
              <dgm:constr type="t" for="ch" forName="Parent5" refType="h" fact="0.2022"/>
              <dgm:constr type="w" for="ch" forName="Parent5" refType="w" fact="0.0902"/>
              <dgm:constr type="h" for="ch" forName="Parent5" refType="h" fact="0.3799"/>
              <dgm:constr type="l" for="ch" forName="Parent4" refType="w" fact="0.4676"/>
              <dgm:constr type="t" for="ch" forName="Parent4" refType="h" fact="0.2022"/>
              <dgm:constr type="w" for="ch" forName="Parent4" refType="w" fact="0.0902"/>
              <dgm:constr type="h" for="ch" forName="Parent4" refType="h" fact="0.3799"/>
              <dgm:constr type="l" for="ch" forName="Parent3" refType="w" fact="0.3277"/>
              <dgm:constr type="t" for="ch" forName="Parent3" refType="h" fact="0.2022"/>
              <dgm:constr type="w" for="ch" forName="Parent3" refType="w" fact="0.0902"/>
              <dgm:constr type="h" for="ch" forName="Parent3" refType="h" fact="0.3799"/>
              <dgm:constr type="l" for="ch" forName="Parent2" refType="w" fact="0.1879"/>
              <dgm:constr type="t" for="ch" forName="Parent2" refType="h" fact="0.2022"/>
              <dgm:constr type="w" for="ch" forName="Parent2" refType="w" fact="0.0902"/>
              <dgm:constr type="h" for="ch" forName="Parent2" refType="h" fact="0.3799"/>
              <dgm:constr type="l" for="ch" forName="Parent1" refType="w" fact="0.048"/>
              <dgm:constr type="t" for="ch" forName="Parent1" refType="h" fact="0.2022"/>
              <dgm:constr type="w" for="ch" forName="Parent1" refType="w" fact="0.0902"/>
              <dgm:constr type="h" for="ch" forName="Parent1" refType="h" fact="0.3799"/>
              <dgm:constr type="l" for="ch" forName="Accent7" refType="w" fact="0.8646"/>
              <dgm:constr type="t" for="ch" forName="Accent7" refType="h" fact="0.1072"/>
              <dgm:constr type="w" for="ch" forName="Accent7" refType="w" fact="0.1354"/>
              <dgm:constr type="h" for="ch" forName="Accent7" refType="h" fact="0.5699"/>
              <dgm:constr type="l" for="ch" forName="ParentBackground7" refType="w" fact="0.8692"/>
              <dgm:constr type="t" for="ch" forName="ParentBackground7" refType="h" fact="0.1262"/>
              <dgm:constr type="w" for="ch" forName="ParentBackground7" refType="w" fact="0.1263"/>
              <dgm:constr type="h" for="ch" forName="ParentBackground7" refType="h" fact="0.5319"/>
              <dgm:constr type="l" for="ch" forName="Child7" refType="w" fact="0.8692"/>
              <dgm:constr type="t" for="ch" forName="Child7" refType="h" fact="0.6876"/>
              <dgm:constr type="w" for="ch" forName="Child7" refType="w" fact="0.1263"/>
              <dgm:constr type="h" for="ch" forName="Child7" refType="h" fact="0.3124"/>
              <dgm:constr type="l" for="ch" forName="Accent6" refType="w" fact="0.6967"/>
              <dgm:constr type="t" for="ch" forName="Accent6" refType="h" fact="-0.0109"/>
              <dgm:constr type="w" for="ch" forName="Accent6" refType="w" fact="0.1915"/>
              <dgm:constr type="h" for="ch" forName="Accent6" refType="h" fact="0.806"/>
              <dgm:constr type="l" for="ch" forName="ParentBackground6" refType="w" fact="0.7293"/>
              <dgm:constr type="t" for="ch" forName="ParentBackground6" refType="h" fact="0.1262"/>
              <dgm:constr type="w" for="ch" forName="ParentBackground6" refType="w" fact="0.1263"/>
              <dgm:constr type="h" for="ch" forName="ParentBackground6" refType="h" fact="0.5319"/>
              <dgm:constr type="l" for="ch" forName="Child6" refType="w" fact="0.7293"/>
              <dgm:constr type="t" for="ch" forName="Child6" refType="h" fact="0.6876"/>
              <dgm:constr type="w" for="ch" forName="Child6" refType="w" fact="0.1263"/>
              <dgm:constr type="h" for="ch" forName="Child6" refType="h" fact="0.3124"/>
              <dgm:constr type="l" for="ch" forName="Accent5" refType="w" fact="0.5569"/>
              <dgm:constr type="t" for="ch" forName="Accent5" refType="h" fact="-0.0109"/>
              <dgm:constr type="w" for="ch" forName="Accent5" refType="w" fact="0.1915"/>
              <dgm:constr type="h" for="ch" forName="Accent5" refType="h" fact="0.806"/>
              <dgm:constr type="l" for="ch" forName="ParentBackground5" refType="w" fact="0.5894"/>
              <dgm:constr type="t" for="ch" forName="ParentBackground5" refType="h" fact="0.1262"/>
              <dgm:constr type="w" for="ch" forName="ParentBackground5" refType="w" fact="0.1263"/>
              <dgm:constr type="h" for="ch" forName="ParentBackground5" refType="h" fact="0.5319"/>
              <dgm:constr type="l" for="ch" forName="Child5" refType="w" fact="0.5894"/>
              <dgm:constr type="t" for="ch" forName="Child5" refType="h" fact="0.6876"/>
              <dgm:constr type="w" for="ch" forName="Child5" refType="w" fact="0.1263"/>
              <dgm:constr type="h" for="ch" forName="Child5" refType="h" fact="0.3124"/>
              <dgm:constr type="l" for="ch" forName="Accent4" refType="w" fact="0.417"/>
              <dgm:constr type="t" for="ch" forName="Accent4" refType="h" fact="-0.0109"/>
              <dgm:constr type="w" for="ch" forName="Accent4" refType="w" fact="0.1915"/>
              <dgm:constr type="h" for="ch" forName="Accent4" refType="h" fact="0.806"/>
              <dgm:constr type="l" for="ch" forName="ParentBackground4" refType="w" fact="0.4496"/>
              <dgm:constr type="t" for="ch" forName="ParentBackground4" refType="h" fact="0.1262"/>
              <dgm:constr type="w" for="ch" forName="ParentBackground4" refType="w" fact="0.1263"/>
              <dgm:constr type="h" for="ch" forName="ParentBackground4" refType="h" fact="0.5319"/>
              <dgm:constr type="l" for="ch" forName="Child4" refType="w" fact="0.4496"/>
              <dgm:constr type="t" for="ch" forName="Child4" refType="h" fact="0.6876"/>
              <dgm:constr type="w" for="ch" forName="Child4" refType="w" fact="0.1263"/>
              <dgm:constr type="h" for="ch" forName="Child4" refType="h" fact="0.3124"/>
              <dgm:constr type="l" for="ch" forName="Accent3" refType="w" fact="0.2771"/>
              <dgm:constr type="t" for="ch" forName="Accent3" refType="h" fact="-0.0109"/>
              <dgm:constr type="w" for="ch" forName="Accent3" refType="w" fact="0.1915"/>
              <dgm:constr type="h" for="ch" forName="Accent3" refType="h" fact="0.806"/>
              <dgm:constr type="l" for="ch" forName="ParentBackground3" refType="w" fact="0.3097"/>
              <dgm:constr type="t" for="ch" forName="ParentBackground3" refType="h" fact="0.1262"/>
              <dgm:constr type="w" for="ch" forName="ParentBackground3" refType="w" fact="0.1263"/>
              <dgm:constr type="h" for="ch" forName="ParentBackground3" refType="h" fact="0.5319"/>
              <dgm:constr type="l" for="ch" forName="Child3" refType="w" fact="0.3097"/>
              <dgm:constr type="t" for="ch" forName="Child3" refType="h" fact="0.6876"/>
              <dgm:constr type="w" for="ch" forName="Child3" refType="w" fact="0.1263"/>
              <dgm:constr type="h" for="ch" forName="Child3" refType="h" fact="0.3124"/>
              <dgm:constr type="l" for="ch" forName="Accent2" refType="w" fact="0.1373"/>
              <dgm:constr type="t" for="ch" forName="Accent2" refType="h" fact="-0.0109"/>
              <dgm:constr type="w" for="ch" forName="Accent2" refType="w" fact="0.1915"/>
              <dgm:constr type="h" for="ch" forName="Accent2" refType="h" fact="0.806"/>
              <dgm:constr type="l" for="ch" forName="ParentBackground2" refType="w" fact="0.1698"/>
              <dgm:constr type="t" for="ch" forName="ParentBackground2" refType="h" fact="0.1262"/>
              <dgm:constr type="w" for="ch" forName="ParentBackground2" refType="w" fact="0.1263"/>
              <dgm:constr type="h" for="ch" forName="ParentBackground2" refType="h" fact="0.5319"/>
              <dgm:constr type="l" for="ch" forName="Child2" refType="w" fact="0.1698"/>
              <dgm:constr type="t" for="ch" forName="Child2" refType="h" fact="0.6876"/>
              <dgm:constr type="w" for="ch" forName="Child2" refType="w" fact="0.1263"/>
              <dgm:constr type="h" for="ch" forName="Child2" refType="h" fact="0.3124"/>
              <dgm:constr type="l" for="ch" forName="Accent1" refType="w" fact="-0.0026"/>
              <dgm:constr type="t" for="ch" forName="Accent1" refType="h" fact="-0.0109"/>
              <dgm:constr type="w" for="ch" forName="Accent1" refType="w" fact="0.1915"/>
              <dgm:constr type="h" for="ch" forName="Accent1" refType="h" fact="0.806"/>
              <dgm:constr type="l" for="ch" forName="ParentBackground1" refType="w" fact="0.03"/>
              <dgm:constr type="t" for="ch" forName="ParentBackground1" refType="h" fact="0.1262"/>
              <dgm:constr type="w" for="ch" forName="ParentBackground1" refType="w" fact="0.1263"/>
              <dgm:constr type="h" for="ch" forName="ParentBackground1" refType="h" fact="0.5319"/>
              <dgm:constr type="l" for="ch" forName="Child1" refType="w" fact="0.03"/>
              <dgm:constr type="t" for="ch" forName="Child1" refType="h" fact="0.6876"/>
              <dgm:constr type="w" for="ch" forName="Child1" refType="w" fact="0.1263"/>
              <dgm:constr type="h" for="ch" forName="Child1" refType="h" fact="0.3124"/>
            </dgm:constrLst>
          </dgm:if>
          <dgm:if name="Name11"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l" for="ch" forName="Parent8" refType="w" fact="0.901"/>
              <dgm:constr type="t" for="ch" forName="Parent8" refType="h" fact="0.2022"/>
              <dgm:constr type="w" for="ch" forName="Parent8" refType="w" fact="0.0792"/>
              <dgm:constr type="h" for="ch" forName="Parent8" refType="h" fact="0.3799"/>
              <dgm:constr type="l" for="ch" forName="Parent7" refType="w" fact="0.7783"/>
              <dgm:constr type="t" for="ch" forName="Parent7" refType="h" fact="0.2022"/>
              <dgm:constr type="w" for="ch" forName="Parent7" refType="w" fact="0.0792"/>
              <dgm:constr type="h" for="ch" forName="Parent7" refType="h" fact="0.3799"/>
              <dgm:constr type="l" for="ch" forName="Parent6" refType="w" fact="0.6556"/>
              <dgm:constr type="t" for="ch" forName="Parent6" refType="h" fact="0.2022"/>
              <dgm:constr type="w" for="ch" forName="Parent6" refType="w" fact="0.0792"/>
              <dgm:constr type="h" for="ch" forName="Parent6" refType="h" fact="0.3799"/>
              <dgm:constr type="l" for="ch" forName="Parent5" refType="w" fact="0.5329"/>
              <dgm:constr type="t" for="ch" forName="Parent5" refType="h" fact="0.2022"/>
              <dgm:constr type="w" for="ch" forName="Parent5" refType="w" fact="0.0792"/>
              <dgm:constr type="h" for="ch" forName="Parent5" refType="h" fact="0.3799"/>
              <dgm:constr type="l" for="ch" forName="Parent4" refType="w" fact="0.4102"/>
              <dgm:constr type="t" for="ch" forName="Parent4" refType="h" fact="0.2022"/>
              <dgm:constr type="w" for="ch" forName="Parent4" refType="w" fact="0.0792"/>
              <dgm:constr type="h" for="ch" forName="Parent4" refType="h" fact="0.3799"/>
              <dgm:constr type="l" for="ch" forName="Parent3" refType="w" fact="0.2875"/>
              <dgm:constr type="t" for="ch" forName="Parent3" refType="h" fact="0.2022"/>
              <dgm:constr type="w" for="ch" forName="Parent3" refType="w" fact="0.0792"/>
              <dgm:constr type="h" for="ch" forName="Parent3" refType="h" fact="0.3799"/>
              <dgm:constr type="l" for="ch" forName="Parent2" refType="w" fact="0.1648"/>
              <dgm:constr type="t" for="ch" forName="Parent2" refType="h" fact="0.2022"/>
              <dgm:constr type="w" for="ch" forName="Parent2" refType="w" fact="0.0792"/>
              <dgm:constr type="h" for="ch" forName="Parent2" refType="h" fact="0.3799"/>
              <dgm:constr type="l" for="ch" forName="Parent1" refType="w" fact="0.0421"/>
              <dgm:constr type="t" for="ch" forName="Parent1" refType="h" fact="0.2022"/>
              <dgm:constr type="w" for="ch" forName="Parent1" refType="w" fact="0.0792"/>
              <dgm:constr type="h" for="ch" forName="Parent1" refType="h" fact="0.3799"/>
              <dgm:constr type="l" for="ch" forName="Accent8" refType="w" fact="0.8813"/>
              <dgm:constr type="t" for="ch" forName="Accent8" refType="h" fact="0.1072"/>
              <dgm:constr type="w" for="ch" forName="Accent8" refType="w" fact="0.1187"/>
              <dgm:constr type="h" for="ch" forName="Accent8" refType="h" fact="0.5699"/>
              <dgm:constr type="l" for="ch" forName="ParentBackground8" refType="w" fact="0.8852"/>
              <dgm:constr type="t" for="ch" forName="ParentBackground8" refType="h" fact="0.1262"/>
              <dgm:constr type="w" for="ch" forName="ParentBackground8" refType="w" fact="0.1108"/>
              <dgm:constr type="h" for="ch" forName="ParentBackground8" refType="h" fact="0.5319"/>
              <dgm:constr type="l" for="ch" forName="Child8" refType="w" fact="0.8852"/>
              <dgm:constr type="t" for="ch" forName="Child8" refType="h" fact="0.6876"/>
              <dgm:constr type="w" for="ch" forName="Child8" refType="w" fact="0.1108"/>
              <dgm:constr type="h" for="ch" forName="Child8" refType="h" fact="0.3124"/>
              <dgm:constr type="l" for="ch" forName="Accent7" refType="w" fact="0.7339"/>
              <dgm:constr type="t" for="ch" forName="Accent7" refType="h" fact="-0.0109"/>
              <dgm:constr type="w" for="ch" forName="Accent7" refType="w" fact="0.1679"/>
              <dgm:constr type="h" for="ch" forName="Accent7" refType="h" fact="0.806"/>
              <dgm:constr type="l" for="ch" forName="ParentBackground7" refType="w" fact="0.7625"/>
              <dgm:constr type="t" for="ch" forName="ParentBackground7" refType="h" fact="0.1262"/>
              <dgm:constr type="w" for="ch" forName="ParentBackground7" refType="w" fact="0.1108"/>
              <dgm:constr type="h" for="ch" forName="ParentBackground7" refType="h" fact="0.5319"/>
              <dgm:constr type="l" for="ch" forName="Child7" refType="w" fact="0.7625"/>
              <dgm:constr type="t" for="ch" forName="Child7" refType="h" fact="0.6876"/>
              <dgm:constr type="w" for="ch" forName="Child7" refType="w" fact="0.1108"/>
              <dgm:constr type="h" for="ch" forName="Child7" refType="h" fact="0.3124"/>
              <dgm:constr type="l" for="ch" forName="Accent6" refType="w" fact="0.6112"/>
              <dgm:constr type="t" for="ch" forName="Accent6" refType="h" fact="-0.0109"/>
              <dgm:constr type="w" for="ch" forName="Accent6" refType="w" fact="0.1679"/>
              <dgm:constr type="h" for="ch" forName="Accent6" refType="h" fact="0.806"/>
              <dgm:constr type="l" for="ch" forName="ParentBackground6" refType="w" fact="0.6398"/>
              <dgm:constr type="t" for="ch" forName="ParentBackground6" refType="h" fact="0.1262"/>
              <dgm:constr type="w" for="ch" forName="ParentBackground6" refType="w" fact="0.1108"/>
              <dgm:constr type="h" for="ch" forName="ParentBackground6" refType="h" fact="0.5319"/>
              <dgm:constr type="l" for="ch" forName="Child6" refType="w" fact="0.6398"/>
              <dgm:constr type="t" for="ch" forName="Child6" refType="h" fact="0.6876"/>
              <dgm:constr type="w" for="ch" forName="Child6" refType="w" fact="0.1108"/>
              <dgm:constr type="h" for="ch" forName="Child6" refType="h" fact="0.3124"/>
              <dgm:constr type="l" for="ch" forName="Accent5" refType="w" fact="0.4885"/>
              <dgm:constr type="t" for="ch" forName="Accent5" refType="h" fact="-0.0109"/>
              <dgm:constr type="w" for="ch" forName="Accent5" refType="w" fact="0.1679"/>
              <dgm:constr type="h" for="ch" forName="Accent5" refType="h" fact="0.806"/>
              <dgm:constr type="l" for="ch" forName="ParentBackground5" refType="w" fact="0.5171"/>
              <dgm:constr type="t" for="ch" forName="ParentBackground5" refType="h" fact="0.1262"/>
              <dgm:constr type="w" for="ch" forName="ParentBackground5" refType="w" fact="0.1108"/>
              <dgm:constr type="h" for="ch" forName="ParentBackground5" refType="h" fact="0.5319"/>
              <dgm:constr type="l" for="ch" forName="Child5" refType="w" fact="0.5171"/>
              <dgm:constr type="t" for="ch" forName="Child5" refType="h" fact="0.6876"/>
              <dgm:constr type="w" for="ch" forName="Child5" refType="w" fact="0.1108"/>
              <dgm:constr type="h" for="ch" forName="Child5" refType="h" fact="0.3124"/>
              <dgm:constr type="l" for="ch" forName="Accent4" refType="w" fact="0.3658"/>
              <dgm:constr type="t" for="ch" forName="Accent4" refType="h" fact="-0.0109"/>
              <dgm:constr type="w" for="ch" forName="Accent4" refType="w" fact="0.1679"/>
              <dgm:constr type="h" for="ch" forName="Accent4" refType="h" fact="0.806"/>
              <dgm:constr type="l" for="ch" forName="ParentBackground4" refType="w" fact="0.3944"/>
              <dgm:constr type="t" for="ch" forName="ParentBackground4" refType="h" fact="0.1262"/>
              <dgm:constr type="w" for="ch" forName="ParentBackground4" refType="w" fact="0.1108"/>
              <dgm:constr type="h" for="ch" forName="ParentBackground4" refType="h" fact="0.5319"/>
              <dgm:constr type="l" for="ch" forName="Child4" refType="w" fact="0.3944"/>
              <dgm:constr type="t" for="ch" forName="Child4" refType="h" fact="0.6876"/>
              <dgm:constr type="w" for="ch" forName="Child4" refType="w" fact="0.1108"/>
              <dgm:constr type="h" for="ch" forName="Child4" refType="h" fact="0.3124"/>
              <dgm:constr type="l" for="ch" forName="Accent3" refType="w" fact="0.2431"/>
              <dgm:constr type="t" for="ch" forName="Accent3" refType="h" fact="-0.0109"/>
              <dgm:constr type="w" for="ch" forName="Accent3" refType="w" fact="0.1679"/>
              <dgm:constr type="h" for="ch" forName="Accent3" refType="h" fact="0.806"/>
              <dgm:constr type="l" for="ch" forName="ParentBackground3" refType="w" fact="0.2717"/>
              <dgm:constr type="t" for="ch" forName="ParentBackground3" refType="h" fact="0.1262"/>
              <dgm:constr type="w" for="ch" forName="ParentBackground3" refType="w" fact="0.1108"/>
              <dgm:constr type="h" for="ch" forName="ParentBackground3" refType="h" fact="0.5319"/>
              <dgm:constr type="l" for="ch" forName="Child3" refType="w" fact="0.2717"/>
              <dgm:constr type="t" for="ch" forName="Child3" refType="h" fact="0.6876"/>
              <dgm:constr type="w" for="ch" forName="Child3" refType="w" fact="0.1108"/>
              <dgm:constr type="h" for="ch" forName="Child3" refType="h" fact="0.3124"/>
              <dgm:constr type="l" for="ch" forName="Accent2" refType="w" fact="0.1204"/>
              <dgm:constr type="t" for="ch" forName="Accent2" refType="h" fact="-0.0109"/>
              <dgm:constr type="w" for="ch" forName="Accent2" refType="w" fact="0.1679"/>
              <dgm:constr type="h" for="ch" forName="Accent2" refType="h" fact="0.806"/>
              <dgm:constr type="l" for="ch" forName="ParentBackground2" refType="w" fact="0.149"/>
              <dgm:constr type="t" for="ch" forName="ParentBackground2" refType="h" fact="0.1262"/>
              <dgm:constr type="w" for="ch" forName="ParentBackground2" refType="w" fact="0.1108"/>
              <dgm:constr type="h" for="ch" forName="ParentBackground2" refType="h" fact="0.5319"/>
              <dgm:constr type="l" for="ch" forName="Child2" refType="w" fact="0.149"/>
              <dgm:constr type="t" for="ch" forName="Child2" refType="h" fact="0.6876"/>
              <dgm:constr type="w" for="ch" forName="Child2" refType="w" fact="0.1108"/>
              <dgm:constr type="h" for="ch" forName="Child2" refType="h" fact="0.3124"/>
              <dgm:constr type="l" for="ch" forName="Accent1" refType="w" fact="-0.0023"/>
              <dgm:constr type="t" for="ch" forName="Accent1" refType="h" fact="-0.0109"/>
              <dgm:constr type="w" for="ch" forName="Accent1" refType="w" fact="0.1679"/>
              <dgm:constr type="h" for="ch" forName="Accent1" refType="h" fact="0.806"/>
              <dgm:constr type="l" for="ch" forName="ParentBackground1" refType="w" fact="0.0263"/>
              <dgm:constr type="t" for="ch" forName="ParentBackground1" refType="h" fact="0.1262"/>
              <dgm:constr type="w" for="ch" forName="ParentBackground1" refType="w" fact="0.1108"/>
              <dgm:constr type="h" for="ch" forName="ParentBackground1" refType="h" fact="0.5319"/>
              <dgm:constr type="l" for="ch" forName="Child1" refType="w" fact="0.0263"/>
              <dgm:constr type="t" for="ch" forName="Child1" refType="h" fact="0.6876"/>
              <dgm:constr type="w" for="ch" forName="Child1" refType="w" fact="0.1108"/>
              <dgm:constr type="h" for="ch" forName="Child1" refType="h" fact="0.3124"/>
            </dgm:constrLst>
          </dgm:if>
          <dgm:if name="Name12"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l" for="ch" forName="Parent9" refType="w" fact="0.9119"/>
              <dgm:constr type="t" for="ch" forName="Parent9" refType="h" fact="0.2022"/>
              <dgm:constr type="w" for="ch" forName="Parent9" refType="w" fact="0.0705"/>
              <dgm:constr type="h" for="ch" forName="Parent9" refType="h" fact="0.3799"/>
              <dgm:constr type="l" for="ch" forName="Parent8" refType="w" fact="0.8026"/>
              <dgm:constr type="t" for="ch" forName="Parent8" refType="h" fact="0.2022"/>
              <dgm:constr type="w" for="ch" forName="Parent8" refType="w" fact="0.0705"/>
              <dgm:constr type="h" for="ch" forName="Parent8" refType="h" fact="0.3799"/>
              <dgm:constr type="l" for="ch" forName="Parent7" refType="w" fact="0.6933"/>
              <dgm:constr type="t" for="ch" forName="Parent7" refType="h" fact="0.2022"/>
              <dgm:constr type="w" for="ch" forName="Parent7" refType="w" fact="0.0705"/>
              <dgm:constr type="h" for="ch" forName="Parent7" refType="h" fact="0.3799"/>
              <dgm:constr type="l" for="ch" forName="Parent6" refType="w" fact="0.584"/>
              <dgm:constr type="t" for="ch" forName="Parent6" refType="h" fact="0.2022"/>
              <dgm:constr type="w" for="ch" forName="Parent6" refType="w" fact="0.0705"/>
              <dgm:constr type="h" for="ch" forName="Parent6" refType="h" fact="0.3799"/>
              <dgm:constr type="l" for="ch" forName="Parent5" refType="w" fact="0.4747"/>
              <dgm:constr type="t" for="ch" forName="Parent5" refType="h" fact="0.2022"/>
              <dgm:constr type="w" for="ch" forName="Parent5" refType="w" fact="0.0705"/>
              <dgm:constr type="h" for="ch" forName="Parent5" refType="h" fact="0.3799"/>
              <dgm:constr type="l" for="ch" forName="Parent4" refType="w" fact="0.3654"/>
              <dgm:constr type="t" for="ch" forName="Parent4" refType="h" fact="0.2022"/>
              <dgm:constr type="w" for="ch" forName="Parent4" refType="w" fact="0.0705"/>
              <dgm:constr type="h" for="ch" forName="Parent4" refType="h" fact="0.3799"/>
              <dgm:constr type="l" for="ch" forName="Parent3" refType="w" fact="0.2561"/>
              <dgm:constr type="t" for="ch" forName="Parent3" refType="h" fact="0.2022"/>
              <dgm:constr type="w" for="ch" forName="Parent3" refType="w" fact="0.0705"/>
              <dgm:constr type="h" for="ch" forName="Parent3" refType="h" fact="0.3799"/>
              <dgm:constr type="l" for="ch" forName="Parent2" refType="w" fact="0.1468"/>
              <dgm:constr type="t" for="ch" forName="Parent2" refType="h" fact="0.2022"/>
              <dgm:constr type="w" for="ch" forName="Parent2" refType="w" fact="0.0705"/>
              <dgm:constr type="h" for="ch" forName="Parent2" refType="h" fact="0.3799"/>
              <dgm:constr type="l" for="ch" forName="Parent1" refType="w" fact="0.0375"/>
              <dgm:constr type="t" for="ch" forName="Parent1" refType="h" fact="0.2022"/>
              <dgm:constr type="w" for="ch" forName="Parent1" refType="w" fact="0.0705"/>
              <dgm:constr type="h" for="ch" forName="Parent1" refType="h" fact="0.3799"/>
              <dgm:constr type="l" for="ch" forName="Accent9" refType="w" fact="0.8942"/>
              <dgm:constr type="t" for="ch" forName="Accent9" refType="h" fact="0.1072"/>
              <dgm:constr type="w" for="ch" forName="Accent9" refType="w" fact="0.1058"/>
              <dgm:constr type="h" for="ch" forName="Accent9" refType="h" fact="0.5699"/>
              <dgm:constr type="l" for="ch" forName="ParentBackground9" refType="w" fact="0.8978"/>
              <dgm:constr type="t" for="ch" forName="ParentBackground9" refType="h" fact="0.1262"/>
              <dgm:constr type="w" for="ch" forName="ParentBackground9" refType="w" fact="0.0987"/>
              <dgm:constr type="h" for="ch" forName="ParentBackground9" refType="h" fact="0.5319"/>
              <dgm:constr type="l" for="ch" forName="Child9" refType="w" fact="0.8978"/>
              <dgm:constr type="t" for="ch" forName="Child9" refType="h" fact="0.6876"/>
              <dgm:constr type="w" for="ch" forName="Child9" refType="w" fact="0.0987"/>
              <dgm:constr type="h" for="ch" forName="Child9" refType="h" fact="0.3124"/>
              <dgm:constr type="l" for="ch" forName="Accent8" refType="w" fact="0.763"/>
              <dgm:constr type="t" for="ch" forName="Accent8" refType="h" fact="-0.0109"/>
              <dgm:constr type="w" for="ch" forName="Accent8" refType="w" fact="0.1496"/>
              <dgm:constr type="h" for="ch" forName="Accent8" refType="h" fact="0.806"/>
              <dgm:constr type="l" for="ch" forName="ParentBackground8" refType="w" fact="0.7885"/>
              <dgm:constr type="t" for="ch" forName="ParentBackground8" refType="h" fact="0.1262"/>
              <dgm:constr type="w" for="ch" forName="ParentBackground8" refType="w" fact="0.0987"/>
              <dgm:constr type="h" for="ch" forName="ParentBackground8" refType="h" fact="0.5319"/>
              <dgm:constr type="l" for="ch" forName="Child8" refType="w" fact="0.7885"/>
              <dgm:constr type="t" for="ch" forName="Child8" refType="h" fact="0.6876"/>
              <dgm:constr type="w" for="ch" forName="Child8" refType="w" fact="0.0987"/>
              <dgm:constr type="h" for="ch" forName="Child8" refType="h" fact="0.3124"/>
              <dgm:constr type="l" for="ch" forName="Accent7" refType="w" fact="0.6538"/>
              <dgm:constr type="t" for="ch" forName="Accent7" refType="h" fact="-0.0109"/>
              <dgm:constr type="w" for="ch" forName="Accent7" refType="w" fact="0.1496"/>
              <dgm:constr type="h" for="ch" forName="Accent7" refType="h" fact="0.806"/>
              <dgm:constr type="l" for="ch" forName="ParentBackground7" refType="w" fact="0.6792"/>
              <dgm:constr type="t" for="ch" forName="ParentBackground7" refType="h" fact="0.1262"/>
              <dgm:constr type="w" for="ch" forName="ParentBackground7" refType="w" fact="0.0987"/>
              <dgm:constr type="h" for="ch" forName="ParentBackground7" refType="h" fact="0.5319"/>
              <dgm:constr type="l" for="ch" forName="Child7" refType="w" fact="0.6792"/>
              <dgm:constr type="t" for="ch" forName="Child7" refType="h" fact="0.6876"/>
              <dgm:constr type="w" for="ch" forName="Child7" refType="w" fact="0.0987"/>
              <dgm:constr type="h" for="ch" forName="Child7" refType="h" fact="0.3124"/>
              <dgm:constr type="l" for="ch" forName="Accent6" refType="w" fact="0.5445"/>
              <dgm:constr type="t" for="ch" forName="Accent6" refType="h" fact="-0.0109"/>
              <dgm:constr type="w" for="ch" forName="Accent6" refType="w" fact="0.1496"/>
              <dgm:constr type="h" for="ch" forName="Accent6" refType="h" fact="0.806"/>
              <dgm:constr type="l" for="ch" forName="ParentBackground6" refType="w" fact="0.5699"/>
              <dgm:constr type="t" for="ch" forName="ParentBackground6" refType="h" fact="0.1262"/>
              <dgm:constr type="w" for="ch" forName="ParentBackground6" refType="w" fact="0.0987"/>
              <dgm:constr type="h" for="ch" forName="ParentBackground6" refType="h" fact="0.5319"/>
              <dgm:constr type="l" for="ch" forName="Child6" refType="w" fact="0.5699"/>
              <dgm:constr type="t" for="ch" forName="Child6" refType="h" fact="0.6876"/>
              <dgm:constr type="w" for="ch" forName="Child6" refType="w" fact="0.0987"/>
              <dgm:constr type="h" for="ch" forName="Child6" refType="h" fact="0.3124"/>
              <dgm:constr type="l" for="ch" forName="Accent5" refType="w" fact="0.4352"/>
              <dgm:constr type="t" for="ch" forName="Accent5" refType="h" fact="-0.0109"/>
              <dgm:constr type="w" for="ch" forName="Accent5" refType="w" fact="0.1496"/>
              <dgm:constr type="h" for="ch" forName="Accent5" refType="h" fact="0.806"/>
              <dgm:constr type="l" for="ch" forName="ParentBackground5" refType="w" fact="0.4606"/>
              <dgm:constr type="t" for="ch" forName="ParentBackground5" refType="h" fact="0.1262"/>
              <dgm:constr type="w" for="ch" forName="ParentBackground5" refType="w" fact="0.0987"/>
              <dgm:constr type="h" for="ch" forName="ParentBackground5" refType="h" fact="0.5319"/>
              <dgm:constr type="l" for="ch" forName="Child5" refType="w" fact="0.4606"/>
              <dgm:constr type="t" for="ch" forName="Child5" refType="h" fact="0.6876"/>
              <dgm:constr type="w" for="ch" forName="Child5" refType="w" fact="0.0987"/>
              <dgm:constr type="h" for="ch" forName="Child5" refType="h" fact="0.3124"/>
              <dgm:constr type="l" for="ch" forName="Accent4" refType="w" fact="0.3259"/>
              <dgm:constr type="t" for="ch" forName="Accent4" refType="h" fact="-0.0109"/>
              <dgm:constr type="w" for="ch" forName="Accent4" refType="w" fact="0.1496"/>
              <dgm:constr type="h" for="ch" forName="Accent4" refType="h" fact="0.806"/>
              <dgm:constr type="l" for="ch" forName="ParentBackground4" refType="w" fact="0.3513"/>
              <dgm:constr type="t" for="ch" forName="ParentBackground4" refType="h" fact="0.1262"/>
              <dgm:constr type="w" for="ch" forName="ParentBackground4" refType="w" fact="0.0987"/>
              <dgm:constr type="h" for="ch" forName="ParentBackground4" refType="h" fact="0.5319"/>
              <dgm:constr type="l" for="ch" forName="Child4" refType="w" fact="0.3513"/>
              <dgm:constr type="t" for="ch" forName="Child4" refType="h" fact="0.6876"/>
              <dgm:constr type="w" for="ch" forName="Child4" refType="w" fact="0.0987"/>
              <dgm:constr type="h" for="ch" forName="Child4" refType="h" fact="0.3124"/>
              <dgm:constr type="l" for="ch" forName="Accent3" refType="w" fact="0.2166"/>
              <dgm:constr type="t" for="ch" forName="Accent3" refType="h" fact="-0.0109"/>
              <dgm:constr type="w" for="ch" forName="Accent3" refType="w" fact="0.1496"/>
              <dgm:constr type="h" for="ch" forName="Accent3" refType="h" fact="0.806"/>
              <dgm:constr type="l" for="ch" forName="ParentBackground3" refType="w" fact="0.242"/>
              <dgm:constr type="t" for="ch" forName="ParentBackground3" refType="h" fact="0.1262"/>
              <dgm:constr type="w" for="ch" forName="ParentBackground3" refType="w" fact="0.0987"/>
              <dgm:constr type="h" for="ch" forName="ParentBackground3" refType="h" fact="0.5319"/>
              <dgm:constr type="l" for="ch" forName="Child3" refType="w" fact="0.242"/>
              <dgm:constr type="t" for="ch" forName="Child3" refType="h" fact="0.6876"/>
              <dgm:constr type="w" for="ch" forName="Child3" refType="w" fact="0.0987"/>
              <dgm:constr type="h" for="ch" forName="Child3" refType="h" fact="0.3124"/>
              <dgm:constr type="l" for="ch" forName="Accent2" refType="w" fact="0.1073"/>
              <dgm:constr type="t" for="ch" forName="Accent2" refType="h" fact="-0.0109"/>
              <dgm:constr type="w" for="ch" forName="Accent2" refType="w" fact="0.1496"/>
              <dgm:constr type="h" for="ch" forName="Accent2" refType="h" fact="0.806"/>
              <dgm:constr type="l" for="ch" forName="ParentBackground2" refType="w" fact="0.1327"/>
              <dgm:constr type="t" for="ch" forName="ParentBackground2" refType="h" fact="0.1262"/>
              <dgm:constr type="w" for="ch" forName="ParentBackground2" refType="w" fact="0.0987"/>
              <dgm:constr type="h" for="ch" forName="ParentBackground2" refType="h" fact="0.5319"/>
              <dgm:constr type="l" for="ch" forName="Child2" refType="w" fact="0.1327"/>
              <dgm:constr type="t" for="ch" forName="Child2" refType="h" fact="0.6876"/>
              <dgm:constr type="w" for="ch" forName="Child2" refType="w" fact="0.0987"/>
              <dgm:constr type="h" for="ch" forName="Child2" refType="h" fact="0.3124"/>
              <dgm:constr type="l" for="ch" forName="Accent1" refType="w" fact="-0.002"/>
              <dgm:constr type="t" for="ch" forName="Accent1" refType="h" fact="-0.0109"/>
              <dgm:constr type="w" for="ch" forName="Accent1" refType="w" fact="0.1496"/>
              <dgm:constr type="h" for="ch" forName="Accent1" refType="h" fact="0.806"/>
              <dgm:constr type="l" for="ch" forName="ParentBackground1" refType="w" fact="0.0234"/>
              <dgm:constr type="t" for="ch" forName="ParentBackground1" refType="h" fact="0.1262"/>
              <dgm:constr type="w" for="ch" forName="ParentBackground1" refType="w" fact="0.0987"/>
              <dgm:constr type="h" for="ch" forName="ParentBackground1" refType="h" fact="0.5319"/>
              <dgm:constr type="l" for="ch" forName="Child1" refType="w" fact="0.0234"/>
              <dgm:constr type="t" for="ch" forName="Child1" refType="h" fact="0.6876"/>
              <dgm:constr type="w" for="ch" forName="Child1" refType="w" fact="0.0987"/>
              <dgm:constr type="h" for="ch" forName="Child1" refType="h" fact="0.3124"/>
            </dgm:constrLst>
          </dgm:if>
          <dgm:if name="Name13"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l" for="ch" forName="Parent10" refType="w" fact="0.9205"/>
              <dgm:constr type="t" for="ch" forName="Parent10" refType="h" fact="0.2022"/>
              <dgm:constr type="w" for="ch" forName="Parent10" refType="w" fact="0.0636"/>
              <dgm:constr type="h" for="ch" forName="Parent10" refType="h" fact="0.3799"/>
              <dgm:constr type="l" for="ch" forName="Parent9" refType="w" fact="0.822"/>
              <dgm:constr type="t" for="ch" forName="Parent9" refType="h" fact="0.2022"/>
              <dgm:constr type="w" for="ch" forName="Parent9" refType="w" fact="0.0636"/>
              <dgm:constr type="h" for="ch" forName="Parent9" refType="h" fact="0.3799"/>
              <dgm:constr type="l" for="ch" forName="Parent8" refType="w" fact="0.7235"/>
              <dgm:constr type="t" for="ch" forName="Parent8" refType="h" fact="0.2022"/>
              <dgm:constr type="w" for="ch" forName="Parent8" refType="w" fact="0.0636"/>
              <dgm:constr type="h" for="ch" forName="Parent8" refType="h" fact="0.3799"/>
              <dgm:constr type="l" for="ch" forName="Parent7" refType="w" fact="0.625"/>
              <dgm:constr type="t" for="ch" forName="Parent7" refType="h" fact="0.2022"/>
              <dgm:constr type="w" for="ch" forName="Parent7" refType="w" fact="0.0636"/>
              <dgm:constr type="h" for="ch" forName="Parent7" refType="h" fact="0.3799"/>
              <dgm:constr type="l" for="ch" forName="Parent6" refType="w" fact="0.5264"/>
              <dgm:constr type="t" for="ch" forName="Parent6" refType="h" fact="0.2022"/>
              <dgm:constr type="w" for="ch" forName="Parent6" refType="w" fact="0.0636"/>
              <dgm:constr type="h" for="ch" forName="Parent6" refType="h" fact="0.3799"/>
              <dgm:constr type="l" for="ch" forName="Parent5" refType="w" fact="0.4279"/>
              <dgm:constr type="t" for="ch" forName="Parent5" refType="h" fact="0.2022"/>
              <dgm:constr type="w" for="ch" forName="Parent5" refType="w" fact="0.0636"/>
              <dgm:constr type="h" for="ch" forName="Parent5" refType="h" fact="0.3799"/>
              <dgm:constr type="l" for="ch" forName="Parent4" refType="w" fact="0.3294"/>
              <dgm:constr type="t" for="ch" forName="Parent4" refType="h" fact="0.2022"/>
              <dgm:constr type="w" for="ch" forName="Parent4" refType="w" fact="0.0636"/>
              <dgm:constr type="h" for="ch" forName="Parent4" refType="h" fact="0.3799"/>
              <dgm:constr type="l" for="ch" forName="Parent3" refType="w" fact="0.2309"/>
              <dgm:constr type="t" for="ch" forName="Parent3" refType="h" fact="0.2022"/>
              <dgm:constr type="w" for="ch" forName="Parent3" refType="w" fact="0.0636"/>
              <dgm:constr type="h" for="ch" forName="Parent3" refType="h" fact="0.3799"/>
              <dgm:constr type="l" for="ch" forName="Parent2" refType="w" fact="0.1324"/>
              <dgm:constr type="t" for="ch" forName="Parent2" refType="h" fact="0.2022"/>
              <dgm:constr type="w" for="ch" forName="Parent2" refType="w" fact="0.0636"/>
              <dgm:constr type="h" for="ch" forName="Parent2" refType="h" fact="0.3799"/>
              <dgm:constr type="l" for="ch" forName="Parent1" refType="w" fact="0.0338"/>
              <dgm:constr type="t" for="ch" forName="Parent1" refType="h" fact="0.2022"/>
              <dgm:constr type="w" for="ch" forName="Parent1" refType="w" fact="0.0636"/>
              <dgm:constr type="h" for="ch" forName="Parent1" refType="h" fact="0.3799"/>
              <dgm:constr type="l" for="ch" forName="Accent10" refType="w" fact="0.9047"/>
              <dgm:constr type="t" for="ch" forName="Accent10" refType="h" fact="0.1072"/>
              <dgm:constr type="w" for="ch" forName="Accent10" refType="w" fact="0.0953"/>
              <dgm:constr type="h" for="ch" forName="Accent10" refType="h" fact="0.5699"/>
              <dgm:constr type="l" for="ch" forName="ParentBackground10" refType="w" fact="0.9078"/>
              <dgm:constr type="t" for="ch" forName="ParentBackground10" refType="h" fact="0.1262"/>
              <dgm:constr type="w" for="ch" forName="ParentBackground10" refType="w" fact="0.089"/>
              <dgm:constr type="h" for="ch" forName="ParentBackground10" refType="h" fact="0.5319"/>
              <dgm:constr type="l" for="ch" forName="Child10" refType="w" fact="0.9078"/>
              <dgm:constr type="t" for="ch" forName="Child10" refType="h" fact="0.6876"/>
              <dgm:constr type="w" for="ch" forName="Child10" refType="w" fact="0.089"/>
              <dgm:constr type="h" for="ch" forName="Child10" refType="h" fact="0.3124"/>
              <dgm:constr type="l" for="ch" forName="Accent9" refType="w" fact="0.7864"/>
              <dgm:constr type="t" for="ch" forName="Accent9" refType="h" fact="-0.0109"/>
              <dgm:constr type="w" for="ch" forName="Accent9" refType="w" fact="0.1348"/>
              <dgm:constr type="h" for="ch" forName="Accent9" refType="h" fact="0.806"/>
              <dgm:constr type="l" for="ch" forName="ParentBackground9" refType="w" fact="0.8093"/>
              <dgm:constr type="t" for="ch" forName="ParentBackground9" refType="h" fact="0.1262"/>
              <dgm:constr type="w" for="ch" forName="ParentBackground9" refType="w" fact="0.089"/>
              <dgm:constr type="h" for="ch" forName="ParentBackground9" refType="h" fact="0.5319"/>
              <dgm:constr type="l" for="ch" forName="Child9" refType="w" fact="0.8093"/>
              <dgm:constr type="t" for="ch" forName="Child9" refType="h" fact="0.6876"/>
              <dgm:constr type="w" for="ch" forName="Child9" refType="w" fact="0.089"/>
              <dgm:constr type="h" for="ch" forName="Child9" refType="h" fact="0.3124"/>
              <dgm:constr type="l" for="ch" forName="Accent8" refType="w" fact="0.6879"/>
              <dgm:constr type="t" for="ch" forName="Accent8" refType="h" fact="-0.0109"/>
              <dgm:constr type="w" for="ch" forName="Accent8" refType="w" fact="0.1348"/>
              <dgm:constr type="h" for="ch" forName="Accent8" refType="h" fact="0.806"/>
              <dgm:constr type="l" for="ch" forName="ParentBackground8" refType="w" fact="0.7108"/>
              <dgm:constr type="t" for="ch" forName="ParentBackground8" refType="h" fact="0.1262"/>
              <dgm:constr type="w" for="ch" forName="ParentBackground8" refType="w" fact="0.089"/>
              <dgm:constr type="h" for="ch" forName="ParentBackground8" refType="h" fact="0.5319"/>
              <dgm:constr type="l" for="ch" forName="Child8" refType="w" fact="0.7108"/>
              <dgm:constr type="t" for="ch" forName="Child8" refType="h" fact="0.6876"/>
              <dgm:constr type="w" for="ch" forName="Child8" refType="w" fact="0.089"/>
              <dgm:constr type="h" for="ch" forName="Child8" refType="h" fact="0.3124"/>
              <dgm:constr type="l" for="ch" forName="Accent7" refType="w" fact="0.5893"/>
              <dgm:constr type="t" for="ch" forName="Accent7" refType="h" fact="-0.0109"/>
              <dgm:constr type="w" for="ch" forName="Accent7" refType="w" fact="0.1348"/>
              <dgm:constr type="h" for="ch" forName="Accent7" refType="h" fact="0.806"/>
              <dgm:constr type="l" for="ch" forName="ParentBackground7" refType="w" fact="0.6123"/>
              <dgm:constr type="t" for="ch" forName="ParentBackground7" refType="h" fact="0.1262"/>
              <dgm:constr type="w" for="ch" forName="ParentBackground7" refType="w" fact="0.089"/>
              <dgm:constr type="h" for="ch" forName="ParentBackground7" refType="h" fact="0.5319"/>
              <dgm:constr type="l" for="ch" forName="Child7" refType="w" fact="0.6123"/>
              <dgm:constr type="t" for="ch" forName="Child7" refType="h" fact="0.6876"/>
              <dgm:constr type="w" for="ch" forName="Child7" refType="w" fact="0.089"/>
              <dgm:constr type="h" for="ch" forName="Child7" refType="h" fact="0.3124"/>
              <dgm:constr type="l" for="ch" forName="Accent6" refType="w" fact="0.4908"/>
              <dgm:constr type="t" for="ch" forName="Accent6" refType="h" fact="-0.0109"/>
              <dgm:constr type="w" for="ch" forName="Accent6" refType="w" fact="0.1348"/>
              <dgm:constr type="h" for="ch" forName="Accent6" refType="h" fact="0.806"/>
              <dgm:constr type="l" for="ch" forName="ParentBackground6" refType="w" fact="0.5137"/>
              <dgm:constr type="t" for="ch" forName="ParentBackground6" refType="h" fact="0.1262"/>
              <dgm:constr type="w" for="ch" forName="ParentBackground6" refType="w" fact="0.089"/>
              <dgm:constr type="h" for="ch" forName="ParentBackground6" refType="h" fact="0.5319"/>
              <dgm:constr type="l" for="ch" forName="Child6" refType="w" fact="0.5137"/>
              <dgm:constr type="t" for="ch" forName="Child6" refType="h" fact="0.6876"/>
              <dgm:constr type="w" for="ch" forName="Child6" refType="w" fact="0.089"/>
              <dgm:constr type="h" for="ch" forName="Child6" refType="h" fact="0.3124"/>
              <dgm:constr type="l" for="ch" forName="Accent5" refType="w" fact="0.3923"/>
              <dgm:constr type="t" for="ch" forName="Accent5" refType="h" fact="-0.0109"/>
              <dgm:constr type="w" for="ch" forName="Accent5" refType="w" fact="0.1348"/>
              <dgm:constr type="h" for="ch" forName="Accent5" refType="h" fact="0.806"/>
              <dgm:constr type="l" for="ch" forName="ParentBackground5" refType="w" fact="0.4152"/>
              <dgm:constr type="t" for="ch" forName="ParentBackground5" refType="h" fact="0.1262"/>
              <dgm:constr type="w" for="ch" forName="ParentBackground5" refType="w" fact="0.089"/>
              <dgm:constr type="h" for="ch" forName="ParentBackground5" refType="h" fact="0.5319"/>
              <dgm:constr type="l" for="ch" forName="Child5" refType="w" fact="0.4152"/>
              <dgm:constr type="t" for="ch" forName="Child5" refType="h" fact="0.6876"/>
              <dgm:constr type="w" for="ch" forName="Child5" refType="w" fact="0.089"/>
              <dgm:constr type="h" for="ch" forName="Child5" refType="h" fact="0.3124"/>
              <dgm:constr type="l" for="ch" forName="Accent4" refType="w" fact="0.2938"/>
              <dgm:constr type="t" for="ch" forName="Accent4" refType="h" fact="-0.0109"/>
              <dgm:constr type="w" for="ch" forName="Accent4" refType="w" fact="0.1348"/>
              <dgm:constr type="h" for="ch" forName="Accent4" refType="h" fact="0.806"/>
              <dgm:constr type="l" for="ch" forName="ParentBackground4" refType="w" fact="0.3167"/>
              <dgm:constr type="t" for="ch" forName="ParentBackground4" refType="h" fact="0.1262"/>
              <dgm:constr type="w" for="ch" forName="ParentBackground4" refType="w" fact="0.089"/>
              <dgm:constr type="h" for="ch" forName="ParentBackground4" refType="h" fact="0.5319"/>
              <dgm:constr type="l" for="ch" forName="Child4" refType="w" fact="0.3167"/>
              <dgm:constr type="t" for="ch" forName="Child4" refType="h" fact="0.6876"/>
              <dgm:constr type="w" for="ch" forName="Child4" refType="w" fact="0.089"/>
              <dgm:constr type="h" for="ch" forName="Child4" refType="h" fact="0.3124"/>
              <dgm:constr type="l" for="ch" forName="Accent3" refType="w" fact="0.1952"/>
              <dgm:constr type="t" for="ch" forName="Accent3" refType="h" fact="-0.0109"/>
              <dgm:constr type="w" for="ch" forName="Accent3" refType="w" fact="0.1348"/>
              <dgm:constr type="h" for="ch" forName="Accent3" refType="h" fact="0.806"/>
              <dgm:constr type="l" for="ch" forName="ParentBackground3" refType="w" fact="0.2182"/>
              <dgm:constr type="t" for="ch" forName="ParentBackground3" refType="h" fact="0.1262"/>
              <dgm:constr type="w" for="ch" forName="ParentBackground3" refType="w" fact="0.089"/>
              <dgm:constr type="h" for="ch" forName="ParentBackground3" refType="h" fact="0.5319"/>
              <dgm:constr type="l" for="ch" forName="Child3" refType="w" fact="0.2182"/>
              <dgm:constr type="t" for="ch" forName="Child3" refType="h" fact="0.6876"/>
              <dgm:constr type="w" for="ch" forName="Child3" refType="w" fact="0.089"/>
              <dgm:constr type="h" for="ch" forName="Child3" refType="h" fact="0.3124"/>
              <dgm:constr type="l" for="ch" forName="Accent2" refType="w" fact="0.0967"/>
              <dgm:constr type="t" for="ch" forName="Accent2" refType="h" fact="-0.0109"/>
              <dgm:constr type="w" for="ch" forName="Accent2" refType="w" fact="0.1348"/>
              <dgm:constr type="h" for="ch" forName="Accent2" refType="h" fact="0.806"/>
              <dgm:constr type="l" for="ch" forName="ParentBackground2" refType="w" fact="0.1196"/>
              <dgm:constr type="t" for="ch" forName="ParentBackground2" refType="h" fact="0.1262"/>
              <dgm:constr type="w" for="ch" forName="ParentBackground2" refType="w" fact="0.089"/>
              <dgm:constr type="h" for="ch" forName="ParentBackground2" refType="h" fact="0.5319"/>
              <dgm:constr type="l" for="ch" forName="Child2" refType="w" fact="0.1196"/>
              <dgm:constr type="t" for="ch" forName="Child2" refType="h" fact="0.6876"/>
              <dgm:constr type="w" for="ch" forName="Child2" refType="w" fact="0.089"/>
              <dgm:constr type="h" for="ch" forName="Child2" refType="h" fact="0.3124"/>
              <dgm:constr type="l" for="ch" forName="Accent1" refType="w" fact="-0.0018"/>
              <dgm:constr type="t" for="ch" forName="Accent1" refType="h" fact="-0.0109"/>
              <dgm:constr type="w" for="ch" forName="Accent1" refType="w" fact="0.1348"/>
              <dgm:constr type="h" for="ch" forName="Accent1" refType="h" fact="0.806"/>
              <dgm:constr type="l" for="ch" forName="ParentBackground1" refType="w" fact="0.0211"/>
              <dgm:constr type="t" for="ch" forName="ParentBackground1" refType="h" fact="0.1262"/>
              <dgm:constr type="w" for="ch" forName="ParentBackground1" refType="w" fact="0.089"/>
              <dgm:constr type="h" for="ch" forName="ParentBackground1" refType="h" fact="0.5319"/>
              <dgm:constr type="l" for="ch" forName="Child1" refType="w" fact="0.0211"/>
              <dgm:constr type="t" for="ch" forName="Child1" refType="h" fact="0.6876"/>
              <dgm:constr type="w" for="ch" forName="Child1" refType="w" fact="0.089"/>
              <dgm:constr type="h" for="ch" forName="Child1" refType="h" fact="0.3124"/>
            </dgm:constrLst>
          </dgm:if>
          <dgm:else name="Name14">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l" for="ch" forName="Parent11" refType="w" fact="0.9277"/>
              <dgm:constr type="t" for="ch" forName="Parent11" refType="h" fact="0.2022"/>
              <dgm:constr type="w" for="ch" forName="Parent11" refType="w" fact="0.0579"/>
              <dgm:constr type="h" for="ch" forName="Parent11" refType="h" fact="0.3799"/>
              <dgm:constr type="l" for="ch" forName="Parent10" refType="w" fact="0.838"/>
              <dgm:constr type="t" for="ch" forName="Parent10" refType="h" fact="0.2022"/>
              <dgm:constr type="w" for="ch" forName="Parent10" refType="w" fact="0.0579"/>
              <dgm:constr type="h" for="ch" forName="Parent10" refType="h" fact="0.3799"/>
              <dgm:constr type="l" for="ch" forName="Parent9" refType="w" fact="0.7483"/>
              <dgm:constr type="t" for="ch" forName="Parent9" refType="h" fact="0.2022"/>
              <dgm:constr type="w" for="ch" forName="Parent9" refType="w" fact="0.0579"/>
              <dgm:constr type="h" for="ch" forName="Parent9" refType="h" fact="0.3799"/>
              <dgm:constr type="l" for="ch" forName="Parent8" refType="w" fact="0.6586"/>
              <dgm:constr type="t" for="ch" forName="Parent8" refType="h" fact="0.2022"/>
              <dgm:constr type="w" for="ch" forName="Parent8" refType="w" fact="0.0579"/>
              <dgm:constr type="h" for="ch" forName="Parent8" refType="h" fact="0.3799"/>
              <dgm:constr type="l" for="ch" forName="Parent7" refType="w" fact="0.5689"/>
              <dgm:constr type="t" for="ch" forName="Parent7" refType="h" fact="0.2022"/>
              <dgm:constr type="w" for="ch" forName="Parent7" refType="w" fact="0.0579"/>
              <dgm:constr type="h" for="ch" forName="Parent7" refType="h" fact="0.3799"/>
              <dgm:constr type="l" for="ch" forName="Parent6" refType="w" fact="0.4792"/>
              <dgm:constr type="t" for="ch" forName="Parent6" refType="h" fact="0.2022"/>
              <dgm:constr type="w" for="ch" forName="Parent6" refType="w" fact="0.0579"/>
              <dgm:constr type="h" for="ch" forName="Parent6" refType="h" fact="0.3799"/>
              <dgm:constr type="l" for="ch" forName="Parent5" refType="w" fact="0.3895"/>
              <dgm:constr type="t" for="ch" forName="Parent5" refType="h" fact="0.2022"/>
              <dgm:constr type="w" for="ch" forName="Parent5" refType="w" fact="0.0579"/>
              <dgm:constr type="h" for="ch" forName="Parent5" refType="h" fact="0.3799"/>
              <dgm:constr type="l" for="ch" forName="Parent4" refType="w" fact="0.2999"/>
              <dgm:constr type="t" for="ch" forName="Parent4" refType="h" fact="0.2022"/>
              <dgm:constr type="w" for="ch" forName="Parent4" refType="w" fact="0.0579"/>
              <dgm:constr type="h" for="ch" forName="Parent4" refType="h" fact="0.3799"/>
              <dgm:constr type="l" for="ch" forName="Parent3" refType="w" fact="0.2102"/>
              <dgm:constr type="t" for="ch" forName="Parent3" refType="h" fact="0.2022"/>
              <dgm:constr type="w" for="ch" forName="Parent3" refType="w" fact="0.0579"/>
              <dgm:constr type="h" for="ch" forName="Parent3" refType="h" fact="0.3799"/>
              <dgm:constr type="l" for="ch" forName="Parent2" refType="w" fact="0.1205"/>
              <dgm:constr type="t" for="ch" forName="Parent2" refType="h" fact="0.2022"/>
              <dgm:constr type="w" for="ch" forName="Parent2" refType="w" fact="0.0579"/>
              <dgm:constr type="h" for="ch" forName="Parent2" refType="h" fact="0.3799"/>
              <dgm:constr type="l" for="ch" forName="Parent1" refType="w" fact="0.0308"/>
              <dgm:constr type="t" for="ch" forName="Parent1" refType="h" fact="0.2022"/>
              <dgm:constr type="w" for="ch" forName="Parent1" refType="w" fact="0.0579"/>
              <dgm:constr type="h" for="ch" forName="Parent1" refType="h" fact="0.3799"/>
              <dgm:constr type="l" for="ch" forName="Accent11" refType="w" fact="0.9132"/>
              <dgm:constr type="t" for="ch" forName="Accent11" refType="h" fact="0.1072"/>
              <dgm:constr type="w" for="ch" forName="Accent11" refType="w" fact="0.0868"/>
              <dgm:constr type="h" for="ch" forName="Accent11" refType="h" fact="0.5699"/>
              <dgm:constr type="l" for="ch" forName="ParentBackground11" refType="w" fact="0.9161"/>
              <dgm:constr type="t" for="ch" forName="ParentBackground11" refType="h" fact="0.1262"/>
              <dgm:constr type="w" for="ch" forName="ParentBackground11" refType="w" fact="0.081"/>
              <dgm:constr type="h" for="ch" forName="ParentBackground11" refType="h" fact="0.5319"/>
              <dgm:constr type="l" for="ch" forName="Child11" refType="w" fact="0.9161"/>
              <dgm:constr type="t" for="ch" forName="Child11" refType="h" fact="0.6876"/>
              <dgm:constr type="w" for="ch" forName="Child11" refType="w" fact="0.081"/>
              <dgm:constr type="h" for="ch" forName="Child11" refType="h" fact="0.3124"/>
              <dgm:constr type="l" for="ch" forName="Accent10" refType="w" fact="0.8055"/>
              <dgm:constr type="t" for="ch" forName="Accent10" refType="h" fact="-0.0109"/>
              <dgm:constr type="w" for="ch" forName="Accent10" refType="w" fact="0.1228"/>
              <dgm:constr type="h" for="ch" forName="Accent10" refType="h" fact="0.806"/>
              <dgm:constr type="l" for="ch" forName="ParentBackground10" refType="w" fact="0.8264"/>
              <dgm:constr type="t" for="ch" forName="ParentBackground10" refType="h" fact="0.1262"/>
              <dgm:constr type="w" for="ch" forName="ParentBackground10" refType="w" fact="0.081"/>
              <dgm:constr type="h" for="ch" forName="ParentBackground10" refType="h" fact="0.5319"/>
              <dgm:constr type="l" for="ch" forName="Child10" refType="w" fact="0.8264"/>
              <dgm:constr type="t" for="ch" forName="Child10" refType="h" fact="0.6876"/>
              <dgm:constr type="w" for="ch" forName="Child10" refType="w" fact="0.081"/>
              <dgm:constr type="h" for="ch" forName="Child10" refType="h" fact="0.3124"/>
              <dgm:constr type="l" for="ch" forName="Accent9" refType="w" fact="0.7158"/>
              <dgm:constr type="t" for="ch" forName="Accent9" refType="h" fact="-0.0109"/>
              <dgm:constr type="w" for="ch" forName="Accent9" refType="w" fact="0.1228"/>
              <dgm:constr type="h" for="ch" forName="Accent9" refType="h" fact="0.806"/>
              <dgm:constr type="l" for="ch" forName="ParentBackground9" refType="w" fact="0.7367"/>
              <dgm:constr type="t" for="ch" forName="ParentBackground9" refType="h" fact="0.1262"/>
              <dgm:constr type="w" for="ch" forName="ParentBackground9" refType="w" fact="0.081"/>
              <dgm:constr type="h" for="ch" forName="ParentBackground9" refType="h" fact="0.5319"/>
              <dgm:constr type="l" for="ch" forName="Child9" refType="w" fact="0.7367"/>
              <dgm:constr type="t" for="ch" forName="Child9" refType="h" fact="0.6876"/>
              <dgm:constr type="w" for="ch" forName="Child9" refType="w" fact="0.081"/>
              <dgm:constr type="h" for="ch" forName="Child9" refType="h" fact="0.3124"/>
              <dgm:constr type="l" for="ch" forName="Accent8" refType="w" fact="0.6261"/>
              <dgm:constr type="t" for="ch" forName="Accent8" refType="h" fact="-0.0109"/>
              <dgm:constr type="w" for="ch" forName="Accent8" refType="w" fact="0.1228"/>
              <dgm:constr type="h" for="ch" forName="Accent8" refType="h" fact="0.806"/>
              <dgm:constr type="l" for="ch" forName="ParentBackground8" refType="w" fact="0.647"/>
              <dgm:constr type="t" for="ch" forName="ParentBackground8" refType="h" fact="0.1262"/>
              <dgm:constr type="w" for="ch" forName="ParentBackground8" refType="w" fact="0.081"/>
              <dgm:constr type="h" for="ch" forName="ParentBackground8" refType="h" fact="0.5319"/>
              <dgm:constr type="l" for="ch" forName="Child8" refType="w" fact="0.647"/>
              <dgm:constr type="t" for="ch" forName="Child8" refType="h" fact="0.6876"/>
              <dgm:constr type="w" for="ch" forName="Child8" refType="w" fact="0.081"/>
              <dgm:constr type="h" for="ch" forName="Child8" refType="h" fact="0.3124"/>
              <dgm:constr type="l" for="ch" forName="Accent7" refType="w" fact="0.5364"/>
              <dgm:constr type="t" for="ch" forName="Accent7" refType="h" fact="-0.0109"/>
              <dgm:constr type="w" for="ch" forName="Accent7" refType="w" fact="0.1228"/>
              <dgm:constr type="h" for="ch" forName="Accent7" refType="h" fact="0.806"/>
              <dgm:constr type="l" for="ch" forName="ParentBackground7" refType="w" fact="0.5573"/>
              <dgm:constr type="t" for="ch" forName="ParentBackground7" refType="h" fact="0.1262"/>
              <dgm:constr type="w" for="ch" forName="ParentBackground7" refType="w" fact="0.081"/>
              <dgm:constr type="h" for="ch" forName="ParentBackground7" refType="h" fact="0.5319"/>
              <dgm:constr type="l" for="ch" forName="Child7" refType="w" fact="0.5573"/>
              <dgm:constr type="t" for="ch" forName="Child7" refType="h" fact="0.6876"/>
              <dgm:constr type="w" for="ch" forName="Child7" refType="w" fact="0.081"/>
              <dgm:constr type="h" for="ch" forName="Child7" refType="h" fact="0.3124"/>
              <dgm:constr type="l" for="ch" forName="Accent6" refType="w" fact="0.4467"/>
              <dgm:constr type="t" for="ch" forName="Accent6" refType="h" fact="-0.0109"/>
              <dgm:constr type="w" for="ch" forName="Accent6" refType="w" fact="0.1228"/>
              <dgm:constr type="h" for="ch" forName="Accent6" refType="h" fact="0.806"/>
              <dgm:constr type="l" for="ch" forName="ParentBackground6" refType="w" fact="0.4677"/>
              <dgm:constr type="t" for="ch" forName="ParentBackground6" refType="h" fact="0.1262"/>
              <dgm:constr type="w" for="ch" forName="ParentBackground6" refType="w" fact="0.081"/>
              <dgm:constr type="h" for="ch" forName="ParentBackground6" refType="h" fact="0.5319"/>
              <dgm:constr type="l" for="ch" forName="Child6" refType="w" fact="0.4677"/>
              <dgm:constr type="t" for="ch" forName="Child6" refType="h" fact="0.6876"/>
              <dgm:constr type="w" for="ch" forName="Child6" refType="w" fact="0.081"/>
              <dgm:constr type="h" for="ch" forName="Child6" refType="h" fact="0.3124"/>
              <dgm:constr type="l" for="ch" forName="Accent5" refType="w" fact="0.3571"/>
              <dgm:constr type="t" for="ch" forName="Accent5" refType="h" fact="-0.0109"/>
              <dgm:constr type="w" for="ch" forName="Accent5" refType="w" fact="0.1228"/>
              <dgm:constr type="h" for="ch" forName="Accent5" refType="h" fact="0.806"/>
              <dgm:constr type="l" for="ch" forName="ParentBackground5" refType="w" fact="0.378"/>
              <dgm:constr type="t" for="ch" forName="ParentBackground5" refType="h" fact="0.1262"/>
              <dgm:constr type="w" for="ch" forName="ParentBackground5" refType="w" fact="0.081"/>
              <dgm:constr type="h" for="ch" forName="ParentBackground5" refType="h" fact="0.5319"/>
              <dgm:constr type="l" for="ch" forName="Child5" refType="w" fact="0.378"/>
              <dgm:constr type="t" for="ch" forName="Child5" refType="h" fact="0.6876"/>
              <dgm:constr type="w" for="ch" forName="Child5" refType="w" fact="0.081"/>
              <dgm:constr type="h" for="ch" forName="Child5" refType="h" fact="0.3124"/>
              <dgm:constr type="l" for="ch" forName="Accent4" refType="w" fact="0.2674"/>
              <dgm:constr type="t" for="ch" forName="Accent4" refType="h" fact="-0.0109"/>
              <dgm:constr type="w" for="ch" forName="Accent4" refType="w" fact="0.1228"/>
              <dgm:constr type="h" for="ch" forName="Accent4" refType="h" fact="0.806"/>
              <dgm:constr type="l" for="ch" forName="ParentBackground4" refType="w" fact="0.2883"/>
              <dgm:constr type="t" for="ch" forName="ParentBackground4" refType="h" fact="0.1262"/>
              <dgm:constr type="w" for="ch" forName="ParentBackground4" refType="w" fact="0.081"/>
              <dgm:constr type="h" for="ch" forName="ParentBackground4" refType="h" fact="0.5319"/>
              <dgm:constr type="l" for="ch" forName="Child4" refType="w" fact="0.2883"/>
              <dgm:constr type="t" for="ch" forName="Child4" refType="h" fact="0.6876"/>
              <dgm:constr type="w" for="ch" forName="Child4" refType="w" fact="0.081"/>
              <dgm:constr type="h" for="ch" forName="Child4" refType="h" fact="0.3124"/>
              <dgm:constr type="l" for="ch" forName="Accent3" refType="w" fact="0.1777"/>
              <dgm:constr type="t" for="ch" forName="Accent3" refType="h" fact="-0.0109"/>
              <dgm:constr type="w" for="ch" forName="Accent3" refType="w" fact="0.1228"/>
              <dgm:constr type="h" for="ch" forName="Accent3" refType="h" fact="0.806"/>
              <dgm:constr type="l" for="ch" forName="ParentBackground3" refType="w" fact="0.1986"/>
              <dgm:constr type="t" for="ch" forName="ParentBackground3" refType="h" fact="0.1262"/>
              <dgm:constr type="w" for="ch" forName="ParentBackground3" refType="w" fact="0.081"/>
              <dgm:constr type="h" for="ch" forName="ParentBackground3" refType="h" fact="0.5319"/>
              <dgm:constr type="l" for="ch" forName="Child3" refType="w" fact="0.1986"/>
              <dgm:constr type="t" for="ch" forName="Child3" refType="h" fact="0.6876"/>
              <dgm:constr type="w" for="ch" forName="Child3" refType="w" fact="0.081"/>
              <dgm:constr type="h" for="ch" forName="Child3" refType="h" fact="0.3124"/>
              <dgm:constr type="l" for="ch" forName="Accent2" refType="w" fact="0.088"/>
              <dgm:constr type="t" for="ch" forName="Accent2" refType="h" fact="-0.0109"/>
              <dgm:constr type="w" for="ch" forName="Accent2" refType="w" fact="0.1228"/>
              <dgm:constr type="h" for="ch" forName="Accent2" refType="h" fact="0.806"/>
              <dgm:constr type="l" for="ch" forName="ParentBackground2" refType="w" fact="0.1089"/>
              <dgm:constr type="t" for="ch" forName="ParentBackground2" refType="h" fact="0.1262"/>
              <dgm:constr type="w" for="ch" forName="ParentBackground2" refType="w" fact="0.081"/>
              <dgm:constr type="h" for="ch" forName="ParentBackground2" refType="h" fact="0.5319"/>
              <dgm:constr type="l" for="ch" forName="Child2" refType="w" fact="0.1089"/>
              <dgm:constr type="t" for="ch" forName="Child2" refType="h" fact="0.6876"/>
              <dgm:constr type="w" for="ch" forName="Child2" refType="w" fact="0.081"/>
              <dgm:constr type="h" for="ch" forName="Child2" refType="h" fact="0.3124"/>
              <dgm:constr type="l" for="ch" forName="Accent1" refType="w" fact="-0.0017"/>
              <dgm:constr type="t" for="ch" forName="Accent1" refType="h" fact="-0.0109"/>
              <dgm:constr type="w" for="ch" forName="Accent1" refType="w" fact="0.1228"/>
              <dgm:constr type="h" for="ch" forName="Accent1" refType="h" fact="0.806"/>
              <dgm:constr type="l" for="ch" forName="ParentBackground1" refType="w" fact="0.0192"/>
              <dgm:constr type="t" for="ch" forName="ParentBackground1" refType="h" fact="0.1262"/>
              <dgm:constr type="w" for="ch" forName="ParentBackground1" refType="w" fact="0.081"/>
              <dgm:constr type="h" for="ch" forName="ParentBackground1" refType="h" fact="0.5319"/>
              <dgm:constr type="l" for="ch" forName="Child1" refType="w" fact="0.0192"/>
              <dgm:constr type="t" for="ch" forName="Child1" refType="h" fact="0.6876"/>
              <dgm:constr type="w" for="ch" forName="Child1" refType="w" fact="0.081"/>
              <dgm:constr type="h" for="ch" forName="Child1" refType="h" fact="0.3124"/>
            </dgm:constrLst>
          </dgm:else>
        </dgm:choose>
      </dgm:if>
      <dgm:else name="Name15">
        <dgm:choose name="Name16">
          <dgm:if name="Name17"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18"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r" for="ch" forName="Parent2" refType="w" fact="0.3751"/>
              <dgm:constr type="t" for="ch" forName="Parent2" refType="h" fact="0.2022"/>
              <dgm:constr type="w" for="ch" forName="Parent2" refType="w" fact="0.3001"/>
              <dgm:constr type="h" for="ch" forName="Parent2" refType="h" fact="0.3799"/>
              <dgm:constr type="r" for="ch" forName="Parent1" refType="w" fact="0.8403"/>
              <dgm:constr type="t" for="ch" forName="Parent1" refType="h" fact="0.2022"/>
              <dgm:constr type="w" for="ch" forName="Parent1" refType="w" fact="0.3001"/>
              <dgm:constr type="h" for="ch" forName="Parent1" refType="h" fact="0.3799"/>
              <dgm:constr type="r" for="ch" forName="Accent2" refType="w" fact="0.4502"/>
              <dgm:constr type="t" for="ch" forName="Accent2" refType="h" fact="0.1072"/>
              <dgm:constr type="w" for="ch" forName="Accent2" refType="w" fact="0.4502"/>
              <dgm:constr type="h" for="ch" forName="Accent2" refType="h" fact="0.5699"/>
              <dgm:constr type="r" for="ch" forName="ParentBackground2" refType="w" fact="0.4352"/>
              <dgm:constr type="t" for="ch" forName="ParentBackground2" refType="h" fact="0.1262"/>
              <dgm:constr type="w" for="ch" forName="ParentBackground2" refType="w" fact="0.4201"/>
              <dgm:constr type="h" for="ch" forName="ParentBackground2" refType="h" fact="0.5319"/>
              <dgm:constr type="r" for="ch" forName="Child2" refType="w" fact="0.4352"/>
              <dgm:constr type="t" for="ch" forName="Child2" refType="h" fact="0.6876"/>
              <dgm:constr type="w" for="ch" forName="Child2" refType="w" fact="0.4201"/>
              <dgm:constr type="h" for="ch" forName="Child2" refType="h" fact="0.3124"/>
              <dgm:constr type="r" for="ch" forName="Accent1" refType="w" fact="1.0086"/>
              <dgm:constr type="t" for="ch" forName="Accent1" refType="h" fact="-0.0109"/>
              <dgm:constr type="w" for="ch" forName="Accent1" refType="w" fact="0.6367"/>
              <dgm:constr type="h" for="ch" forName="Accent1" refType="h" fact="0.806"/>
              <dgm:constr type="r" for="ch" forName="ParentBackground1" refType="w" fact="0.9003"/>
              <dgm:constr type="t" for="ch" forName="ParentBackground1" refType="h" fact="0.1262"/>
              <dgm:constr type="w" for="ch" forName="ParentBackground1" refType="w" fact="0.4201"/>
              <dgm:constr type="h" for="ch" forName="ParentBackground1" refType="h" fact="0.5319"/>
              <dgm:constr type="r" for="ch" forName="Child1" refType="w" fact="0.9003"/>
              <dgm:constr type="t" for="ch" forName="Child1" refType="h" fact="0.6876"/>
              <dgm:constr type="w" for="ch" forName="Child1" refType="w" fact="0.4201"/>
              <dgm:constr type="h" for="ch" forName="Child1" refType="h" fact="0.3124"/>
            </dgm:constrLst>
          </dgm:if>
          <dgm:if name="Name19"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r" for="ch" forName="Parent3" refType="w" fact="0.256"/>
              <dgm:constr type="t" for="ch" forName="Parent3" refType="h" fact="0.2022"/>
              <dgm:constr type="w" for="ch" forName="Parent3" refType="w" fact="0.2048"/>
              <dgm:constr type="h" for="ch" forName="Parent3" refType="h" fact="0.3799"/>
              <dgm:constr type="r" for="ch" forName="Parent2" refType="w" fact="0.5735"/>
              <dgm:constr type="t" for="ch" forName="Parent2" refType="h" fact="0.2022"/>
              <dgm:constr type="w" for="ch" forName="Parent2" refType="w" fact="0.2048"/>
              <dgm:constr type="h" for="ch" forName="Parent2" refType="h" fact="0.3799"/>
              <dgm:constr type="r" for="ch" forName="Parent1" refType="w" fact="0.891"/>
              <dgm:constr type="t" for="ch" forName="Parent1" refType="h" fact="0.2022"/>
              <dgm:constr type="w" for="ch" forName="Parent1" refType="w" fact="0.2048"/>
              <dgm:constr type="h" for="ch" forName="Parent1" refType="h" fact="0.3799"/>
              <dgm:constr type="r" for="ch" forName="Accent3" refType="w" fact="0.3072"/>
              <dgm:constr type="t" for="ch" forName="Accent3" refType="h" fact="0.1072"/>
              <dgm:constr type="w" for="ch" forName="Accent3" refType="w" fact="0.3072"/>
              <dgm:constr type="h" for="ch" forName="Accent3" refType="h" fact="0.5699"/>
              <dgm:constr type="r" for="ch" forName="ParentBackground3" refType="w" fact="0.297"/>
              <dgm:constr type="t" for="ch" forName="ParentBackground3" refType="h" fact="0.1262"/>
              <dgm:constr type="w" for="ch" forName="ParentBackground3" refType="w" fact="0.2868"/>
              <dgm:constr type="h" for="ch" forName="ParentBackground3" refType="h" fact="0.5319"/>
              <dgm:constr type="r" for="ch" forName="Child3" refType="w" fact="0.297"/>
              <dgm:constr type="t" for="ch" forName="Child3" refType="h" fact="0.6876"/>
              <dgm:constr type="w" for="ch" forName="Child3" refType="w" fact="0.2868"/>
              <dgm:constr type="h" for="ch" forName="Child3" refType="h" fact="0.3124"/>
              <dgm:constr type="r" for="ch" forName="Accent2" refType="w" fact="0.6878"/>
              <dgm:constr type="t" for="ch" forName="Accent2" refType="h" fact="-0.0109"/>
              <dgm:constr type="w" for="ch" forName="Accent2" refType="w" fact="0.4334"/>
              <dgm:constr type="h" for="ch" forName="Accent2" refType="h" fact="0.806"/>
              <dgm:constr type="r" for="ch" forName="ParentBackground2" refType="w" fact="0.6145"/>
              <dgm:constr type="t" for="ch" forName="ParentBackground2" refType="h" fact="0.1262"/>
              <dgm:constr type="w" for="ch" forName="ParentBackground2" refType="w" fact="0.2868"/>
              <dgm:constr type="h" for="ch" forName="ParentBackground2" refType="h" fact="0.5319"/>
              <dgm:constr type="r" for="ch" forName="Child2" refType="w" fact="0.6145"/>
              <dgm:constr type="t" for="ch" forName="Child2" refType="h" fact="0.6876"/>
              <dgm:constr type="w" for="ch" forName="Child2" refType="w" fact="0.2868"/>
              <dgm:constr type="h" for="ch" forName="Child2" refType="h" fact="0.3124"/>
              <dgm:constr type="r" for="ch" forName="Accent1" refType="w" fact="1.0053"/>
              <dgm:constr type="t" for="ch" forName="Accent1" refType="h" fact="-0.0109"/>
              <dgm:constr type="w" for="ch" forName="Accent1" refType="w" fact="0.4334"/>
              <dgm:constr type="h" for="ch" forName="Accent1" refType="h" fact="0.806"/>
              <dgm:constr type="r" for="ch" forName="ParentBackground1" refType="w" fact="0.932"/>
              <dgm:constr type="t" for="ch" forName="ParentBackground1" refType="h" fact="0.1262"/>
              <dgm:constr type="w" for="ch" forName="ParentBackground1" refType="w" fact="0.2868"/>
              <dgm:constr type="h" for="ch" forName="ParentBackground1" refType="h" fact="0.5319"/>
              <dgm:constr type="r" for="ch" forName="Child1" refType="w" fact="0.932"/>
              <dgm:constr type="t" for="ch" forName="Child1" refType="h" fact="0.6876"/>
              <dgm:constr type="w" for="ch" forName="Child1" refType="w" fact="0.2868"/>
              <dgm:constr type="h" for="ch" forName="Child1" refType="h" fact="0.3124"/>
            </dgm:constrLst>
          </dgm:if>
          <dgm:if name="Name20"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r" for="ch" forName="Parent4" refType="w" fact="0.1943"/>
              <dgm:constr type="t" for="ch" forName="Parent4" refType="h" fact="0.2022"/>
              <dgm:constr type="w" for="ch" forName="Parent4" refType="w" fact="0.1555"/>
              <dgm:constr type="h" for="ch" forName="Parent4" refType="h" fact="0.3799"/>
              <dgm:constr type="r" for="ch" forName="Parent3" refType="w" fact="0.4353"/>
              <dgm:constr type="t" for="ch" forName="Parent3" refType="h" fact="0.2022"/>
              <dgm:constr type="w" for="ch" forName="Parent3" refType="w" fact="0.1555"/>
              <dgm:constr type="h" for="ch" forName="Parent3" refType="h" fact="0.3799"/>
              <dgm:constr type="r" for="ch" forName="Parent2" refType="w" fact="0.6763"/>
              <dgm:constr type="t" for="ch" forName="Parent2" refType="h" fact="0.2022"/>
              <dgm:constr type="w" for="ch" forName="Parent2" refType="w" fact="0.1555"/>
              <dgm:constr type="h" for="ch" forName="Parent2" refType="h" fact="0.3799"/>
              <dgm:constr type="r" for="ch" forName="Parent1" refType="w" fact="0.9173"/>
              <dgm:constr type="t" for="ch" forName="Parent1" refType="h" fact="0.2022"/>
              <dgm:constr type="w" for="ch" forName="Parent1" refType="w" fact="0.1555"/>
              <dgm:constr type="h" for="ch" forName="Parent1" refType="h" fact="0.3799"/>
              <dgm:constr type="r" for="ch" forName="Accent4" refType="w" fact="0.2332"/>
              <dgm:constr type="t" for="ch" forName="Accent4" refType="h" fact="0.1072"/>
              <dgm:constr type="w" for="ch" forName="Accent4" refType="w" fact="0.2332"/>
              <dgm:constr type="h" for="ch" forName="Accent4" refType="h" fact="0.5699"/>
              <dgm:constr type="r" for="ch" forName="ParentBackground4" refType="w" fact="0.2254"/>
              <dgm:constr type="t" for="ch" forName="ParentBackground4" refType="h" fact="0.1262"/>
              <dgm:constr type="w" for="ch" forName="ParentBackground4" refType="w" fact="0.2177"/>
              <dgm:constr type="h" for="ch" forName="ParentBackground4" refType="h" fact="0.5319"/>
              <dgm:constr type="r" for="ch" forName="Child4" refType="w" fact="0.2254"/>
              <dgm:constr type="t" for="ch" forName="Child4" refType="h" fact="0.6876"/>
              <dgm:constr type="w" for="ch" forName="Child4" refType="w" fact="0.2177"/>
              <dgm:constr type="h" for="ch" forName="Child4" refType="h" fact="0.3124"/>
              <dgm:constr type="r" for="ch" forName="Accent3" refType="w" fact="0.5235"/>
              <dgm:constr type="t" for="ch" forName="Accent3" refType="h" fact="-0.0109"/>
              <dgm:constr type="w" for="ch" forName="Accent3" refType="w" fact="0.3298"/>
              <dgm:constr type="h" for="ch" forName="Accent3" refType="h" fact="0.806"/>
              <dgm:constr type="r" for="ch" forName="ParentBackground3" refType="w" fact="0.4664"/>
              <dgm:constr type="t" for="ch" forName="ParentBackground3" refType="h" fact="0.1262"/>
              <dgm:constr type="w" for="ch" forName="ParentBackground3" refType="w" fact="0.2177"/>
              <dgm:constr type="h" for="ch" forName="ParentBackground3" refType="h" fact="0.5319"/>
              <dgm:constr type="r" for="ch" forName="Child3" refType="w" fact="0.4664"/>
              <dgm:constr type="t" for="ch" forName="Child3" refType="h" fact="0.6876"/>
              <dgm:constr type="w" for="ch" forName="Child3" refType="w" fact="0.2177"/>
              <dgm:constr type="h" for="ch" forName="Child3" refType="h" fact="0.3124"/>
              <dgm:constr type="r" for="ch" forName="Accent2" refType="w" fact="0.7635"/>
              <dgm:constr type="t" for="ch" forName="Accent2" refType="h" fact="-0.0109"/>
              <dgm:constr type="w" for="ch" forName="Accent2" refType="w" fact="0.3298"/>
              <dgm:constr type="h" for="ch" forName="Accent2" refType="h" fact="0.806"/>
              <dgm:constr type="r" for="ch" forName="ParentBackground2" refType="w" fact="0.7074"/>
              <dgm:constr type="t" for="ch" forName="ParentBackground2" refType="h" fact="0.1262"/>
              <dgm:constr type="w" for="ch" forName="ParentBackground2" refType="w" fact="0.2177"/>
              <dgm:constr type="h" for="ch" forName="ParentBackground2" refType="h" fact="0.5319"/>
              <dgm:constr type="r" for="ch" forName="Child2" refType="w" fact="0.7074"/>
              <dgm:constr type="t" for="ch" forName="Child2" refType="h" fact="0.6876"/>
              <dgm:constr type="w" for="ch" forName="Child2" refType="w" fact="0.2177"/>
              <dgm:constr type="h" for="ch" forName="Child2" refType="h" fact="0.3124"/>
              <dgm:constr type="r" for="ch" forName="Accent1" refType="w" fact="1.0045"/>
              <dgm:constr type="t" for="ch" forName="Accent1" refType="h" fact="-0.0109"/>
              <dgm:constr type="w" for="ch" forName="Accent1" refType="w" fact="0.3298"/>
              <dgm:constr type="h" for="ch" forName="Accent1" refType="h" fact="0.806"/>
              <dgm:constr type="r" for="ch" forName="ParentBackground1" refType="w" fact="0.9484"/>
              <dgm:constr type="t" for="ch" forName="ParentBackground1" refType="h" fact="0.1262"/>
              <dgm:constr type="w" for="ch" forName="ParentBackground1" refType="w" fact="0.2177"/>
              <dgm:constr type="h" for="ch" forName="ParentBackground1" refType="h" fact="0.5319"/>
              <dgm:constr type="r" for="ch" forName="Child1" refType="w" fact="0.9484"/>
              <dgm:constr type="t" for="ch" forName="Child1" refType="h" fact="0.6876"/>
              <dgm:constr type="w" for="ch" forName="Child1" refType="w" fact="0.2177"/>
              <dgm:constr type="h" for="ch" forName="Child1" refType="h" fact="0.3124"/>
            </dgm:constrLst>
          </dgm:if>
          <dgm:if name="Name21"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r" for="ch" forName="Parent5" refType="w" fact="0.1566"/>
              <dgm:constr type="t" for="ch" forName="Parent5" refType="h" fact="0.2022"/>
              <dgm:constr type="w" for="ch" forName="Parent5" refType="w" fact="0.1253"/>
              <dgm:constr type="h" for="ch" forName="Parent5" refType="h" fact="0.3799"/>
              <dgm:constr type="r" for="ch" forName="Parent4" refType="w" fact="0.3508"/>
              <dgm:constr type="t" for="ch" forName="Parent4" refType="h" fact="0.2022"/>
              <dgm:constr type="w" for="ch" forName="Parent4" refType="w" fact="0.1253"/>
              <dgm:constr type="h" for="ch" forName="Parent4" refType="h" fact="0.3799"/>
              <dgm:constr type="r" for="ch" forName="Parent3" refType="w" fact="0.545"/>
              <dgm:constr type="t" for="ch" forName="Parent3" refType="h" fact="0.2022"/>
              <dgm:constr type="w" for="ch" forName="Parent3" refType="w" fact="0.1253"/>
              <dgm:constr type="h" for="ch" forName="Parent3" refType="h" fact="0.3799"/>
              <dgm:constr type="r" for="ch" forName="Parent2" refType="w" fact="0.7391"/>
              <dgm:constr type="t" for="ch" forName="Parent2" refType="h" fact="0.2022"/>
              <dgm:constr type="w" for="ch" forName="Parent2" refType="w" fact="0.1253"/>
              <dgm:constr type="h" for="ch" forName="Parent2" refType="h" fact="0.3799"/>
              <dgm:constr type="r" for="ch" forName="Parent1" refType="w" fact="0.9333"/>
              <dgm:constr type="t" for="ch" forName="Parent1" refType="h" fact="0.2022"/>
              <dgm:constr type="w" for="ch" forName="Parent1" refType="w" fact="0.1253"/>
              <dgm:constr type="h" for="ch" forName="Parent1" refType="h" fact="0.3799"/>
              <dgm:constr type="r" for="ch" forName="Accent5" refType="w" fact="0.1879"/>
              <dgm:constr type="t" for="ch" forName="Accent5" refType="h" fact="0.1072"/>
              <dgm:constr type="w" for="ch" forName="Accent5" refType="w" fact="0.1879"/>
              <dgm:constr type="h" for="ch" forName="Accent5" refType="h" fact="0.5699"/>
              <dgm:constr type="r" for="ch" forName="ParentBackground5" refType="w" fact="0.1817"/>
              <dgm:constr type="t" for="ch" forName="ParentBackground5" refType="h" fact="0.1262"/>
              <dgm:constr type="w" for="ch" forName="ParentBackground5" refType="w" fact="0.1754"/>
              <dgm:constr type="h" for="ch" forName="ParentBackground5" refType="h" fact="0.5319"/>
              <dgm:constr type="r" for="ch" forName="Child5" refType="w" fact="0.1817"/>
              <dgm:constr type="t" for="ch" forName="Child5" refType="h" fact="0.6876"/>
              <dgm:constr type="w" for="ch" forName="Child5" refType="w" fact="0.1754"/>
              <dgm:constr type="h" for="ch" forName="Child5" refType="h" fact="0.3124"/>
              <dgm:constr type="r" for="ch" forName="Accent4" refType="w" fact="0.4211"/>
              <dgm:constr type="t" for="ch" forName="Accent4" refType="h" fact="-0.0109"/>
              <dgm:constr type="w" for="ch" forName="Accent4" refType="w" fact="0.2657"/>
              <dgm:constr type="h" for="ch" forName="Accent4" refType="h" fact="0.806"/>
              <dgm:constr type="r" for="ch" forName="ParentBackground4" refType="w" fact="0.3758"/>
              <dgm:constr type="t" for="ch" forName="ParentBackground4" refType="h" fact="0.1262"/>
              <dgm:constr type="w" for="ch" forName="ParentBackground4" refType="w" fact="0.1754"/>
              <dgm:constr type="h" for="ch" forName="ParentBackground4" refType="h" fact="0.5319"/>
              <dgm:constr type="r" for="ch" forName="Child4" refType="w" fact="0.3758"/>
              <dgm:constr type="t" for="ch" forName="Child4" refType="h" fact="0.6876"/>
              <dgm:constr type="w" for="ch" forName="Child4" refType="w" fact="0.1754"/>
              <dgm:constr type="h" for="ch" forName="Child4" refType="h" fact="0.3124"/>
              <dgm:constr type="r" for="ch" forName="Accent3" refType="w" fact="0.6152"/>
              <dgm:constr type="t" for="ch" forName="Accent3" refType="h" fact="-0.0109"/>
              <dgm:constr type="w" for="ch" forName="Accent3" refType="w" fact="0.2657"/>
              <dgm:constr type="h" for="ch" forName="Accent3" refType="h" fact="0.806"/>
              <dgm:constr type="r" for="ch" forName="ParentBackground3" refType="w" fact="0.57"/>
              <dgm:constr type="t" for="ch" forName="ParentBackground3" refType="h" fact="0.1262"/>
              <dgm:constr type="w" for="ch" forName="ParentBackground3" refType="w" fact="0.1754"/>
              <dgm:constr type="h" for="ch" forName="ParentBackground3" refType="h" fact="0.5319"/>
              <dgm:constr type="r" for="ch" forName="Child3" refType="w" fact="0.57"/>
              <dgm:constr type="t" for="ch" forName="Child3" refType="h" fact="0.6876"/>
              <dgm:constr type="w" for="ch" forName="Child3" refType="w" fact="0.1754"/>
              <dgm:constr type="h" for="ch" forName="Child3" refType="h" fact="0.3124"/>
              <dgm:constr type="r" for="ch" forName="Accent2" refType="w" fact="0.8094"/>
              <dgm:constr type="t" for="ch" forName="Accent2" refType="h" fact="-0.0109"/>
              <dgm:constr type="w" for="ch" forName="Accent2" refType="w" fact="0.2657"/>
              <dgm:constr type="h" for="ch" forName="Accent2" refType="h" fact="0.806"/>
              <dgm:constr type="r" for="ch" forName="ParentBackground2" refType="w" fact="0.7642"/>
              <dgm:constr type="t" for="ch" forName="ParentBackground2" refType="h" fact="0.1262"/>
              <dgm:constr type="w" for="ch" forName="ParentBackground2" refType="w" fact="0.1754"/>
              <dgm:constr type="h" for="ch" forName="ParentBackground2" refType="h" fact="0.5319"/>
              <dgm:constr type="r" for="ch" forName="Child2" refType="w" fact="0.7642"/>
              <dgm:constr type="t" for="ch" forName="Child2" refType="h" fact="0.6876"/>
              <dgm:constr type="w" for="ch" forName="Child2" refType="w" fact="0.1754"/>
              <dgm:constr type="h" for="ch" forName="Child2" refType="h" fact="0.3124"/>
              <dgm:constr type="r" for="ch" forName="Accent1" refType="w" fact="1.0036"/>
              <dgm:constr type="t" for="ch" forName="Accent1" refType="h" fact="-0.0109"/>
              <dgm:constr type="w" for="ch" forName="Accent1" refType="w" fact="0.2657"/>
              <dgm:constr type="h" for="ch" forName="Accent1" refType="h" fact="0.806"/>
              <dgm:constr type="r" for="ch" forName="ParentBackground1" refType="w" fact="0.9584"/>
              <dgm:constr type="t" for="ch" forName="ParentBackground1" refType="h" fact="0.1262"/>
              <dgm:constr type="w" for="ch" forName="ParentBackground1" refType="w" fact="0.1754"/>
              <dgm:constr type="h" for="ch" forName="ParentBackground1" refType="h" fact="0.5319"/>
              <dgm:constr type="r" for="ch" forName="Child1" refType="w" fact="0.9584"/>
              <dgm:constr type="t" for="ch" forName="Child1" refType="h" fact="0.6876"/>
              <dgm:constr type="w" for="ch" forName="Child1" refType="w" fact="0.1754"/>
              <dgm:constr type="h" for="ch" forName="Child1" refType="h" fact="0.3124"/>
            </dgm:constrLst>
          </dgm:if>
          <dgm:if name="Name22"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r" for="ch" forName="Parent6" refType="w" fact="0.1311"/>
              <dgm:constr type="t" for="ch" forName="Parent6" refType="h" fact="0.2022"/>
              <dgm:constr type="w" for="ch" forName="Parent6" refType="w" fact="0.1049"/>
              <dgm:constr type="h" for="ch" forName="Parent6" refType="h" fact="0.3799"/>
              <dgm:constr type="r" for="ch" forName="Parent5" refType="w" fact="0.2937"/>
              <dgm:constr type="t" for="ch" forName="Parent5" refType="h" fact="0.2022"/>
              <dgm:constr type="w" for="ch" forName="Parent5" refType="w" fact="0.1049"/>
              <dgm:constr type="h" for="ch" forName="Parent5" refType="h" fact="0.3799"/>
              <dgm:constr type="r" for="ch" forName="Parent4" refType="w" fact="0.4563"/>
              <dgm:constr type="t" for="ch" forName="Parent4" refType="h" fact="0.2022"/>
              <dgm:constr type="w" for="ch" forName="Parent4" refType="w" fact="0.1049"/>
              <dgm:constr type="h" for="ch" forName="Parent4" refType="h" fact="0.3799"/>
              <dgm:constr type="r" for="ch" forName="Parent3" refType="w" fact="0.619"/>
              <dgm:constr type="t" for="ch" forName="Parent3" refType="h" fact="0.2022"/>
              <dgm:constr type="w" for="ch" forName="Parent3" refType="w" fact="0.1049"/>
              <dgm:constr type="h" for="ch" forName="Parent3" refType="h" fact="0.3799"/>
              <dgm:constr type="r" for="ch" forName="Parent2" refType="w" fact="0.7816"/>
              <dgm:constr type="t" for="ch" forName="Parent2" refType="h" fact="0.2022"/>
              <dgm:constr type="w" for="ch" forName="Parent2" refType="w" fact="0.1049"/>
              <dgm:constr type="h" for="ch" forName="Parent2" refType="h" fact="0.3799"/>
              <dgm:constr type="r" for="ch" forName="Parent1" refType="w" fact="0.9442"/>
              <dgm:constr type="t" for="ch" forName="Parent1" refType="h" fact="0.2022"/>
              <dgm:constr type="w" for="ch" forName="Parent1" refType="w" fact="0.1049"/>
              <dgm:constr type="h" for="ch" forName="Parent1" refType="h" fact="0.3799"/>
              <dgm:constr type="r" for="ch" forName="Accent6" refType="w" fact="0.1574"/>
              <dgm:constr type="t" for="ch" forName="Accent6" refType="h" fact="0.1072"/>
              <dgm:constr type="w" for="ch" forName="Accent6" refType="w" fact="0.1574"/>
              <dgm:constr type="h" for="ch" forName="Accent6" refType="h" fact="0.5699"/>
              <dgm:constr type="r" for="ch" forName="ParentBackground6" refType="w" fact="0.1521"/>
              <dgm:constr type="t" for="ch" forName="ParentBackground6" refType="h" fact="0.1262"/>
              <dgm:constr type="w" for="ch" forName="ParentBackground6" refType="w" fact="0.1469"/>
              <dgm:constr type="h" for="ch" forName="ParentBackground6" refType="h" fact="0.5319"/>
              <dgm:constr type="r" for="ch" forName="Child6" refType="w" fact="0.1521"/>
              <dgm:constr type="t" for="ch" forName="Child6" refType="h" fact="0.6876"/>
              <dgm:constr type="w" for="ch" forName="Child6" refType="w" fact="0.1469"/>
              <dgm:constr type="h" for="ch" forName="Child6" refType="h" fact="0.3124"/>
              <dgm:constr type="r" for="ch" forName="Accent5" refType="w" fact="0.3526"/>
              <dgm:constr type="t" for="ch" forName="Accent5" refType="h" fact="-0.0109"/>
              <dgm:constr type="w" for="ch" forName="Accent5" refType="w" fact="0.2226"/>
              <dgm:constr type="h" for="ch" forName="Accent5" refType="h" fact="0.806"/>
              <dgm:constr type="r" for="ch" forName="ParentBackground5" refType="w" fact="0.3147"/>
              <dgm:constr type="t" for="ch" forName="ParentBackground5" refType="h" fact="0.1262"/>
              <dgm:constr type="w" for="ch" forName="ParentBackground5" refType="w" fact="0.1469"/>
              <dgm:constr type="h" for="ch" forName="ParentBackground5" refType="h" fact="0.5319"/>
              <dgm:constr type="r" for="ch" forName="Child5" refType="w" fact="0.3147"/>
              <dgm:constr type="t" for="ch" forName="Child5" refType="h" fact="0.6876"/>
              <dgm:constr type="w" for="ch" forName="Child5" refType="w" fact="0.1469"/>
              <dgm:constr type="h" for="ch" forName="Child5" refType="h" fact="0.3124"/>
              <dgm:constr type="r" for="ch" forName="Accent4" refType="w" fact="0.5152"/>
              <dgm:constr type="t" for="ch" forName="Accent4" refType="h" fact="-0.0109"/>
              <dgm:constr type="w" for="ch" forName="Accent4" refType="w" fact="0.2226"/>
              <dgm:constr type="h" for="ch" forName="Accent4" refType="h" fact="0.806"/>
              <dgm:constr type="r" for="ch" forName="ParentBackground4" refType="w" fact="0.4773"/>
              <dgm:constr type="t" for="ch" forName="ParentBackground4" refType="h" fact="0.1262"/>
              <dgm:constr type="w" for="ch" forName="ParentBackground4" refType="w" fact="0.1469"/>
              <dgm:constr type="h" for="ch" forName="ParentBackground4" refType="h" fact="0.5319"/>
              <dgm:constr type="r" for="ch" forName="Child4" refType="w" fact="0.4773"/>
              <dgm:constr type="t" for="ch" forName="Child4" refType="h" fact="0.6876"/>
              <dgm:constr type="w" for="ch" forName="Child4" refType="w" fact="0.1469"/>
              <dgm:constr type="h" for="ch" forName="Child4" refType="h" fact="0.3124"/>
              <dgm:constr type="r" for="ch" forName="Accent3" refType="w" fact="0.6778"/>
              <dgm:constr type="t" for="ch" forName="Accent3" refType="h" fact="-0.0109"/>
              <dgm:constr type="w" for="ch" forName="Accent3" refType="w" fact="0.2226"/>
              <dgm:constr type="h" for="ch" forName="Accent3" refType="h" fact="0.806"/>
              <dgm:constr type="r" for="ch" forName="ParentBackground3" refType="w" fact="0.6399"/>
              <dgm:constr type="t" for="ch" forName="ParentBackground3" refType="h" fact="0.1262"/>
              <dgm:constr type="w" for="ch" forName="ParentBackground3" refType="w" fact="0.1469"/>
              <dgm:constr type="h" for="ch" forName="ParentBackground3" refType="h" fact="0.5319"/>
              <dgm:constr type="r" for="ch" forName="Child3" refType="w" fact="0.6399"/>
              <dgm:constr type="t" for="ch" forName="Child3" refType="h" fact="0.6876"/>
              <dgm:constr type="w" for="ch" forName="Child3" refType="w" fact="0.1469"/>
              <dgm:constr type="h" for="ch" forName="Child3" refType="h" fact="0.3124"/>
              <dgm:constr type="r" for="ch" forName="Accent2" refType="w" fact="0.8404"/>
              <dgm:constr type="t" for="ch" forName="Accent2" refType="h" fact="-0.0109"/>
              <dgm:constr type="w" for="ch" forName="Accent2" refType="w" fact="0.2226"/>
              <dgm:constr type="h" for="ch" forName="Accent2" refType="h" fact="0.806"/>
              <dgm:constr type="r" for="ch" forName="ParentBackground2" refType="w" fact="0.8025"/>
              <dgm:constr type="t" for="ch" forName="ParentBackground2" refType="h" fact="0.1262"/>
              <dgm:constr type="w" for="ch" forName="ParentBackground2" refType="w" fact="0.1469"/>
              <dgm:constr type="h" for="ch" forName="ParentBackground2" refType="h" fact="0.5319"/>
              <dgm:constr type="r" for="ch" forName="Child2" refType="w" fact="0.8025"/>
              <dgm:constr type="t" for="ch" forName="Child2" refType="h" fact="0.6876"/>
              <dgm:constr type="w" for="ch" forName="Child2" refType="w" fact="0.1469"/>
              <dgm:constr type="h" for="ch" forName="Child2" refType="h" fact="0.3124"/>
              <dgm:constr type="r" for="ch" forName="Accent1" refType="w" fact="1.003"/>
              <dgm:constr type="t" for="ch" forName="Accent1" refType="h" fact="-0.0109"/>
              <dgm:constr type="w" for="ch" forName="Accent1" refType="w" fact="0.2226"/>
              <dgm:constr type="h" for="ch" forName="Accent1" refType="h" fact="0.806"/>
              <dgm:constr type="r" for="ch" forName="ParentBackground1" refType="w" fact="0.9652"/>
              <dgm:constr type="t" for="ch" forName="ParentBackground1" refType="h" fact="0.1262"/>
              <dgm:constr type="w" for="ch" forName="ParentBackground1" refType="w" fact="0.1469"/>
              <dgm:constr type="h" for="ch" forName="ParentBackground1" refType="h" fact="0.5319"/>
              <dgm:constr type="r" for="ch" forName="Child1" refType="w" fact="0.9652"/>
              <dgm:constr type="t" for="ch" forName="Child1" refType="h" fact="0.6876"/>
              <dgm:constr type="w" for="ch" forName="Child1" refType="w" fact="0.1469"/>
              <dgm:constr type="h" for="ch" forName="Child1" refType="h" fact="0.3124"/>
            </dgm:constrLst>
          </dgm:if>
          <dgm:if name="Name23"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r" for="ch" forName="Parent7" refType="w" fact="0.1128"/>
              <dgm:constr type="t" for="ch" forName="Parent7" refType="h" fact="0.2022"/>
              <dgm:constr type="w" for="ch" forName="Parent7" refType="w" fact="0.0902"/>
              <dgm:constr type="h" for="ch" forName="Parent7" refType="h" fact="0.3799"/>
              <dgm:constr type="r" for="ch" forName="Parent6" refType="w" fact="0.2527"/>
              <dgm:constr type="t" for="ch" forName="Parent6" refType="h" fact="0.2022"/>
              <dgm:constr type="w" for="ch" forName="Parent6" refType="w" fact="0.0902"/>
              <dgm:constr type="h" for="ch" forName="Parent6" refType="h" fact="0.3799"/>
              <dgm:constr type="r" for="ch" forName="Parent5" refType="w" fact="0.3925"/>
              <dgm:constr type="t" for="ch" forName="Parent5" refType="h" fact="0.2022"/>
              <dgm:constr type="w" for="ch" forName="Parent5" refType="w" fact="0.0902"/>
              <dgm:constr type="h" for="ch" forName="Parent5" refType="h" fact="0.3799"/>
              <dgm:constr type="r" for="ch" forName="Parent4" refType="w" fact="0.5324"/>
              <dgm:constr type="t" for="ch" forName="Parent4" refType="h" fact="0.2022"/>
              <dgm:constr type="w" for="ch" forName="Parent4" refType="w" fact="0.0902"/>
              <dgm:constr type="h" for="ch" forName="Parent4" refType="h" fact="0.3799"/>
              <dgm:constr type="r" for="ch" forName="Parent3" refType="w" fact="0.6723"/>
              <dgm:constr type="t" for="ch" forName="Parent3" refType="h" fact="0.2022"/>
              <dgm:constr type="w" for="ch" forName="Parent3" refType="w" fact="0.0902"/>
              <dgm:constr type="h" for="ch" forName="Parent3" refType="h" fact="0.3799"/>
              <dgm:constr type="r" for="ch" forName="Parent2" refType="w" fact="0.8121"/>
              <dgm:constr type="t" for="ch" forName="Parent2" refType="h" fact="0.2022"/>
              <dgm:constr type="w" for="ch" forName="Parent2" refType="w" fact="0.0902"/>
              <dgm:constr type="h" for="ch" forName="Parent2" refType="h" fact="0.3799"/>
              <dgm:constr type="r" for="ch" forName="Parent1" refType="w" fact="0.952"/>
              <dgm:constr type="t" for="ch" forName="Parent1" refType="h" fact="0.2022"/>
              <dgm:constr type="w" for="ch" forName="Parent1" refType="w" fact="0.0902"/>
              <dgm:constr type="h" for="ch" forName="Parent1" refType="h" fact="0.3799"/>
              <dgm:constr type="r" for="ch" forName="Accent7" refType="w" fact="0.1354"/>
              <dgm:constr type="t" for="ch" forName="Accent7" refType="h" fact="0.1072"/>
              <dgm:constr type="w" for="ch" forName="Accent7" refType="w" fact="0.1354"/>
              <dgm:constr type="h" for="ch" forName="Accent7" refType="h" fact="0.5699"/>
              <dgm:constr type="r" for="ch" forName="ParentBackground7" refType="w" fact="0.1308"/>
              <dgm:constr type="t" for="ch" forName="ParentBackground7" refType="h" fact="0.1262"/>
              <dgm:constr type="w" for="ch" forName="ParentBackground7" refType="w" fact="0.1263"/>
              <dgm:constr type="h" for="ch" forName="ParentBackground7" refType="h" fact="0.5319"/>
              <dgm:constr type="r" for="ch" forName="Child7" refType="w" fact="0.1308"/>
              <dgm:constr type="t" for="ch" forName="Child7" refType="h" fact="0.6876"/>
              <dgm:constr type="w" for="ch" forName="Child7" refType="w" fact="0.1263"/>
              <dgm:constr type="h" for="ch" forName="Child7" refType="h" fact="0.3124"/>
              <dgm:constr type="r" for="ch" forName="Accent6" refType="w" fact="0.3033"/>
              <dgm:constr type="t" for="ch" forName="Accent6" refType="h" fact="-0.0109"/>
              <dgm:constr type="w" for="ch" forName="Accent6" refType="w" fact="0.1915"/>
              <dgm:constr type="h" for="ch" forName="Accent6" refType="h" fact="0.806"/>
              <dgm:constr type="r" for="ch" forName="ParentBackground6" refType="w" fact="0.2707"/>
              <dgm:constr type="t" for="ch" forName="ParentBackground6" refType="h" fact="0.1262"/>
              <dgm:constr type="w" for="ch" forName="ParentBackground6" refType="w" fact="0.1263"/>
              <dgm:constr type="h" for="ch" forName="ParentBackground6" refType="h" fact="0.5319"/>
              <dgm:constr type="r" for="ch" forName="Child6" refType="w" fact="0.2707"/>
              <dgm:constr type="t" for="ch" forName="Child6" refType="h" fact="0.6876"/>
              <dgm:constr type="w" for="ch" forName="Child6" refType="w" fact="0.1263"/>
              <dgm:constr type="h" for="ch" forName="Child6" refType="h" fact="0.3124"/>
              <dgm:constr type="r" for="ch" forName="Accent5" refType="w" fact="0.4431"/>
              <dgm:constr type="t" for="ch" forName="Accent5" refType="h" fact="-0.0109"/>
              <dgm:constr type="w" for="ch" forName="Accent5" refType="w" fact="0.1915"/>
              <dgm:constr type="h" for="ch" forName="Accent5" refType="h" fact="0.806"/>
              <dgm:constr type="r" for="ch" forName="ParentBackground5" refType="w" fact="0.4106"/>
              <dgm:constr type="t" for="ch" forName="ParentBackground5" refType="h" fact="0.1262"/>
              <dgm:constr type="w" for="ch" forName="ParentBackground5" refType="w" fact="0.1263"/>
              <dgm:constr type="h" for="ch" forName="ParentBackground5" refType="h" fact="0.5319"/>
              <dgm:constr type="r" for="ch" forName="Child5" refType="w" fact="0.4106"/>
              <dgm:constr type="t" for="ch" forName="Child5" refType="h" fact="0.6876"/>
              <dgm:constr type="w" for="ch" forName="Child5" refType="w" fact="0.1263"/>
              <dgm:constr type="h" for="ch" forName="Child5" refType="h" fact="0.3124"/>
              <dgm:constr type="r" for="ch" forName="Accent4" refType="w" fact="0.583"/>
              <dgm:constr type="t" for="ch" forName="Accent4" refType="h" fact="-0.0109"/>
              <dgm:constr type="w" for="ch" forName="Accent4" refType="w" fact="0.1915"/>
              <dgm:constr type="h" for="ch" forName="Accent4" refType="h" fact="0.806"/>
              <dgm:constr type="r" for="ch" forName="ParentBackground4" refType="w" fact="0.5504"/>
              <dgm:constr type="t" for="ch" forName="ParentBackground4" refType="h" fact="0.1262"/>
              <dgm:constr type="w" for="ch" forName="ParentBackground4" refType="w" fact="0.1263"/>
              <dgm:constr type="h" for="ch" forName="ParentBackground4" refType="h" fact="0.5319"/>
              <dgm:constr type="r" for="ch" forName="Child4" refType="w" fact="0.5504"/>
              <dgm:constr type="t" for="ch" forName="Child4" refType="h" fact="0.6876"/>
              <dgm:constr type="w" for="ch" forName="Child4" refType="w" fact="0.1263"/>
              <dgm:constr type="h" for="ch" forName="Child4" refType="h" fact="0.3124"/>
              <dgm:constr type="r" for="ch" forName="Accent3" refType="w" fact="0.7229"/>
              <dgm:constr type="t" for="ch" forName="Accent3" refType="h" fact="-0.0109"/>
              <dgm:constr type="w" for="ch" forName="Accent3" refType="w" fact="0.1915"/>
              <dgm:constr type="h" for="ch" forName="Accent3" refType="h" fact="0.806"/>
              <dgm:constr type="r" for="ch" forName="ParentBackground3" refType="w" fact="0.6903"/>
              <dgm:constr type="t" for="ch" forName="ParentBackground3" refType="h" fact="0.1262"/>
              <dgm:constr type="w" for="ch" forName="ParentBackground3" refType="w" fact="0.1263"/>
              <dgm:constr type="h" for="ch" forName="ParentBackground3" refType="h" fact="0.5319"/>
              <dgm:constr type="r" for="ch" forName="Child3" refType="w" fact="0.6903"/>
              <dgm:constr type="t" for="ch" forName="Child3" refType="h" fact="0.6876"/>
              <dgm:constr type="w" for="ch" forName="Child3" refType="w" fact="0.1263"/>
              <dgm:constr type="h" for="ch" forName="Child3" refType="h" fact="0.3124"/>
              <dgm:constr type="r" for="ch" forName="Accent2" refType="w" fact="0.8627"/>
              <dgm:constr type="t" for="ch" forName="Accent2" refType="h" fact="-0.0109"/>
              <dgm:constr type="w" for="ch" forName="Accent2" refType="w" fact="0.1915"/>
              <dgm:constr type="h" for="ch" forName="Accent2" refType="h" fact="0.806"/>
              <dgm:constr type="r" for="ch" forName="ParentBackground2" refType="w" fact="0.8302"/>
              <dgm:constr type="t" for="ch" forName="ParentBackground2" refType="h" fact="0.1262"/>
              <dgm:constr type="w" for="ch" forName="ParentBackground2" refType="w" fact="0.1263"/>
              <dgm:constr type="h" for="ch" forName="ParentBackground2" refType="h" fact="0.5319"/>
              <dgm:constr type="r" for="ch" forName="Child2" refType="w" fact="0.8302"/>
              <dgm:constr type="t" for="ch" forName="Child2" refType="h" fact="0.6876"/>
              <dgm:constr type="w" for="ch" forName="Child2" refType="w" fact="0.1263"/>
              <dgm:constr type="h" for="ch" forName="Child2" refType="h" fact="0.3124"/>
              <dgm:constr type="r" for="ch" forName="Accent1" refType="w" fact="1.0026"/>
              <dgm:constr type="t" for="ch" forName="Accent1" refType="h" fact="-0.0109"/>
              <dgm:constr type="w" for="ch" forName="Accent1" refType="w" fact="0.1915"/>
              <dgm:constr type="h" for="ch" forName="Accent1" refType="h" fact="0.806"/>
              <dgm:constr type="r" for="ch" forName="ParentBackground1" refType="w" fact="0.97"/>
              <dgm:constr type="t" for="ch" forName="ParentBackground1" refType="h" fact="0.1262"/>
              <dgm:constr type="w" for="ch" forName="ParentBackground1" refType="w" fact="0.1263"/>
              <dgm:constr type="h" for="ch" forName="ParentBackground1" refType="h" fact="0.5319"/>
              <dgm:constr type="r" for="ch" forName="Child1" refType="w" fact="0.97"/>
              <dgm:constr type="t" for="ch" forName="Child1" refType="h" fact="0.6876"/>
              <dgm:constr type="w" for="ch" forName="Child1" refType="w" fact="0.1263"/>
              <dgm:constr type="h" for="ch" forName="Child1" refType="h" fact="0.3124"/>
            </dgm:constrLst>
          </dgm:if>
          <dgm:if name="Name24"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r" for="ch" forName="Parent8" refType="w" fact="0.099"/>
              <dgm:constr type="t" for="ch" forName="Parent8" refType="h" fact="0.2022"/>
              <dgm:constr type="w" for="ch" forName="Parent8" refType="w" fact="0.0792"/>
              <dgm:constr type="h" for="ch" forName="Parent8" refType="h" fact="0.3799"/>
              <dgm:constr type="r" for="ch" forName="Parent7" refType="w" fact="0.2217"/>
              <dgm:constr type="t" for="ch" forName="Parent7" refType="h" fact="0.2022"/>
              <dgm:constr type="w" for="ch" forName="Parent7" refType="w" fact="0.0792"/>
              <dgm:constr type="h" for="ch" forName="Parent7" refType="h" fact="0.3799"/>
              <dgm:constr type="r" for="ch" forName="Parent6" refType="w" fact="0.3444"/>
              <dgm:constr type="t" for="ch" forName="Parent6" refType="h" fact="0.2022"/>
              <dgm:constr type="w" for="ch" forName="Parent6" refType="w" fact="0.0792"/>
              <dgm:constr type="h" for="ch" forName="Parent6" refType="h" fact="0.3799"/>
              <dgm:constr type="r" for="ch" forName="Parent5" refType="w" fact="0.4671"/>
              <dgm:constr type="t" for="ch" forName="Parent5" refType="h" fact="0.2022"/>
              <dgm:constr type="w" for="ch" forName="Parent5" refType="w" fact="0.0792"/>
              <dgm:constr type="h" for="ch" forName="Parent5" refType="h" fact="0.3799"/>
              <dgm:constr type="r" for="ch" forName="Parent4" refType="w" fact="0.5898"/>
              <dgm:constr type="t" for="ch" forName="Parent4" refType="h" fact="0.2022"/>
              <dgm:constr type="w" for="ch" forName="Parent4" refType="w" fact="0.0792"/>
              <dgm:constr type="h" for="ch" forName="Parent4" refType="h" fact="0.3799"/>
              <dgm:constr type="r" for="ch" forName="Parent3" refType="w" fact="0.7125"/>
              <dgm:constr type="t" for="ch" forName="Parent3" refType="h" fact="0.2022"/>
              <dgm:constr type="w" for="ch" forName="Parent3" refType="w" fact="0.0792"/>
              <dgm:constr type="h" for="ch" forName="Parent3" refType="h" fact="0.3799"/>
              <dgm:constr type="r" for="ch" forName="Parent2" refType="w" fact="0.8352"/>
              <dgm:constr type="t" for="ch" forName="Parent2" refType="h" fact="0.2022"/>
              <dgm:constr type="w" for="ch" forName="Parent2" refType="w" fact="0.0792"/>
              <dgm:constr type="h" for="ch" forName="Parent2" refType="h" fact="0.3799"/>
              <dgm:constr type="r" for="ch" forName="Parent1" refType="w" fact="0.9579"/>
              <dgm:constr type="t" for="ch" forName="Parent1" refType="h" fact="0.2022"/>
              <dgm:constr type="w" for="ch" forName="Parent1" refType="w" fact="0.0792"/>
              <dgm:constr type="h" for="ch" forName="Parent1" refType="h" fact="0.3799"/>
              <dgm:constr type="r" for="ch" forName="Accent8" refType="w" fact="0.1187"/>
              <dgm:constr type="t" for="ch" forName="Accent8" refType="h" fact="0.1072"/>
              <dgm:constr type="w" for="ch" forName="Accent8" refType="w" fact="0.1187"/>
              <dgm:constr type="h" for="ch" forName="Accent8" refType="h" fact="0.5699"/>
              <dgm:constr type="r" for="ch" forName="ParentBackground8" refType="w" fact="0.1148"/>
              <dgm:constr type="t" for="ch" forName="ParentBackground8" refType="h" fact="0.1262"/>
              <dgm:constr type="w" for="ch" forName="ParentBackground8" refType="w" fact="0.1108"/>
              <dgm:constr type="h" for="ch" forName="ParentBackground8" refType="h" fact="0.5319"/>
              <dgm:constr type="r" for="ch" forName="Child8" refType="w" fact="0.1148"/>
              <dgm:constr type="t" for="ch" forName="Child8" refType="h" fact="0.6876"/>
              <dgm:constr type="w" for="ch" forName="Child8" refType="w" fact="0.1108"/>
              <dgm:constr type="h" for="ch" forName="Child8" refType="h" fact="0.3124"/>
              <dgm:constr type="r" for="ch" forName="Accent7" refType="w" fact="0.2661"/>
              <dgm:constr type="t" for="ch" forName="Accent7" refType="h" fact="-0.0109"/>
              <dgm:constr type="w" for="ch" forName="Accent7" refType="w" fact="0.1679"/>
              <dgm:constr type="h" for="ch" forName="Accent7" refType="h" fact="0.806"/>
              <dgm:constr type="r" for="ch" forName="ParentBackground7" refType="w" fact="0.2375"/>
              <dgm:constr type="t" for="ch" forName="ParentBackground7" refType="h" fact="0.1262"/>
              <dgm:constr type="w" for="ch" forName="ParentBackground7" refType="w" fact="0.1108"/>
              <dgm:constr type="h" for="ch" forName="ParentBackground7" refType="h" fact="0.5319"/>
              <dgm:constr type="r" for="ch" forName="Child7" refType="w" fact="0.2375"/>
              <dgm:constr type="t" for="ch" forName="Child7" refType="h" fact="0.6876"/>
              <dgm:constr type="w" for="ch" forName="Child7" refType="w" fact="0.1108"/>
              <dgm:constr type="h" for="ch" forName="Child7" refType="h" fact="0.3124"/>
              <dgm:constr type="r" for="ch" forName="Accent6" refType="w" fact="0.3888"/>
              <dgm:constr type="t" for="ch" forName="Accent6" refType="h" fact="-0.0109"/>
              <dgm:constr type="w" for="ch" forName="Accent6" refType="w" fact="0.1679"/>
              <dgm:constr type="h" for="ch" forName="Accent6" refType="h" fact="0.806"/>
              <dgm:constr type="r" for="ch" forName="ParentBackground6" refType="w" fact="0.3602"/>
              <dgm:constr type="t" for="ch" forName="ParentBackground6" refType="h" fact="0.1262"/>
              <dgm:constr type="w" for="ch" forName="ParentBackground6" refType="w" fact="0.1108"/>
              <dgm:constr type="h" for="ch" forName="ParentBackground6" refType="h" fact="0.5319"/>
              <dgm:constr type="r" for="ch" forName="Child6" refType="w" fact="0.3602"/>
              <dgm:constr type="t" for="ch" forName="Child6" refType="h" fact="0.6876"/>
              <dgm:constr type="w" for="ch" forName="Child6" refType="w" fact="0.1108"/>
              <dgm:constr type="h" for="ch" forName="Child6" refType="h" fact="0.3124"/>
              <dgm:constr type="r" for="ch" forName="Accent5" refType="w" fact="0.5115"/>
              <dgm:constr type="t" for="ch" forName="Accent5" refType="h" fact="-0.0109"/>
              <dgm:constr type="w" for="ch" forName="Accent5" refType="w" fact="0.1679"/>
              <dgm:constr type="h" for="ch" forName="Accent5" refType="h" fact="0.806"/>
              <dgm:constr type="r" for="ch" forName="ParentBackground5" refType="w" fact="0.4829"/>
              <dgm:constr type="t" for="ch" forName="ParentBackground5" refType="h" fact="0.1262"/>
              <dgm:constr type="w" for="ch" forName="ParentBackground5" refType="w" fact="0.1108"/>
              <dgm:constr type="h" for="ch" forName="ParentBackground5" refType="h" fact="0.5319"/>
              <dgm:constr type="r" for="ch" forName="Child5" refType="w" fact="0.4829"/>
              <dgm:constr type="t" for="ch" forName="Child5" refType="h" fact="0.6876"/>
              <dgm:constr type="w" for="ch" forName="Child5" refType="w" fact="0.1108"/>
              <dgm:constr type="h" for="ch" forName="Child5" refType="h" fact="0.3124"/>
              <dgm:constr type="r" for="ch" forName="Accent4" refType="w" fact="0.6342"/>
              <dgm:constr type="t" for="ch" forName="Accent4" refType="h" fact="-0.0109"/>
              <dgm:constr type="w" for="ch" forName="Accent4" refType="w" fact="0.1679"/>
              <dgm:constr type="h" for="ch" forName="Accent4" refType="h" fact="0.806"/>
              <dgm:constr type="r" for="ch" forName="ParentBackground4" refType="w" fact="0.6056"/>
              <dgm:constr type="t" for="ch" forName="ParentBackground4" refType="h" fact="0.1262"/>
              <dgm:constr type="w" for="ch" forName="ParentBackground4" refType="w" fact="0.1108"/>
              <dgm:constr type="h" for="ch" forName="ParentBackground4" refType="h" fact="0.5319"/>
              <dgm:constr type="r" for="ch" forName="Child4" refType="w" fact="0.6056"/>
              <dgm:constr type="t" for="ch" forName="Child4" refType="h" fact="0.6876"/>
              <dgm:constr type="w" for="ch" forName="Child4" refType="w" fact="0.1108"/>
              <dgm:constr type="h" for="ch" forName="Child4" refType="h" fact="0.3124"/>
              <dgm:constr type="r" for="ch" forName="Accent3" refType="w" fact="0.7569"/>
              <dgm:constr type="t" for="ch" forName="Accent3" refType="h" fact="-0.0109"/>
              <dgm:constr type="w" for="ch" forName="Accent3" refType="w" fact="0.1679"/>
              <dgm:constr type="h" for="ch" forName="Accent3" refType="h" fact="0.806"/>
              <dgm:constr type="r" for="ch" forName="ParentBackground3" refType="w" fact="0.7283"/>
              <dgm:constr type="t" for="ch" forName="ParentBackground3" refType="h" fact="0.1262"/>
              <dgm:constr type="w" for="ch" forName="ParentBackground3" refType="w" fact="0.1108"/>
              <dgm:constr type="h" for="ch" forName="ParentBackground3" refType="h" fact="0.5319"/>
              <dgm:constr type="r" for="ch" forName="Child3" refType="w" fact="0.7283"/>
              <dgm:constr type="t" for="ch" forName="Child3" refType="h" fact="0.6876"/>
              <dgm:constr type="w" for="ch" forName="Child3" refType="w" fact="0.1108"/>
              <dgm:constr type="h" for="ch" forName="Child3" refType="h" fact="0.3124"/>
              <dgm:constr type="r" for="ch" forName="Accent2" refType="w" fact="0.8796"/>
              <dgm:constr type="t" for="ch" forName="Accent2" refType="h" fact="-0.0109"/>
              <dgm:constr type="w" for="ch" forName="Accent2" refType="w" fact="0.1679"/>
              <dgm:constr type="h" for="ch" forName="Accent2" refType="h" fact="0.806"/>
              <dgm:constr type="r" for="ch" forName="ParentBackground2" refType="w" fact="0.851"/>
              <dgm:constr type="t" for="ch" forName="ParentBackground2" refType="h" fact="0.1262"/>
              <dgm:constr type="w" for="ch" forName="ParentBackground2" refType="w" fact="0.1108"/>
              <dgm:constr type="h" for="ch" forName="ParentBackground2" refType="h" fact="0.5319"/>
              <dgm:constr type="r" for="ch" forName="Child2" refType="w" fact="0.851"/>
              <dgm:constr type="t" for="ch" forName="Child2" refType="h" fact="0.6876"/>
              <dgm:constr type="w" for="ch" forName="Child2" refType="w" fact="0.1108"/>
              <dgm:constr type="h" for="ch" forName="Child2" refType="h" fact="0.3124"/>
              <dgm:constr type="r" for="ch" forName="Accent1" refType="w" fact="1.0023"/>
              <dgm:constr type="t" for="ch" forName="Accent1" refType="h" fact="-0.0109"/>
              <dgm:constr type="w" for="ch" forName="Accent1" refType="w" fact="0.1679"/>
              <dgm:constr type="h" for="ch" forName="Accent1" refType="h" fact="0.806"/>
              <dgm:constr type="r" for="ch" forName="ParentBackground1" refType="w" fact="0.9737"/>
              <dgm:constr type="t" for="ch" forName="ParentBackground1" refType="h" fact="0.1262"/>
              <dgm:constr type="w" for="ch" forName="ParentBackground1" refType="w" fact="0.1108"/>
              <dgm:constr type="h" for="ch" forName="ParentBackground1" refType="h" fact="0.5319"/>
              <dgm:constr type="r" for="ch" forName="Child1" refType="w" fact="0.9737"/>
              <dgm:constr type="t" for="ch" forName="Child1" refType="h" fact="0.6876"/>
              <dgm:constr type="w" for="ch" forName="Child1" refType="w" fact="0.1108"/>
              <dgm:constr type="h" for="ch" forName="Child1" refType="h" fact="0.3124"/>
            </dgm:constrLst>
          </dgm:if>
          <dgm:if name="Name25"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r" for="ch" forName="Parent9" refType="w" fact="0.0881"/>
              <dgm:constr type="t" for="ch" forName="Parent9" refType="h" fact="0.2022"/>
              <dgm:constr type="w" for="ch" forName="Parent9" refType="w" fact="0.0705"/>
              <dgm:constr type="h" for="ch" forName="Parent9" refType="h" fact="0.3799"/>
              <dgm:constr type="r" for="ch" forName="Parent8" refType="w" fact="0.1974"/>
              <dgm:constr type="t" for="ch" forName="Parent8" refType="h" fact="0.2022"/>
              <dgm:constr type="w" for="ch" forName="Parent8" refType="w" fact="0.0705"/>
              <dgm:constr type="h" for="ch" forName="Parent8" refType="h" fact="0.3799"/>
              <dgm:constr type="r" for="ch" forName="Parent7" refType="w" fact="0.3067"/>
              <dgm:constr type="t" for="ch" forName="Parent7" refType="h" fact="0.2022"/>
              <dgm:constr type="w" for="ch" forName="Parent7" refType="w" fact="0.0705"/>
              <dgm:constr type="h" for="ch" forName="Parent7" refType="h" fact="0.3799"/>
              <dgm:constr type="r" for="ch" forName="Parent6" refType="w" fact="0.416"/>
              <dgm:constr type="t" for="ch" forName="Parent6" refType="h" fact="0.2022"/>
              <dgm:constr type="w" for="ch" forName="Parent6" refType="w" fact="0.0705"/>
              <dgm:constr type="h" for="ch" forName="Parent6" refType="h" fact="0.3799"/>
              <dgm:constr type="r" for="ch" forName="Parent5" refType="w" fact="0.5253"/>
              <dgm:constr type="t" for="ch" forName="Parent5" refType="h" fact="0.2022"/>
              <dgm:constr type="w" for="ch" forName="Parent5" refType="w" fact="0.0705"/>
              <dgm:constr type="h" for="ch" forName="Parent5" refType="h" fact="0.3799"/>
              <dgm:constr type="r" for="ch" forName="Parent4" refType="w" fact="0.6346"/>
              <dgm:constr type="t" for="ch" forName="Parent4" refType="h" fact="0.2022"/>
              <dgm:constr type="w" for="ch" forName="Parent4" refType="w" fact="0.0705"/>
              <dgm:constr type="h" for="ch" forName="Parent4" refType="h" fact="0.3799"/>
              <dgm:constr type="r" for="ch" forName="Parent3" refType="w" fact="0.7439"/>
              <dgm:constr type="t" for="ch" forName="Parent3" refType="h" fact="0.2022"/>
              <dgm:constr type="w" for="ch" forName="Parent3" refType="w" fact="0.0705"/>
              <dgm:constr type="h" for="ch" forName="Parent3" refType="h" fact="0.3799"/>
              <dgm:constr type="r" for="ch" forName="Parent2" refType="w" fact="0.8532"/>
              <dgm:constr type="t" for="ch" forName="Parent2" refType="h" fact="0.2022"/>
              <dgm:constr type="w" for="ch" forName="Parent2" refType="w" fact="0.0705"/>
              <dgm:constr type="h" for="ch" forName="Parent2" refType="h" fact="0.3799"/>
              <dgm:constr type="r" for="ch" forName="Parent1" refType="w" fact="0.9625"/>
              <dgm:constr type="t" for="ch" forName="Parent1" refType="h" fact="0.2022"/>
              <dgm:constr type="w" for="ch" forName="Parent1" refType="w" fact="0.0705"/>
              <dgm:constr type="h" for="ch" forName="Parent1" refType="h" fact="0.3799"/>
              <dgm:constr type="r" for="ch" forName="Accent9" refType="w" fact="0.1058"/>
              <dgm:constr type="t" for="ch" forName="Accent9" refType="h" fact="0.1072"/>
              <dgm:constr type="w" for="ch" forName="Accent9" refType="w" fact="0.1058"/>
              <dgm:constr type="h" for="ch" forName="Accent9" refType="h" fact="0.5699"/>
              <dgm:constr type="r" for="ch" forName="ParentBackground9" refType="w" fact="0.1022"/>
              <dgm:constr type="t" for="ch" forName="ParentBackground9" refType="h" fact="0.1262"/>
              <dgm:constr type="w" for="ch" forName="ParentBackground9" refType="w" fact="0.0987"/>
              <dgm:constr type="h" for="ch" forName="ParentBackground9" refType="h" fact="0.5319"/>
              <dgm:constr type="r" for="ch" forName="Child9" refType="w" fact="0.1022"/>
              <dgm:constr type="t" for="ch" forName="Child9" refType="h" fact="0.6876"/>
              <dgm:constr type="w" for="ch" forName="Child9" refType="w" fact="0.0987"/>
              <dgm:constr type="h" for="ch" forName="Child9" refType="h" fact="0.3124"/>
              <dgm:constr type="r" for="ch" forName="Accent8" refType="w" fact="0.237"/>
              <dgm:constr type="t" for="ch" forName="Accent8" refType="h" fact="-0.0109"/>
              <dgm:constr type="w" for="ch" forName="Accent8" refType="w" fact="0.1496"/>
              <dgm:constr type="h" for="ch" forName="Accent8" refType="h" fact="0.806"/>
              <dgm:constr type="r" for="ch" forName="ParentBackground8" refType="w" fact="0.2115"/>
              <dgm:constr type="t" for="ch" forName="ParentBackground8" refType="h" fact="0.1262"/>
              <dgm:constr type="w" for="ch" forName="ParentBackground8" refType="w" fact="0.0987"/>
              <dgm:constr type="h" for="ch" forName="ParentBackground8" refType="h" fact="0.5319"/>
              <dgm:constr type="r" for="ch" forName="Child8" refType="w" fact="0.2115"/>
              <dgm:constr type="t" for="ch" forName="Child8" refType="h" fact="0.6876"/>
              <dgm:constr type="w" for="ch" forName="Child8" refType="w" fact="0.0987"/>
              <dgm:constr type="h" for="ch" forName="Child8" refType="h" fact="0.3124"/>
              <dgm:constr type="r" for="ch" forName="Accent7" refType="w" fact="0.3462"/>
              <dgm:constr type="t" for="ch" forName="Accent7" refType="h" fact="-0.0109"/>
              <dgm:constr type="w" for="ch" forName="Accent7" refType="w" fact="0.1496"/>
              <dgm:constr type="h" for="ch" forName="Accent7" refType="h" fact="0.806"/>
              <dgm:constr type="r" for="ch" forName="ParentBackground7" refType="w" fact="0.3208"/>
              <dgm:constr type="t" for="ch" forName="ParentBackground7" refType="h" fact="0.1262"/>
              <dgm:constr type="w" for="ch" forName="ParentBackground7" refType="w" fact="0.0987"/>
              <dgm:constr type="h" for="ch" forName="ParentBackground7" refType="h" fact="0.5319"/>
              <dgm:constr type="r" for="ch" forName="Child7" refType="w" fact="0.3208"/>
              <dgm:constr type="t" for="ch" forName="Child7" refType="h" fact="0.6876"/>
              <dgm:constr type="w" for="ch" forName="Child7" refType="w" fact="0.0987"/>
              <dgm:constr type="h" for="ch" forName="Child7" refType="h" fact="0.3124"/>
              <dgm:constr type="r" for="ch" forName="Accent6" refType="w" fact="0.4555"/>
              <dgm:constr type="t" for="ch" forName="Accent6" refType="h" fact="-0.0109"/>
              <dgm:constr type="w" for="ch" forName="Accent6" refType="w" fact="0.1496"/>
              <dgm:constr type="h" for="ch" forName="Accent6" refType="h" fact="0.806"/>
              <dgm:constr type="r" for="ch" forName="ParentBackground6" refType="w" fact="0.4301"/>
              <dgm:constr type="t" for="ch" forName="ParentBackground6" refType="h" fact="0.1262"/>
              <dgm:constr type="w" for="ch" forName="ParentBackground6" refType="w" fact="0.0987"/>
              <dgm:constr type="h" for="ch" forName="ParentBackground6" refType="h" fact="0.5319"/>
              <dgm:constr type="r" for="ch" forName="Child6" refType="w" fact="0.4301"/>
              <dgm:constr type="t" for="ch" forName="Child6" refType="h" fact="0.6876"/>
              <dgm:constr type="w" for="ch" forName="Child6" refType="w" fact="0.0987"/>
              <dgm:constr type="h" for="ch" forName="Child6" refType="h" fact="0.3124"/>
              <dgm:constr type="r" for="ch" forName="Accent5" refType="w" fact="0.5648"/>
              <dgm:constr type="t" for="ch" forName="Accent5" refType="h" fact="-0.0109"/>
              <dgm:constr type="w" for="ch" forName="Accent5" refType="w" fact="0.1496"/>
              <dgm:constr type="h" for="ch" forName="Accent5" refType="h" fact="0.806"/>
              <dgm:constr type="r" for="ch" forName="ParentBackground5" refType="w" fact="0.5394"/>
              <dgm:constr type="t" for="ch" forName="ParentBackground5" refType="h" fact="0.1262"/>
              <dgm:constr type="w" for="ch" forName="ParentBackground5" refType="w" fact="0.0987"/>
              <dgm:constr type="h" for="ch" forName="ParentBackground5" refType="h" fact="0.5319"/>
              <dgm:constr type="r" for="ch" forName="Child5" refType="w" fact="0.5394"/>
              <dgm:constr type="t" for="ch" forName="Child5" refType="h" fact="0.6876"/>
              <dgm:constr type="w" for="ch" forName="Child5" refType="w" fact="0.0987"/>
              <dgm:constr type="h" for="ch" forName="Child5" refType="h" fact="0.3124"/>
              <dgm:constr type="r" for="ch" forName="Accent4" refType="w" fact="0.6741"/>
              <dgm:constr type="t" for="ch" forName="Accent4" refType="h" fact="-0.0109"/>
              <dgm:constr type="w" for="ch" forName="Accent4" refType="w" fact="0.1496"/>
              <dgm:constr type="h" for="ch" forName="Accent4" refType="h" fact="0.806"/>
              <dgm:constr type="r" for="ch" forName="ParentBackground4" refType="w" fact="0.6487"/>
              <dgm:constr type="t" for="ch" forName="ParentBackground4" refType="h" fact="0.1262"/>
              <dgm:constr type="w" for="ch" forName="ParentBackground4" refType="w" fact="0.0987"/>
              <dgm:constr type="h" for="ch" forName="ParentBackground4" refType="h" fact="0.5319"/>
              <dgm:constr type="r" for="ch" forName="Child4" refType="w" fact="0.6487"/>
              <dgm:constr type="t" for="ch" forName="Child4" refType="h" fact="0.6876"/>
              <dgm:constr type="w" for="ch" forName="Child4" refType="w" fact="0.0987"/>
              <dgm:constr type="h" for="ch" forName="Child4" refType="h" fact="0.3124"/>
              <dgm:constr type="r" for="ch" forName="Accent3" refType="w" fact="0.7834"/>
              <dgm:constr type="t" for="ch" forName="Accent3" refType="h" fact="-0.0109"/>
              <dgm:constr type="w" for="ch" forName="Accent3" refType="w" fact="0.1496"/>
              <dgm:constr type="h" for="ch" forName="Accent3" refType="h" fact="0.806"/>
              <dgm:constr type="r" for="ch" forName="ParentBackground3" refType="w" fact="0.758"/>
              <dgm:constr type="t" for="ch" forName="ParentBackground3" refType="h" fact="0.1262"/>
              <dgm:constr type="w" for="ch" forName="ParentBackground3" refType="w" fact="0.0987"/>
              <dgm:constr type="h" for="ch" forName="ParentBackground3" refType="h" fact="0.5319"/>
              <dgm:constr type="r" for="ch" forName="Child3" refType="w" fact="0.758"/>
              <dgm:constr type="t" for="ch" forName="Child3" refType="h" fact="0.6876"/>
              <dgm:constr type="w" for="ch" forName="Child3" refType="w" fact="0.0987"/>
              <dgm:constr type="h" for="ch" forName="Child3" refType="h" fact="0.3124"/>
              <dgm:constr type="r" for="ch" forName="Accent2" refType="w" fact="0.8927"/>
              <dgm:constr type="t" for="ch" forName="Accent2" refType="h" fact="-0.0109"/>
              <dgm:constr type="w" for="ch" forName="Accent2" refType="w" fact="0.1496"/>
              <dgm:constr type="h" for="ch" forName="Accent2" refType="h" fact="0.806"/>
              <dgm:constr type="r" for="ch" forName="ParentBackground2" refType="w" fact="0.8673"/>
              <dgm:constr type="t" for="ch" forName="ParentBackground2" refType="h" fact="0.1262"/>
              <dgm:constr type="w" for="ch" forName="ParentBackground2" refType="w" fact="0.0987"/>
              <dgm:constr type="h" for="ch" forName="ParentBackground2" refType="h" fact="0.5319"/>
              <dgm:constr type="r" for="ch" forName="Child2" refType="w" fact="0.8673"/>
              <dgm:constr type="t" for="ch" forName="Child2" refType="h" fact="0.6876"/>
              <dgm:constr type="w" for="ch" forName="Child2" refType="w" fact="0.0987"/>
              <dgm:constr type="h" for="ch" forName="Child2" refType="h" fact="0.3124"/>
              <dgm:constr type="r" for="ch" forName="Accent1" refType="w" fact="1.002"/>
              <dgm:constr type="t" for="ch" forName="Accent1" refType="h" fact="-0.0109"/>
              <dgm:constr type="w" for="ch" forName="Accent1" refType="w" fact="0.1496"/>
              <dgm:constr type="h" for="ch" forName="Accent1" refType="h" fact="0.806"/>
              <dgm:constr type="r" for="ch" forName="ParentBackground1" refType="w" fact="0.9765"/>
              <dgm:constr type="t" for="ch" forName="ParentBackground1" refType="h" fact="0.1262"/>
              <dgm:constr type="w" for="ch" forName="ParentBackground1" refType="w" fact="0.0987"/>
              <dgm:constr type="h" for="ch" forName="ParentBackground1" refType="h" fact="0.5319"/>
              <dgm:constr type="r" for="ch" forName="Child1" refType="w" fact="0.9765"/>
              <dgm:constr type="t" for="ch" forName="Child1" refType="h" fact="0.6876"/>
              <dgm:constr type="w" for="ch" forName="Child1" refType="w" fact="0.0987"/>
              <dgm:constr type="h" for="ch" forName="Child1" refType="h" fact="0.3124"/>
            </dgm:constrLst>
          </dgm:if>
          <dgm:if name="Name26"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r" for="ch" forName="Parent10" refType="w" fact="0.0795"/>
              <dgm:constr type="t" for="ch" forName="Parent10" refType="h" fact="0.2022"/>
              <dgm:constr type="w" for="ch" forName="Parent10" refType="w" fact="0.0636"/>
              <dgm:constr type="h" for="ch" forName="Parent10" refType="h" fact="0.3799"/>
              <dgm:constr type="r" for="ch" forName="Parent9" refType="w" fact="0.178"/>
              <dgm:constr type="t" for="ch" forName="Parent9" refType="h" fact="0.2022"/>
              <dgm:constr type="w" for="ch" forName="Parent9" refType="w" fact="0.0636"/>
              <dgm:constr type="h" for="ch" forName="Parent9" refType="h" fact="0.3799"/>
              <dgm:constr type="r" for="ch" forName="Parent8" refType="w" fact="0.2765"/>
              <dgm:constr type="t" for="ch" forName="Parent8" refType="h" fact="0.2022"/>
              <dgm:constr type="w" for="ch" forName="Parent8" refType="w" fact="0.0636"/>
              <dgm:constr type="h" for="ch" forName="Parent8" refType="h" fact="0.3799"/>
              <dgm:constr type="r" for="ch" forName="Parent7" refType="w" fact="0.375"/>
              <dgm:constr type="t" for="ch" forName="Parent7" refType="h" fact="0.2022"/>
              <dgm:constr type="w" for="ch" forName="Parent7" refType="w" fact="0.0636"/>
              <dgm:constr type="h" for="ch" forName="Parent7" refType="h" fact="0.3799"/>
              <dgm:constr type="r" for="ch" forName="Parent6" refType="w" fact="0.4736"/>
              <dgm:constr type="t" for="ch" forName="Parent6" refType="h" fact="0.2022"/>
              <dgm:constr type="w" for="ch" forName="Parent6" refType="w" fact="0.0636"/>
              <dgm:constr type="h" for="ch" forName="Parent6" refType="h" fact="0.3799"/>
              <dgm:constr type="r" for="ch" forName="Parent5" refType="w" fact="0.5721"/>
              <dgm:constr type="t" for="ch" forName="Parent5" refType="h" fact="0.2022"/>
              <dgm:constr type="w" for="ch" forName="Parent5" refType="w" fact="0.0636"/>
              <dgm:constr type="h" for="ch" forName="Parent5" refType="h" fact="0.3799"/>
              <dgm:constr type="r" for="ch" forName="Parent4" refType="w" fact="0.6706"/>
              <dgm:constr type="t" for="ch" forName="Parent4" refType="h" fact="0.2022"/>
              <dgm:constr type="w" for="ch" forName="Parent4" refType="w" fact="0.0636"/>
              <dgm:constr type="h" for="ch" forName="Parent4" refType="h" fact="0.3799"/>
              <dgm:constr type="r" for="ch" forName="Parent3" refType="w" fact="0.7691"/>
              <dgm:constr type="t" for="ch" forName="Parent3" refType="h" fact="0.2022"/>
              <dgm:constr type="w" for="ch" forName="Parent3" refType="w" fact="0.0636"/>
              <dgm:constr type="h" for="ch" forName="Parent3" refType="h" fact="0.3799"/>
              <dgm:constr type="r" for="ch" forName="Parent2" refType="w" fact="0.8676"/>
              <dgm:constr type="t" for="ch" forName="Parent2" refType="h" fact="0.2022"/>
              <dgm:constr type="w" for="ch" forName="Parent2" refType="w" fact="0.0636"/>
              <dgm:constr type="h" for="ch" forName="Parent2" refType="h" fact="0.3799"/>
              <dgm:constr type="r" for="ch" forName="Parent1" refType="w" fact="0.9662"/>
              <dgm:constr type="t" for="ch" forName="Parent1" refType="h" fact="0.2022"/>
              <dgm:constr type="w" for="ch" forName="Parent1" refType="w" fact="0.0636"/>
              <dgm:constr type="h" for="ch" forName="Parent1" refType="h" fact="0.3799"/>
              <dgm:constr type="r" for="ch" forName="Accent10" refType="w" fact="0.0953"/>
              <dgm:constr type="t" for="ch" forName="Accent10" refType="h" fact="0.1072"/>
              <dgm:constr type="w" for="ch" forName="Accent10" refType="w" fact="0.0953"/>
              <dgm:constr type="h" for="ch" forName="Accent10" refType="h" fact="0.5699"/>
              <dgm:constr type="r" for="ch" forName="ParentBackground10" refType="w" fact="0.0922"/>
              <dgm:constr type="t" for="ch" forName="ParentBackground10" refType="h" fact="0.1262"/>
              <dgm:constr type="w" for="ch" forName="ParentBackground10" refType="w" fact="0.089"/>
              <dgm:constr type="h" for="ch" forName="ParentBackground10" refType="h" fact="0.5319"/>
              <dgm:constr type="r" for="ch" forName="Child10" refType="w" fact="0.0922"/>
              <dgm:constr type="t" for="ch" forName="Child10" refType="h" fact="0.6876"/>
              <dgm:constr type="w" for="ch" forName="Child10" refType="w" fact="0.089"/>
              <dgm:constr type="h" for="ch" forName="Child10" refType="h" fact="0.3124"/>
              <dgm:constr type="r" for="ch" forName="Accent9" refType="w" fact="0.2136"/>
              <dgm:constr type="t" for="ch" forName="Accent9" refType="h" fact="-0.0109"/>
              <dgm:constr type="w" for="ch" forName="Accent9" refType="w" fact="0.1348"/>
              <dgm:constr type="h" for="ch" forName="Accent9" refType="h" fact="0.806"/>
              <dgm:constr type="r" for="ch" forName="ParentBackground9" refType="w" fact="0.1907"/>
              <dgm:constr type="t" for="ch" forName="ParentBackground9" refType="h" fact="0.1262"/>
              <dgm:constr type="w" for="ch" forName="ParentBackground9" refType="w" fact="0.089"/>
              <dgm:constr type="h" for="ch" forName="ParentBackground9" refType="h" fact="0.5319"/>
              <dgm:constr type="r" for="ch" forName="Child9" refType="w" fact="0.1907"/>
              <dgm:constr type="t" for="ch" forName="Child9" refType="h" fact="0.6876"/>
              <dgm:constr type="w" for="ch" forName="Child9" refType="w" fact="0.089"/>
              <dgm:constr type="h" for="ch" forName="Child9" refType="h" fact="0.3124"/>
              <dgm:constr type="r" for="ch" forName="Accent8" refType="w" fact="0.3121"/>
              <dgm:constr type="t" for="ch" forName="Accent8" refType="h" fact="-0.0109"/>
              <dgm:constr type="w" for="ch" forName="Accent8" refType="w" fact="0.1348"/>
              <dgm:constr type="h" for="ch" forName="Accent8" refType="h" fact="0.806"/>
              <dgm:constr type="r" for="ch" forName="ParentBackground8" refType="w" fact="0.2892"/>
              <dgm:constr type="t" for="ch" forName="ParentBackground8" refType="h" fact="0.1262"/>
              <dgm:constr type="w" for="ch" forName="ParentBackground8" refType="w" fact="0.089"/>
              <dgm:constr type="h" for="ch" forName="ParentBackground8" refType="h" fact="0.5319"/>
              <dgm:constr type="r" for="ch" forName="Child8" refType="w" fact="0.2892"/>
              <dgm:constr type="t" for="ch" forName="Child8" refType="h" fact="0.6876"/>
              <dgm:constr type="w" for="ch" forName="Child8" refType="w" fact="0.089"/>
              <dgm:constr type="h" for="ch" forName="Child8" refType="h" fact="0.3124"/>
              <dgm:constr type="r" for="ch" forName="Accent7" refType="w" fact="0.4107"/>
              <dgm:constr type="t" for="ch" forName="Accent7" refType="h" fact="-0.0109"/>
              <dgm:constr type="w" for="ch" forName="Accent7" refType="w" fact="0.1348"/>
              <dgm:constr type="h" for="ch" forName="Accent7" refType="h" fact="0.806"/>
              <dgm:constr type="r" for="ch" forName="ParentBackground7" refType="w" fact="0.3877"/>
              <dgm:constr type="t" for="ch" forName="ParentBackground7" refType="h" fact="0.1262"/>
              <dgm:constr type="w" for="ch" forName="ParentBackground7" refType="w" fact="0.089"/>
              <dgm:constr type="h" for="ch" forName="ParentBackground7" refType="h" fact="0.5319"/>
              <dgm:constr type="r" for="ch" forName="Child7" refType="w" fact="0.3877"/>
              <dgm:constr type="t" for="ch" forName="Child7" refType="h" fact="0.6876"/>
              <dgm:constr type="w" for="ch" forName="Child7" refType="w" fact="0.089"/>
              <dgm:constr type="h" for="ch" forName="Child7" refType="h" fact="0.3124"/>
              <dgm:constr type="r" for="ch" forName="Accent6" refType="w" fact="0.5092"/>
              <dgm:constr type="t" for="ch" forName="Accent6" refType="h" fact="-0.0109"/>
              <dgm:constr type="w" for="ch" forName="Accent6" refType="w" fact="0.1348"/>
              <dgm:constr type="h" for="ch" forName="Accent6" refType="h" fact="0.806"/>
              <dgm:constr type="r" for="ch" forName="ParentBackground6" refType="w" fact="0.4863"/>
              <dgm:constr type="t" for="ch" forName="ParentBackground6" refType="h" fact="0.1262"/>
              <dgm:constr type="w" for="ch" forName="ParentBackground6" refType="w" fact="0.089"/>
              <dgm:constr type="h" for="ch" forName="ParentBackground6" refType="h" fact="0.5319"/>
              <dgm:constr type="r" for="ch" forName="Child6" refType="w" fact="0.4863"/>
              <dgm:constr type="t" for="ch" forName="Child6" refType="h" fact="0.6876"/>
              <dgm:constr type="w" for="ch" forName="Child6" refType="w" fact="0.089"/>
              <dgm:constr type="h" for="ch" forName="Child6" refType="h" fact="0.3124"/>
              <dgm:constr type="r" for="ch" forName="Accent5" refType="w" fact="0.6077"/>
              <dgm:constr type="t" for="ch" forName="Accent5" refType="h" fact="-0.0109"/>
              <dgm:constr type="w" for="ch" forName="Accent5" refType="w" fact="0.1348"/>
              <dgm:constr type="h" for="ch" forName="Accent5" refType="h" fact="0.806"/>
              <dgm:constr type="r" for="ch" forName="ParentBackground5" refType="w" fact="0.5848"/>
              <dgm:constr type="t" for="ch" forName="ParentBackground5" refType="h" fact="0.1262"/>
              <dgm:constr type="w" for="ch" forName="ParentBackground5" refType="w" fact="0.089"/>
              <dgm:constr type="h" for="ch" forName="ParentBackground5" refType="h" fact="0.5319"/>
              <dgm:constr type="r" for="ch" forName="Child5" refType="w" fact="0.5848"/>
              <dgm:constr type="t" for="ch" forName="Child5" refType="h" fact="0.6876"/>
              <dgm:constr type="w" for="ch" forName="Child5" refType="w" fact="0.089"/>
              <dgm:constr type="h" for="ch" forName="Child5" refType="h" fact="0.3124"/>
              <dgm:constr type="r" for="ch" forName="Accent4" refType="w" fact="0.7062"/>
              <dgm:constr type="t" for="ch" forName="Accent4" refType="h" fact="-0.0109"/>
              <dgm:constr type="w" for="ch" forName="Accent4" refType="w" fact="0.1348"/>
              <dgm:constr type="h" for="ch" forName="Accent4" refType="h" fact="0.806"/>
              <dgm:constr type="r" for="ch" forName="ParentBackground4" refType="w" fact="0.6833"/>
              <dgm:constr type="t" for="ch" forName="ParentBackground4" refType="h" fact="0.1262"/>
              <dgm:constr type="w" for="ch" forName="ParentBackground4" refType="w" fact="0.089"/>
              <dgm:constr type="h" for="ch" forName="ParentBackground4" refType="h" fact="0.5319"/>
              <dgm:constr type="r" for="ch" forName="Child4" refType="w" fact="0.6833"/>
              <dgm:constr type="t" for="ch" forName="Child4" refType="h" fact="0.6876"/>
              <dgm:constr type="w" for="ch" forName="Child4" refType="w" fact="0.089"/>
              <dgm:constr type="h" for="ch" forName="Child4" refType="h" fact="0.3124"/>
              <dgm:constr type="r" for="ch" forName="Accent3" refType="w" fact="0.8048"/>
              <dgm:constr type="t" for="ch" forName="Accent3" refType="h" fact="-0.0109"/>
              <dgm:constr type="w" for="ch" forName="Accent3" refType="w" fact="0.1348"/>
              <dgm:constr type="h" for="ch" forName="Accent3" refType="h" fact="0.806"/>
              <dgm:constr type="r" for="ch" forName="ParentBackground3" refType="w" fact="0.7818"/>
              <dgm:constr type="t" for="ch" forName="ParentBackground3" refType="h" fact="0.1262"/>
              <dgm:constr type="w" for="ch" forName="ParentBackground3" refType="w" fact="0.089"/>
              <dgm:constr type="h" for="ch" forName="ParentBackground3" refType="h" fact="0.5319"/>
              <dgm:constr type="r" for="ch" forName="Child3" refType="w" fact="0.7818"/>
              <dgm:constr type="t" for="ch" forName="Child3" refType="h" fact="0.6876"/>
              <dgm:constr type="w" for="ch" forName="Child3" refType="w" fact="0.089"/>
              <dgm:constr type="h" for="ch" forName="Child3" refType="h" fact="0.3124"/>
              <dgm:constr type="r" for="ch" forName="Accent2" refType="w" fact="0.9033"/>
              <dgm:constr type="t" for="ch" forName="Accent2" refType="h" fact="-0.0109"/>
              <dgm:constr type="w" for="ch" forName="Accent2" refType="w" fact="0.1348"/>
              <dgm:constr type="h" for="ch" forName="Accent2" refType="h" fact="0.806"/>
              <dgm:constr type="r" for="ch" forName="ParentBackground2" refType="w" fact="0.8804"/>
              <dgm:constr type="t" for="ch" forName="ParentBackground2" refType="h" fact="0.1262"/>
              <dgm:constr type="w" for="ch" forName="ParentBackground2" refType="w" fact="0.089"/>
              <dgm:constr type="h" for="ch" forName="ParentBackground2" refType="h" fact="0.5319"/>
              <dgm:constr type="r" for="ch" forName="Child2" refType="w" fact="0.8804"/>
              <dgm:constr type="t" for="ch" forName="Child2" refType="h" fact="0.6876"/>
              <dgm:constr type="w" for="ch" forName="Child2" refType="w" fact="0.089"/>
              <dgm:constr type="h" for="ch" forName="Child2" refType="h" fact="0.3124"/>
              <dgm:constr type="r" for="ch" forName="Accent1" refType="w" fact="1.0018"/>
              <dgm:constr type="t" for="ch" forName="Accent1" refType="h" fact="-0.0109"/>
              <dgm:constr type="w" for="ch" forName="Accent1" refType="w" fact="0.1348"/>
              <dgm:constr type="h" for="ch" forName="Accent1" refType="h" fact="0.806"/>
              <dgm:constr type="r" for="ch" forName="ParentBackground1" refType="w" fact="0.9789"/>
              <dgm:constr type="t" for="ch" forName="ParentBackground1" refType="h" fact="0.1262"/>
              <dgm:constr type="w" for="ch" forName="ParentBackground1" refType="w" fact="0.089"/>
              <dgm:constr type="h" for="ch" forName="ParentBackground1" refType="h" fact="0.5319"/>
              <dgm:constr type="r" for="ch" forName="Child1" refType="w" fact="0.9789"/>
              <dgm:constr type="t" for="ch" forName="Child1" refType="h" fact="0.6876"/>
              <dgm:constr type="w" for="ch" forName="Child1" refType="w" fact="0.089"/>
              <dgm:constr type="h" for="ch" forName="Child1" refType="h" fact="0.3124"/>
            </dgm:constrLst>
          </dgm:if>
          <dgm:else name="Name27">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r" for="ch" forName="Parent11" refType="w" fact="0.0723"/>
              <dgm:constr type="t" for="ch" forName="Parent11" refType="h" fact="0.2022"/>
              <dgm:constr type="w" for="ch" forName="Parent11" refType="w" fact="0.0579"/>
              <dgm:constr type="h" for="ch" forName="Parent11" refType="h" fact="0.3799"/>
              <dgm:constr type="r" for="ch" forName="Parent10" refType="w" fact="0.162"/>
              <dgm:constr type="t" for="ch" forName="Parent10" refType="h" fact="0.2022"/>
              <dgm:constr type="w" for="ch" forName="Parent10" refType="w" fact="0.0579"/>
              <dgm:constr type="h" for="ch" forName="Parent10" refType="h" fact="0.3799"/>
              <dgm:constr type="r" for="ch" forName="Parent9" refType="w" fact="0.2517"/>
              <dgm:constr type="t" for="ch" forName="Parent9" refType="h" fact="0.2022"/>
              <dgm:constr type="w" for="ch" forName="Parent9" refType="w" fact="0.0579"/>
              <dgm:constr type="h" for="ch" forName="Parent9" refType="h" fact="0.3799"/>
              <dgm:constr type="r" for="ch" forName="Parent8" refType="w" fact="0.3414"/>
              <dgm:constr type="t" for="ch" forName="Parent8" refType="h" fact="0.2022"/>
              <dgm:constr type="w" for="ch" forName="Parent8" refType="w" fact="0.0579"/>
              <dgm:constr type="h" for="ch" forName="Parent8" refType="h" fact="0.3799"/>
              <dgm:constr type="r" for="ch" forName="Parent7" refType="w" fact="0.4311"/>
              <dgm:constr type="t" for="ch" forName="Parent7" refType="h" fact="0.2022"/>
              <dgm:constr type="w" for="ch" forName="Parent7" refType="w" fact="0.0579"/>
              <dgm:constr type="h" for="ch" forName="Parent7" refType="h" fact="0.3799"/>
              <dgm:constr type="r" for="ch" forName="Parent6" refType="w" fact="0.5208"/>
              <dgm:constr type="t" for="ch" forName="Parent6" refType="h" fact="0.2022"/>
              <dgm:constr type="w" for="ch" forName="Parent6" refType="w" fact="0.0579"/>
              <dgm:constr type="h" for="ch" forName="Parent6" refType="h" fact="0.3799"/>
              <dgm:constr type="r" for="ch" forName="Parent5" refType="w" fact="0.6105"/>
              <dgm:constr type="t" for="ch" forName="Parent5" refType="h" fact="0.2022"/>
              <dgm:constr type="w" for="ch" forName="Parent5" refType="w" fact="0.0579"/>
              <dgm:constr type="h" for="ch" forName="Parent5" refType="h" fact="0.3799"/>
              <dgm:constr type="r" for="ch" forName="Parent4" refType="w" fact="0.7001"/>
              <dgm:constr type="t" for="ch" forName="Parent4" refType="h" fact="0.2022"/>
              <dgm:constr type="w" for="ch" forName="Parent4" refType="w" fact="0.0579"/>
              <dgm:constr type="h" for="ch" forName="Parent4" refType="h" fact="0.3799"/>
              <dgm:constr type="r" for="ch" forName="Parent3" refType="w" fact="0.7898"/>
              <dgm:constr type="t" for="ch" forName="Parent3" refType="h" fact="0.2022"/>
              <dgm:constr type="w" for="ch" forName="Parent3" refType="w" fact="0.0579"/>
              <dgm:constr type="h" for="ch" forName="Parent3" refType="h" fact="0.3799"/>
              <dgm:constr type="r" for="ch" forName="Parent2" refType="w" fact="0.8795"/>
              <dgm:constr type="t" for="ch" forName="Parent2" refType="h" fact="0.2022"/>
              <dgm:constr type="w" for="ch" forName="Parent2" refType="w" fact="0.0579"/>
              <dgm:constr type="h" for="ch" forName="Parent2" refType="h" fact="0.3799"/>
              <dgm:constr type="r" for="ch" forName="Parent1" refType="w" fact="0.9692"/>
              <dgm:constr type="t" for="ch" forName="Parent1" refType="h" fact="0.2022"/>
              <dgm:constr type="w" for="ch" forName="Parent1" refType="w" fact="0.0579"/>
              <dgm:constr type="h" for="ch" forName="Parent1" refType="h" fact="0.3799"/>
              <dgm:constr type="r" for="ch" forName="Accent11" refType="w" fact="0.0868"/>
              <dgm:constr type="t" for="ch" forName="Accent11" refType="h" fact="0.1072"/>
              <dgm:constr type="w" for="ch" forName="Accent11" refType="w" fact="0.0868"/>
              <dgm:constr type="h" for="ch" forName="Accent11" refType="h" fact="0.5699"/>
              <dgm:constr type="r" for="ch" forName="ParentBackground11" refType="w" fact="0.0839"/>
              <dgm:constr type="t" for="ch" forName="ParentBackground11" refType="h" fact="0.1262"/>
              <dgm:constr type="w" for="ch" forName="ParentBackground11" refType="w" fact="0.081"/>
              <dgm:constr type="h" for="ch" forName="ParentBackground11" refType="h" fact="0.5319"/>
              <dgm:constr type="r" for="ch" forName="Child11" refType="w" fact="0.0839"/>
              <dgm:constr type="t" for="ch" forName="Child11" refType="h" fact="0.6876"/>
              <dgm:constr type="w" for="ch" forName="Child11" refType="w" fact="0.081"/>
              <dgm:constr type="h" for="ch" forName="Child11" refType="h" fact="0.3124"/>
              <dgm:constr type="r" for="ch" forName="Accent10" refType="w" fact="0.1945"/>
              <dgm:constr type="t" for="ch" forName="Accent10" refType="h" fact="-0.0109"/>
              <dgm:constr type="w" for="ch" forName="Accent10" refType="w" fact="0.1228"/>
              <dgm:constr type="h" for="ch" forName="Accent10" refType="h" fact="0.806"/>
              <dgm:constr type="r" for="ch" forName="ParentBackground10" refType="w" fact="0.1736"/>
              <dgm:constr type="t" for="ch" forName="ParentBackground10" refType="h" fact="0.1262"/>
              <dgm:constr type="w" for="ch" forName="ParentBackground10" refType="w" fact="0.081"/>
              <dgm:constr type="h" for="ch" forName="ParentBackground10" refType="h" fact="0.5319"/>
              <dgm:constr type="r" for="ch" forName="Child10" refType="w" fact="0.1736"/>
              <dgm:constr type="t" for="ch" forName="Child10" refType="h" fact="0.6876"/>
              <dgm:constr type="w" for="ch" forName="Child10" refType="w" fact="0.081"/>
              <dgm:constr type="h" for="ch" forName="Child10" refType="h" fact="0.3124"/>
              <dgm:constr type="r" for="ch" forName="Accent9" refType="w" fact="0.2842"/>
              <dgm:constr type="t" for="ch" forName="Accent9" refType="h" fact="-0.0109"/>
              <dgm:constr type="w" for="ch" forName="Accent9" refType="w" fact="0.1228"/>
              <dgm:constr type="h" for="ch" forName="Accent9" refType="h" fact="0.806"/>
              <dgm:constr type="r" for="ch" forName="ParentBackground9" refType="w" fact="0.2633"/>
              <dgm:constr type="t" for="ch" forName="ParentBackground9" refType="h" fact="0.1262"/>
              <dgm:constr type="w" for="ch" forName="ParentBackground9" refType="w" fact="0.081"/>
              <dgm:constr type="h" for="ch" forName="ParentBackground9" refType="h" fact="0.5319"/>
              <dgm:constr type="r" for="ch" forName="Child9" refType="w" fact="0.2633"/>
              <dgm:constr type="t" for="ch" forName="Child9" refType="h" fact="0.6876"/>
              <dgm:constr type="w" for="ch" forName="Child9" refType="w" fact="0.081"/>
              <dgm:constr type="h" for="ch" forName="Child9" refType="h" fact="0.3124"/>
              <dgm:constr type="r" for="ch" forName="Accent8" refType="w" fact="0.3739"/>
              <dgm:constr type="t" for="ch" forName="Accent8" refType="h" fact="-0.0109"/>
              <dgm:constr type="w" for="ch" forName="Accent8" refType="w" fact="0.1228"/>
              <dgm:constr type="h" for="ch" forName="Accent8" refType="h" fact="0.806"/>
              <dgm:constr type="r" for="ch" forName="ParentBackground8" refType="w" fact="0.353"/>
              <dgm:constr type="t" for="ch" forName="ParentBackground8" refType="h" fact="0.1262"/>
              <dgm:constr type="w" for="ch" forName="ParentBackground8" refType="w" fact="0.081"/>
              <dgm:constr type="h" for="ch" forName="ParentBackground8" refType="h" fact="0.5319"/>
              <dgm:constr type="r" for="ch" forName="Child8" refType="w" fact="0.353"/>
              <dgm:constr type="t" for="ch" forName="Child8" refType="h" fact="0.6876"/>
              <dgm:constr type="w" for="ch" forName="Child8" refType="w" fact="0.081"/>
              <dgm:constr type="h" for="ch" forName="Child8" refType="h" fact="0.3124"/>
              <dgm:constr type="r" for="ch" forName="Accent7" refType="w" fact="0.4636"/>
              <dgm:constr type="t" for="ch" forName="Accent7" refType="h" fact="-0.0109"/>
              <dgm:constr type="w" for="ch" forName="Accent7" refType="w" fact="0.1228"/>
              <dgm:constr type="h" for="ch" forName="Accent7" refType="h" fact="0.806"/>
              <dgm:constr type="r" for="ch" forName="ParentBackground7" refType="w" fact="0.4427"/>
              <dgm:constr type="t" for="ch" forName="ParentBackground7" refType="h" fact="0.1262"/>
              <dgm:constr type="w" for="ch" forName="ParentBackground7" refType="w" fact="0.081"/>
              <dgm:constr type="h" for="ch" forName="ParentBackground7" refType="h" fact="0.5319"/>
              <dgm:constr type="r" for="ch" forName="Child7" refType="w" fact="0.4427"/>
              <dgm:constr type="t" for="ch" forName="Child7" refType="h" fact="0.6876"/>
              <dgm:constr type="w" for="ch" forName="Child7" refType="w" fact="0.081"/>
              <dgm:constr type="h" for="ch" forName="Child7" refType="h" fact="0.3124"/>
              <dgm:constr type="r" for="ch" forName="Accent6" refType="w" fact="0.5533"/>
              <dgm:constr type="t" for="ch" forName="Accent6" refType="h" fact="-0.0109"/>
              <dgm:constr type="w" for="ch" forName="Accent6" refType="w" fact="0.1228"/>
              <dgm:constr type="h" for="ch" forName="Accent6" refType="h" fact="0.806"/>
              <dgm:constr type="r" for="ch" forName="ParentBackground6" refType="w" fact="0.5323"/>
              <dgm:constr type="t" for="ch" forName="ParentBackground6" refType="h" fact="0.1262"/>
              <dgm:constr type="w" for="ch" forName="ParentBackground6" refType="w" fact="0.081"/>
              <dgm:constr type="h" for="ch" forName="ParentBackground6" refType="h" fact="0.5319"/>
              <dgm:constr type="r" for="ch" forName="Child6" refType="w" fact="0.5323"/>
              <dgm:constr type="t" for="ch" forName="Child6" refType="h" fact="0.6876"/>
              <dgm:constr type="w" for="ch" forName="Child6" refType="w" fact="0.081"/>
              <dgm:constr type="h" for="ch" forName="Child6" refType="h" fact="0.3124"/>
              <dgm:constr type="r" for="ch" forName="Accent5" refType="w" fact="0.6429"/>
              <dgm:constr type="t" for="ch" forName="Accent5" refType="h" fact="-0.0109"/>
              <dgm:constr type="w" for="ch" forName="Accent5" refType="w" fact="0.1228"/>
              <dgm:constr type="h" for="ch" forName="Accent5" refType="h" fact="0.806"/>
              <dgm:constr type="r" for="ch" forName="ParentBackground5" refType="w" fact="0.622"/>
              <dgm:constr type="t" for="ch" forName="ParentBackground5" refType="h" fact="0.1262"/>
              <dgm:constr type="w" for="ch" forName="ParentBackground5" refType="w" fact="0.081"/>
              <dgm:constr type="h" for="ch" forName="ParentBackground5" refType="h" fact="0.5319"/>
              <dgm:constr type="r" for="ch" forName="Child5" refType="w" fact="0.622"/>
              <dgm:constr type="t" for="ch" forName="Child5" refType="h" fact="0.6876"/>
              <dgm:constr type="w" for="ch" forName="Child5" refType="w" fact="0.081"/>
              <dgm:constr type="h" for="ch" forName="Child5" refType="h" fact="0.3124"/>
              <dgm:constr type="r" for="ch" forName="Accent4" refType="w" fact="0.7326"/>
              <dgm:constr type="t" for="ch" forName="Accent4" refType="h" fact="-0.0109"/>
              <dgm:constr type="w" for="ch" forName="Accent4" refType="w" fact="0.1228"/>
              <dgm:constr type="h" for="ch" forName="Accent4" refType="h" fact="0.806"/>
              <dgm:constr type="r" for="ch" forName="ParentBackground4" refType="w" fact="0.7117"/>
              <dgm:constr type="t" for="ch" forName="ParentBackground4" refType="h" fact="0.1262"/>
              <dgm:constr type="w" for="ch" forName="ParentBackground4" refType="w" fact="0.081"/>
              <dgm:constr type="h" for="ch" forName="ParentBackground4" refType="h" fact="0.5319"/>
              <dgm:constr type="r" for="ch" forName="Child4" refType="w" fact="0.7117"/>
              <dgm:constr type="t" for="ch" forName="Child4" refType="h" fact="0.6876"/>
              <dgm:constr type="w" for="ch" forName="Child4" refType="w" fact="0.081"/>
              <dgm:constr type="h" for="ch" forName="Child4" refType="h" fact="0.3124"/>
              <dgm:constr type="r" for="ch" forName="Accent3" refType="w" fact="0.8223"/>
              <dgm:constr type="t" for="ch" forName="Accent3" refType="h" fact="-0.0109"/>
              <dgm:constr type="w" for="ch" forName="Accent3" refType="w" fact="0.1228"/>
              <dgm:constr type="h" for="ch" forName="Accent3" refType="h" fact="0.806"/>
              <dgm:constr type="r" for="ch" forName="ParentBackground3" refType="w" fact="0.8014"/>
              <dgm:constr type="t" for="ch" forName="ParentBackground3" refType="h" fact="0.1262"/>
              <dgm:constr type="w" for="ch" forName="ParentBackground3" refType="w" fact="0.081"/>
              <dgm:constr type="h" for="ch" forName="ParentBackground3" refType="h" fact="0.5319"/>
              <dgm:constr type="r" for="ch" forName="Child3" refType="w" fact="0.8014"/>
              <dgm:constr type="t" for="ch" forName="Child3" refType="h" fact="0.6876"/>
              <dgm:constr type="w" for="ch" forName="Child3" refType="w" fact="0.081"/>
              <dgm:constr type="h" for="ch" forName="Child3" refType="h" fact="0.3124"/>
              <dgm:constr type="r" for="ch" forName="Accent2" refType="w" fact="0.912"/>
              <dgm:constr type="t" for="ch" forName="Accent2" refType="h" fact="-0.0109"/>
              <dgm:constr type="w" for="ch" forName="Accent2" refType="w" fact="0.1228"/>
              <dgm:constr type="h" for="ch" forName="Accent2" refType="h" fact="0.806"/>
              <dgm:constr type="r" for="ch" forName="ParentBackground2" refType="w" fact="0.8911"/>
              <dgm:constr type="t" for="ch" forName="ParentBackground2" refType="h" fact="0.1262"/>
              <dgm:constr type="w" for="ch" forName="ParentBackground2" refType="w" fact="0.081"/>
              <dgm:constr type="h" for="ch" forName="ParentBackground2" refType="h" fact="0.5319"/>
              <dgm:constr type="r" for="ch" forName="Child2" refType="w" fact="0.8911"/>
              <dgm:constr type="t" for="ch" forName="Child2" refType="h" fact="0.6876"/>
              <dgm:constr type="w" for="ch" forName="Child2" refType="w" fact="0.081"/>
              <dgm:constr type="h" for="ch" forName="Child2" refType="h" fact="0.3124"/>
              <dgm:constr type="r" for="ch" forName="Accent1" refType="w" fact="1.0017"/>
              <dgm:constr type="t" for="ch" forName="Accent1" refType="h" fact="-0.0109"/>
              <dgm:constr type="w" for="ch" forName="Accent1" refType="w" fact="0.1228"/>
              <dgm:constr type="h" for="ch" forName="Accent1" refType="h" fact="0.806"/>
              <dgm:constr type="r" for="ch" forName="ParentBackground1" refType="w" fact="0.9808"/>
              <dgm:constr type="t" for="ch" forName="ParentBackground1" refType="h" fact="0.1262"/>
              <dgm:constr type="w" for="ch" forName="ParentBackground1" refType="w" fact="0.081"/>
              <dgm:constr type="h" for="ch" forName="ParentBackground1" refType="h" fact="0.5319"/>
              <dgm:constr type="r" for="ch" forName="Child1" refType="w" fact="0.9808"/>
              <dgm:constr type="t" for="ch" forName="Child1" refType="h" fact="0.6876"/>
              <dgm:constr type="w" for="ch" forName="Child1" refType="w" fact="0.081"/>
              <dgm:constr type="h" for="ch" forName="Child1" refType="h" fact="0.3124"/>
            </dgm:constrLst>
          </dgm:else>
        </dgm:choose>
      </dgm:else>
    </dgm:choose>
    <dgm:forEach name="wrapper" axis="self" ptType="parTrans">
      <dgm:forEach name="accentRepeat" axis="self">
        <dgm:layoutNode name="Accent" styleLbl="node1">
          <dgm:alg type="sp"/>
          <dgm:choose name="Name28">
            <dgm:if name="Name29" axis="followSib" ptType="node" func="cnt" op="equ" val="0">
              <dgm:shape xmlns:r="http://schemas.openxmlformats.org/officeDocument/2006/relationships" type="ellipse" r:blip="">
                <dgm:adjLst/>
              </dgm:shape>
            </dgm:if>
            <dgm:else name="Name30">
              <dgm:choose name="Name31">
                <dgm:if name="Name32" axis="precedSib" ptType="node" func="cnt" op="equ" val="10">
                  <dgm:shape xmlns:r="http://schemas.openxmlformats.org/officeDocument/2006/relationships" type="ellipse" r:blip="">
                    <dgm:adjLst/>
                  </dgm:shape>
                </dgm:if>
                <dgm:else name="Name33">
                  <dgm:choose name="Name34">
                    <dgm:if name="Name35" func="var" arg="dir" op="equ" val="norm">
                      <dgm:shape xmlns:r="http://schemas.openxmlformats.org/officeDocument/2006/relationships" rot="45" type="teardrop" r:blip="">
                        <dgm:adjLst>
                          <dgm:adj idx="1" val="1"/>
                        </dgm:adjLst>
                      </dgm:shape>
                    </dgm:if>
                    <dgm:else name="Name36">
                      <dgm:shape xmlns:r="http://schemas.openxmlformats.org/officeDocument/2006/relationships" rot="225" type="teardrop" r:blip="">
                        <dgm:adjLst>
                          <dgm:adj idx="1" val="1"/>
                        </dgm:adjLst>
                      </dgm:shape>
                    </dgm:else>
                  </dgm:choose>
                </dgm:else>
              </dgm:choose>
            </dgm:else>
          </dgm:choose>
          <dgm:presOf/>
        </dgm:layoutNode>
      </dgm:forEach>
      <dgm:forEach name="parentBackgroundRepeat" axis="self">
        <dgm:layoutNode name="ParentBackground" styleLbl="fgAcc1">
          <dgm:alg type="sp"/>
          <dgm:shape xmlns:r="http://schemas.openxmlformats.org/officeDocument/2006/relationships" type="ellipse" r:blip="">
            <dgm:adjLst/>
          </dgm:shape>
          <dgm:presOf axis="self" ptType="node"/>
        </dgm:layoutNode>
      </dgm:forEach>
    </dgm:forEach>
    <dgm:forEach name="Name37" axis="ch" ptType="node" st="11" cnt="1">
      <dgm:layoutNode name="Accent11">
        <dgm:alg type="sp"/>
        <dgm:shape xmlns:r="http://schemas.openxmlformats.org/officeDocument/2006/relationships" r:blip="">
          <dgm:adjLst/>
        </dgm:shape>
        <dgm:presOf/>
        <dgm:constrLst/>
        <dgm:forEach name="Name38" ref="accentRepeat"/>
      </dgm:layoutNode>
      <dgm:layoutNode name="ParentBackground11">
        <dgm:alg type="sp"/>
        <dgm:shape xmlns:r="http://schemas.openxmlformats.org/officeDocument/2006/relationships" r:blip="">
          <dgm:adjLst/>
        </dgm:shape>
        <dgm:presOf/>
        <dgm:forEach name="Name39" ref="parentBackgroundRepeat"/>
      </dgm:layoutNode>
      <dgm:choose name="Name40">
        <dgm:if name="Name41" axis="ch" ptType="node" func="cnt" op="gte" val="1">
          <dgm:layoutNode name="Child1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2"/>
      </dgm:choose>
      <dgm:layoutNode name="Parent1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3" axis="ch" ptType="node" st="10" cnt="1">
      <dgm:layoutNode name="Accent10">
        <dgm:alg type="sp"/>
        <dgm:shape xmlns:r="http://schemas.openxmlformats.org/officeDocument/2006/relationships" r:blip="">
          <dgm:adjLst/>
        </dgm:shape>
        <dgm:presOf/>
        <dgm:constrLst/>
        <dgm:forEach name="Name44" ref="accentRepeat"/>
      </dgm:layoutNode>
      <dgm:layoutNode name="ParentBackground10">
        <dgm:alg type="sp"/>
        <dgm:shape xmlns:r="http://schemas.openxmlformats.org/officeDocument/2006/relationships" r:blip="">
          <dgm:adjLst/>
        </dgm:shape>
        <dgm:presOf/>
        <dgm:forEach name="Name45" ref="parentBackgroundRepeat"/>
      </dgm:layoutNode>
      <dgm:choose name="Name46">
        <dgm:if name="Name47" axis="ch" ptType="node" func="cnt" op="gte" val="1">
          <dgm:layoutNode name="Child10"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8"/>
      </dgm:choose>
      <dgm:layoutNode name="Parent10"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9" axis="ch" ptType="node" st="9" cnt="1">
      <dgm:layoutNode name="Accent9">
        <dgm:alg type="sp"/>
        <dgm:shape xmlns:r="http://schemas.openxmlformats.org/officeDocument/2006/relationships" r:blip="">
          <dgm:adjLst/>
        </dgm:shape>
        <dgm:presOf/>
        <dgm:constrLst/>
        <dgm:forEach name="Name50" ref="accentRepeat"/>
      </dgm:layoutNode>
      <dgm:layoutNode name="ParentBackground9">
        <dgm:alg type="sp"/>
        <dgm:shape xmlns:r="http://schemas.openxmlformats.org/officeDocument/2006/relationships" r:blip="">
          <dgm:adjLst/>
        </dgm:shape>
        <dgm:presOf/>
        <dgm:forEach name="Name51" ref="parentBackgroundRepeat"/>
      </dgm:layoutNode>
      <dgm:choose name="Name52">
        <dgm:if name="Name53" axis="ch" ptType="node" func="cnt" op="gte" val="1">
          <dgm:layoutNode name="Child9"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54"/>
      </dgm:choose>
      <dgm:layoutNode name="Parent9"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55" axis="ch" ptType="node" st="8" cnt="1">
      <dgm:layoutNode name="Accent8">
        <dgm:alg type="sp"/>
        <dgm:shape xmlns:r="http://schemas.openxmlformats.org/officeDocument/2006/relationships" r:blip="">
          <dgm:adjLst/>
        </dgm:shape>
        <dgm:presOf/>
        <dgm:constrLst/>
        <dgm:forEach name="Name56" ref="accentRepeat"/>
      </dgm:layoutNode>
      <dgm:layoutNode name="ParentBackground8">
        <dgm:alg type="sp"/>
        <dgm:shape xmlns:r="http://schemas.openxmlformats.org/officeDocument/2006/relationships" r:blip="">
          <dgm:adjLst/>
        </dgm:shape>
        <dgm:presOf/>
        <dgm:forEach name="Name57" ref="parentBackgroundRepeat"/>
      </dgm:layoutNode>
      <dgm:choose name="Name58">
        <dgm:if name="Name59" axis="ch" ptType="node" func="cnt" op="gte" val="1">
          <dgm:layoutNode name="Child8"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0"/>
      </dgm:choose>
      <dgm:layoutNode name="Parent8"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1" axis="ch" ptType="node" st="7" cnt="1">
      <dgm:layoutNode name="Accent7">
        <dgm:alg type="sp"/>
        <dgm:shape xmlns:r="http://schemas.openxmlformats.org/officeDocument/2006/relationships" r:blip="">
          <dgm:adjLst/>
        </dgm:shape>
        <dgm:presOf/>
        <dgm:constrLst/>
        <dgm:forEach name="Name62" ref="accentRepeat"/>
      </dgm:layoutNode>
      <dgm:layoutNode name="ParentBackground7">
        <dgm:alg type="sp"/>
        <dgm:shape xmlns:r="http://schemas.openxmlformats.org/officeDocument/2006/relationships" r:blip="">
          <dgm:adjLst/>
        </dgm:shape>
        <dgm:presOf/>
        <dgm:forEach name="Name63" ref="parentBackgroundRepeat"/>
      </dgm:layoutNode>
      <dgm:choose name="Name64">
        <dgm:if name="Name65" axis="ch" ptType="node" func="cnt" op="gte" val="1">
          <dgm:layoutNode name="Child7"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6"/>
      </dgm:choose>
      <dgm:layoutNode name="Parent7"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7" axis="ch" ptType="node" st="6" cnt="1">
      <dgm:layoutNode name="Accent6">
        <dgm:alg type="sp"/>
        <dgm:shape xmlns:r="http://schemas.openxmlformats.org/officeDocument/2006/relationships" r:blip="">
          <dgm:adjLst/>
        </dgm:shape>
        <dgm:presOf/>
        <dgm:constrLst/>
        <dgm:forEach name="Name68" ref="accentRepeat"/>
      </dgm:layoutNode>
      <dgm:layoutNode name="ParentBackground6">
        <dgm:alg type="sp"/>
        <dgm:shape xmlns:r="http://schemas.openxmlformats.org/officeDocument/2006/relationships" r:blip="">
          <dgm:adjLst/>
        </dgm:shape>
        <dgm:presOf/>
        <dgm:forEach name="Name69" ref="parentBackgroundRepeat"/>
      </dgm:layoutNode>
      <dgm:choose name="Name70">
        <dgm:if name="Name71" axis="ch" ptType="node" func="cnt" op="gte" val="1">
          <dgm:layoutNode name="Child6"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2"/>
      </dgm:choose>
      <dgm:layoutNode name="Parent6"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3" axis="ch" ptType="node" st="5" cnt="1">
      <dgm:layoutNode name="Accent5">
        <dgm:alg type="sp"/>
        <dgm:shape xmlns:r="http://schemas.openxmlformats.org/officeDocument/2006/relationships" r:blip="">
          <dgm:adjLst/>
        </dgm:shape>
        <dgm:presOf/>
        <dgm:constrLst/>
        <dgm:forEach name="Name74" ref="accentRepeat"/>
      </dgm:layoutNode>
      <dgm:layoutNode name="ParentBackground5">
        <dgm:alg type="sp"/>
        <dgm:shape xmlns:r="http://schemas.openxmlformats.org/officeDocument/2006/relationships" r:blip="">
          <dgm:adjLst/>
        </dgm:shape>
        <dgm:presOf/>
        <dgm:forEach name="Name75" ref="parentBackgroundRepeat"/>
      </dgm:layoutNode>
      <dgm:choose name="Name76">
        <dgm:if name="Name77" axis="ch" ptType="node" func="cnt" op="gte" val="1">
          <dgm:layoutNode name="Child5"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8"/>
      </dgm:choose>
      <dgm:layoutNode name="Parent5"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9" axis="ch" ptType="node" st="4" cnt="1">
      <dgm:layoutNode name="Accent4">
        <dgm:alg type="sp"/>
        <dgm:shape xmlns:r="http://schemas.openxmlformats.org/officeDocument/2006/relationships" r:blip="">
          <dgm:adjLst/>
        </dgm:shape>
        <dgm:presOf/>
        <dgm:constrLst/>
        <dgm:forEach name="Name80" ref="accentRepeat"/>
      </dgm:layoutNode>
      <dgm:layoutNode name="ParentBackground4">
        <dgm:alg type="sp"/>
        <dgm:shape xmlns:r="http://schemas.openxmlformats.org/officeDocument/2006/relationships" r:blip="">
          <dgm:adjLst/>
        </dgm:shape>
        <dgm:presOf/>
        <dgm:forEach name="Name81" ref="parentBackgroundRepeat"/>
      </dgm:layoutNode>
      <dgm:choose name="Name82">
        <dgm:if name="Name83" axis="ch" ptType="node" func="cnt" op="gte" val="1">
          <dgm:layoutNode name="Child4"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84"/>
      </dgm:choose>
      <dgm:layoutNode name="Parent4"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85" axis="ch" ptType="node" st="3" cnt="1">
      <dgm:layoutNode name="Accent3">
        <dgm:alg type="sp"/>
        <dgm:shape xmlns:r="http://schemas.openxmlformats.org/officeDocument/2006/relationships" r:blip="">
          <dgm:adjLst/>
        </dgm:shape>
        <dgm:presOf/>
        <dgm:constrLst/>
        <dgm:forEach name="Name86" ref="accentRepeat"/>
      </dgm:layoutNode>
      <dgm:layoutNode name="ParentBackground3">
        <dgm:alg type="sp"/>
        <dgm:shape xmlns:r="http://schemas.openxmlformats.org/officeDocument/2006/relationships" r:blip="">
          <dgm:adjLst/>
        </dgm:shape>
        <dgm:presOf/>
        <dgm:forEach name="Name87" ref="parentBackgroundRepeat"/>
      </dgm:layoutNode>
      <dgm:choose name="Name88">
        <dgm:if name="Name89" axis="ch" ptType="node" func="cnt" op="gte" val="1">
          <dgm:layoutNode name="Child3"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0"/>
      </dgm:choose>
      <dgm:layoutNode name="Parent3"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1" axis="ch" ptType="node" st="2" cnt="1">
      <dgm:layoutNode name="Accent2">
        <dgm:alg type="sp"/>
        <dgm:shape xmlns:r="http://schemas.openxmlformats.org/officeDocument/2006/relationships" r:blip="">
          <dgm:adjLst/>
        </dgm:shape>
        <dgm:presOf/>
        <dgm:constrLst/>
        <dgm:forEach name="Name92" ref="accentRepeat"/>
      </dgm:layoutNode>
      <dgm:layoutNode name="ParentBackground2" styleLbl="fgAcc1">
        <dgm:alg type="sp"/>
        <dgm:shape xmlns:r="http://schemas.openxmlformats.org/officeDocument/2006/relationships" r:blip="">
          <dgm:adjLst/>
        </dgm:shape>
        <dgm:presOf/>
        <dgm:forEach name="Name93" ref="parentBackgroundRepeat"/>
      </dgm:layoutNode>
      <dgm:choose name="Name94">
        <dgm:if name="Name95" axis="ch" ptType="node" func="cnt" op="gte" val="1">
          <dgm:layoutNode name="Child2"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6"/>
      </dgm:choose>
      <dgm:layoutNode name="Parent2"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7" axis="ch" ptType="node" cnt="1">
      <dgm:layoutNode name="Accent1">
        <dgm:alg type="sp"/>
        <dgm:shape xmlns:r="http://schemas.openxmlformats.org/officeDocument/2006/relationships" r:blip="">
          <dgm:adjLst/>
        </dgm:shape>
        <dgm:presOf/>
        <dgm:constrLst/>
        <dgm:forEach name="Name98" ref="accentRepeat"/>
      </dgm:layoutNode>
      <dgm:layoutNode name="ParentBackground1">
        <dgm:alg type="sp"/>
        <dgm:shape xmlns:r="http://schemas.openxmlformats.org/officeDocument/2006/relationships" r:blip="">
          <dgm:adjLst/>
        </dgm:shape>
        <dgm:presOf/>
        <dgm:forEach name="Name99" ref="parentBackgroundRepeat"/>
      </dgm:layoutNode>
      <dgm:choose name="Name100">
        <dgm:if name="Name101" axis="ch" ptType="node" func="cnt" op="gte" val="1">
          <dgm:layoutNode name="Child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102"/>
      </dgm:choose>
      <dgm:layoutNode name="Parent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5">
  <dgm:title val=""/>
  <dgm:desc val=""/>
  <dgm:catLst>
    <dgm:cat type="simple" pri="10500"/>
  </dgm:catLst>
  <dgm:scene3d>
    <a:camera prst="orthographicFront"/>
    <a:lightRig rig="threePt" dir="t"/>
  </dgm:scene3d>
  <dgm:styleLbl name="node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ln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vennNode1">
    <dgm:scene3d>
      <a:camera prst="orthographicFront"/>
      <a:lightRig rig="threePt" dir="t"/>
    </dgm:scene3d>
    <dgm:sp3d/>
    <dgm:txPr/>
    <dgm:style>
      <a:lnRef idx="0">
        <a:scrgbClr r="0" g="0" b="0"/>
      </a:lnRef>
      <a:fillRef idx="3">
        <a:scrgbClr r="0" g="0" b="0"/>
      </a:fillRef>
      <a:effectRef idx="3">
        <a:scrgbClr r="0" g="0" b="0"/>
      </a:effectRef>
      <a:fontRef idx="minor">
        <a:schemeClr val="tx1"/>
      </a:fontRef>
    </dgm:style>
  </dgm:styleLbl>
  <dgm:styleLbl name="alignNode1">
    <dgm:scene3d>
      <a:camera prst="orthographicFront"/>
      <a:lightRig rig="threePt" dir="t"/>
    </dgm:scene3d>
    <dgm:sp3d/>
    <dgm:txPr/>
    <dgm:style>
      <a:lnRef idx="1">
        <a:scrgbClr r="0" g="0" b="0"/>
      </a:lnRef>
      <a:fillRef idx="3">
        <a:scrgbClr r="0" g="0" b="0"/>
      </a:fillRef>
      <a:effectRef idx="3">
        <a:scrgbClr r="0" g="0" b="0"/>
      </a:effectRef>
      <a:fontRef idx="minor">
        <a:schemeClr val="lt1"/>
      </a:fontRef>
    </dgm:style>
  </dgm:styleLbl>
  <dgm:styleLbl name="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align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b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1">
        <a:scrgbClr r="0" g="0" b="0"/>
      </a:lnRef>
      <a:fillRef idx="0">
        <a:scrgbClr r="0" g="0" b="0"/>
      </a:fillRef>
      <a:effectRef idx="1">
        <a:scrgbClr r="0" g="0" b="0"/>
      </a:effectRef>
      <a:fontRef idx="minor"/>
    </dgm:style>
  </dgm:styleLbl>
  <dgm:styleLbl name="asst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con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Align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solidBg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f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0">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2">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3">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4">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0">
        <a:scrgbClr r="0" g="0" b="0"/>
      </a:lnRef>
      <a:fillRef idx="3">
        <a:scrgbClr r="0" g="0" b="0"/>
      </a:fillRef>
      <a:effectRef idx="3">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3.emf"/><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2" Type="http://schemas.openxmlformats.org/officeDocument/2006/relationships/image" Target="../media/image4.png"/><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2" Type="http://schemas.openxmlformats.org/officeDocument/2006/relationships/image" Target="../media/image5.png"/><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image" Target="../media/image6.png"/><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2" Type="http://schemas.openxmlformats.org/officeDocument/2006/relationships/image" Target="../media/image7.png"/><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2" Type="http://schemas.openxmlformats.org/officeDocument/2006/relationships/image" Target="../media/image8.png"/><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3269641" y="2655799"/>
            <a:ext cx="5983600" cy="1546399"/>
          </a:xfrm>
          <a:prstGeom prst="rect">
            <a:avLst/>
          </a:prstGeom>
        </p:spPr>
        <p:txBody>
          <a:bodyPr lIns="91425" tIns="91425" rIns="91425" bIns="91425" anchor="ctr" anchorCtr="0">
            <a:normAutofit/>
          </a:bodyPr>
          <a:lstStyle>
            <a:lvl1pPr lvl="0" algn="ctr">
              <a:spcBef>
                <a:spcPts val="0"/>
              </a:spcBef>
              <a:buSzPct val="100000"/>
              <a:defRPr sz="4400"/>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grpSp>
        <p:nvGrpSpPr>
          <p:cNvPr id="17" name="Group 16"/>
          <p:cNvGrpSpPr/>
          <p:nvPr userDrawn="1"/>
        </p:nvGrpSpPr>
        <p:grpSpPr>
          <a:xfrm>
            <a:off x="0" y="0"/>
            <a:ext cx="12192001" cy="3459480"/>
            <a:chOff x="0" y="0"/>
            <a:chExt cx="12192001" cy="3890980"/>
          </a:xfrm>
        </p:grpSpPr>
        <p:sp>
          <p:nvSpPr>
            <p:cNvPr id="10" name="Freeform 9"/>
            <p:cNvSpPr/>
            <p:nvPr userDrawn="1"/>
          </p:nvSpPr>
          <p:spPr>
            <a:xfrm>
              <a:off x="0" y="0"/>
              <a:ext cx="12192001" cy="3658398"/>
            </a:xfrm>
            <a:custGeom>
              <a:avLst/>
              <a:gdLst>
                <a:gd name="connsiteX0" fmla="*/ 0 w 12192001"/>
                <a:gd name="connsiteY0" fmla="*/ 0 h 3658397"/>
                <a:gd name="connsiteX1" fmla="*/ 12192001 w 12192001"/>
                <a:gd name="connsiteY1" fmla="*/ 0 h 3658397"/>
                <a:gd name="connsiteX2" fmla="*/ 12192001 w 12192001"/>
                <a:gd name="connsiteY2" fmla="*/ 185522 h 3658397"/>
                <a:gd name="connsiteX3" fmla="*/ 12105402 w 12192001"/>
                <a:gd name="connsiteY3" fmla="*/ 190005 h 3658397"/>
                <a:gd name="connsiteX4" fmla="*/ 8610601 w 12192001"/>
                <a:gd name="connsiteY4" fmla="*/ 233380 h 3658397"/>
                <a:gd name="connsiteX5" fmla="*/ 3625851 w 12192001"/>
                <a:gd name="connsiteY5" fmla="*/ 3390900 h 3658397"/>
                <a:gd name="connsiteX6" fmla="*/ 114300 w 12192001"/>
                <a:gd name="connsiteY6" fmla="*/ 3243280 h 3658397"/>
                <a:gd name="connsiteX7" fmla="*/ 0 w 12192001"/>
                <a:gd name="connsiteY7" fmla="*/ 3203421 h 365839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12192001" h="3658397">
                  <a:moveTo>
                    <a:pt x="0" y="0"/>
                  </a:moveTo>
                  <a:lnTo>
                    <a:pt x="12192001" y="0"/>
                  </a:lnTo>
                  <a:lnTo>
                    <a:pt x="12192001" y="185522"/>
                  </a:lnTo>
                  <a:lnTo>
                    <a:pt x="12105402" y="190005"/>
                  </a:lnTo>
                  <a:cubicBezTo>
                    <a:pt x="11662768" y="203459"/>
                    <a:pt x="10610851" y="168190"/>
                    <a:pt x="8610601" y="233380"/>
                  </a:cubicBezTo>
                  <a:cubicBezTo>
                    <a:pt x="7165976" y="636605"/>
                    <a:pt x="5060951" y="2794000"/>
                    <a:pt x="3625851" y="3390900"/>
                  </a:cubicBezTo>
                  <a:cubicBezTo>
                    <a:pt x="2190751" y="3987800"/>
                    <a:pt x="799042" y="3425314"/>
                    <a:pt x="114300" y="3243280"/>
                  </a:cubicBezTo>
                  <a:lnTo>
                    <a:pt x="0" y="3203421"/>
                  </a:lnTo>
                  <a:close/>
                </a:path>
              </a:pathLst>
            </a:custGeom>
            <a:gradFill flip="none" rotWithShape="1">
              <a:gsLst>
                <a:gs pos="63000">
                  <a:srgbClr val="EDEDED"/>
                </a:gs>
                <a:gs pos="36000">
                  <a:schemeClr val="bg1"/>
                </a:gs>
                <a:gs pos="100000">
                  <a:srgbClr val="888888"/>
                </a:gs>
                <a:gs pos="100000">
                  <a:schemeClr val="tx2">
                    <a:lumMod val="95000"/>
                    <a:lumOff val="5000"/>
                  </a:schemeClr>
                </a:gs>
                <a:gs pos="0">
                  <a:schemeClr val="tx1">
                    <a:lumMod val="65000"/>
                    <a:lumOff val="35000"/>
                  </a:schemeClr>
                </a:gs>
              </a:gsLst>
              <a:lin ang="54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Freeform 3"/>
            <p:cNvSpPr/>
            <p:nvPr userDrawn="1"/>
          </p:nvSpPr>
          <p:spPr>
            <a:xfrm>
              <a:off x="1" y="76200"/>
              <a:ext cx="12191999" cy="3814780"/>
            </a:xfrm>
            <a:custGeom>
              <a:avLst/>
              <a:gdLst>
                <a:gd name="connsiteX0" fmla="*/ 10539221 w 12191999"/>
                <a:gd name="connsiteY0" fmla="*/ 11 h 3797187"/>
                <a:gd name="connsiteX1" fmla="*/ 10825317 w 12191999"/>
                <a:gd name="connsiteY1" fmla="*/ 5080 h 3797187"/>
                <a:gd name="connsiteX2" fmla="*/ 12167420 w 12191999"/>
                <a:gd name="connsiteY2" fmla="*/ 123067 h 3797187"/>
                <a:gd name="connsiteX3" fmla="*/ 12191999 w 12191999"/>
                <a:gd name="connsiteY3" fmla="*/ 126804 h 3797187"/>
                <a:gd name="connsiteX4" fmla="*/ 12191999 w 12191999"/>
                <a:gd name="connsiteY4" fmla="*/ 138651 h 3797187"/>
                <a:gd name="connsiteX5" fmla="*/ 11882822 w 12191999"/>
                <a:gd name="connsiteY5" fmla="*/ 129865 h 3797187"/>
                <a:gd name="connsiteX6" fmla="*/ 11606981 w 12191999"/>
                <a:gd name="connsiteY6" fmla="*/ 123067 h 3797187"/>
                <a:gd name="connsiteX7" fmla="*/ 10825317 w 12191999"/>
                <a:gd name="connsiteY7" fmla="*/ 123067 h 3797187"/>
                <a:gd name="connsiteX8" fmla="*/ 9792930 w 12191999"/>
                <a:gd name="connsiteY8" fmla="*/ 182061 h 3797187"/>
                <a:gd name="connsiteX9" fmla="*/ 8391833 w 12191999"/>
                <a:gd name="connsiteY9" fmla="*/ 462280 h 3797187"/>
                <a:gd name="connsiteX10" fmla="*/ 7167717 w 12191999"/>
                <a:gd name="connsiteY10" fmla="*/ 1066964 h 3797187"/>
                <a:gd name="connsiteX11" fmla="*/ 6238569 w 12191999"/>
                <a:gd name="connsiteY11" fmla="*/ 1671648 h 3797187"/>
                <a:gd name="connsiteX12" fmla="*/ 5058697 w 12191999"/>
                <a:gd name="connsiteY12" fmla="*/ 2659790 h 3797187"/>
                <a:gd name="connsiteX13" fmla="*/ 4070555 w 12191999"/>
                <a:gd name="connsiteY13" fmla="*/ 3338215 h 3797187"/>
                <a:gd name="connsiteX14" fmla="*/ 3347884 w 12191999"/>
                <a:gd name="connsiteY14" fmla="*/ 3662680 h 3797187"/>
                <a:gd name="connsiteX15" fmla="*/ 2330246 w 12191999"/>
                <a:gd name="connsiteY15" fmla="*/ 3795415 h 3797187"/>
                <a:gd name="connsiteX16" fmla="*/ 1578078 w 12191999"/>
                <a:gd name="connsiteY16" fmla="*/ 3721673 h 3797187"/>
                <a:gd name="connsiteX17" fmla="*/ 457201 w 12191999"/>
                <a:gd name="connsiteY17" fmla="*/ 3485699 h 3797187"/>
                <a:gd name="connsiteX18" fmla="*/ 74435 w 12191999"/>
                <a:gd name="connsiteY18" fmla="*/ 3408846 h 3797187"/>
                <a:gd name="connsiteX19" fmla="*/ 0 w 12191999"/>
                <a:gd name="connsiteY19" fmla="*/ 3394420 h 3797187"/>
                <a:gd name="connsiteX20" fmla="*/ 0 w 12191999"/>
                <a:gd name="connsiteY20" fmla="*/ 3076153 h 3797187"/>
                <a:gd name="connsiteX21" fmla="*/ 263283 w 12191999"/>
                <a:gd name="connsiteY21" fmla="*/ 3170035 h 3797187"/>
                <a:gd name="connsiteX22" fmla="*/ 988143 w 12191999"/>
                <a:gd name="connsiteY22" fmla="*/ 3411957 h 3797187"/>
                <a:gd name="connsiteX23" fmla="*/ 1740310 w 12191999"/>
                <a:gd name="connsiteY23" fmla="*/ 3500448 h 3797187"/>
                <a:gd name="connsiteX24" fmla="*/ 2787446 w 12191999"/>
                <a:gd name="connsiteY24" fmla="*/ 3411957 h 3797187"/>
                <a:gd name="connsiteX25" fmla="*/ 3952568 w 12191999"/>
                <a:gd name="connsiteY25" fmla="*/ 2881015 h 3797187"/>
                <a:gd name="connsiteX26" fmla="*/ 5088196 w 12191999"/>
                <a:gd name="connsiteY26" fmla="*/ 2040357 h 3797187"/>
                <a:gd name="connsiteX27" fmla="*/ 6341807 w 12191999"/>
                <a:gd name="connsiteY27" fmla="*/ 1125957 h 3797187"/>
                <a:gd name="connsiteX28" fmla="*/ 7447936 w 12191999"/>
                <a:gd name="connsiteY28" fmla="*/ 506525 h 3797187"/>
                <a:gd name="connsiteX29" fmla="*/ 8598310 w 12191999"/>
                <a:gd name="connsiteY29" fmla="*/ 152564 h 3797187"/>
                <a:gd name="connsiteX30" fmla="*/ 9748684 w 12191999"/>
                <a:gd name="connsiteY30" fmla="*/ 34577 h 3797187"/>
                <a:gd name="connsiteX31" fmla="*/ 10539221 w 12191999"/>
                <a:gd name="connsiteY31" fmla="*/ 11 h 3797187"/>
                <a:gd name="connsiteX0" fmla="*/ 10539221 w 12191999"/>
                <a:gd name="connsiteY0" fmla="*/ 11 h 3797187"/>
                <a:gd name="connsiteX1" fmla="*/ 10825317 w 12191999"/>
                <a:gd name="connsiteY1" fmla="*/ 5080 h 3797187"/>
                <a:gd name="connsiteX2" fmla="*/ 12167420 w 12191999"/>
                <a:gd name="connsiteY2" fmla="*/ 123067 h 3797187"/>
                <a:gd name="connsiteX3" fmla="*/ 12191999 w 12191999"/>
                <a:gd name="connsiteY3" fmla="*/ 126804 h 3797187"/>
                <a:gd name="connsiteX4" fmla="*/ 12191999 w 12191999"/>
                <a:gd name="connsiteY4" fmla="*/ 138651 h 3797187"/>
                <a:gd name="connsiteX5" fmla="*/ 11882822 w 12191999"/>
                <a:gd name="connsiteY5" fmla="*/ 129865 h 3797187"/>
                <a:gd name="connsiteX6" fmla="*/ 11606981 w 12191999"/>
                <a:gd name="connsiteY6" fmla="*/ 123067 h 3797187"/>
                <a:gd name="connsiteX7" fmla="*/ 10825317 w 12191999"/>
                <a:gd name="connsiteY7" fmla="*/ 123067 h 3797187"/>
                <a:gd name="connsiteX8" fmla="*/ 9792930 w 12191999"/>
                <a:gd name="connsiteY8" fmla="*/ 182061 h 3797187"/>
                <a:gd name="connsiteX9" fmla="*/ 8391833 w 12191999"/>
                <a:gd name="connsiteY9" fmla="*/ 462280 h 3797187"/>
                <a:gd name="connsiteX10" fmla="*/ 7167717 w 12191999"/>
                <a:gd name="connsiteY10" fmla="*/ 1066964 h 3797187"/>
                <a:gd name="connsiteX11" fmla="*/ 6238569 w 12191999"/>
                <a:gd name="connsiteY11" fmla="*/ 1671648 h 3797187"/>
                <a:gd name="connsiteX12" fmla="*/ 5058697 w 12191999"/>
                <a:gd name="connsiteY12" fmla="*/ 2659790 h 3797187"/>
                <a:gd name="connsiteX13" fmla="*/ 4070555 w 12191999"/>
                <a:gd name="connsiteY13" fmla="*/ 3338215 h 3797187"/>
                <a:gd name="connsiteX14" fmla="*/ 3347884 w 12191999"/>
                <a:gd name="connsiteY14" fmla="*/ 3662680 h 3797187"/>
                <a:gd name="connsiteX15" fmla="*/ 2330246 w 12191999"/>
                <a:gd name="connsiteY15" fmla="*/ 3795415 h 3797187"/>
                <a:gd name="connsiteX16" fmla="*/ 1578078 w 12191999"/>
                <a:gd name="connsiteY16" fmla="*/ 3721673 h 3797187"/>
                <a:gd name="connsiteX17" fmla="*/ 457201 w 12191999"/>
                <a:gd name="connsiteY17" fmla="*/ 3485699 h 3797187"/>
                <a:gd name="connsiteX18" fmla="*/ 74435 w 12191999"/>
                <a:gd name="connsiteY18" fmla="*/ 3408846 h 3797187"/>
                <a:gd name="connsiteX19" fmla="*/ 0 w 12191999"/>
                <a:gd name="connsiteY19" fmla="*/ 3394420 h 3797187"/>
                <a:gd name="connsiteX20" fmla="*/ 0 w 12191999"/>
                <a:gd name="connsiteY20" fmla="*/ 3076153 h 3797187"/>
                <a:gd name="connsiteX21" fmla="*/ 263283 w 12191999"/>
                <a:gd name="connsiteY21" fmla="*/ 3170035 h 3797187"/>
                <a:gd name="connsiteX22" fmla="*/ 1047136 w 12191999"/>
                <a:gd name="connsiteY22" fmla="*/ 3397209 h 3797187"/>
                <a:gd name="connsiteX23" fmla="*/ 1740310 w 12191999"/>
                <a:gd name="connsiteY23" fmla="*/ 3500448 h 3797187"/>
                <a:gd name="connsiteX24" fmla="*/ 2787446 w 12191999"/>
                <a:gd name="connsiteY24" fmla="*/ 3411957 h 3797187"/>
                <a:gd name="connsiteX25" fmla="*/ 3952568 w 12191999"/>
                <a:gd name="connsiteY25" fmla="*/ 2881015 h 3797187"/>
                <a:gd name="connsiteX26" fmla="*/ 5088196 w 12191999"/>
                <a:gd name="connsiteY26" fmla="*/ 2040357 h 3797187"/>
                <a:gd name="connsiteX27" fmla="*/ 6341807 w 12191999"/>
                <a:gd name="connsiteY27" fmla="*/ 1125957 h 3797187"/>
                <a:gd name="connsiteX28" fmla="*/ 7447936 w 12191999"/>
                <a:gd name="connsiteY28" fmla="*/ 506525 h 3797187"/>
                <a:gd name="connsiteX29" fmla="*/ 8598310 w 12191999"/>
                <a:gd name="connsiteY29" fmla="*/ 152564 h 3797187"/>
                <a:gd name="connsiteX30" fmla="*/ 9748684 w 12191999"/>
                <a:gd name="connsiteY30" fmla="*/ 34577 h 3797187"/>
                <a:gd name="connsiteX31" fmla="*/ 10539221 w 12191999"/>
                <a:gd name="connsiteY31" fmla="*/ 11 h 3797187"/>
                <a:gd name="connsiteX0" fmla="*/ 10539221 w 12191999"/>
                <a:gd name="connsiteY0" fmla="*/ 11 h 3814780"/>
                <a:gd name="connsiteX1" fmla="*/ 10825317 w 12191999"/>
                <a:gd name="connsiteY1" fmla="*/ 5080 h 3814780"/>
                <a:gd name="connsiteX2" fmla="*/ 12167420 w 12191999"/>
                <a:gd name="connsiteY2" fmla="*/ 123067 h 3814780"/>
                <a:gd name="connsiteX3" fmla="*/ 12191999 w 12191999"/>
                <a:gd name="connsiteY3" fmla="*/ 126804 h 3814780"/>
                <a:gd name="connsiteX4" fmla="*/ 12191999 w 12191999"/>
                <a:gd name="connsiteY4" fmla="*/ 138651 h 3814780"/>
                <a:gd name="connsiteX5" fmla="*/ 11882822 w 12191999"/>
                <a:gd name="connsiteY5" fmla="*/ 129865 h 3814780"/>
                <a:gd name="connsiteX6" fmla="*/ 11606981 w 12191999"/>
                <a:gd name="connsiteY6" fmla="*/ 123067 h 3814780"/>
                <a:gd name="connsiteX7" fmla="*/ 10825317 w 12191999"/>
                <a:gd name="connsiteY7" fmla="*/ 123067 h 3814780"/>
                <a:gd name="connsiteX8" fmla="*/ 9792930 w 12191999"/>
                <a:gd name="connsiteY8" fmla="*/ 182061 h 3814780"/>
                <a:gd name="connsiteX9" fmla="*/ 8391833 w 12191999"/>
                <a:gd name="connsiteY9" fmla="*/ 462280 h 3814780"/>
                <a:gd name="connsiteX10" fmla="*/ 7167717 w 12191999"/>
                <a:gd name="connsiteY10" fmla="*/ 1066964 h 3814780"/>
                <a:gd name="connsiteX11" fmla="*/ 6238569 w 12191999"/>
                <a:gd name="connsiteY11" fmla="*/ 1671648 h 3814780"/>
                <a:gd name="connsiteX12" fmla="*/ 5058697 w 12191999"/>
                <a:gd name="connsiteY12" fmla="*/ 2659790 h 3814780"/>
                <a:gd name="connsiteX13" fmla="*/ 4070555 w 12191999"/>
                <a:gd name="connsiteY13" fmla="*/ 3338215 h 3814780"/>
                <a:gd name="connsiteX14" fmla="*/ 3347884 w 12191999"/>
                <a:gd name="connsiteY14" fmla="*/ 3662680 h 3814780"/>
                <a:gd name="connsiteX15" fmla="*/ 2330246 w 12191999"/>
                <a:gd name="connsiteY15" fmla="*/ 3795415 h 3814780"/>
                <a:gd name="connsiteX16" fmla="*/ 1548582 w 12191999"/>
                <a:gd name="connsiteY16" fmla="*/ 3780667 h 3814780"/>
                <a:gd name="connsiteX17" fmla="*/ 457201 w 12191999"/>
                <a:gd name="connsiteY17" fmla="*/ 3485699 h 3814780"/>
                <a:gd name="connsiteX18" fmla="*/ 74435 w 12191999"/>
                <a:gd name="connsiteY18" fmla="*/ 3408846 h 3814780"/>
                <a:gd name="connsiteX19" fmla="*/ 0 w 12191999"/>
                <a:gd name="connsiteY19" fmla="*/ 3394420 h 3814780"/>
                <a:gd name="connsiteX20" fmla="*/ 0 w 12191999"/>
                <a:gd name="connsiteY20" fmla="*/ 3076153 h 3814780"/>
                <a:gd name="connsiteX21" fmla="*/ 263283 w 12191999"/>
                <a:gd name="connsiteY21" fmla="*/ 3170035 h 3814780"/>
                <a:gd name="connsiteX22" fmla="*/ 1047136 w 12191999"/>
                <a:gd name="connsiteY22" fmla="*/ 3397209 h 3814780"/>
                <a:gd name="connsiteX23" fmla="*/ 1740310 w 12191999"/>
                <a:gd name="connsiteY23" fmla="*/ 3500448 h 3814780"/>
                <a:gd name="connsiteX24" fmla="*/ 2787446 w 12191999"/>
                <a:gd name="connsiteY24" fmla="*/ 3411957 h 3814780"/>
                <a:gd name="connsiteX25" fmla="*/ 3952568 w 12191999"/>
                <a:gd name="connsiteY25" fmla="*/ 2881015 h 3814780"/>
                <a:gd name="connsiteX26" fmla="*/ 5088196 w 12191999"/>
                <a:gd name="connsiteY26" fmla="*/ 2040357 h 3814780"/>
                <a:gd name="connsiteX27" fmla="*/ 6341807 w 12191999"/>
                <a:gd name="connsiteY27" fmla="*/ 1125957 h 3814780"/>
                <a:gd name="connsiteX28" fmla="*/ 7447936 w 12191999"/>
                <a:gd name="connsiteY28" fmla="*/ 506525 h 3814780"/>
                <a:gd name="connsiteX29" fmla="*/ 8598310 w 12191999"/>
                <a:gd name="connsiteY29" fmla="*/ 152564 h 3814780"/>
                <a:gd name="connsiteX30" fmla="*/ 9748684 w 12191999"/>
                <a:gd name="connsiteY30" fmla="*/ 34577 h 3814780"/>
                <a:gd name="connsiteX31" fmla="*/ 10539221 w 12191999"/>
                <a:gd name="connsiteY31" fmla="*/ 11 h 381478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Lst>
              <a:rect l="l" t="t" r="r" b="b"/>
              <a:pathLst>
                <a:path w="12191999" h="3814780">
                  <a:moveTo>
                    <a:pt x="10539221" y="11"/>
                  </a:moveTo>
                  <a:cubicBezTo>
                    <a:pt x="10630054" y="-143"/>
                    <a:pt x="10724536" y="1393"/>
                    <a:pt x="10825317" y="5080"/>
                  </a:cubicBezTo>
                  <a:cubicBezTo>
                    <a:pt x="11228440" y="19828"/>
                    <a:pt x="11683181" y="56699"/>
                    <a:pt x="12167420" y="123067"/>
                  </a:cubicBezTo>
                  <a:lnTo>
                    <a:pt x="12191999" y="126804"/>
                  </a:lnTo>
                  <a:lnTo>
                    <a:pt x="12191999" y="138651"/>
                  </a:lnTo>
                  <a:lnTo>
                    <a:pt x="11882822" y="129865"/>
                  </a:lnTo>
                  <a:lnTo>
                    <a:pt x="11606981" y="123067"/>
                  </a:lnTo>
                  <a:cubicBezTo>
                    <a:pt x="11277600" y="113235"/>
                    <a:pt x="11127659" y="113235"/>
                    <a:pt x="10825317" y="123067"/>
                  </a:cubicBezTo>
                  <a:cubicBezTo>
                    <a:pt x="10522975" y="132899"/>
                    <a:pt x="10198511" y="125526"/>
                    <a:pt x="9792930" y="182061"/>
                  </a:cubicBezTo>
                  <a:cubicBezTo>
                    <a:pt x="9387349" y="238596"/>
                    <a:pt x="8829368" y="314796"/>
                    <a:pt x="8391833" y="462280"/>
                  </a:cubicBezTo>
                  <a:cubicBezTo>
                    <a:pt x="7954298" y="609764"/>
                    <a:pt x="7526594" y="865403"/>
                    <a:pt x="7167717" y="1066964"/>
                  </a:cubicBezTo>
                  <a:cubicBezTo>
                    <a:pt x="6808841" y="1268525"/>
                    <a:pt x="6590071" y="1406177"/>
                    <a:pt x="6238569" y="1671648"/>
                  </a:cubicBezTo>
                  <a:cubicBezTo>
                    <a:pt x="5887066" y="1937119"/>
                    <a:pt x="5420032" y="2382029"/>
                    <a:pt x="5058697" y="2659790"/>
                  </a:cubicBezTo>
                  <a:cubicBezTo>
                    <a:pt x="4697363" y="2937551"/>
                    <a:pt x="4355691" y="3171067"/>
                    <a:pt x="4070555" y="3338215"/>
                  </a:cubicBezTo>
                  <a:cubicBezTo>
                    <a:pt x="3785419" y="3505363"/>
                    <a:pt x="3637935" y="3586480"/>
                    <a:pt x="3347884" y="3662680"/>
                  </a:cubicBezTo>
                  <a:cubicBezTo>
                    <a:pt x="3057833" y="3738880"/>
                    <a:pt x="2630130" y="3775751"/>
                    <a:pt x="2330246" y="3795415"/>
                  </a:cubicBezTo>
                  <a:cubicBezTo>
                    <a:pt x="2030362" y="3815080"/>
                    <a:pt x="1860756" y="3832286"/>
                    <a:pt x="1548582" y="3780667"/>
                  </a:cubicBezTo>
                  <a:cubicBezTo>
                    <a:pt x="1236408" y="3729048"/>
                    <a:pt x="702892" y="3547669"/>
                    <a:pt x="457201" y="3485699"/>
                  </a:cubicBezTo>
                  <a:cubicBezTo>
                    <a:pt x="211510" y="3423729"/>
                    <a:pt x="215850" y="3435923"/>
                    <a:pt x="74435" y="3408846"/>
                  </a:cubicBezTo>
                  <a:lnTo>
                    <a:pt x="0" y="3394420"/>
                  </a:lnTo>
                  <a:lnTo>
                    <a:pt x="0" y="3076153"/>
                  </a:lnTo>
                  <a:lnTo>
                    <a:pt x="263283" y="3170035"/>
                  </a:lnTo>
                  <a:cubicBezTo>
                    <a:pt x="550876" y="3272539"/>
                    <a:pt x="878452" y="3352042"/>
                    <a:pt x="1047136" y="3397209"/>
                  </a:cubicBezTo>
                  <a:cubicBezTo>
                    <a:pt x="1496962" y="3517654"/>
                    <a:pt x="1450258" y="3497990"/>
                    <a:pt x="1740310" y="3500448"/>
                  </a:cubicBezTo>
                  <a:cubicBezTo>
                    <a:pt x="2030362" y="3502906"/>
                    <a:pt x="2418736" y="3515196"/>
                    <a:pt x="2787446" y="3411957"/>
                  </a:cubicBezTo>
                  <a:cubicBezTo>
                    <a:pt x="3156156" y="3308718"/>
                    <a:pt x="3569110" y="3109615"/>
                    <a:pt x="3952568" y="2881015"/>
                  </a:cubicBezTo>
                  <a:cubicBezTo>
                    <a:pt x="4336027" y="2652415"/>
                    <a:pt x="4689989" y="2332867"/>
                    <a:pt x="5088196" y="2040357"/>
                  </a:cubicBezTo>
                  <a:cubicBezTo>
                    <a:pt x="5088196" y="2040357"/>
                    <a:pt x="5948517" y="1381596"/>
                    <a:pt x="6341807" y="1125957"/>
                  </a:cubicBezTo>
                  <a:cubicBezTo>
                    <a:pt x="6735098" y="870318"/>
                    <a:pt x="7071852" y="668757"/>
                    <a:pt x="7447936" y="506525"/>
                  </a:cubicBezTo>
                  <a:cubicBezTo>
                    <a:pt x="7824020" y="344293"/>
                    <a:pt x="8214852" y="231222"/>
                    <a:pt x="8598310" y="152564"/>
                  </a:cubicBezTo>
                  <a:cubicBezTo>
                    <a:pt x="8981768" y="73906"/>
                    <a:pt x="9377516" y="59158"/>
                    <a:pt x="9748684" y="34577"/>
                  </a:cubicBezTo>
                  <a:cubicBezTo>
                    <a:pt x="10027060" y="16141"/>
                    <a:pt x="10266721" y="471"/>
                    <a:pt x="10539221" y="11"/>
                  </a:cubicBezTo>
                  <a:close/>
                </a:path>
              </a:pathLst>
            </a:custGeom>
            <a:gradFill flip="none" rotWithShape="1">
              <a:gsLst>
                <a:gs pos="100000">
                  <a:schemeClr val="bg2">
                    <a:lumMod val="10000"/>
                  </a:schemeClr>
                </a:gs>
                <a:gs pos="68000">
                  <a:srgbClr val="5B5555"/>
                </a:gs>
                <a:gs pos="74000">
                  <a:srgbClr val="EBEBEB"/>
                </a:gs>
                <a:gs pos="32000">
                  <a:schemeClr val="tx2">
                    <a:lumMod val="85000"/>
                    <a:lumOff val="15000"/>
                  </a:schemeClr>
                </a:gs>
              </a:gsLst>
              <a:path path="rect">
                <a:fillToRect l="100000" t="100000"/>
              </a:path>
              <a:tileRect r="-100000" b="-100000"/>
            </a:gradFill>
            <a:ln>
              <a:noFill/>
            </a:ln>
            <a:effectLst>
              <a:outerShdw blurRad="215900" dist="38100" dir="2700000" sx="101000" sy="101000" algn="tl" rotWithShape="0">
                <a:prstClr val="black">
                  <a:alpha val="43000"/>
                </a:prstClr>
              </a:outerShdw>
            </a:effectLst>
            <a:scene3d>
              <a:camera prst="orthographicFront"/>
              <a:lightRig rig="threePt" dir="t"/>
            </a:scene3d>
            <a:sp3d prstMaterial="powder">
              <a:bevelT/>
              <a:bevelB/>
            </a:sp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6" name="Group 15"/>
          <p:cNvGrpSpPr/>
          <p:nvPr userDrawn="1"/>
        </p:nvGrpSpPr>
        <p:grpSpPr>
          <a:xfrm>
            <a:off x="0" y="3734597"/>
            <a:ext cx="12191998" cy="3138389"/>
            <a:chOff x="0" y="3280899"/>
            <a:chExt cx="12191998" cy="3592087"/>
          </a:xfrm>
        </p:grpSpPr>
        <p:sp>
          <p:nvSpPr>
            <p:cNvPr id="13" name="Freeform 12"/>
            <p:cNvSpPr/>
            <p:nvPr userDrawn="1"/>
          </p:nvSpPr>
          <p:spPr>
            <a:xfrm flipH="1" flipV="1">
              <a:off x="0" y="3280899"/>
              <a:ext cx="12191996" cy="3592087"/>
            </a:xfrm>
            <a:custGeom>
              <a:avLst/>
              <a:gdLst>
                <a:gd name="connsiteX0" fmla="*/ 2396545 w 12191996"/>
                <a:gd name="connsiteY0" fmla="*/ 3695118 h 3695699"/>
                <a:gd name="connsiteX1" fmla="*/ 118408 w 12191996"/>
                <a:gd name="connsiteY1" fmla="*/ 3276349 h 3695699"/>
                <a:gd name="connsiteX2" fmla="*/ 0 w 12191996"/>
                <a:gd name="connsiteY2" fmla="*/ 3236084 h 3695699"/>
                <a:gd name="connsiteX3" fmla="*/ 0 w 12191996"/>
                <a:gd name="connsiteY3" fmla="*/ 0 h 3695699"/>
                <a:gd name="connsiteX4" fmla="*/ 12191996 w 12191996"/>
                <a:gd name="connsiteY4" fmla="*/ 0 h 3695699"/>
                <a:gd name="connsiteX5" fmla="*/ 12191996 w 12191996"/>
                <a:gd name="connsiteY5" fmla="*/ 195156 h 3695699"/>
                <a:gd name="connsiteX6" fmla="*/ 12072698 w 12191996"/>
                <a:gd name="connsiteY6" fmla="*/ 195262 h 3695699"/>
                <a:gd name="connsiteX7" fmla="*/ 8920043 w 12191996"/>
                <a:gd name="connsiteY7" fmla="*/ 235760 h 3695699"/>
                <a:gd name="connsiteX8" fmla="*/ 3756154 w 12191996"/>
                <a:gd name="connsiteY8" fmla="*/ 3425475 h 3695699"/>
                <a:gd name="connsiteX9" fmla="*/ 2396545 w 12191996"/>
                <a:gd name="connsiteY9" fmla="*/ 3695118 h 369569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2191996" h="3695699">
                  <a:moveTo>
                    <a:pt x="2396545" y="3695118"/>
                  </a:moveTo>
                  <a:cubicBezTo>
                    <a:pt x="1439924" y="3710855"/>
                    <a:pt x="606085" y="3402774"/>
                    <a:pt x="118408" y="3276349"/>
                  </a:cubicBezTo>
                  <a:lnTo>
                    <a:pt x="0" y="3236084"/>
                  </a:lnTo>
                  <a:lnTo>
                    <a:pt x="0" y="0"/>
                  </a:lnTo>
                  <a:lnTo>
                    <a:pt x="12191996" y="0"/>
                  </a:lnTo>
                  <a:lnTo>
                    <a:pt x="12191996" y="195156"/>
                  </a:lnTo>
                  <a:lnTo>
                    <a:pt x="12072698" y="195262"/>
                  </a:lnTo>
                  <a:cubicBezTo>
                    <a:pt x="11475636" y="194062"/>
                    <a:pt x="10474143" y="186369"/>
                    <a:pt x="8920043" y="235760"/>
                  </a:cubicBezTo>
                  <a:cubicBezTo>
                    <a:pt x="7423502" y="643096"/>
                    <a:pt x="5242828" y="2822489"/>
                    <a:pt x="3756154" y="3425475"/>
                  </a:cubicBezTo>
                  <a:cubicBezTo>
                    <a:pt x="3291569" y="3613908"/>
                    <a:pt x="2831373" y="3687965"/>
                    <a:pt x="2396545" y="3695118"/>
                  </a:cubicBezTo>
                  <a:close/>
                </a:path>
              </a:pathLst>
            </a:custGeom>
            <a:gradFill flip="none" rotWithShape="1">
              <a:gsLst>
                <a:gs pos="77000">
                  <a:srgbClr val="DBDBDB"/>
                </a:gs>
                <a:gs pos="34000">
                  <a:schemeClr val="bg1"/>
                </a:gs>
                <a:gs pos="100000">
                  <a:srgbClr val="888888"/>
                </a:gs>
                <a:gs pos="100000">
                  <a:schemeClr val="tx2">
                    <a:lumMod val="95000"/>
                    <a:lumOff val="5000"/>
                  </a:schemeClr>
                </a:gs>
                <a:gs pos="0">
                  <a:schemeClr val="tx1">
                    <a:lumMod val="65000"/>
                    <a:lumOff val="35000"/>
                  </a:schemeClr>
                </a:gs>
              </a:gsLst>
              <a:lin ang="54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Freeform 14"/>
            <p:cNvSpPr/>
            <p:nvPr userDrawn="1"/>
          </p:nvSpPr>
          <p:spPr>
            <a:xfrm flipH="1" flipV="1">
              <a:off x="0" y="3280900"/>
              <a:ext cx="12191998" cy="3497066"/>
            </a:xfrm>
            <a:custGeom>
              <a:avLst/>
              <a:gdLst>
                <a:gd name="connsiteX0" fmla="*/ 2013886 w 12191998"/>
                <a:gd name="connsiteY0" fmla="*/ 3497060 h 3497067"/>
                <a:gd name="connsiteX1" fmla="*/ 1604234 w 12191998"/>
                <a:gd name="connsiteY1" fmla="*/ 3465795 h 3497067"/>
                <a:gd name="connsiteX2" fmla="*/ 473632 w 12191998"/>
                <a:gd name="connsiteY2" fmla="*/ 3195394 h 3497067"/>
                <a:gd name="connsiteX3" fmla="*/ 77110 w 12191998"/>
                <a:gd name="connsiteY3" fmla="*/ 3124941 h 3497067"/>
                <a:gd name="connsiteX4" fmla="*/ 0 w 12191998"/>
                <a:gd name="connsiteY4" fmla="*/ 3111717 h 3497067"/>
                <a:gd name="connsiteX5" fmla="*/ 0 w 12191998"/>
                <a:gd name="connsiteY5" fmla="*/ 2819956 h 3497067"/>
                <a:gd name="connsiteX6" fmla="*/ 272745 w 12191998"/>
                <a:gd name="connsiteY6" fmla="*/ 2906020 h 3497067"/>
                <a:gd name="connsiteX7" fmla="*/ 1084767 w 12191998"/>
                <a:gd name="connsiteY7" fmla="*/ 3114273 h 3497067"/>
                <a:gd name="connsiteX8" fmla="*/ 1802852 w 12191998"/>
                <a:gd name="connsiteY8" fmla="*/ 3208914 h 3497067"/>
                <a:gd name="connsiteX9" fmla="*/ 2887620 w 12191998"/>
                <a:gd name="connsiteY9" fmla="*/ 3127793 h 3497067"/>
                <a:gd name="connsiteX10" fmla="*/ 4094613 w 12191998"/>
                <a:gd name="connsiteY10" fmla="*/ 2641071 h 3497067"/>
                <a:gd name="connsiteX11" fmla="*/ 5271053 w 12191998"/>
                <a:gd name="connsiteY11" fmla="*/ 1870427 h 3497067"/>
                <a:gd name="connsiteX12" fmla="*/ 6569715 w 12191998"/>
                <a:gd name="connsiteY12" fmla="*/ 1032182 h 3497067"/>
                <a:gd name="connsiteX13" fmla="*/ 7715596 w 12191998"/>
                <a:gd name="connsiteY13" fmla="*/ 464339 h 3497067"/>
                <a:gd name="connsiteX14" fmla="*/ 8907311 w 12191998"/>
                <a:gd name="connsiteY14" fmla="*/ 139858 h 3497067"/>
                <a:gd name="connsiteX15" fmla="*/ 10099027 w 12191998"/>
                <a:gd name="connsiteY15" fmla="*/ 31698 h 3497067"/>
                <a:gd name="connsiteX16" fmla="*/ 10917973 w 12191998"/>
                <a:gd name="connsiteY16" fmla="*/ 10 h 3497067"/>
                <a:gd name="connsiteX17" fmla="*/ 11214351 w 12191998"/>
                <a:gd name="connsiteY17" fmla="*/ 4657 h 3497067"/>
                <a:gd name="connsiteX18" fmla="*/ 11878006 w 12191998"/>
                <a:gd name="connsiteY18" fmla="*/ 40992 h 3497067"/>
                <a:gd name="connsiteX19" fmla="*/ 12191998 w 12191998"/>
                <a:gd name="connsiteY19" fmla="*/ 68434 h 3497067"/>
                <a:gd name="connsiteX20" fmla="*/ 12191998 w 12191998"/>
                <a:gd name="connsiteY20" fmla="*/ 116479 h 3497067"/>
                <a:gd name="connsiteX21" fmla="*/ 12024106 w 12191998"/>
                <a:gd name="connsiteY21" fmla="*/ 112818 h 3497067"/>
                <a:gd name="connsiteX22" fmla="*/ 11214351 w 12191998"/>
                <a:gd name="connsiteY22" fmla="*/ 112818 h 3497067"/>
                <a:gd name="connsiteX23" fmla="*/ 10144863 w 12191998"/>
                <a:gd name="connsiteY23" fmla="*/ 166898 h 3497067"/>
                <a:gd name="connsiteX24" fmla="*/ 8693414 w 12191998"/>
                <a:gd name="connsiteY24" fmla="*/ 423779 h 3497067"/>
                <a:gd name="connsiteX25" fmla="*/ 7425306 w 12191998"/>
                <a:gd name="connsiteY25" fmla="*/ 978102 h 3497067"/>
                <a:gd name="connsiteX26" fmla="*/ 6462767 w 12191998"/>
                <a:gd name="connsiteY26" fmla="*/ 1532425 h 3497067"/>
                <a:gd name="connsiteX27" fmla="*/ 5240494 w 12191998"/>
                <a:gd name="connsiteY27" fmla="*/ 2438270 h 3497067"/>
                <a:gd name="connsiteX28" fmla="*/ 4216840 w 12191998"/>
                <a:gd name="connsiteY28" fmla="*/ 3060193 h 3497067"/>
                <a:gd name="connsiteX29" fmla="*/ 3468198 w 12191998"/>
                <a:gd name="connsiteY29" fmla="*/ 3357635 h 3497067"/>
                <a:gd name="connsiteX30" fmla="*/ 2413989 w 12191998"/>
                <a:gd name="connsiteY30" fmla="*/ 3479315 h 3497067"/>
                <a:gd name="connsiteX31" fmla="*/ 2013886 w 12191998"/>
                <a:gd name="connsiteY31" fmla="*/ 3497060 h 349706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Lst>
              <a:rect l="l" t="t" r="r" b="b"/>
              <a:pathLst>
                <a:path w="12191998" h="3497067">
                  <a:moveTo>
                    <a:pt x="2013886" y="3497060"/>
                  </a:moveTo>
                  <a:cubicBezTo>
                    <a:pt x="1890704" y="3497342"/>
                    <a:pt x="1765931" y="3489455"/>
                    <a:pt x="1604234" y="3465795"/>
                  </a:cubicBezTo>
                  <a:cubicBezTo>
                    <a:pt x="1280841" y="3418475"/>
                    <a:pt x="728152" y="3252202"/>
                    <a:pt x="473632" y="3195394"/>
                  </a:cubicBezTo>
                  <a:cubicBezTo>
                    <a:pt x="219111" y="3138585"/>
                    <a:pt x="223607" y="3149763"/>
                    <a:pt x="77110" y="3124941"/>
                  </a:cubicBezTo>
                  <a:lnTo>
                    <a:pt x="0" y="3111717"/>
                  </a:lnTo>
                  <a:lnTo>
                    <a:pt x="0" y="2819956"/>
                  </a:lnTo>
                  <a:lnTo>
                    <a:pt x="272745" y="2906020"/>
                  </a:lnTo>
                  <a:cubicBezTo>
                    <a:pt x="570673" y="2999987"/>
                    <a:pt x="910021" y="3072868"/>
                    <a:pt x="1084767" y="3114273"/>
                  </a:cubicBezTo>
                  <a:cubicBezTo>
                    <a:pt x="1550759" y="3224687"/>
                    <a:pt x="1502376" y="3206661"/>
                    <a:pt x="1802852" y="3208914"/>
                  </a:cubicBezTo>
                  <a:cubicBezTo>
                    <a:pt x="2103328" y="3211167"/>
                    <a:pt x="2505659" y="3222434"/>
                    <a:pt x="2887620" y="3127793"/>
                  </a:cubicBezTo>
                  <a:cubicBezTo>
                    <a:pt x="3269580" y="3033152"/>
                    <a:pt x="3697374" y="2850632"/>
                    <a:pt x="4094613" y="2641071"/>
                  </a:cubicBezTo>
                  <a:cubicBezTo>
                    <a:pt x="4491853" y="2431509"/>
                    <a:pt x="4858535" y="2138575"/>
                    <a:pt x="5271053" y="1870427"/>
                  </a:cubicBezTo>
                  <a:cubicBezTo>
                    <a:pt x="5271053" y="1870427"/>
                    <a:pt x="6162292" y="1266530"/>
                    <a:pt x="6569715" y="1032182"/>
                  </a:cubicBezTo>
                  <a:cubicBezTo>
                    <a:pt x="6977140" y="797834"/>
                    <a:pt x="7325996" y="613060"/>
                    <a:pt x="7715596" y="464339"/>
                  </a:cubicBezTo>
                  <a:cubicBezTo>
                    <a:pt x="8105195" y="315619"/>
                    <a:pt x="8510073" y="211965"/>
                    <a:pt x="8907311" y="139858"/>
                  </a:cubicBezTo>
                  <a:cubicBezTo>
                    <a:pt x="9304550" y="67751"/>
                    <a:pt x="9714520" y="54231"/>
                    <a:pt x="10099027" y="31698"/>
                  </a:cubicBezTo>
                  <a:cubicBezTo>
                    <a:pt x="10387407" y="14797"/>
                    <a:pt x="10635680" y="432"/>
                    <a:pt x="10917973" y="10"/>
                  </a:cubicBezTo>
                  <a:cubicBezTo>
                    <a:pt x="11012071" y="-131"/>
                    <a:pt x="11109948" y="1277"/>
                    <a:pt x="11214351" y="4657"/>
                  </a:cubicBezTo>
                  <a:cubicBezTo>
                    <a:pt x="11423156" y="11417"/>
                    <a:pt x="11645329" y="23247"/>
                    <a:pt x="11878006" y="40992"/>
                  </a:cubicBezTo>
                  <a:lnTo>
                    <a:pt x="12191998" y="68434"/>
                  </a:lnTo>
                  <a:lnTo>
                    <a:pt x="12191998" y="116479"/>
                  </a:lnTo>
                  <a:lnTo>
                    <a:pt x="12024106" y="112818"/>
                  </a:lnTo>
                  <a:cubicBezTo>
                    <a:pt x="11682888" y="103804"/>
                    <a:pt x="11527558" y="103804"/>
                    <a:pt x="11214351" y="112818"/>
                  </a:cubicBezTo>
                  <a:cubicBezTo>
                    <a:pt x="10901144" y="121831"/>
                    <a:pt x="10565019" y="115072"/>
                    <a:pt x="10144863" y="166898"/>
                  </a:cubicBezTo>
                  <a:cubicBezTo>
                    <a:pt x="9724706" y="218725"/>
                    <a:pt x="9146673" y="288579"/>
                    <a:pt x="8693414" y="423779"/>
                  </a:cubicBezTo>
                  <a:cubicBezTo>
                    <a:pt x="8240155" y="558980"/>
                    <a:pt x="7797081" y="793328"/>
                    <a:pt x="7425306" y="978102"/>
                  </a:cubicBezTo>
                  <a:cubicBezTo>
                    <a:pt x="7053533" y="1162876"/>
                    <a:pt x="6826901" y="1289064"/>
                    <a:pt x="6462767" y="1532425"/>
                  </a:cubicBezTo>
                  <a:cubicBezTo>
                    <a:pt x="6098632" y="1775787"/>
                    <a:pt x="5614814" y="2183642"/>
                    <a:pt x="5240494" y="2438270"/>
                  </a:cubicBezTo>
                  <a:cubicBezTo>
                    <a:pt x="4866174" y="2692898"/>
                    <a:pt x="4512224" y="2906966"/>
                    <a:pt x="4216840" y="3060193"/>
                  </a:cubicBezTo>
                  <a:cubicBezTo>
                    <a:pt x="3921457" y="3213420"/>
                    <a:pt x="3768673" y="3287781"/>
                    <a:pt x="3468198" y="3357635"/>
                  </a:cubicBezTo>
                  <a:cubicBezTo>
                    <a:pt x="3167724" y="3427488"/>
                    <a:pt x="2724650" y="3461289"/>
                    <a:pt x="2413989" y="3479315"/>
                  </a:cubicBezTo>
                  <a:cubicBezTo>
                    <a:pt x="2258658" y="3488328"/>
                    <a:pt x="2137068" y="3496778"/>
                    <a:pt x="2013886" y="3497060"/>
                  </a:cubicBezTo>
                  <a:close/>
                </a:path>
              </a:pathLst>
            </a:custGeom>
            <a:gradFill flip="none" rotWithShape="1">
              <a:gsLst>
                <a:gs pos="100000">
                  <a:schemeClr val="bg2">
                    <a:lumMod val="10000"/>
                  </a:schemeClr>
                </a:gs>
                <a:gs pos="68000">
                  <a:srgbClr val="5B5555"/>
                </a:gs>
                <a:gs pos="74000">
                  <a:srgbClr val="EBEBEB"/>
                </a:gs>
                <a:gs pos="32000">
                  <a:schemeClr val="tx2">
                    <a:lumMod val="85000"/>
                    <a:lumOff val="15000"/>
                  </a:schemeClr>
                </a:gs>
              </a:gsLst>
              <a:path path="rect">
                <a:fillToRect l="100000" t="100000"/>
              </a:path>
              <a:tileRect r="-100000" b="-100000"/>
            </a:gradFill>
            <a:ln>
              <a:noFill/>
            </a:ln>
            <a:effectLst>
              <a:outerShdw blurRad="254000" dist="38100" dir="13500000" sx="101000" sy="101000" algn="br" rotWithShape="0">
                <a:prstClr val="black">
                  <a:alpha val="53000"/>
                </a:prstClr>
              </a:outerShdw>
            </a:effectLst>
            <a:scene3d>
              <a:camera prst="orthographicFront"/>
              <a:lightRig rig="threePt" dir="t"/>
            </a:scene3d>
            <a:sp3d>
              <a:bevelT/>
              <a:bevelB w="165100" prst="coolSlant"/>
            </a:sp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gr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sp>
        <p:nvSpPr>
          <p:cNvPr id="19" name="Freeform 18"/>
          <p:cNvSpPr/>
          <p:nvPr userDrawn="1"/>
        </p:nvSpPr>
        <p:spPr>
          <a:xfrm>
            <a:off x="3614058" y="2"/>
            <a:ext cx="8577944" cy="6887141"/>
          </a:xfrm>
          <a:custGeom>
            <a:avLst/>
            <a:gdLst>
              <a:gd name="connsiteX0" fmla="*/ 0 w 8577944"/>
              <a:gd name="connsiteY0" fmla="*/ 0 h 6887141"/>
              <a:gd name="connsiteX1" fmla="*/ 8577944 w 8577944"/>
              <a:gd name="connsiteY1" fmla="*/ 0 h 6887141"/>
              <a:gd name="connsiteX2" fmla="*/ 8577944 w 8577944"/>
              <a:gd name="connsiteY2" fmla="*/ 6887141 h 6887141"/>
              <a:gd name="connsiteX3" fmla="*/ 7277234 w 8577944"/>
              <a:gd name="connsiteY3" fmla="*/ 6887141 h 6887141"/>
              <a:gd name="connsiteX4" fmla="*/ 7271488 w 8577944"/>
              <a:gd name="connsiteY4" fmla="*/ 6875619 h 6887141"/>
              <a:gd name="connsiteX5" fmla="*/ 6724463 w 8577944"/>
              <a:gd name="connsiteY5" fmla="*/ 5055747 h 6887141"/>
              <a:gd name="connsiteX6" fmla="*/ 4820616 w 8577944"/>
              <a:gd name="connsiteY6" fmla="*/ 3511938 h 6887141"/>
              <a:gd name="connsiteX7" fmla="*/ 45886 w 8577944"/>
              <a:gd name="connsiteY7" fmla="*/ 751793 h 6887141"/>
              <a:gd name="connsiteX8" fmla="*/ 90646 w 8577944"/>
              <a:gd name="connsiteY8" fmla="*/ 65948 h 688714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8577944" h="6887141">
                <a:moveTo>
                  <a:pt x="0" y="0"/>
                </a:moveTo>
                <a:lnTo>
                  <a:pt x="8577944" y="0"/>
                </a:lnTo>
                <a:lnTo>
                  <a:pt x="8577944" y="6887141"/>
                </a:lnTo>
                <a:lnTo>
                  <a:pt x="7277234" y="6887141"/>
                </a:lnTo>
                <a:lnTo>
                  <a:pt x="7271488" y="6875619"/>
                </a:lnTo>
                <a:cubicBezTo>
                  <a:pt x="7035159" y="6340630"/>
                  <a:pt x="7041770" y="5483283"/>
                  <a:pt x="6724463" y="5055747"/>
                </a:cubicBezTo>
                <a:lnTo>
                  <a:pt x="4820616" y="3511938"/>
                </a:lnTo>
                <a:cubicBezTo>
                  <a:pt x="3499339" y="2407361"/>
                  <a:pt x="866857" y="1372956"/>
                  <a:pt x="45886" y="751793"/>
                </a:cubicBezTo>
                <a:cubicBezTo>
                  <a:pt x="289848" y="411486"/>
                  <a:pt x="237548" y="199607"/>
                  <a:pt x="90646" y="65948"/>
                </a:cubicBezTo>
                <a:close/>
              </a:path>
            </a:pathLst>
          </a:custGeom>
          <a:gradFill flip="none" rotWithShape="1">
            <a:gsLst>
              <a:gs pos="63000">
                <a:srgbClr val="EDEDED"/>
              </a:gs>
              <a:gs pos="36000">
                <a:schemeClr val="bg1"/>
              </a:gs>
              <a:gs pos="100000">
                <a:srgbClr val="888888"/>
              </a:gs>
              <a:gs pos="100000">
                <a:schemeClr val="tx2">
                  <a:lumMod val="95000"/>
                  <a:lumOff val="5000"/>
                </a:schemeClr>
              </a:gs>
              <a:gs pos="0">
                <a:schemeClr val="tx1">
                  <a:lumMod val="65000"/>
                  <a:lumOff val="35000"/>
                </a:schemeClr>
              </a:gs>
            </a:gsLst>
            <a:lin ang="54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21" name="Shape 21"/>
          <p:cNvSpPr txBox="1">
            <a:spLocks noGrp="1"/>
          </p:cNvSpPr>
          <p:nvPr>
            <p:ph type="ctrTitle"/>
          </p:nvPr>
        </p:nvSpPr>
        <p:spPr>
          <a:xfrm>
            <a:off x="521863" y="3155800"/>
            <a:ext cx="5130799" cy="1046399"/>
          </a:xfrm>
          <a:prstGeom prst="rect">
            <a:avLst/>
          </a:prstGeom>
        </p:spPr>
        <p:txBody>
          <a:bodyPr lIns="91425" tIns="91425" rIns="91425" bIns="91425" anchor="b" anchorCtr="0"/>
          <a:lstStyle>
            <a:lvl1pPr lvl="0" algn="ctr" rtl="0">
              <a:spcBef>
                <a:spcPts val="0"/>
              </a:spcBef>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p:ph type="subTitle" idx="1"/>
          </p:nvPr>
        </p:nvSpPr>
        <p:spPr>
          <a:xfrm>
            <a:off x="521863" y="4202199"/>
            <a:ext cx="5130799" cy="650277"/>
          </a:xfrm>
          <a:prstGeom prst="rect">
            <a:avLst/>
          </a:prstGeom>
        </p:spPr>
        <p:txBody>
          <a:bodyPr lIns="91425" tIns="91425" rIns="91425" bIns="91425" anchor="t" anchorCtr="0"/>
          <a:lstStyle>
            <a:lvl1pPr lvl="0" algn="ctr" rtl="0">
              <a:spcBef>
                <a:spcPts val="0"/>
              </a:spcBef>
              <a:buClr>
                <a:srgbClr val="33CCFF"/>
              </a:buClr>
              <a:buSzPct val="100000"/>
              <a:buNone/>
              <a:defRPr sz="2400">
                <a:solidFill>
                  <a:srgbClr val="33CCFF"/>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sp>
        <p:nvSpPr>
          <p:cNvPr id="13" name="Freeform 12"/>
          <p:cNvSpPr/>
          <p:nvPr userDrawn="1"/>
        </p:nvSpPr>
        <p:spPr>
          <a:xfrm>
            <a:off x="3479412" y="3"/>
            <a:ext cx="7672066" cy="6887139"/>
          </a:xfrm>
          <a:custGeom>
            <a:avLst/>
            <a:gdLst>
              <a:gd name="connsiteX0" fmla="*/ 18736 w 7672066"/>
              <a:gd name="connsiteY0" fmla="*/ 0 h 6887139"/>
              <a:gd name="connsiteX1" fmla="*/ 636849 w 7672066"/>
              <a:gd name="connsiteY1" fmla="*/ 0 h 6887139"/>
              <a:gd name="connsiteX2" fmla="*/ 637878 w 7672066"/>
              <a:gd name="connsiteY2" fmla="*/ 40578 h 6887139"/>
              <a:gd name="connsiteX3" fmla="*/ 933450 w 7672066"/>
              <a:gd name="connsiteY3" fmla="*/ 750501 h 6887139"/>
              <a:gd name="connsiteX4" fmla="*/ 1885950 w 7672066"/>
              <a:gd name="connsiteY4" fmla="*/ 1553198 h 6887139"/>
              <a:gd name="connsiteX5" fmla="*/ 3676650 w 7672066"/>
              <a:gd name="connsiteY5" fmla="*/ 2639200 h 6887139"/>
              <a:gd name="connsiteX6" fmla="*/ 5695950 w 7672066"/>
              <a:gd name="connsiteY6" fmla="*/ 3819638 h 6887139"/>
              <a:gd name="connsiteX7" fmla="*/ 6762750 w 7672066"/>
              <a:gd name="connsiteY7" fmla="*/ 4669553 h 6887139"/>
              <a:gd name="connsiteX8" fmla="*/ 7524750 w 7672066"/>
              <a:gd name="connsiteY8" fmla="*/ 6015252 h 6887139"/>
              <a:gd name="connsiteX9" fmla="*/ 7658100 w 7672066"/>
              <a:gd name="connsiteY9" fmla="*/ 6696954 h 6887139"/>
              <a:gd name="connsiteX10" fmla="*/ 7672066 w 7672066"/>
              <a:gd name="connsiteY10" fmla="*/ 6887139 h 6887139"/>
              <a:gd name="connsiteX11" fmla="*/ 7276521 w 7672066"/>
              <a:gd name="connsiteY11" fmla="*/ 6887139 h 6887139"/>
              <a:gd name="connsiteX12" fmla="*/ 7239000 w 7672066"/>
              <a:gd name="connsiteY12" fmla="*/ 6723514 h 6887139"/>
              <a:gd name="connsiteX13" fmla="*/ 6781800 w 7672066"/>
              <a:gd name="connsiteY13" fmla="*/ 5401424 h 6887139"/>
              <a:gd name="connsiteX14" fmla="*/ 5124450 w 7672066"/>
              <a:gd name="connsiteY14" fmla="*/ 4032117 h 6887139"/>
              <a:gd name="connsiteX15" fmla="*/ 3371850 w 7672066"/>
              <a:gd name="connsiteY15" fmla="*/ 3040549 h 6887139"/>
              <a:gd name="connsiteX16" fmla="*/ 895350 w 7672066"/>
              <a:gd name="connsiteY16" fmla="*/ 1694851 h 6887139"/>
              <a:gd name="connsiteX17" fmla="*/ 95250 w 7672066"/>
              <a:gd name="connsiteY17" fmla="*/ 538022 h 6887139"/>
              <a:gd name="connsiteX18" fmla="*/ 16669 w 7672066"/>
              <a:gd name="connsiteY18" fmla="*/ 11805 h 688713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Lst>
            <a:rect l="l" t="t" r="r" b="b"/>
            <a:pathLst>
              <a:path w="7672066" h="6887139">
                <a:moveTo>
                  <a:pt x="18736" y="0"/>
                </a:moveTo>
                <a:lnTo>
                  <a:pt x="636849" y="0"/>
                </a:lnTo>
                <a:lnTo>
                  <a:pt x="637878" y="40578"/>
                </a:lnTo>
                <a:cubicBezTo>
                  <a:pt x="661392" y="318165"/>
                  <a:pt x="778669" y="523266"/>
                  <a:pt x="933450" y="750501"/>
                </a:cubicBezTo>
                <a:cubicBezTo>
                  <a:pt x="1139825" y="1053479"/>
                  <a:pt x="1428750" y="1238415"/>
                  <a:pt x="1885950" y="1553198"/>
                </a:cubicBezTo>
                <a:cubicBezTo>
                  <a:pt x="2343150" y="1867981"/>
                  <a:pt x="3041650" y="2261461"/>
                  <a:pt x="3676650" y="2639200"/>
                </a:cubicBezTo>
                <a:cubicBezTo>
                  <a:pt x="3676650" y="2639200"/>
                  <a:pt x="5181600" y="3481246"/>
                  <a:pt x="5695950" y="3819638"/>
                </a:cubicBezTo>
                <a:cubicBezTo>
                  <a:pt x="6210300" y="4158030"/>
                  <a:pt x="6457950" y="4303617"/>
                  <a:pt x="6762750" y="4669553"/>
                </a:cubicBezTo>
                <a:cubicBezTo>
                  <a:pt x="7067550" y="5035489"/>
                  <a:pt x="7366000" y="5558816"/>
                  <a:pt x="7524750" y="6015252"/>
                </a:cubicBezTo>
                <a:cubicBezTo>
                  <a:pt x="7604125" y="6243470"/>
                  <a:pt x="7637462" y="6467753"/>
                  <a:pt x="7658100" y="6696954"/>
                </a:cubicBezTo>
                <a:lnTo>
                  <a:pt x="7672066" y="6887139"/>
                </a:lnTo>
                <a:lnTo>
                  <a:pt x="7276521" y="6887139"/>
                </a:lnTo>
                <a:lnTo>
                  <a:pt x="7239000" y="6723514"/>
                </a:lnTo>
                <a:cubicBezTo>
                  <a:pt x="7124700" y="6263143"/>
                  <a:pt x="7134225" y="5849990"/>
                  <a:pt x="6781800" y="5401424"/>
                </a:cubicBezTo>
                <a:cubicBezTo>
                  <a:pt x="6429375" y="4952858"/>
                  <a:pt x="5692775" y="4425596"/>
                  <a:pt x="5124450" y="4032117"/>
                </a:cubicBezTo>
                <a:cubicBezTo>
                  <a:pt x="4556125" y="3638638"/>
                  <a:pt x="4076700" y="3430094"/>
                  <a:pt x="3371850" y="3040549"/>
                </a:cubicBezTo>
                <a:cubicBezTo>
                  <a:pt x="2667000" y="2651005"/>
                  <a:pt x="1441450" y="2111938"/>
                  <a:pt x="895350" y="1694851"/>
                </a:cubicBezTo>
                <a:cubicBezTo>
                  <a:pt x="349250" y="1277763"/>
                  <a:pt x="234950" y="856740"/>
                  <a:pt x="95250" y="538022"/>
                </a:cubicBezTo>
                <a:cubicBezTo>
                  <a:pt x="-9525" y="298983"/>
                  <a:pt x="-14287" y="201597"/>
                  <a:pt x="16669" y="11805"/>
                </a:cubicBezTo>
                <a:close/>
              </a:path>
            </a:pathLst>
          </a:custGeom>
          <a:gradFill flip="none" rotWithShape="1">
            <a:gsLst>
              <a:gs pos="100000">
                <a:schemeClr val="bg2">
                  <a:lumMod val="10000"/>
                </a:schemeClr>
              </a:gs>
              <a:gs pos="68000">
                <a:srgbClr val="5B5555"/>
              </a:gs>
              <a:gs pos="74000">
                <a:srgbClr val="EBEBEB"/>
              </a:gs>
              <a:gs pos="32000">
                <a:schemeClr val="tx2">
                  <a:lumMod val="85000"/>
                  <a:lumOff val="15000"/>
                </a:schemeClr>
              </a:gs>
            </a:gsLst>
            <a:path path="rect">
              <a:fillToRect l="100000" t="100000"/>
            </a:path>
            <a:tileRect r="-100000" b="-100000"/>
          </a:gradFill>
          <a:ln>
            <a:noFill/>
          </a:ln>
          <a:effectLst>
            <a:outerShdw blurRad="165100" dist="38100" dir="8100000" algn="tr" rotWithShape="0">
              <a:prstClr val="black">
                <a:alpha val="29000"/>
              </a:prstClr>
            </a:outerShdw>
          </a:effectLst>
          <a:scene3d>
            <a:camera prst="orthographicFront"/>
            <a:lightRig rig="threePt" dir="t"/>
          </a:scene3d>
          <a:sp3d prstMaterial="powder">
            <a:bevelT/>
            <a:bevelB/>
          </a:sp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p:cSld name="Quote">
    <p:spTree>
      <p:nvGrpSpPr>
        <p:cNvPr id="1" name="Shape 33"/>
        <p:cNvGrpSpPr/>
        <p:nvPr/>
      </p:nvGrpSpPr>
      <p:grpSpPr>
        <a:xfrm>
          <a:off x="0" y="0"/>
          <a:ext cx="0" cy="0"/>
          <a:chOff x="0" y="0"/>
          <a:chExt cx="0" cy="0"/>
        </a:xfrm>
      </p:grpSpPr>
      <p:sp>
        <p:nvSpPr>
          <p:cNvPr id="2" name="Rectangle 1"/>
          <p:cNvSpPr/>
          <p:nvPr userDrawn="1"/>
        </p:nvSpPr>
        <p:spPr>
          <a:xfrm>
            <a:off x="0" y="0"/>
            <a:ext cx="12192000" cy="6858000"/>
          </a:xfrm>
          <a:prstGeom prst="rect">
            <a:avLst/>
          </a:prstGeom>
          <a:gradFill flip="none" rotWithShape="1">
            <a:gsLst>
              <a:gs pos="100000">
                <a:srgbClr val="5B5555"/>
              </a:gs>
              <a:gs pos="48000">
                <a:srgbClr val="EBEBEB"/>
              </a:gs>
              <a:gs pos="0">
                <a:schemeClr val="bg2">
                  <a:lumMod val="50000"/>
                </a:schemeClr>
              </a:gs>
            </a:gsLst>
            <a:lin ang="2700000" scaled="1"/>
            <a:tileRect/>
          </a:gradFill>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Shape 34"/>
          <p:cNvSpPr txBox="1">
            <a:spLocks noGrp="1"/>
          </p:cNvSpPr>
          <p:nvPr>
            <p:ph type="body" idx="1"/>
          </p:nvPr>
        </p:nvSpPr>
        <p:spPr>
          <a:xfrm>
            <a:off x="2967567" y="2882401"/>
            <a:ext cx="6256800" cy="1093199"/>
          </a:xfrm>
          <a:prstGeom prst="rect">
            <a:avLst/>
          </a:prstGeom>
        </p:spPr>
        <p:txBody>
          <a:bodyPr lIns="91425" tIns="91425" rIns="91425" bIns="91425" anchor="ctr" anchorCtr="0"/>
          <a:lstStyle>
            <a:lvl1pPr marL="0" lvl="0" indent="0" algn="ctr" rtl="0">
              <a:lnSpc>
                <a:spcPct val="100000"/>
              </a:lnSpc>
              <a:spcBef>
                <a:spcPts val="0"/>
              </a:spcBef>
              <a:buNone/>
              <a:defRPr b="0" i="1"/>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sp>
        <p:nvSpPr>
          <p:cNvPr id="5" name="Frame 4">
            <a:extLst>
              <a:ext uri="{FF2B5EF4-FFF2-40B4-BE49-F238E27FC236}">
                <a16:creationId xmlns:a16="http://schemas.microsoft.com/office/drawing/2014/main" id="{9C364D11-D928-411D-BFE9-92FAF19F8D2A}"/>
              </a:ext>
            </a:extLst>
          </p:cNvPr>
          <p:cNvSpPr/>
          <p:nvPr userDrawn="1"/>
        </p:nvSpPr>
        <p:spPr>
          <a:xfrm>
            <a:off x="247650" y="190500"/>
            <a:ext cx="11696700" cy="6477000"/>
          </a:xfrm>
          <a:prstGeom prst="frame">
            <a:avLst>
              <a:gd name="adj1" fmla="val 1324"/>
            </a:avLst>
          </a:prstGeom>
          <a:gradFill flip="none" rotWithShape="1">
            <a:gsLst>
              <a:gs pos="0">
                <a:schemeClr val="tx2">
                  <a:lumMod val="95000"/>
                  <a:lumOff val="5000"/>
                </a:schemeClr>
              </a:gs>
              <a:gs pos="100000">
                <a:schemeClr val="tx2">
                  <a:lumMod val="95000"/>
                  <a:lumOff val="5000"/>
                </a:schemeClr>
              </a:gs>
              <a:gs pos="69000">
                <a:srgbClr val="A9A9A9"/>
              </a:gs>
              <a:gs pos="56000">
                <a:srgbClr val="ECECEC"/>
              </a:gs>
              <a:gs pos="35000">
                <a:srgbClr val="A5A0A0"/>
              </a:gs>
            </a:gsLst>
            <a:path path="circle">
              <a:fillToRect l="100000" t="100000"/>
            </a:path>
            <a:tileRect r="-100000" b="-100000"/>
          </a:gradFill>
          <a:ln>
            <a:no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Title + 1 column">
    <p:spTree>
      <p:nvGrpSpPr>
        <p:cNvPr id="1" name="Shape 46"/>
        <p:cNvGrpSpPr/>
        <p:nvPr/>
      </p:nvGrpSpPr>
      <p:grpSpPr>
        <a:xfrm>
          <a:off x="0" y="0"/>
          <a:ext cx="0" cy="0"/>
          <a:chOff x="0" y="0"/>
          <a:chExt cx="0" cy="0"/>
        </a:xfrm>
      </p:grpSpPr>
      <p:pic>
        <p:nvPicPr>
          <p:cNvPr id="4" name="Picture 3"/>
          <p:cNvPicPr>
            <a:picLocks noChangeAspect="1"/>
          </p:cNvPicPr>
          <p:nvPr userDrawn="1"/>
        </p:nvPicPr>
        <p:blipFill rotWithShape="1">
          <a:blip r:embed="rId2"/>
          <a:srcRect t="20988" r="50383" b="7770"/>
          <a:stretch/>
        </p:blipFill>
        <p:spPr>
          <a:xfrm>
            <a:off x="6610350" y="0"/>
            <a:ext cx="5580421" cy="6843252"/>
          </a:xfrm>
          <a:prstGeom prst="rect">
            <a:avLst/>
          </a:prstGeom>
        </p:spPr>
      </p:pic>
      <p:sp>
        <p:nvSpPr>
          <p:cNvPr id="47" name="Shape 47"/>
          <p:cNvSpPr txBox="1">
            <a:spLocks noGrp="1"/>
          </p:cNvSpPr>
          <p:nvPr>
            <p:ph type="title"/>
          </p:nvPr>
        </p:nvSpPr>
        <p:spPr>
          <a:xfrm>
            <a:off x="396993" y="1240406"/>
            <a:ext cx="5699007"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396993" y="2224001"/>
            <a:ext cx="5699007" cy="3686000"/>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6" name="Rectangle 5">
            <a:extLst>
              <a:ext uri="{FF2B5EF4-FFF2-40B4-BE49-F238E27FC236}">
                <a16:creationId xmlns:a16="http://schemas.microsoft.com/office/drawing/2014/main" id="{C5AAE702-6217-4EC4-91B8-FB58999C7EF9}"/>
              </a:ext>
            </a:extLst>
          </p:cNvPr>
          <p:cNvSpPr/>
          <p:nvPr userDrawn="1"/>
        </p:nvSpPr>
        <p:spPr>
          <a:xfrm>
            <a:off x="0" y="0"/>
            <a:ext cx="12192000" cy="193729"/>
          </a:xfrm>
          <a:prstGeom prst="rect">
            <a:avLst/>
          </a:prstGeom>
          <a:gradFill flip="none" rotWithShape="1">
            <a:gsLst>
              <a:gs pos="0">
                <a:srgbClr val="3E3939"/>
              </a:gs>
              <a:gs pos="100000">
                <a:srgbClr val="696464"/>
              </a:gs>
              <a:gs pos="85000">
                <a:srgbClr val="A9A9A9"/>
              </a:gs>
              <a:gs pos="58000">
                <a:srgbClr val="ECECEC"/>
              </a:gs>
              <a:gs pos="19000">
                <a:srgbClr val="A5A0A0"/>
              </a:gs>
            </a:gsLst>
            <a:path path="circle">
              <a:fillToRect l="100000" t="100000"/>
            </a:path>
            <a:tileRect r="-100000" b="-100000"/>
          </a:gra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7" name="Rectangle 6">
            <a:extLst>
              <a:ext uri="{FF2B5EF4-FFF2-40B4-BE49-F238E27FC236}">
                <a16:creationId xmlns:a16="http://schemas.microsoft.com/office/drawing/2014/main" id="{080408CC-F106-441D-AEDC-227E6301EF1D}"/>
              </a:ext>
            </a:extLst>
          </p:cNvPr>
          <p:cNvSpPr/>
          <p:nvPr userDrawn="1"/>
        </p:nvSpPr>
        <p:spPr>
          <a:xfrm>
            <a:off x="0" y="6664271"/>
            <a:ext cx="12192000" cy="193729"/>
          </a:xfrm>
          <a:prstGeom prst="rect">
            <a:avLst/>
          </a:prstGeom>
          <a:gradFill flip="none" rotWithShape="1">
            <a:gsLst>
              <a:gs pos="0">
                <a:srgbClr val="3E3939"/>
              </a:gs>
              <a:gs pos="100000">
                <a:srgbClr val="696464"/>
              </a:gs>
              <a:gs pos="85000">
                <a:srgbClr val="A9A9A9"/>
              </a:gs>
              <a:gs pos="58000">
                <a:srgbClr val="ECECEC"/>
              </a:gs>
              <a:gs pos="19000">
                <a:srgbClr val="A5A0A0"/>
              </a:gs>
            </a:gsLst>
            <a:path path="circle">
              <a:fillToRect l="100000" t="100000"/>
            </a:path>
            <a:tileRect r="-100000" b="-100000"/>
          </a:gradFill>
          <a:ln>
            <a:noFill/>
          </a:ln>
          <a:effectLst>
            <a:outerShdw blurRad="508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6" name="Freeform 15"/>
          <p:cNvSpPr>
            <a:spLocks noGrp="1"/>
          </p:cNvSpPr>
          <p:nvPr>
            <p:ph type="pic" sz="quarter" idx="10"/>
          </p:nvPr>
        </p:nvSpPr>
        <p:spPr>
          <a:xfrm>
            <a:off x="7331918" y="1188091"/>
            <a:ext cx="4137284" cy="4467069"/>
          </a:xfrm>
          <a:custGeom>
            <a:avLst/>
            <a:gdLst>
              <a:gd name="connsiteX0" fmla="*/ 2068642 w 4137284"/>
              <a:gd name="connsiteY0" fmla="*/ 0 h 4467069"/>
              <a:gd name="connsiteX1" fmla="*/ 4137284 w 4137284"/>
              <a:gd name="connsiteY1" fmla="*/ 1034322 h 4467069"/>
              <a:gd name="connsiteX2" fmla="*/ 4137284 w 4137284"/>
              <a:gd name="connsiteY2" fmla="*/ 3432748 h 4467069"/>
              <a:gd name="connsiteX3" fmla="*/ 2068642 w 4137284"/>
              <a:gd name="connsiteY3" fmla="*/ 4467069 h 4467069"/>
              <a:gd name="connsiteX4" fmla="*/ 0 w 4137284"/>
              <a:gd name="connsiteY4" fmla="*/ 3432748 h 4467069"/>
              <a:gd name="connsiteX5" fmla="*/ 0 w 4137284"/>
              <a:gd name="connsiteY5" fmla="*/ 1034322 h 446706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4137284" h="4467069">
                <a:moveTo>
                  <a:pt x="2068642" y="0"/>
                </a:moveTo>
                <a:lnTo>
                  <a:pt x="4137284" y="1034322"/>
                </a:lnTo>
                <a:lnTo>
                  <a:pt x="4137284" y="3432748"/>
                </a:lnTo>
                <a:lnTo>
                  <a:pt x="2068642" y="4467069"/>
                </a:lnTo>
                <a:lnTo>
                  <a:pt x="0" y="3432748"/>
                </a:lnTo>
                <a:lnTo>
                  <a:pt x="0" y="1034322"/>
                </a:lnTo>
                <a:close/>
              </a:path>
            </a:pathLst>
          </a:custGeom>
          <a:effectLst>
            <a:outerShdw blurRad="165100" sx="101000" sy="101000" algn="ctr" rotWithShape="0">
              <a:prstClr val="black">
                <a:alpha val="25000"/>
              </a:prstClr>
            </a:outerShdw>
          </a:effectLst>
        </p:spPr>
        <p:txBody>
          <a:bodyPr wrap="square">
            <a:noAutofit/>
          </a:bodyPr>
          <a:lstStyle/>
          <a:p>
            <a:endParaRPr lang="en-US"/>
          </a:p>
        </p:txBody>
      </p:sp>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pic>
        <p:nvPicPr>
          <p:cNvPr id="2" name="Picture 1"/>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a:off x="-529" y="-297"/>
            <a:ext cx="12193057" cy="6858594"/>
          </a:xfrm>
          <a:prstGeom prst="rect">
            <a:avLst/>
          </a:prstGeom>
        </p:spPr>
      </p:pic>
      <p:sp>
        <p:nvSpPr>
          <p:cNvPr id="47" name="Shape 47"/>
          <p:cNvSpPr txBox="1">
            <a:spLocks noGrp="1"/>
          </p:cNvSpPr>
          <p:nvPr>
            <p:ph type="title"/>
          </p:nvPr>
        </p:nvSpPr>
        <p:spPr>
          <a:xfrm>
            <a:off x="5654793" y="1544966"/>
            <a:ext cx="6159486"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5654793" y="2528561"/>
            <a:ext cx="6159486" cy="3686000"/>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5" name="Rectangle 4">
            <a:extLst>
              <a:ext uri="{FF2B5EF4-FFF2-40B4-BE49-F238E27FC236}">
                <a16:creationId xmlns:a16="http://schemas.microsoft.com/office/drawing/2014/main" id="{EDBFD163-7914-4313-A415-A95CF37C7C0B}"/>
              </a:ext>
            </a:extLst>
          </p:cNvPr>
          <p:cNvSpPr/>
          <p:nvPr userDrawn="1"/>
        </p:nvSpPr>
        <p:spPr>
          <a:xfrm>
            <a:off x="0" y="6664271"/>
            <a:ext cx="12192000" cy="193729"/>
          </a:xfrm>
          <a:prstGeom prst="rect">
            <a:avLst/>
          </a:prstGeom>
          <a:gradFill flip="none" rotWithShape="1">
            <a:gsLst>
              <a:gs pos="0">
                <a:srgbClr val="3E3939"/>
              </a:gs>
              <a:gs pos="100000">
                <a:srgbClr val="696464"/>
              </a:gs>
              <a:gs pos="85000">
                <a:srgbClr val="A9A9A9"/>
              </a:gs>
              <a:gs pos="58000">
                <a:srgbClr val="ECECEC"/>
              </a:gs>
              <a:gs pos="19000">
                <a:srgbClr val="A5A0A0"/>
              </a:gs>
            </a:gsLst>
            <a:path path="circle">
              <a:fillToRect l="100000" t="100000"/>
            </a:path>
            <a:tileRect r="-100000" b="-100000"/>
          </a:gradFill>
          <a:ln>
            <a:noFill/>
          </a:ln>
          <a:effectLst>
            <a:outerShdw blurRad="508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6" name="Rectangle 5">
            <a:extLst>
              <a:ext uri="{FF2B5EF4-FFF2-40B4-BE49-F238E27FC236}">
                <a16:creationId xmlns:a16="http://schemas.microsoft.com/office/drawing/2014/main" id="{6392AF5C-7689-46D8-BDF8-A2408DF72557}"/>
              </a:ext>
            </a:extLst>
          </p:cNvPr>
          <p:cNvSpPr/>
          <p:nvPr userDrawn="1"/>
        </p:nvSpPr>
        <p:spPr>
          <a:xfrm>
            <a:off x="0" y="0"/>
            <a:ext cx="12192000" cy="193729"/>
          </a:xfrm>
          <a:prstGeom prst="rect">
            <a:avLst/>
          </a:prstGeom>
          <a:gradFill flip="none" rotWithShape="1">
            <a:gsLst>
              <a:gs pos="0">
                <a:srgbClr val="3E3939"/>
              </a:gs>
              <a:gs pos="100000">
                <a:srgbClr val="696464"/>
              </a:gs>
              <a:gs pos="85000">
                <a:srgbClr val="A9A9A9"/>
              </a:gs>
              <a:gs pos="58000">
                <a:srgbClr val="ECECEC"/>
              </a:gs>
              <a:gs pos="19000">
                <a:srgbClr val="A5A0A0"/>
              </a:gs>
            </a:gsLst>
            <a:path path="circle">
              <a:fillToRect l="100000" t="100000"/>
            </a:path>
            <a:tileRect r="-100000" b="-100000"/>
          </a:gra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2" name="Freeform 11"/>
          <p:cNvSpPr>
            <a:spLocks noGrp="1"/>
          </p:cNvSpPr>
          <p:nvPr>
            <p:ph type="pic" sz="quarter" idx="10"/>
          </p:nvPr>
        </p:nvSpPr>
        <p:spPr>
          <a:xfrm>
            <a:off x="758490" y="1195465"/>
            <a:ext cx="4137284" cy="4467069"/>
          </a:xfrm>
          <a:custGeom>
            <a:avLst/>
            <a:gdLst>
              <a:gd name="connsiteX0" fmla="*/ 2068642 w 4137284"/>
              <a:gd name="connsiteY0" fmla="*/ 0 h 4467069"/>
              <a:gd name="connsiteX1" fmla="*/ 4137284 w 4137284"/>
              <a:gd name="connsiteY1" fmla="*/ 1034322 h 4467069"/>
              <a:gd name="connsiteX2" fmla="*/ 4137284 w 4137284"/>
              <a:gd name="connsiteY2" fmla="*/ 3432748 h 4467069"/>
              <a:gd name="connsiteX3" fmla="*/ 2068642 w 4137284"/>
              <a:gd name="connsiteY3" fmla="*/ 4467069 h 4467069"/>
              <a:gd name="connsiteX4" fmla="*/ 0 w 4137284"/>
              <a:gd name="connsiteY4" fmla="*/ 3432748 h 4467069"/>
              <a:gd name="connsiteX5" fmla="*/ 0 w 4137284"/>
              <a:gd name="connsiteY5" fmla="*/ 1034322 h 446706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4137284" h="4467069">
                <a:moveTo>
                  <a:pt x="2068642" y="0"/>
                </a:moveTo>
                <a:lnTo>
                  <a:pt x="4137284" y="1034322"/>
                </a:lnTo>
                <a:lnTo>
                  <a:pt x="4137284" y="3432748"/>
                </a:lnTo>
                <a:lnTo>
                  <a:pt x="2068642" y="4467069"/>
                </a:lnTo>
                <a:lnTo>
                  <a:pt x="0" y="3432748"/>
                </a:lnTo>
                <a:lnTo>
                  <a:pt x="0" y="1034322"/>
                </a:lnTo>
                <a:close/>
              </a:path>
            </a:pathLst>
          </a:custGeom>
          <a:effectLst>
            <a:outerShdw blurRad="165100" sx="101000" sy="101000" algn="ctr" rotWithShape="0">
              <a:prstClr val="black">
                <a:alpha val="25000"/>
              </a:prstClr>
            </a:outerShdw>
          </a:effectLst>
        </p:spPr>
        <p:txBody>
          <a:bodyPr wrap="square">
            <a:noAutofit/>
          </a:bodyPr>
          <a:lstStyle/>
          <a:p>
            <a:endParaRPr lang="en-US"/>
          </a:p>
        </p:txBody>
      </p:sp>
    </p:spTree>
    <p:extLst>
      <p:ext uri="{BB962C8B-B14F-4D97-AF65-F5344CB8AC3E}">
        <p14:creationId xmlns:p14="http://schemas.microsoft.com/office/powerpoint/2010/main" val="407588860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Title + 2 columns">
    <p:spTree>
      <p:nvGrpSpPr>
        <p:cNvPr id="1" name="Shape 61"/>
        <p:cNvGrpSpPr/>
        <p:nvPr/>
      </p:nvGrpSpPr>
      <p:grpSpPr>
        <a:xfrm>
          <a:off x="0" y="0"/>
          <a:ext cx="0" cy="0"/>
          <a:chOff x="0" y="0"/>
          <a:chExt cx="0" cy="0"/>
        </a:xfrm>
      </p:grpSpPr>
      <p:pic>
        <p:nvPicPr>
          <p:cNvPr id="8" name="Picture 7">
            <a:extLst>
              <a:ext uri="{FF2B5EF4-FFF2-40B4-BE49-F238E27FC236}">
                <a16:creationId xmlns:a16="http://schemas.microsoft.com/office/drawing/2014/main" id="{91C7625D-1F72-43A1-B4C1-AD9CE4E493CA}"/>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l="41451" t="22663" r="1826" b="22663"/>
          <a:stretch/>
        </p:blipFill>
        <p:spPr>
          <a:xfrm>
            <a:off x="104428" y="110613"/>
            <a:ext cx="5481611" cy="6636774"/>
          </a:xfrm>
          <a:custGeom>
            <a:avLst/>
            <a:gdLst>
              <a:gd name="connsiteX0" fmla="*/ 0 w 11087008"/>
              <a:gd name="connsiteY0" fmla="*/ 0 h 6858000"/>
              <a:gd name="connsiteX1" fmla="*/ 11087008 w 11087008"/>
              <a:gd name="connsiteY1" fmla="*/ 0 h 6858000"/>
              <a:gd name="connsiteX2" fmla="*/ 9372508 w 11087008"/>
              <a:gd name="connsiteY2" fmla="*/ 6858000 h 6858000"/>
              <a:gd name="connsiteX3" fmla="*/ 0 w 11087008"/>
              <a:gd name="connsiteY3" fmla="*/ 6858000 h 6858000"/>
            </a:gdLst>
            <a:ahLst/>
            <a:cxnLst>
              <a:cxn ang="0">
                <a:pos x="connsiteX0" y="connsiteY0"/>
              </a:cxn>
              <a:cxn ang="0">
                <a:pos x="connsiteX1" y="connsiteY1"/>
              </a:cxn>
              <a:cxn ang="0">
                <a:pos x="connsiteX2" y="connsiteY2"/>
              </a:cxn>
              <a:cxn ang="0">
                <a:pos x="connsiteX3" y="connsiteY3"/>
              </a:cxn>
            </a:cxnLst>
            <a:rect l="l" t="t" r="r" b="b"/>
            <a:pathLst>
              <a:path w="11087008" h="6858000">
                <a:moveTo>
                  <a:pt x="0" y="0"/>
                </a:moveTo>
                <a:lnTo>
                  <a:pt x="11087008" y="0"/>
                </a:lnTo>
                <a:lnTo>
                  <a:pt x="9372508" y="6858000"/>
                </a:lnTo>
                <a:lnTo>
                  <a:pt x="0" y="6858000"/>
                </a:lnTo>
                <a:close/>
              </a:path>
            </a:pathLst>
          </a:custGeom>
          <a:ln w="111125" cap="sq">
            <a:gradFill flip="none" rotWithShape="1">
              <a:gsLst>
                <a:gs pos="22000">
                  <a:srgbClr val="C2BFBF"/>
                </a:gs>
                <a:gs pos="76000">
                  <a:srgbClr val="CFCCCC"/>
                </a:gs>
                <a:gs pos="45000">
                  <a:schemeClr val="accent1">
                    <a:lumMod val="5000"/>
                    <a:lumOff val="95000"/>
                  </a:schemeClr>
                </a:gs>
                <a:gs pos="0">
                  <a:schemeClr val="accent3">
                    <a:lumMod val="60000"/>
                    <a:lumOff val="40000"/>
                  </a:schemeClr>
                </a:gs>
                <a:gs pos="62000">
                  <a:srgbClr val="A5A0A0"/>
                </a:gs>
                <a:gs pos="92000">
                  <a:srgbClr val="3E3939"/>
                </a:gs>
              </a:gsLst>
              <a:path path="circle">
                <a:fillToRect l="100000" t="100000"/>
              </a:path>
              <a:tileRect r="-100000" b="-100000"/>
            </a:gradFill>
            <a:miter lim="800000"/>
          </a:ln>
        </p:spPr>
      </p:pic>
      <p:sp>
        <p:nvSpPr>
          <p:cNvPr id="62" name="Shape 62"/>
          <p:cNvSpPr txBox="1">
            <a:spLocks noGrp="1"/>
          </p:cNvSpPr>
          <p:nvPr>
            <p:ph type="title"/>
          </p:nvPr>
        </p:nvSpPr>
        <p:spPr>
          <a:xfrm>
            <a:off x="5747300" y="984660"/>
            <a:ext cx="6153675"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a:p>
        </p:txBody>
      </p:sp>
      <p:sp>
        <p:nvSpPr>
          <p:cNvPr id="63" name="Shape 63"/>
          <p:cNvSpPr txBox="1">
            <a:spLocks noGrp="1"/>
          </p:cNvSpPr>
          <p:nvPr>
            <p:ph type="body" idx="1"/>
          </p:nvPr>
        </p:nvSpPr>
        <p:spPr>
          <a:xfrm>
            <a:off x="5747318" y="2043459"/>
            <a:ext cx="2996198" cy="4291600"/>
          </a:xfrm>
          <a:prstGeom prst="rect">
            <a:avLst/>
          </a:prstGeom>
        </p:spPr>
        <p:txBody>
          <a:bodyPr lIns="91425" tIns="91425" rIns="91425" bIns="91425" anchor="t" anchorCtr="0">
            <a:normAutofit/>
          </a:bodyPr>
          <a:lstStyle>
            <a:lvl1pPr lvl="0">
              <a:spcBef>
                <a:spcPts val="0"/>
              </a:spcBef>
              <a:buSzPct val="100000"/>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p:ph type="body" idx="2"/>
          </p:nvPr>
        </p:nvSpPr>
        <p:spPr>
          <a:xfrm>
            <a:off x="8904777" y="2043459"/>
            <a:ext cx="2996198" cy="4291600"/>
          </a:xfrm>
          <a:prstGeom prst="rect">
            <a:avLst/>
          </a:prstGeom>
        </p:spPr>
        <p:txBody>
          <a:bodyPr lIns="91425" tIns="91425" rIns="91425" bIns="91425" anchor="t" anchorCtr="0">
            <a:normAutofit/>
          </a:bodyPr>
          <a:lstStyle>
            <a:lvl1pPr lvl="0">
              <a:spcBef>
                <a:spcPts val="0"/>
              </a:spcBef>
              <a:buSzPct val="100000"/>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11" name="Rectangle 10">
            <a:extLst>
              <a:ext uri="{FF2B5EF4-FFF2-40B4-BE49-F238E27FC236}">
                <a16:creationId xmlns:a16="http://schemas.microsoft.com/office/drawing/2014/main" id="{76FA4071-E3B4-4111-83BA-2B7EA1DDEB79}"/>
              </a:ext>
            </a:extLst>
          </p:cNvPr>
          <p:cNvSpPr/>
          <p:nvPr userDrawn="1"/>
        </p:nvSpPr>
        <p:spPr>
          <a:xfrm>
            <a:off x="0" y="6664271"/>
            <a:ext cx="12192000" cy="193729"/>
          </a:xfrm>
          <a:prstGeom prst="rect">
            <a:avLst/>
          </a:prstGeom>
          <a:gradFill flip="none" rotWithShape="1">
            <a:gsLst>
              <a:gs pos="0">
                <a:srgbClr val="3E3939"/>
              </a:gs>
              <a:gs pos="100000">
                <a:srgbClr val="696464"/>
              </a:gs>
              <a:gs pos="85000">
                <a:srgbClr val="A9A9A9"/>
              </a:gs>
              <a:gs pos="58000">
                <a:srgbClr val="ECECEC"/>
              </a:gs>
              <a:gs pos="19000">
                <a:srgbClr val="A5A0A0"/>
              </a:gs>
            </a:gsLst>
            <a:path path="circle">
              <a:fillToRect l="100000" t="100000"/>
            </a:path>
            <a:tileRect r="-100000" b="-100000"/>
          </a:gradFill>
          <a:ln>
            <a:noFill/>
          </a:ln>
          <a:effectLst>
            <a:outerShdw blurRad="508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2" name="Rectangle 11">
            <a:extLst>
              <a:ext uri="{FF2B5EF4-FFF2-40B4-BE49-F238E27FC236}">
                <a16:creationId xmlns:a16="http://schemas.microsoft.com/office/drawing/2014/main" id="{1AA86C69-3EB6-4808-8CBF-9A60F000BD8B}"/>
              </a:ext>
            </a:extLst>
          </p:cNvPr>
          <p:cNvSpPr/>
          <p:nvPr userDrawn="1"/>
        </p:nvSpPr>
        <p:spPr>
          <a:xfrm>
            <a:off x="0" y="0"/>
            <a:ext cx="12192000" cy="193729"/>
          </a:xfrm>
          <a:prstGeom prst="rect">
            <a:avLst/>
          </a:prstGeom>
          <a:gradFill flip="none" rotWithShape="1">
            <a:gsLst>
              <a:gs pos="0">
                <a:srgbClr val="3E3939"/>
              </a:gs>
              <a:gs pos="100000">
                <a:srgbClr val="696464"/>
              </a:gs>
              <a:gs pos="85000">
                <a:srgbClr val="A9A9A9"/>
              </a:gs>
              <a:gs pos="58000">
                <a:srgbClr val="ECECEC"/>
              </a:gs>
              <a:gs pos="19000">
                <a:srgbClr val="A5A0A0"/>
              </a:gs>
            </a:gsLst>
            <a:path path="circle">
              <a:fillToRect l="100000" t="100000"/>
            </a:path>
            <a:tileRect r="-100000" b="-100000"/>
          </a:gra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4" name="Freeform 13"/>
          <p:cNvSpPr>
            <a:spLocks noGrp="1"/>
          </p:cNvSpPr>
          <p:nvPr>
            <p:ph type="pic" sz="quarter" idx="10"/>
          </p:nvPr>
        </p:nvSpPr>
        <p:spPr>
          <a:xfrm>
            <a:off x="458687" y="1195465"/>
            <a:ext cx="4137284" cy="4467069"/>
          </a:xfrm>
          <a:custGeom>
            <a:avLst/>
            <a:gdLst>
              <a:gd name="connsiteX0" fmla="*/ 2068642 w 4137284"/>
              <a:gd name="connsiteY0" fmla="*/ 0 h 4467069"/>
              <a:gd name="connsiteX1" fmla="*/ 4137284 w 4137284"/>
              <a:gd name="connsiteY1" fmla="*/ 1034322 h 4467069"/>
              <a:gd name="connsiteX2" fmla="*/ 4137284 w 4137284"/>
              <a:gd name="connsiteY2" fmla="*/ 3432748 h 4467069"/>
              <a:gd name="connsiteX3" fmla="*/ 2068642 w 4137284"/>
              <a:gd name="connsiteY3" fmla="*/ 4467069 h 4467069"/>
              <a:gd name="connsiteX4" fmla="*/ 0 w 4137284"/>
              <a:gd name="connsiteY4" fmla="*/ 3432748 h 4467069"/>
              <a:gd name="connsiteX5" fmla="*/ 0 w 4137284"/>
              <a:gd name="connsiteY5" fmla="*/ 1034322 h 446706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4137284" h="4467069">
                <a:moveTo>
                  <a:pt x="2068642" y="0"/>
                </a:moveTo>
                <a:lnTo>
                  <a:pt x="4137284" y="1034322"/>
                </a:lnTo>
                <a:lnTo>
                  <a:pt x="4137284" y="3432748"/>
                </a:lnTo>
                <a:lnTo>
                  <a:pt x="2068642" y="4467069"/>
                </a:lnTo>
                <a:lnTo>
                  <a:pt x="0" y="3432748"/>
                </a:lnTo>
                <a:lnTo>
                  <a:pt x="0" y="1034322"/>
                </a:lnTo>
                <a:close/>
              </a:path>
            </a:pathLst>
          </a:custGeom>
          <a:effectLst>
            <a:outerShdw blurRad="165100" sx="101000" sy="101000" algn="ctr" rotWithShape="0">
              <a:prstClr val="black">
                <a:alpha val="25000"/>
              </a:prstClr>
            </a:outerShdw>
          </a:effectLst>
        </p:spPr>
        <p:txBody>
          <a:bodyPr wrap="square">
            <a:noAutofit/>
          </a:bodyPr>
          <a:lstStyle/>
          <a:p>
            <a:endParaRPr lang="en-US"/>
          </a:p>
        </p:txBody>
      </p:sp>
    </p:spTree>
    <p:extLst>
      <p:ext uri="{BB962C8B-B14F-4D97-AF65-F5344CB8AC3E}">
        <p14:creationId xmlns:p14="http://schemas.microsoft.com/office/powerpoint/2010/main" val="371772271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p:cSld name="Title + 3 columns">
    <p:spTree>
      <p:nvGrpSpPr>
        <p:cNvPr id="1" name="Shape 77"/>
        <p:cNvGrpSpPr/>
        <p:nvPr/>
      </p:nvGrpSpPr>
      <p:grpSpPr>
        <a:xfrm>
          <a:off x="0" y="0"/>
          <a:ext cx="0" cy="0"/>
          <a:chOff x="0" y="0"/>
          <a:chExt cx="0" cy="0"/>
        </a:xfrm>
      </p:grpSpPr>
      <p:pic>
        <p:nvPicPr>
          <p:cNvPr id="10" name="Picture 9">
            <a:extLst>
              <a:ext uri="{FF2B5EF4-FFF2-40B4-BE49-F238E27FC236}">
                <a16:creationId xmlns:a16="http://schemas.microsoft.com/office/drawing/2014/main" id="{1AB99ECA-DD98-4FA7-8A80-C8372ED46A9E}"/>
              </a:ext>
            </a:extLst>
          </p:cNvPr>
          <p:cNvPicPr>
            <a:picLocks noChangeAspect="1"/>
          </p:cNvPicPr>
          <p:nvPr userDrawn="1"/>
        </p:nvPicPr>
        <p:blipFill rotWithShape="1">
          <a:blip r:embed="rId2" cstate="email">
            <a:grayscl/>
            <a:extLst>
              <a:ext uri="{28A0092B-C50C-407E-A947-70E740481C1C}">
                <a14:useLocalDpi xmlns:a14="http://schemas.microsoft.com/office/drawing/2010/main"/>
              </a:ext>
            </a:extLst>
          </a:blip>
          <a:srcRect/>
          <a:stretch/>
        </p:blipFill>
        <p:spPr>
          <a:xfrm>
            <a:off x="0" y="1500188"/>
            <a:ext cx="12192000" cy="3857625"/>
          </a:xfrm>
          <a:prstGeom prst="rect">
            <a:avLst/>
          </a:prstGeom>
        </p:spPr>
      </p:pic>
      <p:sp>
        <p:nvSpPr>
          <p:cNvPr id="78" name="Shape 78"/>
          <p:cNvSpPr txBox="1">
            <a:spLocks noGrp="1"/>
          </p:cNvSpPr>
          <p:nvPr>
            <p:ph type="title"/>
          </p:nvPr>
        </p:nvSpPr>
        <p:spPr>
          <a:xfrm>
            <a:off x="359465" y="2789696"/>
            <a:ext cx="3447671" cy="1780766"/>
          </a:xfrm>
          <a:prstGeom prst="rect">
            <a:avLst/>
          </a:prstGeom>
        </p:spPr>
        <p:txBody>
          <a:bodyPr lIns="91425" tIns="91425" rIns="91425" bIns="91425" anchor="b" anchorCtr="0"/>
          <a:lstStyle>
            <a:lvl1pPr lvl="0" rtl="0">
              <a:spcBef>
                <a:spcPts val="0"/>
              </a:spcBef>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79" name="Shape 79"/>
          <p:cNvSpPr txBox="1">
            <a:spLocks noGrp="1"/>
          </p:cNvSpPr>
          <p:nvPr>
            <p:ph type="body" idx="1"/>
          </p:nvPr>
        </p:nvSpPr>
        <p:spPr>
          <a:xfrm>
            <a:off x="4735452" y="2418622"/>
            <a:ext cx="2206989" cy="2801078"/>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80" name="Shape 80"/>
          <p:cNvSpPr txBox="1">
            <a:spLocks noGrp="1"/>
          </p:cNvSpPr>
          <p:nvPr>
            <p:ph type="body" idx="2"/>
          </p:nvPr>
        </p:nvSpPr>
        <p:spPr>
          <a:xfrm>
            <a:off x="7180499" y="2418622"/>
            <a:ext cx="2206989" cy="2801078"/>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81" name="Shape 81"/>
          <p:cNvSpPr txBox="1">
            <a:spLocks noGrp="1"/>
          </p:cNvSpPr>
          <p:nvPr>
            <p:ph type="body" idx="3"/>
          </p:nvPr>
        </p:nvSpPr>
        <p:spPr>
          <a:xfrm>
            <a:off x="9625546" y="2418622"/>
            <a:ext cx="2206989" cy="2801078"/>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8" name="Rectangle 7">
            <a:extLst>
              <a:ext uri="{FF2B5EF4-FFF2-40B4-BE49-F238E27FC236}">
                <a16:creationId xmlns:a16="http://schemas.microsoft.com/office/drawing/2014/main" id="{FD4602AF-ECD9-4936-8F5C-3AF7B234285B}"/>
              </a:ext>
            </a:extLst>
          </p:cNvPr>
          <p:cNvSpPr/>
          <p:nvPr userDrawn="1"/>
        </p:nvSpPr>
        <p:spPr>
          <a:xfrm>
            <a:off x="0" y="6664271"/>
            <a:ext cx="12192000" cy="193729"/>
          </a:xfrm>
          <a:prstGeom prst="rect">
            <a:avLst/>
          </a:prstGeom>
          <a:gradFill flip="none" rotWithShape="1">
            <a:gsLst>
              <a:gs pos="0">
                <a:srgbClr val="3E3939"/>
              </a:gs>
              <a:gs pos="100000">
                <a:srgbClr val="696464"/>
              </a:gs>
              <a:gs pos="85000">
                <a:srgbClr val="A9A9A9"/>
              </a:gs>
              <a:gs pos="58000">
                <a:srgbClr val="ECECEC"/>
              </a:gs>
              <a:gs pos="19000">
                <a:srgbClr val="A5A0A0"/>
              </a:gs>
            </a:gsLst>
            <a:path path="circle">
              <a:fillToRect l="100000" t="100000"/>
            </a:path>
            <a:tileRect r="-100000" b="-100000"/>
          </a:gradFill>
          <a:ln>
            <a:noFill/>
          </a:ln>
          <a:effectLst>
            <a:outerShdw blurRad="508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9" name="Rectangle 8">
            <a:extLst>
              <a:ext uri="{FF2B5EF4-FFF2-40B4-BE49-F238E27FC236}">
                <a16:creationId xmlns:a16="http://schemas.microsoft.com/office/drawing/2014/main" id="{36EE0340-DC4C-432E-B81C-B82E71376AE5}"/>
              </a:ext>
            </a:extLst>
          </p:cNvPr>
          <p:cNvSpPr/>
          <p:nvPr userDrawn="1"/>
        </p:nvSpPr>
        <p:spPr>
          <a:xfrm>
            <a:off x="0" y="0"/>
            <a:ext cx="12192000" cy="193729"/>
          </a:xfrm>
          <a:prstGeom prst="rect">
            <a:avLst/>
          </a:prstGeom>
          <a:gradFill flip="none" rotWithShape="1">
            <a:gsLst>
              <a:gs pos="0">
                <a:srgbClr val="3E3939"/>
              </a:gs>
              <a:gs pos="100000">
                <a:srgbClr val="696464"/>
              </a:gs>
              <a:gs pos="85000">
                <a:srgbClr val="A9A9A9"/>
              </a:gs>
              <a:gs pos="58000">
                <a:srgbClr val="ECECEC"/>
              </a:gs>
              <a:gs pos="19000">
                <a:srgbClr val="A5A0A0"/>
              </a:gs>
            </a:gsLst>
            <a:path path="circle">
              <a:fillToRect l="100000" t="100000"/>
            </a:path>
            <a:tileRect r="-100000" b="-100000"/>
          </a:gra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Tree>
    <p:extLst>
      <p:ext uri="{BB962C8B-B14F-4D97-AF65-F5344CB8AC3E}">
        <p14:creationId xmlns:p14="http://schemas.microsoft.com/office/powerpoint/2010/main" val="243226226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pic>
        <p:nvPicPr>
          <p:cNvPr id="2" name="Picture 1"/>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a:off x="-529" y="-297"/>
            <a:ext cx="12193057" cy="6858594"/>
          </a:xfrm>
          <a:prstGeom prst="rect">
            <a:avLst/>
          </a:prstGeom>
        </p:spPr>
      </p:pic>
      <p:sp>
        <p:nvSpPr>
          <p:cNvPr id="95" name="Shape 95"/>
          <p:cNvSpPr txBox="1">
            <a:spLocks noGrp="1"/>
          </p:cNvSpPr>
          <p:nvPr>
            <p:ph type="title"/>
          </p:nvPr>
        </p:nvSpPr>
        <p:spPr>
          <a:xfrm>
            <a:off x="2370959" y="534330"/>
            <a:ext cx="7450082" cy="732011"/>
          </a:xfrm>
          <a:prstGeom prst="rect">
            <a:avLst/>
          </a:prstGeom>
        </p:spPr>
        <p:txBody>
          <a:bodyPr lIns="91425" tIns="91425" rIns="91425" bIns="91425" anchor="b" anchorCtr="0">
            <a:normAutofit/>
          </a:bodyPr>
          <a:lstStyle>
            <a:lvl1pPr lvl="0" algn="ctr">
              <a:spcBef>
                <a:spcPts val="0"/>
              </a:spcBef>
              <a:defRPr sz="3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 name="Rectangle 3">
            <a:extLst>
              <a:ext uri="{FF2B5EF4-FFF2-40B4-BE49-F238E27FC236}">
                <a16:creationId xmlns:a16="http://schemas.microsoft.com/office/drawing/2014/main" id="{0C798460-EE70-4E09-9C3D-45C27718FA12}"/>
              </a:ext>
            </a:extLst>
          </p:cNvPr>
          <p:cNvSpPr/>
          <p:nvPr userDrawn="1"/>
        </p:nvSpPr>
        <p:spPr>
          <a:xfrm>
            <a:off x="0" y="6664271"/>
            <a:ext cx="12192000" cy="193729"/>
          </a:xfrm>
          <a:prstGeom prst="rect">
            <a:avLst/>
          </a:prstGeom>
          <a:gradFill flip="none" rotWithShape="1">
            <a:gsLst>
              <a:gs pos="0">
                <a:srgbClr val="3E3939"/>
              </a:gs>
              <a:gs pos="100000">
                <a:srgbClr val="696464"/>
              </a:gs>
              <a:gs pos="85000">
                <a:srgbClr val="A9A9A9"/>
              </a:gs>
              <a:gs pos="58000">
                <a:srgbClr val="ECECEC"/>
              </a:gs>
              <a:gs pos="19000">
                <a:srgbClr val="A5A0A0"/>
              </a:gs>
            </a:gsLst>
            <a:path path="circle">
              <a:fillToRect l="100000" t="100000"/>
            </a:path>
            <a:tileRect r="-100000" b="-100000"/>
          </a:gradFill>
          <a:ln>
            <a:noFill/>
          </a:ln>
          <a:effectLst>
            <a:outerShdw blurRad="508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5" name="Rectangle 4">
            <a:extLst>
              <a:ext uri="{FF2B5EF4-FFF2-40B4-BE49-F238E27FC236}">
                <a16:creationId xmlns:a16="http://schemas.microsoft.com/office/drawing/2014/main" id="{B4F7C621-8898-4BFF-9CE5-C8ACA8B96DE7}"/>
              </a:ext>
            </a:extLst>
          </p:cNvPr>
          <p:cNvSpPr/>
          <p:nvPr userDrawn="1"/>
        </p:nvSpPr>
        <p:spPr>
          <a:xfrm>
            <a:off x="0" y="0"/>
            <a:ext cx="12192000" cy="193729"/>
          </a:xfrm>
          <a:prstGeom prst="rect">
            <a:avLst/>
          </a:prstGeom>
          <a:gradFill flip="none" rotWithShape="1">
            <a:gsLst>
              <a:gs pos="0">
                <a:srgbClr val="3E3939"/>
              </a:gs>
              <a:gs pos="100000">
                <a:srgbClr val="696464"/>
              </a:gs>
              <a:gs pos="85000">
                <a:srgbClr val="A9A9A9"/>
              </a:gs>
              <a:gs pos="58000">
                <a:srgbClr val="ECECEC"/>
              </a:gs>
              <a:gs pos="19000">
                <a:srgbClr val="A5A0A0"/>
              </a:gs>
            </a:gsLst>
            <a:path path="circle">
              <a:fillToRect l="100000" t="100000"/>
            </a:path>
            <a:tileRect r="-100000" b="-100000"/>
          </a:gra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Tree>
    <p:extLst>
      <p:ext uri="{BB962C8B-B14F-4D97-AF65-F5344CB8AC3E}">
        <p14:creationId xmlns:p14="http://schemas.microsoft.com/office/powerpoint/2010/main" val="219398247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sp>
        <p:nvSpPr>
          <p:cNvPr id="11" name="Rectangle 10"/>
          <p:cNvSpPr/>
          <p:nvPr userDrawn="1"/>
        </p:nvSpPr>
        <p:spPr>
          <a:xfrm>
            <a:off x="0" y="60378"/>
            <a:ext cx="12192000" cy="6664272"/>
          </a:xfrm>
          <a:prstGeom prst="rect">
            <a:avLst/>
          </a:prstGeom>
          <a:blipFill dpi="0" rotWithShape="1">
            <a:blip r:embed="rId2">
              <a:alphaModFix amt="47000"/>
            </a:blip>
            <a:srcRect/>
            <a:stretch>
              <a:fillRect/>
            </a:stretch>
          </a:blipFill>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9" name="Shape 109"/>
          <p:cNvSpPr txBox="1">
            <a:spLocks noGrp="1"/>
          </p:cNvSpPr>
          <p:nvPr>
            <p:ph type="body" idx="1"/>
          </p:nvPr>
        </p:nvSpPr>
        <p:spPr>
          <a:xfrm>
            <a:off x="1928005" y="5713816"/>
            <a:ext cx="8335991" cy="478340"/>
          </a:xfrm>
          <a:prstGeom prst="rect">
            <a:avLst/>
          </a:prstGeom>
        </p:spPr>
        <p:txBody>
          <a:bodyPr lIns="91425" tIns="91425" rIns="91425" bIns="91425" anchor="t" anchorCtr="0"/>
          <a:lstStyle>
            <a:lvl1pPr lvl="0" algn="ctr">
              <a:spcBef>
                <a:spcPts val="480"/>
              </a:spcBef>
              <a:buSzPct val="100000"/>
              <a:buNone/>
              <a:defRPr sz="2400" b="1"/>
            </a:lvl1pPr>
          </a:lstStyle>
          <a:p>
            <a:endParaRPr dirty="0"/>
          </a:p>
        </p:txBody>
      </p:sp>
      <p:sp>
        <p:nvSpPr>
          <p:cNvPr id="5" name="Rectangle 4">
            <a:extLst>
              <a:ext uri="{FF2B5EF4-FFF2-40B4-BE49-F238E27FC236}">
                <a16:creationId xmlns:a16="http://schemas.microsoft.com/office/drawing/2014/main" id="{0C5F7824-BF7F-49A4-9ED9-48744FD3EE06}"/>
              </a:ext>
            </a:extLst>
          </p:cNvPr>
          <p:cNvSpPr/>
          <p:nvPr userDrawn="1"/>
        </p:nvSpPr>
        <p:spPr>
          <a:xfrm>
            <a:off x="0" y="6664271"/>
            <a:ext cx="12192000" cy="193729"/>
          </a:xfrm>
          <a:prstGeom prst="rect">
            <a:avLst/>
          </a:prstGeom>
          <a:gradFill flip="none" rotWithShape="1">
            <a:gsLst>
              <a:gs pos="0">
                <a:srgbClr val="3E3939"/>
              </a:gs>
              <a:gs pos="100000">
                <a:srgbClr val="696464"/>
              </a:gs>
              <a:gs pos="85000">
                <a:srgbClr val="A9A9A9"/>
              </a:gs>
              <a:gs pos="58000">
                <a:srgbClr val="ECECEC"/>
              </a:gs>
              <a:gs pos="19000">
                <a:srgbClr val="A5A0A0"/>
              </a:gs>
            </a:gsLst>
            <a:path path="circle">
              <a:fillToRect l="100000" t="100000"/>
            </a:path>
            <a:tileRect r="-100000" b="-100000"/>
          </a:gradFill>
          <a:ln>
            <a:noFill/>
          </a:ln>
          <a:effectLst>
            <a:outerShdw blurRad="508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6" name="Rectangle 5">
            <a:extLst>
              <a:ext uri="{FF2B5EF4-FFF2-40B4-BE49-F238E27FC236}">
                <a16:creationId xmlns:a16="http://schemas.microsoft.com/office/drawing/2014/main" id="{7129032D-0766-4091-884D-15DCC3104CCB}"/>
              </a:ext>
            </a:extLst>
          </p:cNvPr>
          <p:cNvSpPr/>
          <p:nvPr userDrawn="1"/>
        </p:nvSpPr>
        <p:spPr>
          <a:xfrm>
            <a:off x="0" y="0"/>
            <a:ext cx="12192000" cy="193729"/>
          </a:xfrm>
          <a:prstGeom prst="rect">
            <a:avLst/>
          </a:prstGeom>
          <a:gradFill flip="none" rotWithShape="1">
            <a:gsLst>
              <a:gs pos="0">
                <a:srgbClr val="3E3939"/>
              </a:gs>
              <a:gs pos="100000">
                <a:srgbClr val="696464"/>
              </a:gs>
              <a:gs pos="85000">
                <a:srgbClr val="A9A9A9"/>
              </a:gs>
              <a:gs pos="58000">
                <a:srgbClr val="ECECEC"/>
              </a:gs>
              <a:gs pos="19000">
                <a:srgbClr val="A5A0A0"/>
              </a:gs>
            </a:gsLst>
            <a:path path="circle">
              <a:fillToRect l="100000" t="100000"/>
            </a:path>
            <a:tileRect r="-100000" b="-100000"/>
          </a:gra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Tree>
    <p:extLst>
      <p:ext uri="{BB962C8B-B14F-4D97-AF65-F5344CB8AC3E}">
        <p14:creationId xmlns:p14="http://schemas.microsoft.com/office/powerpoint/2010/main" val="347133225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blank" preserve="1">
  <p:cSld name="Blank small">
    <p:spTree>
      <p:nvGrpSpPr>
        <p:cNvPr id="1" name="Shape 122"/>
        <p:cNvGrpSpPr/>
        <p:nvPr/>
      </p:nvGrpSpPr>
      <p:grpSpPr>
        <a:xfrm>
          <a:off x="0" y="0"/>
          <a:ext cx="0" cy="0"/>
          <a:chOff x="0" y="0"/>
          <a:chExt cx="0" cy="0"/>
        </a:xfrm>
      </p:grpSpPr>
      <p:pic>
        <p:nvPicPr>
          <p:cNvPr id="5" name="Picture 4"/>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rot="16200000">
            <a:off x="2724149" y="-2724151"/>
            <a:ext cx="6743702" cy="12192000"/>
          </a:xfrm>
          <a:prstGeom prst="rect">
            <a:avLst/>
          </a:prstGeom>
        </p:spPr>
      </p:pic>
      <p:sp>
        <p:nvSpPr>
          <p:cNvPr id="3" name="Rectangle 2">
            <a:extLst>
              <a:ext uri="{FF2B5EF4-FFF2-40B4-BE49-F238E27FC236}">
                <a16:creationId xmlns:a16="http://schemas.microsoft.com/office/drawing/2014/main" id="{549A688E-C8FF-46B7-B8E8-7399184CE557}"/>
              </a:ext>
            </a:extLst>
          </p:cNvPr>
          <p:cNvSpPr/>
          <p:nvPr userDrawn="1"/>
        </p:nvSpPr>
        <p:spPr>
          <a:xfrm>
            <a:off x="0" y="6664271"/>
            <a:ext cx="12192000" cy="193729"/>
          </a:xfrm>
          <a:prstGeom prst="rect">
            <a:avLst/>
          </a:prstGeom>
          <a:gradFill flip="none" rotWithShape="1">
            <a:gsLst>
              <a:gs pos="0">
                <a:srgbClr val="3E3939"/>
              </a:gs>
              <a:gs pos="100000">
                <a:srgbClr val="696464"/>
              </a:gs>
              <a:gs pos="85000">
                <a:srgbClr val="A9A9A9"/>
              </a:gs>
              <a:gs pos="58000">
                <a:srgbClr val="ECECEC"/>
              </a:gs>
              <a:gs pos="19000">
                <a:srgbClr val="A5A0A0"/>
              </a:gs>
            </a:gsLst>
            <a:path path="circle">
              <a:fillToRect l="100000" t="100000"/>
            </a:path>
            <a:tileRect r="-100000" b="-100000"/>
          </a:gradFill>
          <a:ln>
            <a:noFill/>
          </a:ln>
          <a:effectLst>
            <a:outerShdw blurRad="508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4" name="Rectangle 3">
            <a:extLst>
              <a:ext uri="{FF2B5EF4-FFF2-40B4-BE49-F238E27FC236}">
                <a16:creationId xmlns:a16="http://schemas.microsoft.com/office/drawing/2014/main" id="{1C10B9CC-B285-46BE-9100-BA9936249196}"/>
              </a:ext>
            </a:extLst>
          </p:cNvPr>
          <p:cNvSpPr/>
          <p:nvPr userDrawn="1"/>
        </p:nvSpPr>
        <p:spPr>
          <a:xfrm>
            <a:off x="0" y="0"/>
            <a:ext cx="12192000" cy="193729"/>
          </a:xfrm>
          <a:prstGeom prst="rect">
            <a:avLst/>
          </a:prstGeom>
          <a:gradFill flip="none" rotWithShape="1">
            <a:gsLst>
              <a:gs pos="0">
                <a:srgbClr val="3E3939"/>
              </a:gs>
              <a:gs pos="100000">
                <a:srgbClr val="696464"/>
              </a:gs>
              <a:gs pos="85000">
                <a:srgbClr val="A9A9A9"/>
              </a:gs>
              <a:gs pos="58000">
                <a:srgbClr val="ECECEC"/>
              </a:gs>
              <a:gs pos="19000">
                <a:srgbClr val="A5A0A0"/>
              </a:gs>
            </a:gsLst>
            <a:path path="circle">
              <a:fillToRect l="100000" t="100000"/>
            </a:path>
            <a:tileRect r="-100000" b="-100000"/>
          </a:gra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Tree>
    <p:extLst>
      <p:ext uri="{BB962C8B-B14F-4D97-AF65-F5344CB8AC3E}">
        <p14:creationId xmlns:p14="http://schemas.microsoft.com/office/powerpoint/2010/main" val="403936681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blank" preserve="1">
  <p:cSld name="1_Blank small">
    <p:spTree>
      <p:nvGrpSpPr>
        <p:cNvPr id="1" name="Shape 122"/>
        <p:cNvGrpSpPr/>
        <p:nvPr/>
      </p:nvGrpSpPr>
      <p:grpSpPr>
        <a:xfrm>
          <a:off x="0" y="0"/>
          <a:ext cx="0" cy="0"/>
          <a:chOff x="0" y="0"/>
          <a:chExt cx="0" cy="0"/>
        </a:xfrm>
      </p:grpSpPr>
      <p:pic>
        <p:nvPicPr>
          <p:cNvPr id="5" name="Picture 4"/>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0" y="0"/>
            <a:ext cx="11925300" cy="6813756"/>
          </a:xfrm>
          <a:prstGeom prst="rect">
            <a:avLst/>
          </a:prstGeom>
        </p:spPr>
      </p:pic>
      <p:sp>
        <p:nvSpPr>
          <p:cNvPr id="3" name="Rectangle 2">
            <a:extLst>
              <a:ext uri="{FF2B5EF4-FFF2-40B4-BE49-F238E27FC236}">
                <a16:creationId xmlns:a16="http://schemas.microsoft.com/office/drawing/2014/main" id="{CEFAE80D-A0DE-4B84-92A9-9161ABD892F1}"/>
              </a:ext>
            </a:extLst>
          </p:cNvPr>
          <p:cNvSpPr/>
          <p:nvPr userDrawn="1"/>
        </p:nvSpPr>
        <p:spPr>
          <a:xfrm>
            <a:off x="0" y="6664271"/>
            <a:ext cx="12192000" cy="193729"/>
          </a:xfrm>
          <a:prstGeom prst="rect">
            <a:avLst/>
          </a:prstGeom>
          <a:gradFill flip="none" rotWithShape="1">
            <a:gsLst>
              <a:gs pos="0">
                <a:srgbClr val="3E3939"/>
              </a:gs>
              <a:gs pos="100000">
                <a:srgbClr val="696464"/>
              </a:gs>
              <a:gs pos="85000">
                <a:srgbClr val="A9A9A9"/>
              </a:gs>
              <a:gs pos="58000">
                <a:srgbClr val="ECECEC"/>
              </a:gs>
              <a:gs pos="19000">
                <a:srgbClr val="A5A0A0"/>
              </a:gs>
            </a:gsLst>
            <a:path path="circle">
              <a:fillToRect l="100000" t="100000"/>
            </a:path>
            <a:tileRect r="-100000" b="-100000"/>
          </a:gradFill>
          <a:ln>
            <a:noFill/>
          </a:ln>
          <a:effectLst>
            <a:outerShdw blurRad="508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4" name="Rectangle 3">
            <a:extLst>
              <a:ext uri="{FF2B5EF4-FFF2-40B4-BE49-F238E27FC236}">
                <a16:creationId xmlns:a16="http://schemas.microsoft.com/office/drawing/2014/main" id="{ACDBFD49-D258-48BD-89B9-C10A950BB7F1}"/>
              </a:ext>
            </a:extLst>
          </p:cNvPr>
          <p:cNvSpPr/>
          <p:nvPr userDrawn="1"/>
        </p:nvSpPr>
        <p:spPr>
          <a:xfrm>
            <a:off x="0" y="0"/>
            <a:ext cx="12192000" cy="193729"/>
          </a:xfrm>
          <a:prstGeom prst="rect">
            <a:avLst/>
          </a:prstGeom>
          <a:gradFill flip="none" rotWithShape="1">
            <a:gsLst>
              <a:gs pos="0">
                <a:srgbClr val="3E3939"/>
              </a:gs>
              <a:gs pos="100000">
                <a:srgbClr val="696464"/>
              </a:gs>
              <a:gs pos="85000">
                <a:srgbClr val="A9A9A9"/>
              </a:gs>
              <a:gs pos="58000">
                <a:srgbClr val="ECECEC"/>
              </a:gs>
              <a:gs pos="19000">
                <a:srgbClr val="A5A0A0"/>
              </a:gs>
            </a:gsLst>
            <a:path path="circle">
              <a:fillToRect l="100000" t="100000"/>
            </a:path>
            <a:tileRect r="-100000" b="-100000"/>
          </a:gra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Tree>
    <p:extLst>
      <p:ext uri="{BB962C8B-B14F-4D97-AF65-F5344CB8AC3E}">
        <p14:creationId xmlns:p14="http://schemas.microsoft.com/office/powerpoint/2010/main" val="2942543220"/>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Tree>
    <p:extLst>
      <p:ext uri="{BB962C8B-B14F-4D97-AF65-F5344CB8AC3E}">
        <p14:creationId xmlns:p14="http://schemas.microsoft.com/office/powerpoint/2010/main" val="1147519985"/>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userDrawn="1">
  <p:cSld name="1_Title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1987618032"/>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3/10/2018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60" r:id="rId5"/>
    <p:sldLayoutId id="2147483654" r:id="rId6"/>
    <p:sldLayoutId id="2147483655" r:id="rId7"/>
    <p:sldLayoutId id="2147483656" r:id="rId8"/>
    <p:sldLayoutId id="2147483657" r:id="rId9"/>
    <p:sldLayoutId id="2147483658" r:id="rId10"/>
    <p:sldLayoutId id="2147483661" r:id="rId11"/>
    <p:sldLayoutId id="2147483659" r:id="rId12"/>
    <p:sldLayoutId id="2147483662" r:id="rId13"/>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image" Target="../media/image9.jpeg"/><Relationship Id="rId1" Type="http://schemas.openxmlformats.org/officeDocument/2006/relationships/slideLayout" Target="../slideLayouts/slideLayout5.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3" Type="http://schemas.openxmlformats.org/officeDocument/2006/relationships/image" Target="../media/image11.jpeg"/><Relationship Id="rId2" Type="http://schemas.openxmlformats.org/officeDocument/2006/relationships/image" Target="../media/image10.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2" Type="http://schemas.openxmlformats.org/officeDocument/2006/relationships/image" Target="../media/image12.jpeg"/><Relationship Id="rId1" Type="http://schemas.openxmlformats.org/officeDocument/2006/relationships/slideLayout" Target="../slideLayouts/slideLayout12.xml"/></Relationships>
</file>

<file path=ppt/slides/_rels/slide6.xml.rels><?xml version="1.0" encoding="UTF-8" standalone="yes"?>
<Relationships xmlns="http://schemas.openxmlformats.org/package/2006/relationships"><Relationship Id="rId2" Type="http://schemas.openxmlformats.org/officeDocument/2006/relationships/image" Target="../media/image13.jpeg"/><Relationship Id="rId1" Type="http://schemas.openxmlformats.org/officeDocument/2006/relationships/slideLayout" Target="../slideLayouts/slideLayout4.xml"/></Relationships>
</file>

<file path=ppt/slides/_rels/slide7.xml.rels><?xml version="1.0" encoding="UTF-8" standalone="yes"?>
<Relationships xmlns="http://schemas.openxmlformats.org/package/2006/relationships"><Relationship Id="rId2" Type="http://schemas.openxmlformats.org/officeDocument/2006/relationships/image" Target="../media/image14.png"/><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9.xml.rels><?xml version="1.0" encoding="UTF-8" standalone="yes"?>
<Relationships xmlns="http://schemas.openxmlformats.org/package/2006/relationships"><Relationship Id="rId2" Type="http://schemas.openxmlformats.org/officeDocument/2006/relationships/image" Target="../media/image15.png"/><Relationship Id="rId1" Type="http://schemas.openxmlformats.org/officeDocument/2006/relationships/slideLayout" Target="../slideLayouts/slideLayout12.xml"/></Relationships>
</file>

<file path=ppt/slides/_rels/slide10.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_rels/slide13.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3.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4.xml.rels><?xml version="1.0" encoding="UTF-8" standalone="yes"?>
<Relationships xmlns="http://schemas.openxmlformats.org/package/2006/relationships"><Relationship Id="rId2" Type="http://schemas.openxmlformats.org/officeDocument/2006/relationships/image" Target="../media/image16.png"/><Relationship Id="rId1" Type="http://schemas.openxmlformats.org/officeDocument/2006/relationships/slideLayout" Target="../slideLayouts/slideLayout12.xml"/></Relationships>
</file>

<file path=ppt/slides/_rels/slide15.xml.rels><?xml version="1.0" encoding="UTF-8" standalone="yes"?>
<Relationships xmlns="http://schemas.openxmlformats.org/package/2006/relationships"><Relationship Id="rId2" Type="http://schemas.openxmlformats.org/officeDocument/2006/relationships/image" Target="../media/image17.jpeg"/><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2" Type="http://schemas.openxmlformats.org/officeDocument/2006/relationships/image" Target="../media/image18.jpeg"/><Relationship Id="rId1" Type="http://schemas.openxmlformats.org/officeDocument/2006/relationships/slideLayout" Target="../slideLayouts/slideLayout11.xml"/></Relationships>
</file>

<file path=ppt/slides/_rels/slide17.xml.rels><?xml version="1.0" encoding="UTF-8" standalone="yes"?>
<Relationships xmlns="http://schemas.openxmlformats.org/package/2006/relationships"><Relationship Id="rId2" Type="http://schemas.openxmlformats.org/officeDocument/2006/relationships/image" Target="../media/image19.jpeg"/><Relationship Id="rId1" Type="http://schemas.openxmlformats.org/officeDocument/2006/relationships/slideLayout" Target="../slideLayouts/slideLayout10.xml"/></Relationships>
</file>

<file path=ppt/slides/_rels/slide18.xml.rels><?xml version="1.0" encoding="UTF-8" standalone="yes"?>
<Relationships xmlns="http://schemas.openxmlformats.org/package/2006/relationships"><Relationship Id="rId2" Type="http://schemas.openxmlformats.org/officeDocument/2006/relationships/image" Target="../media/image20.jpeg"/><Relationship Id="rId1" Type="http://schemas.openxmlformats.org/officeDocument/2006/relationships/slideLayout" Target="../slideLayouts/slideLayout11.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72"/>
          <p:cNvSpPr txBox="1">
            <a:spLocks noGrp="1"/>
          </p:cNvSpPr>
          <p:nvPr>
            <p:ph type="ctrTitle"/>
          </p:nvPr>
        </p:nvSpPr>
        <p:spPr>
          <a:xfrm>
            <a:off x="2977240" y="3080820"/>
            <a:ext cx="6237515" cy="696359"/>
          </a:xfrm>
          <a:prstGeom prst="rect">
            <a:avLst/>
          </a:prstGeom>
        </p:spPr>
        <p:txBody>
          <a:bodyPr lIns="91425" tIns="91425" rIns="91425" bIns="91425" anchor="b" anchorCtr="0">
            <a:noAutofit/>
          </a:bodyPr>
          <a:lstStyle/>
          <a:p>
            <a:pPr lvl="0">
              <a:spcBef>
                <a:spcPts val="0"/>
              </a:spcBef>
              <a:buNone/>
            </a:pPr>
            <a:r>
              <a:rPr lang="en-US" dirty="0"/>
              <a:t>QUICKSILVER</a:t>
            </a:r>
            <a:endParaRPr lang="en" sz="4000" dirty="0"/>
          </a:p>
        </p:txBody>
      </p:sp>
      <p:sp>
        <p:nvSpPr>
          <p:cNvPr id="5" name="Rectangle 4">
            <a:extLst>
              <a:ext uri="{FF2B5EF4-FFF2-40B4-BE49-F238E27FC236}">
                <a16:creationId xmlns:a16="http://schemas.microsoft.com/office/drawing/2014/main" id="{7C518EAA-EC35-415E-A89C-EC5D7AA4CB86}"/>
              </a:ext>
            </a:extLst>
          </p:cNvPr>
          <p:cNvSpPr/>
          <p:nvPr/>
        </p:nvSpPr>
        <p:spPr>
          <a:xfrm>
            <a:off x="4145368" y="3623290"/>
            <a:ext cx="3901261" cy="307777"/>
          </a:xfrm>
          <a:prstGeom prst="rect">
            <a:avLst/>
          </a:prstGeom>
        </p:spPr>
        <p:txBody>
          <a:bodyPr wrap="none">
            <a:spAutoFit/>
          </a:bodyPr>
          <a:lstStyle/>
          <a:p>
            <a:pPr algn="just"/>
            <a:r>
              <a:rPr lang="en-US" sz="1400" dirty="0">
                <a:solidFill>
                  <a:srgbClr val="C00000"/>
                </a:solidFill>
              </a:rPr>
              <a:t>PowerPoint Theme &amp; Google Slides Templates</a:t>
            </a:r>
          </a:p>
        </p:txBody>
      </p:sp>
    </p:spTree>
    <p:extLst>
      <p:ext uri="{BB962C8B-B14F-4D97-AF65-F5344CB8AC3E}">
        <p14:creationId xmlns:p14="http://schemas.microsoft.com/office/powerpoint/2010/main" val="981276118"/>
      </p:ext>
    </p:extLst>
  </p:cSld>
  <p:clrMapOvr>
    <a:masterClrMapping/>
  </p:clrMapOvr>
  <p:timing>
    <p:tnLst>
      <p:par>
        <p:cTn id="1" dur="indefinite" restart="never" nodeType="tmRoot"/>
      </p:par>
    </p:tnLst>
  </p:timing>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81">
            <a:extLst>
              <a:ext uri="{FF2B5EF4-FFF2-40B4-BE49-F238E27FC236}">
                <a16:creationId xmlns:a16="http://schemas.microsoft.com/office/drawing/2014/main" id="{BA5BDE9D-1D30-4E4E-B222-20704146BAFA}"/>
              </a:ext>
            </a:extLst>
          </p:cNvPr>
          <p:cNvSpPr txBox="1">
            <a:spLocks/>
          </p:cNvSpPr>
          <p:nvPr/>
        </p:nvSpPr>
        <p:spPr>
          <a:xfrm>
            <a:off x="334758" y="1000641"/>
            <a:ext cx="5614433"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INSTRUCTIONS FOR USE</a:t>
            </a:r>
          </a:p>
        </p:txBody>
      </p:sp>
      <p:sp>
        <p:nvSpPr>
          <p:cNvPr id="5" name="Rectangle 4">
            <a:extLst>
              <a:ext uri="{FF2B5EF4-FFF2-40B4-BE49-F238E27FC236}">
                <a16:creationId xmlns:a16="http://schemas.microsoft.com/office/drawing/2014/main" id="{ADBAF9C2-F0A1-4C47-A7E8-9C472FFD6319}"/>
              </a:ext>
            </a:extLst>
          </p:cNvPr>
          <p:cNvSpPr/>
          <p:nvPr/>
        </p:nvSpPr>
        <p:spPr>
          <a:xfrm>
            <a:off x="334758" y="4560825"/>
            <a:ext cx="3994363" cy="307777"/>
          </a:xfrm>
          <a:prstGeom prst="rect">
            <a:avLst/>
          </a:prstGeom>
        </p:spPr>
        <p:txBody>
          <a:bodyPr wrap="none">
            <a:spAutoFit/>
          </a:bodyPr>
          <a:lstStyle/>
          <a:p>
            <a:pPr algn="just"/>
            <a:r>
              <a:rPr lang="en-US" sz="1400" dirty="0">
                <a:solidFill>
                  <a:srgbClr val="C00000"/>
                </a:solidFill>
              </a:rPr>
              <a:t>FONT:   </a:t>
            </a:r>
            <a:r>
              <a:rPr lang="en-US" sz="1400" dirty="0" err="1">
                <a:solidFill>
                  <a:srgbClr val="C00000"/>
                </a:solidFill>
              </a:rPr>
              <a:t>Raleway</a:t>
            </a:r>
            <a:r>
              <a:rPr lang="en-US" sz="1400" dirty="0">
                <a:solidFill>
                  <a:srgbClr val="C00000"/>
                </a:solidFill>
              </a:rPr>
              <a:t> &amp; </a:t>
            </a:r>
            <a:r>
              <a:rPr lang="en-US" sz="1400" dirty="0" err="1">
                <a:solidFill>
                  <a:srgbClr val="C00000"/>
                </a:solidFill>
              </a:rPr>
              <a:t>Roboto</a:t>
            </a:r>
            <a:r>
              <a:rPr lang="en-US" sz="1400" dirty="0">
                <a:solidFill>
                  <a:srgbClr val="C00000"/>
                </a:solidFill>
              </a:rPr>
              <a:t> (Free Google Fonts)</a:t>
            </a:r>
          </a:p>
        </p:txBody>
      </p:sp>
      <p:sp>
        <p:nvSpPr>
          <p:cNvPr id="6" name="Rectangle 5">
            <a:extLst>
              <a:ext uri="{FF2B5EF4-FFF2-40B4-BE49-F238E27FC236}">
                <a16:creationId xmlns:a16="http://schemas.microsoft.com/office/drawing/2014/main" id="{8AE898C3-D116-4053-A47D-4E51F79F98B0}"/>
              </a:ext>
            </a:extLst>
          </p:cNvPr>
          <p:cNvSpPr/>
          <p:nvPr/>
        </p:nvSpPr>
        <p:spPr>
          <a:xfrm>
            <a:off x="334758" y="1982395"/>
            <a:ext cx="3078002" cy="2277547"/>
          </a:xfrm>
          <a:prstGeom prst="rect">
            <a:avLst/>
          </a:prstGeom>
        </p:spPr>
        <p:txBody>
          <a:bodyPr wrap="square">
            <a:spAutoFit/>
          </a:bodyPr>
          <a:lstStyle/>
          <a:p>
            <a:r>
              <a:rPr lang="en-US" sz="1400" dirty="0">
                <a:solidFill>
                  <a:srgbClr val="C00000"/>
                </a:solidFill>
              </a:rPr>
              <a:t>DOWNLOAD AS POWERPOINT TEMPLATE</a:t>
            </a:r>
          </a:p>
          <a:p>
            <a:endParaRPr lang="en-US" sz="800" dirty="0"/>
          </a:p>
          <a:p>
            <a:r>
              <a:rPr lang="en-US" sz="1400" dirty="0"/>
              <a:t>Click on the button under the presentation preview that says "Download as PowerPoint template". You will get a .pptx file that you can edit in PowerPoint. Remember to download and install the fonts used in this presentation.</a:t>
            </a:r>
          </a:p>
          <a:p>
            <a:endParaRPr lang="en-US" sz="800" dirty="0"/>
          </a:p>
        </p:txBody>
      </p:sp>
      <p:sp>
        <p:nvSpPr>
          <p:cNvPr id="7" name="Rectangle 6">
            <a:extLst>
              <a:ext uri="{FF2B5EF4-FFF2-40B4-BE49-F238E27FC236}">
                <a16:creationId xmlns:a16="http://schemas.microsoft.com/office/drawing/2014/main" id="{14CEC275-F755-4A2E-A39B-FC2BAE361D3D}"/>
              </a:ext>
            </a:extLst>
          </p:cNvPr>
          <p:cNvSpPr/>
          <p:nvPr/>
        </p:nvSpPr>
        <p:spPr>
          <a:xfrm>
            <a:off x="3412760" y="1982395"/>
            <a:ext cx="2683240" cy="2369880"/>
          </a:xfrm>
          <a:prstGeom prst="rect">
            <a:avLst/>
          </a:prstGeom>
        </p:spPr>
        <p:txBody>
          <a:bodyPr wrap="square">
            <a:spAutoFit/>
          </a:bodyPr>
          <a:lstStyle/>
          <a:p>
            <a:r>
              <a:rPr lang="en-US" sz="1400" dirty="0">
                <a:solidFill>
                  <a:srgbClr val="C00000"/>
                </a:solidFill>
              </a:rPr>
              <a:t>USE AS GOOGLE SLIDES THEME</a:t>
            </a:r>
          </a:p>
          <a:p>
            <a:endParaRPr lang="en-US" sz="800" dirty="0"/>
          </a:p>
          <a:p>
            <a:r>
              <a:rPr lang="en-US" sz="1400" dirty="0"/>
              <a:t>Click on the button that says "Use as Google Slides Theme". You will get a copy of this document on your Google Drive and will be able to edit, add or delete slides. Remember you must be signed in to your Google account.</a:t>
            </a:r>
          </a:p>
        </p:txBody>
      </p:sp>
      <p:sp>
        <p:nvSpPr>
          <p:cNvPr id="8" name="Rectangle 7">
            <a:extLst>
              <a:ext uri="{FF2B5EF4-FFF2-40B4-BE49-F238E27FC236}">
                <a16:creationId xmlns:a16="http://schemas.microsoft.com/office/drawing/2014/main" id="{6A4AB99B-DF68-4BF7-A10B-6160BAFF5970}"/>
              </a:ext>
            </a:extLst>
          </p:cNvPr>
          <p:cNvSpPr/>
          <p:nvPr/>
        </p:nvSpPr>
        <p:spPr>
          <a:xfrm>
            <a:off x="334758" y="5120336"/>
            <a:ext cx="5614433" cy="738664"/>
          </a:xfrm>
          <a:prstGeom prst="rect">
            <a:avLst/>
          </a:prstGeom>
        </p:spPr>
        <p:txBody>
          <a:bodyPr wrap="square">
            <a:spAutoFit/>
          </a:bodyPr>
          <a:lstStyle/>
          <a:p>
            <a:r>
              <a:rPr lang="en-US" sz="1400" dirty="0"/>
              <a:t>This template is free to use under Creative Commons Attribution license. Please mention Slidehood.com and other resources used in a slide footer.</a:t>
            </a:r>
          </a:p>
        </p:txBody>
      </p:sp>
      <p:pic>
        <p:nvPicPr>
          <p:cNvPr id="14" name="Picture 13">
            <a:extLst>
              <a:ext uri="{FF2B5EF4-FFF2-40B4-BE49-F238E27FC236}">
                <a16:creationId xmlns:a16="http://schemas.microsoft.com/office/drawing/2014/main" id="{08003A71-4FFD-4CA2-9881-31D9582C1B04}"/>
              </a:ext>
            </a:extLst>
          </p:cNvPr>
          <p:cNvPicPr>
            <a:picLocks noChangeAspect="1"/>
          </p:cNvPicPr>
          <p:nvPr/>
        </p:nvPicPr>
        <p:blipFill>
          <a:blip r:embed="rId2">
            <a:extLst>
              <a:ext uri="{28A0092B-C50C-407E-A947-70E740481C1C}">
                <a14:useLocalDpi xmlns:a14="http://schemas.microsoft.com/office/drawing/2010/main" val="0"/>
              </a:ext>
            </a:extLst>
          </a:blip>
          <a:srcRect l="23362" t="13634" r="25461" b="1115"/>
          <a:stretch>
            <a:fillRect/>
          </a:stretch>
        </p:blipFill>
        <p:spPr>
          <a:xfrm>
            <a:off x="6697653" y="679998"/>
            <a:ext cx="4952697" cy="5498003"/>
          </a:xfrm>
          <a:custGeom>
            <a:avLst/>
            <a:gdLst>
              <a:gd name="connsiteX0" fmla="*/ 1968942 w 3937884"/>
              <a:gd name="connsiteY0" fmla="*/ 0 h 4371456"/>
              <a:gd name="connsiteX1" fmla="*/ 3937883 w 3937884"/>
              <a:gd name="connsiteY1" fmla="*/ 1174894 h 4371456"/>
              <a:gd name="connsiteX2" fmla="*/ 3937883 w 3937884"/>
              <a:gd name="connsiteY2" fmla="*/ 2021669 h 4371456"/>
              <a:gd name="connsiteX3" fmla="*/ 3937884 w 3937884"/>
              <a:gd name="connsiteY3" fmla="*/ 2021669 h 4371456"/>
              <a:gd name="connsiteX4" fmla="*/ 3937884 w 3937884"/>
              <a:gd name="connsiteY4" fmla="*/ 3196563 h 4371456"/>
              <a:gd name="connsiteX5" fmla="*/ 1968942 w 3937884"/>
              <a:gd name="connsiteY5" fmla="*/ 4371456 h 4371456"/>
              <a:gd name="connsiteX6" fmla="*/ 1 w 3937884"/>
              <a:gd name="connsiteY6" fmla="*/ 3196563 h 4371456"/>
              <a:gd name="connsiteX7" fmla="*/ 1 w 3937884"/>
              <a:gd name="connsiteY7" fmla="*/ 2349787 h 4371456"/>
              <a:gd name="connsiteX8" fmla="*/ 0 w 3937884"/>
              <a:gd name="connsiteY8" fmla="*/ 2349787 h 4371456"/>
              <a:gd name="connsiteX9" fmla="*/ 0 w 3937884"/>
              <a:gd name="connsiteY9" fmla="*/ 1174894 h 437145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3937884" h="4371456">
                <a:moveTo>
                  <a:pt x="1968942" y="0"/>
                </a:moveTo>
                <a:lnTo>
                  <a:pt x="3937883" y="1174894"/>
                </a:lnTo>
                <a:lnTo>
                  <a:pt x="3937883" y="2021669"/>
                </a:lnTo>
                <a:lnTo>
                  <a:pt x="3937884" y="2021669"/>
                </a:lnTo>
                <a:lnTo>
                  <a:pt x="3937884" y="3196563"/>
                </a:lnTo>
                <a:lnTo>
                  <a:pt x="1968942" y="4371456"/>
                </a:lnTo>
                <a:lnTo>
                  <a:pt x="1" y="3196563"/>
                </a:lnTo>
                <a:lnTo>
                  <a:pt x="1" y="2349787"/>
                </a:lnTo>
                <a:lnTo>
                  <a:pt x="0" y="2349787"/>
                </a:lnTo>
                <a:lnTo>
                  <a:pt x="0" y="1174894"/>
                </a:lnTo>
                <a:close/>
              </a:path>
            </a:pathLst>
          </a:custGeom>
          <a:effectLst>
            <a:outerShdw blurRad="38100" sx="101000" sy="101000" algn="ctr" rotWithShape="0">
              <a:prstClr val="black">
                <a:alpha val="32000"/>
              </a:prstClr>
            </a:outerShdw>
          </a:effectLst>
        </p:spPr>
      </p:pic>
    </p:spTree>
    <p:extLst>
      <p:ext uri="{BB962C8B-B14F-4D97-AF65-F5344CB8AC3E}">
        <p14:creationId xmlns:p14="http://schemas.microsoft.com/office/powerpoint/2010/main" val="577984305"/>
      </p:ext>
    </p:extLst>
  </p:cSld>
  <p:clrMapOvr>
    <a:masterClrMapping/>
  </p:clrMapOvr>
  <p:timing>
    <p:tnLst>
      <p:par>
        <p:cTn id="1" dur="indefinite" restart="never" nodeType="tmRoot"/>
      </p:par>
    </p:tnLst>
  </p:timing>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739317" y="2489928"/>
            <a:ext cx="3897859" cy="1323521"/>
          </a:xfrm>
          <a:prstGeom prst="rect">
            <a:avLst/>
          </a:prstGeom>
        </p:spPr>
        <p:txBody>
          <a:bodyPr lIns="91425" tIns="91425" rIns="91425" bIns="91425" anchor="b" anchorCtr="0">
            <a:noAutofit/>
          </a:bodyPr>
          <a:lstStyle/>
          <a:p>
            <a:pPr lvl="0" rtl="0">
              <a:spcBef>
                <a:spcPts val="0"/>
              </a:spcBef>
              <a:buNone/>
            </a:pPr>
            <a:r>
              <a:rPr lang="en" sz="3600" dirty="0"/>
              <a:t>YOUR FIRST HEADLINE</a:t>
            </a:r>
          </a:p>
        </p:txBody>
      </p:sp>
      <p:sp>
        <p:nvSpPr>
          <p:cNvPr id="5" name="Shape 99"/>
          <p:cNvSpPr txBox="1">
            <a:spLocks noGrp="1"/>
          </p:cNvSpPr>
          <p:nvPr>
            <p:ph type="subTitle" idx="1"/>
          </p:nvPr>
        </p:nvSpPr>
        <p:spPr>
          <a:xfrm>
            <a:off x="544444" y="3813449"/>
            <a:ext cx="4287603" cy="823450"/>
          </a:xfrm>
          <a:prstGeom prst="rect">
            <a:avLst/>
          </a:prstGeom>
        </p:spPr>
        <p:txBody>
          <a:bodyPr lIns="91425" tIns="91425" rIns="91425" bIns="91425" anchor="ctr" anchorCtr="0">
            <a:noAutofit/>
          </a:bodyPr>
          <a:lstStyle/>
          <a:p>
            <a:pPr lvl="0" rtl="0">
              <a:spcBef>
                <a:spcPts val="0"/>
              </a:spcBef>
              <a:buNone/>
            </a:pPr>
            <a:r>
              <a:rPr lang="en" sz="1800" dirty="0">
                <a:solidFill>
                  <a:srgbClr val="C00000"/>
                </a:solidFill>
              </a:rPr>
              <a:t>First things first let’s start with the first set of slides</a:t>
            </a:r>
          </a:p>
        </p:txBody>
      </p:sp>
    </p:spTree>
    <p:extLst>
      <p:ext uri="{BB962C8B-B14F-4D97-AF65-F5344CB8AC3E}">
        <p14:creationId xmlns:p14="http://schemas.microsoft.com/office/powerpoint/2010/main" val="2157886293"/>
      </p:ext>
    </p:extLst>
  </p:cSld>
  <p:clrMapOvr>
    <a:masterClrMapping/>
  </p:clrMapOvr>
  <p:timing>
    <p:tnLst>
      <p:par>
        <p:cTn id="1" dur="indefinite" restart="never" nodeType="tmRoot"/>
      </p:par>
    </p:tnLst>
  </p:timing>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a:xfrm>
            <a:off x="6953250" y="3704067"/>
            <a:ext cx="4595250" cy="1515633"/>
          </a:xfrm>
        </p:spPr>
        <p:txBody>
          <a:bodyPr>
            <a:normAutofit fontScale="70000" lnSpcReduction="20000"/>
          </a:bodyPr>
          <a:lstStyle/>
          <a:p>
            <a:pPr algn="r"/>
            <a:r>
              <a:rPr lang="en-US" b="0" dirty="0"/>
              <a:t>A fine quotation is a diamond in the hand of a man of wit and a pebble in the hand of a fool</a:t>
            </a:r>
            <a:r>
              <a:rPr lang="en-US" dirty="0"/>
              <a:t>. A fine quotation is a diamond in the hand of a man of wit and a pebble in the hand of a fool. </a:t>
            </a:r>
          </a:p>
        </p:txBody>
      </p:sp>
      <p:pic>
        <p:nvPicPr>
          <p:cNvPr id="5" name="Picture 4">
            <a:extLst>
              <a:ext uri="{FF2B5EF4-FFF2-40B4-BE49-F238E27FC236}">
                <a16:creationId xmlns:a16="http://schemas.microsoft.com/office/drawing/2014/main" id="{909AD3BC-2041-4473-8D2B-744BA09798A6}"/>
              </a:ext>
            </a:extLst>
          </p:cNvPr>
          <p:cNvPicPr>
            <a:picLocks noChangeAspect="1"/>
          </p:cNvPicPr>
          <p:nvPr/>
        </p:nvPicPr>
        <p:blipFill rotWithShape="1">
          <a:blip r:embed="rId2"/>
          <a:srcRect l="37102" t="22388" r="35344" b="54142"/>
          <a:stretch/>
        </p:blipFill>
        <p:spPr>
          <a:xfrm rot="10800000">
            <a:off x="10653150" y="2605665"/>
            <a:ext cx="895350" cy="971549"/>
          </a:xfrm>
          <a:prstGeom prst="rect">
            <a:avLst/>
          </a:prstGeom>
        </p:spPr>
      </p:pic>
      <p:sp>
        <p:nvSpPr>
          <p:cNvPr id="4" name="Shape 81">
            <a:extLst>
              <a:ext uri="{FF2B5EF4-FFF2-40B4-BE49-F238E27FC236}">
                <a16:creationId xmlns:a16="http://schemas.microsoft.com/office/drawing/2014/main" id="{8586282E-4042-4BEA-B51F-A97270CFC4A8}"/>
              </a:ext>
            </a:extLst>
          </p:cNvPr>
          <p:cNvSpPr txBox="1">
            <a:spLocks/>
          </p:cNvSpPr>
          <p:nvPr/>
        </p:nvSpPr>
        <p:spPr>
          <a:xfrm>
            <a:off x="1319767" y="776868"/>
            <a:ext cx="5119133" cy="1970515"/>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US" sz="4000" dirty="0"/>
              <a:t>YOUR WELCOME MESSAGE OR QUOTE</a:t>
            </a:r>
            <a:endParaRPr lang="en" sz="4000" dirty="0"/>
          </a:p>
        </p:txBody>
      </p:sp>
      <p:sp>
        <p:nvSpPr>
          <p:cNvPr id="3" name="Rectangle 2">
            <a:extLst>
              <a:ext uri="{FF2B5EF4-FFF2-40B4-BE49-F238E27FC236}">
                <a16:creationId xmlns:a16="http://schemas.microsoft.com/office/drawing/2014/main" id="{273CCFF7-BFEE-4AE8-8994-DED055E9A753}"/>
              </a:ext>
            </a:extLst>
          </p:cNvPr>
          <p:cNvSpPr/>
          <p:nvPr/>
        </p:nvSpPr>
        <p:spPr>
          <a:xfrm>
            <a:off x="976867" y="1024516"/>
            <a:ext cx="171450" cy="1528183"/>
          </a:xfrm>
          <a:prstGeom prst="rect">
            <a:avLst/>
          </a:prstGeom>
          <a:solidFill>
            <a:schemeClr val="tx2">
              <a:lumMod val="75000"/>
              <a:lumOff val="25000"/>
            </a:schemeClr>
          </a:solidFill>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9" name="Picture 8">
            <a:extLst>
              <a:ext uri="{FF2B5EF4-FFF2-40B4-BE49-F238E27FC236}">
                <a16:creationId xmlns:a16="http://schemas.microsoft.com/office/drawing/2014/main" id="{D6CA7F38-7E17-4971-B24A-BF2B9814B2A0}"/>
              </a:ext>
            </a:extLst>
          </p:cNvPr>
          <p:cNvPicPr>
            <a:picLocks noChangeAspect="1"/>
          </p:cNvPicPr>
          <p:nvPr/>
        </p:nvPicPr>
        <p:blipFill rotWithShape="1">
          <a:blip r:embed="rId3">
            <a:extLst>
              <a:ext uri="{28A0092B-C50C-407E-A947-70E740481C1C}">
                <a14:useLocalDpi xmlns:a14="http://schemas.microsoft.com/office/drawing/2010/main" val="0"/>
              </a:ext>
            </a:extLst>
          </a:blip>
          <a:srcRect l="2099" t="35628" b="21773"/>
          <a:stretch/>
        </p:blipFill>
        <p:spPr>
          <a:xfrm>
            <a:off x="0" y="3490333"/>
            <a:ext cx="6953250" cy="2004434"/>
          </a:xfrm>
          <a:prstGeom prst="rect">
            <a:avLst/>
          </a:prstGeom>
          <a:effectLst>
            <a:outerShdw blurRad="50800" dist="38100" algn="l" rotWithShape="0">
              <a:prstClr val="black">
                <a:alpha val="40000"/>
              </a:prstClr>
            </a:outerShdw>
          </a:effectLst>
        </p:spPr>
      </p:pic>
    </p:spTree>
    <p:extLst>
      <p:ext uri="{BB962C8B-B14F-4D97-AF65-F5344CB8AC3E}">
        <p14:creationId xmlns:p14="http://schemas.microsoft.com/office/powerpoint/2010/main" val="2328578901"/>
      </p:ext>
    </p:extLst>
  </p:cSld>
  <p:clrMapOvr>
    <a:masterClrMapping/>
  </p:clrMapOvr>
  <p:timing>
    <p:tnLst>
      <p:par>
        <p:cTn id="1" dur="indefinite" restart="never" nodeType="tmRoot"/>
      </p:par>
    </p:tnLst>
  </p:timing>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Frame 1">
            <a:extLst>
              <a:ext uri="{FF2B5EF4-FFF2-40B4-BE49-F238E27FC236}">
                <a16:creationId xmlns:a16="http://schemas.microsoft.com/office/drawing/2014/main" id="{F3B09464-A1F8-420F-89B8-0F1CDA7D7B98}"/>
              </a:ext>
            </a:extLst>
          </p:cNvPr>
          <p:cNvSpPr/>
          <p:nvPr/>
        </p:nvSpPr>
        <p:spPr>
          <a:xfrm>
            <a:off x="247650" y="190500"/>
            <a:ext cx="11696700" cy="6477000"/>
          </a:xfrm>
          <a:prstGeom prst="frame">
            <a:avLst>
              <a:gd name="adj1" fmla="val 1030"/>
            </a:avLst>
          </a:prstGeom>
          <a:gradFill flip="none" rotWithShape="1">
            <a:gsLst>
              <a:gs pos="0">
                <a:srgbClr val="3E3939"/>
              </a:gs>
              <a:gs pos="100000">
                <a:srgbClr val="696464"/>
              </a:gs>
              <a:gs pos="85000">
                <a:srgbClr val="A9A9A9"/>
              </a:gs>
              <a:gs pos="58000">
                <a:srgbClr val="ECECEC"/>
              </a:gs>
              <a:gs pos="19000">
                <a:srgbClr val="A5A0A0"/>
              </a:gs>
            </a:gsLst>
            <a:path path="circle">
              <a:fillToRect l="100000" t="100000"/>
            </a:path>
            <a:tileRect r="-100000" b="-100000"/>
          </a:gradFill>
          <a:ln>
            <a:no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3" name="Shape 129">
            <a:extLst>
              <a:ext uri="{FF2B5EF4-FFF2-40B4-BE49-F238E27FC236}">
                <a16:creationId xmlns:a16="http://schemas.microsoft.com/office/drawing/2014/main" id="{C87302BC-ECB2-4DF1-BAD5-906DD5311435}"/>
              </a:ext>
            </a:extLst>
          </p:cNvPr>
          <p:cNvSpPr txBox="1">
            <a:spLocks/>
          </p:cNvSpPr>
          <p:nvPr/>
        </p:nvSpPr>
        <p:spPr>
          <a:xfrm>
            <a:off x="4349626" y="3213471"/>
            <a:ext cx="3822824"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6600" dirty="0"/>
              <a:t>BIG </a:t>
            </a:r>
            <a:r>
              <a:rPr lang="en" sz="6600" dirty="0">
                <a:solidFill>
                  <a:schemeClr val="accent4">
                    <a:lumMod val="75000"/>
                  </a:schemeClr>
                </a:solidFill>
              </a:rPr>
              <a:t>IDEA</a:t>
            </a:r>
          </a:p>
        </p:txBody>
      </p:sp>
      <p:sp>
        <p:nvSpPr>
          <p:cNvPr id="4" name="Rectangle 3">
            <a:extLst>
              <a:ext uri="{FF2B5EF4-FFF2-40B4-BE49-F238E27FC236}">
                <a16:creationId xmlns:a16="http://schemas.microsoft.com/office/drawing/2014/main" id="{57D90CC6-1D10-423D-B4F8-8DFAF365AB1E}"/>
              </a:ext>
            </a:extLst>
          </p:cNvPr>
          <p:cNvSpPr/>
          <p:nvPr/>
        </p:nvSpPr>
        <p:spPr>
          <a:xfrm>
            <a:off x="4304656" y="3910560"/>
            <a:ext cx="3822824" cy="738664"/>
          </a:xfrm>
          <a:prstGeom prst="rect">
            <a:avLst/>
          </a:prstGeom>
        </p:spPr>
        <p:txBody>
          <a:bodyPr wrap="square">
            <a:spAutoFit/>
          </a:bodyPr>
          <a:lstStyle/>
          <a:p>
            <a:pPr algn="ctr"/>
            <a:r>
              <a:rPr lang="en-US" sz="1400" dirty="0">
                <a:solidFill>
                  <a:srgbClr val="C00000"/>
                </a:solidFill>
              </a:rPr>
              <a:t>Grab the attention of your audience by using icons and impressive</a:t>
            </a:r>
          </a:p>
          <a:p>
            <a:pPr algn="ctr"/>
            <a:r>
              <a:rPr lang="en-US" sz="1400" dirty="0">
                <a:solidFill>
                  <a:srgbClr val="C00000"/>
                </a:solidFill>
              </a:rPr>
              <a:t>images</a:t>
            </a:r>
          </a:p>
        </p:txBody>
      </p:sp>
      <p:pic>
        <p:nvPicPr>
          <p:cNvPr id="6" name="Picture 5">
            <a:extLst>
              <a:ext uri="{FF2B5EF4-FFF2-40B4-BE49-F238E27FC236}">
                <a16:creationId xmlns:a16="http://schemas.microsoft.com/office/drawing/2014/main" id="{D810A823-3ABC-49D5-B7E9-4E4DCCE2C440}"/>
              </a:ext>
            </a:extLst>
          </p:cNvPr>
          <p:cNvPicPr>
            <a:picLocks noChangeAspect="1"/>
          </p:cNvPicPr>
          <p:nvPr/>
        </p:nvPicPr>
        <p:blipFill rotWithShape="1">
          <a:blip r:embed="rId2" cstate="hqprint">
            <a:extLst>
              <a:ext uri="{28A0092B-C50C-407E-A947-70E740481C1C}">
                <a14:useLocalDpi xmlns:a14="http://schemas.microsoft.com/office/drawing/2010/main" val="0"/>
              </a:ext>
            </a:extLst>
          </a:blip>
          <a:srcRect l="16682" t="45872" r="33906"/>
          <a:stretch/>
        </p:blipFill>
        <p:spPr>
          <a:xfrm>
            <a:off x="5267325" y="1747197"/>
            <a:ext cx="1657350" cy="1209879"/>
          </a:xfrm>
          <a:prstGeom prst="rect">
            <a:avLst/>
          </a:prstGeom>
          <a:effectLst>
            <a:outerShdw blurRad="50800" dist="38100" dir="5400000" algn="t" rotWithShape="0">
              <a:prstClr val="black">
                <a:alpha val="40000"/>
              </a:prstClr>
            </a:outerShdw>
          </a:effectLst>
        </p:spPr>
      </p:pic>
    </p:spTree>
    <p:extLst>
      <p:ext uri="{BB962C8B-B14F-4D97-AF65-F5344CB8AC3E}">
        <p14:creationId xmlns:p14="http://schemas.microsoft.com/office/powerpoint/2010/main" val="2168488713"/>
      </p:ext>
    </p:extLst>
  </p:cSld>
  <p:clrMapOvr>
    <a:masterClrMapping/>
  </p:clrMapOvr>
  <p:timing>
    <p:tnLst>
      <p:par>
        <p:cTn id="1" dur="indefinite" restart="never" nodeType="tmRoot"/>
      </p:par>
    </p:tnLst>
  </p:timing>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1">
            <a:extLst>
              <a:ext uri="{FF2B5EF4-FFF2-40B4-BE49-F238E27FC236}">
                <a16:creationId xmlns:a16="http://schemas.microsoft.com/office/drawing/2014/main" id="{C9FF049A-F5B7-40D6-A193-0A582889B71A}"/>
              </a:ext>
            </a:extLst>
          </p:cNvPr>
          <p:cNvSpPr>
            <a:spLocks noGrp="1"/>
          </p:cNvSpPr>
          <p:nvPr>
            <p:ph type="title"/>
          </p:nvPr>
        </p:nvSpPr>
        <p:spPr>
          <a:xfrm>
            <a:off x="377943" y="1430666"/>
            <a:ext cx="6159486" cy="847999"/>
          </a:xfrm>
        </p:spPr>
        <p:txBody>
          <a:bodyPr>
            <a:normAutofit fontScale="90000"/>
          </a:bodyPr>
          <a:lstStyle/>
          <a:p>
            <a:r>
              <a:rPr lang="en-US" dirty="0"/>
              <a:t>THIS IS YOUR </a:t>
            </a:r>
            <a:r>
              <a:rPr lang="en-US" dirty="0">
                <a:solidFill>
                  <a:schemeClr val="tx1">
                    <a:lumMod val="50000"/>
                    <a:lumOff val="50000"/>
                  </a:schemeClr>
                </a:solidFill>
              </a:rPr>
              <a:t>HEADING</a:t>
            </a:r>
          </a:p>
        </p:txBody>
      </p:sp>
      <p:sp>
        <p:nvSpPr>
          <p:cNvPr id="5" name="Text Placeholder 6">
            <a:extLst>
              <a:ext uri="{FF2B5EF4-FFF2-40B4-BE49-F238E27FC236}">
                <a16:creationId xmlns:a16="http://schemas.microsoft.com/office/drawing/2014/main" id="{1146A381-F5CB-4BEF-B549-845799539E83}"/>
              </a:ext>
            </a:extLst>
          </p:cNvPr>
          <p:cNvSpPr>
            <a:spLocks noGrp="1"/>
          </p:cNvSpPr>
          <p:nvPr>
            <p:ph type="body" idx="1"/>
          </p:nvPr>
        </p:nvSpPr>
        <p:spPr>
          <a:xfrm>
            <a:off x="377943" y="2414261"/>
            <a:ext cx="5718057" cy="2705326"/>
          </a:xfrm>
          <a:prstGeom prst="rect">
            <a:avLst/>
          </a:prstGeom>
        </p:spPr>
        <p:txBody>
          <a:bodyPr wrap="square">
            <a:spAutoFit/>
          </a:bodyPr>
          <a:lstStyle/>
          <a:p>
            <a:pPr marL="0" indent="0" algn="just">
              <a:buNone/>
            </a:pPr>
            <a:r>
              <a:rPr lang="en-US" sz="1400" b="1" dirty="0">
                <a:solidFill>
                  <a:srgbClr val="C00000"/>
                </a:solidFill>
              </a:rPr>
              <a:t>Chris Hadfield</a:t>
            </a:r>
            <a:r>
              <a:rPr lang="en-US" sz="1400" dirty="0">
                <a:solidFill>
                  <a:srgbClr val="C00000"/>
                </a:solidFill>
              </a:rPr>
              <a:t>	</a:t>
            </a:r>
          </a:p>
          <a:p>
            <a:pPr marL="0" indent="0" algn="just">
              <a:buNone/>
            </a:pPr>
            <a:endParaRPr lang="en-US" sz="1400" dirty="0"/>
          </a:p>
          <a:p>
            <a:pPr marL="0" indent="0" algn="just">
              <a:buNone/>
            </a:pPr>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400" dirty="0"/>
          </a:p>
          <a:p>
            <a:pPr marL="0" indent="0" algn="just">
              <a:buNone/>
            </a:pPr>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pic>
        <p:nvPicPr>
          <p:cNvPr id="9" name="Picture 8">
            <a:extLst>
              <a:ext uri="{FF2B5EF4-FFF2-40B4-BE49-F238E27FC236}">
                <a16:creationId xmlns:a16="http://schemas.microsoft.com/office/drawing/2014/main" id="{4C7CB22D-0AC5-4E84-8E44-3F27DC1762CF}"/>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6938958" y="894308"/>
            <a:ext cx="4594997" cy="5100919"/>
          </a:xfrm>
          <a:custGeom>
            <a:avLst/>
            <a:gdLst>
              <a:gd name="connsiteX0" fmla="*/ 1792589 w 3585178"/>
              <a:gd name="connsiteY0" fmla="*/ 0 h 3979916"/>
              <a:gd name="connsiteX1" fmla="*/ 3585177 w 3585178"/>
              <a:gd name="connsiteY1" fmla="*/ 1069662 h 3979916"/>
              <a:gd name="connsiteX2" fmla="*/ 3585177 w 3585178"/>
              <a:gd name="connsiteY2" fmla="*/ 1840594 h 3979916"/>
              <a:gd name="connsiteX3" fmla="*/ 3585178 w 3585178"/>
              <a:gd name="connsiteY3" fmla="*/ 1840594 h 3979916"/>
              <a:gd name="connsiteX4" fmla="*/ 3585178 w 3585178"/>
              <a:gd name="connsiteY4" fmla="*/ 2910255 h 3979916"/>
              <a:gd name="connsiteX5" fmla="*/ 1792589 w 3585178"/>
              <a:gd name="connsiteY5" fmla="*/ 3979916 h 3979916"/>
              <a:gd name="connsiteX6" fmla="*/ 1 w 3585178"/>
              <a:gd name="connsiteY6" fmla="*/ 2910255 h 3979916"/>
              <a:gd name="connsiteX7" fmla="*/ 1 w 3585178"/>
              <a:gd name="connsiteY7" fmla="*/ 2139323 h 3979916"/>
              <a:gd name="connsiteX8" fmla="*/ 0 w 3585178"/>
              <a:gd name="connsiteY8" fmla="*/ 2139323 h 3979916"/>
              <a:gd name="connsiteX9" fmla="*/ 0 w 3585178"/>
              <a:gd name="connsiteY9" fmla="*/ 1069662 h 397991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3585178" h="3979916">
                <a:moveTo>
                  <a:pt x="1792589" y="0"/>
                </a:moveTo>
                <a:lnTo>
                  <a:pt x="3585177" y="1069662"/>
                </a:lnTo>
                <a:lnTo>
                  <a:pt x="3585177" y="1840594"/>
                </a:lnTo>
                <a:lnTo>
                  <a:pt x="3585178" y="1840594"/>
                </a:lnTo>
                <a:lnTo>
                  <a:pt x="3585178" y="2910255"/>
                </a:lnTo>
                <a:lnTo>
                  <a:pt x="1792589" y="3979916"/>
                </a:lnTo>
                <a:lnTo>
                  <a:pt x="1" y="2910255"/>
                </a:lnTo>
                <a:lnTo>
                  <a:pt x="1" y="2139323"/>
                </a:lnTo>
                <a:lnTo>
                  <a:pt x="0" y="2139323"/>
                </a:lnTo>
                <a:lnTo>
                  <a:pt x="0" y="1069662"/>
                </a:lnTo>
                <a:close/>
              </a:path>
            </a:pathLst>
          </a:custGeom>
          <a:effectLst>
            <a:outerShdw blurRad="50800" dist="38100" dir="10800000" algn="r" rotWithShape="0">
              <a:prstClr val="black">
                <a:alpha val="40000"/>
              </a:prstClr>
            </a:outerShdw>
          </a:effectLst>
        </p:spPr>
      </p:pic>
    </p:spTree>
    <p:extLst>
      <p:ext uri="{BB962C8B-B14F-4D97-AF65-F5344CB8AC3E}">
        <p14:creationId xmlns:p14="http://schemas.microsoft.com/office/powerpoint/2010/main" val="1054319203"/>
      </p:ext>
    </p:extLst>
  </p:cSld>
  <p:clrMapOvr>
    <a:masterClrMapping/>
  </p:clrMapOvr>
  <p:timing>
    <p:tnLst>
      <p:par>
        <p:cTn id="1" dur="indefinite" restart="never" nodeType="tmRoot"/>
      </p:par>
    </p:tnLst>
  </p:timing>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5"/>
          <p:cNvSpPr txBox="1">
            <a:spLocks noGrp="1"/>
          </p:cNvSpPr>
          <p:nvPr>
            <p:ph type="title"/>
          </p:nvPr>
        </p:nvSpPr>
        <p:spPr>
          <a:xfrm>
            <a:off x="6036039" y="756723"/>
            <a:ext cx="5549270" cy="1464910"/>
          </a:xfrm>
          <a:prstGeom prst="rect">
            <a:avLst/>
          </a:prstGeom>
        </p:spPr>
        <p:txBody>
          <a:bodyPr lIns="91425" tIns="91425" rIns="91425" bIns="91425" anchor="b" anchorCtr="0">
            <a:noAutofit/>
          </a:bodyPr>
          <a:lstStyle/>
          <a:p>
            <a:pPr lvl="0">
              <a:spcBef>
                <a:spcPts val="0"/>
              </a:spcBef>
              <a:buNone/>
            </a:pPr>
            <a:r>
              <a:rPr lang="en" sz="3600" dirty="0"/>
              <a:t>YOU CAN ALSO SPLIT YOUR </a:t>
            </a:r>
            <a:r>
              <a:rPr lang="en" sz="3600" dirty="0">
                <a:solidFill>
                  <a:schemeClr val="tx1">
                    <a:lumMod val="50000"/>
                    <a:lumOff val="50000"/>
                  </a:schemeClr>
                </a:solidFill>
              </a:rPr>
              <a:t>CONTENT</a:t>
            </a:r>
          </a:p>
        </p:txBody>
      </p:sp>
      <p:sp>
        <p:nvSpPr>
          <p:cNvPr id="7" name="Rectangle 6">
            <a:extLst>
              <a:ext uri="{FF2B5EF4-FFF2-40B4-BE49-F238E27FC236}">
                <a16:creationId xmlns:a16="http://schemas.microsoft.com/office/drawing/2014/main" id="{D18FE4C6-3116-46FB-BDC6-3D6D419688D8}"/>
              </a:ext>
            </a:extLst>
          </p:cNvPr>
          <p:cNvSpPr/>
          <p:nvPr/>
        </p:nvSpPr>
        <p:spPr>
          <a:xfrm>
            <a:off x="6036039" y="2455799"/>
            <a:ext cx="5549270" cy="1600438"/>
          </a:xfrm>
          <a:prstGeom prst="rect">
            <a:avLst/>
          </a:prstGeom>
        </p:spPr>
        <p:txBody>
          <a:bodyPr wrap="square">
            <a:spAutoFit/>
          </a:bodyPr>
          <a:lstStyle/>
          <a:p>
            <a:pPr algn="just"/>
            <a:r>
              <a:rPr lang="en-US" sz="1400" b="1" dirty="0">
                <a:solidFill>
                  <a:srgbClr val="C00000"/>
                </a:solidFill>
              </a:rPr>
              <a:t>Chris Hadfield</a:t>
            </a:r>
            <a:r>
              <a:rPr lang="en-US" sz="1400" dirty="0">
                <a:solidFill>
                  <a:srgbClr val="C00000"/>
                </a:solidFill>
              </a:rPr>
              <a:t>	</a:t>
            </a:r>
          </a:p>
          <a:p>
            <a:pPr algn="just"/>
            <a:endParaRPr lang="en-US" sz="1400" dirty="0"/>
          </a:p>
          <a:p>
            <a:pPr algn="just"/>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8" name="Rectangle 7">
            <a:extLst>
              <a:ext uri="{FF2B5EF4-FFF2-40B4-BE49-F238E27FC236}">
                <a16:creationId xmlns:a16="http://schemas.microsoft.com/office/drawing/2014/main" id="{5E28E566-3E70-4F93-8CF8-5E466D650FF7}"/>
              </a:ext>
            </a:extLst>
          </p:cNvPr>
          <p:cNvSpPr/>
          <p:nvPr/>
        </p:nvSpPr>
        <p:spPr>
          <a:xfrm>
            <a:off x="6036039" y="4290403"/>
            <a:ext cx="5549270" cy="1815882"/>
          </a:xfrm>
          <a:prstGeom prst="rect">
            <a:avLst/>
          </a:prstGeom>
        </p:spPr>
        <p:txBody>
          <a:bodyPr wrap="square">
            <a:spAutoFit/>
          </a:bodyPr>
          <a:lstStyle/>
          <a:p>
            <a:pPr algn="just"/>
            <a:r>
              <a:rPr lang="en-US" sz="1400" b="1" dirty="0">
                <a:solidFill>
                  <a:srgbClr val="C00000"/>
                </a:solidFill>
              </a:rPr>
              <a:t>Erin Cummings</a:t>
            </a:r>
          </a:p>
          <a:p>
            <a:pPr algn="just"/>
            <a:endParaRPr lang="en-US" sz="1400" b="1" dirty="0"/>
          </a:p>
          <a:p>
            <a:pPr algn="just"/>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400" dirty="0"/>
            </a:br>
            <a:endParaRPr lang="en-US" sz="1400" dirty="0"/>
          </a:p>
        </p:txBody>
      </p:sp>
      <p:pic>
        <p:nvPicPr>
          <p:cNvPr id="12" name="Picture 11"/>
          <p:cNvPicPr>
            <a:picLocks noChangeAspect="1"/>
          </p:cNvPicPr>
          <p:nvPr/>
        </p:nvPicPr>
        <p:blipFill>
          <a:blip r:embed="rId2"/>
          <a:stretch>
            <a:fillRect/>
          </a:stretch>
        </p:blipFill>
        <p:spPr>
          <a:xfrm>
            <a:off x="284567" y="832648"/>
            <a:ext cx="4517528" cy="4846740"/>
          </a:xfrm>
          <a:prstGeom prst="rect">
            <a:avLst/>
          </a:prstGeom>
        </p:spPr>
      </p:pic>
    </p:spTree>
    <p:extLst>
      <p:ext uri="{BB962C8B-B14F-4D97-AF65-F5344CB8AC3E}">
        <p14:creationId xmlns:p14="http://schemas.microsoft.com/office/powerpoint/2010/main" val="1136259906"/>
      </p:ext>
    </p:extLst>
  </p:cSld>
  <p:clrMapOvr>
    <a:masterClrMapping/>
  </p:clrMapOvr>
  <p:timing>
    <p:tnLst>
      <p:par>
        <p:cTn id="1" dur="indefinite" restart="never" nodeType="tmRoot"/>
      </p:par>
    </p:tnLst>
  </p:timing>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419013" y="2748735"/>
            <a:ext cx="3643971" cy="2031324"/>
          </a:xfrm>
          <a:prstGeom prst="rect">
            <a:avLst/>
          </a:prstGeom>
        </p:spPr>
        <p:txBody>
          <a:bodyPr lIns="91425" tIns="91425" rIns="91425" bIns="91425" anchor="b" anchorCtr="0">
            <a:noAutofit/>
          </a:bodyPr>
          <a:lstStyle/>
          <a:p>
            <a:pPr lvl="0">
              <a:spcBef>
                <a:spcPts val="0"/>
              </a:spcBef>
              <a:buNone/>
            </a:pPr>
            <a:r>
              <a:rPr lang="en" sz="4000" dirty="0"/>
              <a:t>IN TWO OR </a:t>
            </a:r>
            <a:r>
              <a:rPr lang="en" sz="4000" dirty="0">
                <a:solidFill>
                  <a:schemeClr val="accent4"/>
                </a:solidFill>
              </a:rPr>
              <a:t>THREE</a:t>
            </a:r>
            <a:r>
              <a:rPr lang="en" sz="4000" dirty="0"/>
              <a:t> COLUMNS</a:t>
            </a:r>
          </a:p>
        </p:txBody>
      </p:sp>
      <p:sp>
        <p:nvSpPr>
          <p:cNvPr id="5" name="Rectangle 4">
            <a:extLst>
              <a:ext uri="{FF2B5EF4-FFF2-40B4-BE49-F238E27FC236}">
                <a16:creationId xmlns:a16="http://schemas.microsoft.com/office/drawing/2014/main" id="{31FC0428-E6EC-4DBE-9530-F222B75A5F18}"/>
              </a:ext>
            </a:extLst>
          </p:cNvPr>
          <p:cNvSpPr/>
          <p:nvPr/>
        </p:nvSpPr>
        <p:spPr>
          <a:xfrm>
            <a:off x="3891534" y="2792371"/>
            <a:ext cx="2648549" cy="2031325"/>
          </a:xfrm>
          <a:prstGeom prst="rect">
            <a:avLst/>
          </a:prstGeom>
        </p:spPr>
        <p:txBody>
          <a:bodyPr wrap="square">
            <a:spAutoFit/>
          </a:bodyPr>
          <a:lstStyle/>
          <a:p>
            <a:pPr algn="ctr"/>
            <a:r>
              <a:rPr lang="en-US" sz="1400" b="1" dirty="0">
                <a:solidFill>
                  <a:srgbClr val="C00000"/>
                </a:solidFill>
              </a:rPr>
              <a:t>Helen Keller </a:t>
            </a:r>
          </a:p>
          <a:p>
            <a:pPr algn="ctr"/>
            <a:r>
              <a:rPr lang="en-US" sz="1400" dirty="0"/>
              <a:t>	</a:t>
            </a:r>
          </a:p>
          <a:p>
            <a:pPr algn="ctr"/>
            <a:r>
              <a:rPr lang="en-US" sz="1400" dirty="0"/>
              <a:t>Character cannot be developed in ease and quiet. Only through experience of trial and suffering can the soul be strengthened, ambition inspired, and success achieved.</a:t>
            </a:r>
          </a:p>
        </p:txBody>
      </p:sp>
      <p:sp>
        <p:nvSpPr>
          <p:cNvPr id="13" name="Rectangle 12">
            <a:extLst>
              <a:ext uri="{FF2B5EF4-FFF2-40B4-BE49-F238E27FC236}">
                <a16:creationId xmlns:a16="http://schemas.microsoft.com/office/drawing/2014/main" id="{3BCB2097-C847-40BA-8D5E-74F20DE0B44A}"/>
              </a:ext>
            </a:extLst>
          </p:cNvPr>
          <p:cNvSpPr/>
          <p:nvPr/>
        </p:nvSpPr>
        <p:spPr>
          <a:xfrm>
            <a:off x="6507986" y="2792370"/>
            <a:ext cx="2648549" cy="2031325"/>
          </a:xfrm>
          <a:prstGeom prst="rect">
            <a:avLst/>
          </a:prstGeom>
        </p:spPr>
        <p:txBody>
          <a:bodyPr wrap="square">
            <a:spAutoFit/>
          </a:bodyPr>
          <a:lstStyle/>
          <a:p>
            <a:pPr algn="ctr"/>
            <a:r>
              <a:rPr lang="en-US" sz="1400" b="1" dirty="0">
                <a:solidFill>
                  <a:srgbClr val="C00000"/>
                </a:solidFill>
              </a:rPr>
              <a:t>Mario Andretti</a:t>
            </a:r>
          </a:p>
          <a:p>
            <a:pPr algn="ctr"/>
            <a:endParaRPr lang="en-US" sz="1400" dirty="0">
              <a:solidFill>
                <a:srgbClr val="0070C0"/>
              </a:solidFill>
            </a:endParaRPr>
          </a:p>
          <a:p>
            <a:pPr algn="ctr"/>
            <a:r>
              <a:rPr lang="en-US" sz="1400" dirty="0"/>
              <a:t>Desire is the key to motivation, but it's determination and commitment to an unrelenting pursuit of your goal - a commitment to excellence - that will enable you to attain the success you seek. </a:t>
            </a:r>
          </a:p>
        </p:txBody>
      </p:sp>
      <p:sp>
        <p:nvSpPr>
          <p:cNvPr id="15" name="Rectangle 14">
            <a:extLst>
              <a:ext uri="{FF2B5EF4-FFF2-40B4-BE49-F238E27FC236}">
                <a16:creationId xmlns:a16="http://schemas.microsoft.com/office/drawing/2014/main" id="{4CB47B4E-BAAC-4198-8C46-7F4000C010E8}"/>
              </a:ext>
            </a:extLst>
          </p:cNvPr>
          <p:cNvSpPr/>
          <p:nvPr/>
        </p:nvSpPr>
        <p:spPr>
          <a:xfrm>
            <a:off x="9124438" y="2792370"/>
            <a:ext cx="2648549" cy="2031325"/>
          </a:xfrm>
          <a:prstGeom prst="rect">
            <a:avLst/>
          </a:prstGeom>
        </p:spPr>
        <p:txBody>
          <a:bodyPr wrap="square">
            <a:spAutoFit/>
          </a:bodyPr>
          <a:lstStyle/>
          <a:p>
            <a:pPr algn="ctr"/>
            <a:r>
              <a:rPr lang="en-US" sz="1400" b="1" dirty="0">
                <a:solidFill>
                  <a:srgbClr val="C00000"/>
                </a:solidFill>
              </a:rPr>
              <a:t>Dwight. Eisenhower</a:t>
            </a:r>
          </a:p>
          <a:p>
            <a:pPr algn="ctr"/>
            <a:endParaRPr lang="en-US" sz="1400" b="1" dirty="0">
              <a:solidFill>
                <a:srgbClr val="0070C0"/>
              </a:solidFill>
            </a:endParaRPr>
          </a:p>
          <a:p>
            <a:pPr algn="ctr"/>
            <a:r>
              <a:rPr lang="en-US" sz="1400" dirty="0"/>
              <a:t>The supreme quality for leadership is unquestionably integrity. Without it, no real success is possible, no matter whether it is on a section gang, a football field, in an army, or in an office. </a:t>
            </a:r>
          </a:p>
        </p:txBody>
      </p:sp>
      <p:sp>
        <p:nvSpPr>
          <p:cNvPr id="7" name="Shape 414">
            <a:extLst>
              <a:ext uri="{FF2B5EF4-FFF2-40B4-BE49-F238E27FC236}">
                <a16:creationId xmlns:a16="http://schemas.microsoft.com/office/drawing/2014/main" id="{741FEC8E-C7CB-4E70-A2B3-CB1D64431E4B}"/>
              </a:ext>
            </a:extLst>
          </p:cNvPr>
          <p:cNvSpPr/>
          <p:nvPr/>
        </p:nvSpPr>
        <p:spPr>
          <a:xfrm>
            <a:off x="10158313" y="1962310"/>
            <a:ext cx="521221" cy="474105"/>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8" name="Shape 444">
            <a:extLst>
              <a:ext uri="{FF2B5EF4-FFF2-40B4-BE49-F238E27FC236}">
                <a16:creationId xmlns:a16="http://schemas.microsoft.com/office/drawing/2014/main" id="{7FC62B93-7185-49EA-A1A2-1F7F2C9889D5}"/>
              </a:ext>
            </a:extLst>
          </p:cNvPr>
          <p:cNvGrpSpPr/>
          <p:nvPr/>
        </p:nvGrpSpPr>
        <p:grpSpPr>
          <a:xfrm>
            <a:off x="7548081" y="1971719"/>
            <a:ext cx="606000" cy="372098"/>
            <a:chOff x="4601275" y="1702875"/>
            <a:chExt cx="471400" cy="289450"/>
          </a:xfrm>
          <a:solidFill>
            <a:schemeClr val="bg1"/>
          </a:solidFill>
          <a:effectLst>
            <a:outerShdw blurRad="50800" dist="38100" dir="16200000" rotWithShape="0">
              <a:prstClr val="black">
                <a:alpha val="40000"/>
              </a:prstClr>
            </a:outerShdw>
          </a:effectLst>
        </p:grpSpPr>
        <p:sp>
          <p:nvSpPr>
            <p:cNvPr id="9" name="Shape 445">
              <a:extLst>
                <a:ext uri="{FF2B5EF4-FFF2-40B4-BE49-F238E27FC236}">
                  <a16:creationId xmlns:a16="http://schemas.microsoft.com/office/drawing/2014/main" id="{C73199E1-A5A3-400B-AE8B-539A1E98BFC8}"/>
                </a:ext>
              </a:extLst>
            </p:cNvPr>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446">
              <a:extLst>
                <a:ext uri="{FF2B5EF4-FFF2-40B4-BE49-F238E27FC236}">
                  <a16:creationId xmlns:a16="http://schemas.microsoft.com/office/drawing/2014/main" id="{7E4A5A18-C073-4E73-8496-CDC3936A3F1B}"/>
                </a:ext>
              </a:extLst>
            </p:cNvPr>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447">
              <a:extLst>
                <a:ext uri="{FF2B5EF4-FFF2-40B4-BE49-F238E27FC236}">
                  <a16:creationId xmlns:a16="http://schemas.microsoft.com/office/drawing/2014/main" id="{75DFD0AE-1EE2-4CBB-AB49-88C4E9A59074}"/>
                </a:ext>
              </a:extLst>
            </p:cNvPr>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 name="Shape 448">
              <a:extLst>
                <a:ext uri="{FF2B5EF4-FFF2-40B4-BE49-F238E27FC236}">
                  <a16:creationId xmlns:a16="http://schemas.microsoft.com/office/drawing/2014/main" id="{9A59F5F2-C85C-4D41-93E2-851F4127D97F}"/>
                </a:ext>
              </a:extLst>
            </p:cNvPr>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449">
              <a:extLst>
                <a:ext uri="{FF2B5EF4-FFF2-40B4-BE49-F238E27FC236}">
                  <a16:creationId xmlns:a16="http://schemas.microsoft.com/office/drawing/2014/main" id="{B7FC5F78-C611-4763-A19B-F46FF15EAA4E}"/>
                </a:ext>
              </a:extLst>
            </p:cNvPr>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 name="Shape 500">
            <a:extLst>
              <a:ext uri="{FF2B5EF4-FFF2-40B4-BE49-F238E27FC236}">
                <a16:creationId xmlns:a16="http://schemas.microsoft.com/office/drawing/2014/main" id="{0C887011-1B7B-4705-AD72-B2EA1C206C7C}"/>
              </a:ext>
            </a:extLst>
          </p:cNvPr>
          <p:cNvGrpSpPr/>
          <p:nvPr/>
        </p:nvGrpSpPr>
        <p:grpSpPr>
          <a:xfrm>
            <a:off x="4880543" y="1953689"/>
            <a:ext cx="635826" cy="401890"/>
            <a:chOff x="3241525" y="3039450"/>
            <a:chExt cx="494600" cy="312625"/>
          </a:xfrm>
          <a:solidFill>
            <a:schemeClr val="bg1"/>
          </a:solidFill>
          <a:effectLst>
            <a:outerShdw blurRad="50800" dist="38100" dir="16200000" rotWithShape="0">
              <a:prstClr val="black">
                <a:alpha val="40000"/>
              </a:prstClr>
            </a:outerShdw>
          </a:effectLst>
        </p:grpSpPr>
        <p:sp>
          <p:nvSpPr>
            <p:cNvPr id="17" name="Shape 501">
              <a:extLst>
                <a:ext uri="{FF2B5EF4-FFF2-40B4-BE49-F238E27FC236}">
                  <a16:creationId xmlns:a16="http://schemas.microsoft.com/office/drawing/2014/main" id="{C581394B-6E92-4C80-A48D-57717B03CB0B}"/>
                </a:ext>
              </a:extLst>
            </p:cNvPr>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502">
              <a:extLst>
                <a:ext uri="{FF2B5EF4-FFF2-40B4-BE49-F238E27FC236}">
                  <a16:creationId xmlns:a16="http://schemas.microsoft.com/office/drawing/2014/main" id="{19DBEF88-B97C-44B2-A898-AD03382AE14E}"/>
                </a:ext>
              </a:extLst>
            </p:cNvPr>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3160943707"/>
      </p:ext>
    </p:extLst>
  </p:cSld>
  <p:clrMapOvr>
    <a:masterClrMapping/>
  </p:clrMapOvr>
  <p:timing>
    <p:tnLst>
      <p:par>
        <p:cTn id="1" dur="indefinite" restart="never" nodeType="tmRoot"/>
      </p:par>
    </p:tnLst>
  </p:timing>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Picture 1"/>
          <p:cNvPicPr>
            <a:picLocks noChangeAspect="1"/>
          </p:cNvPicPr>
          <p:nvPr/>
        </p:nvPicPr>
        <p:blipFill>
          <a:blip r:embed="rId2"/>
          <a:stretch>
            <a:fillRect/>
          </a:stretch>
        </p:blipFill>
        <p:spPr>
          <a:xfrm>
            <a:off x="-529" y="0"/>
            <a:ext cx="12193057" cy="6910466"/>
          </a:xfrm>
          <a:prstGeom prst="rect">
            <a:avLst/>
          </a:prstGeom>
        </p:spPr>
      </p:pic>
      <p:sp>
        <p:nvSpPr>
          <p:cNvPr id="4" name="Title 1">
            <a:extLst>
              <a:ext uri="{FF2B5EF4-FFF2-40B4-BE49-F238E27FC236}">
                <a16:creationId xmlns:a16="http://schemas.microsoft.com/office/drawing/2014/main" id="{E8209844-B7FD-453E-ADE6-2DEB5138F479}"/>
              </a:ext>
            </a:extLst>
          </p:cNvPr>
          <p:cNvSpPr txBox="1">
            <a:spLocks/>
          </p:cNvSpPr>
          <p:nvPr/>
        </p:nvSpPr>
        <p:spPr>
          <a:xfrm>
            <a:off x="190500" y="310005"/>
            <a:ext cx="4991100" cy="1633095"/>
          </a:xfrm>
          <a:prstGeom prst="rect">
            <a:avLst/>
          </a:prstGeom>
        </p:spPr>
        <p:txBody>
          <a:bodyPr>
            <a:normAutofit fontScale="900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r>
              <a:rPr lang="en-US" sz="4000" dirty="0">
                <a:solidFill>
                  <a:schemeClr val="bg2">
                    <a:lumMod val="10000"/>
                  </a:schemeClr>
                </a:solidFill>
              </a:rPr>
              <a:t>BIG </a:t>
            </a:r>
            <a:r>
              <a:rPr lang="en-US" sz="4000" dirty="0">
                <a:solidFill>
                  <a:srgbClr val="C00000"/>
                </a:solidFill>
              </a:rPr>
              <a:t>PICTURE</a:t>
            </a:r>
            <a:r>
              <a:rPr lang="en-US" sz="4000" dirty="0">
                <a:solidFill>
                  <a:schemeClr val="bg2">
                    <a:lumMod val="10000"/>
                  </a:schemeClr>
                </a:solidFill>
              </a:rPr>
              <a:t> CREATES BIG </a:t>
            </a:r>
            <a:r>
              <a:rPr lang="en-US" sz="4000" dirty="0">
                <a:solidFill>
                  <a:srgbClr val="C00000"/>
                </a:solidFill>
              </a:rPr>
              <a:t>IMPACT</a:t>
            </a:r>
            <a:r>
              <a:rPr lang="en-US" sz="2000" dirty="0">
                <a:solidFill>
                  <a:schemeClr val="bg2">
                    <a:lumMod val="10000"/>
                  </a:schemeClr>
                </a:solidFill>
              </a:rPr>
              <a:t/>
            </a:r>
            <a:br>
              <a:rPr lang="en-US" sz="2000" dirty="0">
                <a:solidFill>
                  <a:schemeClr val="bg2">
                    <a:lumMod val="10000"/>
                  </a:schemeClr>
                </a:solidFill>
              </a:rPr>
            </a:br>
            <a:r>
              <a:rPr lang="en-US" sz="2000" dirty="0">
                <a:solidFill>
                  <a:schemeClr val="bg2">
                    <a:lumMod val="10000"/>
                  </a:schemeClr>
                </a:solidFill>
              </a:rPr>
              <a:t>A Picture Is Worth A Thousand Words</a:t>
            </a:r>
          </a:p>
        </p:txBody>
      </p:sp>
    </p:spTree>
    <p:extLst>
      <p:ext uri="{BB962C8B-B14F-4D97-AF65-F5344CB8AC3E}">
        <p14:creationId xmlns:p14="http://schemas.microsoft.com/office/powerpoint/2010/main" val="4284671791"/>
      </p:ext>
    </p:extLst>
  </p:cSld>
  <p:clrMapOvr>
    <a:masterClrMapping/>
  </p:clrMapOvr>
  <p:timing>
    <p:tnLst>
      <p:par>
        <p:cTn id="1" dur="indefinite" restart="never" nodeType="tmRoot"/>
      </p:par>
    </p:tnLst>
  </p:timing>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1657071" y="702278"/>
            <a:ext cx="8877857" cy="734518"/>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CHARTS TO EXPLAIN YOUR </a:t>
            </a:r>
            <a:r>
              <a:rPr lang="en" sz="3600" dirty="0">
                <a:solidFill>
                  <a:srgbClr val="C00000"/>
                </a:solidFill>
              </a:rPr>
              <a:t>IDEAS</a:t>
            </a:r>
          </a:p>
        </p:txBody>
      </p:sp>
      <p:graphicFrame>
        <p:nvGraphicFramePr>
          <p:cNvPr id="4" name="Chart 3">
            <a:extLst>
              <a:ext uri="{FF2B5EF4-FFF2-40B4-BE49-F238E27FC236}">
                <a16:creationId xmlns:a16="http://schemas.microsoft.com/office/drawing/2014/main" id="{70E543E3-474D-4F6A-8E69-722FD4288BEE}"/>
              </a:ext>
            </a:extLst>
          </p:cNvPr>
          <p:cNvGraphicFramePr/>
          <p:nvPr>
            <p:extLst>
              <p:ext uri="{D42A27DB-BD31-4B8C-83A1-F6EECF244321}">
                <p14:modId xmlns:p14="http://schemas.microsoft.com/office/powerpoint/2010/main" val="1831995473"/>
              </p:ext>
            </p:extLst>
          </p:nvPr>
        </p:nvGraphicFramePr>
        <p:xfrm>
          <a:off x="2545185" y="1411852"/>
          <a:ext cx="7550150" cy="4911087"/>
        </p:xfrm>
        <a:graphic>
          <a:graphicData uri="http://schemas.openxmlformats.org/drawingml/2006/chart">
            <c:chart xmlns:c="http://schemas.openxmlformats.org/drawingml/2006/chart" xmlns:r="http://schemas.openxmlformats.org/officeDocument/2006/relationships" r:id="rId2"/>
          </a:graphicData>
        </a:graphic>
      </p:graphicFrame>
    </p:spTree>
    <p:extLst>
      <p:ext uri="{BB962C8B-B14F-4D97-AF65-F5344CB8AC3E}">
        <p14:creationId xmlns:p14="http://schemas.microsoft.com/office/powerpoint/2010/main" val="3270132726"/>
      </p:ext>
    </p:extLst>
  </p:cSld>
  <p:clrMapOvr>
    <a:masterClrMapping/>
  </p:clrMapOvr>
  <p:timing>
    <p:tnLst>
      <p:par>
        <p:cTn id="1" dur="indefinite" restart="never" nodeType="tmRoot"/>
      </p:par>
    </p:tnLst>
  </p:timing>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2039979" y="701938"/>
            <a:ext cx="8872861" cy="694783"/>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a:t>
            </a:r>
            <a:r>
              <a:rPr lang="en-US" sz="3600" dirty="0"/>
              <a:t>TABLES</a:t>
            </a:r>
            <a:r>
              <a:rPr lang="en" sz="3600" dirty="0"/>
              <a:t> TO EXPLAIN YOUR </a:t>
            </a:r>
            <a:r>
              <a:rPr lang="en-US" sz="3600" dirty="0">
                <a:solidFill>
                  <a:srgbClr val="C00000"/>
                </a:solidFill>
              </a:rPr>
              <a:t>DATA</a:t>
            </a:r>
            <a:endParaRPr lang="en" sz="3600" dirty="0">
              <a:solidFill>
                <a:srgbClr val="C00000"/>
              </a:solidFill>
            </a:endParaRPr>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426115152"/>
              </p:ext>
            </p:extLst>
          </p:nvPr>
        </p:nvGraphicFramePr>
        <p:xfrm>
          <a:off x="2571750" y="1786466"/>
          <a:ext cx="7391400" cy="4174276"/>
        </p:xfrm>
        <a:graphic>
          <a:graphicData uri="http://schemas.openxmlformats.org/drawingml/2006/table">
            <a:tbl>
              <a:tblPr firstRow="1" bandRow="1">
                <a:tableStyleId>{073A0DAA-6AF3-43AB-8588-CEC1D06C72B9}</a:tableStyleId>
              </a:tblPr>
              <a:tblGrid>
                <a:gridCol w="1847850">
                  <a:extLst>
                    <a:ext uri="{9D8B030D-6E8A-4147-A177-3AD203B41FA5}">
                      <a16:colId xmlns:a16="http://schemas.microsoft.com/office/drawing/2014/main" val="4287316403"/>
                    </a:ext>
                  </a:extLst>
                </a:gridCol>
                <a:gridCol w="1847850">
                  <a:extLst>
                    <a:ext uri="{9D8B030D-6E8A-4147-A177-3AD203B41FA5}">
                      <a16:colId xmlns:a16="http://schemas.microsoft.com/office/drawing/2014/main" val="1902235641"/>
                    </a:ext>
                  </a:extLst>
                </a:gridCol>
                <a:gridCol w="1847850">
                  <a:extLst>
                    <a:ext uri="{9D8B030D-6E8A-4147-A177-3AD203B41FA5}">
                      <a16:colId xmlns:a16="http://schemas.microsoft.com/office/drawing/2014/main" val="3162900589"/>
                    </a:ext>
                  </a:extLst>
                </a:gridCol>
                <a:gridCol w="1847850">
                  <a:extLst>
                    <a:ext uri="{9D8B030D-6E8A-4147-A177-3AD203B41FA5}">
                      <a16:colId xmlns:a16="http://schemas.microsoft.com/office/drawing/2014/main" val="2921416807"/>
                    </a:ext>
                  </a:extLst>
                </a:gridCol>
              </a:tblGrid>
              <a:tr h="387108">
                <a:tc>
                  <a:txBody>
                    <a:bodyPr/>
                    <a:lstStyle/>
                    <a:p>
                      <a:pPr algn="ctr"/>
                      <a:r>
                        <a:rPr lang="en-US" dirty="0"/>
                        <a:t>DATA</a:t>
                      </a:r>
                    </a:p>
                  </a:txBody>
                  <a:tcPr/>
                </a:tc>
                <a:tc>
                  <a:txBody>
                    <a:bodyPr/>
                    <a:lstStyle/>
                    <a:p>
                      <a:pPr algn="ctr"/>
                      <a:r>
                        <a:rPr lang="en-US" dirty="0"/>
                        <a:t>DATA</a:t>
                      </a:r>
                    </a:p>
                  </a:txBody>
                  <a:tcPr/>
                </a:tc>
                <a:tc>
                  <a:txBody>
                    <a:bodyPr/>
                    <a:lstStyle/>
                    <a:p>
                      <a:pPr algn="ctr"/>
                      <a:r>
                        <a:rPr lang="en-US" dirty="0"/>
                        <a:t>MORE DATA</a:t>
                      </a:r>
                    </a:p>
                  </a:txBody>
                  <a:tcPr/>
                </a:tc>
                <a:tc>
                  <a:txBody>
                    <a:bodyPr/>
                    <a:lstStyle/>
                    <a:p>
                      <a:pPr algn="ctr"/>
                      <a:r>
                        <a:rPr lang="en-US" dirty="0"/>
                        <a:t>LOTS OF DATA</a:t>
                      </a:r>
                    </a:p>
                  </a:txBody>
                  <a:tcPr/>
                </a:tc>
                <a:extLst>
                  <a:ext uri="{0D108BD9-81ED-4DB2-BD59-A6C34878D82A}">
                    <a16:rowId xmlns:a16="http://schemas.microsoft.com/office/drawing/2014/main" val="3132156098"/>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40749153"/>
                  </a:ext>
                </a:extLst>
              </a:tr>
              <a:tr h="541024">
                <a:tc>
                  <a:txBody>
                    <a:bodyPr/>
                    <a:lstStyle/>
                    <a:p>
                      <a:endParaRPr lang="en-US" dirty="0"/>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2813096950"/>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324557131"/>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20665361"/>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810860564"/>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825413436"/>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1927027449"/>
                  </a:ext>
                </a:extLst>
              </a:tr>
            </a:tbl>
          </a:graphicData>
        </a:graphic>
      </p:graphicFrame>
    </p:spTree>
    <p:extLst>
      <p:ext uri="{BB962C8B-B14F-4D97-AF65-F5344CB8AC3E}">
        <p14:creationId xmlns:p14="http://schemas.microsoft.com/office/powerpoint/2010/main" val="2409653312"/>
      </p:ext>
    </p:extLst>
  </p:cSld>
  <p:clrMapOvr>
    <a:masterClrMapping/>
  </p:clrMapOvr>
  <p:timing>
    <p:tnLst>
      <p:par>
        <p:cTn id="1" dur="indefinite" restart="never" nodeType="tmRoot"/>
      </p:par>
    </p:tnLst>
  </p:timing>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0" name="Shape 250">
            <a:extLst>
              <a:ext uri="{FF2B5EF4-FFF2-40B4-BE49-F238E27FC236}">
                <a16:creationId xmlns:a16="http://schemas.microsoft.com/office/drawing/2014/main" id="{447DFEED-C38D-46C9-B1C8-AB6068BBED6A}"/>
              </a:ext>
            </a:extLst>
          </p:cNvPr>
          <p:cNvSpPr txBox="1">
            <a:spLocks/>
          </p:cNvSpPr>
          <p:nvPr/>
        </p:nvSpPr>
        <p:spPr>
          <a:xfrm>
            <a:off x="4937311" y="192440"/>
            <a:ext cx="2637157"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a:t>
            </a:r>
            <a:r>
              <a:rPr lang="en" sz="3600" dirty="0">
                <a:solidFill>
                  <a:srgbClr val="C00000"/>
                </a:solidFill>
              </a:rPr>
              <a:t>MAPS</a:t>
            </a:r>
          </a:p>
        </p:txBody>
      </p:sp>
      <p:sp>
        <p:nvSpPr>
          <p:cNvPr id="11" name="Shape 249">
            <a:extLst>
              <a:ext uri="{FF2B5EF4-FFF2-40B4-BE49-F238E27FC236}">
                <a16:creationId xmlns:a16="http://schemas.microsoft.com/office/drawing/2014/main" id="{7431DA9E-35C5-4C11-BFB0-3250A3C59728}"/>
              </a:ext>
            </a:extLst>
          </p:cNvPr>
          <p:cNvSpPr/>
          <p:nvPr/>
        </p:nvSpPr>
        <p:spPr>
          <a:xfrm>
            <a:off x="537400" y="1032370"/>
            <a:ext cx="11117200" cy="5296471"/>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gradFill>
            <a:gsLst>
              <a:gs pos="55000">
                <a:schemeClr val="bg1">
                  <a:lumMod val="85000"/>
                </a:schemeClr>
              </a:gs>
              <a:gs pos="16000">
                <a:schemeClr val="bg2">
                  <a:lumMod val="50000"/>
                </a:schemeClr>
              </a:gs>
              <a:gs pos="100000">
                <a:schemeClr val="tx1">
                  <a:lumMod val="75000"/>
                  <a:lumOff val="25000"/>
                </a:schemeClr>
              </a:gs>
            </a:gsLst>
            <a:lin ang="5400000" scaled="1"/>
          </a:gra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dirty="0"/>
          </a:p>
        </p:txBody>
      </p:sp>
      <p:sp>
        <p:nvSpPr>
          <p:cNvPr id="12" name="Shape 251">
            <a:extLst>
              <a:ext uri="{FF2B5EF4-FFF2-40B4-BE49-F238E27FC236}">
                <a16:creationId xmlns:a16="http://schemas.microsoft.com/office/drawing/2014/main" id="{905FC543-8C65-44D7-8A08-5FE10B5ABB59}"/>
              </a:ext>
            </a:extLst>
          </p:cNvPr>
          <p:cNvSpPr/>
          <p:nvPr/>
        </p:nvSpPr>
        <p:spPr>
          <a:xfrm>
            <a:off x="1936632" y="2098620"/>
            <a:ext cx="1035878" cy="329397"/>
          </a:xfrm>
          <a:prstGeom prst="wedgeRectCallout">
            <a:avLst>
              <a:gd name="adj1" fmla="val -21428"/>
              <a:gd name="adj2" fmla="val 84287"/>
            </a:avLst>
          </a:prstGeom>
          <a:solidFill>
            <a:schemeClr val="bg1"/>
          </a:solidFill>
          <a:ln>
            <a:noFill/>
          </a:ln>
          <a:effectLst>
            <a:outerShdw blurRad="63500" sx="102000" sy="102000" algn="ctr" rotWithShape="0">
              <a:prstClr val="black">
                <a:alpha val="40000"/>
              </a:prstClr>
            </a:outerShdw>
          </a:effectLst>
        </p:spPr>
        <p:txBody>
          <a:bodyPr lIns="91425" tIns="91425" rIns="91425" bIns="91425" anchor="ctr" anchorCtr="0">
            <a:noAutofit/>
          </a:bodyPr>
          <a:lstStyle/>
          <a:p>
            <a:pPr lvl="0" algn="ctr">
              <a:spcBef>
                <a:spcPts val="0"/>
              </a:spcBef>
              <a:buNone/>
            </a:pPr>
            <a:r>
              <a:rPr lang="en" sz="1100" dirty="0">
                <a:solidFill>
                  <a:sysClr val="windowText" lastClr="000000"/>
                </a:solidFill>
                <a:latin typeface="Dosis"/>
                <a:ea typeface="Dosis"/>
                <a:cs typeface="Dosis"/>
                <a:sym typeface="Dosis"/>
              </a:rPr>
              <a:t>OUR OFFICE</a:t>
            </a:r>
          </a:p>
        </p:txBody>
      </p:sp>
      <p:sp>
        <p:nvSpPr>
          <p:cNvPr id="13" name="Shape 253">
            <a:extLst>
              <a:ext uri="{FF2B5EF4-FFF2-40B4-BE49-F238E27FC236}">
                <a16:creationId xmlns:a16="http://schemas.microsoft.com/office/drawing/2014/main" id="{E474D1A8-078E-4881-8782-9E6988B5B37B}"/>
              </a:ext>
            </a:extLst>
          </p:cNvPr>
          <p:cNvSpPr/>
          <p:nvPr/>
        </p:nvSpPr>
        <p:spPr>
          <a:xfrm rot="8100000">
            <a:off x="2116368" y="2625333"/>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14" name="Shape 254">
            <a:extLst>
              <a:ext uri="{FF2B5EF4-FFF2-40B4-BE49-F238E27FC236}">
                <a16:creationId xmlns:a16="http://schemas.microsoft.com/office/drawing/2014/main" id="{652EE500-3BCB-4542-AB4B-0482439CD365}"/>
              </a:ext>
            </a:extLst>
          </p:cNvPr>
          <p:cNvSpPr/>
          <p:nvPr/>
        </p:nvSpPr>
        <p:spPr>
          <a:xfrm rot="8100000">
            <a:off x="2998150" y="4388676"/>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15" name="Shape 257">
            <a:extLst>
              <a:ext uri="{FF2B5EF4-FFF2-40B4-BE49-F238E27FC236}">
                <a16:creationId xmlns:a16="http://schemas.microsoft.com/office/drawing/2014/main" id="{42972BF2-D189-41A8-99F6-14882CD0D35C}"/>
              </a:ext>
            </a:extLst>
          </p:cNvPr>
          <p:cNvSpPr/>
          <p:nvPr/>
        </p:nvSpPr>
        <p:spPr>
          <a:xfrm rot="8100000">
            <a:off x="6287673" y="3657751"/>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16" name="Frame 15">
            <a:extLst>
              <a:ext uri="{FF2B5EF4-FFF2-40B4-BE49-F238E27FC236}">
                <a16:creationId xmlns:a16="http://schemas.microsoft.com/office/drawing/2014/main" id="{D391665A-D877-4C34-B618-EBE07634E1A6}"/>
              </a:ext>
            </a:extLst>
          </p:cNvPr>
          <p:cNvSpPr/>
          <p:nvPr/>
        </p:nvSpPr>
        <p:spPr>
          <a:xfrm>
            <a:off x="204866" y="176135"/>
            <a:ext cx="11782269" cy="6505731"/>
          </a:xfrm>
          <a:prstGeom prst="frame">
            <a:avLst>
              <a:gd name="adj1" fmla="val 1210"/>
            </a:avLst>
          </a:prstGeom>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Tree>
    <p:extLst>
      <p:ext uri="{BB962C8B-B14F-4D97-AF65-F5344CB8AC3E}">
        <p14:creationId xmlns:p14="http://schemas.microsoft.com/office/powerpoint/2010/main" val="2223118014"/>
      </p:ext>
    </p:extLst>
  </p:cSld>
  <p:clrMapOvr>
    <a:masterClrMapping/>
  </p:clrMapOvr>
  <p:timing>
    <p:tnLst>
      <p:par>
        <p:cTn id="1" dur="indefinite" restart="never" nodeType="tmRoot"/>
      </p:par>
    </p:tnLst>
  </p:timing>
</p:sld>
</file>

<file path=ppt/slides/slide13.xml><?xml version="1.0" encoding="utf-8"?>
<p:sld xmlns:a="http://schemas.openxmlformats.org/drawingml/2006/main" xmlns:r="http://schemas.openxmlformats.org/officeDocument/2006/relationships" xmlns:p="http://schemas.openxmlformats.org/presentationml/2006/main">
  <p:cSld>
    <p:bg>
      <p:bgPr>
        <a:gradFill>
          <a:gsLst>
            <a:gs pos="36000">
              <a:srgbClr val="EBEBEB"/>
            </a:gs>
            <a:gs pos="0">
              <a:schemeClr val="bg2">
                <a:lumMod val="50000"/>
              </a:schemeClr>
            </a:gs>
          </a:gsLst>
          <a:lin ang="2700000" scaled="1"/>
        </a:gradFill>
        <a:effectLst/>
      </p:bgPr>
    </p:bg>
    <p:spTree>
      <p:nvGrpSpPr>
        <p:cNvPr id="1" name=""/>
        <p:cNvGrpSpPr/>
        <p:nvPr/>
      </p:nvGrpSpPr>
      <p:grpSpPr>
        <a:xfrm>
          <a:off x="0" y="0"/>
          <a:ext cx="0" cy="0"/>
          <a:chOff x="0" y="0"/>
          <a:chExt cx="0" cy="0"/>
        </a:xfrm>
      </p:grpSpPr>
      <p:graphicFrame>
        <p:nvGraphicFramePr>
          <p:cNvPr id="2" name="Diagram 1"/>
          <p:cNvGraphicFramePr/>
          <p:nvPr>
            <p:extLst/>
          </p:nvPr>
        </p:nvGraphicFramePr>
        <p:xfrm>
          <a:off x="1409699" y="402672"/>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25" name="TextBox 24">
            <a:extLst>
              <a:ext uri="{FF2B5EF4-FFF2-40B4-BE49-F238E27FC236}">
                <a16:creationId xmlns:a16="http://schemas.microsoft.com/office/drawing/2014/main" id="{6EC17C9B-7926-4244-9D52-02983425AE80}"/>
              </a:ext>
            </a:extLst>
          </p:cNvPr>
          <p:cNvSpPr txBox="1"/>
          <p:nvPr/>
        </p:nvSpPr>
        <p:spPr>
          <a:xfrm>
            <a:off x="3606707" y="4984400"/>
            <a:ext cx="2785120" cy="954107"/>
          </a:xfrm>
          <a:prstGeom prst="rect">
            <a:avLst/>
          </a:prstGeom>
          <a:noFill/>
        </p:spPr>
        <p:txBody>
          <a:bodyPr wrap="square" rtlCol="0">
            <a:spAutoFit/>
          </a:bodyPr>
          <a:lstStyle/>
          <a:p>
            <a:pPr algn="ctr"/>
            <a:r>
              <a:rPr lang="en-US" b="1" dirty="0">
                <a:solidFill>
                  <a:schemeClr val="bg2">
                    <a:lumMod val="50000"/>
                  </a:schemeClr>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7" name="TextBox 26">
            <a:extLst>
              <a:ext uri="{FF2B5EF4-FFF2-40B4-BE49-F238E27FC236}">
                <a16:creationId xmlns:a16="http://schemas.microsoft.com/office/drawing/2014/main" id="{787A15B3-DD6A-42BA-8A35-790A37385E92}"/>
              </a:ext>
            </a:extLst>
          </p:cNvPr>
          <p:cNvSpPr txBox="1"/>
          <p:nvPr/>
        </p:nvSpPr>
        <p:spPr>
          <a:xfrm>
            <a:off x="6396072" y="4947639"/>
            <a:ext cx="2839886" cy="954107"/>
          </a:xfrm>
          <a:prstGeom prst="rect">
            <a:avLst/>
          </a:prstGeom>
          <a:noFill/>
        </p:spPr>
        <p:txBody>
          <a:bodyPr wrap="square" rtlCol="0">
            <a:spAutoFit/>
          </a:bodyPr>
          <a:lstStyle/>
          <a:p>
            <a:pPr algn="ctr"/>
            <a:r>
              <a:rPr lang="en-US" b="1" dirty="0">
                <a:solidFill>
                  <a:schemeClr val="accent6">
                    <a:lumMod val="75000"/>
                  </a:schemeClr>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8" name="TextBox 27">
            <a:extLst>
              <a:ext uri="{FF2B5EF4-FFF2-40B4-BE49-F238E27FC236}">
                <a16:creationId xmlns:a16="http://schemas.microsoft.com/office/drawing/2014/main" id="{E1026836-1B80-4B1F-BA97-B22E1A8F8633}"/>
              </a:ext>
            </a:extLst>
          </p:cNvPr>
          <p:cNvSpPr txBox="1"/>
          <p:nvPr/>
        </p:nvSpPr>
        <p:spPr>
          <a:xfrm>
            <a:off x="9069679" y="1287599"/>
            <a:ext cx="2764988" cy="954107"/>
          </a:xfrm>
          <a:prstGeom prst="rect">
            <a:avLst/>
          </a:prstGeom>
          <a:noFill/>
        </p:spPr>
        <p:txBody>
          <a:bodyPr wrap="square" rtlCol="0">
            <a:spAutoFit/>
          </a:bodyPr>
          <a:lstStyle/>
          <a:p>
            <a:pPr algn="ctr"/>
            <a:r>
              <a:rPr lang="en-US" b="1" dirty="0">
                <a:solidFill>
                  <a:schemeClr val="tx1">
                    <a:lumMod val="65000"/>
                    <a:lumOff val="35000"/>
                  </a:schemeClr>
                </a:solidFill>
                <a:latin typeface="Roboto" pitchFamily="2" charset="0"/>
                <a:ea typeface="Roboto" pitchFamily="2" charset="0"/>
                <a:cs typeface="Lato" panose="020F0502020204030203" pitchFamily="34" charset="0"/>
              </a:rPr>
              <a:t>FOURTH</a:t>
            </a:r>
            <a:r>
              <a:rPr lang="en-US" b="1" dirty="0">
                <a:solidFill>
                  <a:srgbClr val="FFC000"/>
                </a:solidFill>
                <a:latin typeface="Roboto" pitchFamily="2" charset="0"/>
                <a:ea typeface="Roboto" pitchFamily="2" charset="0"/>
                <a:cs typeface="Lato" panose="020F0502020204030203" pitchFamily="34" charset="0"/>
              </a:rPr>
              <a:t> </a:t>
            </a:r>
            <a:r>
              <a:rPr lang="en-US" b="1" dirty="0">
                <a:solidFill>
                  <a:schemeClr val="tx1">
                    <a:lumMod val="65000"/>
                    <a:lumOff val="35000"/>
                  </a:schemeClr>
                </a:solidFill>
                <a:latin typeface="Roboto" pitchFamily="2" charset="0"/>
                <a:ea typeface="Roboto" pitchFamily="2" charset="0"/>
                <a:cs typeface="Lato" panose="020F0502020204030203" pitchFamily="34" charset="0"/>
              </a:rPr>
              <a:t>STEP</a:t>
            </a:r>
            <a:r>
              <a:rPr lang="en-US" b="1" dirty="0">
                <a:solidFill>
                  <a:srgbClr val="FFC000"/>
                </a:solidFill>
                <a:latin typeface="Roboto" pitchFamily="2" charset="0"/>
                <a:ea typeface="Roboto" pitchFamily="2" charset="0"/>
                <a:cs typeface="Lato" panose="020F0502020204030203" pitchFamily="34" charset="0"/>
              </a:rPr>
              <a:t>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9" name="TextBox 28">
            <a:extLst>
              <a:ext uri="{FF2B5EF4-FFF2-40B4-BE49-F238E27FC236}">
                <a16:creationId xmlns:a16="http://schemas.microsoft.com/office/drawing/2014/main" id="{51672FBC-FE7B-4068-9E8F-C74AA444EAE5}"/>
              </a:ext>
            </a:extLst>
          </p:cNvPr>
          <p:cNvSpPr txBox="1"/>
          <p:nvPr/>
        </p:nvSpPr>
        <p:spPr>
          <a:xfrm>
            <a:off x="662341" y="1353563"/>
            <a:ext cx="2628358" cy="954107"/>
          </a:xfrm>
          <a:prstGeom prst="rect">
            <a:avLst/>
          </a:prstGeom>
          <a:noFill/>
        </p:spPr>
        <p:txBody>
          <a:bodyPr wrap="square" rtlCol="0">
            <a:spAutoFit/>
          </a:bodyPr>
          <a:lstStyle/>
          <a:p>
            <a:pPr algn="ctr"/>
            <a:r>
              <a:rPr lang="en-US" b="1" dirty="0">
                <a:solidFill>
                  <a:schemeClr val="tx2"/>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30" name="Rectangle 29">
            <a:extLst>
              <a:ext uri="{FF2B5EF4-FFF2-40B4-BE49-F238E27FC236}">
                <a16:creationId xmlns:a16="http://schemas.microsoft.com/office/drawing/2014/main" id="{EFF49A3A-275B-4E2D-9586-12C6492F041A}"/>
              </a:ext>
            </a:extLst>
          </p:cNvPr>
          <p:cNvSpPr/>
          <p:nvPr/>
        </p:nvSpPr>
        <p:spPr>
          <a:xfrm>
            <a:off x="4118260" y="656650"/>
            <a:ext cx="4123858" cy="1006045"/>
          </a:xfrm>
          <a:prstGeom prst="rect">
            <a:avLst/>
          </a:prstGeom>
          <a:noFill/>
        </p:spPr>
        <p:txBody>
          <a:bodyPr wrap="square" lIns="91440" tIns="45720" rIns="91440" bIns="45720">
            <a:spAutoFit/>
          </a:bodyPr>
          <a:lstStyle/>
          <a:p>
            <a:pPr algn="ctr">
              <a:lnSpc>
                <a:spcPts val="3500"/>
              </a:lnSpc>
            </a:pPr>
            <a:r>
              <a:rPr lang="en-US" sz="4000" cap="none" spc="0" dirty="0">
                <a:ln w="0"/>
                <a:solidFill>
                  <a:schemeClr val="accent4"/>
                </a:solidFill>
                <a:latin typeface="Roboto" pitchFamily="2" charset="0"/>
                <a:ea typeface="Roboto" pitchFamily="2" charset="0"/>
                <a:cs typeface="Lato" panose="020F0502020204030203" pitchFamily="34" charset="0"/>
              </a:rPr>
              <a:t>OUR PROCESS IS </a:t>
            </a:r>
            <a:r>
              <a:rPr lang="en-US" sz="4000" b="1" cap="none" spc="0" dirty="0">
                <a:ln w="0"/>
                <a:solidFill>
                  <a:schemeClr val="accent4"/>
                </a:solidFill>
                <a:effectLst>
                  <a:outerShdw blurRad="38100" dist="38100" dir="2700000" algn="tl">
                    <a:srgbClr val="000000">
                      <a:alpha val="43137"/>
                    </a:srgbClr>
                  </a:outerShdw>
                </a:effectLst>
                <a:latin typeface="Roboto" pitchFamily="2" charset="0"/>
                <a:ea typeface="Roboto" pitchFamily="2" charset="0"/>
                <a:cs typeface="Lato" panose="020F0502020204030203" pitchFamily="34" charset="0"/>
              </a:rPr>
              <a:t>SIMPLE</a:t>
            </a:r>
          </a:p>
        </p:txBody>
      </p:sp>
      <p:sp>
        <p:nvSpPr>
          <p:cNvPr id="40" name="Shape 440">
            <a:extLst>
              <a:ext uri="{FF2B5EF4-FFF2-40B4-BE49-F238E27FC236}">
                <a16:creationId xmlns:a16="http://schemas.microsoft.com/office/drawing/2014/main" id="{36210CA5-C6C1-4025-B4ED-D14E69637AEA}"/>
              </a:ext>
            </a:extLst>
          </p:cNvPr>
          <p:cNvSpPr/>
          <p:nvPr/>
        </p:nvSpPr>
        <p:spPr>
          <a:xfrm>
            <a:off x="2696127" y="3244666"/>
            <a:ext cx="449743" cy="449716"/>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131F2B"/>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503">
            <a:extLst>
              <a:ext uri="{FF2B5EF4-FFF2-40B4-BE49-F238E27FC236}">
                <a16:creationId xmlns:a16="http://schemas.microsoft.com/office/drawing/2014/main" id="{7C0B976F-D919-4D3F-B518-F7D2EF154A0B}"/>
              </a:ext>
            </a:extLst>
          </p:cNvPr>
          <p:cNvSpPr/>
          <p:nvPr/>
        </p:nvSpPr>
        <p:spPr>
          <a:xfrm>
            <a:off x="4876436" y="3218697"/>
            <a:ext cx="475713" cy="475685"/>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131F2B"/>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42" name="Shape 541">
            <a:extLst>
              <a:ext uri="{FF2B5EF4-FFF2-40B4-BE49-F238E27FC236}">
                <a16:creationId xmlns:a16="http://schemas.microsoft.com/office/drawing/2014/main" id="{90F66949-D0E2-4599-A55B-2A505C863763}"/>
              </a:ext>
            </a:extLst>
          </p:cNvPr>
          <p:cNvGrpSpPr/>
          <p:nvPr/>
        </p:nvGrpSpPr>
        <p:grpSpPr>
          <a:xfrm>
            <a:off x="6995561" y="3183510"/>
            <a:ext cx="471571" cy="446974"/>
            <a:chOff x="5300400" y="3670175"/>
            <a:chExt cx="421300" cy="399325"/>
          </a:xfrm>
          <a:solidFill>
            <a:srgbClr val="131F2B"/>
          </a:solidFill>
          <a:effectLst>
            <a:outerShdw blurRad="50800" dist="38100" algn="l" rotWithShape="0">
              <a:prstClr val="black">
                <a:alpha val="23000"/>
              </a:prstClr>
            </a:outerShdw>
          </a:effectLst>
        </p:grpSpPr>
        <p:sp>
          <p:nvSpPr>
            <p:cNvPr id="43"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551">
            <a:extLst>
              <a:ext uri="{FF2B5EF4-FFF2-40B4-BE49-F238E27FC236}">
                <a16:creationId xmlns:a16="http://schemas.microsoft.com/office/drawing/2014/main" id="{F96ECCA8-4565-4D77-AF76-10C38C75E3B2}"/>
              </a:ext>
            </a:extLst>
          </p:cNvPr>
          <p:cNvGrpSpPr/>
          <p:nvPr/>
        </p:nvGrpSpPr>
        <p:grpSpPr>
          <a:xfrm>
            <a:off x="9110545" y="3172219"/>
            <a:ext cx="496196" cy="496224"/>
            <a:chOff x="570875" y="4322250"/>
            <a:chExt cx="443300" cy="443325"/>
          </a:xfrm>
          <a:solidFill>
            <a:srgbClr val="131F2B"/>
          </a:solidFill>
          <a:effectLst>
            <a:outerShdw blurRad="50800" dist="38100" algn="l" rotWithShape="0">
              <a:prstClr val="black">
                <a:alpha val="23000"/>
              </a:prstClr>
            </a:outerShdw>
          </a:effectLst>
        </p:grpSpPr>
        <p:sp>
          <p:nvSpPr>
            <p:cNvPr id="49"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 name="Rectangle 20"/>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416114514"/>
      </p:ext>
    </p:extLst>
  </p:cSld>
  <p:clrMapOvr>
    <a:masterClrMapping/>
  </p:clrMapOvr>
  <p:timing>
    <p:tnLst>
      <p:par>
        <p:cTn id="1" dur="indefinite" restart="never" nodeType="tmRoot"/>
      </p:par>
    </p:tnLst>
  </p:timing>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4" name="Picture 43">
            <a:extLst>
              <a:ext uri="{FF2B5EF4-FFF2-40B4-BE49-F238E27FC236}">
                <a16:creationId xmlns:a16="http://schemas.microsoft.com/office/drawing/2014/main" id="{8B4C3364-DD76-42BC-9637-9BA0D29445E0}"/>
              </a:ext>
            </a:extLst>
          </p:cNvPr>
          <p:cNvPicPr>
            <a:picLocks noChangeAspect="1"/>
          </p:cNvPicPr>
          <p:nvPr/>
        </p:nvPicPr>
        <p:blipFill>
          <a:blip r:embed="rId2"/>
          <a:stretch>
            <a:fillRect/>
          </a:stretch>
        </p:blipFill>
        <p:spPr>
          <a:xfrm>
            <a:off x="0" y="0"/>
            <a:ext cx="12192000" cy="3456432"/>
          </a:xfrm>
          <a:prstGeom prst="rect">
            <a:avLst/>
          </a:prstGeom>
        </p:spPr>
      </p:pic>
      <p:sp>
        <p:nvSpPr>
          <p:cNvPr id="4" name="Rectangle 3">
            <a:extLst>
              <a:ext uri="{FF2B5EF4-FFF2-40B4-BE49-F238E27FC236}">
                <a16:creationId xmlns:a16="http://schemas.microsoft.com/office/drawing/2014/main" id="{096C9908-0F03-4F0C-B0EE-2F29A1326BDF}"/>
              </a:ext>
            </a:extLst>
          </p:cNvPr>
          <p:cNvSpPr/>
          <p:nvPr/>
        </p:nvSpPr>
        <p:spPr>
          <a:xfrm>
            <a:off x="10227125" y="3956909"/>
            <a:ext cx="88261" cy="629902"/>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Rectangle 4">
            <a:extLst>
              <a:ext uri="{FF2B5EF4-FFF2-40B4-BE49-F238E27FC236}">
                <a16:creationId xmlns:a16="http://schemas.microsoft.com/office/drawing/2014/main" id="{E38CB57D-3091-4F82-A93F-08690D5C3A66}"/>
              </a:ext>
            </a:extLst>
          </p:cNvPr>
          <p:cNvSpPr/>
          <p:nvPr/>
        </p:nvSpPr>
        <p:spPr>
          <a:xfrm>
            <a:off x="7430252" y="3967343"/>
            <a:ext cx="88261" cy="629902"/>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Rectangle 5">
            <a:extLst>
              <a:ext uri="{FF2B5EF4-FFF2-40B4-BE49-F238E27FC236}">
                <a16:creationId xmlns:a16="http://schemas.microsoft.com/office/drawing/2014/main" id="{266C31C1-FC57-4D93-BE89-DBE429E73F10}"/>
              </a:ext>
            </a:extLst>
          </p:cNvPr>
          <p:cNvSpPr/>
          <p:nvPr/>
        </p:nvSpPr>
        <p:spPr>
          <a:xfrm>
            <a:off x="4673489" y="4015413"/>
            <a:ext cx="88261" cy="629902"/>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Rectangle 6">
            <a:extLst>
              <a:ext uri="{FF2B5EF4-FFF2-40B4-BE49-F238E27FC236}">
                <a16:creationId xmlns:a16="http://schemas.microsoft.com/office/drawing/2014/main" id="{E55DEE5E-DEFB-4B28-9682-B0EBBA5C2D3F}"/>
              </a:ext>
            </a:extLst>
          </p:cNvPr>
          <p:cNvSpPr/>
          <p:nvPr/>
        </p:nvSpPr>
        <p:spPr>
          <a:xfrm>
            <a:off x="1831026" y="4011005"/>
            <a:ext cx="88261" cy="629902"/>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Rectangle 7">
            <a:extLst>
              <a:ext uri="{FF2B5EF4-FFF2-40B4-BE49-F238E27FC236}">
                <a16:creationId xmlns:a16="http://schemas.microsoft.com/office/drawing/2014/main" id="{BA7B24A4-28E5-492B-ADE8-91AE9DD0198C}"/>
              </a:ext>
            </a:extLst>
          </p:cNvPr>
          <p:cNvSpPr/>
          <p:nvPr/>
        </p:nvSpPr>
        <p:spPr>
          <a:xfrm>
            <a:off x="7979706" y="555656"/>
            <a:ext cx="4203508" cy="541174"/>
          </a:xfrm>
          <a:prstGeom prst="rect">
            <a:avLst/>
          </a:prstGeom>
        </p:spPr>
        <p:txBody>
          <a:bodyPr wrap="square">
            <a:spAutoFit/>
          </a:bodyPr>
          <a:lstStyle/>
          <a:p>
            <a:pPr algn="ctr">
              <a:lnSpc>
                <a:spcPts val="3500"/>
              </a:lnSpc>
            </a:pPr>
            <a:r>
              <a:rPr lang="en-US" sz="3600" dirty="0">
                <a:ln w="0"/>
                <a:solidFill>
                  <a:schemeClr val="bg1"/>
                </a:solidFill>
                <a:latin typeface="Roboto" pitchFamily="2" charset="0"/>
                <a:ea typeface="Roboto" pitchFamily="2" charset="0"/>
                <a:cs typeface="Lato" panose="020F0502020204030203" pitchFamily="34" charset="0"/>
              </a:rPr>
              <a:t>Picture Timeline</a:t>
            </a:r>
          </a:p>
        </p:txBody>
      </p:sp>
      <p:sp>
        <p:nvSpPr>
          <p:cNvPr id="9" name="TextBox 8">
            <a:extLst>
              <a:ext uri="{FF2B5EF4-FFF2-40B4-BE49-F238E27FC236}">
                <a16:creationId xmlns:a16="http://schemas.microsoft.com/office/drawing/2014/main" id="{A7349784-C00D-4550-93C2-5522470E1BD8}"/>
              </a:ext>
            </a:extLst>
          </p:cNvPr>
          <p:cNvSpPr txBox="1"/>
          <p:nvPr/>
        </p:nvSpPr>
        <p:spPr>
          <a:xfrm>
            <a:off x="8249358" y="1192683"/>
            <a:ext cx="3510776" cy="977191"/>
          </a:xfrm>
          <a:prstGeom prst="rect">
            <a:avLst/>
          </a:prstGeom>
          <a:noFill/>
        </p:spPr>
        <p:txBody>
          <a:bodyPr wrap="square" rtlCol="0">
            <a:spAutoFit/>
          </a:bodyPr>
          <a:lstStyle/>
          <a:p>
            <a:pPr algn="r"/>
            <a:r>
              <a:rPr lang="en-US" sz="1150" dirty="0">
                <a:solidFill>
                  <a:schemeClr val="bg1"/>
                </a:solidFill>
                <a:latin typeface="Roboto" pitchFamily="2" charset="0"/>
                <a:ea typeface="Roboto" pitchFamily="2" charset="0"/>
                <a:cs typeface="Lato" panose="020F0502020204030203" pitchFamily="34" charset="0"/>
              </a:rPr>
              <a:t>Here you put a little description, Keep it short and to the point. Make it more impactful. Here you put a little description, Keep it short and to the point. Make it more impactful. </a:t>
            </a:r>
          </a:p>
          <a:p>
            <a:pPr algn="r"/>
            <a:endParaRPr lang="en-US" sz="1150" dirty="0">
              <a:solidFill>
                <a:schemeClr val="bg1"/>
              </a:solidFill>
              <a:latin typeface="Roboto" pitchFamily="2" charset="0"/>
              <a:ea typeface="Roboto" pitchFamily="2" charset="0"/>
              <a:cs typeface="Lato" panose="020F0502020204030203" pitchFamily="34" charset="0"/>
            </a:endParaRPr>
          </a:p>
        </p:txBody>
      </p:sp>
      <p:cxnSp>
        <p:nvCxnSpPr>
          <p:cNvPr id="10" name="Straight Connector 9">
            <a:extLst>
              <a:ext uri="{FF2B5EF4-FFF2-40B4-BE49-F238E27FC236}">
                <a16:creationId xmlns:a16="http://schemas.microsoft.com/office/drawing/2014/main" id="{E9B5327C-676F-4ABB-83B8-033526956B10}"/>
              </a:ext>
            </a:extLst>
          </p:cNvPr>
          <p:cNvCxnSpPr>
            <a:cxnSpLocks/>
          </p:cNvCxnSpPr>
          <p:nvPr/>
        </p:nvCxnSpPr>
        <p:spPr>
          <a:xfrm flipV="1">
            <a:off x="8139008" y="1096830"/>
            <a:ext cx="3550425" cy="1"/>
          </a:xfrm>
          <a:prstGeom prst="line">
            <a:avLst/>
          </a:prstGeom>
          <a:ln w="28575">
            <a:solidFill>
              <a:schemeClr val="bg1"/>
            </a:solidFill>
          </a:ln>
        </p:spPr>
        <p:style>
          <a:lnRef idx="1">
            <a:schemeClr val="dk1"/>
          </a:lnRef>
          <a:fillRef idx="0">
            <a:schemeClr val="dk1"/>
          </a:fillRef>
          <a:effectRef idx="0">
            <a:schemeClr val="dk1"/>
          </a:effectRef>
          <a:fontRef idx="minor">
            <a:schemeClr val="tx1"/>
          </a:fontRef>
        </p:style>
      </p:cxnSp>
      <p:grpSp>
        <p:nvGrpSpPr>
          <p:cNvPr id="11" name="Group 10">
            <a:extLst>
              <a:ext uri="{FF2B5EF4-FFF2-40B4-BE49-F238E27FC236}">
                <a16:creationId xmlns:a16="http://schemas.microsoft.com/office/drawing/2014/main" id="{C8E0849B-7191-4848-80B2-E4E961CC8544}"/>
              </a:ext>
            </a:extLst>
          </p:cNvPr>
          <p:cNvGrpSpPr/>
          <p:nvPr/>
        </p:nvGrpSpPr>
        <p:grpSpPr>
          <a:xfrm>
            <a:off x="1287343" y="2809656"/>
            <a:ext cx="1221217" cy="1245641"/>
            <a:chOff x="7570030" y="640979"/>
            <a:chExt cx="1608946" cy="1641125"/>
          </a:xfrm>
          <a:effectLst>
            <a:outerShdw blurRad="50800" dist="38100" dir="16200000" sx="102000" sy="102000" rotWithShape="0">
              <a:prstClr val="black">
                <a:alpha val="25000"/>
              </a:prstClr>
            </a:outerShdw>
          </a:effectLst>
        </p:grpSpPr>
        <p:sp>
          <p:nvSpPr>
            <p:cNvPr id="12" name="Oval 11">
              <a:extLst>
                <a:ext uri="{FF2B5EF4-FFF2-40B4-BE49-F238E27FC236}">
                  <a16:creationId xmlns:a16="http://schemas.microsoft.com/office/drawing/2014/main" id="{D7707A74-993B-4685-8E0A-A06F51DCE48F}"/>
                </a:ext>
              </a:extLst>
            </p:cNvPr>
            <p:cNvSpPr/>
            <p:nvPr/>
          </p:nvSpPr>
          <p:spPr>
            <a:xfrm>
              <a:off x="7570030" y="640979"/>
              <a:ext cx="1608946" cy="1641125"/>
            </a:xfrm>
            <a:prstGeom prst="ellipse">
              <a:avLst/>
            </a:prstGeom>
            <a:solidFill>
              <a:schemeClr val="bg1"/>
            </a:solidFill>
            <a:ln>
              <a:noFill/>
            </a:ln>
            <a:effectLst>
              <a:outerShdw blurRad="1905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Oval 12">
              <a:extLst>
                <a:ext uri="{FF2B5EF4-FFF2-40B4-BE49-F238E27FC236}">
                  <a16:creationId xmlns:a16="http://schemas.microsoft.com/office/drawing/2014/main" id="{FA7C58FE-5060-46D8-A0D1-869AD8E67E52}"/>
                </a:ext>
              </a:extLst>
            </p:cNvPr>
            <p:cNvSpPr/>
            <p:nvPr/>
          </p:nvSpPr>
          <p:spPr>
            <a:xfrm>
              <a:off x="7624995" y="694753"/>
              <a:ext cx="1499017" cy="1528997"/>
            </a:xfrm>
            <a:prstGeom prst="ellipse">
              <a:avLst/>
            </a:prstGeom>
            <a:solidFill>
              <a:schemeClr val="tx2">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sp>
        <p:nvSpPr>
          <p:cNvPr id="14" name="TextBox 13">
            <a:extLst>
              <a:ext uri="{FF2B5EF4-FFF2-40B4-BE49-F238E27FC236}">
                <a16:creationId xmlns:a16="http://schemas.microsoft.com/office/drawing/2014/main" id="{DA68CBCB-3DA1-43DD-94C4-287D637F000E}"/>
              </a:ext>
            </a:extLst>
          </p:cNvPr>
          <p:cNvSpPr txBox="1"/>
          <p:nvPr/>
        </p:nvSpPr>
        <p:spPr>
          <a:xfrm>
            <a:off x="728345" y="5183575"/>
            <a:ext cx="2224478" cy="1508105"/>
          </a:xfrm>
          <a:prstGeom prst="rect">
            <a:avLst/>
          </a:prstGeom>
          <a:noFill/>
        </p:spPr>
        <p:txBody>
          <a:bodyPr wrap="square" rtlCol="0">
            <a:spAutoFit/>
          </a:bodyPr>
          <a:lstStyle/>
          <a:p>
            <a:pPr algn="just"/>
            <a:r>
              <a:rPr lang="en-US" sz="1150" dirty="0">
                <a:solidFill>
                  <a:schemeClr val="tx1">
                    <a:lumMod val="50000"/>
                    <a:lumOff val="50000"/>
                  </a:schemeClr>
                </a:solidFill>
                <a:latin typeface="Roboto" pitchFamily="2" charset="0"/>
                <a:ea typeface="Roboto" pitchFamily="2" charset="0"/>
                <a:cs typeface="Lato" panose="020F0502020204030203" pitchFamily="34" charset="0"/>
              </a:rPr>
              <a:t>Here you put a little description, Keep it short and to the point. Make it more impactful . Here you put a little description, Keep it short and to the point. Make it more impactful . </a:t>
            </a:r>
          </a:p>
          <a:p>
            <a:pPr algn="just"/>
            <a:endParaRPr lang="en-US" sz="1150" dirty="0">
              <a:solidFill>
                <a:schemeClr val="tx1">
                  <a:lumMod val="50000"/>
                  <a:lumOff val="50000"/>
                </a:schemeClr>
              </a:solidFill>
              <a:latin typeface="Roboto" pitchFamily="2" charset="0"/>
              <a:ea typeface="Roboto" pitchFamily="2" charset="0"/>
              <a:cs typeface="Lato" panose="020F0502020204030203" pitchFamily="34" charset="0"/>
            </a:endParaRPr>
          </a:p>
        </p:txBody>
      </p:sp>
      <p:sp>
        <p:nvSpPr>
          <p:cNvPr id="15" name="Rectangle 14">
            <a:extLst>
              <a:ext uri="{FF2B5EF4-FFF2-40B4-BE49-F238E27FC236}">
                <a16:creationId xmlns:a16="http://schemas.microsoft.com/office/drawing/2014/main" id="{9E3D16BC-A1FE-4D1D-AB75-FD81E39359E5}"/>
              </a:ext>
            </a:extLst>
          </p:cNvPr>
          <p:cNvSpPr/>
          <p:nvPr/>
        </p:nvSpPr>
        <p:spPr>
          <a:xfrm>
            <a:off x="616365" y="4640766"/>
            <a:ext cx="2403536" cy="369332"/>
          </a:xfrm>
          <a:prstGeom prst="rect">
            <a:avLst/>
          </a:prstGeom>
        </p:spPr>
        <p:txBody>
          <a:bodyPr wrap="square">
            <a:spAutoFit/>
          </a:bodyPr>
          <a:lstStyle/>
          <a:p>
            <a:pPr algn="ctr"/>
            <a:r>
              <a:rPr lang="en-US" spc="-150" dirty="0">
                <a:solidFill>
                  <a:srgbClr val="C00000"/>
                </a:solidFill>
                <a:latin typeface="Lato" panose="020F0502020204030203" pitchFamily="34" charset="0"/>
                <a:ea typeface="Roboto" pitchFamily="2" charset="0"/>
                <a:cs typeface="Lato" panose="020F0502020204030203" pitchFamily="34" charset="0"/>
              </a:rPr>
              <a:t>1</a:t>
            </a:r>
            <a:r>
              <a:rPr lang="en-US" spc="-150" baseline="30000" dirty="0">
                <a:solidFill>
                  <a:srgbClr val="C00000"/>
                </a:solidFill>
                <a:latin typeface="Lato" panose="020F0502020204030203" pitchFamily="34" charset="0"/>
                <a:ea typeface="Roboto" pitchFamily="2" charset="0"/>
                <a:cs typeface="Lato" panose="020F0502020204030203" pitchFamily="34" charset="0"/>
              </a:rPr>
              <a:t>ST</a:t>
            </a:r>
            <a:r>
              <a:rPr lang="en-US" spc="-150" dirty="0">
                <a:solidFill>
                  <a:srgbClr val="C00000"/>
                </a:solidFill>
                <a:latin typeface="Lato" panose="020F0502020204030203" pitchFamily="34" charset="0"/>
                <a:ea typeface="Roboto" pitchFamily="2" charset="0"/>
                <a:cs typeface="Lato" panose="020F0502020204030203" pitchFamily="34" charset="0"/>
              </a:rPr>
              <a:t> JANUARY 2014</a:t>
            </a:r>
          </a:p>
        </p:txBody>
      </p:sp>
      <p:sp>
        <p:nvSpPr>
          <p:cNvPr id="16" name="Rectangle 15">
            <a:extLst>
              <a:ext uri="{FF2B5EF4-FFF2-40B4-BE49-F238E27FC236}">
                <a16:creationId xmlns:a16="http://schemas.microsoft.com/office/drawing/2014/main" id="{DA3F7FF1-D539-4822-96F7-AE09E48D1C66}"/>
              </a:ext>
            </a:extLst>
          </p:cNvPr>
          <p:cNvSpPr/>
          <p:nvPr/>
        </p:nvSpPr>
        <p:spPr>
          <a:xfrm>
            <a:off x="3572442" y="4640766"/>
            <a:ext cx="2290353" cy="369332"/>
          </a:xfrm>
          <a:prstGeom prst="rect">
            <a:avLst/>
          </a:prstGeom>
        </p:spPr>
        <p:txBody>
          <a:bodyPr wrap="square">
            <a:spAutoFit/>
          </a:bodyPr>
          <a:lstStyle/>
          <a:p>
            <a:pPr algn="ctr"/>
            <a:r>
              <a:rPr lang="en-US" spc="-150" dirty="0">
                <a:solidFill>
                  <a:srgbClr val="C00000"/>
                </a:solidFill>
                <a:latin typeface="Lato" panose="020F0502020204030203" pitchFamily="34" charset="0"/>
                <a:ea typeface="Roboto" pitchFamily="2" charset="0"/>
                <a:cs typeface="Lato" panose="020F0502020204030203" pitchFamily="34" charset="0"/>
              </a:rPr>
              <a:t> 8</a:t>
            </a:r>
            <a:r>
              <a:rPr lang="en-US" spc="-150" baseline="30000" dirty="0">
                <a:solidFill>
                  <a:srgbClr val="C00000"/>
                </a:solidFill>
                <a:latin typeface="Lato" panose="020F0502020204030203" pitchFamily="34" charset="0"/>
                <a:ea typeface="Roboto" pitchFamily="2" charset="0"/>
                <a:cs typeface="Lato" panose="020F0502020204030203" pitchFamily="34" charset="0"/>
              </a:rPr>
              <a:t>TH</a:t>
            </a:r>
            <a:r>
              <a:rPr lang="en-US" spc="-150" dirty="0">
                <a:solidFill>
                  <a:srgbClr val="C00000"/>
                </a:solidFill>
                <a:latin typeface="Lato" panose="020F0502020204030203" pitchFamily="34" charset="0"/>
                <a:ea typeface="Roboto" pitchFamily="2" charset="0"/>
                <a:cs typeface="Lato" panose="020F0502020204030203" pitchFamily="34" charset="0"/>
              </a:rPr>
              <a:t> AUGUST  2015</a:t>
            </a:r>
          </a:p>
        </p:txBody>
      </p:sp>
      <p:sp>
        <p:nvSpPr>
          <p:cNvPr id="17" name="Rectangle 16">
            <a:extLst>
              <a:ext uri="{FF2B5EF4-FFF2-40B4-BE49-F238E27FC236}">
                <a16:creationId xmlns:a16="http://schemas.microsoft.com/office/drawing/2014/main" id="{F691B50D-754A-43B8-97BD-A9382232F9EE}"/>
              </a:ext>
            </a:extLst>
          </p:cNvPr>
          <p:cNvSpPr/>
          <p:nvPr/>
        </p:nvSpPr>
        <p:spPr>
          <a:xfrm>
            <a:off x="9185097" y="4640766"/>
            <a:ext cx="2172315" cy="369332"/>
          </a:xfrm>
          <a:prstGeom prst="rect">
            <a:avLst/>
          </a:prstGeom>
        </p:spPr>
        <p:txBody>
          <a:bodyPr wrap="square">
            <a:spAutoFit/>
          </a:bodyPr>
          <a:lstStyle/>
          <a:p>
            <a:pPr algn="ctr"/>
            <a:r>
              <a:rPr lang="en-US" spc="-150" dirty="0">
                <a:solidFill>
                  <a:srgbClr val="C00000"/>
                </a:solidFill>
                <a:latin typeface="Lato" panose="020F0502020204030203" pitchFamily="34" charset="0"/>
                <a:ea typeface="Roboto" pitchFamily="2" charset="0"/>
                <a:cs typeface="Lato" panose="020F0502020204030203" pitchFamily="34" charset="0"/>
              </a:rPr>
              <a:t> 21</a:t>
            </a:r>
            <a:r>
              <a:rPr lang="en-US" spc="-150" baseline="30000" dirty="0">
                <a:solidFill>
                  <a:srgbClr val="C00000"/>
                </a:solidFill>
                <a:latin typeface="Lato" panose="020F0502020204030203" pitchFamily="34" charset="0"/>
                <a:ea typeface="Roboto" pitchFamily="2" charset="0"/>
                <a:cs typeface="Lato" panose="020F0502020204030203" pitchFamily="34" charset="0"/>
              </a:rPr>
              <a:t>TH</a:t>
            </a:r>
            <a:r>
              <a:rPr lang="en-US" spc="-150" dirty="0">
                <a:solidFill>
                  <a:srgbClr val="C00000"/>
                </a:solidFill>
                <a:latin typeface="Lato" panose="020F0502020204030203" pitchFamily="34" charset="0"/>
                <a:ea typeface="Roboto" pitchFamily="2" charset="0"/>
                <a:cs typeface="Lato" panose="020F0502020204030203" pitchFamily="34" charset="0"/>
              </a:rPr>
              <a:t> APRIL  2016</a:t>
            </a:r>
          </a:p>
        </p:txBody>
      </p:sp>
      <p:sp>
        <p:nvSpPr>
          <p:cNvPr id="18" name="Rectangle 17">
            <a:extLst>
              <a:ext uri="{FF2B5EF4-FFF2-40B4-BE49-F238E27FC236}">
                <a16:creationId xmlns:a16="http://schemas.microsoft.com/office/drawing/2014/main" id="{08CE1A0E-5511-4932-B2D2-433B3CC849F1}"/>
              </a:ext>
            </a:extLst>
          </p:cNvPr>
          <p:cNvSpPr/>
          <p:nvPr/>
        </p:nvSpPr>
        <p:spPr>
          <a:xfrm>
            <a:off x="6420641" y="4640766"/>
            <a:ext cx="2091873" cy="369332"/>
          </a:xfrm>
          <a:prstGeom prst="rect">
            <a:avLst/>
          </a:prstGeom>
        </p:spPr>
        <p:txBody>
          <a:bodyPr wrap="square">
            <a:spAutoFit/>
          </a:bodyPr>
          <a:lstStyle/>
          <a:p>
            <a:pPr algn="ctr"/>
            <a:r>
              <a:rPr lang="en-US" spc="-150" dirty="0">
                <a:solidFill>
                  <a:srgbClr val="C00000"/>
                </a:solidFill>
                <a:latin typeface="Lato" panose="020F0502020204030203" pitchFamily="34" charset="0"/>
                <a:ea typeface="Roboto" pitchFamily="2" charset="0"/>
                <a:cs typeface="Lato" panose="020F0502020204030203" pitchFamily="34" charset="0"/>
              </a:rPr>
              <a:t> 26</a:t>
            </a:r>
            <a:r>
              <a:rPr lang="en-US" spc="-150" baseline="30000" dirty="0">
                <a:solidFill>
                  <a:srgbClr val="C00000"/>
                </a:solidFill>
                <a:latin typeface="Lato" panose="020F0502020204030203" pitchFamily="34" charset="0"/>
                <a:ea typeface="Roboto" pitchFamily="2" charset="0"/>
                <a:cs typeface="Lato" panose="020F0502020204030203" pitchFamily="34" charset="0"/>
              </a:rPr>
              <a:t>TH</a:t>
            </a:r>
            <a:r>
              <a:rPr lang="en-US" spc="-150" dirty="0">
                <a:solidFill>
                  <a:srgbClr val="C00000"/>
                </a:solidFill>
                <a:latin typeface="Lato" panose="020F0502020204030203" pitchFamily="34" charset="0"/>
                <a:ea typeface="Roboto" pitchFamily="2" charset="0"/>
                <a:cs typeface="Lato" panose="020F0502020204030203" pitchFamily="34" charset="0"/>
              </a:rPr>
              <a:t> JUNE  2017</a:t>
            </a:r>
          </a:p>
        </p:txBody>
      </p:sp>
      <p:grpSp>
        <p:nvGrpSpPr>
          <p:cNvPr id="19" name="Group 18">
            <a:extLst>
              <a:ext uri="{FF2B5EF4-FFF2-40B4-BE49-F238E27FC236}">
                <a16:creationId xmlns:a16="http://schemas.microsoft.com/office/drawing/2014/main" id="{16403E19-B48E-4FF6-AD24-3A036282FFCD}"/>
              </a:ext>
            </a:extLst>
          </p:cNvPr>
          <p:cNvGrpSpPr/>
          <p:nvPr/>
        </p:nvGrpSpPr>
        <p:grpSpPr>
          <a:xfrm>
            <a:off x="4084216" y="2847276"/>
            <a:ext cx="1221217" cy="1245641"/>
            <a:chOff x="7570030" y="640979"/>
            <a:chExt cx="1608946" cy="1641125"/>
          </a:xfrm>
          <a:effectLst>
            <a:outerShdw blurRad="50800" dist="38100" dir="16200000" sx="102000" sy="102000" rotWithShape="0">
              <a:prstClr val="black">
                <a:alpha val="25000"/>
              </a:prstClr>
            </a:outerShdw>
          </a:effectLst>
        </p:grpSpPr>
        <p:sp>
          <p:nvSpPr>
            <p:cNvPr id="20" name="Oval 19">
              <a:extLst>
                <a:ext uri="{FF2B5EF4-FFF2-40B4-BE49-F238E27FC236}">
                  <a16:creationId xmlns:a16="http://schemas.microsoft.com/office/drawing/2014/main" id="{54C2C042-EAFA-4261-B9F1-773401511A2B}"/>
                </a:ext>
              </a:extLst>
            </p:cNvPr>
            <p:cNvSpPr/>
            <p:nvPr/>
          </p:nvSpPr>
          <p:spPr>
            <a:xfrm>
              <a:off x="7570030" y="640979"/>
              <a:ext cx="1608946" cy="1641125"/>
            </a:xfrm>
            <a:prstGeom prst="ellipse">
              <a:avLst/>
            </a:prstGeom>
            <a:solidFill>
              <a:schemeClr val="bg1"/>
            </a:solidFill>
            <a:ln>
              <a:noFill/>
            </a:ln>
            <a:effectLst>
              <a:outerShdw blurRad="1905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Oval 20">
              <a:extLst>
                <a:ext uri="{FF2B5EF4-FFF2-40B4-BE49-F238E27FC236}">
                  <a16:creationId xmlns:a16="http://schemas.microsoft.com/office/drawing/2014/main" id="{42139559-67ED-4ED4-AFFF-7DDDAF663B0F}"/>
                </a:ext>
              </a:extLst>
            </p:cNvPr>
            <p:cNvSpPr/>
            <p:nvPr/>
          </p:nvSpPr>
          <p:spPr>
            <a:xfrm>
              <a:off x="7624995" y="694753"/>
              <a:ext cx="1499017" cy="1528997"/>
            </a:xfrm>
            <a:prstGeom prst="ellipse">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grpSp>
        <p:nvGrpSpPr>
          <p:cNvPr id="22" name="Group 21">
            <a:extLst>
              <a:ext uri="{FF2B5EF4-FFF2-40B4-BE49-F238E27FC236}">
                <a16:creationId xmlns:a16="http://schemas.microsoft.com/office/drawing/2014/main" id="{BCD97E52-F613-4C57-9103-71531901755A}"/>
              </a:ext>
            </a:extLst>
          </p:cNvPr>
          <p:cNvGrpSpPr/>
          <p:nvPr/>
        </p:nvGrpSpPr>
        <p:grpSpPr>
          <a:xfrm>
            <a:off x="6881089" y="2765994"/>
            <a:ext cx="1221217" cy="1245641"/>
            <a:chOff x="7570030" y="640979"/>
            <a:chExt cx="1608946" cy="1641125"/>
          </a:xfrm>
          <a:effectLst>
            <a:outerShdw blurRad="50800" dist="38100" dir="16200000" sx="102000" sy="102000" rotWithShape="0">
              <a:prstClr val="black">
                <a:alpha val="25000"/>
              </a:prstClr>
            </a:outerShdw>
          </a:effectLst>
        </p:grpSpPr>
        <p:sp>
          <p:nvSpPr>
            <p:cNvPr id="23" name="Oval 22">
              <a:extLst>
                <a:ext uri="{FF2B5EF4-FFF2-40B4-BE49-F238E27FC236}">
                  <a16:creationId xmlns:a16="http://schemas.microsoft.com/office/drawing/2014/main" id="{30122D1A-7865-404A-A7D0-A9681544939C}"/>
                </a:ext>
              </a:extLst>
            </p:cNvPr>
            <p:cNvSpPr/>
            <p:nvPr/>
          </p:nvSpPr>
          <p:spPr>
            <a:xfrm>
              <a:off x="7570030" y="640979"/>
              <a:ext cx="1608946" cy="1641125"/>
            </a:xfrm>
            <a:prstGeom prst="ellipse">
              <a:avLst/>
            </a:prstGeom>
            <a:solidFill>
              <a:schemeClr val="bg1"/>
            </a:solidFill>
            <a:ln>
              <a:noFill/>
            </a:ln>
            <a:effectLst>
              <a:outerShdw blurRad="1905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Oval 23">
              <a:extLst>
                <a:ext uri="{FF2B5EF4-FFF2-40B4-BE49-F238E27FC236}">
                  <a16:creationId xmlns:a16="http://schemas.microsoft.com/office/drawing/2014/main" id="{AE811C50-17AE-46CF-9D9A-66BCC26930FE}"/>
                </a:ext>
              </a:extLst>
            </p:cNvPr>
            <p:cNvSpPr/>
            <p:nvPr/>
          </p:nvSpPr>
          <p:spPr>
            <a:xfrm>
              <a:off x="7624995" y="702470"/>
              <a:ext cx="1499017" cy="1528997"/>
            </a:xfrm>
            <a:prstGeom prst="ellipse">
              <a:avLst/>
            </a:prstGeom>
            <a:solidFill>
              <a:schemeClr val="accent5">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grpSp>
        <p:nvGrpSpPr>
          <p:cNvPr id="25" name="Group 24">
            <a:extLst>
              <a:ext uri="{FF2B5EF4-FFF2-40B4-BE49-F238E27FC236}">
                <a16:creationId xmlns:a16="http://schemas.microsoft.com/office/drawing/2014/main" id="{109C876F-23B5-4B86-8A4E-F0CB1F1163E2}"/>
              </a:ext>
            </a:extLst>
          </p:cNvPr>
          <p:cNvGrpSpPr/>
          <p:nvPr/>
        </p:nvGrpSpPr>
        <p:grpSpPr>
          <a:xfrm>
            <a:off x="9677963" y="2811544"/>
            <a:ext cx="1221217" cy="1245641"/>
            <a:chOff x="7570030" y="640979"/>
            <a:chExt cx="1608946" cy="1641125"/>
          </a:xfrm>
          <a:effectLst>
            <a:outerShdw blurRad="50800" dist="38100" dir="16200000" sx="102000" sy="102000" rotWithShape="0">
              <a:prstClr val="black">
                <a:alpha val="25000"/>
              </a:prstClr>
            </a:outerShdw>
          </a:effectLst>
        </p:grpSpPr>
        <p:sp>
          <p:nvSpPr>
            <p:cNvPr id="26" name="Oval 25">
              <a:extLst>
                <a:ext uri="{FF2B5EF4-FFF2-40B4-BE49-F238E27FC236}">
                  <a16:creationId xmlns:a16="http://schemas.microsoft.com/office/drawing/2014/main" id="{71367CD7-D5E6-4424-805E-A654707A0189}"/>
                </a:ext>
              </a:extLst>
            </p:cNvPr>
            <p:cNvSpPr/>
            <p:nvPr/>
          </p:nvSpPr>
          <p:spPr>
            <a:xfrm>
              <a:off x="7570030" y="640979"/>
              <a:ext cx="1608946" cy="1641125"/>
            </a:xfrm>
            <a:prstGeom prst="ellipse">
              <a:avLst/>
            </a:prstGeom>
            <a:solidFill>
              <a:schemeClr val="bg1"/>
            </a:solidFill>
            <a:ln>
              <a:noFill/>
            </a:ln>
            <a:effectLst>
              <a:outerShdw blurRad="1905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Oval 26">
              <a:extLst>
                <a:ext uri="{FF2B5EF4-FFF2-40B4-BE49-F238E27FC236}">
                  <a16:creationId xmlns:a16="http://schemas.microsoft.com/office/drawing/2014/main" id="{A4A9A339-1613-4345-A974-B1A47B83E725}"/>
                </a:ext>
              </a:extLst>
            </p:cNvPr>
            <p:cNvSpPr/>
            <p:nvPr/>
          </p:nvSpPr>
          <p:spPr>
            <a:xfrm>
              <a:off x="7624995" y="694753"/>
              <a:ext cx="1499017" cy="1528997"/>
            </a:xfrm>
            <a:prstGeom prst="ellipse">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sp>
        <p:nvSpPr>
          <p:cNvPr id="28" name="TextBox 27">
            <a:extLst>
              <a:ext uri="{FF2B5EF4-FFF2-40B4-BE49-F238E27FC236}">
                <a16:creationId xmlns:a16="http://schemas.microsoft.com/office/drawing/2014/main" id="{F6B3E579-AC66-4F94-8868-C29943FE67C9}"/>
              </a:ext>
            </a:extLst>
          </p:cNvPr>
          <p:cNvSpPr txBox="1"/>
          <p:nvPr/>
        </p:nvSpPr>
        <p:spPr>
          <a:xfrm>
            <a:off x="3589089" y="5225456"/>
            <a:ext cx="2224478" cy="1508105"/>
          </a:xfrm>
          <a:prstGeom prst="rect">
            <a:avLst/>
          </a:prstGeom>
          <a:noFill/>
        </p:spPr>
        <p:txBody>
          <a:bodyPr wrap="square" rtlCol="0">
            <a:spAutoFit/>
          </a:bodyPr>
          <a:lstStyle/>
          <a:p>
            <a:pPr algn="just"/>
            <a:r>
              <a:rPr lang="en-US" sz="1150" dirty="0">
                <a:solidFill>
                  <a:schemeClr val="tx1">
                    <a:lumMod val="50000"/>
                    <a:lumOff val="50000"/>
                  </a:schemeClr>
                </a:solidFill>
                <a:latin typeface="Roboto" pitchFamily="2" charset="0"/>
                <a:ea typeface="Roboto" pitchFamily="2" charset="0"/>
                <a:cs typeface="Lato" panose="020F0502020204030203" pitchFamily="34" charset="0"/>
              </a:rPr>
              <a:t>Here you put a little description, Keep it short and to the point. Make it more impactful . Here you put a little description, Keep it short and to the point. Make it more impactful . </a:t>
            </a:r>
          </a:p>
          <a:p>
            <a:pPr algn="just"/>
            <a:endParaRPr lang="en-US" sz="1150" dirty="0">
              <a:solidFill>
                <a:schemeClr val="tx1">
                  <a:lumMod val="50000"/>
                  <a:lumOff val="50000"/>
                </a:schemeClr>
              </a:solidFill>
              <a:latin typeface="Roboto" pitchFamily="2" charset="0"/>
              <a:ea typeface="Roboto" pitchFamily="2" charset="0"/>
              <a:cs typeface="Lato" panose="020F0502020204030203" pitchFamily="34" charset="0"/>
            </a:endParaRPr>
          </a:p>
        </p:txBody>
      </p:sp>
      <p:sp>
        <p:nvSpPr>
          <p:cNvPr id="29" name="TextBox 28">
            <a:extLst>
              <a:ext uri="{FF2B5EF4-FFF2-40B4-BE49-F238E27FC236}">
                <a16:creationId xmlns:a16="http://schemas.microsoft.com/office/drawing/2014/main" id="{2904E4DD-FF02-492F-BAA0-0C9B944E4CD6}"/>
              </a:ext>
            </a:extLst>
          </p:cNvPr>
          <p:cNvSpPr txBox="1"/>
          <p:nvPr/>
        </p:nvSpPr>
        <p:spPr>
          <a:xfrm>
            <a:off x="6391445" y="5225456"/>
            <a:ext cx="2224478" cy="1508105"/>
          </a:xfrm>
          <a:prstGeom prst="rect">
            <a:avLst/>
          </a:prstGeom>
          <a:noFill/>
        </p:spPr>
        <p:txBody>
          <a:bodyPr wrap="square" rtlCol="0">
            <a:spAutoFit/>
          </a:bodyPr>
          <a:lstStyle/>
          <a:p>
            <a:pPr algn="just"/>
            <a:r>
              <a:rPr lang="en-US" sz="1150" dirty="0">
                <a:solidFill>
                  <a:schemeClr val="tx1">
                    <a:lumMod val="50000"/>
                    <a:lumOff val="50000"/>
                  </a:schemeClr>
                </a:solidFill>
                <a:latin typeface="Roboto" pitchFamily="2" charset="0"/>
                <a:ea typeface="Roboto" pitchFamily="2" charset="0"/>
                <a:cs typeface="Lato" panose="020F0502020204030203" pitchFamily="34" charset="0"/>
              </a:rPr>
              <a:t>Here you put a little description, Keep it short and to the point. Make it more impactful . Here you put a little description, Keep it short and to the point. Make it more impactful . </a:t>
            </a:r>
          </a:p>
          <a:p>
            <a:pPr algn="just"/>
            <a:endParaRPr lang="en-US" sz="1150" dirty="0">
              <a:solidFill>
                <a:schemeClr val="tx1">
                  <a:lumMod val="50000"/>
                  <a:lumOff val="50000"/>
                </a:schemeClr>
              </a:solidFill>
              <a:latin typeface="Roboto" pitchFamily="2" charset="0"/>
              <a:ea typeface="Roboto" pitchFamily="2" charset="0"/>
              <a:cs typeface="Lato" panose="020F0502020204030203" pitchFamily="34" charset="0"/>
            </a:endParaRPr>
          </a:p>
        </p:txBody>
      </p:sp>
      <p:sp>
        <p:nvSpPr>
          <p:cNvPr id="30" name="TextBox 29">
            <a:extLst>
              <a:ext uri="{FF2B5EF4-FFF2-40B4-BE49-F238E27FC236}">
                <a16:creationId xmlns:a16="http://schemas.microsoft.com/office/drawing/2014/main" id="{C4B4DACF-360F-4341-808C-9ED4E0593C38}"/>
              </a:ext>
            </a:extLst>
          </p:cNvPr>
          <p:cNvSpPr txBox="1"/>
          <p:nvPr/>
        </p:nvSpPr>
        <p:spPr>
          <a:xfrm>
            <a:off x="9252187" y="5183575"/>
            <a:ext cx="2224478" cy="1508105"/>
          </a:xfrm>
          <a:prstGeom prst="rect">
            <a:avLst/>
          </a:prstGeom>
          <a:noFill/>
        </p:spPr>
        <p:txBody>
          <a:bodyPr wrap="square" rtlCol="0">
            <a:spAutoFit/>
          </a:bodyPr>
          <a:lstStyle/>
          <a:p>
            <a:pPr algn="just"/>
            <a:r>
              <a:rPr lang="en-US" sz="1150" dirty="0">
                <a:solidFill>
                  <a:schemeClr val="tx1">
                    <a:lumMod val="50000"/>
                    <a:lumOff val="50000"/>
                  </a:schemeClr>
                </a:solidFill>
                <a:latin typeface="Roboto" pitchFamily="2" charset="0"/>
                <a:ea typeface="Roboto" pitchFamily="2" charset="0"/>
                <a:cs typeface="Lato" panose="020F0502020204030203" pitchFamily="34" charset="0"/>
              </a:rPr>
              <a:t>Here you put a little description, Keep it short and to the point. Make it more impactful . Here you put a little description, Keep it short and to the point. Make it more impactful . </a:t>
            </a:r>
          </a:p>
          <a:p>
            <a:pPr algn="just"/>
            <a:endParaRPr lang="en-US" sz="1150" dirty="0">
              <a:solidFill>
                <a:schemeClr val="tx1">
                  <a:lumMod val="50000"/>
                  <a:lumOff val="50000"/>
                </a:schemeClr>
              </a:solidFill>
              <a:latin typeface="Roboto" pitchFamily="2" charset="0"/>
              <a:ea typeface="Roboto" pitchFamily="2" charset="0"/>
              <a:cs typeface="Lato" panose="020F0502020204030203" pitchFamily="34" charset="0"/>
            </a:endParaRPr>
          </a:p>
        </p:txBody>
      </p:sp>
      <p:sp>
        <p:nvSpPr>
          <p:cNvPr id="31" name="Shape 440">
            <a:extLst>
              <a:ext uri="{FF2B5EF4-FFF2-40B4-BE49-F238E27FC236}">
                <a16:creationId xmlns:a16="http://schemas.microsoft.com/office/drawing/2014/main" id="{0B06F6CB-128A-4A16-B876-2B2F2BE26CFE}"/>
              </a:ext>
            </a:extLst>
          </p:cNvPr>
          <p:cNvSpPr/>
          <p:nvPr/>
        </p:nvSpPr>
        <p:spPr>
          <a:xfrm>
            <a:off x="1664619" y="3213276"/>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32" name="Shape 453">
            <a:extLst>
              <a:ext uri="{FF2B5EF4-FFF2-40B4-BE49-F238E27FC236}">
                <a16:creationId xmlns:a16="http://schemas.microsoft.com/office/drawing/2014/main" id="{391D7FA8-9B9B-4C74-A340-E0897BDBE74A}"/>
              </a:ext>
            </a:extLst>
          </p:cNvPr>
          <p:cNvGrpSpPr/>
          <p:nvPr/>
        </p:nvGrpSpPr>
        <p:grpSpPr>
          <a:xfrm>
            <a:off x="7265002" y="3156854"/>
            <a:ext cx="457203" cy="487148"/>
            <a:chOff x="5970800" y="1619250"/>
            <a:chExt cx="428650" cy="456725"/>
          </a:xfrm>
          <a:solidFill>
            <a:schemeClr val="bg1"/>
          </a:solidFill>
        </p:grpSpPr>
        <p:sp>
          <p:nvSpPr>
            <p:cNvPr id="33" name="Shape 454">
              <a:extLst>
                <a:ext uri="{FF2B5EF4-FFF2-40B4-BE49-F238E27FC236}">
                  <a16:creationId xmlns:a16="http://schemas.microsoft.com/office/drawing/2014/main" id="{916C2EB4-764F-4E17-864D-FAD80496EC22}"/>
                </a:ext>
              </a:extLst>
            </p:cNvPr>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455">
              <a:extLst>
                <a:ext uri="{FF2B5EF4-FFF2-40B4-BE49-F238E27FC236}">
                  <a16:creationId xmlns:a16="http://schemas.microsoft.com/office/drawing/2014/main" id="{71EF5C5E-8EE3-439A-A2BA-B87B87E7F3D5}"/>
                </a:ext>
              </a:extLst>
            </p:cNvPr>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456">
              <a:extLst>
                <a:ext uri="{FF2B5EF4-FFF2-40B4-BE49-F238E27FC236}">
                  <a16:creationId xmlns:a16="http://schemas.microsoft.com/office/drawing/2014/main" id="{39CD0B86-C303-4AE0-AE00-6B10CDA38A39}"/>
                </a:ext>
              </a:extLst>
            </p:cNvPr>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457">
              <a:extLst>
                <a:ext uri="{FF2B5EF4-FFF2-40B4-BE49-F238E27FC236}">
                  <a16:creationId xmlns:a16="http://schemas.microsoft.com/office/drawing/2014/main" id="{1DBFFE14-AAB1-4AB9-B690-9CC90F2F115D}"/>
                </a:ext>
              </a:extLst>
            </p:cNvPr>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458">
              <a:extLst>
                <a:ext uri="{FF2B5EF4-FFF2-40B4-BE49-F238E27FC236}">
                  <a16:creationId xmlns:a16="http://schemas.microsoft.com/office/drawing/2014/main" id="{C751DB30-0B60-41D9-A5D4-50E7131BB2DA}"/>
                </a:ext>
              </a:extLst>
            </p:cNvPr>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38" name="Shape 503">
            <a:extLst>
              <a:ext uri="{FF2B5EF4-FFF2-40B4-BE49-F238E27FC236}">
                <a16:creationId xmlns:a16="http://schemas.microsoft.com/office/drawing/2014/main" id="{E3B0EB01-EF84-43E6-B5AE-3B44709FEF33}"/>
              </a:ext>
            </a:extLst>
          </p:cNvPr>
          <p:cNvSpPr/>
          <p:nvPr/>
        </p:nvSpPr>
        <p:spPr>
          <a:xfrm>
            <a:off x="4483969" y="3226853"/>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39" name="Shape 528">
            <a:extLst>
              <a:ext uri="{FF2B5EF4-FFF2-40B4-BE49-F238E27FC236}">
                <a16:creationId xmlns:a16="http://schemas.microsoft.com/office/drawing/2014/main" id="{10EBCED8-F1F9-43E8-BE90-85969F56AA1C}"/>
              </a:ext>
            </a:extLst>
          </p:cNvPr>
          <p:cNvGrpSpPr/>
          <p:nvPr/>
        </p:nvGrpSpPr>
        <p:grpSpPr>
          <a:xfrm>
            <a:off x="10081460" y="3185102"/>
            <a:ext cx="414219" cy="432458"/>
            <a:chOff x="3294650" y="3652450"/>
            <a:chExt cx="388350" cy="405450"/>
          </a:xfrm>
          <a:solidFill>
            <a:schemeClr val="bg1"/>
          </a:solidFill>
        </p:grpSpPr>
        <p:sp>
          <p:nvSpPr>
            <p:cNvPr id="40" name="Shape 529">
              <a:extLst>
                <a:ext uri="{FF2B5EF4-FFF2-40B4-BE49-F238E27FC236}">
                  <a16:creationId xmlns:a16="http://schemas.microsoft.com/office/drawing/2014/main" id="{D12B9D2E-8EAD-4B66-A15C-B6770330589B}"/>
                </a:ext>
              </a:extLst>
            </p:cNvPr>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530">
              <a:extLst>
                <a:ext uri="{FF2B5EF4-FFF2-40B4-BE49-F238E27FC236}">
                  <a16:creationId xmlns:a16="http://schemas.microsoft.com/office/drawing/2014/main" id="{8428CFC3-21FF-41A5-B710-119AF15A7EB9}"/>
                </a:ext>
              </a:extLst>
            </p:cNvPr>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531">
              <a:extLst>
                <a:ext uri="{FF2B5EF4-FFF2-40B4-BE49-F238E27FC236}">
                  <a16:creationId xmlns:a16="http://schemas.microsoft.com/office/drawing/2014/main" id="{7CAD7A3F-C61A-46FE-BD75-63665B662CA1}"/>
                </a:ext>
              </a:extLst>
            </p:cNvPr>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1752238917"/>
      </p:ext>
    </p:extLst>
  </p:cSld>
  <p:clrMapOvr>
    <a:masterClrMapping/>
  </p:clrMapOvr>
  <p:timing>
    <p:tnLst>
      <p:par>
        <p:cTn id="1" dur="indefinite" restart="never" nodeType="tmRoot"/>
      </p:par>
    </p:tnLst>
  </p:timing>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0" name="Rectangle 9">
            <a:extLst>
              <a:ext uri="{FF2B5EF4-FFF2-40B4-BE49-F238E27FC236}">
                <a16:creationId xmlns:a16="http://schemas.microsoft.com/office/drawing/2014/main" id="{74CC3933-AACF-4E53-9A58-940BF99AA918}"/>
              </a:ext>
            </a:extLst>
          </p:cNvPr>
          <p:cNvSpPr/>
          <p:nvPr/>
        </p:nvSpPr>
        <p:spPr>
          <a:xfrm>
            <a:off x="0" y="2108826"/>
            <a:ext cx="7928439" cy="2829621"/>
          </a:xfrm>
          <a:prstGeom prst="rect">
            <a:avLst/>
          </a:prstGeom>
          <a:gradFill flip="none" rotWithShape="1">
            <a:gsLst>
              <a:gs pos="100000">
                <a:schemeClr val="tx2">
                  <a:lumMod val="75000"/>
                  <a:lumOff val="25000"/>
                  <a:shade val="30000"/>
                  <a:satMod val="115000"/>
                  <a:alpha val="67000"/>
                </a:schemeClr>
              </a:gs>
              <a:gs pos="52000">
                <a:schemeClr val="accent2">
                  <a:lumMod val="75000"/>
                  <a:alpha val="76000"/>
                </a:schemeClr>
              </a:gs>
              <a:gs pos="0">
                <a:schemeClr val="accent6">
                  <a:lumMod val="40000"/>
                  <a:lumOff val="60000"/>
                  <a:alpha val="65000"/>
                </a:schemeClr>
              </a:gs>
            </a:gsLst>
            <a:path path="circle">
              <a:fillToRect l="100000" t="100000"/>
            </a:path>
            <a:tileRect r="-100000" b="-100000"/>
          </a:gradFill>
          <a:ln>
            <a:noFill/>
          </a:ln>
          <a:effectLst>
            <a:outerShdw blurRad="127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Shape 395">
            <a:extLst>
              <a:ext uri="{FF2B5EF4-FFF2-40B4-BE49-F238E27FC236}">
                <a16:creationId xmlns:a16="http://schemas.microsoft.com/office/drawing/2014/main" id="{35875260-990C-469A-B006-D5E3781B707F}"/>
              </a:ext>
            </a:extLst>
          </p:cNvPr>
          <p:cNvSpPr txBox="1">
            <a:spLocks/>
          </p:cNvSpPr>
          <p:nvPr/>
        </p:nvSpPr>
        <p:spPr>
          <a:xfrm>
            <a:off x="892712" y="1565070"/>
            <a:ext cx="4726857" cy="652015"/>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Font typeface="Arial" panose="020B0604020202020204" pitchFamily="34" charset="0"/>
              <a:buNone/>
            </a:pPr>
            <a:r>
              <a:rPr lang="en-US" sz="3200" dirty="0">
                <a:solidFill>
                  <a:srgbClr val="C00000"/>
                </a:solidFill>
                <a:latin typeface="+mj-lt"/>
                <a:ea typeface="Muli"/>
                <a:cs typeface="Muli"/>
                <a:sym typeface="Muli"/>
              </a:rPr>
              <a:t>	</a:t>
            </a:r>
            <a:r>
              <a:rPr lang="en-US" sz="3200" b="1" dirty="0">
                <a:solidFill>
                  <a:srgbClr val="C00000"/>
                </a:solidFill>
                <a:latin typeface="+mj-lt"/>
                <a:ea typeface="Muli"/>
                <a:cs typeface="Muli"/>
                <a:sym typeface="Muli"/>
              </a:rPr>
              <a:t>ANDROID</a:t>
            </a:r>
            <a:r>
              <a:rPr lang="en-US" sz="3200" dirty="0">
                <a:solidFill>
                  <a:srgbClr val="C00000"/>
                </a:solidFill>
                <a:latin typeface="+mj-lt"/>
                <a:ea typeface="Muli"/>
                <a:cs typeface="Muli"/>
                <a:sym typeface="Muli"/>
              </a:rPr>
              <a:t> MOCKUP</a:t>
            </a:r>
            <a:endParaRPr lang="en-US" sz="3200" dirty="0">
              <a:solidFill>
                <a:srgbClr val="C00000"/>
              </a:solidFill>
              <a:ea typeface="Muli"/>
              <a:cs typeface="Muli"/>
              <a:sym typeface="Muli"/>
            </a:endParaRPr>
          </a:p>
          <a:p>
            <a:pPr>
              <a:spcBef>
                <a:spcPts val="0"/>
              </a:spcBef>
              <a:buNone/>
            </a:pPr>
            <a:endParaRPr lang="en-US" sz="3200" dirty="0">
              <a:solidFill>
                <a:srgbClr val="E6442F"/>
              </a:solidFill>
              <a:ea typeface="Muli"/>
              <a:cs typeface="Muli"/>
              <a:sym typeface="Muli"/>
            </a:endParaRPr>
          </a:p>
          <a:p>
            <a:pPr>
              <a:spcBef>
                <a:spcPts val="0"/>
              </a:spcBef>
              <a:buFont typeface="Arial" panose="020B0604020202020204" pitchFamily="34" charset="0"/>
              <a:buNone/>
            </a:pPr>
            <a:endParaRPr lang="en-US" sz="3200" dirty="0">
              <a:solidFill>
                <a:srgbClr val="E6442F"/>
              </a:solidFill>
              <a:ea typeface="Muli"/>
              <a:cs typeface="Muli"/>
              <a:sym typeface="Muli"/>
            </a:endParaRPr>
          </a:p>
        </p:txBody>
      </p:sp>
      <p:sp>
        <p:nvSpPr>
          <p:cNvPr id="3" name="Rectangle 2">
            <a:extLst>
              <a:ext uri="{FF2B5EF4-FFF2-40B4-BE49-F238E27FC236}">
                <a16:creationId xmlns:a16="http://schemas.microsoft.com/office/drawing/2014/main" id="{4F5CFBF3-72C5-40CE-9432-CF50D6BB8DBE}"/>
              </a:ext>
            </a:extLst>
          </p:cNvPr>
          <p:cNvSpPr/>
          <p:nvPr/>
        </p:nvSpPr>
        <p:spPr>
          <a:xfrm>
            <a:off x="1431550" y="2466845"/>
            <a:ext cx="5197667" cy="954107"/>
          </a:xfrm>
          <a:prstGeom prst="rect">
            <a:avLst/>
          </a:prstGeom>
        </p:spPr>
        <p:txBody>
          <a:bodyPr wrap="square">
            <a:spAutoFit/>
          </a:bodyPr>
          <a:lstStyle/>
          <a:p>
            <a:pPr algn="just">
              <a:spcBef>
                <a:spcPts val="0"/>
              </a:spcBef>
              <a:buNone/>
            </a:pPr>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4" name="Rectangle 3">
            <a:extLst>
              <a:ext uri="{FF2B5EF4-FFF2-40B4-BE49-F238E27FC236}">
                <a16:creationId xmlns:a16="http://schemas.microsoft.com/office/drawing/2014/main" id="{1DDC5F54-CE09-4AC2-BE7A-D27E5CA4C598}"/>
              </a:ext>
            </a:extLst>
          </p:cNvPr>
          <p:cNvSpPr/>
          <p:nvPr/>
        </p:nvSpPr>
        <p:spPr>
          <a:xfrm>
            <a:off x="1431551" y="3613253"/>
            <a:ext cx="5246970" cy="954107"/>
          </a:xfrm>
          <a:prstGeom prst="rect">
            <a:avLst/>
          </a:prstGeom>
        </p:spPr>
        <p:txBody>
          <a:bodyPr wrap="square">
            <a:spAutoFit/>
          </a:bodyPr>
          <a:lstStyle/>
          <a:p>
            <a:pPr algn="just"/>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5" name="Shape 496">
            <a:extLst>
              <a:ext uri="{FF2B5EF4-FFF2-40B4-BE49-F238E27FC236}">
                <a16:creationId xmlns:a16="http://schemas.microsoft.com/office/drawing/2014/main" id="{B9E71DF7-F831-450A-A814-3E4DEA343934}"/>
              </a:ext>
            </a:extLst>
          </p:cNvPr>
          <p:cNvSpPr/>
          <p:nvPr/>
        </p:nvSpPr>
        <p:spPr>
          <a:xfrm>
            <a:off x="892712" y="2631195"/>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a:effectLst>
            <a:outerShdw blurRad="50800" dist="38100" dir="10800000" algn="r"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496">
            <a:extLst>
              <a:ext uri="{FF2B5EF4-FFF2-40B4-BE49-F238E27FC236}">
                <a16:creationId xmlns:a16="http://schemas.microsoft.com/office/drawing/2014/main" id="{6C5F4B9C-4967-4B5B-A9C0-0D95DF29BC1B}"/>
              </a:ext>
            </a:extLst>
          </p:cNvPr>
          <p:cNvSpPr/>
          <p:nvPr/>
        </p:nvSpPr>
        <p:spPr>
          <a:xfrm>
            <a:off x="892712" y="3802056"/>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a:effectLst>
            <a:outerShdw blurRad="50800" dist="38100" dir="10800000" algn="r"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pic>
        <p:nvPicPr>
          <p:cNvPr id="11" name="Picture 10"/>
          <p:cNvPicPr>
            <a:picLocks noChangeAspect="1"/>
          </p:cNvPicPr>
          <p:nvPr/>
        </p:nvPicPr>
        <p:blipFill rotWithShape="1">
          <a:blip r:embed="rId2" cstate="screen">
            <a:grayscl/>
            <a:extLst>
              <a:ext uri="{28A0092B-C50C-407E-A947-70E740481C1C}">
                <a14:useLocalDpi xmlns:a14="http://schemas.microsoft.com/office/drawing/2010/main"/>
              </a:ext>
            </a:extLst>
          </a:blip>
          <a:srcRect/>
          <a:stretch/>
        </p:blipFill>
        <p:spPr>
          <a:xfrm>
            <a:off x="7672017" y="1409935"/>
            <a:ext cx="2308870" cy="3977868"/>
          </a:xfrm>
          <a:prstGeom prst="rect">
            <a:avLst/>
          </a:pr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6000"/>
              </a:prstClr>
            </a:outerShdw>
          </a:effectLst>
        </p:spPr>
      </p:pic>
      <p:sp>
        <p:nvSpPr>
          <p:cNvPr id="12" name="Shape 394">
            <a:extLst>
              <a:ext uri="{FF2B5EF4-FFF2-40B4-BE49-F238E27FC236}">
                <a16:creationId xmlns:a16="http://schemas.microsoft.com/office/drawing/2014/main" id="{03D3B36F-C915-4569-B539-CCC4CA4E4B8D}"/>
              </a:ext>
            </a:extLst>
          </p:cNvPr>
          <p:cNvSpPr/>
          <p:nvPr/>
        </p:nvSpPr>
        <p:spPr>
          <a:xfrm>
            <a:off x="7611923" y="1086576"/>
            <a:ext cx="2429059" cy="4874119"/>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effectLst>
        </p:spPr>
        <p:txBody>
          <a:bodyPr lIns="91425" tIns="91425" rIns="91425" bIns="91425" anchor="ctr" anchorCtr="0">
            <a:noAutofit/>
          </a:bodyPr>
          <a:lstStyle/>
          <a:p>
            <a:endParaRPr/>
          </a:p>
        </p:txBody>
      </p:sp>
    </p:spTree>
    <p:extLst>
      <p:ext uri="{BB962C8B-B14F-4D97-AF65-F5344CB8AC3E}">
        <p14:creationId xmlns:p14="http://schemas.microsoft.com/office/powerpoint/2010/main" val="3703552362"/>
      </p:ext>
    </p:extLst>
  </p:cSld>
  <p:clrMapOvr>
    <a:masterClrMapping/>
  </p:clrMapOvr>
  <p:timing>
    <p:tnLst>
      <p:par>
        <p:cTn id="1" dur="indefinite" restart="never" nodeType="tmRoot"/>
      </p:par>
    </p:tnLst>
  </p:timing>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 name="Rectangle 7">
            <a:extLst>
              <a:ext uri="{FF2B5EF4-FFF2-40B4-BE49-F238E27FC236}">
                <a16:creationId xmlns:a16="http://schemas.microsoft.com/office/drawing/2014/main" id="{97C47CA2-47A4-4C68-83C1-9C4A0B6CD4B3}"/>
              </a:ext>
            </a:extLst>
          </p:cNvPr>
          <p:cNvSpPr/>
          <p:nvPr/>
        </p:nvSpPr>
        <p:spPr>
          <a:xfrm>
            <a:off x="5656726" y="1429415"/>
            <a:ext cx="4264165" cy="584775"/>
          </a:xfrm>
          <a:prstGeom prst="rect">
            <a:avLst/>
          </a:prstGeom>
        </p:spPr>
        <p:txBody>
          <a:bodyPr wrap="square">
            <a:spAutoFit/>
          </a:bodyPr>
          <a:lstStyle/>
          <a:p>
            <a:pPr>
              <a:spcBef>
                <a:spcPts val="0"/>
              </a:spcBef>
              <a:buFont typeface="Arial" panose="020B0604020202020204" pitchFamily="34" charset="0"/>
              <a:buNone/>
            </a:pPr>
            <a:r>
              <a:rPr lang="en-US" sz="3200" b="1" dirty="0">
                <a:solidFill>
                  <a:srgbClr val="C00000"/>
                </a:solidFill>
                <a:latin typeface="+mj-lt"/>
                <a:ea typeface="Muli"/>
                <a:cs typeface="Muli"/>
                <a:sym typeface="Muli"/>
              </a:rPr>
              <a:t>iPhone</a:t>
            </a:r>
            <a:r>
              <a:rPr lang="en-US" sz="3200" dirty="0">
                <a:solidFill>
                  <a:srgbClr val="C00000"/>
                </a:solidFill>
                <a:latin typeface="+mj-lt"/>
                <a:ea typeface="Muli"/>
                <a:cs typeface="Muli"/>
                <a:sym typeface="Muli"/>
              </a:rPr>
              <a:t> MOCK</a:t>
            </a:r>
          </a:p>
        </p:txBody>
      </p:sp>
      <p:sp>
        <p:nvSpPr>
          <p:cNvPr id="10" name="Rectangle 9">
            <a:extLst>
              <a:ext uri="{FF2B5EF4-FFF2-40B4-BE49-F238E27FC236}">
                <a16:creationId xmlns:a16="http://schemas.microsoft.com/office/drawing/2014/main" id="{4FBBC502-1A67-4DC4-9EC2-19304118BDCE}"/>
              </a:ext>
            </a:extLst>
          </p:cNvPr>
          <p:cNvSpPr/>
          <p:nvPr/>
        </p:nvSpPr>
        <p:spPr>
          <a:xfrm>
            <a:off x="4365523" y="2014190"/>
            <a:ext cx="7845527" cy="2829621"/>
          </a:xfrm>
          <a:prstGeom prst="rect">
            <a:avLst/>
          </a:prstGeom>
          <a:gradFill flip="none" rotWithShape="1">
            <a:gsLst>
              <a:gs pos="100000">
                <a:schemeClr val="tx2">
                  <a:lumMod val="75000"/>
                  <a:lumOff val="25000"/>
                  <a:shade val="30000"/>
                  <a:satMod val="115000"/>
                  <a:alpha val="67000"/>
                </a:schemeClr>
              </a:gs>
              <a:gs pos="52000">
                <a:schemeClr val="accent2">
                  <a:lumMod val="75000"/>
                  <a:alpha val="76000"/>
                </a:schemeClr>
              </a:gs>
              <a:gs pos="0">
                <a:schemeClr val="accent6">
                  <a:lumMod val="40000"/>
                  <a:lumOff val="60000"/>
                  <a:alpha val="65000"/>
                </a:schemeClr>
              </a:gs>
            </a:gsLst>
            <a:path path="circle">
              <a:fillToRect l="100000" t="100000"/>
            </a:path>
            <a:tileRect r="-100000" b="-100000"/>
          </a:gradFill>
          <a:ln>
            <a:noFill/>
          </a:ln>
          <a:effectLst>
            <a:outerShdw blurRad="254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Rectangle 10">
            <a:extLst>
              <a:ext uri="{FF2B5EF4-FFF2-40B4-BE49-F238E27FC236}">
                <a16:creationId xmlns:a16="http://schemas.microsoft.com/office/drawing/2014/main" id="{7524E6C7-336D-4A40-BD04-135C0A08919A}"/>
              </a:ext>
            </a:extLst>
          </p:cNvPr>
          <p:cNvSpPr/>
          <p:nvPr/>
        </p:nvSpPr>
        <p:spPr>
          <a:xfrm>
            <a:off x="5763358" y="2453647"/>
            <a:ext cx="5415920" cy="954107"/>
          </a:xfrm>
          <a:prstGeom prst="rect">
            <a:avLst/>
          </a:prstGeom>
        </p:spPr>
        <p:txBody>
          <a:bodyPr wrap="square">
            <a:spAutoFit/>
          </a:bodyPr>
          <a:lstStyle/>
          <a:p>
            <a:pPr algn="just">
              <a:spcBef>
                <a:spcPts val="0"/>
              </a:spcBef>
              <a:buNone/>
            </a:pPr>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2" name="Rectangle 11">
            <a:extLst>
              <a:ext uri="{FF2B5EF4-FFF2-40B4-BE49-F238E27FC236}">
                <a16:creationId xmlns:a16="http://schemas.microsoft.com/office/drawing/2014/main" id="{B1ECBD89-9AD7-45C7-8681-D2D6452E9FC9}"/>
              </a:ext>
            </a:extLst>
          </p:cNvPr>
          <p:cNvSpPr/>
          <p:nvPr/>
        </p:nvSpPr>
        <p:spPr>
          <a:xfrm>
            <a:off x="5763357" y="3538998"/>
            <a:ext cx="5415921" cy="954107"/>
          </a:xfrm>
          <a:prstGeom prst="rect">
            <a:avLst/>
          </a:prstGeom>
        </p:spPr>
        <p:txBody>
          <a:bodyPr wrap="square">
            <a:spAutoFit/>
          </a:bodyPr>
          <a:lstStyle/>
          <a:p>
            <a:pPr algn="just"/>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13" name="Shape 496">
            <a:extLst>
              <a:ext uri="{FF2B5EF4-FFF2-40B4-BE49-F238E27FC236}">
                <a16:creationId xmlns:a16="http://schemas.microsoft.com/office/drawing/2014/main" id="{9E04B942-34D5-454B-AD72-48F6046A7965}"/>
              </a:ext>
            </a:extLst>
          </p:cNvPr>
          <p:cNvSpPr/>
          <p:nvPr/>
        </p:nvSpPr>
        <p:spPr>
          <a:xfrm>
            <a:off x="5340209" y="2472647"/>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a:effectLst>
            <a:outerShdw blurRad="50800" dist="38100" dir="10800000" algn="r"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496">
            <a:extLst>
              <a:ext uri="{FF2B5EF4-FFF2-40B4-BE49-F238E27FC236}">
                <a16:creationId xmlns:a16="http://schemas.microsoft.com/office/drawing/2014/main" id="{59AFC7B9-5624-4A0A-9F2A-C849995D9101}"/>
              </a:ext>
            </a:extLst>
          </p:cNvPr>
          <p:cNvSpPr/>
          <p:nvPr/>
        </p:nvSpPr>
        <p:spPr>
          <a:xfrm>
            <a:off x="5356741" y="3624564"/>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a:effectLst>
            <a:outerShdw blurRad="50800" dist="38100" dir="10800000" algn="r"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15" name="Group 14"/>
          <p:cNvGrpSpPr/>
          <p:nvPr/>
        </p:nvGrpSpPr>
        <p:grpSpPr>
          <a:xfrm>
            <a:off x="2350638" y="943097"/>
            <a:ext cx="2362546" cy="4971806"/>
            <a:chOff x="2060351" y="434489"/>
            <a:chExt cx="2873595" cy="6047272"/>
          </a:xfrm>
        </p:grpSpPr>
        <p:pic>
          <p:nvPicPr>
            <p:cNvPr id="16" name="Picture 15"/>
            <p:cNvPicPr>
              <a:picLocks noChangeAspect="1"/>
            </p:cNvPicPr>
            <p:nvPr/>
          </p:nvPicPr>
          <p:blipFill rotWithShape="1">
            <a:blip r:embed="rId2">
              <a:grayscl/>
              <a:extLst>
                <a:ext uri="{28A0092B-C50C-407E-A947-70E740481C1C}">
                  <a14:useLocalDpi xmlns:a14="http://schemas.microsoft.com/office/drawing/2010/main" val="0"/>
                </a:ext>
              </a:extLst>
            </a:blip>
            <a:srcRect l="55916" t="2400" r="13079" b="890"/>
            <a:stretch/>
          </p:blipFill>
          <p:spPr>
            <a:xfrm>
              <a:off x="2278680" y="1092493"/>
              <a:ext cx="2471755" cy="4713221"/>
            </a:xfrm>
            <a:prstGeom prst="roundRect">
              <a:avLst>
                <a:gd name="adj" fmla="val 0"/>
              </a:avLst>
            </a:prstGeom>
          </p:spPr>
        </p:pic>
        <p:sp>
          <p:nvSpPr>
            <p:cNvPr id="17" name="Shape 401">
              <a:extLst>
                <a:ext uri="{FF2B5EF4-FFF2-40B4-BE49-F238E27FC236}">
                  <a16:creationId xmlns:a16="http://schemas.microsoft.com/office/drawing/2014/main" id="{85F65B61-6A22-4ADE-B0F7-14DF715996CA}"/>
                </a:ext>
              </a:extLst>
            </p:cNvPr>
            <p:cNvSpPr/>
            <p:nvPr/>
          </p:nvSpPr>
          <p:spPr>
            <a:xfrm>
              <a:off x="2060351" y="434489"/>
              <a:ext cx="2873595" cy="6047272"/>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effectLst>
          </p:spPr>
          <p:txBody>
            <a:bodyPr lIns="91425" tIns="91425" rIns="91425" bIns="91425" anchor="ctr" anchorCtr="0">
              <a:noAutofit/>
            </a:bodyPr>
            <a:lstStyle/>
            <a:p>
              <a:endParaRPr/>
            </a:p>
          </p:txBody>
        </p:sp>
      </p:grpSp>
    </p:spTree>
    <p:extLst>
      <p:ext uri="{BB962C8B-B14F-4D97-AF65-F5344CB8AC3E}">
        <p14:creationId xmlns:p14="http://schemas.microsoft.com/office/powerpoint/2010/main" val="3999153656"/>
      </p:ext>
    </p:extLst>
  </p:cSld>
  <p:clrMapOvr>
    <a:masterClrMapping/>
  </p:clrMapOvr>
  <p:timing>
    <p:tnLst>
      <p:par>
        <p:cTn id="1" dur="indefinite" restart="never" nodeType="tmRoot"/>
      </p:par>
    </p:tnLst>
  </p:timing>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4" name="Rectangle 13">
            <a:extLst>
              <a:ext uri="{FF2B5EF4-FFF2-40B4-BE49-F238E27FC236}">
                <a16:creationId xmlns:a16="http://schemas.microsoft.com/office/drawing/2014/main" id="{E50B0E41-E14A-48BB-A62F-0DD847E73348}"/>
              </a:ext>
            </a:extLst>
          </p:cNvPr>
          <p:cNvSpPr/>
          <p:nvPr/>
        </p:nvSpPr>
        <p:spPr>
          <a:xfrm>
            <a:off x="0" y="1976090"/>
            <a:ext cx="6848616" cy="2829621"/>
          </a:xfrm>
          <a:prstGeom prst="rect">
            <a:avLst/>
          </a:prstGeom>
          <a:gradFill flip="none" rotWithShape="1">
            <a:gsLst>
              <a:gs pos="100000">
                <a:schemeClr val="tx2">
                  <a:lumMod val="75000"/>
                  <a:lumOff val="25000"/>
                  <a:shade val="30000"/>
                  <a:satMod val="115000"/>
                  <a:alpha val="67000"/>
                </a:schemeClr>
              </a:gs>
              <a:gs pos="52000">
                <a:schemeClr val="accent2">
                  <a:lumMod val="75000"/>
                  <a:alpha val="76000"/>
                </a:schemeClr>
              </a:gs>
              <a:gs pos="0">
                <a:schemeClr val="accent6">
                  <a:lumMod val="40000"/>
                  <a:lumOff val="60000"/>
                  <a:alpha val="65000"/>
                </a:schemeClr>
              </a:gs>
            </a:gsLst>
            <a:path path="circle">
              <a:fillToRect l="100000" t="100000"/>
            </a:path>
            <a:tileRect r="-100000" b="-100000"/>
          </a:gradFill>
          <a:ln>
            <a:noFill/>
          </a:ln>
          <a:effectLst>
            <a:outerShdw blurRad="127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Shape 395">
            <a:extLst>
              <a:ext uri="{FF2B5EF4-FFF2-40B4-BE49-F238E27FC236}">
                <a16:creationId xmlns:a16="http://schemas.microsoft.com/office/drawing/2014/main" id="{F2FBE4D2-45F8-4918-AAE6-496699083A17}"/>
              </a:ext>
            </a:extLst>
          </p:cNvPr>
          <p:cNvSpPr txBox="1">
            <a:spLocks/>
          </p:cNvSpPr>
          <p:nvPr/>
        </p:nvSpPr>
        <p:spPr>
          <a:xfrm>
            <a:off x="1130691" y="1426445"/>
            <a:ext cx="5152122" cy="697184"/>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None/>
            </a:pPr>
            <a:r>
              <a:rPr lang="en-US" sz="3200" b="1" dirty="0">
                <a:solidFill>
                  <a:srgbClr val="C00000"/>
                </a:solidFill>
                <a:latin typeface="+mj-lt"/>
                <a:ea typeface="Muli"/>
                <a:cs typeface="Muli"/>
                <a:sym typeface="Muli"/>
              </a:rPr>
              <a:t>WEBSITE</a:t>
            </a:r>
            <a:r>
              <a:rPr lang="en-US" sz="3200" dirty="0">
                <a:solidFill>
                  <a:srgbClr val="C00000"/>
                </a:solidFill>
                <a:latin typeface="+mj-lt"/>
                <a:ea typeface="Muli"/>
                <a:cs typeface="Muli"/>
                <a:sym typeface="Muli"/>
              </a:rPr>
              <a:t> </a:t>
            </a:r>
            <a:r>
              <a:rPr lang="en-US" sz="3200" dirty="0" smtClean="0">
                <a:solidFill>
                  <a:srgbClr val="C00000"/>
                </a:solidFill>
                <a:latin typeface="+mj-lt"/>
                <a:ea typeface="Muli"/>
                <a:cs typeface="Muli"/>
                <a:sym typeface="Muli"/>
              </a:rPr>
              <a:t>MOCKUP</a:t>
            </a:r>
            <a:endParaRPr lang="en-US" sz="3200" dirty="0">
              <a:solidFill>
                <a:srgbClr val="E6442F"/>
              </a:solidFill>
              <a:ea typeface="Muli"/>
              <a:cs typeface="Muli"/>
              <a:sym typeface="Muli"/>
            </a:endParaRPr>
          </a:p>
          <a:p>
            <a:pPr>
              <a:spcBef>
                <a:spcPts val="0"/>
              </a:spcBef>
              <a:buFont typeface="Arial" panose="020B0604020202020204" pitchFamily="34" charset="0"/>
              <a:buNone/>
            </a:pPr>
            <a:r>
              <a:rPr lang="en-US" sz="3200" dirty="0">
                <a:solidFill>
                  <a:srgbClr val="E6442F"/>
                </a:solidFill>
                <a:ea typeface="Muli"/>
                <a:cs typeface="Muli"/>
                <a:sym typeface="Muli"/>
              </a:rPr>
              <a:t>    </a:t>
            </a:r>
          </a:p>
          <a:p>
            <a:pPr>
              <a:spcBef>
                <a:spcPts val="0"/>
              </a:spcBef>
              <a:buFont typeface="Arial" panose="020B0604020202020204" pitchFamily="34" charset="0"/>
              <a:buNone/>
            </a:pPr>
            <a:endParaRPr lang="en-US" sz="3200" dirty="0">
              <a:solidFill>
                <a:srgbClr val="E6442F"/>
              </a:solidFill>
              <a:ea typeface="Muli"/>
              <a:cs typeface="Muli"/>
              <a:sym typeface="Muli"/>
            </a:endParaRPr>
          </a:p>
        </p:txBody>
      </p:sp>
      <p:grpSp>
        <p:nvGrpSpPr>
          <p:cNvPr id="5" name="Shape 497">
            <a:extLst>
              <a:ext uri="{FF2B5EF4-FFF2-40B4-BE49-F238E27FC236}">
                <a16:creationId xmlns:a16="http://schemas.microsoft.com/office/drawing/2014/main" id="{D2C3C2A2-1303-4E79-8FC9-4251D04CF8A9}"/>
              </a:ext>
            </a:extLst>
          </p:cNvPr>
          <p:cNvGrpSpPr/>
          <p:nvPr/>
        </p:nvGrpSpPr>
        <p:grpSpPr>
          <a:xfrm>
            <a:off x="513226" y="2540134"/>
            <a:ext cx="493682" cy="475442"/>
            <a:chOff x="2583325" y="2972875"/>
            <a:chExt cx="462850" cy="445750"/>
          </a:xfrm>
          <a:solidFill>
            <a:schemeClr val="bg1"/>
          </a:solidFill>
          <a:effectLst>
            <a:outerShdw blurRad="50800" dist="38100" dir="10800000" algn="r" rotWithShape="0">
              <a:prstClr val="black">
                <a:alpha val="40000"/>
              </a:prstClr>
            </a:outerShdw>
          </a:effectLst>
        </p:grpSpPr>
        <p:sp>
          <p:nvSpPr>
            <p:cNvPr id="6" name="Shape 498">
              <a:extLst>
                <a:ext uri="{FF2B5EF4-FFF2-40B4-BE49-F238E27FC236}">
                  <a16:creationId xmlns:a16="http://schemas.microsoft.com/office/drawing/2014/main" id="{BF0C6E61-FAF2-475D-932D-01A6F7BE67AA}"/>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endParaRPr>
                <a:solidFill>
                  <a:srgbClr val="434343"/>
                </a:solidFill>
              </a:endParaRPr>
            </a:p>
          </p:txBody>
        </p:sp>
        <p:sp>
          <p:nvSpPr>
            <p:cNvPr id="7" name="Shape 499">
              <a:extLst>
                <a:ext uri="{FF2B5EF4-FFF2-40B4-BE49-F238E27FC236}">
                  <a16:creationId xmlns:a16="http://schemas.microsoft.com/office/drawing/2014/main" id="{950AE279-8747-4794-B157-006202133EE7}"/>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endParaRPr>
                <a:solidFill>
                  <a:srgbClr val="434343"/>
                </a:solidFill>
              </a:endParaRPr>
            </a:p>
          </p:txBody>
        </p:sp>
      </p:grpSp>
      <p:grpSp>
        <p:nvGrpSpPr>
          <p:cNvPr id="8" name="Shape 497">
            <a:extLst>
              <a:ext uri="{FF2B5EF4-FFF2-40B4-BE49-F238E27FC236}">
                <a16:creationId xmlns:a16="http://schemas.microsoft.com/office/drawing/2014/main" id="{5077B2B7-FA19-4C2E-90D9-857D24BA30CE}"/>
              </a:ext>
            </a:extLst>
          </p:cNvPr>
          <p:cNvGrpSpPr/>
          <p:nvPr/>
        </p:nvGrpSpPr>
        <p:grpSpPr>
          <a:xfrm>
            <a:off x="488589" y="3728130"/>
            <a:ext cx="493682" cy="475442"/>
            <a:chOff x="2583325" y="2972875"/>
            <a:chExt cx="462850" cy="445750"/>
          </a:xfrm>
          <a:solidFill>
            <a:schemeClr val="bg1"/>
          </a:solidFill>
          <a:effectLst>
            <a:outerShdw blurRad="50800" dist="38100" dir="10800000" algn="r" rotWithShape="0">
              <a:prstClr val="black">
                <a:alpha val="40000"/>
              </a:prstClr>
            </a:outerShdw>
          </a:effectLst>
        </p:grpSpPr>
        <p:sp>
          <p:nvSpPr>
            <p:cNvPr id="9" name="Shape 498">
              <a:extLst>
                <a:ext uri="{FF2B5EF4-FFF2-40B4-BE49-F238E27FC236}">
                  <a16:creationId xmlns:a16="http://schemas.microsoft.com/office/drawing/2014/main" id="{BC3513A4-8389-4DD2-AA61-4764191EE1E6}"/>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endParaRPr>
                <a:solidFill>
                  <a:srgbClr val="434343"/>
                </a:solidFill>
              </a:endParaRPr>
            </a:p>
          </p:txBody>
        </p:sp>
        <p:sp>
          <p:nvSpPr>
            <p:cNvPr id="10" name="Shape 499">
              <a:extLst>
                <a:ext uri="{FF2B5EF4-FFF2-40B4-BE49-F238E27FC236}">
                  <a16:creationId xmlns:a16="http://schemas.microsoft.com/office/drawing/2014/main" id="{92879DA0-122C-4BD4-92FE-5D3C7495B51D}"/>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endParaRPr>
                <a:solidFill>
                  <a:srgbClr val="434343"/>
                </a:solidFill>
              </a:endParaRPr>
            </a:p>
          </p:txBody>
        </p:sp>
      </p:grpSp>
      <p:sp>
        <p:nvSpPr>
          <p:cNvPr id="15" name="Rectangle 14">
            <a:extLst>
              <a:ext uri="{FF2B5EF4-FFF2-40B4-BE49-F238E27FC236}">
                <a16:creationId xmlns:a16="http://schemas.microsoft.com/office/drawing/2014/main" id="{F9E94A70-1D24-4636-A364-C1BE7D2A17BD}"/>
              </a:ext>
            </a:extLst>
          </p:cNvPr>
          <p:cNvSpPr/>
          <p:nvPr/>
        </p:nvSpPr>
        <p:spPr>
          <a:xfrm>
            <a:off x="1203133" y="2255640"/>
            <a:ext cx="5079680" cy="954107"/>
          </a:xfrm>
          <a:prstGeom prst="rect">
            <a:avLst/>
          </a:prstGeom>
        </p:spPr>
        <p:txBody>
          <a:bodyPr wrap="square">
            <a:spAutoFit/>
          </a:bodyPr>
          <a:lstStyle/>
          <a:p>
            <a:pPr algn="just">
              <a:spcBef>
                <a:spcPts val="0"/>
              </a:spcBef>
              <a:buNone/>
            </a:pPr>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6" name="Rectangle 15">
            <a:extLst>
              <a:ext uri="{FF2B5EF4-FFF2-40B4-BE49-F238E27FC236}">
                <a16:creationId xmlns:a16="http://schemas.microsoft.com/office/drawing/2014/main" id="{382F8E31-A157-4BD1-A907-E9344BC5065C}"/>
              </a:ext>
            </a:extLst>
          </p:cNvPr>
          <p:cNvSpPr/>
          <p:nvPr/>
        </p:nvSpPr>
        <p:spPr>
          <a:xfrm>
            <a:off x="1203133" y="3410020"/>
            <a:ext cx="5127864" cy="954107"/>
          </a:xfrm>
          <a:prstGeom prst="rect">
            <a:avLst/>
          </a:prstGeom>
        </p:spPr>
        <p:txBody>
          <a:bodyPr wrap="square">
            <a:spAutoFit/>
          </a:bodyPr>
          <a:lstStyle/>
          <a:p>
            <a:pPr algn="just"/>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grpSp>
        <p:nvGrpSpPr>
          <p:cNvPr id="17" name="Group 16"/>
          <p:cNvGrpSpPr/>
          <p:nvPr/>
        </p:nvGrpSpPr>
        <p:grpSpPr>
          <a:xfrm>
            <a:off x="6708583" y="1658060"/>
            <a:ext cx="4477754" cy="3682548"/>
            <a:chOff x="6089746" y="1660633"/>
            <a:chExt cx="4477754" cy="3485982"/>
          </a:xfrm>
        </p:grpSpPr>
        <p:pic>
          <p:nvPicPr>
            <p:cNvPr id="18" name="Picture 17"/>
            <p:cNvPicPr>
              <a:picLocks noChangeAspect="1"/>
            </p:cNvPicPr>
            <p:nvPr/>
          </p:nvPicPr>
          <p:blipFill rotWithShape="1">
            <a:blip r:embed="rId2">
              <a:duotone>
                <a:prstClr val="black"/>
                <a:schemeClr val="accent1">
                  <a:tint val="45000"/>
                  <a:satMod val="400000"/>
                </a:schemeClr>
              </a:duotone>
              <a:extLst>
                <a:ext uri="{28A0092B-C50C-407E-A947-70E740481C1C}">
                  <a14:useLocalDpi xmlns:a14="http://schemas.microsoft.com/office/drawing/2010/main" val="0"/>
                </a:ext>
              </a:extLst>
            </a:blip>
            <a:srcRect l="781" r="12500"/>
            <a:stretch/>
          </p:blipFill>
          <p:spPr>
            <a:xfrm>
              <a:off x="6229779" y="1799857"/>
              <a:ext cx="4204867" cy="2682024"/>
            </a:xfrm>
            <a:prstGeom prst="rect">
              <a:avLst/>
            </a:prstGeom>
          </p:spPr>
        </p:pic>
        <p:sp>
          <p:nvSpPr>
            <p:cNvPr id="19" name="Shape 415">
              <a:extLst>
                <a:ext uri="{FF2B5EF4-FFF2-40B4-BE49-F238E27FC236}">
                  <a16:creationId xmlns:a16="http://schemas.microsoft.com/office/drawing/2014/main" id="{A2298EC5-59AA-40DF-85C7-573D342EBB87}"/>
                </a:ext>
              </a:extLst>
            </p:cNvPr>
            <p:cNvSpPr/>
            <p:nvPr/>
          </p:nvSpPr>
          <p:spPr>
            <a:xfrm>
              <a:off x="6089746" y="1660633"/>
              <a:ext cx="4477754" cy="3485982"/>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effectLst>
          </p:spPr>
          <p:txBody>
            <a:bodyPr lIns="91425" tIns="91425" rIns="91425" bIns="91425" anchor="ctr" anchorCtr="0">
              <a:noAutofit/>
            </a:bodyPr>
            <a:lstStyle/>
            <a:p>
              <a:endParaRPr/>
            </a:p>
          </p:txBody>
        </p:sp>
      </p:grpSp>
    </p:spTree>
    <p:extLst>
      <p:ext uri="{BB962C8B-B14F-4D97-AF65-F5344CB8AC3E}">
        <p14:creationId xmlns:p14="http://schemas.microsoft.com/office/powerpoint/2010/main" val="3555818356"/>
      </p:ext>
    </p:extLst>
  </p:cSld>
  <p:clrMapOvr>
    <a:masterClrMapping/>
  </p:clrMapOvr>
  <p:timing>
    <p:tnLst>
      <p:par>
        <p:cTn id="1" dur="indefinite" restart="never" nodeType="tmRoot"/>
      </p:par>
    </p:tnLst>
  </p:timing>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Rectangle 2">
            <a:extLst>
              <a:ext uri="{FF2B5EF4-FFF2-40B4-BE49-F238E27FC236}">
                <a16:creationId xmlns:a16="http://schemas.microsoft.com/office/drawing/2014/main" id="{15B9BC86-C22C-41BE-9B1C-4E3E32A07B8F}"/>
              </a:ext>
            </a:extLst>
          </p:cNvPr>
          <p:cNvSpPr/>
          <p:nvPr/>
        </p:nvSpPr>
        <p:spPr>
          <a:xfrm>
            <a:off x="6127653" y="1594035"/>
            <a:ext cx="3997472" cy="584775"/>
          </a:xfrm>
          <a:prstGeom prst="rect">
            <a:avLst/>
          </a:prstGeom>
        </p:spPr>
        <p:txBody>
          <a:bodyPr wrap="square">
            <a:spAutoFit/>
          </a:bodyPr>
          <a:lstStyle/>
          <a:p>
            <a:r>
              <a:rPr lang="en-US" sz="3200" b="1" dirty="0">
                <a:solidFill>
                  <a:srgbClr val="C00000"/>
                </a:solidFill>
                <a:latin typeface="+mj-lt"/>
                <a:ea typeface="Muli"/>
                <a:cs typeface="Muli"/>
                <a:sym typeface="Muli"/>
              </a:rPr>
              <a:t>TABLET</a:t>
            </a:r>
            <a:r>
              <a:rPr lang="en-US" sz="3200" dirty="0">
                <a:solidFill>
                  <a:srgbClr val="C00000"/>
                </a:solidFill>
                <a:latin typeface="+mj-lt"/>
                <a:ea typeface="Muli"/>
                <a:cs typeface="Muli"/>
                <a:sym typeface="Muli"/>
              </a:rPr>
              <a:t> MOCK</a:t>
            </a:r>
          </a:p>
        </p:txBody>
      </p:sp>
      <p:sp>
        <p:nvSpPr>
          <p:cNvPr id="10" name="Rectangle 9">
            <a:extLst>
              <a:ext uri="{FF2B5EF4-FFF2-40B4-BE49-F238E27FC236}">
                <a16:creationId xmlns:a16="http://schemas.microsoft.com/office/drawing/2014/main" id="{210C295F-16AF-4C58-9116-0438C516EE9D}"/>
              </a:ext>
            </a:extLst>
          </p:cNvPr>
          <p:cNvSpPr/>
          <p:nvPr/>
        </p:nvSpPr>
        <p:spPr>
          <a:xfrm>
            <a:off x="4943779" y="2178810"/>
            <a:ext cx="7267271" cy="2829621"/>
          </a:xfrm>
          <a:prstGeom prst="rect">
            <a:avLst/>
          </a:prstGeom>
          <a:gradFill flip="none" rotWithShape="1">
            <a:gsLst>
              <a:gs pos="100000">
                <a:schemeClr val="tx2">
                  <a:lumMod val="75000"/>
                  <a:lumOff val="25000"/>
                  <a:shade val="30000"/>
                  <a:satMod val="115000"/>
                  <a:alpha val="67000"/>
                </a:schemeClr>
              </a:gs>
              <a:gs pos="52000">
                <a:schemeClr val="accent2">
                  <a:lumMod val="75000"/>
                  <a:alpha val="76000"/>
                </a:schemeClr>
              </a:gs>
              <a:gs pos="0">
                <a:schemeClr val="accent6">
                  <a:lumMod val="40000"/>
                  <a:lumOff val="60000"/>
                  <a:alpha val="65000"/>
                </a:schemeClr>
              </a:gs>
            </a:gsLst>
            <a:path path="circle">
              <a:fillToRect l="100000" t="100000"/>
            </a:path>
            <a:tileRect r="-100000" b="-100000"/>
          </a:gradFill>
          <a:ln>
            <a:noFill/>
          </a:ln>
          <a:effectLst>
            <a:outerShdw blurRad="254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Rectangle 10">
            <a:extLst>
              <a:ext uri="{FF2B5EF4-FFF2-40B4-BE49-F238E27FC236}">
                <a16:creationId xmlns:a16="http://schemas.microsoft.com/office/drawing/2014/main" id="{73D08AED-BEF4-46D3-8D92-7E0E34759756}"/>
              </a:ext>
            </a:extLst>
          </p:cNvPr>
          <p:cNvSpPr/>
          <p:nvPr/>
        </p:nvSpPr>
        <p:spPr>
          <a:xfrm>
            <a:off x="6234649" y="2473108"/>
            <a:ext cx="5348890" cy="954107"/>
          </a:xfrm>
          <a:prstGeom prst="rect">
            <a:avLst/>
          </a:prstGeom>
        </p:spPr>
        <p:txBody>
          <a:bodyPr wrap="square">
            <a:spAutoFit/>
          </a:bodyPr>
          <a:lstStyle/>
          <a:p>
            <a:pPr algn="just">
              <a:spcBef>
                <a:spcPts val="0"/>
              </a:spcBef>
              <a:buNone/>
            </a:pPr>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2" name="Rectangle 11">
            <a:extLst>
              <a:ext uri="{FF2B5EF4-FFF2-40B4-BE49-F238E27FC236}">
                <a16:creationId xmlns:a16="http://schemas.microsoft.com/office/drawing/2014/main" id="{C1997603-271A-4537-AEB4-B8FC5B188094}"/>
              </a:ext>
            </a:extLst>
          </p:cNvPr>
          <p:cNvSpPr/>
          <p:nvPr/>
        </p:nvSpPr>
        <p:spPr>
          <a:xfrm>
            <a:off x="6220938" y="3656984"/>
            <a:ext cx="5399627" cy="954107"/>
          </a:xfrm>
          <a:prstGeom prst="rect">
            <a:avLst/>
          </a:prstGeom>
        </p:spPr>
        <p:txBody>
          <a:bodyPr wrap="square">
            <a:spAutoFit/>
          </a:bodyPr>
          <a:lstStyle/>
          <a:p>
            <a:pPr algn="just"/>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6" name="Shape 495">
            <a:extLst>
              <a:ext uri="{FF2B5EF4-FFF2-40B4-BE49-F238E27FC236}">
                <a16:creationId xmlns:a16="http://schemas.microsoft.com/office/drawing/2014/main" id="{6FE33793-274A-4717-8283-70E22203116E}"/>
              </a:ext>
            </a:extLst>
          </p:cNvPr>
          <p:cNvSpPr/>
          <p:nvPr/>
        </p:nvSpPr>
        <p:spPr>
          <a:xfrm>
            <a:off x="5600066" y="2658659"/>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a:effectLst>
            <a:outerShdw blurRad="50800" dist="38100" dir="10800000" algn="r"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7" name="Shape 495">
            <a:extLst>
              <a:ext uri="{FF2B5EF4-FFF2-40B4-BE49-F238E27FC236}">
                <a16:creationId xmlns:a16="http://schemas.microsoft.com/office/drawing/2014/main" id="{C3CB86B3-6459-4CE1-80CA-EE94F176B081}"/>
              </a:ext>
            </a:extLst>
          </p:cNvPr>
          <p:cNvSpPr/>
          <p:nvPr/>
        </p:nvSpPr>
        <p:spPr>
          <a:xfrm>
            <a:off x="5600066" y="3870849"/>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a:effectLst>
            <a:outerShdw blurRad="50800" dist="38100" dir="10800000" algn="r"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nvGrpSpPr>
          <p:cNvPr id="13" name="Group 12"/>
          <p:cNvGrpSpPr/>
          <p:nvPr/>
        </p:nvGrpSpPr>
        <p:grpSpPr>
          <a:xfrm>
            <a:off x="1851264" y="1219217"/>
            <a:ext cx="3145876" cy="4449063"/>
            <a:chOff x="1791103" y="639048"/>
            <a:chExt cx="3884506" cy="5493672"/>
          </a:xfrm>
        </p:grpSpPr>
        <p:pic>
          <p:nvPicPr>
            <p:cNvPr id="14" name="Picture 13"/>
            <p:cNvPicPr>
              <a:picLocks noChangeAspect="1"/>
            </p:cNvPicPr>
            <p:nvPr/>
          </p:nvPicPr>
          <p:blipFill rotWithShape="1">
            <a:blip r:embed="rId2">
              <a:duotone>
                <a:prstClr val="black"/>
                <a:schemeClr val="accent1">
                  <a:tint val="45000"/>
                  <a:satMod val="400000"/>
                </a:schemeClr>
              </a:duotone>
              <a:extLst>
                <a:ext uri="{28A0092B-C50C-407E-A947-70E740481C1C}">
                  <a14:useLocalDpi xmlns:a14="http://schemas.microsoft.com/office/drawing/2010/main" val="0"/>
                </a:ext>
              </a:extLst>
            </a:blip>
            <a:srcRect l="35400" t="3188" r="23861" b="8475"/>
            <a:stretch/>
          </p:blipFill>
          <p:spPr>
            <a:xfrm>
              <a:off x="1973943" y="1123931"/>
              <a:ext cx="3452937" cy="4784784"/>
            </a:xfrm>
            <a:prstGeom prst="rect">
              <a:avLst/>
            </a:prstGeom>
          </p:spPr>
        </p:pic>
        <p:sp>
          <p:nvSpPr>
            <p:cNvPr id="15" name="Shape 408">
              <a:extLst>
                <a:ext uri="{FF2B5EF4-FFF2-40B4-BE49-F238E27FC236}">
                  <a16:creationId xmlns:a16="http://schemas.microsoft.com/office/drawing/2014/main" id="{BD7FF2A7-FFA6-4CA8-8801-C0C750500F42}"/>
                </a:ext>
              </a:extLst>
            </p:cNvPr>
            <p:cNvSpPr/>
            <p:nvPr/>
          </p:nvSpPr>
          <p:spPr>
            <a:xfrm>
              <a:off x="1791103" y="639048"/>
              <a:ext cx="3884506" cy="5493672"/>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effectLst>
          </p:spPr>
          <p:txBody>
            <a:bodyPr lIns="91425" tIns="91425" rIns="91425" bIns="91425" anchor="ctr" anchorCtr="0">
              <a:noAutofit/>
            </a:bodyPr>
            <a:lstStyle/>
            <a:p>
              <a:endParaRPr/>
            </a:p>
          </p:txBody>
        </p:sp>
      </p:grpSp>
    </p:spTree>
    <p:extLst>
      <p:ext uri="{BB962C8B-B14F-4D97-AF65-F5344CB8AC3E}">
        <p14:creationId xmlns:p14="http://schemas.microsoft.com/office/powerpoint/2010/main" val="2050379199"/>
      </p:ext>
    </p:extLst>
  </p:cSld>
  <p:clrMapOvr>
    <a:masterClrMapping/>
  </p:clrMapOvr>
  <p:timing>
    <p:tnLst>
      <p:par>
        <p:cTn id="1" dur="indefinite" restart="never" nodeType="tmRoot"/>
      </p:par>
    </p:tnLst>
  </p:timing>
</p:sld>
</file>

<file path=ppt/slides/slide19.xml><?xml version="1.0" encoding="utf-8"?>
<p:sld xmlns:a="http://schemas.openxmlformats.org/drawingml/2006/main" xmlns:r="http://schemas.openxmlformats.org/officeDocument/2006/relationships" xmlns:p="http://schemas.openxmlformats.org/presentationml/2006/main">
  <p:cSld>
    <p:bg>
      <p:bgPr>
        <a:solidFill>
          <a:schemeClr val="bg1">
            <a:lumMod val="65000"/>
          </a:schemeClr>
        </a:solidFill>
        <a:effectLst/>
      </p:bgPr>
    </p:bg>
    <p:spTree>
      <p:nvGrpSpPr>
        <p:cNvPr id="1" name=""/>
        <p:cNvGrpSpPr/>
        <p:nvPr/>
      </p:nvGrpSpPr>
      <p:grpSpPr>
        <a:xfrm>
          <a:off x="0" y="0"/>
          <a:ext cx="0" cy="0"/>
          <a:chOff x="0" y="0"/>
          <a:chExt cx="0" cy="0"/>
        </a:xfrm>
      </p:grpSpPr>
      <p:grpSp>
        <p:nvGrpSpPr>
          <p:cNvPr id="4" name="Shape 350"/>
          <p:cNvGrpSpPr/>
          <p:nvPr/>
        </p:nvGrpSpPr>
        <p:grpSpPr>
          <a:xfrm>
            <a:off x="4572584" y="409303"/>
            <a:ext cx="442856" cy="560078"/>
            <a:chOff x="584925" y="238125"/>
            <a:chExt cx="415200" cy="525100"/>
          </a:xfrm>
          <a:solidFill>
            <a:schemeClr val="bg1"/>
          </a:solidFill>
        </p:grpSpPr>
        <p:sp>
          <p:nvSpPr>
            <p:cNvPr id="5"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 name="Shape 357"/>
          <p:cNvGrpSpPr/>
          <p:nvPr/>
        </p:nvGrpSpPr>
        <p:grpSpPr>
          <a:xfrm>
            <a:off x="5275909" y="490686"/>
            <a:ext cx="474134" cy="394699"/>
            <a:chOff x="1244325" y="314425"/>
            <a:chExt cx="444525" cy="370050"/>
          </a:xfrm>
          <a:solidFill>
            <a:schemeClr val="bg1"/>
          </a:solidFill>
        </p:grpSpPr>
        <p:sp>
          <p:nvSpPr>
            <p:cNvPr id="12"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 name="Shape 360"/>
          <p:cNvGrpSpPr/>
          <p:nvPr/>
        </p:nvGrpSpPr>
        <p:grpSpPr>
          <a:xfrm>
            <a:off x="6005312" y="488738"/>
            <a:ext cx="453311" cy="398593"/>
            <a:chOff x="1928175" y="312600"/>
            <a:chExt cx="425000" cy="373700"/>
          </a:xfrm>
          <a:solidFill>
            <a:schemeClr val="bg1"/>
          </a:solidFill>
        </p:grpSpPr>
        <p:sp>
          <p:nvSpPr>
            <p:cNvPr id="15"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7" name="Shape 363"/>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364"/>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9" name="Shape 365"/>
          <p:cNvGrpSpPr/>
          <p:nvPr/>
        </p:nvGrpSpPr>
        <p:grpSpPr>
          <a:xfrm>
            <a:off x="8128377" y="467913"/>
            <a:ext cx="521040" cy="440270"/>
            <a:chOff x="3918650" y="293075"/>
            <a:chExt cx="488500" cy="412775"/>
          </a:xfrm>
          <a:solidFill>
            <a:schemeClr val="bg1"/>
          </a:solidFill>
        </p:grpSpPr>
        <p:sp>
          <p:nvSpPr>
            <p:cNvPr id="20"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 name="Shape 369"/>
          <p:cNvGrpSpPr/>
          <p:nvPr/>
        </p:nvGrpSpPr>
        <p:grpSpPr>
          <a:xfrm>
            <a:off x="8893592" y="434688"/>
            <a:ext cx="428564" cy="506693"/>
            <a:chOff x="4636075" y="261925"/>
            <a:chExt cx="401800" cy="475050"/>
          </a:xfrm>
          <a:solidFill>
            <a:schemeClr val="bg1"/>
          </a:solidFill>
        </p:grpSpPr>
        <p:sp>
          <p:nvSpPr>
            <p:cNvPr id="24"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8" name="Shape 374"/>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9" name="Shape 375"/>
          <p:cNvGrpSpPr/>
          <p:nvPr/>
        </p:nvGrpSpPr>
        <p:grpSpPr>
          <a:xfrm>
            <a:off x="10330906" y="477032"/>
            <a:ext cx="429845" cy="421365"/>
            <a:chOff x="5983625" y="301625"/>
            <a:chExt cx="403000" cy="395050"/>
          </a:xfrm>
          <a:solidFill>
            <a:schemeClr val="bg1"/>
          </a:solidFill>
        </p:grpSpPr>
        <p:sp>
          <p:nvSpPr>
            <p:cNvPr id="30"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9"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0" name="Shape 396"/>
          <p:cNvGrpSpPr/>
          <p:nvPr/>
        </p:nvGrpSpPr>
        <p:grpSpPr>
          <a:xfrm>
            <a:off x="11053136" y="473753"/>
            <a:ext cx="423338" cy="422697"/>
            <a:chOff x="6660750" y="298550"/>
            <a:chExt cx="396900" cy="396300"/>
          </a:xfrm>
          <a:solidFill>
            <a:schemeClr val="bg1"/>
          </a:solidFill>
        </p:grpSpPr>
        <p:sp>
          <p:nvSpPr>
            <p:cNvPr id="51"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3" name="Shape 399"/>
          <p:cNvGrpSpPr/>
          <p:nvPr/>
        </p:nvGrpSpPr>
        <p:grpSpPr>
          <a:xfrm>
            <a:off x="4572584" y="1139346"/>
            <a:ext cx="442856" cy="535999"/>
            <a:chOff x="584925" y="922575"/>
            <a:chExt cx="415200" cy="502525"/>
          </a:xfrm>
          <a:solidFill>
            <a:schemeClr val="bg1"/>
          </a:solidFill>
        </p:grpSpPr>
        <p:sp>
          <p:nvSpPr>
            <p:cNvPr id="54"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5"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6"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7" name="Shape 403"/>
          <p:cNvGrpSpPr/>
          <p:nvPr/>
        </p:nvGrpSpPr>
        <p:grpSpPr>
          <a:xfrm>
            <a:off x="5278521" y="1126973"/>
            <a:ext cx="468936" cy="558797"/>
            <a:chOff x="1246775" y="910975"/>
            <a:chExt cx="439650" cy="523900"/>
          </a:xfrm>
          <a:solidFill>
            <a:schemeClr val="bg1"/>
          </a:solidFill>
        </p:grpSpPr>
        <p:sp>
          <p:nvSpPr>
            <p:cNvPr id="58"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1" name="Shape 407"/>
          <p:cNvGrpSpPr/>
          <p:nvPr/>
        </p:nvGrpSpPr>
        <p:grpSpPr>
          <a:xfrm>
            <a:off x="6003365" y="1216836"/>
            <a:ext cx="457203" cy="380354"/>
            <a:chOff x="1926350" y="995225"/>
            <a:chExt cx="428650" cy="356600"/>
          </a:xfrm>
          <a:solidFill>
            <a:schemeClr val="bg1"/>
          </a:solidFill>
        </p:grpSpPr>
        <p:sp>
          <p:nvSpPr>
            <p:cNvPr id="62"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6" name="Shape 412"/>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3"/>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414"/>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415"/>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70" name="Shape 416"/>
          <p:cNvGrpSpPr/>
          <p:nvPr/>
        </p:nvGrpSpPr>
        <p:grpSpPr>
          <a:xfrm>
            <a:off x="9604116" y="1188197"/>
            <a:ext cx="445470" cy="446110"/>
            <a:chOff x="5302225" y="968375"/>
            <a:chExt cx="417650" cy="418250"/>
          </a:xfrm>
          <a:solidFill>
            <a:schemeClr val="bg1"/>
          </a:solidFill>
        </p:grpSpPr>
        <p:sp>
          <p:nvSpPr>
            <p:cNvPr id="71"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2"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3" name="Shape 419"/>
          <p:cNvGrpSpPr/>
          <p:nvPr/>
        </p:nvGrpSpPr>
        <p:grpSpPr>
          <a:xfrm>
            <a:off x="10269682" y="1138039"/>
            <a:ext cx="552291" cy="537946"/>
            <a:chOff x="5926225" y="921350"/>
            <a:chExt cx="517800" cy="504350"/>
          </a:xfrm>
          <a:solidFill>
            <a:schemeClr val="bg1"/>
          </a:solidFill>
        </p:grpSpPr>
        <p:sp>
          <p:nvSpPr>
            <p:cNvPr id="74"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5"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6" name="Shape 422"/>
          <p:cNvGrpSpPr/>
          <p:nvPr/>
        </p:nvGrpSpPr>
        <p:grpSpPr>
          <a:xfrm>
            <a:off x="11006898" y="1148466"/>
            <a:ext cx="515813" cy="517121"/>
            <a:chOff x="6617400" y="931125"/>
            <a:chExt cx="483600" cy="484825"/>
          </a:xfrm>
          <a:solidFill>
            <a:schemeClr val="bg1"/>
          </a:solidFill>
        </p:grpSpPr>
        <p:sp>
          <p:nvSpPr>
            <p:cNvPr id="77"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8"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9" name="Shape 425"/>
          <p:cNvGrpSpPr/>
          <p:nvPr/>
        </p:nvGrpSpPr>
        <p:grpSpPr>
          <a:xfrm>
            <a:off x="4545226" y="1951438"/>
            <a:ext cx="497574" cy="349102"/>
            <a:chOff x="559275" y="1683950"/>
            <a:chExt cx="466500" cy="327300"/>
          </a:xfrm>
          <a:solidFill>
            <a:schemeClr val="bg1"/>
          </a:solidFill>
        </p:grpSpPr>
        <p:sp>
          <p:nvSpPr>
            <p:cNvPr id="80"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1"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2" name="Shape 428"/>
          <p:cNvGrpSpPr/>
          <p:nvPr/>
        </p:nvGrpSpPr>
        <p:grpSpPr>
          <a:xfrm>
            <a:off x="5264204" y="1882429"/>
            <a:ext cx="497574" cy="487148"/>
            <a:chOff x="1233350" y="1619250"/>
            <a:chExt cx="466500" cy="456725"/>
          </a:xfrm>
          <a:solidFill>
            <a:schemeClr val="bg1"/>
          </a:solidFill>
        </p:grpSpPr>
        <p:sp>
          <p:nvSpPr>
            <p:cNvPr id="83"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5"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6"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7" name="Shape 433"/>
          <p:cNvGrpSpPr/>
          <p:nvPr/>
        </p:nvGrpSpPr>
        <p:grpSpPr>
          <a:xfrm>
            <a:off x="5998805" y="1892827"/>
            <a:ext cx="466322" cy="466322"/>
            <a:chOff x="1922075" y="1629000"/>
            <a:chExt cx="437200" cy="437200"/>
          </a:xfrm>
          <a:solidFill>
            <a:schemeClr val="bg1"/>
          </a:solidFill>
        </p:grpSpPr>
        <p:sp>
          <p:nvSpPr>
            <p:cNvPr id="88"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9"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0" name="Shape 436"/>
          <p:cNvGrpSpPr/>
          <p:nvPr/>
        </p:nvGrpSpPr>
        <p:grpSpPr>
          <a:xfrm>
            <a:off x="6715837" y="1890882"/>
            <a:ext cx="470214" cy="470215"/>
            <a:chOff x="2594325" y="1627175"/>
            <a:chExt cx="440850" cy="440850"/>
          </a:xfrm>
          <a:solidFill>
            <a:schemeClr val="bg1"/>
          </a:solidFill>
        </p:grpSpPr>
        <p:sp>
          <p:nvSpPr>
            <p:cNvPr id="91"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2"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3"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4" name="Shape 440"/>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5" name="Shape 441"/>
          <p:cNvGrpSpPr/>
          <p:nvPr/>
        </p:nvGrpSpPr>
        <p:grpSpPr>
          <a:xfrm>
            <a:off x="8198081" y="1855709"/>
            <a:ext cx="381633" cy="540558"/>
            <a:chOff x="3984000" y="1594200"/>
            <a:chExt cx="357800" cy="506800"/>
          </a:xfrm>
          <a:solidFill>
            <a:schemeClr val="bg1"/>
          </a:solidFill>
        </p:grpSpPr>
        <p:sp>
          <p:nvSpPr>
            <p:cNvPr id="96"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7"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8" name="Shape 444"/>
          <p:cNvGrpSpPr/>
          <p:nvPr/>
        </p:nvGrpSpPr>
        <p:grpSpPr>
          <a:xfrm>
            <a:off x="8856475" y="1971623"/>
            <a:ext cx="502800" cy="308731"/>
            <a:chOff x="4601275" y="1702875"/>
            <a:chExt cx="471400" cy="289450"/>
          </a:xfrm>
          <a:solidFill>
            <a:schemeClr val="bg1"/>
          </a:solidFill>
        </p:grpSpPr>
        <p:sp>
          <p:nvSpPr>
            <p:cNvPr id="99"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2"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3"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4" name="Shape 450"/>
          <p:cNvGrpSpPr/>
          <p:nvPr/>
        </p:nvGrpSpPr>
        <p:grpSpPr>
          <a:xfrm>
            <a:off x="9599556" y="1896080"/>
            <a:ext cx="454589" cy="459816"/>
            <a:chOff x="5297950" y="1632050"/>
            <a:chExt cx="426200" cy="431100"/>
          </a:xfrm>
          <a:solidFill>
            <a:schemeClr val="bg1"/>
          </a:solidFill>
        </p:grpSpPr>
        <p:sp>
          <p:nvSpPr>
            <p:cNvPr id="105"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6"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7" name="Shape 453"/>
          <p:cNvGrpSpPr/>
          <p:nvPr/>
        </p:nvGrpSpPr>
        <p:grpSpPr>
          <a:xfrm>
            <a:off x="10317227" y="1882429"/>
            <a:ext cx="457203" cy="487148"/>
            <a:chOff x="5970800" y="1619250"/>
            <a:chExt cx="428650" cy="456725"/>
          </a:xfrm>
          <a:solidFill>
            <a:schemeClr val="bg1"/>
          </a:solidFill>
        </p:grpSpPr>
        <p:sp>
          <p:nvSpPr>
            <p:cNvPr id="108"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1"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2"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3" name="Shape 459"/>
          <p:cNvGrpSpPr/>
          <p:nvPr/>
        </p:nvGrpSpPr>
        <p:grpSpPr>
          <a:xfrm>
            <a:off x="11015377" y="1876562"/>
            <a:ext cx="512533" cy="467601"/>
            <a:chOff x="6625350" y="1613750"/>
            <a:chExt cx="480525" cy="438400"/>
          </a:xfrm>
          <a:solidFill>
            <a:schemeClr val="bg1"/>
          </a:solidFill>
        </p:grpSpPr>
        <p:sp>
          <p:nvSpPr>
            <p:cNvPr id="114"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7"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8"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9" name="Shape 465"/>
          <p:cNvGrpSpPr/>
          <p:nvPr/>
        </p:nvGrpSpPr>
        <p:grpSpPr>
          <a:xfrm>
            <a:off x="4600583" y="2637216"/>
            <a:ext cx="386860" cy="415525"/>
            <a:chOff x="611175" y="2326900"/>
            <a:chExt cx="362700" cy="389575"/>
          </a:xfrm>
          <a:solidFill>
            <a:schemeClr val="bg1"/>
          </a:solidFill>
        </p:grpSpPr>
        <p:sp>
          <p:nvSpPr>
            <p:cNvPr id="120"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2"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4" name="Shape 470"/>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5" name="Shape 471"/>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6" name="Shape 472"/>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7" name="Shape 473"/>
          <p:cNvGrpSpPr/>
          <p:nvPr/>
        </p:nvGrpSpPr>
        <p:grpSpPr>
          <a:xfrm>
            <a:off x="7561153" y="2570793"/>
            <a:ext cx="217535" cy="543171"/>
            <a:chOff x="3386850" y="2264625"/>
            <a:chExt cx="203950" cy="509250"/>
          </a:xfrm>
          <a:solidFill>
            <a:schemeClr val="bg1"/>
          </a:solidFill>
        </p:grpSpPr>
        <p:sp>
          <p:nvSpPr>
            <p:cNvPr id="128"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9"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0" name="Shape 476"/>
          <p:cNvGrpSpPr/>
          <p:nvPr/>
        </p:nvGrpSpPr>
        <p:grpSpPr>
          <a:xfrm>
            <a:off x="9018652" y="2639830"/>
            <a:ext cx="178443" cy="405099"/>
            <a:chOff x="4753325" y="2329350"/>
            <a:chExt cx="167300" cy="379800"/>
          </a:xfrm>
          <a:solidFill>
            <a:schemeClr val="bg1"/>
          </a:solidFill>
        </p:grpSpPr>
        <p:sp>
          <p:nvSpPr>
            <p:cNvPr id="131"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2"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3" name="Shape 479"/>
          <p:cNvGrpSpPr/>
          <p:nvPr/>
        </p:nvGrpSpPr>
        <p:grpSpPr>
          <a:xfrm>
            <a:off x="8296395" y="2573379"/>
            <a:ext cx="185002" cy="537971"/>
            <a:chOff x="4076175" y="2267050"/>
            <a:chExt cx="173450" cy="504375"/>
          </a:xfrm>
          <a:solidFill>
            <a:schemeClr val="bg1"/>
          </a:solidFill>
        </p:grpSpPr>
        <p:sp>
          <p:nvSpPr>
            <p:cNvPr id="134"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5"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6" name="Shape 482"/>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7" name="Shape 483"/>
          <p:cNvGrpSpPr/>
          <p:nvPr/>
        </p:nvGrpSpPr>
        <p:grpSpPr>
          <a:xfrm>
            <a:off x="10321786" y="2637857"/>
            <a:ext cx="448083" cy="414219"/>
            <a:chOff x="5975075" y="2327500"/>
            <a:chExt cx="420100" cy="388350"/>
          </a:xfrm>
          <a:solidFill>
            <a:schemeClr val="bg1"/>
          </a:solidFill>
        </p:grpSpPr>
        <p:sp>
          <p:nvSpPr>
            <p:cNvPr id="138"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9"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0" name="Shape 486"/>
          <p:cNvGrpSpPr/>
          <p:nvPr/>
        </p:nvGrpSpPr>
        <p:grpSpPr>
          <a:xfrm>
            <a:off x="11127371" y="2625483"/>
            <a:ext cx="274865" cy="448083"/>
            <a:chOff x="6730350" y="2315900"/>
            <a:chExt cx="257700" cy="420100"/>
          </a:xfrm>
          <a:solidFill>
            <a:schemeClr val="bg1"/>
          </a:solidFill>
        </p:grpSpPr>
        <p:sp>
          <p:nvSpPr>
            <p:cNvPr id="14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6" name="Shape 492"/>
          <p:cNvGrpSpPr/>
          <p:nvPr/>
        </p:nvGrpSpPr>
        <p:grpSpPr>
          <a:xfrm>
            <a:off x="4724310" y="3309955"/>
            <a:ext cx="139405" cy="508001"/>
            <a:chOff x="727175" y="2957625"/>
            <a:chExt cx="130700" cy="476275"/>
          </a:xfrm>
          <a:solidFill>
            <a:schemeClr val="bg1"/>
          </a:solidFill>
        </p:grpSpPr>
        <p:sp>
          <p:nvSpPr>
            <p:cNvPr id="147"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9" name="Shape 495"/>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0" name="Shape 496"/>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1" name="Shape 497"/>
          <p:cNvGrpSpPr/>
          <p:nvPr/>
        </p:nvGrpSpPr>
        <p:grpSpPr>
          <a:xfrm>
            <a:off x="6704104" y="3326221"/>
            <a:ext cx="493682" cy="475442"/>
            <a:chOff x="2583325" y="2972875"/>
            <a:chExt cx="462850" cy="445750"/>
          </a:xfrm>
          <a:solidFill>
            <a:schemeClr val="bg1"/>
          </a:solidFill>
        </p:grpSpPr>
        <p:sp>
          <p:nvSpPr>
            <p:cNvPr id="152"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3"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4" name="Shape 500"/>
          <p:cNvGrpSpPr/>
          <p:nvPr/>
        </p:nvGrpSpPr>
        <p:grpSpPr>
          <a:xfrm>
            <a:off x="7406147" y="3397231"/>
            <a:ext cx="527546" cy="333449"/>
            <a:chOff x="3241525" y="3039450"/>
            <a:chExt cx="494600" cy="312625"/>
          </a:xfrm>
          <a:solidFill>
            <a:schemeClr val="bg1"/>
          </a:solidFill>
        </p:grpSpPr>
        <p:sp>
          <p:nvSpPr>
            <p:cNvPr id="155"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6"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7" name="Shape 503"/>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8" name="Shape 504"/>
          <p:cNvGrpSpPr/>
          <p:nvPr/>
        </p:nvGrpSpPr>
        <p:grpSpPr>
          <a:xfrm>
            <a:off x="9553958" y="3362059"/>
            <a:ext cx="545785" cy="403792"/>
            <a:chOff x="5255200" y="3006475"/>
            <a:chExt cx="511700" cy="378575"/>
          </a:xfrm>
          <a:solidFill>
            <a:schemeClr val="bg1"/>
          </a:solidFill>
        </p:grpSpPr>
        <p:sp>
          <p:nvSpPr>
            <p:cNvPr id="159"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0"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1" name="Shape 507"/>
          <p:cNvGrpSpPr/>
          <p:nvPr/>
        </p:nvGrpSpPr>
        <p:grpSpPr>
          <a:xfrm>
            <a:off x="8168108" y="3338620"/>
            <a:ext cx="441578" cy="450669"/>
            <a:chOff x="3955900" y="2984500"/>
            <a:chExt cx="414000" cy="422525"/>
          </a:xfrm>
          <a:solidFill>
            <a:schemeClr val="bg1"/>
          </a:solidFill>
        </p:grpSpPr>
        <p:sp>
          <p:nvSpPr>
            <p:cNvPr id="162"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3"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5" name="Shape 511"/>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6" name="Shape 512"/>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7" name="Shape 513"/>
          <p:cNvGrpSpPr/>
          <p:nvPr/>
        </p:nvGrpSpPr>
        <p:grpSpPr>
          <a:xfrm>
            <a:off x="11096120" y="3332088"/>
            <a:ext cx="337369" cy="479361"/>
            <a:chOff x="6701050" y="2978375"/>
            <a:chExt cx="316300" cy="449425"/>
          </a:xfrm>
          <a:solidFill>
            <a:schemeClr val="bg1"/>
          </a:solidFill>
        </p:grpSpPr>
        <p:sp>
          <p:nvSpPr>
            <p:cNvPr id="168"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9"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0" name="Shape 516"/>
          <p:cNvGrpSpPr/>
          <p:nvPr/>
        </p:nvGrpSpPr>
        <p:grpSpPr>
          <a:xfrm>
            <a:off x="5272657" y="4121408"/>
            <a:ext cx="480668" cy="323050"/>
            <a:chOff x="1241275" y="3718400"/>
            <a:chExt cx="450650" cy="302875"/>
          </a:xfrm>
          <a:solidFill>
            <a:schemeClr val="bg1"/>
          </a:solidFill>
        </p:grpSpPr>
        <p:sp>
          <p:nvSpPr>
            <p:cNvPr id="171"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3"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4"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5" name="Shape 521"/>
          <p:cNvGrpSpPr/>
          <p:nvPr/>
        </p:nvGrpSpPr>
        <p:grpSpPr>
          <a:xfrm>
            <a:off x="5998164" y="4096663"/>
            <a:ext cx="467601" cy="373180"/>
            <a:chOff x="1921475" y="3695200"/>
            <a:chExt cx="438400" cy="349875"/>
          </a:xfrm>
          <a:solidFill>
            <a:schemeClr val="bg1"/>
          </a:solidFill>
        </p:grpSpPr>
        <p:sp>
          <p:nvSpPr>
            <p:cNvPr id="176"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7"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8"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9" name="Shape 525"/>
          <p:cNvGrpSpPr/>
          <p:nvPr/>
        </p:nvGrpSpPr>
        <p:grpSpPr>
          <a:xfrm>
            <a:off x="6721703" y="4090797"/>
            <a:ext cx="458482" cy="384274"/>
            <a:chOff x="2599825" y="3689700"/>
            <a:chExt cx="429850" cy="360275"/>
          </a:xfrm>
          <a:solidFill>
            <a:schemeClr val="bg1"/>
          </a:solidFill>
        </p:grpSpPr>
        <p:sp>
          <p:nvSpPr>
            <p:cNvPr id="180"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1"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2" name="Shape 528"/>
          <p:cNvGrpSpPr/>
          <p:nvPr/>
        </p:nvGrpSpPr>
        <p:grpSpPr>
          <a:xfrm>
            <a:off x="7462811" y="4051065"/>
            <a:ext cx="414219" cy="432458"/>
            <a:chOff x="3294650" y="3652450"/>
            <a:chExt cx="388350" cy="405450"/>
          </a:xfrm>
          <a:solidFill>
            <a:schemeClr val="bg1"/>
          </a:solidFill>
        </p:grpSpPr>
        <p:sp>
          <p:nvSpPr>
            <p:cNvPr id="183"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4"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5"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6" name="Shape 532"/>
          <p:cNvGrpSpPr/>
          <p:nvPr/>
        </p:nvGrpSpPr>
        <p:grpSpPr>
          <a:xfrm>
            <a:off x="8147283" y="4105782"/>
            <a:ext cx="483228" cy="354301"/>
            <a:chOff x="3936375" y="3703750"/>
            <a:chExt cx="453050" cy="332175"/>
          </a:xfrm>
          <a:solidFill>
            <a:schemeClr val="bg1"/>
          </a:solidFill>
        </p:grpSpPr>
        <p:sp>
          <p:nvSpPr>
            <p:cNvPr id="187"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0"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1"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2" name="Shape 538"/>
          <p:cNvGrpSpPr/>
          <p:nvPr/>
        </p:nvGrpSpPr>
        <p:grpSpPr>
          <a:xfrm>
            <a:off x="8866260" y="4105782"/>
            <a:ext cx="483228" cy="354301"/>
            <a:chOff x="4610450" y="3703750"/>
            <a:chExt cx="453050" cy="332175"/>
          </a:xfrm>
          <a:solidFill>
            <a:schemeClr val="bg1"/>
          </a:solidFill>
        </p:grpSpPr>
        <p:sp>
          <p:nvSpPr>
            <p:cNvPr id="19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5" name="Shape 541"/>
          <p:cNvGrpSpPr/>
          <p:nvPr/>
        </p:nvGrpSpPr>
        <p:grpSpPr>
          <a:xfrm>
            <a:off x="9602170" y="4069971"/>
            <a:ext cx="449363" cy="425925"/>
            <a:chOff x="5300400" y="3670175"/>
            <a:chExt cx="421300" cy="399325"/>
          </a:xfrm>
          <a:solidFill>
            <a:schemeClr val="bg1"/>
          </a:solidFill>
        </p:grpSpPr>
        <p:sp>
          <p:nvSpPr>
            <p:cNvPr id="196"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9"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0"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1" name="Shape 547"/>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2" name="Shape 548"/>
          <p:cNvGrpSpPr/>
          <p:nvPr/>
        </p:nvGrpSpPr>
        <p:grpSpPr>
          <a:xfrm>
            <a:off x="11046629" y="4064743"/>
            <a:ext cx="436350" cy="436377"/>
            <a:chOff x="6654650" y="3665275"/>
            <a:chExt cx="409100" cy="409125"/>
          </a:xfrm>
          <a:solidFill>
            <a:schemeClr val="bg1"/>
          </a:solidFill>
        </p:grpSpPr>
        <p:sp>
          <p:nvSpPr>
            <p:cNvPr id="203"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4"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5" name="Shape 551"/>
          <p:cNvGrpSpPr/>
          <p:nvPr/>
        </p:nvGrpSpPr>
        <p:grpSpPr>
          <a:xfrm>
            <a:off x="4557599" y="4765481"/>
            <a:ext cx="472829" cy="472856"/>
            <a:chOff x="570875" y="4322250"/>
            <a:chExt cx="443300" cy="443325"/>
          </a:xfrm>
          <a:solidFill>
            <a:schemeClr val="bg1"/>
          </a:solidFill>
        </p:grpSpPr>
        <p:sp>
          <p:nvSpPr>
            <p:cNvPr id="20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0" name="Shape 556"/>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11" name="Shape 557"/>
          <p:cNvGrpSpPr/>
          <p:nvPr/>
        </p:nvGrpSpPr>
        <p:grpSpPr>
          <a:xfrm>
            <a:off x="6060029" y="4730337"/>
            <a:ext cx="343876" cy="543144"/>
            <a:chOff x="1979475" y="4289300"/>
            <a:chExt cx="322400" cy="509225"/>
          </a:xfrm>
          <a:solidFill>
            <a:schemeClr val="bg1"/>
          </a:solidFill>
        </p:grpSpPr>
        <p:sp>
          <p:nvSpPr>
            <p:cNvPr id="212"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3"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4"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5" name="Shape 561"/>
          <p:cNvGrpSpPr/>
          <p:nvPr/>
        </p:nvGrpSpPr>
        <p:grpSpPr>
          <a:xfrm>
            <a:off x="6748393" y="4737483"/>
            <a:ext cx="405739" cy="528852"/>
            <a:chOff x="2624850" y="4296000"/>
            <a:chExt cx="380400" cy="495825"/>
          </a:xfrm>
          <a:solidFill>
            <a:schemeClr val="bg1"/>
          </a:solidFill>
        </p:grpSpPr>
        <p:sp>
          <p:nvSpPr>
            <p:cNvPr id="216"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7"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9" name="Shape 565"/>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0" name="Shape 566"/>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1" name="Shape 567"/>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2" name="Shape 568"/>
          <p:cNvGrpSpPr/>
          <p:nvPr/>
        </p:nvGrpSpPr>
        <p:grpSpPr>
          <a:xfrm>
            <a:off x="9576117" y="4789587"/>
            <a:ext cx="501468" cy="424644"/>
            <a:chOff x="5275975" y="4344850"/>
            <a:chExt cx="470150" cy="398125"/>
          </a:xfrm>
          <a:solidFill>
            <a:schemeClr val="bg1"/>
          </a:solidFill>
        </p:grpSpPr>
        <p:sp>
          <p:nvSpPr>
            <p:cNvPr id="223"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4"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5"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6" name="Shape 572"/>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7" name="Shape 573"/>
          <p:cNvGrpSpPr/>
          <p:nvPr/>
        </p:nvGrpSpPr>
        <p:grpSpPr>
          <a:xfrm>
            <a:off x="11033590" y="4755083"/>
            <a:ext cx="462428" cy="493655"/>
            <a:chOff x="6642425" y="4312500"/>
            <a:chExt cx="433550" cy="462825"/>
          </a:xfrm>
          <a:solidFill>
            <a:schemeClr val="bg1"/>
          </a:solidFill>
        </p:grpSpPr>
        <p:sp>
          <p:nvSpPr>
            <p:cNvPr id="228"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9"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0"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31" name="Shape 577"/>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2" name="Shape 578"/>
          <p:cNvGrpSpPr/>
          <p:nvPr/>
        </p:nvGrpSpPr>
        <p:grpSpPr>
          <a:xfrm>
            <a:off x="5275909" y="5487739"/>
            <a:ext cx="474134" cy="466322"/>
            <a:chOff x="1244325" y="4999400"/>
            <a:chExt cx="444525" cy="437200"/>
          </a:xfrm>
          <a:solidFill>
            <a:schemeClr val="bg1"/>
          </a:solidFill>
        </p:grpSpPr>
        <p:sp>
          <p:nvSpPr>
            <p:cNvPr id="233"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6"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7"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8" name="Shape 584"/>
          <p:cNvGrpSpPr/>
          <p:nvPr/>
        </p:nvGrpSpPr>
        <p:grpSpPr>
          <a:xfrm>
            <a:off x="6037230" y="5472753"/>
            <a:ext cx="389474" cy="496268"/>
            <a:chOff x="1958100" y="4985350"/>
            <a:chExt cx="365150" cy="465275"/>
          </a:xfrm>
          <a:solidFill>
            <a:schemeClr val="bg1"/>
          </a:solidFill>
        </p:grpSpPr>
        <p:sp>
          <p:nvSpPr>
            <p:cNvPr id="239"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0"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1"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2" name="Shape 588"/>
          <p:cNvGrpSpPr/>
          <p:nvPr/>
        </p:nvGrpSpPr>
        <p:grpSpPr>
          <a:xfrm>
            <a:off x="6727543" y="5491631"/>
            <a:ext cx="446803" cy="459150"/>
            <a:chOff x="2605300" y="5003050"/>
            <a:chExt cx="418900" cy="430475"/>
          </a:xfrm>
          <a:solidFill>
            <a:schemeClr val="bg1"/>
          </a:solidFill>
        </p:grpSpPr>
        <p:sp>
          <p:nvSpPr>
            <p:cNvPr id="243"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4"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5"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6" name="Shape 592"/>
          <p:cNvGrpSpPr/>
          <p:nvPr/>
        </p:nvGrpSpPr>
        <p:grpSpPr>
          <a:xfrm>
            <a:off x="7402894" y="5501418"/>
            <a:ext cx="534053" cy="438963"/>
            <a:chOff x="3238475" y="5012225"/>
            <a:chExt cx="500700" cy="411550"/>
          </a:xfrm>
          <a:solidFill>
            <a:schemeClr val="bg1"/>
          </a:solidFill>
        </p:grpSpPr>
        <p:sp>
          <p:nvSpPr>
            <p:cNvPr id="247"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0"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1"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2" name="Shape 598"/>
          <p:cNvGrpSpPr/>
          <p:nvPr/>
        </p:nvGrpSpPr>
        <p:grpSpPr>
          <a:xfrm>
            <a:off x="8814796" y="5454515"/>
            <a:ext cx="586155" cy="532746"/>
            <a:chOff x="4562200" y="4968250"/>
            <a:chExt cx="549550" cy="499475"/>
          </a:xfrm>
          <a:solidFill>
            <a:schemeClr val="bg1"/>
          </a:solidFill>
        </p:grpSpPr>
        <p:sp>
          <p:nvSpPr>
            <p:cNvPr id="253"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6"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7"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8" name="Shape 604"/>
          <p:cNvGrpSpPr/>
          <p:nvPr/>
        </p:nvGrpSpPr>
        <p:grpSpPr>
          <a:xfrm>
            <a:off x="8185708" y="5484486"/>
            <a:ext cx="406378" cy="472162"/>
            <a:chOff x="3972400" y="4996350"/>
            <a:chExt cx="381000" cy="442675"/>
          </a:xfrm>
          <a:solidFill>
            <a:schemeClr val="bg1"/>
          </a:solidFill>
        </p:grpSpPr>
        <p:sp>
          <p:nvSpPr>
            <p:cNvPr id="259"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0"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61" name="Shape 607"/>
          <p:cNvGrpSpPr/>
          <p:nvPr/>
        </p:nvGrpSpPr>
        <p:grpSpPr>
          <a:xfrm>
            <a:off x="9538999" y="5444755"/>
            <a:ext cx="575730" cy="552264"/>
            <a:chOff x="5241175" y="4959100"/>
            <a:chExt cx="539775" cy="517775"/>
          </a:xfrm>
          <a:solidFill>
            <a:schemeClr val="bg1"/>
          </a:solidFill>
        </p:grpSpPr>
        <p:sp>
          <p:nvSpPr>
            <p:cNvPr id="262"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6"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7"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8" name="Shape 614"/>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9" name="Shape 615"/>
          <p:cNvGrpSpPr/>
          <p:nvPr/>
        </p:nvGrpSpPr>
        <p:grpSpPr>
          <a:xfrm>
            <a:off x="11079187" y="5526804"/>
            <a:ext cx="369288" cy="424644"/>
            <a:chOff x="6685175" y="5036025"/>
            <a:chExt cx="346225" cy="398125"/>
          </a:xfrm>
          <a:solidFill>
            <a:schemeClr val="bg1"/>
          </a:solidFill>
        </p:grpSpPr>
        <p:sp>
          <p:nvSpPr>
            <p:cNvPr id="270"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3"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4"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5" name="Shape 633"/>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bg1"/>
                </a:solidFill>
                <a:latin typeface="+mj-lt"/>
                <a:ea typeface="Bitter"/>
                <a:cs typeface="Bitter"/>
                <a:sym typeface="Bitter"/>
              </a:rPr>
              <a:t>Editable Icons</a:t>
            </a:r>
            <a:r>
              <a:rPr lang="en" sz="1200" dirty="0">
                <a:solidFill>
                  <a:schemeClr val="bg1"/>
                </a:solidFill>
                <a:latin typeface="+mj-lt"/>
                <a:ea typeface="Bitter"/>
                <a:cs typeface="Bitter"/>
                <a:sym typeface="Bitter"/>
              </a:rPr>
              <a:t>. </a:t>
            </a: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chemeClr val="bg1"/>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line color, width and style.</a:t>
            </a:r>
          </a:p>
          <a:p>
            <a:pPr lvl="0" rtl="0">
              <a:spcBef>
                <a:spcPts val="0"/>
              </a:spcBef>
              <a:buNone/>
            </a:pPr>
            <a:endParaRPr sz="1200" dirty="0">
              <a:solidFill>
                <a:schemeClr val="bg1"/>
              </a:solidFill>
              <a:latin typeface="+mj-lt"/>
              <a:ea typeface="Bitter"/>
              <a:cs typeface="Bitter"/>
              <a:sym typeface="Bitter"/>
            </a:endParaRPr>
          </a:p>
          <a:p>
            <a:pPr lvl="0" rtl="0">
              <a:spcBef>
                <a:spcPts val="0"/>
              </a:spcBef>
              <a:buNone/>
            </a:pPr>
            <a:r>
              <a:rPr lang="en" sz="1200" dirty="0">
                <a:solidFill>
                  <a:schemeClr val="bg1"/>
                </a:solidFill>
                <a:latin typeface="+mj-lt"/>
                <a:ea typeface="Bitter"/>
                <a:cs typeface="Bitter"/>
                <a:sym typeface="Bitter"/>
              </a:rPr>
              <a:t>Isn’t that AW</a:t>
            </a:r>
            <a:r>
              <a:rPr lang="en-US" sz="1200" dirty="0">
                <a:solidFill>
                  <a:schemeClr val="bg1"/>
                </a:solidFill>
                <a:latin typeface="+mj-lt"/>
                <a:ea typeface="Bitter"/>
                <a:cs typeface="Bitter"/>
                <a:sym typeface="Bitter"/>
              </a:rPr>
              <a:t>E</a:t>
            </a:r>
            <a:r>
              <a:rPr lang="en" sz="1200" dirty="0">
                <a:solidFill>
                  <a:schemeClr val="bg1"/>
                </a:solidFill>
                <a:latin typeface="+mj-lt"/>
                <a:ea typeface="Bitter"/>
                <a:cs typeface="Bitter"/>
                <a:sym typeface="Bitter"/>
              </a:rPr>
              <a:t>SOME !!!</a:t>
            </a:r>
          </a:p>
          <a:p>
            <a:pPr lvl="0" rtl="0">
              <a:spcBef>
                <a:spcPts val="0"/>
              </a:spcBef>
              <a:buNone/>
            </a:pPr>
            <a:endParaRPr lang="en"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p:txBody>
      </p:sp>
      <p:sp>
        <p:nvSpPr>
          <p:cNvPr id="276" name="Shape 633"/>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EDITABLE ICONS</a:t>
            </a:r>
            <a:endParaRPr lang="en"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277" name="Rectangle 276">
            <a:extLst>
              <a:ext uri="{FF2B5EF4-FFF2-40B4-BE49-F238E27FC236}">
                <a16:creationId xmlns:a16="http://schemas.microsoft.com/office/drawing/2014/main" id="{D44C8436-A5B3-4464-96A5-57E339DDFA32}"/>
              </a:ext>
            </a:extLst>
          </p:cNvPr>
          <p:cNvSpPr/>
          <p:nvPr/>
        </p:nvSpPr>
        <p:spPr>
          <a:xfrm>
            <a:off x="135900" y="3134215"/>
            <a:ext cx="4241300" cy="3108543"/>
          </a:xfrm>
          <a:prstGeom prst="rect">
            <a:avLst/>
          </a:prstGeom>
        </p:spPr>
        <p:txBody>
          <a:bodyPr wrap="square">
            <a:spAutoFit/>
          </a:bodyPr>
          <a:lstStyle/>
          <a:p>
            <a:r>
              <a:rPr lang="en-US" sz="1400" dirty="0">
                <a:solidFill>
                  <a:schemeClr val="bg1"/>
                </a:solidFill>
              </a:rPr>
              <a:t>Presentation Template by: Slidehood.com</a:t>
            </a:r>
          </a:p>
          <a:p>
            <a:endParaRPr lang="en-US" sz="1400" b="1" dirty="0" smtClean="0">
              <a:solidFill>
                <a:schemeClr val="bg1"/>
              </a:solidFill>
            </a:endParaRPr>
          </a:p>
          <a:p>
            <a:r>
              <a:rPr lang="en-US" sz="1400" b="1" dirty="0" smtClean="0">
                <a:solidFill>
                  <a:schemeClr val="bg1"/>
                </a:solidFill>
              </a:rPr>
              <a:t>Special </a:t>
            </a:r>
            <a:r>
              <a:rPr lang="en-US" sz="1400" b="1" dirty="0">
                <a:solidFill>
                  <a:schemeClr val="bg1"/>
                </a:solidFill>
              </a:rPr>
              <a:t>thanks and credits  to</a:t>
            </a:r>
            <a:r>
              <a:rPr lang="en-US" sz="1400" b="1" dirty="0" smtClean="0">
                <a:solidFill>
                  <a:schemeClr val="bg1"/>
                </a:solidFill>
              </a:rPr>
              <a:t>:</a:t>
            </a:r>
          </a:p>
          <a:p>
            <a:endParaRPr lang="en-US" sz="1400" dirty="0" smtClean="0">
              <a:solidFill>
                <a:schemeClr val="bg1"/>
              </a:solidFill>
            </a:endParaRPr>
          </a:p>
          <a:p>
            <a:pPr marL="285750" indent="-285750">
              <a:buFont typeface="Arial" panose="020B0604020202020204" pitchFamily="34" charset="0"/>
              <a:buChar char="•"/>
            </a:pPr>
            <a:r>
              <a:rPr lang="en-US" sz="1400" dirty="0" smtClean="0">
                <a:solidFill>
                  <a:schemeClr val="bg1"/>
                </a:solidFill>
              </a:rPr>
              <a:t>Photographs by Unsplash.com, Pixabay.com </a:t>
            </a:r>
            <a:r>
              <a:rPr lang="en-US" sz="1400" dirty="0" smtClean="0">
                <a:solidFill>
                  <a:schemeClr val="bg1"/>
                </a:solidFill>
              </a:rPr>
              <a:t>&amp; </a:t>
            </a:r>
            <a:r>
              <a:rPr lang="en-US" sz="1400" dirty="0" smtClean="0">
                <a:solidFill>
                  <a:schemeClr val="bg1"/>
                </a:solidFill>
              </a:rPr>
              <a:t>Pexels.com  </a:t>
            </a:r>
          </a:p>
          <a:p>
            <a:pPr marL="285750" indent="-285750">
              <a:buFont typeface="Arial" panose="020B0604020202020204" pitchFamily="34" charset="0"/>
              <a:buChar char="•"/>
            </a:pPr>
            <a:endParaRPr lang="en-US" sz="1400" dirty="0" smtClean="0">
              <a:solidFill>
                <a:schemeClr val="bg1"/>
              </a:solidFill>
            </a:endParaRPr>
          </a:p>
          <a:p>
            <a:pPr marL="285750" indent="-285750">
              <a:buFont typeface="Arial" panose="020B0604020202020204" pitchFamily="34" charset="0"/>
              <a:buChar char="•"/>
            </a:pPr>
            <a:r>
              <a:rPr lang="en-US" sz="1400" dirty="0" smtClean="0">
                <a:solidFill>
                  <a:schemeClr val="bg1"/>
                </a:solidFill>
              </a:rPr>
              <a:t>Inspiration and Icons by: </a:t>
            </a:r>
            <a:r>
              <a:rPr lang="en-US" sz="1400" dirty="0" smtClean="0">
                <a:solidFill>
                  <a:schemeClr val="bg1"/>
                </a:solidFill>
              </a:rPr>
              <a:t>Slidescarnival.com</a:t>
            </a:r>
          </a:p>
          <a:p>
            <a:pPr marL="285750" indent="-285750">
              <a:buFont typeface="Arial" panose="020B0604020202020204" pitchFamily="34" charset="0"/>
              <a:buChar char="•"/>
            </a:pPr>
            <a:endParaRPr lang="en-US" sz="1400" dirty="0" smtClean="0">
              <a:solidFill>
                <a:schemeClr val="bg1"/>
              </a:solidFill>
            </a:endParaRPr>
          </a:p>
          <a:p>
            <a:pPr marL="285750" indent="-285750">
              <a:buFont typeface="Arial" panose="020B0604020202020204" pitchFamily="34" charset="0"/>
              <a:buChar char="•"/>
            </a:pPr>
            <a:r>
              <a:rPr lang="en-US" sz="1400" dirty="0">
                <a:solidFill>
                  <a:schemeClr val="bg1"/>
                </a:solidFill>
              </a:rPr>
              <a:t>Vector Graphics by :publicdomainvectors.org</a:t>
            </a:r>
            <a:endParaRPr lang="en-US" sz="1400" dirty="0" smtClean="0">
              <a:solidFill>
                <a:schemeClr val="bg1"/>
              </a:solidFill>
            </a:endParaRPr>
          </a:p>
          <a:p>
            <a:pPr marL="285750" indent="-285750">
              <a:buFont typeface="Arial" panose="020B0604020202020204" pitchFamily="34" charset="0"/>
              <a:buChar char="•"/>
            </a:pPr>
            <a:endParaRPr lang="en-US" sz="1400" dirty="0" smtClean="0">
              <a:solidFill>
                <a:schemeClr val="bg1"/>
              </a:solidFill>
            </a:endParaRPr>
          </a:p>
          <a:p>
            <a:r>
              <a:rPr lang="en-US" sz="1400" dirty="0" smtClean="0">
                <a:solidFill>
                  <a:schemeClr val="bg1"/>
                </a:solidFill>
              </a:rPr>
              <a:t>Without </a:t>
            </a:r>
            <a:r>
              <a:rPr lang="en-US" sz="1400" dirty="0">
                <a:solidFill>
                  <a:schemeClr val="bg1"/>
                </a:solidFill>
              </a:rPr>
              <a:t>these wonderful websites it would have been impossible to make these presentation templates for you guys.</a:t>
            </a:r>
          </a:p>
        </p:txBody>
      </p:sp>
    </p:spTree>
    <p:extLst>
      <p:ext uri="{BB962C8B-B14F-4D97-AF65-F5344CB8AC3E}">
        <p14:creationId xmlns:p14="http://schemas.microsoft.com/office/powerpoint/2010/main" val="1003437567"/>
      </p:ext>
    </p:extLst>
  </p:cSld>
  <p:clrMapOvr>
    <a:masterClrMapping/>
  </p:clrMapOvr>
  <p:timing>
    <p:tnLst>
      <p:par>
        <p:cTn id="1" dur="indefinite" restart="never" nodeType="tmRoot"/>
      </p:par>
    </p:tnLst>
  </p:timing>
</p:sld>
</file>

<file path=ppt/theme/theme1.xml><?xml version="1.0" encoding="utf-8"?>
<a:theme xmlns:a="http://schemas.openxmlformats.org/drawingml/2006/main" name="Office Theme">
  <a:themeElements>
    <a:clrScheme name="Grayscale">
      <a:dk1>
        <a:sysClr val="windowText" lastClr="000000"/>
      </a:dk1>
      <a:lt1>
        <a:sysClr val="window" lastClr="FFFFFF"/>
      </a:lt1>
      <a:dk2>
        <a:srgbClr val="000000"/>
      </a:dk2>
      <a:lt2>
        <a:srgbClr val="F8F8F8"/>
      </a:lt2>
      <a:accent1>
        <a:srgbClr val="DDDDDD"/>
      </a:accent1>
      <a:accent2>
        <a:srgbClr val="B2B2B2"/>
      </a:accent2>
      <a:accent3>
        <a:srgbClr val="969696"/>
      </a:accent3>
      <a:accent4>
        <a:srgbClr val="808080"/>
      </a:accent4>
      <a:accent5>
        <a:srgbClr val="5F5F5F"/>
      </a:accent5>
      <a:accent6>
        <a:srgbClr val="4D4D4D"/>
      </a:accent6>
      <a:hlink>
        <a:srgbClr val="5F5F5F"/>
      </a:hlink>
      <a:folHlink>
        <a:srgbClr val="919191"/>
      </a:folHlink>
    </a:clrScheme>
    <a:fontScheme name="Custom 13">
      <a:majorFont>
        <a:latin typeface="Raleway"/>
        <a:ea typeface=""/>
        <a:cs typeface=""/>
      </a:majorFont>
      <a:minorFont>
        <a:latin typeface="Roboto"/>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489</TotalTime>
  <Words>1142</Words>
  <Application>Microsoft Office PowerPoint</Application>
  <PresentationFormat>Widescreen</PresentationFormat>
  <Paragraphs>109</Paragraphs>
  <Slides>19</Slides>
  <Notes>0</Notes>
  <HiddenSlides>0</HiddenSlides>
  <MMClips>0</MMClips>
  <ScaleCrop>false</ScaleCrop>
  <HeadingPairs>
    <vt:vector size="6" baseType="variant">
      <vt:variant>
        <vt:lpstr>Fonts Used</vt:lpstr>
      </vt:variant>
      <vt:variant>
        <vt:i4>7</vt:i4>
      </vt:variant>
      <vt:variant>
        <vt:lpstr>Theme</vt:lpstr>
      </vt:variant>
      <vt:variant>
        <vt:i4>1</vt:i4>
      </vt:variant>
      <vt:variant>
        <vt:lpstr>Slide Titles</vt:lpstr>
      </vt:variant>
      <vt:variant>
        <vt:i4>19</vt:i4>
      </vt:variant>
    </vt:vector>
  </HeadingPairs>
  <TitlesOfParts>
    <vt:vector size="27" baseType="lpstr">
      <vt:lpstr>Arial</vt:lpstr>
      <vt:lpstr>Bitter</vt:lpstr>
      <vt:lpstr>Dosis</vt:lpstr>
      <vt:lpstr>Lato</vt:lpstr>
      <vt:lpstr>Muli</vt:lpstr>
      <vt:lpstr>Raleway</vt:lpstr>
      <vt:lpstr>Roboto</vt:lpstr>
      <vt:lpstr>Office Theme</vt:lpstr>
      <vt:lpstr>QUICKSILVER</vt:lpstr>
      <vt:lpstr>PowerPoint Presentation</vt:lpstr>
      <vt:lpstr>YOUR FIRST HEADLINE</vt:lpstr>
      <vt:lpstr>PowerPoint Presentation</vt:lpstr>
      <vt:lpstr>PowerPoint Presentation</vt:lpstr>
      <vt:lpstr>THIS IS YOUR HEADING</vt:lpstr>
      <vt:lpstr>YOU CAN ALSO SPLIT YOUR CONTENT</vt:lpstr>
      <vt:lpstr>IN TWO OR THREE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Suhair </cp:lastModifiedBy>
  <cp:revision>74</cp:revision>
  <dcterms:created xsi:type="dcterms:W3CDTF">2017-08-02T20:41:11Z</dcterms:created>
  <dcterms:modified xsi:type="dcterms:W3CDTF">2018-03-10T14:51:40Z</dcterms:modified>
</cp:coreProperties>
</file>