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3" r:id="rId7"/>
    <p:sldId id="260" r:id="rId8"/>
    <p:sldId id="261" r:id="rId9"/>
    <p:sldId id="286" r:id="rId10"/>
    <p:sldId id="277" r:id="rId11"/>
    <p:sldId id="278" r:id="rId12"/>
    <p:sldId id="287" r:id="rId13"/>
    <p:sldId id="279" r:id="rId14"/>
    <p:sldId id="280" r:id="rId15"/>
    <p:sldId id="288" r:id="rId16"/>
    <p:sldId id="281"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9368B4"/>
    <a:srgbClr val="0C686A"/>
    <a:srgbClr val="C29B00"/>
    <a:srgbClr val="244968"/>
    <a:srgbClr val="794D9A"/>
    <a:srgbClr val="078444"/>
    <a:srgbClr val="51AB47"/>
    <a:srgbClr val="E42D12"/>
    <a:srgbClr val="F49930"/>
    <a:srgbClr val="F6E70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dPt>
            <c:idx val="0"/>
            <c:bubble3D val="0"/>
            <c:spPr>
              <a:solidFill>
                <a:srgbClr val="21D7CD"/>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EB2264"/>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rgbClr val="92D050"/>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emf"/></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6.emf"/><Relationship Id="rId2" Type="http://schemas.openxmlformats.org/officeDocument/2006/relationships/image" Target="../media/image5.emf"/><Relationship Id="rId1" Type="http://schemas.openxmlformats.org/officeDocument/2006/relationships/slideMaster" Target="../slideMasters/slideMaster1.xml"/><Relationship Id="rId4" Type="http://schemas.openxmlformats.org/officeDocument/2006/relationships/image" Target="../media/image7.emf"/></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9.emf"/><Relationship Id="rId2" Type="http://schemas.openxmlformats.org/officeDocument/2006/relationships/image" Target="../media/image8.emf"/><Relationship Id="rId1" Type="http://schemas.openxmlformats.org/officeDocument/2006/relationships/slideMaster" Target="../slideMasters/slideMaster1.xml"/><Relationship Id="rId5" Type="http://schemas.openxmlformats.org/officeDocument/2006/relationships/image" Target="../media/image11.emf"/><Relationship Id="rId4" Type="http://schemas.openxmlformats.org/officeDocument/2006/relationships/image" Target="../media/image10.emf"/></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4" name="Picture 13">
            <a:extLst>
              <a:ext uri="{FF2B5EF4-FFF2-40B4-BE49-F238E27FC236}">
                <a16:creationId xmlns:a16="http://schemas.microsoft.com/office/drawing/2014/main" id="{183F293E-40AA-4A5A-B4AD-58A6B6C7ABB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1180" b="19145"/>
          <a:stretch/>
        </p:blipFill>
        <p:spPr>
          <a:xfrm>
            <a:off x="0" y="-2"/>
            <a:ext cx="12192000" cy="6858002"/>
          </a:xfrm>
          <a:prstGeom prst="rect">
            <a:avLst/>
          </a:prstGeom>
        </p:spPr>
      </p:pic>
      <p:pic>
        <p:nvPicPr>
          <p:cNvPr id="32" name="Picture 31">
            <a:extLst>
              <a:ext uri="{FF2B5EF4-FFF2-40B4-BE49-F238E27FC236}">
                <a16:creationId xmlns:a16="http://schemas.microsoft.com/office/drawing/2014/main" id="{36BC72B2-34EB-4C68-A8C9-700E85FED6E1}"/>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b="39177"/>
          <a:stretch/>
        </p:blipFill>
        <p:spPr>
          <a:xfrm>
            <a:off x="5061686" y="424694"/>
            <a:ext cx="2326749" cy="951959"/>
          </a:xfrm>
          <a:prstGeom prst="rect">
            <a:avLst/>
          </a:prstGeom>
        </p:spPr>
      </p:pic>
      <p:sp>
        <p:nvSpPr>
          <p:cNvPr id="16" name="Rectangle: Rounded Corners 15">
            <a:extLst>
              <a:ext uri="{FF2B5EF4-FFF2-40B4-BE49-F238E27FC236}">
                <a16:creationId xmlns:a16="http://schemas.microsoft.com/office/drawing/2014/main" id="{BA7AF9E8-6857-4932-B478-417E93BE40A7}"/>
              </a:ext>
            </a:extLst>
          </p:cNvPr>
          <p:cNvSpPr/>
          <p:nvPr userDrawn="1"/>
        </p:nvSpPr>
        <p:spPr>
          <a:xfrm>
            <a:off x="3686647" y="1351009"/>
            <a:ext cx="5182550" cy="4016181"/>
          </a:xfrm>
          <a:prstGeom prst="roundRect">
            <a:avLst>
              <a:gd name="adj" fmla="val 11291"/>
            </a:avLst>
          </a:prstGeom>
          <a:solidFill>
            <a:srgbClr val="9368B4"/>
          </a:solidFill>
          <a:ln w="762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pic>
        <p:nvPicPr>
          <p:cNvPr id="29" name="Picture 28">
            <a:extLst>
              <a:ext uri="{FF2B5EF4-FFF2-40B4-BE49-F238E27FC236}">
                <a16:creationId xmlns:a16="http://schemas.microsoft.com/office/drawing/2014/main" id="{8A16BBDA-A888-4AF4-9CCC-47E2D1A9CB48}"/>
              </a:ext>
            </a:extLst>
          </p:cNvPr>
          <p:cNvPicPr>
            <a:picLocks noChangeAspect="1"/>
          </p:cNvPicPr>
          <p:nvPr userDrawn="1"/>
        </p:nvPicPr>
        <p:blipFill rotWithShape="1">
          <a:blip r:embed="rId4"/>
          <a:srcRect l="47819" r="1"/>
          <a:stretch/>
        </p:blipFill>
        <p:spPr>
          <a:xfrm rot="1243533">
            <a:off x="7324188" y="829121"/>
            <a:ext cx="3442590" cy="6327120"/>
          </a:xfrm>
          <a:custGeom>
            <a:avLst/>
            <a:gdLst>
              <a:gd name="connsiteX0" fmla="*/ 0 w 3442590"/>
              <a:gd name="connsiteY0" fmla="*/ 0 h 6327120"/>
              <a:gd name="connsiteX1" fmla="*/ 3442590 w 3442590"/>
              <a:gd name="connsiteY1" fmla="*/ 0 h 6327120"/>
              <a:gd name="connsiteX2" fmla="*/ 3442590 w 3442590"/>
              <a:gd name="connsiteY2" fmla="*/ 6327120 h 6327120"/>
              <a:gd name="connsiteX3" fmla="*/ 2394044 w 3442590"/>
              <a:gd name="connsiteY3" fmla="*/ 6327120 h 6327120"/>
              <a:gd name="connsiteX4" fmla="*/ 1841048 w 3442590"/>
              <a:gd name="connsiteY4" fmla="*/ 4865630 h 6327120"/>
              <a:gd name="connsiteX5" fmla="*/ 1896118 w 3442590"/>
              <a:gd name="connsiteY5" fmla="*/ 4806891 h 6327120"/>
              <a:gd name="connsiteX6" fmla="*/ 1919239 w 3442590"/>
              <a:gd name="connsiteY6" fmla="*/ 4659880 h 6327120"/>
              <a:gd name="connsiteX7" fmla="*/ 1804590 w 3442590"/>
              <a:gd name="connsiteY7" fmla="*/ 4564997 h 6327120"/>
              <a:gd name="connsiteX8" fmla="*/ 1724431 w 3442590"/>
              <a:gd name="connsiteY8" fmla="*/ 4557427 h 6327120"/>
              <a:gd name="connsiteX9" fmla="*/ 365815 w 3442590"/>
              <a:gd name="connsiteY9" fmla="*/ 966797 h 6327120"/>
              <a:gd name="connsiteX10" fmla="*/ 411228 w 3442590"/>
              <a:gd name="connsiteY10" fmla="*/ 926141 h 6327120"/>
              <a:gd name="connsiteX11" fmla="*/ 447563 w 3442590"/>
              <a:gd name="connsiteY11" fmla="*/ 791979 h 6327120"/>
              <a:gd name="connsiteX12" fmla="*/ 331516 w 3442590"/>
              <a:gd name="connsiteY12" fmla="*/ 715474 h 6327120"/>
              <a:gd name="connsiteX13" fmla="*/ 270565 w 3442590"/>
              <a:gd name="connsiteY13" fmla="*/ 715064 h 63271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3442590" h="6327120">
                <a:moveTo>
                  <a:pt x="0" y="0"/>
                </a:moveTo>
                <a:lnTo>
                  <a:pt x="3442590" y="0"/>
                </a:lnTo>
                <a:lnTo>
                  <a:pt x="3442590" y="6327120"/>
                </a:lnTo>
                <a:lnTo>
                  <a:pt x="2394044" y="6327120"/>
                </a:lnTo>
                <a:lnTo>
                  <a:pt x="1841048" y="4865630"/>
                </a:lnTo>
                <a:lnTo>
                  <a:pt x="1896118" y="4806891"/>
                </a:lnTo>
                <a:cubicBezTo>
                  <a:pt x="1926967" y="4759834"/>
                  <a:pt x="1937111" y="4707112"/>
                  <a:pt x="1919239" y="4659880"/>
                </a:cubicBezTo>
                <a:cubicBezTo>
                  <a:pt x="1901367" y="4612647"/>
                  <a:pt x="1858864" y="4579846"/>
                  <a:pt x="1804590" y="4564997"/>
                </a:cubicBezTo>
                <a:lnTo>
                  <a:pt x="1724431" y="4557427"/>
                </a:lnTo>
                <a:lnTo>
                  <a:pt x="365815" y="966797"/>
                </a:lnTo>
                <a:lnTo>
                  <a:pt x="411228" y="926141"/>
                </a:lnTo>
                <a:cubicBezTo>
                  <a:pt x="448102" y="881372"/>
                  <a:pt x="463127" y="833114"/>
                  <a:pt x="447563" y="791979"/>
                </a:cubicBezTo>
                <a:cubicBezTo>
                  <a:pt x="431998" y="750844"/>
                  <a:pt x="388790" y="724620"/>
                  <a:pt x="331516" y="715474"/>
                </a:cubicBezTo>
                <a:lnTo>
                  <a:pt x="270565" y="715064"/>
                </a:lnTo>
                <a:close/>
              </a:path>
            </a:pathLst>
          </a:custGeom>
          <a:effectLst>
            <a:outerShdw blurRad="63500" sx="102000" sy="102000" algn="ctr" rotWithShape="0">
              <a:prstClr val="black">
                <a:alpha val="40000"/>
              </a:prstClr>
            </a:outerShdw>
          </a:effectLst>
        </p:spPr>
      </p:pic>
      <p:pic>
        <p:nvPicPr>
          <p:cNvPr id="25" name="Picture 24">
            <a:extLst>
              <a:ext uri="{FF2B5EF4-FFF2-40B4-BE49-F238E27FC236}">
                <a16:creationId xmlns:a16="http://schemas.microsoft.com/office/drawing/2014/main" id="{4689A8E3-30B9-497D-B011-540C47E12055}"/>
              </a:ext>
            </a:extLst>
          </p:cNvPr>
          <p:cNvPicPr>
            <a:picLocks noChangeAspect="1"/>
          </p:cNvPicPr>
          <p:nvPr userDrawn="1"/>
        </p:nvPicPr>
        <p:blipFill rotWithShape="1">
          <a:blip r:embed="rId4"/>
          <a:srcRect l="-4539" r="47599"/>
          <a:stretch/>
        </p:blipFill>
        <p:spPr>
          <a:xfrm rot="1149146">
            <a:off x="1425221" y="-298243"/>
            <a:ext cx="3756594" cy="6327120"/>
          </a:xfrm>
          <a:custGeom>
            <a:avLst/>
            <a:gdLst>
              <a:gd name="connsiteX0" fmla="*/ 0 w 3756594"/>
              <a:gd name="connsiteY0" fmla="*/ 0 h 6327120"/>
              <a:gd name="connsiteX1" fmla="*/ 1559146 w 3756594"/>
              <a:gd name="connsiteY1" fmla="*/ 0 h 6327120"/>
              <a:gd name="connsiteX2" fmla="*/ 1968803 w 3756594"/>
              <a:gd name="connsiteY2" fmla="*/ 1179525 h 6327120"/>
              <a:gd name="connsiteX3" fmla="*/ 1953333 w 3756594"/>
              <a:gd name="connsiteY3" fmla="*/ 1188662 h 6327120"/>
              <a:gd name="connsiteX4" fmla="*/ 1932056 w 3756594"/>
              <a:gd name="connsiteY4" fmla="*/ 1271618 h 6327120"/>
              <a:gd name="connsiteX5" fmla="*/ 2033720 w 3756594"/>
              <a:gd name="connsiteY5" fmla="*/ 1564342 h 6327120"/>
              <a:gd name="connsiteX6" fmla="*/ 2101838 w 3756594"/>
              <a:gd name="connsiteY6" fmla="*/ 1616251 h 6327120"/>
              <a:gd name="connsiteX7" fmla="*/ 2119640 w 3756594"/>
              <a:gd name="connsiteY7" fmla="*/ 1613832 h 6327120"/>
              <a:gd name="connsiteX8" fmla="*/ 3375990 w 3756594"/>
              <a:gd name="connsiteY8" fmla="*/ 5231245 h 6327120"/>
              <a:gd name="connsiteX9" fmla="*/ 3348081 w 3756594"/>
              <a:gd name="connsiteY9" fmla="*/ 5248447 h 6327120"/>
              <a:gd name="connsiteX10" fmla="*/ 3295783 w 3756594"/>
              <a:gd name="connsiteY10" fmla="*/ 5495055 h 6327120"/>
              <a:gd name="connsiteX11" fmla="*/ 3489681 w 3756594"/>
              <a:gd name="connsiteY11" fmla="*/ 5656158 h 6327120"/>
              <a:gd name="connsiteX12" fmla="*/ 3522245 w 3756594"/>
              <a:gd name="connsiteY12" fmla="*/ 5652357 h 6327120"/>
              <a:gd name="connsiteX13" fmla="*/ 3756594 w 3756594"/>
              <a:gd name="connsiteY13" fmla="*/ 6327120 h 6327120"/>
              <a:gd name="connsiteX14" fmla="*/ 0 w 3756594"/>
              <a:gd name="connsiteY14" fmla="*/ 6327120 h 632712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3756594" h="6327120">
                <a:moveTo>
                  <a:pt x="0" y="0"/>
                </a:moveTo>
                <a:lnTo>
                  <a:pt x="1559146" y="0"/>
                </a:lnTo>
                <a:lnTo>
                  <a:pt x="1968803" y="1179525"/>
                </a:lnTo>
                <a:lnTo>
                  <a:pt x="1953333" y="1188662"/>
                </a:lnTo>
                <a:cubicBezTo>
                  <a:pt x="1930925" y="1208894"/>
                  <a:pt x="1921527" y="1241304"/>
                  <a:pt x="1932056" y="1271618"/>
                </a:cubicBezTo>
                <a:lnTo>
                  <a:pt x="2033720" y="1564342"/>
                </a:lnTo>
                <a:cubicBezTo>
                  <a:pt x="2044249" y="1594656"/>
                  <a:pt x="2071712" y="1614264"/>
                  <a:pt x="2101838" y="1616251"/>
                </a:cubicBezTo>
                <a:lnTo>
                  <a:pt x="2119640" y="1613832"/>
                </a:lnTo>
                <a:lnTo>
                  <a:pt x="3375990" y="5231245"/>
                </a:lnTo>
                <a:lnTo>
                  <a:pt x="3348081" y="5248447"/>
                </a:lnTo>
                <a:cubicBezTo>
                  <a:pt x="3287406" y="5307157"/>
                  <a:pt x="3263955" y="5403414"/>
                  <a:pt x="3295783" y="5495055"/>
                </a:cubicBezTo>
                <a:cubicBezTo>
                  <a:pt x="3327611" y="5586696"/>
                  <a:pt x="3405677" y="5647696"/>
                  <a:pt x="3489681" y="5656158"/>
                </a:cubicBezTo>
                <a:lnTo>
                  <a:pt x="3522245" y="5652357"/>
                </a:lnTo>
                <a:lnTo>
                  <a:pt x="3756594" y="6327120"/>
                </a:lnTo>
                <a:lnTo>
                  <a:pt x="0" y="6327120"/>
                </a:lnTo>
                <a:close/>
              </a:path>
            </a:pathLst>
          </a:custGeom>
          <a:effectLst>
            <a:outerShdw blurRad="63500" sx="102000" sy="102000" algn="ctr" rotWithShape="0">
              <a:prstClr val="black">
                <a:alpha val="40000"/>
              </a:prstClr>
            </a:outerShdw>
          </a:effectLst>
        </p:spPr>
      </p:pic>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3104200" y="2655800"/>
            <a:ext cx="5983600" cy="1546399"/>
          </a:xfrm>
          <a:prstGeom prst="rect">
            <a:avLst/>
          </a:prstGeom>
        </p:spPr>
        <p:txBody>
          <a:bodyPr lIns="91425" tIns="91425" rIns="91425" bIns="91425" anchor="ctr" anchorCtr="0">
            <a:normAutofit/>
          </a:bodyPr>
          <a:lstStyle>
            <a:lvl1pPr lvl="0" algn="ctr">
              <a:spcBef>
                <a:spcPts val="0"/>
              </a:spcBef>
              <a:buSzPct val="100000"/>
              <a:defRPr sz="32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482535" y="2193684"/>
            <a:ext cx="4146616"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482534" y="3827855"/>
            <a:ext cx="4146616" cy="519294"/>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 name="Rectangle 1">
            <a:extLst>
              <a:ext uri="{FF2B5EF4-FFF2-40B4-BE49-F238E27FC236}">
                <a16:creationId xmlns:a16="http://schemas.microsoft.com/office/drawing/2014/main" id="{3AB1A1B5-16EF-45A1-ACF1-01E22B31D1CA}"/>
              </a:ext>
            </a:extLst>
          </p:cNvPr>
          <p:cNvSpPr/>
          <p:nvPr userDrawn="1"/>
        </p:nvSpPr>
        <p:spPr>
          <a:xfrm>
            <a:off x="5621311" y="0"/>
            <a:ext cx="6570690" cy="6858000"/>
          </a:xfrm>
          <a:prstGeom prst="rect">
            <a:avLst/>
          </a:prstGeom>
          <a:solidFill>
            <a:srgbClr val="C4D42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11E1AFF2-DBAF-476C-8C46-14BA0657DD5C}"/>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1" y="0"/>
            <a:ext cx="12192001" cy="6858000"/>
          </a:xfrm>
          <a:prstGeom prst="rect">
            <a:avLst/>
          </a:prstGeom>
        </p:spPr>
      </p:pic>
      <p:grpSp>
        <p:nvGrpSpPr>
          <p:cNvPr id="15" name="Group 14">
            <a:extLst>
              <a:ext uri="{FF2B5EF4-FFF2-40B4-BE49-F238E27FC236}">
                <a16:creationId xmlns:a16="http://schemas.microsoft.com/office/drawing/2014/main" id="{5CAF3C44-142A-47A5-A527-4B1944146EE1}"/>
              </a:ext>
            </a:extLst>
          </p:cNvPr>
          <p:cNvGrpSpPr/>
          <p:nvPr userDrawn="1"/>
        </p:nvGrpSpPr>
        <p:grpSpPr>
          <a:xfrm>
            <a:off x="794478" y="524443"/>
            <a:ext cx="10603043" cy="5809113"/>
            <a:chOff x="459698" y="341027"/>
            <a:chExt cx="11272604" cy="6175947"/>
          </a:xfrm>
        </p:grpSpPr>
        <p:sp>
          <p:nvSpPr>
            <p:cNvPr id="12" name="Rectangle 11">
              <a:extLst>
                <a:ext uri="{FF2B5EF4-FFF2-40B4-BE49-F238E27FC236}">
                  <a16:creationId xmlns:a16="http://schemas.microsoft.com/office/drawing/2014/main" id="{27EFB955-1159-4774-B829-4F4DAB15BA1F}"/>
                </a:ext>
              </a:extLst>
            </p:cNvPr>
            <p:cNvSpPr/>
            <p:nvPr userDrawn="1"/>
          </p:nvSpPr>
          <p:spPr>
            <a:xfrm>
              <a:off x="459698" y="341027"/>
              <a:ext cx="11272604" cy="6175947"/>
            </a:xfrm>
            <a:prstGeom prst="rect">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B18828E9-B41C-4D71-BCD0-6F0ADFF6A6D8}"/>
                </a:ext>
              </a:extLst>
            </p:cNvPr>
            <p:cNvSpPr/>
            <p:nvPr userDrawn="1"/>
          </p:nvSpPr>
          <p:spPr>
            <a:xfrm>
              <a:off x="612704" y="509666"/>
              <a:ext cx="10927830" cy="5786203"/>
            </a:xfrm>
            <a:prstGeom prst="rect">
              <a:avLst/>
            </a:prstGeom>
            <a:noFill/>
            <a:ln w="762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4" name="Shape 34"/>
          <p:cNvSpPr txBox="1">
            <a:spLocks noGrp="1"/>
          </p:cNvSpPr>
          <p:nvPr userDrawn="1">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870CDB51-77D0-4698-80D2-5D4B0FA04149}"/>
              </a:ext>
            </a:extLst>
          </p:cNvPr>
          <p:cNvSpPr/>
          <p:nvPr userDrawn="1"/>
        </p:nvSpPr>
        <p:spPr>
          <a:xfrm>
            <a:off x="0" y="0"/>
            <a:ext cx="12192000" cy="6858000"/>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Shape 47">
            <a:extLst>
              <a:ext uri="{FF2B5EF4-FFF2-40B4-BE49-F238E27FC236}">
                <a16:creationId xmlns:a16="http://schemas.microsoft.com/office/drawing/2014/main" id="{A4377DD8-F538-44C5-9ECE-EE317A9E208D}"/>
              </a:ext>
            </a:extLst>
          </p:cNvPr>
          <p:cNvSpPr txBox="1">
            <a:spLocks noGrp="1"/>
          </p:cNvSpPr>
          <p:nvPr>
            <p:ph type="title"/>
          </p:nvPr>
        </p:nvSpPr>
        <p:spPr>
          <a:xfrm>
            <a:off x="5447742" y="1431842"/>
            <a:ext cx="6159486"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Shape 48">
            <a:extLst>
              <a:ext uri="{FF2B5EF4-FFF2-40B4-BE49-F238E27FC236}">
                <a16:creationId xmlns:a16="http://schemas.microsoft.com/office/drawing/2014/main" id="{33CA5687-E21C-4D80-8240-3EBE3FD8A56B}"/>
              </a:ext>
            </a:extLst>
          </p:cNvPr>
          <p:cNvSpPr txBox="1">
            <a:spLocks noGrp="1"/>
          </p:cNvSpPr>
          <p:nvPr>
            <p:ph type="body" idx="1"/>
          </p:nvPr>
        </p:nvSpPr>
        <p:spPr>
          <a:xfrm>
            <a:off x="5447742" y="2415437"/>
            <a:ext cx="6159486"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7" name="Rectangle 6">
            <a:extLst>
              <a:ext uri="{FF2B5EF4-FFF2-40B4-BE49-F238E27FC236}">
                <a16:creationId xmlns:a16="http://schemas.microsoft.com/office/drawing/2014/main" id="{B475E569-8083-4B75-804F-C1B2E0EFD46A}"/>
              </a:ext>
            </a:extLst>
          </p:cNvPr>
          <p:cNvSpPr/>
          <p:nvPr userDrawn="1"/>
        </p:nvSpPr>
        <p:spPr>
          <a:xfrm>
            <a:off x="209862" y="164892"/>
            <a:ext cx="11782269" cy="6460760"/>
          </a:xfrm>
          <a:prstGeom prst="rect">
            <a:avLst/>
          </a:prstGeom>
          <a:noFill/>
          <a:ln w="571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C7022388-1596-4E45-84FF-0F726D964C9B}"/>
              </a:ext>
            </a:extLst>
          </p:cNvPr>
          <p:cNvSpPr/>
          <p:nvPr userDrawn="1"/>
        </p:nvSpPr>
        <p:spPr>
          <a:xfrm>
            <a:off x="209862" y="164892"/>
            <a:ext cx="5038011" cy="6460760"/>
          </a:xfrm>
          <a:prstGeom prst="rect">
            <a:avLst/>
          </a:prstGeom>
          <a:pattFill prst="pct5">
            <a:fgClr>
              <a:srgbClr val="DF6C5D"/>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 name="Picture 1">
            <a:extLst>
              <a:ext uri="{FF2B5EF4-FFF2-40B4-BE49-F238E27FC236}">
                <a16:creationId xmlns:a16="http://schemas.microsoft.com/office/drawing/2014/main" id="{A709E276-FD90-49FD-A541-37EA65DF3E88}"/>
              </a:ext>
            </a:extLst>
          </p:cNvPr>
          <p:cNvPicPr>
            <a:picLocks noChangeAspect="1"/>
          </p:cNvPicPr>
          <p:nvPr userDrawn="1"/>
        </p:nvPicPr>
        <p:blipFill>
          <a:blip r:embed="rId2"/>
          <a:stretch>
            <a:fillRect/>
          </a:stretch>
        </p:blipFill>
        <p:spPr>
          <a:xfrm>
            <a:off x="584772" y="690078"/>
            <a:ext cx="1472356" cy="741764"/>
          </a:xfrm>
          <a:prstGeom prst="rect">
            <a:avLst/>
          </a:prstGeom>
        </p:spPr>
      </p:pic>
      <p:pic>
        <p:nvPicPr>
          <p:cNvPr id="16" name="Picture 15">
            <a:extLst>
              <a:ext uri="{FF2B5EF4-FFF2-40B4-BE49-F238E27FC236}">
                <a16:creationId xmlns:a16="http://schemas.microsoft.com/office/drawing/2014/main" id="{746CF24C-209D-442A-B218-19A45B08FDCA}"/>
              </a:ext>
            </a:extLst>
          </p:cNvPr>
          <p:cNvPicPr>
            <a:picLocks noChangeAspect="1"/>
          </p:cNvPicPr>
          <p:nvPr userDrawn="1"/>
        </p:nvPicPr>
        <p:blipFill>
          <a:blip r:embed="rId2"/>
          <a:stretch>
            <a:fillRect/>
          </a:stretch>
        </p:blipFill>
        <p:spPr>
          <a:xfrm rot="10959011">
            <a:off x="2736344" y="1686348"/>
            <a:ext cx="672868" cy="338987"/>
          </a:xfrm>
          <a:prstGeom prst="rect">
            <a:avLst/>
          </a:prstGeom>
        </p:spPr>
      </p:pic>
      <p:pic>
        <p:nvPicPr>
          <p:cNvPr id="17" name="Picture 16">
            <a:extLst>
              <a:ext uri="{FF2B5EF4-FFF2-40B4-BE49-F238E27FC236}">
                <a16:creationId xmlns:a16="http://schemas.microsoft.com/office/drawing/2014/main" id="{3BC8FFE4-5276-487D-861B-44CBA2DE07C4}"/>
              </a:ext>
            </a:extLst>
          </p:cNvPr>
          <p:cNvPicPr>
            <a:picLocks noChangeAspect="1"/>
          </p:cNvPicPr>
          <p:nvPr userDrawn="1"/>
        </p:nvPicPr>
        <p:blipFill>
          <a:blip r:embed="rId2"/>
          <a:stretch>
            <a:fillRect/>
          </a:stretch>
        </p:blipFill>
        <p:spPr>
          <a:xfrm>
            <a:off x="3586812" y="1349874"/>
            <a:ext cx="1118538" cy="563513"/>
          </a:xfrm>
          <a:prstGeom prst="rect">
            <a:avLst/>
          </a:prstGeom>
        </p:spPr>
      </p:pic>
      <p:pic>
        <p:nvPicPr>
          <p:cNvPr id="19" name="Picture 18">
            <a:extLst>
              <a:ext uri="{FF2B5EF4-FFF2-40B4-BE49-F238E27FC236}">
                <a16:creationId xmlns:a16="http://schemas.microsoft.com/office/drawing/2014/main" id="{6D4CD7E0-7026-4A73-8398-3B748B4F387F}"/>
              </a:ext>
            </a:extLst>
          </p:cNvPr>
          <p:cNvPicPr>
            <a:picLocks noChangeAspect="1"/>
          </p:cNvPicPr>
          <p:nvPr userDrawn="1"/>
        </p:nvPicPr>
        <p:blipFill>
          <a:blip r:embed="rId3"/>
          <a:stretch>
            <a:fillRect/>
          </a:stretch>
        </p:blipFill>
        <p:spPr>
          <a:xfrm>
            <a:off x="372817" y="3014628"/>
            <a:ext cx="2590753" cy="3422252"/>
          </a:xfrm>
          <a:prstGeom prst="rect">
            <a:avLst/>
          </a:prstGeom>
        </p:spPr>
      </p:pic>
      <p:pic>
        <p:nvPicPr>
          <p:cNvPr id="20" name="Picture 19">
            <a:extLst>
              <a:ext uri="{FF2B5EF4-FFF2-40B4-BE49-F238E27FC236}">
                <a16:creationId xmlns:a16="http://schemas.microsoft.com/office/drawing/2014/main" id="{1FC8A869-D424-4068-BC81-ED1FFBC9348E}"/>
              </a:ext>
            </a:extLst>
          </p:cNvPr>
          <p:cNvPicPr>
            <a:picLocks noChangeAspect="1"/>
          </p:cNvPicPr>
          <p:nvPr userDrawn="1"/>
        </p:nvPicPr>
        <p:blipFill>
          <a:blip r:embed="rId4"/>
          <a:stretch>
            <a:fillRect/>
          </a:stretch>
        </p:blipFill>
        <p:spPr>
          <a:xfrm>
            <a:off x="2544920" y="4958102"/>
            <a:ext cx="2160430" cy="1507345"/>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2" name="Rectangle 1">
            <a:extLst>
              <a:ext uri="{FF2B5EF4-FFF2-40B4-BE49-F238E27FC236}">
                <a16:creationId xmlns:a16="http://schemas.microsoft.com/office/drawing/2014/main" id="{C27FF6CB-9059-4F3C-932D-9D4C3AD57FFC}"/>
              </a:ext>
            </a:extLst>
          </p:cNvPr>
          <p:cNvSpPr/>
          <p:nvPr userDrawn="1"/>
        </p:nvSpPr>
        <p:spPr>
          <a:xfrm>
            <a:off x="0" y="0"/>
            <a:ext cx="12192000" cy="6858000"/>
          </a:xfrm>
          <a:prstGeom prst="rect">
            <a:avLst/>
          </a:prstGeom>
          <a:solidFill>
            <a:schemeClr val="accent2"/>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500157" y="917330"/>
            <a:ext cx="6153675"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500175" y="1976129"/>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657634" y="1976129"/>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 name="Rectangle 5">
            <a:extLst>
              <a:ext uri="{FF2B5EF4-FFF2-40B4-BE49-F238E27FC236}">
                <a16:creationId xmlns:a16="http://schemas.microsoft.com/office/drawing/2014/main" id="{24AF4B30-518A-445E-8CB2-3ACA82605EED}"/>
              </a:ext>
            </a:extLst>
          </p:cNvPr>
          <p:cNvSpPr/>
          <p:nvPr userDrawn="1"/>
        </p:nvSpPr>
        <p:spPr>
          <a:xfrm>
            <a:off x="209862" y="164892"/>
            <a:ext cx="11782269" cy="6460760"/>
          </a:xfrm>
          <a:prstGeom prst="rect">
            <a:avLst/>
          </a:prstGeom>
          <a:noFill/>
          <a:ln w="5715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87B4F574-2340-40DC-AFE6-7BC0CC0C201F}"/>
              </a:ext>
            </a:extLst>
          </p:cNvPr>
          <p:cNvSpPr/>
          <p:nvPr userDrawn="1"/>
        </p:nvSpPr>
        <p:spPr>
          <a:xfrm>
            <a:off x="6944127" y="164892"/>
            <a:ext cx="5038011" cy="6460760"/>
          </a:xfrm>
          <a:prstGeom prst="rect">
            <a:avLst/>
          </a:prstGeom>
          <a:pattFill prst="pct5">
            <a:fgClr>
              <a:srgbClr val="DF6C5D"/>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3" name="Picture 12">
            <a:extLst>
              <a:ext uri="{FF2B5EF4-FFF2-40B4-BE49-F238E27FC236}">
                <a16:creationId xmlns:a16="http://schemas.microsoft.com/office/drawing/2014/main" id="{D2F2833A-B3D8-407E-A8E7-8E1D0A09CF23}"/>
              </a:ext>
            </a:extLst>
          </p:cNvPr>
          <p:cNvPicPr>
            <a:picLocks noChangeAspect="1"/>
          </p:cNvPicPr>
          <p:nvPr userDrawn="1"/>
        </p:nvPicPr>
        <p:blipFill>
          <a:blip r:embed="rId2"/>
          <a:stretch>
            <a:fillRect/>
          </a:stretch>
        </p:blipFill>
        <p:spPr>
          <a:xfrm>
            <a:off x="9933905" y="3776275"/>
            <a:ext cx="2027917" cy="2872237"/>
          </a:xfrm>
          <a:prstGeom prst="rect">
            <a:avLst/>
          </a:prstGeom>
        </p:spPr>
      </p:pic>
      <p:pic>
        <p:nvPicPr>
          <p:cNvPr id="14" name="Picture 13">
            <a:extLst>
              <a:ext uri="{FF2B5EF4-FFF2-40B4-BE49-F238E27FC236}">
                <a16:creationId xmlns:a16="http://schemas.microsoft.com/office/drawing/2014/main" id="{86DBB68E-CC7A-41F0-9008-F1CAED7D39FB}"/>
              </a:ext>
            </a:extLst>
          </p:cNvPr>
          <p:cNvPicPr>
            <a:picLocks noChangeAspect="1"/>
          </p:cNvPicPr>
          <p:nvPr userDrawn="1"/>
        </p:nvPicPr>
        <p:blipFill rotWithShape="1">
          <a:blip r:embed="rId3"/>
          <a:srcRect t="23079"/>
          <a:stretch/>
        </p:blipFill>
        <p:spPr>
          <a:xfrm>
            <a:off x="7178325" y="142031"/>
            <a:ext cx="1698975" cy="1945635"/>
          </a:xfrm>
          <a:prstGeom prst="rect">
            <a:avLst/>
          </a:prstGeom>
        </p:spPr>
      </p:pic>
      <p:pic>
        <p:nvPicPr>
          <p:cNvPr id="15" name="Picture 14">
            <a:extLst>
              <a:ext uri="{FF2B5EF4-FFF2-40B4-BE49-F238E27FC236}">
                <a16:creationId xmlns:a16="http://schemas.microsoft.com/office/drawing/2014/main" id="{80613613-9914-437C-9AB0-4A5F776774BE}"/>
              </a:ext>
            </a:extLst>
          </p:cNvPr>
          <p:cNvPicPr>
            <a:picLocks noChangeAspect="1"/>
          </p:cNvPicPr>
          <p:nvPr userDrawn="1"/>
        </p:nvPicPr>
        <p:blipFill>
          <a:blip r:embed="rId4"/>
          <a:stretch>
            <a:fillRect/>
          </a:stretch>
        </p:blipFill>
        <p:spPr>
          <a:xfrm>
            <a:off x="6815093" y="2938907"/>
            <a:ext cx="1698975" cy="3686745"/>
          </a:xfrm>
          <a:prstGeom prst="rect">
            <a:avLst/>
          </a:prstGeom>
        </p:spPr>
      </p:pic>
      <p:pic>
        <p:nvPicPr>
          <p:cNvPr id="17" name="Picture 16">
            <a:extLst>
              <a:ext uri="{FF2B5EF4-FFF2-40B4-BE49-F238E27FC236}">
                <a16:creationId xmlns:a16="http://schemas.microsoft.com/office/drawing/2014/main" id="{356C4A37-C0E0-46D8-BEB5-A0D06C50885D}"/>
              </a:ext>
            </a:extLst>
          </p:cNvPr>
          <p:cNvPicPr>
            <a:picLocks noChangeAspect="1"/>
          </p:cNvPicPr>
          <p:nvPr userDrawn="1"/>
        </p:nvPicPr>
        <p:blipFill rotWithShape="1">
          <a:blip r:embed="rId5"/>
          <a:srcRect b="29699"/>
          <a:stretch/>
        </p:blipFill>
        <p:spPr>
          <a:xfrm rot="10800000">
            <a:off x="9605264" y="142031"/>
            <a:ext cx="2310369" cy="2235409"/>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5" name="Picture 4">
            <a:extLst>
              <a:ext uri="{FF2B5EF4-FFF2-40B4-BE49-F238E27FC236}">
                <a16:creationId xmlns:a16="http://schemas.microsoft.com/office/drawing/2014/main" id="{2AAB5A4D-40ED-4D4E-9C1A-A48898117F9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55"/>
          <a:stretch/>
        </p:blipFill>
        <p:spPr>
          <a:xfrm>
            <a:off x="0" y="0"/>
            <a:ext cx="12325350" cy="6858000"/>
          </a:xfrm>
          <a:prstGeom prst="rect">
            <a:avLst/>
          </a:prstGeom>
        </p:spPr>
      </p:pic>
      <p:sp>
        <p:nvSpPr>
          <p:cNvPr id="3" name="Rectangle 2">
            <a:extLst>
              <a:ext uri="{FF2B5EF4-FFF2-40B4-BE49-F238E27FC236}">
                <a16:creationId xmlns:a16="http://schemas.microsoft.com/office/drawing/2014/main" id="{E99EC7D0-FC67-4527-A1FB-B3FA5997F35F}"/>
              </a:ext>
            </a:extLst>
          </p:cNvPr>
          <p:cNvSpPr/>
          <p:nvPr userDrawn="1"/>
        </p:nvSpPr>
        <p:spPr>
          <a:xfrm>
            <a:off x="1866900" y="952500"/>
            <a:ext cx="8610600" cy="5905500"/>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a:extLst>
              <a:ext uri="{FF2B5EF4-FFF2-40B4-BE49-F238E27FC236}">
                <a16:creationId xmlns:a16="http://schemas.microsoft.com/office/drawing/2014/main" id="{815CE1C3-99C0-4C2E-ADEB-E8A89A30BF80}"/>
              </a:ext>
            </a:extLst>
          </p:cNvPr>
          <p:cNvSpPr/>
          <p:nvPr userDrawn="1"/>
        </p:nvSpPr>
        <p:spPr>
          <a:xfrm>
            <a:off x="2152650" y="1200151"/>
            <a:ext cx="8058150" cy="565785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436519" y="1452531"/>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436536" y="2471132"/>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881583" y="2471132"/>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326630" y="2471132"/>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504309" y="889479"/>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a:extLst>
              <a:ext uri="{FF2B5EF4-FFF2-40B4-BE49-F238E27FC236}">
                <a16:creationId xmlns:a16="http://schemas.microsoft.com/office/drawing/2014/main" id="{D4EB26D5-A9DE-4C15-B51A-CB1C026C9235}"/>
              </a:ext>
            </a:extLst>
          </p:cNvPr>
          <p:cNvGrpSpPr/>
          <p:nvPr userDrawn="1"/>
        </p:nvGrpSpPr>
        <p:grpSpPr>
          <a:xfrm>
            <a:off x="0" y="6076096"/>
            <a:ext cx="12192000" cy="796894"/>
            <a:chOff x="0" y="6076096"/>
            <a:chExt cx="12192000" cy="796894"/>
          </a:xfrm>
        </p:grpSpPr>
        <p:sp>
          <p:nvSpPr>
            <p:cNvPr id="2" name="Rectangle 1">
              <a:extLst>
                <a:ext uri="{FF2B5EF4-FFF2-40B4-BE49-F238E27FC236}">
                  <a16:creationId xmlns:a16="http://schemas.microsoft.com/office/drawing/2014/main" id="{49815DFB-2DB3-4666-8D70-D85AF0E0DBB0}"/>
                </a:ext>
              </a:extLst>
            </p:cNvPr>
            <p:cNvSpPr/>
            <p:nvPr userDrawn="1"/>
          </p:nvSpPr>
          <p:spPr>
            <a:xfrm>
              <a:off x="0" y="6710364"/>
              <a:ext cx="12192000" cy="162626"/>
            </a:xfrm>
            <a:prstGeom prst="rect">
              <a:avLst/>
            </a:prstGeom>
            <a:solidFill>
              <a:srgbClr val="784C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16EAA1A9-5ABB-4C00-9D11-93D05838B593}"/>
                </a:ext>
              </a:extLst>
            </p:cNvPr>
            <p:cNvSpPr/>
            <p:nvPr userDrawn="1"/>
          </p:nvSpPr>
          <p:spPr>
            <a:xfrm>
              <a:off x="0" y="6629764"/>
              <a:ext cx="12192000" cy="121375"/>
            </a:xfrm>
            <a:prstGeom prst="rect">
              <a:avLst/>
            </a:prstGeom>
            <a:solidFill>
              <a:srgbClr val="4F8DC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DD17437F-D312-4A60-807A-24FC4E15DF91}"/>
                </a:ext>
              </a:extLst>
            </p:cNvPr>
            <p:cNvSpPr/>
            <p:nvPr userDrawn="1"/>
          </p:nvSpPr>
          <p:spPr>
            <a:xfrm>
              <a:off x="0" y="6515157"/>
              <a:ext cx="12192000" cy="121375"/>
            </a:xfrm>
            <a:prstGeom prst="rect">
              <a:avLst/>
            </a:prstGeom>
            <a:solidFill>
              <a:srgbClr val="92D3E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15656830-63BA-40B6-ACC9-08CE9CABC6E9}"/>
                </a:ext>
              </a:extLst>
            </p:cNvPr>
            <p:cNvSpPr/>
            <p:nvPr userDrawn="1"/>
          </p:nvSpPr>
          <p:spPr>
            <a:xfrm>
              <a:off x="0" y="6408534"/>
              <a:ext cx="12192000" cy="121375"/>
            </a:xfrm>
            <a:prstGeom prst="rect">
              <a:avLst/>
            </a:prstGeom>
            <a:solidFill>
              <a:srgbClr val="95C1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00D24D9E-00B4-4869-95E8-918952595C44}"/>
                </a:ext>
              </a:extLst>
            </p:cNvPr>
            <p:cNvSpPr/>
            <p:nvPr userDrawn="1"/>
          </p:nvSpPr>
          <p:spPr>
            <a:xfrm>
              <a:off x="0" y="6301198"/>
              <a:ext cx="12192000" cy="121375"/>
            </a:xfrm>
            <a:prstGeom prst="rect">
              <a:avLst/>
            </a:prstGeom>
            <a:solidFill>
              <a:srgbClr val="F6E7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610BD5DB-74B5-4793-BFEF-EEC01874579F}"/>
                </a:ext>
              </a:extLst>
            </p:cNvPr>
            <p:cNvSpPr/>
            <p:nvPr userDrawn="1"/>
          </p:nvSpPr>
          <p:spPr>
            <a:xfrm>
              <a:off x="0" y="6186591"/>
              <a:ext cx="12192000" cy="121375"/>
            </a:xfrm>
            <a:prstGeom prst="rect">
              <a:avLst/>
            </a:prstGeom>
            <a:solidFill>
              <a:srgbClr val="F499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7872AB02-92B4-4E91-B7B5-7607A212C5DC}"/>
                </a:ext>
              </a:extLst>
            </p:cNvPr>
            <p:cNvSpPr/>
            <p:nvPr userDrawn="1"/>
          </p:nvSpPr>
          <p:spPr>
            <a:xfrm>
              <a:off x="0" y="6076096"/>
              <a:ext cx="12192000" cy="121375"/>
            </a:xfrm>
            <a:prstGeom prst="rect">
              <a:avLst/>
            </a:prstGeom>
            <a:solidFill>
              <a:srgbClr val="E42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 name="Group 11">
            <a:extLst>
              <a:ext uri="{FF2B5EF4-FFF2-40B4-BE49-F238E27FC236}">
                <a16:creationId xmlns:a16="http://schemas.microsoft.com/office/drawing/2014/main" id="{764E5239-C099-40EF-B93B-BE643F7055C6}"/>
              </a:ext>
            </a:extLst>
          </p:cNvPr>
          <p:cNvGrpSpPr/>
          <p:nvPr userDrawn="1"/>
        </p:nvGrpSpPr>
        <p:grpSpPr>
          <a:xfrm rot="10800000">
            <a:off x="0" y="0"/>
            <a:ext cx="12192000" cy="796894"/>
            <a:chOff x="0" y="6076096"/>
            <a:chExt cx="12192000" cy="796894"/>
          </a:xfrm>
        </p:grpSpPr>
        <p:sp>
          <p:nvSpPr>
            <p:cNvPr id="13" name="Rectangle 12">
              <a:extLst>
                <a:ext uri="{FF2B5EF4-FFF2-40B4-BE49-F238E27FC236}">
                  <a16:creationId xmlns:a16="http://schemas.microsoft.com/office/drawing/2014/main" id="{2313C52C-8CEE-4F1E-B434-BA2D17FFC284}"/>
                </a:ext>
              </a:extLst>
            </p:cNvPr>
            <p:cNvSpPr/>
            <p:nvPr userDrawn="1"/>
          </p:nvSpPr>
          <p:spPr>
            <a:xfrm>
              <a:off x="0" y="6710364"/>
              <a:ext cx="12192000" cy="162626"/>
            </a:xfrm>
            <a:prstGeom prst="rect">
              <a:avLst/>
            </a:prstGeom>
            <a:solidFill>
              <a:srgbClr val="784C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a:extLst>
                <a:ext uri="{FF2B5EF4-FFF2-40B4-BE49-F238E27FC236}">
                  <a16:creationId xmlns:a16="http://schemas.microsoft.com/office/drawing/2014/main" id="{88A58BCC-2103-4CF4-868D-B2C45A7B0AA0}"/>
                </a:ext>
              </a:extLst>
            </p:cNvPr>
            <p:cNvSpPr/>
            <p:nvPr userDrawn="1"/>
          </p:nvSpPr>
          <p:spPr>
            <a:xfrm>
              <a:off x="0" y="6629764"/>
              <a:ext cx="12192000" cy="121375"/>
            </a:xfrm>
            <a:prstGeom prst="rect">
              <a:avLst/>
            </a:prstGeom>
            <a:solidFill>
              <a:srgbClr val="4F8DC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E9652CE4-0F67-464A-894B-74E89B10B7BE}"/>
                </a:ext>
              </a:extLst>
            </p:cNvPr>
            <p:cNvSpPr/>
            <p:nvPr userDrawn="1"/>
          </p:nvSpPr>
          <p:spPr>
            <a:xfrm>
              <a:off x="0" y="6515157"/>
              <a:ext cx="12192000" cy="121375"/>
            </a:xfrm>
            <a:prstGeom prst="rect">
              <a:avLst/>
            </a:prstGeom>
            <a:solidFill>
              <a:srgbClr val="92D3E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a:extLst>
                <a:ext uri="{FF2B5EF4-FFF2-40B4-BE49-F238E27FC236}">
                  <a16:creationId xmlns:a16="http://schemas.microsoft.com/office/drawing/2014/main" id="{6EDDABB4-E615-456A-8688-4DD8532539A6}"/>
                </a:ext>
              </a:extLst>
            </p:cNvPr>
            <p:cNvSpPr/>
            <p:nvPr userDrawn="1"/>
          </p:nvSpPr>
          <p:spPr>
            <a:xfrm>
              <a:off x="0" y="6408534"/>
              <a:ext cx="12192000" cy="121375"/>
            </a:xfrm>
            <a:prstGeom prst="rect">
              <a:avLst/>
            </a:prstGeom>
            <a:solidFill>
              <a:srgbClr val="95C1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D7A017F0-3C41-4DB5-A7B8-4FF1BFDDC414}"/>
                </a:ext>
              </a:extLst>
            </p:cNvPr>
            <p:cNvSpPr/>
            <p:nvPr userDrawn="1"/>
          </p:nvSpPr>
          <p:spPr>
            <a:xfrm>
              <a:off x="0" y="6301198"/>
              <a:ext cx="12192000" cy="121375"/>
            </a:xfrm>
            <a:prstGeom prst="rect">
              <a:avLst/>
            </a:prstGeom>
            <a:solidFill>
              <a:srgbClr val="F6E7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AA6DF161-9F38-4D8D-9E79-70851B9BF183}"/>
                </a:ext>
              </a:extLst>
            </p:cNvPr>
            <p:cNvSpPr/>
            <p:nvPr userDrawn="1"/>
          </p:nvSpPr>
          <p:spPr>
            <a:xfrm>
              <a:off x="0" y="6186591"/>
              <a:ext cx="12192000" cy="121375"/>
            </a:xfrm>
            <a:prstGeom prst="rect">
              <a:avLst/>
            </a:prstGeom>
            <a:solidFill>
              <a:srgbClr val="F499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33D9536A-2FD1-464E-A739-B90F32358840}"/>
                </a:ext>
              </a:extLst>
            </p:cNvPr>
            <p:cNvSpPr/>
            <p:nvPr userDrawn="1"/>
          </p:nvSpPr>
          <p:spPr>
            <a:xfrm>
              <a:off x="0" y="6076096"/>
              <a:ext cx="12192000" cy="121375"/>
            </a:xfrm>
            <a:prstGeom prst="rect">
              <a:avLst/>
            </a:prstGeom>
            <a:solidFill>
              <a:srgbClr val="E42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928004" y="611386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grpSp>
        <p:nvGrpSpPr>
          <p:cNvPr id="3" name="Group 2">
            <a:extLst>
              <a:ext uri="{FF2B5EF4-FFF2-40B4-BE49-F238E27FC236}">
                <a16:creationId xmlns:a16="http://schemas.microsoft.com/office/drawing/2014/main" id="{A7BE65FD-05FD-45CC-A01B-83DF88CD8251}"/>
              </a:ext>
            </a:extLst>
          </p:cNvPr>
          <p:cNvGrpSpPr/>
          <p:nvPr userDrawn="1"/>
        </p:nvGrpSpPr>
        <p:grpSpPr>
          <a:xfrm rot="16200000">
            <a:off x="-2952750" y="2952750"/>
            <a:ext cx="6858000" cy="952500"/>
            <a:chOff x="0" y="6076096"/>
            <a:chExt cx="12192000" cy="796894"/>
          </a:xfrm>
        </p:grpSpPr>
        <p:sp>
          <p:nvSpPr>
            <p:cNvPr id="4" name="Rectangle 3">
              <a:extLst>
                <a:ext uri="{FF2B5EF4-FFF2-40B4-BE49-F238E27FC236}">
                  <a16:creationId xmlns:a16="http://schemas.microsoft.com/office/drawing/2014/main" id="{4631EA1B-C8E8-4954-B420-D9CD02A5D4CB}"/>
                </a:ext>
              </a:extLst>
            </p:cNvPr>
            <p:cNvSpPr/>
            <p:nvPr userDrawn="1"/>
          </p:nvSpPr>
          <p:spPr>
            <a:xfrm>
              <a:off x="0" y="6710364"/>
              <a:ext cx="12192000" cy="162626"/>
            </a:xfrm>
            <a:prstGeom prst="rect">
              <a:avLst/>
            </a:prstGeom>
            <a:solidFill>
              <a:srgbClr val="784C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1761B85B-0C7B-456F-8CA2-77B62B39D959}"/>
                </a:ext>
              </a:extLst>
            </p:cNvPr>
            <p:cNvSpPr/>
            <p:nvPr userDrawn="1"/>
          </p:nvSpPr>
          <p:spPr>
            <a:xfrm>
              <a:off x="0" y="6629764"/>
              <a:ext cx="12192000" cy="121375"/>
            </a:xfrm>
            <a:prstGeom prst="rect">
              <a:avLst/>
            </a:prstGeom>
            <a:solidFill>
              <a:srgbClr val="4F8DC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Rectangle 5">
              <a:extLst>
                <a:ext uri="{FF2B5EF4-FFF2-40B4-BE49-F238E27FC236}">
                  <a16:creationId xmlns:a16="http://schemas.microsoft.com/office/drawing/2014/main" id="{2A8FE408-B137-4611-A9F6-1BAE448D808B}"/>
                </a:ext>
              </a:extLst>
            </p:cNvPr>
            <p:cNvSpPr/>
            <p:nvPr userDrawn="1"/>
          </p:nvSpPr>
          <p:spPr>
            <a:xfrm>
              <a:off x="0" y="6515157"/>
              <a:ext cx="12192000" cy="121375"/>
            </a:xfrm>
            <a:prstGeom prst="rect">
              <a:avLst/>
            </a:prstGeom>
            <a:solidFill>
              <a:srgbClr val="92D3E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7F3FE2A1-33EE-4031-9FA9-1D90525634C3}"/>
                </a:ext>
              </a:extLst>
            </p:cNvPr>
            <p:cNvSpPr/>
            <p:nvPr userDrawn="1"/>
          </p:nvSpPr>
          <p:spPr>
            <a:xfrm>
              <a:off x="0" y="6408534"/>
              <a:ext cx="12192000" cy="121375"/>
            </a:xfrm>
            <a:prstGeom prst="rect">
              <a:avLst/>
            </a:prstGeom>
            <a:solidFill>
              <a:srgbClr val="95C1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0AB7C4DD-C650-4A27-B6F9-DA3755A2F043}"/>
                </a:ext>
              </a:extLst>
            </p:cNvPr>
            <p:cNvSpPr/>
            <p:nvPr userDrawn="1"/>
          </p:nvSpPr>
          <p:spPr>
            <a:xfrm>
              <a:off x="0" y="6301198"/>
              <a:ext cx="12192000" cy="121375"/>
            </a:xfrm>
            <a:prstGeom prst="rect">
              <a:avLst/>
            </a:prstGeom>
            <a:solidFill>
              <a:srgbClr val="F6E7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E5D21439-1695-4CF7-B5AF-8EDFC160C386}"/>
                </a:ext>
              </a:extLst>
            </p:cNvPr>
            <p:cNvSpPr/>
            <p:nvPr userDrawn="1"/>
          </p:nvSpPr>
          <p:spPr>
            <a:xfrm>
              <a:off x="0" y="6186591"/>
              <a:ext cx="12192000" cy="121375"/>
            </a:xfrm>
            <a:prstGeom prst="rect">
              <a:avLst/>
            </a:prstGeom>
            <a:solidFill>
              <a:srgbClr val="F499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82AD2ACE-42A8-49BC-BC34-DCA2A653910E}"/>
                </a:ext>
              </a:extLst>
            </p:cNvPr>
            <p:cNvSpPr/>
            <p:nvPr userDrawn="1"/>
          </p:nvSpPr>
          <p:spPr>
            <a:xfrm>
              <a:off x="0" y="6076096"/>
              <a:ext cx="12192000" cy="121375"/>
            </a:xfrm>
            <a:prstGeom prst="rect">
              <a:avLst/>
            </a:prstGeom>
            <a:solidFill>
              <a:srgbClr val="E42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a:extLst>
              <a:ext uri="{FF2B5EF4-FFF2-40B4-BE49-F238E27FC236}">
                <a16:creationId xmlns:a16="http://schemas.microsoft.com/office/drawing/2014/main" id="{4266068E-3469-4E8D-841F-601DA116DDA6}"/>
              </a:ext>
            </a:extLst>
          </p:cNvPr>
          <p:cNvGrpSpPr/>
          <p:nvPr userDrawn="1"/>
        </p:nvGrpSpPr>
        <p:grpSpPr>
          <a:xfrm rot="16200000">
            <a:off x="8316218" y="2952750"/>
            <a:ext cx="6858000" cy="952500"/>
            <a:chOff x="0" y="6076096"/>
            <a:chExt cx="12192000" cy="796894"/>
          </a:xfrm>
        </p:grpSpPr>
        <p:sp>
          <p:nvSpPr>
            <p:cNvPr id="12" name="Rectangle 11">
              <a:extLst>
                <a:ext uri="{FF2B5EF4-FFF2-40B4-BE49-F238E27FC236}">
                  <a16:creationId xmlns:a16="http://schemas.microsoft.com/office/drawing/2014/main" id="{D2FEE82A-166B-4BB2-A981-CF0E1913F30D}"/>
                </a:ext>
              </a:extLst>
            </p:cNvPr>
            <p:cNvSpPr/>
            <p:nvPr userDrawn="1"/>
          </p:nvSpPr>
          <p:spPr>
            <a:xfrm>
              <a:off x="0" y="6710364"/>
              <a:ext cx="12192000" cy="162626"/>
            </a:xfrm>
            <a:prstGeom prst="rect">
              <a:avLst/>
            </a:prstGeom>
            <a:solidFill>
              <a:srgbClr val="784C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B04FB0FD-F92E-4674-A643-AFBEEA59CA2B}"/>
                </a:ext>
              </a:extLst>
            </p:cNvPr>
            <p:cNvSpPr/>
            <p:nvPr userDrawn="1"/>
          </p:nvSpPr>
          <p:spPr>
            <a:xfrm>
              <a:off x="0" y="6629764"/>
              <a:ext cx="12192000" cy="121375"/>
            </a:xfrm>
            <a:prstGeom prst="rect">
              <a:avLst/>
            </a:prstGeom>
            <a:solidFill>
              <a:srgbClr val="4F8DC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a:extLst>
                <a:ext uri="{FF2B5EF4-FFF2-40B4-BE49-F238E27FC236}">
                  <a16:creationId xmlns:a16="http://schemas.microsoft.com/office/drawing/2014/main" id="{8013EB0B-2ECA-436C-A68A-81CBA89E4C0C}"/>
                </a:ext>
              </a:extLst>
            </p:cNvPr>
            <p:cNvSpPr/>
            <p:nvPr userDrawn="1"/>
          </p:nvSpPr>
          <p:spPr>
            <a:xfrm>
              <a:off x="0" y="6515157"/>
              <a:ext cx="12192000" cy="121375"/>
            </a:xfrm>
            <a:prstGeom prst="rect">
              <a:avLst/>
            </a:prstGeom>
            <a:solidFill>
              <a:srgbClr val="92D3E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A5A08CA2-F3CF-4835-BFD6-6032253D4234}"/>
                </a:ext>
              </a:extLst>
            </p:cNvPr>
            <p:cNvSpPr/>
            <p:nvPr userDrawn="1"/>
          </p:nvSpPr>
          <p:spPr>
            <a:xfrm>
              <a:off x="0" y="6408534"/>
              <a:ext cx="12192000" cy="121375"/>
            </a:xfrm>
            <a:prstGeom prst="rect">
              <a:avLst/>
            </a:prstGeom>
            <a:solidFill>
              <a:srgbClr val="95C1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a:extLst>
                <a:ext uri="{FF2B5EF4-FFF2-40B4-BE49-F238E27FC236}">
                  <a16:creationId xmlns:a16="http://schemas.microsoft.com/office/drawing/2014/main" id="{6F84E13F-B386-4DB0-BF37-3A2427EF2AC9}"/>
                </a:ext>
              </a:extLst>
            </p:cNvPr>
            <p:cNvSpPr/>
            <p:nvPr userDrawn="1"/>
          </p:nvSpPr>
          <p:spPr>
            <a:xfrm>
              <a:off x="0" y="6301198"/>
              <a:ext cx="12192000" cy="121375"/>
            </a:xfrm>
            <a:prstGeom prst="rect">
              <a:avLst/>
            </a:prstGeom>
            <a:solidFill>
              <a:srgbClr val="F6E7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61C0107E-8A56-49F3-87F8-7425C8E3CFBB}"/>
                </a:ext>
              </a:extLst>
            </p:cNvPr>
            <p:cNvSpPr/>
            <p:nvPr userDrawn="1"/>
          </p:nvSpPr>
          <p:spPr>
            <a:xfrm>
              <a:off x="0" y="6186591"/>
              <a:ext cx="12192000" cy="121375"/>
            </a:xfrm>
            <a:prstGeom prst="rect">
              <a:avLst/>
            </a:prstGeom>
            <a:solidFill>
              <a:srgbClr val="F499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99638BAB-8619-4A70-83DE-AA479F1BED2C}"/>
                </a:ext>
              </a:extLst>
            </p:cNvPr>
            <p:cNvSpPr/>
            <p:nvPr userDrawn="1"/>
          </p:nvSpPr>
          <p:spPr>
            <a:xfrm>
              <a:off x="0" y="6076096"/>
              <a:ext cx="12192000" cy="121375"/>
            </a:xfrm>
            <a:prstGeom prst="rect">
              <a:avLst/>
            </a:prstGeom>
            <a:solidFill>
              <a:srgbClr val="E42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grpSp>
        <p:nvGrpSpPr>
          <p:cNvPr id="2" name="Group 1">
            <a:extLst>
              <a:ext uri="{FF2B5EF4-FFF2-40B4-BE49-F238E27FC236}">
                <a16:creationId xmlns:a16="http://schemas.microsoft.com/office/drawing/2014/main" id="{BE4B81A6-8AE4-4459-9326-3429033CAB0E}"/>
              </a:ext>
            </a:extLst>
          </p:cNvPr>
          <p:cNvGrpSpPr/>
          <p:nvPr userDrawn="1"/>
        </p:nvGrpSpPr>
        <p:grpSpPr>
          <a:xfrm rot="16200000">
            <a:off x="-805722" y="805721"/>
            <a:ext cx="6858000" cy="5246557"/>
            <a:chOff x="0" y="6076096"/>
            <a:chExt cx="12192000" cy="796894"/>
          </a:xfrm>
        </p:grpSpPr>
        <p:sp>
          <p:nvSpPr>
            <p:cNvPr id="3" name="Rectangle 2">
              <a:extLst>
                <a:ext uri="{FF2B5EF4-FFF2-40B4-BE49-F238E27FC236}">
                  <a16:creationId xmlns:a16="http://schemas.microsoft.com/office/drawing/2014/main" id="{92A1D460-0920-43E7-BCBC-B3C18F8C7D3C}"/>
                </a:ext>
              </a:extLst>
            </p:cNvPr>
            <p:cNvSpPr/>
            <p:nvPr userDrawn="1"/>
          </p:nvSpPr>
          <p:spPr>
            <a:xfrm>
              <a:off x="0" y="6710364"/>
              <a:ext cx="12192000" cy="162626"/>
            </a:xfrm>
            <a:prstGeom prst="rect">
              <a:avLst/>
            </a:prstGeom>
            <a:solidFill>
              <a:srgbClr val="784C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58153437-5E66-41C2-B28E-863210EB4198}"/>
                </a:ext>
              </a:extLst>
            </p:cNvPr>
            <p:cNvSpPr/>
            <p:nvPr userDrawn="1"/>
          </p:nvSpPr>
          <p:spPr>
            <a:xfrm>
              <a:off x="0" y="6629764"/>
              <a:ext cx="12192000" cy="121375"/>
            </a:xfrm>
            <a:prstGeom prst="rect">
              <a:avLst/>
            </a:prstGeom>
            <a:solidFill>
              <a:srgbClr val="4F8DC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B598C4DD-2721-4E8B-AB0F-9689550DAB17}"/>
                </a:ext>
              </a:extLst>
            </p:cNvPr>
            <p:cNvSpPr/>
            <p:nvPr userDrawn="1"/>
          </p:nvSpPr>
          <p:spPr>
            <a:xfrm>
              <a:off x="0" y="6515157"/>
              <a:ext cx="12192000" cy="121375"/>
            </a:xfrm>
            <a:prstGeom prst="rect">
              <a:avLst/>
            </a:prstGeom>
            <a:solidFill>
              <a:srgbClr val="92D3E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D1453077-DF23-48C0-9D55-5228AA2BC574}"/>
                </a:ext>
              </a:extLst>
            </p:cNvPr>
            <p:cNvSpPr/>
            <p:nvPr userDrawn="1"/>
          </p:nvSpPr>
          <p:spPr>
            <a:xfrm>
              <a:off x="0" y="6408534"/>
              <a:ext cx="12192000" cy="121375"/>
            </a:xfrm>
            <a:prstGeom prst="rect">
              <a:avLst/>
            </a:prstGeom>
            <a:solidFill>
              <a:srgbClr val="95C1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D5416D2C-D9FA-46A8-B4BE-768D4E65B13F}"/>
                </a:ext>
              </a:extLst>
            </p:cNvPr>
            <p:cNvSpPr/>
            <p:nvPr userDrawn="1"/>
          </p:nvSpPr>
          <p:spPr>
            <a:xfrm>
              <a:off x="0" y="6301198"/>
              <a:ext cx="12192000" cy="121375"/>
            </a:xfrm>
            <a:prstGeom prst="rect">
              <a:avLst/>
            </a:prstGeom>
            <a:solidFill>
              <a:srgbClr val="F6E7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8719ACD9-7DEC-47A1-B64A-1957C3959D16}"/>
                </a:ext>
              </a:extLst>
            </p:cNvPr>
            <p:cNvSpPr/>
            <p:nvPr userDrawn="1"/>
          </p:nvSpPr>
          <p:spPr>
            <a:xfrm>
              <a:off x="0" y="6186591"/>
              <a:ext cx="12192000" cy="121375"/>
            </a:xfrm>
            <a:prstGeom prst="rect">
              <a:avLst/>
            </a:prstGeom>
            <a:solidFill>
              <a:srgbClr val="F499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C232F574-1962-412B-8D8E-5D30F6D87515}"/>
                </a:ext>
              </a:extLst>
            </p:cNvPr>
            <p:cNvSpPr/>
            <p:nvPr userDrawn="1"/>
          </p:nvSpPr>
          <p:spPr>
            <a:xfrm>
              <a:off x="0" y="6076096"/>
              <a:ext cx="12192000" cy="121375"/>
            </a:xfrm>
            <a:prstGeom prst="rect">
              <a:avLst/>
            </a:prstGeom>
            <a:solidFill>
              <a:srgbClr val="E42D1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5.emf"/><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4171950" y="2370691"/>
            <a:ext cx="4343401" cy="1392719"/>
          </a:xfrm>
          <a:prstGeom prst="rect">
            <a:avLst/>
          </a:prstGeom>
        </p:spPr>
        <p:txBody>
          <a:bodyPr lIns="91425" tIns="91425" rIns="91425" bIns="91425" anchor="b" anchorCtr="0">
            <a:noAutofit/>
          </a:bodyPr>
          <a:lstStyle/>
          <a:p>
            <a:pPr lvl="0">
              <a:spcBef>
                <a:spcPts val="0"/>
              </a:spcBef>
              <a:buNone/>
            </a:pPr>
            <a:r>
              <a:rPr lang="en-US" sz="7200" b="1" dirty="0">
                <a:solidFill>
                  <a:schemeClr val="bg1"/>
                </a:solidFill>
              </a:rPr>
              <a:t>KIDDO</a:t>
            </a:r>
            <a:endParaRPr lang="en" sz="7200" b="1" dirty="0">
              <a:solidFill>
                <a:schemeClr val="bg1"/>
              </a:solidFill>
            </a:endParaRPr>
          </a:p>
        </p:txBody>
      </p:sp>
      <p:sp>
        <p:nvSpPr>
          <p:cNvPr id="5" name="Rectangle 4">
            <a:extLst>
              <a:ext uri="{FF2B5EF4-FFF2-40B4-BE49-F238E27FC236}">
                <a16:creationId xmlns:a16="http://schemas.microsoft.com/office/drawing/2014/main" id="{B75FE95D-6A22-4310-B629-CA6406FFDC84}"/>
              </a:ext>
            </a:extLst>
          </p:cNvPr>
          <p:cNvSpPr/>
          <p:nvPr/>
        </p:nvSpPr>
        <p:spPr>
          <a:xfrm>
            <a:off x="4724332" y="3609521"/>
            <a:ext cx="3298595" cy="307777"/>
          </a:xfrm>
          <a:prstGeom prst="rect">
            <a:avLst/>
          </a:prstGeom>
        </p:spPr>
        <p:txBody>
          <a:bodyPr wrap="none">
            <a:spAutoFit/>
          </a:bodyPr>
          <a:lstStyle/>
          <a:p>
            <a:pPr algn="just"/>
            <a:r>
              <a:rPr lang="en-US" sz="1400" dirty="0">
                <a:solidFill>
                  <a:srgbClr val="FFFF00"/>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E2F7C7F6-13EA-4071-A8F2-39BD080963A6}"/>
              </a:ext>
            </a:extLst>
          </p:cNvPr>
          <p:cNvSpPr txBox="1">
            <a:spLocks/>
          </p:cNvSpPr>
          <p:nvPr/>
        </p:nvSpPr>
        <p:spPr>
          <a:xfrm>
            <a:off x="334758" y="1440778"/>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accent1"/>
                </a:solidFill>
              </a:rPr>
              <a:t>INSTRUCTIONS FOR USE</a:t>
            </a:r>
          </a:p>
        </p:txBody>
      </p:sp>
      <p:sp>
        <p:nvSpPr>
          <p:cNvPr id="3" name="Shape 83">
            <a:extLst>
              <a:ext uri="{FF2B5EF4-FFF2-40B4-BE49-F238E27FC236}">
                <a16:creationId xmlns:a16="http://schemas.microsoft.com/office/drawing/2014/main" id="{974B688F-3511-4D1F-ADF8-08E736EDC5AC}"/>
              </a:ext>
            </a:extLst>
          </p:cNvPr>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681F3C40-B22F-40C0-8AC1-D4AE8C6EE390}"/>
              </a:ext>
            </a:extLst>
          </p:cNvPr>
          <p:cNvSpPr/>
          <p:nvPr/>
        </p:nvSpPr>
        <p:spPr>
          <a:xfrm>
            <a:off x="329491" y="4950519"/>
            <a:ext cx="2261581"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Raleway</a:t>
            </a:r>
            <a:r>
              <a:rPr lang="en-US" sz="1400" dirty="0">
                <a:solidFill>
                  <a:schemeClr val="accent2">
                    <a:lumMod val="75000"/>
                  </a:schemeClr>
                </a:solidFill>
              </a:rPr>
              <a:t> &amp; </a:t>
            </a:r>
            <a:r>
              <a:rPr lang="en-US" sz="1400" dirty="0" err="1">
                <a:solidFill>
                  <a:schemeClr val="accent2">
                    <a:lumMod val="75000"/>
                  </a:schemeClr>
                </a:solidFill>
              </a:rPr>
              <a:t>Roboto</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21E4A632-D938-4726-8BB2-D39D544C72C5}"/>
              </a:ext>
            </a:extLst>
          </p:cNvPr>
          <p:cNvSpPr/>
          <p:nvPr/>
        </p:nvSpPr>
        <p:spPr>
          <a:xfrm>
            <a:off x="334758" y="2218178"/>
            <a:ext cx="5614432" cy="1415772"/>
          </a:xfrm>
          <a:prstGeom prst="rect">
            <a:avLst/>
          </a:prstGeom>
        </p:spPr>
        <p:txBody>
          <a:bodyPr wrap="square">
            <a:spAutoFit/>
          </a:bodyPr>
          <a:lstStyle/>
          <a:p>
            <a:pPr algn="just"/>
            <a:r>
              <a:rPr lang="en-US" sz="1400" dirty="0">
                <a:solidFill>
                  <a:schemeClr val="accent2"/>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728C9D58-8B72-4B22-B111-6F58858C0E29}"/>
              </a:ext>
            </a:extLst>
          </p:cNvPr>
          <p:cNvSpPr/>
          <p:nvPr/>
        </p:nvSpPr>
        <p:spPr>
          <a:xfrm>
            <a:off x="329491" y="3530597"/>
            <a:ext cx="5614432" cy="1292662"/>
          </a:xfrm>
          <a:prstGeom prst="rect">
            <a:avLst/>
          </a:prstGeom>
        </p:spPr>
        <p:txBody>
          <a:bodyPr wrap="square">
            <a:spAutoFit/>
          </a:bodyPr>
          <a:lstStyle/>
          <a:p>
            <a:pPr algn="just"/>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208BCA04-5755-4318-B5AD-94D14A3185CB}"/>
              </a:ext>
            </a:extLst>
          </p:cNvPr>
          <p:cNvSpPr/>
          <p:nvPr/>
        </p:nvSpPr>
        <p:spPr>
          <a:xfrm>
            <a:off x="334758" y="5356119"/>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8" name="Rectangle 7">
            <a:extLst>
              <a:ext uri="{FF2B5EF4-FFF2-40B4-BE49-F238E27FC236}">
                <a16:creationId xmlns:a16="http://schemas.microsoft.com/office/drawing/2014/main" id="{DBFC7783-8B55-4661-8CAA-7ADF8411EFF5}"/>
              </a:ext>
            </a:extLst>
          </p:cNvPr>
          <p:cNvSpPr/>
          <p:nvPr/>
        </p:nvSpPr>
        <p:spPr>
          <a:xfrm>
            <a:off x="6436024" y="0"/>
            <a:ext cx="5755976" cy="6858000"/>
          </a:xfrm>
          <a:prstGeom prst="rect">
            <a:avLst/>
          </a:prstGeom>
          <a:solidFill>
            <a:srgbClr val="C29B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 name="Picture 8">
            <a:extLst>
              <a:ext uri="{FF2B5EF4-FFF2-40B4-BE49-F238E27FC236}">
                <a16:creationId xmlns:a16="http://schemas.microsoft.com/office/drawing/2014/main" id="{D7C6EA5B-8541-42A3-A57F-5545E41A2A3C}"/>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flipH="1">
            <a:off x="6582833" y="0"/>
            <a:ext cx="5614434" cy="6858000"/>
          </a:xfrm>
          <a:prstGeom prst="rect">
            <a:avLst/>
          </a:prstGeom>
        </p:spPr>
      </p:pic>
    </p:spTree>
    <p:extLst>
      <p:ext uri="{BB962C8B-B14F-4D97-AF65-F5344CB8AC3E}">
        <p14:creationId xmlns:p14="http://schemas.microsoft.com/office/powerpoint/2010/main" val="4272104619"/>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99904" y="2203554"/>
            <a:ext cx="3897859" cy="1759797"/>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605031" y="3963351"/>
            <a:ext cx="4287603" cy="823450"/>
          </a:xfrm>
          <a:prstGeom prst="rect">
            <a:avLst/>
          </a:prstGeom>
        </p:spPr>
        <p:txBody>
          <a:bodyPr lIns="91425" tIns="91425" rIns="91425" bIns="91425" anchor="ctr" anchorCtr="0">
            <a:noAutofit/>
          </a:bodyPr>
          <a:lstStyle/>
          <a:p>
            <a:pPr lvl="0" rtl="0">
              <a:spcBef>
                <a:spcPts val="0"/>
              </a:spcBef>
              <a:buNone/>
            </a:pPr>
            <a:r>
              <a:rPr lang="en" sz="2000" dirty="0">
                <a:solidFill>
                  <a:schemeClr val="accent1"/>
                </a:solidFill>
              </a:rPr>
              <a:t>First things first let’s start with the first set of slides</a:t>
            </a:r>
          </a:p>
        </p:txBody>
      </p:sp>
      <p:pic>
        <p:nvPicPr>
          <p:cNvPr id="3" name="Picture 2">
            <a:extLst>
              <a:ext uri="{FF2B5EF4-FFF2-40B4-BE49-F238E27FC236}">
                <a16:creationId xmlns:a16="http://schemas.microsoft.com/office/drawing/2014/main" id="{19A2C98D-0F09-4668-B5ED-BA680A06C95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867400" y="183022"/>
            <a:ext cx="6191250" cy="6491957"/>
          </a:xfrm>
          <a:prstGeom prst="rect">
            <a:avLst/>
          </a:prstGeom>
        </p:spPr>
      </p:pic>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3993140" y="3646404"/>
            <a:ext cx="4688195"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6600" dirty="0"/>
              <a:t>CUTE</a:t>
            </a:r>
            <a:r>
              <a:rPr lang="en" sz="6600" dirty="0"/>
              <a:t> </a:t>
            </a:r>
            <a:r>
              <a:rPr lang="en" sz="6600" dirty="0">
                <a:solidFill>
                  <a:srgbClr val="00B050"/>
                </a:solidFill>
              </a:rPr>
              <a:t>IDEA</a:t>
            </a:r>
          </a:p>
        </p:txBody>
      </p:sp>
      <p:sp>
        <p:nvSpPr>
          <p:cNvPr id="6" name="Rectangle 5">
            <a:extLst>
              <a:ext uri="{FF2B5EF4-FFF2-40B4-BE49-F238E27FC236}">
                <a16:creationId xmlns:a16="http://schemas.microsoft.com/office/drawing/2014/main" id="{B656E7F5-0006-413F-84E8-CC692B49942A}"/>
              </a:ext>
            </a:extLst>
          </p:cNvPr>
          <p:cNvSpPr/>
          <p:nvPr/>
        </p:nvSpPr>
        <p:spPr>
          <a:xfrm>
            <a:off x="4136181" y="4397237"/>
            <a:ext cx="4402112" cy="861774"/>
          </a:xfrm>
          <a:prstGeom prst="rect">
            <a:avLst/>
          </a:prstGeom>
        </p:spPr>
        <p:txBody>
          <a:bodyPr wrap="square">
            <a:spAutoFit/>
          </a:bodyPr>
          <a:lstStyle/>
          <a:p>
            <a:pPr algn="ctr"/>
            <a:r>
              <a:rPr lang="en-US" sz="1600" dirty="0"/>
              <a:t>Grab the attention of your audience by using icons and impressive</a:t>
            </a:r>
          </a:p>
          <a:p>
            <a:pPr algn="ctr"/>
            <a:r>
              <a:rPr lang="en-US" sz="1600" dirty="0"/>
              <a:t>images</a:t>
            </a:r>
          </a:p>
        </p:txBody>
      </p:sp>
      <p:pic>
        <p:nvPicPr>
          <p:cNvPr id="2" name="Picture 1">
            <a:extLst>
              <a:ext uri="{FF2B5EF4-FFF2-40B4-BE49-F238E27FC236}">
                <a16:creationId xmlns:a16="http://schemas.microsoft.com/office/drawing/2014/main" id="{48D86AC5-526E-40A0-9897-A912F952C06B}"/>
              </a:ext>
            </a:extLst>
          </p:cNvPr>
          <p:cNvPicPr>
            <a:picLocks noChangeAspect="1"/>
          </p:cNvPicPr>
          <p:nvPr/>
        </p:nvPicPr>
        <p:blipFill>
          <a:blip r:embed="rId2"/>
          <a:stretch>
            <a:fillRect/>
          </a:stretch>
        </p:blipFill>
        <p:spPr>
          <a:xfrm>
            <a:off x="5295734" y="2127393"/>
            <a:ext cx="1600533" cy="1301607"/>
          </a:xfrm>
          <a:prstGeom prst="rect">
            <a:avLst/>
          </a:prstGeom>
        </p:spPr>
      </p:pic>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5639803" y="1440037"/>
            <a:ext cx="5887633" cy="847999"/>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4294967295"/>
          </p:nvPr>
        </p:nvSpPr>
        <p:spPr>
          <a:xfrm>
            <a:off x="5639803" y="2288036"/>
            <a:ext cx="5677771" cy="3607141"/>
          </a:xfrm>
          <a:prstGeom prst="rect">
            <a:avLst/>
          </a:prstGeom>
        </p:spPr>
        <p:txBody>
          <a:bodyPr wrap="square">
            <a:spAutoFit/>
          </a:bodyPr>
          <a:lstStyle/>
          <a:p>
            <a:pPr marL="0" indent="0" algn="just">
              <a:buNone/>
            </a:pPr>
            <a:r>
              <a:rPr lang="en-US" sz="1800" b="1" dirty="0">
                <a:solidFill>
                  <a:srgbClr val="FFFF00"/>
                </a:solidFill>
              </a:rPr>
              <a:t>Chris Hadfield</a:t>
            </a:r>
            <a:r>
              <a:rPr lang="en-US" sz="1800" dirty="0">
                <a:solidFill>
                  <a:srgbClr val="FFFF00"/>
                </a:solidFill>
              </a:rPr>
              <a:t>	</a:t>
            </a:r>
            <a:endParaRPr lang="en-US" dirty="0"/>
          </a:p>
          <a:p>
            <a:pPr marL="0" indent="0" algn="just">
              <a:buNone/>
            </a:pPr>
            <a:r>
              <a:rPr lang="en-US" sz="16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600" dirty="0">
              <a:solidFill>
                <a:schemeClr val="bg1"/>
              </a:solidFill>
            </a:endParaRPr>
          </a:p>
          <a:p>
            <a:pPr marL="0" indent="0" algn="just">
              <a:buNone/>
            </a:pPr>
            <a:r>
              <a:rPr lang="en-US" sz="16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72950" y="892770"/>
            <a:ext cx="6732030" cy="1464910"/>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492872" y="2357680"/>
            <a:ext cx="2897041" cy="3016210"/>
          </a:xfrm>
          <a:prstGeom prst="rect">
            <a:avLst/>
          </a:prstGeom>
        </p:spPr>
        <p:txBody>
          <a:bodyPr wrap="square">
            <a:spAutoFit/>
          </a:bodyPr>
          <a:lstStyle/>
          <a:p>
            <a:pPr algn="just"/>
            <a:r>
              <a:rPr lang="en-US" b="1" dirty="0">
                <a:solidFill>
                  <a:srgbClr val="FFFF00"/>
                </a:solidFill>
              </a:rPr>
              <a:t>Chris Hadfield</a:t>
            </a:r>
            <a:r>
              <a:rPr lang="en-US" dirty="0">
                <a:solidFill>
                  <a:srgbClr val="FFFF00"/>
                </a:solidFill>
              </a:rPr>
              <a:t>	</a:t>
            </a:r>
          </a:p>
          <a:p>
            <a:pPr algn="just"/>
            <a:endParaRPr lang="en-US" dirty="0"/>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580152" y="2382296"/>
            <a:ext cx="3045502" cy="2831544"/>
          </a:xfrm>
          <a:prstGeom prst="rect">
            <a:avLst/>
          </a:prstGeom>
        </p:spPr>
        <p:txBody>
          <a:bodyPr wrap="square">
            <a:spAutoFit/>
          </a:bodyPr>
          <a:lstStyle/>
          <a:p>
            <a:pPr algn="just"/>
            <a:r>
              <a:rPr lang="en-US" b="1" dirty="0">
                <a:solidFill>
                  <a:srgbClr val="FFFF00"/>
                </a:solidFill>
              </a:rPr>
              <a:t>Erin Cummings</a:t>
            </a:r>
          </a:p>
          <a:p>
            <a:pPr algn="just"/>
            <a:endParaRPr lang="en-US" b="1" dirty="0"/>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062704" y="1319134"/>
            <a:ext cx="6392287" cy="1372803"/>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331258" y="3057595"/>
            <a:ext cx="2286000" cy="2800767"/>
          </a:xfrm>
          <a:prstGeom prst="rect">
            <a:avLst/>
          </a:prstGeom>
        </p:spPr>
        <p:txBody>
          <a:bodyPr wrap="square">
            <a:spAutoFit/>
          </a:bodyPr>
          <a:lstStyle/>
          <a:p>
            <a:pPr algn="just"/>
            <a:r>
              <a:rPr lang="en-US" sz="1600" b="1" dirty="0">
                <a:solidFill>
                  <a:srgbClr val="0070C0"/>
                </a:solidFill>
              </a:rPr>
              <a:t>Helen Keller </a:t>
            </a:r>
          </a:p>
          <a:p>
            <a:pPr algn="just"/>
            <a:r>
              <a:rPr lang="en-US" sz="1600" dirty="0"/>
              <a:t>	</a:t>
            </a:r>
          </a:p>
          <a:p>
            <a:pPr algn="just"/>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953000" y="3035508"/>
            <a:ext cx="2286000" cy="3046988"/>
          </a:xfrm>
          <a:prstGeom prst="rect">
            <a:avLst/>
          </a:prstGeom>
        </p:spPr>
        <p:txBody>
          <a:bodyPr wrap="square">
            <a:spAutoFit/>
          </a:bodyPr>
          <a:lstStyle/>
          <a:p>
            <a:pPr algn="just"/>
            <a:r>
              <a:rPr lang="en-US" sz="1600" b="1" dirty="0">
                <a:solidFill>
                  <a:srgbClr val="0070C0"/>
                </a:solidFill>
              </a:rPr>
              <a:t>Mario Andretti</a:t>
            </a:r>
          </a:p>
          <a:p>
            <a:pPr algn="just"/>
            <a:endParaRPr lang="en-US" sz="1600" dirty="0">
              <a:solidFill>
                <a:srgbClr val="0070C0"/>
              </a:solidFill>
            </a:endParaRPr>
          </a:p>
          <a:p>
            <a:pPr algn="just"/>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574742" y="3035508"/>
            <a:ext cx="2286000" cy="3046988"/>
          </a:xfrm>
          <a:prstGeom prst="rect">
            <a:avLst/>
          </a:prstGeom>
        </p:spPr>
        <p:txBody>
          <a:bodyPr wrap="square">
            <a:spAutoFit/>
          </a:bodyPr>
          <a:lstStyle/>
          <a:p>
            <a:pPr algn="just"/>
            <a:r>
              <a:rPr lang="en-US" sz="1600" b="1" dirty="0">
                <a:solidFill>
                  <a:srgbClr val="0070C0"/>
                </a:solidFill>
              </a:rPr>
              <a:t>Dwight. Eisenhower</a:t>
            </a:r>
          </a:p>
          <a:p>
            <a:pPr algn="just"/>
            <a:endParaRPr lang="en-US" sz="1600" b="1" dirty="0">
              <a:solidFill>
                <a:srgbClr val="0070C0"/>
              </a:solidFill>
            </a:endParaRPr>
          </a:p>
          <a:p>
            <a:pPr algn="just"/>
            <a:r>
              <a:rPr lang="en-US" sz="16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5F8DD14F-52D9-452A-9D2A-BEB0BDE13ED1}"/>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r="-156"/>
          <a:stretch/>
        </p:blipFill>
        <p:spPr>
          <a:xfrm>
            <a:off x="0" y="0"/>
            <a:ext cx="12211050" cy="6858000"/>
          </a:xfrm>
          <a:prstGeom prst="rect">
            <a:avLst/>
          </a:prstGeom>
        </p:spPr>
      </p:pic>
      <p:sp>
        <p:nvSpPr>
          <p:cNvPr id="7" name="Rectangle 6">
            <a:extLst>
              <a:ext uri="{FF2B5EF4-FFF2-40B4-BE49-F238E27FC236}">
                <a16:creationId xmlns:a16="http://schemas.microsoft.com/office/drawing/2014/main" id="{36C84C4B-C4C5-42E3-BCE3-9998A62325C7}"/>
              </a:ext>
            </a:extLst>
          </p:cNvPr>
          <p:cNvSpPr/>
          <p:nvPr/>
        </p:nvSpPr>
        <p:spPr>
          <a:xfrm>
            <a:off x="5848350" y="685801"/>
            <a:ext cx="6343650" cy="871095"/>
          </a:xfrm>
          <a:prstGeom prst="rect">
            <a:avLst/>
          </a:prstGeom>
          <a:solidFill>
            <a:srgbClr val="0C686A"/>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800"/>
          </a:p>
        </p:txBody>
      </p:sp>
      <p:sp>
        <p:nvSpPr>
          <p:cNvPr id="2" name="Title 1">
            <a:extLst>
              <a:ext uri="{FF2B5EF4-FFF2-40B4-BE49-F238E27FC236}">
                <a16:creationId xmlns:a16="http://schemas.microsoft.com/office/drawing/2014/main" id="{1E79ED67-E702-4EB9-AF6E-7D5E6DE37361}"/>
              </a:ext>
            </a:extLst>
          </p:cNvPr>
          <p:cNvSpPr txBox="1">
            <a:spLocks/>
          </p:cNvSpPr>
          <p:nvPr/>
        </p:nvSpPr>
        <p:spPr>
          <a:xfrm>
            <a:off x="5715000" y="807908"/>
            <a:ext cx="63436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400" dirty="0">
                <a:solidFill>
                  <a:schemeClr val="bg1"/>
                </a:solidFill>
              </a:rPr>
              <a:t>BIG </a:t>
            </a:r>
            <a:r>
              <a:rPr lang="en-US" sz="3400" dirty="0">
                <a:solidFill>
                  <a:srgbClr val="FFFF00"/>
                </a:solidFill>
              </a:rPr>
              <a:t>PICTURE</a:t>
            </a:r>
            <a:r>
              <a:rPr lang="en-US" sz="3400" dirty="0">
                <a:solidFill>
                  <a:schemeClr val="bg1"/>
                </a:solidFill>
              </a:rPr>
              <a:t> CREATES BIG </a:t>
            </a:r>
            <a:r>
              <a:rPr lang="en-US" sz="3400" dirty="0">
                <a:solidFill>
                  <a:srgbClr val="FFFF00"/>
                </a:solidFill>
              </a:rPr>
              <a:t>IMPACT</a:t>
            </a:r>
            <a:br>
              <a:rPr lang="en-US" sz="2400" dirty="0">
                <a:solidFill>
                  <a:schemeClr val="bg1"/>
                </a:solidFill>
              </a:rPr>
            </a:br>
            <a:r>
              <a:rPr lang="en-US" sz="2400" dirty="0">
                <a:solidFill>
                  <a:schemeClr val="bg1"/>
                </a:solidFill>
              </a:rPr>
              <a:t>A Picture Is Worth A Thousand Words</a:t>
            </a:r>
          </a:p>
        </p:txBody>
      </p:sp>
    </p:spTree>
    <p:extLst>
      <p:ext uri="{BB962C8B-B14F-4D97-AF65-F5344CB8AC3E}">
        <p14:creationId xmlns:p14="http://schemas.microsoft.com/office/powerpoint/2010/main" val="853625345"/>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124923" y="495127"/>
            <a:ext cx="8390677" cy="104691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chemeClr val="accent1"/>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032828935"/>
              </p:ext>
            </p:extLst>
          </p:nvPr>
        </p:nvGraphicFramePr>
        <p:xfrm>
          <a:off x="2545186" y="1766580"/>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854442" y="1367171"/>
            <a:ext cx="8483116"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dirty="0">
                <a:solidFill>
                  <a:schemeClr val="accent1"/>
                </a:solidFill>
              </a:rPr>
              <a:t>BABAY</a:t>
            </a:r>
            <a:r>
              <a:rPr lang="en-US" sz="3600" dirty="0"/>
              <a:t> 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898762857"/>
              </p:ext>
            </p:extLst>
          </p:nvPr>
        </p:nvGraphicFramePr>
        <p:xfrm>
          <a:off x="2400300" y="2206190"/>
          <a:ext cx="7391400" cy="3284639"/>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579519">
                <a:tc>
                  <a:txBody>
                    <a:bodyPr/>
                    <a:lstStyle/>
                    <a:p>
                      <a:r>
                        <a:rPr lang="en-US" dirty="0"/>
                        <a:t>DATA</a:t>
                      </a:r>
                    </a:p>
                  </a:txBody>
                  <a:tcPr/>
                </a:tc>
                <a:tc>
                  <a:txBody>
                    <a:bodyPr/>
                    <a:lstStyle/>
                    <a:p>
                      <a:r>
                        <a:rPr lang="en-US" dirty="0"/>
                        <a:t>DATA</a:t>
                      </a:r>
                    </a:p>
                  </a:txBody>
                  <a:tcPr/>
                </a:tc>
                <a:tc>
                  <a:txBody>
                    <a:bodyPr/>
                    <a:lstStyle/>
                    <a:p>
                      <a:r>
                        <a:rPr lang="en-US" dirty="0"/>
                        <a:t>MORE DATA</a:t>
                      </a:r>
                    </a:p>
                  </a:txBody>
                  <a:tcPr/>
                </a:tc>
                <a:tc>
                  <a:txBody>
                    <a:bodyPr/>
                    <a:lstStyle/>
                    <a:p>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810860564"/>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81172362-A40F-4D24-8E26-89C55D10CB05}"/>
              </a:ext>
            </a:extLst>
          </p:cNvPr>
          <p:cNvSpPr txBox="1">
            <a:spLocks/>
          </p:cNvSpPr>
          <p:nvPr/>
        </p:nvSpPr>
        <p:spPr>
          <a:xfrm>
            <a:off x="226309" y="742889"/>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chemeClr val="accent1"/>
                </a:solidFill>
              </a:rPr>
              <a:t>MAPS</a:t>
            </a:r>
          </a:p>
        </p:txBody>
      </p:sp>
      <p:grpSp>
        <p:nvGrpSpPr>
          <p:cNvPr id="4" name="Group 3">
            <a:extLst>
              <a:ext uri="{FF2B5EF4-FFF2-40B4-BE49-F238E27FC236}">
                <a16:creationId xmlns:a16="http://schemas.microsoft.com/office/drawing/2014/main" id="{DA121E6F-6816-4FC0-8D9B-81DCDBE578BE}"/>
              </a:ext>
            </a:extLst>
          </p:cNvPr>
          <p:cNvGrpSpPr/>
          <p:nvPr/>
        </p:nvGrpSpPr>
        <p:grpSpPr>
          <a:xfrm>
            <a:off x="2002609" y="1598199"/>
            <a:ext cx="9086951" cy="4329217"/>
            <a:chOff x="539625" y="1145596"/>
            <a:chExt cx="10389632" cy="4949842"/>
          </a:xfrm>
        </p:grpSpPr>
        <p:sp>
          <p:nvSpPr>
            <p:cNvPr id="5" name="Shape 249">
              <a:extLst>
                <a:ext uri="{FF2B5EF4-FFF2-40B4-BE49-F238E27FC236}">
                  <a16:creationId xmlns:a16="http://schemas.microsoft.com/office/drawing/2014/main" id="{874F7982-46D1-48BE-A21E-9D03E069ADC8}"/>
                </a:ext>
              </a:extLst>
            </p:cNvPr>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17E06A94-B4CC-4C6F-A056-FB376B40CE6D}"/>
                </a:ext>
              </a:extLst>
            </p:cNvPr>
            <p:cNvSpPr/>
            <p:nvPr/>
          </p:nvSpPr>
          <p:spPr>
            <a:xfrm>
              <a:off x="1951000" y="1999156"/>
              <a:ext cx="1005604" cy="217024"/>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D9F01021-6D1E-4AB3-89B2-85C2130853D8}"/>
                </a:ext>
              </a:extLst>
            </p:cNvPr>
            <p:cNvSpPr/>
            <p:nvPr/>
          </p:nvSpPr>
          <p:spPr>
            <a:xfrm rot="8100000">
              <a:off x="1765759" y="239534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7504436D-D24D-4ACE-B483-DCC1F119F1F3}"/>
                </a:ext>
              </a:extLst>
            </p:cNvPr>
            <p:cNvSpPr/>
            <p:nvPr/>
          </p:nvSpPr>
          <p:spPr>
            <a:xfrm rot="8100000">
              <a:off x="2771364" y="383032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1C28048A-699D-4EE9-990A-00ECDFA5DEAB}"/>
                </a:ext>
              </a:extLst>
            </p:cNvPr>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05C4C75D-4F83-4A0E-A490-560FA44E4FD0}"/>
                </a:ext>
              </a:extLst>
            </p:cNvPr>
            <p:cNvSpPr/>
            <p:nvPr/>
          </p:nvSpPr>
          <p:spPr>
            <a:xfrm rot="8100000">
              <a:off x="5794187" y="328037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3993793146"/>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5849258" y="1347051"/>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C4D422"/>
            </a:solidFill>
            <a:prstDash val="solid"/>
            <a:round/>
            <a:headEnd type="none" w="med" len="med"/>
            <a:tailEnd type="none" w="med" len="med"/>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6062496" y="1579412"/>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994203" y="3105188"/>
            <a:ext cx="4222374" cy="1077218"/>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a:t>
            </a:r>
            <a:endParaRPr lang="en-US" sz="20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994203" y="2490195"/>
            <a:ext cx="4366901" cy="646331"/>
          </a:xfrm>
          <a:prstGeom prst="rect">
            <a:avLst/>
          </a:prstGeom>
        </p:spPr>
        <p:txBody>
          <a:bodyPr wrap="none">
            <a:spAutoFit/>
          </a:bodyPr>
          <a:lstStyle/>
          <a:p>
            <a:r>
              <a:rPr lang="en-US" sz="3600" dirty="0">
                <a:solidFill>
                  <a:schemeClr val="accent1"/>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accent1"/>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408">
            <a:extLst>
              <a:ext uri="{FF2B5EF4-FFF2-40B4-BE49-F238E27FC236}">
                <a16:creationId xmlns:a16="http://schemas.microsoft.com/office/drawing/2014/main" id="{37563307-D6B8-4116-8B34-78AF93DD2ED4}"/>
              </a:ext>
            </a:extLst>
          </p:cNvPr>
          <p:cNvSpPr/>
          <p:nvPr/>
        </p:nvSpPr>
        <p:spPr>
          <a:xfrm>
            <a:off x="5966086" y="321673"/>
            <a:ext cx="4191673" cy="5928084"/>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accent1"/>
            </a:solidFill>
            <a:prstDash val="solid"/>
            <a:round/>
            <a:headEnd type="none" w="med" len="med"/>
            <a:tailEnd type="none" w="med" len="med"/>
          </a:ln>
          <a:effectLst>
            <a:outerShdw blurRad="50800" dist="38100" dir="10800000" algn="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410">
            <a:extLst>
              <a:ext uri="{FF2B5EF4-FFF2-40B4-BE49-F238E27FC236}">
                <a16:creationId xmlns:a16="http://schemas.microsoft.com/office/drawing/2014/main" id="{7CBD3EB2-E29B-4226-B476-77121C2643FD}"/>
              </a:ext>
            </a:extLst>
          </p:cNvPr>
          <p:cNvSpPr/>
          <p:nvPr/>
        </p:nvSpPr>
        <p:spPr>
          <a:xfrm>
            <a:off x="6265841" y="871284"/>
            <a:ext cx="3622492" cy="4850077"/>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5" name="Rectangle 4">
            <a:extLst>
              <a:ext uri="{FF2B5EF4-FFF2-40B4-BE49-F238E27FC236}">
                <a16:creationId xmlns:a16="http://schemas.microsoft.com/office/drawing/2014/main" id="{DDDFC810-37F4-4984-9DD8-F6888EEEFD3E}"/>
              </a:ext>
            </a:extLst>
          </p:cNvPr>
          <p:cNvSpPr/>
          <p:nvPr/>
        </p:nvSpPr>
        <p:spPr>
          <a:xfrm>
            <a:off x="1603116" y="2122670"/>
            <a:ext cx="4073551"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accent1"/>
                </a:solidFill>
                <a:latin typeface="+mj-lt"/>
                <a:ea typeface="Muli"/>
                <a:cs typeface="Muli"/>
                <a:sym typeface="Muli"/>
              </a:rPr>
              <a:t>TABLET</a:t>
            </a:r>
            <a:r>
              <a:rPr lang="en-US" sz="3600" dirty="0">
                <a:latin typeface="+mj-lt"/>
                <a:ea typeface="Muli"/>
                <a:cs typeface="Muli"/>
                <a:sym typeface="Muli"/>
              </a:rPr>
              <a:t> PROJECT</a:t>
            </a:r>
          </a:p>
        </p:txBody>
      </p:sp>
      <p:sp>
        <p:nvSpPr>
          <p:cNvPr id="6" name="Rectangle 5">
            <a:extLst>
              <a:ext uri="{FF2B5EF4-FFF2-40B4-BE49-F238E27FC236}">
                <a16:creationId xmlns:a16="http://schemas.microsoft.com/office/drawing/2014/main" id="{7FDAB380-1F9F-4F61-9085-7567EA88E3BB}"/>
              </a:ext>
            </a:extLst>
          </p:cNvPr>
          <p:cNvSpPr/>
          <p:nvPr/>
        </p:nvSpPr>
        <p:spPr>
          <a:xfrm>
            <a:off x="1603115" y="2769001"/>
            <a:ext cx="3913265" cy="1323439"/>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573463352"/>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7413405" y="426843"/>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9C422"/>
            </a:solidFill>
            <a:prstDash val="solid"/>
            <a:round/>
            <a:headEnd type="none" w="med" len="med"/>
            <a:tailEnd type="none" w="med" len="med"/>
          </a:ln>
          <a:effectLst>
            <a:outerShdw blurRad="50800" dist="38100" dir="8100000" algn="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614220" y="1323645"/>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992330" y="219994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accent1"/>
                </a:solidFill>
                <a:latin typeface="+mj-lt"/>
                <a:ea typeface="Muli"/>
                <a:cs typeface="Muli"/>
                <a:sym typeface="Muli"/>
              </a:rPr>
              <a:t>iPhone</a:t>
            </a:r>
            <a:r>
              <a:rPr lang="en-US" sz="3600" dirty="0">
                <a:solidFill>
                  <a:srgbClr val="EB2264"/>
                </a:solidFill>
                <a:latin typeface="+mj-lt"/>
                <a:ea typeface="Muli"/>
                <a:cs typeface="Muli"/>
                <a:sym typeface="Muli"/>
              </a:rPr>
              <a:t>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3085361" y="2846276"/>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81DF8DAA-A1B9-42D3-AE2F-4D533483E507}"/>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Pixabay.com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442</TotalTime>
  <Words>643</Words>
  <Application>Microsoft Office PowerPoint</Application>
  <PresentationFormat>Widescreen</PresentationFormat>
  <Paragraphs>75</Paragraphs>
  <Slides>17</Slides>
  <Notes>0</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17</vt:i4>
      </vt:variant>
    </vt:vector>
  </HeadingPairs>
  <TitlesOfParts>
    <vt:vector size="24" baseType="lpstr">
      <vt:lpstr>Arial</vt:lpstr>
      <vt:lpstr>Bitter</vt:lpstr>
      <vt:lpstr>Dosis</vt:lpstr>
      <vt:lpstr>Muli</vt:lpstr>
      <vt:lpstr>Raleway</vt:lpstr>
      <vt:lpstr>Roboto</vt:lpstr>
      <vt:lpstr>Office Theme</vt:lpstr>
      <vt:lpstr>KIDDO</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67</cp:revision>
  <dcterms:created xsi:type="dcterms:W3CDTF">2017-08-02T20:41:11Z</dcterms:created>
  <dcterms:modified xsi:type="dcterms:W3CDTF">2018-02-06T21:17:37Z</dcterms:modified>
</cp:coreProperties>
</file>