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14" r:id="rId3"/>
    <p:sldId id="372" r:id="rId4"/>
    <p:sldId id="317" r:id="rId5"/>
    <p:sldId id="316" r:id="rId6"/>
    <p:sldId id="358" r:id="rId7"/>
    <p:sldId id="359" r:id="rId8"/>
    <p:sldId id="373" r:id="rId9"/>
    <p:sldId id="375" r:id="rId10"/>
    <p:sldId id="376" r:id="rId11"/>
    <p:sldId id="374" r:id="rId12"/>
    <p:sldId id="378" r:id="rId13"/>
    <p:sldId id="379" r:id="rId14"/>
    <p:sldId id="380" r:id="rId15"/>
    <p:sldId id="381" r:id="rId16"/>
    <p:sldId id="382" r:id="rId17"/>
    <p:sldId id="383" r:id="rId18"/>
    <p:sldId id="292" r:id="rId19"/>
    <p:sldId id="287" r:id="rId20"/>
    <p:sldId id="288" r:id="rId21"/>
    <p:sldId id="370" r:id="rId22"/>
    <p:sldId id="371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3B3B"/>
    <a:srgbClr val="050705"/>
    <a:srgbClr val="3E3E3E"/>
    <a:srgbClr val="FAFAFA"/>
    <a:srgbClr val="FFFFFF"/>
    <a:srgbClr val="2664F7"/>
    <a:srgbClr val="ECF0F3"/>
    <a:srgbClr val="EDEEE6"/>
    <a:srgbClr val="3C3D40"/>
    <a:srgbClr val="F2F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www.pptmon.com/" TargetMode="Externa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503C11D8-4EE6-4416-88CB-901C0CA98BCE}"/>
              </a:ext>
            </a:extLst>
          </p:cNvPr>
          <p:cNvSpPr/>
          <p:nvPr userDrawn="1"/>
        </p:nvSpPr>
        <p:spPr>
          <a:xfrm>
            <a:off x="10363200" y="0"/>
            <a:ext cx="18288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8F9FF617-4E6B-448B-9ABE-4E7550ECDC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5544" y="1371596"/>
            <a:ext cx="5036456" cy="411478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2949762-E88F-4CEF-A1D0-E3C513C3AC22}"/>
              </a:ext>
            </a:extLst>
          </p:cNvPr>
          <p:cNvSpPr/>
          <p:nvPr userDrawn="1"/>
        </p:nvSpPr>
        <p:spPr>
          <a:xfrm>
            <a:off x="0" y="1"/>
            <a:ext cx="152400" cy="6857978"/>
          </a:xfrm>
          <a:prstGeom prst="rect">
            <a:avLst/>
          </a:prstGeom>
          <a:solidFill>
            <a:srgbClr val="05070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C85247CB-8EEA-4A45-9440-9EE92AAD0790}"/>
              </a:ext>
            </a:extLst>
          </p:cNvPr>
          <p:cNvCxnSpPr/>
          <p:nvPr userDrawn="1"/>
        </p:nvCxnSpPr>
        <p:spPr>
          <a:xfrm>
            <a:off x="7155544" y="685800"/>
            <a:ext cx="5036456" cy="0"/>
          </a:xfrm>
          <a:prstGeom prst="line">
            <a:avLst/>
          </a:prstGeom>
          <a:ln>
            <a:solidFill>
              <a:srgbClr val="0507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C92AE8A-A969-4EC2-A18A-5FAADB36947F}"/>
              </a:ext>
            </a:extLst>
          </p:cNvPr>
          <p:cNvSpPr/>
          <p:nvPr userDrawn="1"/>
        </p:nvSpPr>
        <p:spPr>
          <a:xfrm>
            <a:off x="8173355" y="0"/>
            <a:ext cx="4018645" cy="68580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DA08A6B6-6E43-4EDE-8179-83B7D783F7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04100" y="787400"/>
            <a:ext cx="4018645" cy="52831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EAF4A902-FDE6-4B9B-8A62-514F663618E2}"/>
              </a:ext>
            </a:extLst>
          </p:cNvPr>
          <p:cNvCxnSpPr/>
          <p:nvPr userDrawn="1"/>
        </p:nvCxnSpPr>
        <p:spPr>
          <a:xfrm>
            <a:off x="1041400" y="0"/>
            <a:ext cx="0" cy="6858000"/>
          </a:xfrm>
          <a:prstGeom prst="line">
            <a:avLst/>
          </a:prstGeom>
          <a:ln w="19050">
            <a:solidFill>
              <a:srgbClr val="0507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570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B19264C-F057-47E5-9888-19099D33E04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3056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2110970-06B8-4B6A-AFA5-3E049F5D20B9}"/>
              </a:ext>
            </a:extLst>
          </p:cNvPr>
          <p:cNvSpPr/>
          <p:nvPr userDrawn="1"/>
        </p:nvSpPr>
        <p:spPr>
          <a:xfrm>
            <a:off x="0" y="0"/>
            <a:ext cx="10414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25AB55CE-3B37-4A0B-B79A-AD549B0740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27200" y="3922482"/>
            <a:ext cx="952500" cy="2581275"/>
          </a:xfrm>
          <a:prstGeom prst="rect">
            <a:avLst/>
          </a:prstGeom>
        </p:spPr>
      </p:pic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56FA03F6-3B5A-4094-B477-62F0E01425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07300" y="0"/>
            <a:ext cx="45847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b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1581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B8A750F-A173-4A8B-98DA-DFD7B2229748}"/>
              </a:ext>
            </a:extLst>
          </p:cNvPr>
          <p:cNvSpPr/>
          <p:nvPr userDrawn="1"/>
        </p:nvSpPr>
        <p:spPr>
          <a:xfrm>
            <a:off x="7569200" y="0"/>
            <a:ext cx="46228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DF28EE66-6612-44C0-ACBC-9EFF4E2895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ACEE67B8-6983-4116-8A06-88E2D5CCE8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9F1901A3-911E-4806-BA13-063D293BEA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0631274" y="-241598"/>
            <a:ext cx="675972" cy="183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114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B664E53-0D14-4E66-9302-1EDBDF1244AC}"/>
              </a:ext>
            </a:extLst>
          </p:cNvPr>
          <p:cNvSpPr/>
          <p:nvPr userDrawn="1"/>
        </p:nvSpPr>
        <p:spPr>
          <a:xfrm>
            <a:off x="7569200" y="0"/>
            <a:ext cx="46228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9C5E5E67-F90F-4029-AFEB-08DE2D74B5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0631274" y="-241598"/>
            <a:ext cx="675972" cy="1831884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394F2DB6-4AEE-4C18-9C08-26E47616FD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7682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8202309A-8DE7-4CDD-9B20-BFFC5F7ACE06}"/>
              </a:ext>
            </a:extLst>
          </p:cNvPr>
          <p:cNvSpPr/>
          <p:nvPr userDrawn="1"/>
        </p:nvSpPr>
        <p:spPr>
          <a:xfrm>
            <a:off x="7569200" y="0"/>
            <a:ext cx="46228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DC441AC4-7A6D-4AAB-9580-C6FE910B03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631274" y="-241598"/>
            <a:ext cx="675972" cy="1831884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47A8B811-4F82-4C9D-B0A0-08463ED597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942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02826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27EEF6-7A13-454F-A152-90BD0357DE3C}"/>
              </a:ext>
            </a:extLst>
          </p:cNvPr>
          <p:cNvSpPr/>
          <p:nvPr userDrawn="1"/>
        </p:nvSpPr>
        <p:spPr>
          <a:xfrm>
            <a:off x="10363200" y="0"/>
            <a:ext cx="18288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4CE22EC-E7E4-453F-B04D-9D1AEB8DC4A6}"/>
              </a:ext>
            </a:extLst>
          </p:cNvPr>
          <p:cNvSpPr/>
          <p:nvPr userDrawn="1"/>
        </p:nvSpPr>
        <p:spPr>
          <a:xfrm>
            <a:off x="0" y="1"/>
            <a:ext cx="152400" cy="6857978"/>
          </a:xfrm>
          <a:prstGeom prst="rect">
            <a:avLst/>
          </a:prstGeom>
          <a:solidFill>
            <a:srgbClr val="05070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3954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3A9C10A-8739-46EA-8E7C-A628FA934E80}"/>
              </a:ext>
            </a:extLst>
          </p:cNvPr>
          <p:cNvSpPr/>
          <p:nvPr userDrawn="1"/>
        </p:nvSpPr>
        <p:spPr>
          <a:xfrm>
            <a:off x="622300" y="622300"/>
            <a:ext cx="10947400" cy="5613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7022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9686D9D-7186-4434-8994-D0A6004F84DE}"/>
              </a:ext>
            </a:extLst>
          </p:cNvPr>
          <p:cNvSpPr/>
          <p:nvPr userDrawn="1"/>
        </p:nvSpPr>
        <p:spPr>
          <a:xfrm>
            <a:off x="0" y="0"/>
            <a:ext cx="12192000" cy="14097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50CC82C-CEAE-41B6-B10C-4326BE4D54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85000" y="609600"/>
            <a:ext cx="4533900" cy="56387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18086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F364397-32B3-474C-B10F-A08379E5ADB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16400" y="0"/>
            <a:ext cx="7975600" cy="4521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A66408A-29AA-4B7E-8F08-EF9B47E5AA67}"/>
              </a:ext>
            </a:extLst>
          </p:cNvPr>
          <p:cNvSpPr/>
          <p:nvPr userDrawn="1"/>
        </p:nvSpPr>
        <p:spPr>
          <a:xfrm>
            <a:off x="0" y="0"/>
            <a:ext cx="4216400" cy="4521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8CEDBC2B-3D59-4C3E-BDCF-D8AD18E5B9AA}"/>
              </a:ext>
            </a:extLst>
          </p:cNvPr>
          <p:cNvCxnSpPr/>
          <p:nvPr userDrawn="1"/>
        </p:nvCxnSpPr>
        <p:spPr>
          <a:xfrm>
            <a:off x="673100" y="6210300"/>
            <a:ext cx="1080000" cy="0"/>
          </a:xfrm>
          <a:prstGeom prst="line">
            <a:avLst/>
          </a:prstGeom>
          <a:ln>
            <a:solidFill>
              <a:srgbClr val="0507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7845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A823FA6-7520-40F7-B087-1EB6414C3259}"/>
              </a:ext>
            </a:extLst>
          </p:cNvPr>
          <p:cNvSpPr/>
          <p:nvPr userDrawn="1"/>
        </p:nvSpPr>
        <p:spPr>
          <a:xfrm>
            <a:off x="0" y="0"/>
            <a:ext cx="10414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9C9F7C3C-CEA0-48F1-A2F2-F08D2A23D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27200" y="3922482"/>
            <a:ext cx="9525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0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F3F1C3C-FC13-4B5D-98AC-B165A0FDD399}"/>
              </a:ext>
            </a:extLst>
          </p:cNvPr>
          <p:cNvSpPr/>
          <p:nvPr userDrawn="1"/>
        </p:nvSpPr>
        <p:spPr>
          <a:xfrm>
            <a:off x="0" y="2260600"/>
            <a:ext cx="1041400" cy="23368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39181F8-94DA-4922-88F4-CA95964A3492}"/>
              </a:ext>
            </a:extLst>
          </p:cNvPr>
          <p:cNvSpPr/>
          <p:nvPr userDrawn="1"/>
        </p:nvSpPr>
        <p:spPr>
          <a:xfrm>
            <a:off x="2082800" y="952500"/>
            <a:ext cx="10109200" cy="4953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8925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0E91518E-2B4B-4F44-B940-EAF3E6F74B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0" anchor="b" anchorCtr="1"/>
          <a:lstStyle>
            <a:lvl1pPr marL="0" indent="0">
              <a:buNone/>
              <a:defRPr sz="1800" b="1"/>
            </a:lvl1pPr>
          </a:lstStyle>
          <a:p>
            <a:r>
              <a:rPr lang="en-US" altLang="ko-KR" dirty="0"/>
              <a:t>Right Click &gt; Click to Bring to Front &gt; Click icon to add picture &gt; Right Click &gt; Click to Send to Back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68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6030C8D-96D9-4680-BDF8-804C1712EDC4}"/>
              </a:ext>
            </a:extLst>
          </p:cNvPr>
          <p:cNvSpPr/>
          <p:nvPr userDrawn="1"/>
        </p:nvSpPr>
        <p:spPr>
          <a:xfrm>
            <a:off x="10363200" y="0"/>
            <a:ext cx="18288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3AE7087-973A-4C88-8794-FDDCA31B86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04100" y="787400"/>
            <a:ext cx="4018645" cy="52831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2644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79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89B8638-05A1-4021-A034-F2A118799BD6}"/>
              </a:ext>
            </a:extLst>
          </p:cNvPr>
          <p:cNvSpPr txBox="1"/>
          <p:nvPr/>
        </p:nvSpPr>
        <p:spPr>
          <a:xfrm>
            <a:off x="983342" y="3922482"/>
            <a:ext cx="537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the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sub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title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of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your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presentation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4C0D49-15C0-4C2C-9441-5169EE3C1446}"/>
              </a:ext>
            </a:extLst>
          </p:cNvPr>
          <p:cNvSpPr txBox="1"/>
          <p:nvPr/>
        </p:nvSpPr>
        <p:spPr>
          <a:xfrm>
            <a:off x="983342" y="4384745"/>
            <a:ext cx="5379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COMPANY NAME  /  00. 00. 20xx</a:t>
            </a:r>
            <a:endParaRPr lang="ko-KR" altLang="en-US" sz="1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33418-D2A9-4BCA-A822-AF3EC225BD4C}"/>
              </a:ext>
            </a:extLst>
          </p:cNvPr>
          <p:cNvSpPr txBox="1"/>
          <p:nvPr/>
        </p:nvSpPr>
        <p:spPr>
          <a:xfrm>
            <a:off x="983342" y="2168156"/>
            <a:ext cx="53793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3265171-05F9-45A4-8057-A5B358659C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45129230-6B61-41E8-9465-8421D90D9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9500" y="3922482"/>
            <a:ext cx="9525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425C904-5C48-44D8-AC6C-3B369897D1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1EEF868-CE5D-44E5-8381-090C151B0844}"/>
              </a:ext>
            </a:extLst>
          </p:cNvPr>
          <p:cNvSpPr/>
          <p:nvPr/>
        </p:nvSpPr>
        <p:spPr>
          <a:xfrm>
            <a:off x="0" y="2260600"/>
            <a:ext cx="1041400" cy="23368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8A8B241-5C5F-4700-9EB5-1D0B65F80B1A}"/>
              </a:ext>
            </a:extLst>
          </p:cNvPr>
          <p:cNvSpPr/>
          <p:nvPr/>
        </p:nvSpPr>
        <p:spPr>
          <a:xfrm>
            <a:off x="1041400" y="2260600"/>
            <a:ext cx="11150600" cy="23368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63500" dir="5400000" algn="t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2F5317A-EC93-493C-B5DD-DB085FA64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893301" y="4489225"/>
            <a:ext cx="952500" cy="2581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A559D1-7CD1-4DC6-9E1F-21CDCDCDCFAC}"/>
              </a:ext>
            </a:extLst>
          </p:cNvPr>
          <p:cNvSpPr txBox="1"/>
          <p:nvPr/>
        </p:nvSpPr>
        <p:spPr>
          <a:xfrm rot="16200000">
            <a:off x="-395268" y="3179371"/>
            <a:ext cx="179120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A9276C-FFF1-4FBF-8AEE-DE1752D6ED4F}"/>
              </a:ext>
            </a:extLst>
          </p:cNvPr>
          <p:cNvSpPr txBox="1"/>
          <p:nvPr/>
        </p:nvSpPr>
        <p:spPr>
          <a:xfrm>
            <a:off x="1721924" y="3298835"/>
            <a:ext cx="229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3FBA8B4-5A32-4B90-AF40-2E74A6B40242}"/>
              </a:ext>
            </a:extLst>
          </p:cNvPr>
          <p:cNvSpPr/>
          <p:nvPr/>
        </p:nvSpPr>
        <p:spPr>
          <a:xfrm>
            <a:off x="1721923" y="2912834"/>
            <a:ext cx="2291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FDE74F-9042-473A-BE50-1097B51ACEAD}"/>
              </a:ext>
            </a:extLst>
          </p:cNvPr>
          <p:cNvSpPr txBox="1"/>
          <p:nvPr/>
        </p:nvSpPr>
        <p:spPr>
          <a:xfrm>
            <a:off x="4216237" y="3298835"/>
            <a:ext cx="229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B40F15F-AE24-4437-AAF4-888AF9C2FA99}"/>
              </a:ext>
            </a:extLst>
          </p:cNvPr>
          <p:cNvSpPr/>
          <p:nvPr/>
        </p:nvSpPr>
        <p:spPr>
          <a:xfrm>
            <a:off x="4216236" y="2912834"/>
            <a:ext cx="2291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EC5A32-63CB-4C4A-9239-91D696C42657}"/>
              </a:ext>
            </a:extLst>
          </p:cNvPr>
          <p:cNvSpPr txBox="1"/>
          <p:nvPr/>
        </p:nvSpPr>
        <p:spPr>
          <a:xfrm>
            <a:off x="6710550" y="3298835"/>
            <a:ext cx="229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D4792A0-1BE6-4927-B94A-82386B72B434}"/>
              </a:ext>
            </a:extLst>
          </p:cNvPr>
          <p:cNvSpPr/>
          <p:nvPr/>
        </p:nvSpPr>
        <p:spPr>
          <a:xfrm>
            <a:off x="6710549" y="2912834"/>
            <a:ext cx="2291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BA035B-9D66-4DF9-88F5-E71E0BF51DA7}"/>
              </a:ext>
            </a:extLst>
          </p:cNvPr>
          <p:cNvSpPr txBox="1"/>
          <p:nvPr/>
        </p:nvSpPr>
        <p:spPr>
          <a:xfrm>
            <a:off x="9204863" y="3298835"/>
            <a:ext cx="2291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8AF7AD7-292C-443B-9520-FB7A2751B122}"/>
              </a:ext>
            </a:extLst>
          </p:cNvPr>
          <p:cNvSpPr/>
          <p:nvPr/>
        </p:nvSpPr>
        <p:spPr>
          <a:xfrm>
            <a:off x="9204862" y="2912834"/>
            <a:ext cx="2291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61994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5A0CA5DE-7E27-4CE0-AB5D-1093827F73E4}"/>
              </a:ext>
            </a:extLst>
          </p:cNvPr>
          <p:cNvSpPr/>
          <p:nvPr/>
        </p:nvSpPr>
        <p:spPr>
          <a:xfrm>
            <a:off x="769255" y="787400"/>
            <a:ext cx="5994401" cy="2489200"/>
          </a:xfrm>
          <a:prstGeom prst="rect">
            <a:avLst/>
          </a:prstGeom>
          <a:noFill/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EFA3AC9-EAD1-439E-8E85-5B649BA32D9E}"/>
              </a:ext>
            </a:extLst>
          </p:cNvPr>
          <p:cNvSpPr/>
          <p:nvPr/>
        </p:nvSpPr>
        <p:spPr>
          <a:xfrm>
            <a:off x="769255" y="3581401"/>
            <a:ext cx="5994401" cy="2489200"/>
          </a:xfrm>
          <a:prstGeom prst="rect">
            <a:avLst/>
          </a:prstGeom>
          <a:noFill/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BAA0E3-EDD0-4400-AA05-C5A3032BB838}"/>
              </a:ext>
            </a:extLst>
          </p:cNvPr>
          <p:cNvSpPr txBox="1"/>
          <p:nvPr/>
        </p:nvSpPr>
        <p:spPr>
          <a:xfrm>
            <a:off x="1136957" y="1404498"/>
            <a:ext cx="5276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151BFDB-60F9-4716-A5B9-43E2668D8049}"/>
              </a:ext>
            </a:extLst>
          </p:cNvPr>
          <p:cNvSpPr txBox="1"/>
          <p:nvPr/>
        </p:nvSpPr>
        <p:spPr>
          <a:xfrm>
            <a:off x="1136957" y="1839453"/>
            <a:ext cx="5276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452D63-1446-479A-B978-DC6FF89FA027}"/>
              </a:ext>
            </a:extLst>
          </p:cNvPr>
          <p:cNvSpPr txBox="1"/>
          <p:nvPr/>
        </p:nvSpPr>
        <p:spPr>
          <a:xfrm>
            <a:off x="1136957" y="4187550"/>
            <a:ext cx="5276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48D93F-BEAC-486C-B132-54A4A6E8F7C8}"/>
              </a:ext>
            </a:extLst>
          </p:cNvPr>
          <p:cNvSpPr txBox="1"/>
          <p:nvPr/>
        </p:nvSpPr>
        <p:spPr>
          <a:xfrm>
            <a:off x="1136957" y="4622505"/>
            <a:ext cx="5276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1C8CC6B-4F6E-4471-8698-B72CD447D2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35067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A38556-2C0E-4527-88F7-0ADAC14FC564}"/>
              </a:ext>
            </a:extLst>
          </p:cNvPr>
          <p:cNvSpPr txBox="1"/>
          <p:nvPr/>
        </p:nvSpPr>
        <p:spPr>
          <a:xfrm>
            <a:off x="1558997" y="791795"/>
            <a:ext cx="500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TIMELINE SLIDE TITLE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0E159E1-DF1A-43F2-B8D0-E66D720C9B8E}"/>
              </a:ext>
            </a:extLst>
          </p:cNvPr>
          <p:cNvSpPr/>
          <p:nvPr/>
        </p:nvSpPr>
        <p:spPr>
          <a:xfrm>
            <a:off x="1558997" y="1879069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11E0B82-9F14-403B-B934-EC090BDF1976}"/>
              </a:ext>
            </a:extLst>
          </p:cNvPr>
          <p:cNvSpPr/>
          <p:nvPr/>
        </p:nvSpPr>
        <p:spPr>
          <a:xfrm>
            <a:off x="1558997" y="2304707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59E2903-7CB4-481D-AC33-8E4E84F20DB3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7094376" y="1598156"/>
            <a:ext cx="0" cy="5259844"/>
          </a:xfrm>
          <a:prstGeom prst="line">
            <a:avLst/>
          </a:prstGeom>
          <a:ln w="38100">
            <a:solidFill>
              <a:srgbClr val="0507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B9E02BE9-03C9-4B70-A63F-1DE429172CA1}"/>
              </a:ext>
            </a:extLst>
          </p:cNvPr>
          <p:cNvSpPr/>
          <p:nvPr/>
        </p:nvSpPr>
        <p:spPr>
          <a:xfrm>
            <a:off x="7379773" y="1802528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231FA3B-6AC2-40D1-9809-54E1841CDCEE}"/>
              </a:ext>
            </a:extLst>
          </p:cNvPr>
          <p:cNvSpPr/>
          <p:nvPr/>
        </p:nvSpPr>
        <p:spPr>
          <a:xfrm>
            <a:off x="7379773" y="2115034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7ECFFDBA-7C6F-4011-B836-BD3DC89C4457}"/>
              </a:ext>
            </a:extLst>
          </p:cNvPr>
          <p:cNvSpPr/>
          <p:nvPr/>
        </p:nvSpPr>
        <p:spPr>
          <a:xfrm>
            <a:off x="7004181" y="1417766"/>
            <a:ext cx="180390" cy="18039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2C5D649-FEDD-4D73-BB2A-FED6E51094F8}"/>
              </a:ext>
            </a:extLst>
          </p:cNvPr>
          <p:cNvSpPr/>
          <p:nvPr/>
        </p:nvSpPr>
        <p:spPr>
          <a:xfrm>
            <a:off x="7379773" y="1369461"/>
            <a:ext cx="3662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20xx. 00. 00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0AE9DEE-2719-4465-AB8B-25DBA0606B00}"/>
              </a:ext>
            </a:extLst>
          </p:cNvPr>
          <p:cNvSpPr/>
          <p:nvPr/>
        </p:nvSpPr>
        <p:spPr>
          <a:xfrm>
            <a:off x="7379773" y="3673169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53D16A1-117E-4DA3-9FB7-95838C3D1CBC}"/>
              </a:ext>
            </a:extLst>
          </p:cNvPr>
          <p:cNvSpPr/>
          <p:nvPr/>
        </p:nvSpPr>
        <p:spPr>
          <a:xfrm>
            <a:off x="7379773" y="3985675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F26C6CAB-450B-4485-A050-2CB4CA6104E6}"/>
              </a:ext>
            </a:extLst>
          </p:cNvPr>
          <p:cNvSpPr/>
          <p:nvPr/>
        </p:nvSpPr>
        <p:spPr>
          <a:xfrm>
            <a:off x="7004181" y="3288407"/>
            <a:ext cx="180390" cy="18039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6DE54A3-B86C-4AC6-9917-6CEA3B279E2D}"/>
              </a:ext>
            </a:extLst>
          </p:cNvPr>
          <p:cNvSpPr/>
          <p:nvPr/>
        </p:nvSpPr>
        <p:spPr>
          <a:xfrm>
            <a:off x="7379773" y="3240102"/>
            <a:ext cx="3662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20xx. 00. 00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905AB7C-B5AC-4BA4-ADE6-1D7F3B4A472C}"/>
              </a:ext>
            </a:extLst>
          </p:cNvPr>
          <p:cNvSpPr/>
          <p:nvPr/>
        </p:nvSpPr>
        <p:spPr>
          <a:xfrm>
            <a:off x="7379773" y="5543810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769E649-4DEE-486F-ABDE-22E337417B8B}"/>
              </a:ext>
            </a:extLst>
          </p:cNvPr>
          <p:cNvSpPr/>
          <p:nvPr/>
        </p:nvSpPr>
        <p:spPr>
          <a:xfrm>
            <a:off x="7379773" y="5856316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96AAB8A4-3885-4C46-B2FF-9405B888BA29}"/>
              </a:ext>
            </a:extLst>
          </p:cNvPr>
          <p:cNvSpPr/>
          <p:nvPr/>
        </p:nvSpPr>
        <p:spPr>
          <a:xfrm>
            <a:off x="7004181" y="5159048"/>
            <a:ext cx="180390" cy="18039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D9151EF-EDB3-4843-9641-6D1CA5E83157}"/>
              </a:ext>
            </a:extLst>
          </p:cNvPr>
          <p:cNvSpPr/>
          <p:nvPr/>
        </p:nvSpPr>
        <p:spPr>
          <a:xfrm>
            <a:off x="7379773" y="5110743"/>
            <a:ext cx="3662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20xx. 00. 00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4601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652440A-CE44-4AA9-967D-6CD32698B607}"/>
              </a:ext>
            </a:extLst>
          </p:cNvPr>
          <p:cNvSpPr/>
          <p:nvPr/>
        </p:nvSpPr>
        <p:spPr>
          <a:xfrm>
            <a:off x="1558997" y="491447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FE5A520-B999-43EF-88DA-AC827568021E}"/>
              </a:ext>
            </a:extLst>
          </p:cNvPr>
          <p:cNvSpPr/>
          <p:nvPr/>
        </p:nvSpPr>
        <p:spPr>
          <a:xfrm>
            <a:off x="1558997" y="917085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7BFBB936-93AE-4711-A140-A2C45A1E7988}"/>
              </a:ext>
            </a:extLst>
          </p:cNvPr>
          <p:cNvCxnSpPr>
            <a:cxnSpLocks/>
          </p:cNvCxnSpPr>
          <p:nvPr/>
        </p:nvCxnSpPr>
        <p:spPr>
          <a:xfrm>
            <a:off x="7094376" y="0"/>
            <a:ext cx="0" cy="5259844"/>
          </a:xfrm>
          <a:prstGeom prst="line">
            <a:avLst/>
          </a:prstGeom>
          <a:ln w="38100">
            <a:solidFill>
              <a:srgbClr val="05070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1D8B0BFD-EA69-47B7-9795-8801C235E162}"/>
              </a:ext>
            </a:extLst>
          </p:cNvPr>
          <p:cNvSpPr/>
          <p:nvPr/>
        </p:nvSpPr>
        <p:spPr>
          <a:xfrm>
            <a:off x="7379773" y="1224862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CAA9266-41A6-4669-8425-5F3D994F4D11}"/>
              </a:ext>
            </a:extLst>
          </p:cNvPr>
          <p:cNvSpPr/>
          <p:nvPr/>
        </p:nvSpPr>
        <p:spPr>
          <a:xfrm>
            <a:off x="7379773" y="1537368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20B1BFD-D3AD-4FC1-827E-B3581E2BF5AE}"/>
              </a:ext>
            </a:extLst>
          </p:cNvPr>
          <p:cNvSpPr/>
          <p:nvPr/>
        </p:nvSpPr>
        <p:spPr>
          <a:xfrm>
            <a:off x="7004181" y="840100"/>
            <a:ext cx="180390" cy="18039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01EC662-41C5-41D3-B6C7-D4DF4B5AB17C}"/>
              </a:ext>
            </a:extLst>
          </p:cNvPr>
          <p:cNvSpPr/>
          <p:nvPr/>
        </p:nvSpPr>
        <p:spPr>
          <a:xfrm>
            <a:off x="7379773" y="791795"/>
            <a:ext cx="3662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20xx. 00. 00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1153D55-89A7-4695-8395-10149152BBB3}"/>
              </a:ext>
            </a:extLst>
          </p:cNvPr>
          <p:cNvSpPr/>
          <p:nvPr/>
        </p:nvSpPr>
        <p:spPr>
          <a:xfrm>
            <a:off x="7379773" y="3384336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85F4F5-FE30-4A09-9C2E-1823DEB11CBE}"/>
              </a:ext>
            </a:extLst>
          </p:cNvPr>
          <p:cNvSpPr/>
          <p:nvPr/>
        </p:nvSpPr>
        <p:spPr>
          <a:xfrm>
            <a:off x="7379773" y="3696842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04DC735-140B-4628-A15E-3A91DEA48A05}"/>
              </a:ext>
            </a:extLst>
          </p:cNvPr>
          <p:cNvSpPr/>
          <p:nvPr/>
        </p:nvSpPr>
        <p:spPr>
          <a:xfrm>
            <a:off x="7004181" y="2999574"/>
            <a:ext cx="180390" cy="18039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3BA16B1-345B-4A48-9767-BB31F69E000F}"/>
              </a:ext>
            </a:extLst>
          </p:cNvPr>
          <p:cNvSpPr/>
          <p:nvPr/>
        </p:nvSpPr>
        <p:spPr>
          <a:xfrm>
            <a:off x="7379773" y="2951269"/>
            <a:ext cx="3662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20xx. 00. 00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2BF7460-726E-490A-B4EC-AC55795E0793}"/>
              </a:ext>
            </a:extLst>
          </p:cNvPr>
          <p:cNvSpPr/>
          <p:nvPr/>
        </p:nvSpPr>
        <p:spPr>
          <a:xfrm>
            <a:off x="7379773" y="5543810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F8C27E6-BBA0-4A56-A11C-541D44B49A0C}"/>
              </a:ext>
            </a:extLst>
          </p:cNvPr>
          <p:cNvSpPr/>
          <p:nvPr/>
        </p:nvSpPr>
        <p:spPr>
          <a:xfrm>
            <a:off x="7379773" y="5856316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6F746A0-81E2-4508-9843-2EADFAAA3D25}"/>
              </a:ext>
            </a:extLst>
          </p:cNvPr>
          <p:cNvSpPr/>
          <p:nvPr/>
        </p:nvSpPr>
        <p:spPr>
          <a:xfrm>
            <a:off x="7004181" y="5159048"/>
            <a:ext cx="180390" cy="180390"/>
          </a:xfrm>
          <a:prstGeom prst="ellipse">
            <a:avLst/>
          </a:prstGeom>
          <a:solidFill>
            <a:schemeClr val="bg1"/>
          </a:solidFill>
          <a:ln w="76200" cap="flat">
            <a:solidFill>
              <a:srgbClr val="05070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178C8D6-8F06-408C-8AA7-88A5D7A668D5}"/>
              </a:ext>
            </a:extLst>
          </p:cNvPr>
          <p:cNvSpPr/>
          <p:nvPr/>
        </p:nvSpPr>
        <p:spPr>
          <a:xfrm>
            <a:off x="7379773" y="5110743"/>
            <a:ext cx="3662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20xx. 00. 00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A2E8D7D-E27F-49A9-9AD2-DA44CC567F9C}"/>
              </a:ext>
            </a:extLst>
          </p:cNvPr>
          <p:cNvSpPr/>
          <p:nvPr/>
        </p:nvSpPr>
        <p:spPr>
          <a:xfrm>
            <a:off x="1558997" y="2357031"/>
            <a:ext cx="36620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0BC4571-52FC-460B-8458-6C8608586DEC}"/>
              </a:ext>
            </a:extLst>
          </p:cNvPr>
          <p:cNvSpPr/>
          <p:nvPr/>
        </p:nvSpPr>
        <p:spPr>
          <a:xfrm>
            <a:off x="1558997" y="2782669"/>
            <a:ext cx="3662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edsafsdat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77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A8DA02E-D8F9-4D1D-BAB5-CFCF37B193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EA974-D682-41FE-B209-E874F073134B}"/>
              </a:ext>
            </a:extLst>
          </p:cNvPr>
          <p:cNvSpPr txBox="1"/>
          <p:nvPr/>
        </p:nvSpPr>
        <p:spPr>
          <a:xfrm>
            <a:off x="1458001" y="844718"/>
            <a:ext cx="532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73878-2121-44C4-A37E-5F987DA1DF82}"/>
              </a:ext>
            </a:extLst>
          </p:cNvPr>
          <p:cNvSpPr txBox="1"/>
          <p:nvPr/>
        </p:nvSpPr>
        <p:spPr>
          <a:xfrm>
            <a:off x="1457999" y="1246772"/>
            <a:ext cx="532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9F836-8025-42E7-881A-DE1B5BE76C2F}"/>
              </a:ext>
            </a:extLst>
          </p:cNvPr>
          <p:cNvSpPr txBox="1"/>
          <p:nvPr/>
        </p:nvSpPr>
        <p:spPr>
          <a:xfrm>
            <a:off x="1458001" y="2372935"/>
            <a:ext cx="532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err="1"/>
              <a:t>consectetur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adipiscing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elit</a:t>
            </a:r>
            <a:endParaRPr lang="en-US" altLang="ko-KR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96A2F1-557F-47ED-A9DD-B2E6D5902FAC}"/>
              </a:ext>
            </a:extLst>
          </p:cNvPr>
          <p:cNvSpPr txBox="1"/>
          <p:nvPr/>
        </p:nvSpPr>
        <p:spPr>
          <a:xfrm>
            <a:off x="1457999" y="2774989"/>
            <a:ext cx="532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DFC42-3624-43D1-9067-7C8460178BCF}"/>
              </a:ext>
            </a:extLst>
          </p:cNvPr>
          <p:cNvSpPr txBox="1"/>
          <p:nvPr/>
        </p:nvSpPr>
        <p:spPr>
          <a:xfrm>
            <a:off x="1458001" y="3901151"/>
            <a:ext cx="532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Duis </a:t>
            </a:r>
            <a:r>
              <a:rPr lang="en-US" altLang="ko-KR" sz="1600" b="1" dirty="0" err="1"/>
              <a:t>aute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irure</a:t>
            </a:r>
            <a:r>
              <a:rPr lang="en-US" altLang="ko-KR" sz="1600" b="1" dirty="0"/>
              <a:t> dolor in </a:t>
            </a:r>
            <a:r>
              <a:rPr lang="en-US" altLang="ko-KR" sz="1600" b="1" dirty="0" err="1"/>
              <a:t>reprehenderit</a:t>
            </a:r>
            <a:endParaRPr lang="en-US" altLang="ko-KR" sz="1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1D6E83-03DC-40D5-99BD-A10879195C50}"/>
              </a:ext>
            </a:extLst>
          </p:cNvPr>
          <p:cNvSpPr txBox="1"/>
          <p:nvPr/>
        </p:nvSpPr>
        <p:spPr>
          <a:xfrm>
            <a:off x="1457999" y="4303205"/>
            <a:ext cx="5323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EB448A-2D09-4A63-A8E3-C6C62EBD8BFA}"/>
              </a:ext>
            </a:extLst>
          </p:cNvPr>
          <p:cNvSpPr txBox="1"/>
          <p:nvPr/>
        </p:nvSpPr>
        <p:spPr>
          <a:xfrm>
            <a:off x="1458001" y="5244702"/>
            <a:ext cx="532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in </a:t>
            </a:r>
            <a:r>
              <a:rPr lang="en-US" altLang="ko-KR" sz="1600" b="1" dirty="0" err="1"/>
              <a:t>voluptate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velit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esse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cillum</a:t>
            </a:r>
            <a:r>
              <a:rPr lang="en-US" altLang="ko-KR" sz="1600" b="1" dirty="0"/>
              <a:t> dolore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BA6773-B739-43EA-B3C6-E141B578348E}"/>
              </a:ext>
            </a:extLst>
          </p:cNvPr>
          <p:cNvSpPr txBox="1"/>
          <p:nvPr/>
        </p:nvSpPr>
        <p:spPr>
          <a:xfrm>
            <a:off x="1457999" y="5646756"/>
            <a:ext cx="5323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680886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BF2EAF-5E8A-49F3-A399-E7BF478B63CE}"/>
              </a:ext>
            </a:extLst>
          </p:cNvPr>
          <p:cNvSpPr txBox="1"/>
          <p:nvPr/>
        </p:nvSpPr>
        <p:spPr>
          <a:xfrm>
            <a:off x="7515012" y="5679360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" name="순서도: 처리 2">
            <a:extLst>
              <a:ext uri="{FF2B5EF4-FFF2-40B4-BE49-F238E27FC236}">
                <a16:creationId xmlns:a16="http://schemas.microsoft.com/office/drawing/2014/main" id="{1F78CCF5-BA8F-40D6-BCD7-405866399EBB}"/>
              </a:ext>
            </a:extLst>
          </p:cNvPr>
          <p:cNvSpPr/>
          <p:nvPr/>
        </p:nvSpPr>
        <p:spPr>
          <a:xfrm>
            <a:off x="7929156" y="3001432"/>
            <a:ext cx="271522" cy="2625329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순서도: 처리 3">
            <a:extLst>
              <a:ext uri="{FF2B5EF4-FFF2-40B4-BE49-F238E27FC236}">
                <a16:creationId xmlns:a16="http://schemas.microsoft.com/office/drawing/2014/main" id="{FF066768-5911-44EF-8DB8-53727B6ED52F}"/>
              </a:ext>
            </a:extLst>
          </p:cNvPr>
          <p:cNvSpPr/>
          <p:nvPr/>
        </p:nvSpPr>
        <p:spPr>
          <a:xfrm>
            <a:off x="8200678" y="3749146"/>
            <a:ext cx="271522" cy="1877616"/>
          </a:xfrm>
          <a:prstGeom prst="flowChartProcess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순서도: 처리 4">
            <a:extLst>
              <a:ext uri="{FF2B5EF4-FFF2-40B4-BE49-F238E27FC236}">
                <a16:creationId xmlns:a16="http://schemas.microsoft.com/office/drawing/2014/main" id="{23437E82-8419-476E-BC48-E5C7607D31C3}"/>
              </a:ext>
            </a:extLst>
          </p:cNvPr>
          <p:cNvSpPr/>
          <p:nvPr/>
        </p:nvSpPr>
        <p:spPr>
          <a:xfrm>
            <a:off x="7657634" y="3370688"/>
            <a:ext cx="271522" cy="2256074"/>
          </a:xfrm>
          <a:prstGeom prst="flowChartProcess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1D5AD5-E588-4396-873E-DD64455C02B9}"/>
              </a:ext>
            </a:extLst>
          </p:cNvPr>
          <p:cNvSpPr txBox="1"/>
          <p:nvPr/>
        </p:nvSpPr>
        <p:spPr>
          <a:xfrm>
            <a:off x="8886344" y="5679360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7" name="순서도: 처리 6">
            <a:extLst>
              <a:ext uri="{FF2B5EF4-FFF2-40B4-BE49-F238E27FC236}">
                <a16:creationId xmlns:a16="http://schemas.microsoft.com/office/drawing/2014/main" id="{920B0168-62EE-4B06-982C-8B8D6470797A}"/>
              </a:ext>
            </a:extLst>
          </p:cNvPr>
          <p:cNvSpPr/>
          <p:nvPr/>
        </p:nvSpPr>
        <p:spPr>
          <a:xfrm>
            <a:off x="9300488" y="4866113"/>
            <a:ext cx="271522" cy="760648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순서도: 처리 7">
            <a:extLst>
              <a:ext uri="{FF2B5EF4-FFF2-40B4-BE49-F238E27FC236}">
                <a16:creationId xmlns:a16="http://schemas.microsoft.com/office/drawing/2014/main" id="{73C63527-79DE-43B9-8FA5-3100A6D17A28}"/>
              </a:ext>
            </a:extLst>
          </p:cNvPr>
          <p:cNvSpPr/>
          <p:nvPr/>
        </p:nvSpPr>
        <p:spPr>
          <a:xfrm>
            <a:off x="9572010" y="4116812"/>
            <a:ext cx="271522" cy="1509949"/>
          </a:xfrm>
          <a:prstGeom prst="flowChartProcess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순서도: 처리 8">
            <a:extLst>
              <a:ext uri="{FF2B5EF4-FFF2-40B4-BE49-F238E27FC236}">
                <a16:creationId xmlns:a16="http://schemas.microsoft.com/office/drawing/2014/main" id="{91F7B16F-DE8B-46AB-B892-7B08A1CA171D}"/>
              </a:ext>
            </a:extLst>
          </p:cNvPr>
          <p:cNvSpPr/>
          <p:nvPr/>
        </p:nvSpPr>
        <p:spPr>
          <a:xfrm>
            <a:off x="9028966" y="4488288"/>
            <a:ext cx="271522" cy="1138474"/>
          </a:xfrm>
          <a:prstGeom prst="flowChartProcess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CE5D5E-6BF0-4B5B-8271-141510E087AF}"/>
              </a:ext>
            </a:extLst>
          </p:cNvPr>
          <p:cNvSpPr txBox="1"/>
          <p:nvPr/>
        </p:nvSpPr>
        <p:spPr>
          <a:xfrm>
            <a:off x="10252540" y="5679360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1" name="순서도: 처리 10">
            <a:extLst>
              <a:ext uri="{FF2B5EF4-FFF2-40B4-BE49-F238E27FC236}">
                <a16:creationId xmlns:a16="http://schemas.microsoft.com/office/drawing/2014/main" id="{F625B843-A789-4A53-97E3-E1B3DD1EAB87}"/>
              </a:ext>
            </a:extLst>
          </p:cNvPr>
          <p:cNvSpPr/>
          <p:nvPr/>
        </p:nvSpPr>
        <p:spPr>
          <a:xfrm>
            <a:off x="10666684" y="3001432"/>
            <a:ext cx="271522" cy="2625329"/>
          </a:xfrm>
          <a:prstGeom prst="flowChartProcess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순서도: 처리 11">
            <a:extLst>
              <a:ext uri="{FF2B5EF4-FFF2-40B4-BE49-F238E27FC236}">
                <a16:creationId xmlns:a16="http://schemas.microsoft.com/office/drawing/2014/main" id="{6745E2D1-FA77-424B-ADC5-033B4F7C6B54}"/>
              </a:ext>
            </a:extLst>
          </p:cNvPr>
          <p:cNvSpPr/>
          <p:nvPr/>
        </p:nvSpPr>
        <p:spPr>
          <a:xfrm>
            <a:off x="10938206" y="2253089"/>
            <a:ext cx="271522" cy="3373674"/>
          </a:xfrm>
          <a:prstGeom prst="flowChartProcess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순서도: 처리 12">
            <a:extLst>
              <a:ext uri="{FF2B5EF4-FFF2-40B4-BE49-F238E27FC236}">
                <a16:creationId xmlns:a16="http://schemas.microsoft.com/office/drawing/2014/main" id="{CCD48432-0BD4-4B48-BB6B-C722A3CBFA12}"/>
              </a:ext>
            </a:extLst>
          </p:cNvPr>
          <p:cNvSpPr/>
          <p:nvPr/>
        </p:nvSpPr>
        <p:spPr>
          <a:xfrm>
            <a:off x="10395162" y="2624563"/>
            <a:ext cx="271522" cy="3002199"/>
          </a:xfrm>
          <a:prstGeom prst="flowChartProcess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90DAC97-BE57-4C2C-B311-FD9A766E2A04}"/>
              </a:ext>
            </a:extLst>
          </p:cNvPr>
          <p:cNvSpPr/>
          <p:nvPr/>
        </p:nvSpPr>
        <p:spPr>
          <a:xfrm>
            <a:off x="1134154" y="2053863"/>
            <a:ext cx="671120" cy="6711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A6C718-FE0D-4825-8CD7-5F440A05F452}"/>
              </a:ext>
            </a:extLst>
          </p:cNvPr>
          <p:cNvSpPr txBox="1"/>
          <p:nvPr/>
        </p:nvSpPr>
        <p:spPr>
          <a:xfrm>
            <a:off x="2068141" y="2437333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E220E3C-EED5-41B4-B810-73452D5671E5}"/>
              </a:ext>
            </a:extLst>
          </p:cNvPr>
          <p:cNvSpPr/>
          <p:nvPr/>
        </p:nvSpPr>
        <p:spPr>
          <a:xfrm>
            <a:off x="2068141" y="2053863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DAF5BAE-F72A-4E7E-BE9D-5F5F637358FF}"/>
              </a:ext>
            </a:extLst>
          </p:cNvPr>
          <p:cNvGrpSpPr/>
          <p:nvPr/>
        </p:nvGrpSpPr>
        <p:grpSpPr>
          <a:xfrm>
            <a:off x="1375794" y="2250233"/>
            <a:ext cx="187840" cy="250494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846C774-6AF3-451C-B56D-2E45D493971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D3B6398-E1A7-4D76-A64A-2F298C370E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FC70F53-5B62-4943-8461-4728696CFB1C}"/>
              </a:ext>
            </a:extLst>
          </p:cNvPr>
          <p:cNvSpPr/>
          <p:nvPr/>
        </p:nvSpPr>
        <p:spPr>
          <a:xfrm>
            <a:off x="1134154" y="3342773"/>
            <a:ext cx="671120" cy="6711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31102D-190E-459D-A1A3-2ED06998CB9A}"/>
              </a:ext>
            </a:extLst>
          </p:cNvPr>
          <p:cNvSpPr txBox="1"/>
          <p:nvPr/>
        </p:nvSpPr>
        <p:spPr>
          <a:xfrm>
            <a:off x="2068141" y="3726243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EC6AA80-FECC-48C9-A43D-61678F12971C}"/>
              </a:ext>
            </a:extLst>
          </p:cNvPr>
          <p:cNvSpPr/>
          <p:nvPr/>
        </p:nvSpPr>
        <p:spPr>
          <a:xfrm>
            <a:off x="2068141" y="3342773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06A397B-F59E-4102-B63B-52361FB1A968}"/>
              </a:ext>
            </a:extLst>
          </p:cNvPr>
          <p:cNvGrpSpPr/>
          <p:nvPr/>
        </p:nvGrpSpPr>
        <p:grpSpPr>
          <a:xfrm>
            <a:off x="1350055" y="3534023"/>
            <a:ext cx="239320" cy="24549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BDEBBFA-DCC3-4984-A184-1295EF15622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D699743-9951-4246-B5F5-5807EF8AC39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2F513D5-EE38-4EA8-817E-BCA1317BEFBB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47DCE57-1E9A-496D-89D2-344C26FBF44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AEBB1EA-83B9-4C07-B802-CCCD4BEA0F77}"/>
              </a:ext>
            </a:extLst>
          </p:cNvPr>
          <p:cNvSpPr/>
          <p:nvPr/>
        </p:nvSpPr>
        <p:spPr>
          <a:xfrm>
            <a:off x="1134154" y="4637785"/>
            <a:ext cx="671120" cy="671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36E7ED-F64D-48BC-BCF3-4F70B70450EA}"/>
              </a:ext>
            </a:extLst>
          </p:cNvPr>
          <p:cNvSpPr txBox="1"/>
          <p:nvPr/>
        </p:nvSpPr>
        <p:spPr>
          <a:xfrm>
            <a:off x="2068141" y="5015154"/>
            <a:ext cx="3145755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1EF1DE1-84D5-4EC0-88EE-F44A53AC1682}"/>
              </a:ext>
            </a:extLst>
          </p:cNvPr>
          <p:cNvSpPr/>
          <p:nvPr/>
        </p:nvSpPr>
        <p:spPr>
          <a:xfrm>
            <a:off x="2068141" y="4631684"/>
            <a:ext cx="3145755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FB28673-84D2-4A83-92EB-0CD2ED538B2F}"/>
              </a:ext>
            </a:extLst>
          </p:cNvPr>
          <p:cNvGrpSpPr/>
          <p:nvPr/>
        </p:nvGrpSpPr>
        <p:grpSpPr>
          <a:xfrm>
            <a:off x="1345588" y="4869610"/>
            <a:ext cx="248252" cy="23795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1DD5D69-EE61-47A4-9A59-8BC500B8C4B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C18A873-2C4F-49D3-9DD1-8F29B05FBF8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21E67D3-F53C-4BDD-A694-FD923C051F23}"/>
              </a:ext>
            </a:extLst>
          </p:cNvPr>
          <p:cNvGrpSpPr/>
          <p:nvPr/>
        </p:nvGrpSpPr>
        <p:grpSpPr>
          <a:xfrm>
            <a:off x="6793620" y="1752796"/>
            <a:ext cx="449678" cy="3657986"/>
            <a:chOff x="488015" y="1885753"/>
            <a:chExt cx="337607" cy="3657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3799F4-4AE7-4B21-8CDC-5457A41438D6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7BA157-DCF2-4709-896C-39C2FEF5B11E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469FECF-3317-4D5B-B7EF-C3D7386A496F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55EFD1-AEFF-4209-8D44-B9D31901E16F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3AD1572-4366-41F5-A25C-2CE49A08C0CF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AF0373-53E2-4D9F-B2BC-28EC6198A48D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67B5F1-7DC9-415B-B6D0-13B3E4023F5C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2A9682-A5C0-40F8-AF13-502896A5AD41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C08771B-3A7B-4C57-9230-BD325E09201A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AEEF4D1-42AE-4EDA-AA03-F61A474B9838}"/>
                </a:ext>
              </a:extLst>
            </p:cNvPr>
            <p:cNvSpPr txBox="1"/>
            <p:nvPr/>
          </p:nvSpPr>
          <p:spPr>
            <a:xfrm>
              <a:off x="488015" y="188575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100</a:t>
              </a:r>
            </a:p>
          </p:txBody>
        </p:sp>
      </p:grpSp>
      <p:grpSp>
        <p:nvGrpSpPr>
          <p:cNvPr id="45" name="그래픽 21">
            <a:extLst>
              <a:ext uri="{FF2B5EF4-FFF2-40B4-BE49-F238E27FC236}">
                <a16:creationId xmlns:a16="http://schemas.microsoft.com/office/drawing/2014/main" id="{4B856B9F-8FE1-4A27-B632-10BF5B7958FE}"/>
              </a:ext>
            </a:extLst>
          </p:cNvPr>
          <p:cNvGrpSpPr/>
          <p:nvPr/>
        </p:nvGrpSpPr>
        <p:grpSpPr>
          <a:xfrm>
            <a:off x="7314912" y="1879933"/>
            <a:ext cx="4179588" cy="3760647"/>
            <a:chOff x="897236" y="2012890"/>
            <a:chExt cx="6390469" cy="3760647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DF84B46-55B9-4DB4-8F8C-884ECF16CBCF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CE603EB-667D-478D-AE9E-3072159E238B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65870BF1-4B33-4E4A-9ABC-B679DF5A0591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5B98964-66B4-4546-A934-5D47D611AC95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5A7CE2C-9A4B-4989-AABB-38EC29C15FEC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8A7CC2B-647A-47D0-A9D4-DCA77C6E88B8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B6CFB74-0305-47C5-BD60-A6A9EF5ACDD3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B87D3D99-7857-437C-B490-F5B28B89F1F5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BB90675-78DA-48AB-B59F-0448BA61CF98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30A57CB9-A858-4472-A71C-FB422E8C9C50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B9CB53E-50BD-40AF-A7F1-BB7C8323B657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26262" cap="flat">
              <a:solidFill>
                <a:srgbClr val="606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E58B473-5172-4A29-9180-1FB7A27A9799}"/>
              </a:ext>
            </a:extLst>
          </p:cNvPr>
          <p:cNvSpPr txBox="1"/>
          <p:nvPr/>
        </p:nvSpPr>
        <p:spPr>
          <a:xfrm>
            <a:off x="623793" y="697451"/>
            <a:ext cx="4299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Data analysis</a:t>
            </a:r>
          </a:p>
        </p:txBody>
      </p:sp>
    </p:spTree>
    <p:extLst>
      <p:ext uri="{BB962C8B-B14F-4D97-AF65-F5344CB8AC3E}">
        <p14:creationId xmlns:p14="http://schemas.microsoft.com/office/powerpoint/2010/main" val="2275234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그림 개체 틀 106">
            <a:extLst>
              <a:ext uri="{FF2B5EF4-FFF2-40B4-BE49-F238E27FC236}">
                <a16:creationId xmlns:a16="http://schemas.microsoft.com/office/drawing/2014/main" id="{D510BD8A-4701-4830-9BE9-F704EC8307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8" name="사각형: 둥근 모서리 107">
            <a:extLst>
              <a:ext uri="{FF2B5EF4-FFF2-40B4-BE49-F238E27FC236}">
                <a16:creationId xmlns:a16="http://schemas.microsoft.com/office/drawing/2014/main" id="{887BC911-5AE1-4D66-B37D-53D26270D860}"/>
              </a:ext>
            </a:extLst>
          </p:cNvPr>
          <p:cNvSpPr/>
          <p:nvPr/>
        </p:nvSpPr>
        <p:spPr>
          <a:xfrm>
            <a:off x="4584701" y="454707"/>
            <a:ext cx="4584700" cy="1796160"/>
          </a:xfrm>
          <a:prstGeom prst="roundRect">
            <a:avLst>
              <a:gd name="adj" fmla="val 1088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1224000" tIns="432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 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sed do eiusmod 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9" name="사각형: 둥근 모서리 108">
            <a:extLst>
              <a:ext uri="{FF2B5EF4-FFF2-40B4-BE49-F238E27FC236}">
                <a16:creationId xmlns:a16="http://schemas.microsoft.com/office/drawing/2014/main" id="{4B1B777F-507B-40FC-8165-F744BAF6340E}"/>
              </a:ext>
            </a:extLst>
          </p:cNvPr>
          <p:cNvSpPr/>
          <p:nvPr/>
        </p:nvSpPr>
        <p:spPr>
          <a:xfrm>
            <a:off x="4584701" y="2530919"/>
            <a:ext cx="4584700" cy="1796160"/>
          </a:xfrm>
          <a:prstGeom prst="roundRect">
            <a:avLst>
              <a:gd name="adj" fmla="val 1088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1224000" tIns="432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 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sed do eiusmod 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0" name="사각형: 둥근 모서리 109">
            <a:extLst>
              <a:ext uri="{FF2B5EF4-FFF2-40B4-BE49-F238E27FC236}">
                <a16:creationId xmlns:a16="http://schemas.microsoft.com/office/drawing/2014/main" id="{76FAB446-F179-4FE2-9730-139E5FAA7185}"/>
              </a:ext>
            </a:extLst>
          </p:cNvPr>
          <p:cNvSpPr/>
          <p:nvPr/>
        </p:nvSpPr>
        <p:spPr>
          <a:xfrm>
            <a:off x="4584701" y="4607132"/>
            <a:ext cx="4584700" cy="1796160"/>
          </a:xfrm>
          <a:prstGeom prst="roundRect">
            <a:avLst>
              <a:gd name="adj" fmla="val 1088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1224000" tIns="432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amet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 adipisicing elit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</a:rPr>
              <a:t>sed do eiusmod 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2DD51F4F-B873-4A8B-9496-B9B7B8B1369F}"/>
              </a:ext>
            </a:extLst>
          </p:cNvPr>
          <p:cNvGrpSpPr/>
          <p:nvPr/>
        </p:nvGrpSpPr>
        <p:grpSpPr>
          <a:xfrm>
            <a:off x="5042867" y="1157096"/>
            <a:ext cx="386334" cy="391382"/>
            <a:chOff x="2767384" y="4895564"/>
            <a:chExt cx="386334" cy="391382"/>
          </a:xfrm>
          <a:solidFill>
            <a:schemeClr val="tx1"/>
          </a:solidFill>
        </p:grpSpPr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81D8F867-B260-4560-9E2C-AE752BFBC36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56C54040-085D-4B70-9DA0-A084783E43EC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11F2FC70-C7B5-46C1-B3B2-BE712DCEE96C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C141DEA5-2EFA-4556-BDA9-6DF316F1820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8EE92865-DC3E-4848-BE74-069A4B3B8C9B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EFB8B961-3A66-4F0F-9A56-72225C16E98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AFE0A68B-A5E7-4E35-86EE-C17A6AAC776F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FEE2DF1F-BB68-46EF-88CF-1CF390B0C01A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C30554C-E1AC-435B-B35B-77AC4AAA56D8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8439BA02-9411-4748-B57A-91BAA307A19C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5CB7B8E3-BF6D-494B-975C-361A090CA9AB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D93E4536-3132-404A-BC99-18435A4588E8}"/>
              </a:ext>
            </a:extLst>
          </p:cNvPr>
          <p:cNvGrpSpPr/>
          <p:nvPr/>
        </p:nvGrpSpPr>
        <p:grpSpPr>
          <a:xfrm>
            <a:off x="5041772" y="3234879"/>
            <a:ext cx="388524" cy="388239"/>
            <a:chOff x="4111648" y="901350"/>
            <a:chExt cx="388524" cy="388239"/>
          </a:xfrm>
          <a:solidFill>
            <a:schemeClr val="tx1"/>
          </a:solidFill>
        </p:grpSpPr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0108690D-4DBC-4F32-8A46-79BB7525E274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D2E64E70-72CC-40FF-97F1-F7B96E9ADD5C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CC375C45-7055-4FE2-A171-3048E4BC73ED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86C0CE22-D1DE-46C8-A829-259AC768EB7A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147BB38D-FB5E-4654-9FC6-A7888AD179A0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85B273C6-8855-4B51-9578-3A925344BFA7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70E7E74C-ED3E-4095-8478-9A0EB5FB6A32}"/>
              </a:ext>
            </a:extLst>
          </p:cNvPr>
          <p:cNvGrpSpPr/>
          <p:nvPr/>
        </p:nvGrpSpPr>
        <p:grpSpPr>
          <a:xfrm>
            <a:off x="5038968" y="5311986"/>
            <a:ext cx="394132" cy="389001"/>
            <a:chOff x="4107647" y="4896992"/>
            <a:chExt cx="394132" cy="389001"/>
          </a:xfrm>
          <a:solidFill>
            <a:schemeClr val="tx1"/>
          </a:solidFill>
        </p:grpSpPr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E6552B01-740A-4FEF-911C-33F159EE3AAE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F1A7BD7A-2073-41CE-893C-43E74C7B1622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9C893F32-8288-49C4-82E1-1436A36ED8FA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3E8A09D-FC1D-4E38-A523-D8EE1253526D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2C740362-A360-4927-9FBD-8596891FDA6D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5517D59D-8D6A-4152-B5B7-D2656CF5BCB3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D6A8D5F-24D8-4BA4-849B-CB9CDD8231E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4D8DDFD3-1E76-43B1-85E4-86C168DB1D9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AE5517FA-8C8F-451A-9838-B995A5C13DB2}"/>
              </a:ext>
            </a:extLst>
          </p:cNvPr>
          <p:cNvSpPr txBox="1"/>
          <p:nvPr/>
        </p:nvSpPr>
        <p:spPr>
          <a:xfrm>
            <a:off x="641547" y="562335"/>
            <a:ext cx="3384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 b="1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SLIDE TITLE HERE</a:t>
            </a:r>
            <a:endParaRPr lang="ko-KR" altLang="en-US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4CECE0F-986A-46E8-A3F4-8AC49142AD0D}"/>
              </a:ext>
            </a:extLst>
          </p:cNvPr>
          <p:cNvSpPr txBox="1"/>
          <p:nvPr/>
        </p:nvSpPr>
        <p:spPr>
          <a:xfrm>
            <a:off x="641547" y="1546581"/>
            <a:ext cx="3375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3024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06969761-3893-4235-9398-BCCCC2C2B7BE}"/>
              </a:ext>
            </a:extLst>
          </p:cNvPr>
          <p:cNvSpPr/>
          <p:nvPr/>
        </p:nvSpPr>
        <p:spPr>
          <a:xfrm>
            <a:off x="7884369" y="3219061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A589E6C8-54A4-4BA5-A1C5-34F4DE69CBEB}"/>
              </a:ext>
            </a:extLst>
          </p:cNvPr>
          <p:cNvSpPr/>
          <p:nvPr/>
        </p:nvSpPr>
        <p:spPr>
          <a:xfrm rot="5400000">
            <a:off x="6223427" y="1416606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BB42FD38-8CF9-4FED-B5C4-AE122872185A}"/>
              </a:ext>
            </a:extLst>
          </p:cNvPr>
          <p:cNvSpPr/>
          <p:nvPr/>
        </p:nvSpPr>
        <p:spPr>
          <a:xfrm rot="5400000">
            <a:off x="3681386" y="2507921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1558F47-EA51-4F1D-AD74-A13D60EA407C}"/>
              </a:ext>
            </a:extLst>
          </p:cNvPr>
          <p:cNvSpPr txBox="1"/>
          <p:nvPr/>
        </p:nvSpPr>
        <p:spPr>
          <a:xfrm>
            <a:off x="1625599" y="1008262"/>
            <a:ext cx="8940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150E88-EAEC-435A-9E66-87F76EC9E55E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78C5F09-8B3A-4E23-8E1E-91E897CD4BD9}"/>
              </a:ext>
            </a:extLst>
          </p:cNvPr>
          <p:cNvSpPr/>
          <p:nvPr/>
        </p:nvSpPr>
        <p:spPr>
          <a:xfrm>
            <a:off x="4105469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3DF7937-31A2-4289-BF89-542F22006D0F}"/>
              </a:ext>
            </a:extLst>
          </p:cNvPr>
          <p:cNvSpPr/>
          <p:nvPr/>
        </p:nvSpPr>
        <p:spPr>
          <a:xfrm>
            <a:off x="6562530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8978058-3AEF-4219-9474-011A8B0DF3C1}"/>
              </a:ext>
            </a:extLst>
          </p:cNvPr>
          <p:cNvSpPr/>
          <p:nvPr/>
        </p:nvSpPr>
        <p:spPr>
          <a:xfrm>
            <a:off x="9019591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35CF4C-D167-4CE6-A5E7-C149A16512AD}"/>
              </a:ext>
            </a:extLst>
          </p:cNvPr>
          <p:cNvSpPr txBox="1"/>
          <p:nvPr/>
        </p:nvSpPr>
        <p:spPr>
          <a:xfrm>
            <a:off x="2183507" y="2506798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48AC31D9-B162-4850-A8E3-E3DE995D6EC2}"/>
              </a:ext>
            </a:extLst>
          </p:cNvPr>
          <p:cNvSpPr/>
          <p:nvPr/>
        </p:nvSpPr>
        <p:spPr>
          <a:xfrm>
            <a:off x="2183505" y="2181260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D3341FB-4541-42C1-9E97-7B4A8E4A1449}"/>
              </a:ext>
            </a:extLst>
          </p:cNvPr>
          <p:cNvSpPr/>
          <p:nvPr/>
        </p:nvSpPr>
        <p:spPr>
          <a:xfrm>
            <a:off x="1099169" y="2073807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01.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767199D-91E7-47CB-AD1E-2C233104C32E}"/>
              </a:ext>
            </a:extLst>
          </p:cNvPr>
          <p:cNvSpPr txBox="1"/>
          <p:nvPr/>
        </p:nvSpPr>
        <p:spPr>
          <a:xfrm>
            <a:off x="7090893" y="2506798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D005185-34F4-4884-9363-FBF6F81A812B}"/>
              </a:ext>
            </a:extLst>
          </p:cNvPr>
          <p:cNvSpPr/>
          <p:nvPr/>
        </p:nvSpPr>
        <p:spPr>
          <a:xfrm>
            <a:off x="7090891" y="2181260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4C5E549-2DE1-459C-B345-A3FEF6A8EA00}"/>
              </a:ext>
            </a:extLst>
          </p:cNvPr>
          <p:cNvSpPr/>
          <p:nvPr/>
        </p:nvSpPr>
        <p:spPr>
          <a:xfrm>
            <a:off x="6006555" y="2073807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03.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8F1467-3541-4BBC-9538-D60DF1C67B94}"/>
              </a:ext>
            </a:extLst>
          </p:cNvPr>
          <p:cNvSpPr txBox="1"/>
          <p:nvPr/>
        </p:nvSpPr>
        <p:spPr>
          <a:xfrm>
            <a:off x="4647876" y="4815171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7AD708E-C4B7-4967-8205-1498B58F1270}"/>
              </a:ext>
            </a:extLst>
          </p:cNvPr>
          <p:cNvSpPr/>
          <p:nvPr/>
        </p:nvSpPr>
        <p:spPr>
          <a:xfrm>
            <a:off x="4647874" y="4489633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4DD3AFF-B9FE-4B5E-A183-346F5D7E61AE}"/>
              </a:ext>
            </a:extLst>
          </p:cNvPr>
          <p:cNvSpPr/>
          <p:nvPr/>
        </p:nvSpPr>
        <p:spPr>
          <a:xfrm>
            <a:off x="3563538" y="4382180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02.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2B5D7A-A83F-41C9-ABFC-A04A3FEAF6C2}"/>
              </a:ext>
            </a:extLst>
          </p:cNvPr>
          <p:cNvSpPr txBox="1"/>
          <p:nvPr/>
        </p:nvSpPr>
        <p:spPr>
          <a:xfrm>
            <a:off x="9534006" y="4815171"/>
            <a:ext cx="22613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A89E8500-4CDF-4BD7-835B-0E0185310A9B}"/>
              </a:ext>
            </a:extLst>
          </p:cNvPr>
          <p:cNvSpPr/>
          <p:nvPr/>
        </p:nvSpPr>
        <p:spPr>
          <a:xfrm>
            <a:off x="9534004" y="4489633"/>
            <a:ext cx="22613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3679E3C2-9CC3-42BF-A8CE-E725DD911D6A}"/>
              </a:ext>
            </a:extLst>
          </p:cNvPr>
          <p:cNvSpPr/>
          <p:nvPr/>
        </p:nvSpPr>
        <p:spPr>
          <a:xfrm>
            <a:off x="8449668" y="4382180"/>
            <a:ext cx="108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j-lt"/>
              </a:rPr>
              <a:t>04.</a:t>
            </a: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BFB6387B-C730-4CCE-BC66-163E54B99601}"/>
              </a:ext>
            </a:extLst>
          </p:cNvPr>
          <p:cNvSpPr/>
          <p:nvPr/>
        </p:nvSpPr>
        <p:spPr>
          <a:xfrm rot="5400000">
            <a:off x="1052713" y="1160014"/>
            <a:ext cx="1888079" cy="3993503"/>
          </a:xfrm>
          <a:custGeom>
            <a:avLst/>
            <a:gdLst>
              <a:gd name="connsiteX0" fmla="*/ 1006336 w 1888079"/>
              <a:gd name="connsiteY0" fmla="*/ 3993503 h 3993503"/>
              <a:gd name="connsiteX1" fmla="*/ 1006336 w 1888079"/>
              <a:gd name="connsiteY1" fmla="*/ 440871 h 3993503"/>
              <a:gd name="connsiteX2" fmla="*/ 1447208 w 1888079"/>
              <a:gd name="connsiteY2" fmla="*/ 0 h 3993503"/>
              <a:gd name="connsiteX3" fmla="*/ 1888079 w 1888079"/>
              <a:gd name="connsiteY3" fmla="*/ 440872 h 3993503"/>
              <a:gd name="connsiteX4" fmla="*/ 1888079 w 1888079"/>
              <a:gd name="connsiteY4" fmla="*/ 3993503 h 3993503"/>
              <a:gd name="connsiteX5" fmla="*/ 0 w 1888079"/>
              <a:gd name="connsiteY5" fmla="*/ 1995947 h 3993503"/>
              <a:gd name="connsiteX6" fmla="*/ 0 w 1888079"/>
              <a:gd name="connsiteY6" fmla="*/ 1959947 h 3993503"/>
              <a:gd name="connsiteX7" fmla="*/ 1006333 w 1888079"/>
              <a:gd name="connsiteY7" fmla="*/ 1959947 h 3993503"/>
              <a:gd name="connsiteX8" fmla="*/ 1006333 w 1888079"/>
              <a:gd name="connsiteY8" fmla="*/ 1995947 h 3993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993503">
                <a:moveTo>
                  <a:pt x="1006336" y="39935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9935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B01F74E-2B3C-464A-A358-6BCCC3297B32}"/>
              </a:ext>
            </a:extLst>
          </p:cNvPr>
          <p:cNvSpPr/>
          <p:nvPr/>
        </p:nvSpPr>
        <p:spPr>
          <a:xfrm>
            <a:off x="1648407" y="3506043"/>
            <a:ext cx="1915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913101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55775E-92CB-448F-920A-CF7FB8E7A7D7}"/>
              </a:ext>
            </a:extLst>
          </p:cNvPr>
          <p:cNvSpPr txBox="1"/>
          <p:nvPr/>
        </p:nvSpPr>
        <p:spPr>
          <a:xfrm>
            <a:off x="4293263" y="3606800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DDCF27-7AA5-434B-BF9C-2995963A2457}"/>
              </a:ext>
            </a:extLst>
          </p:cNvPr>
          <p:cNvSpPr txBox="1"/>
          <p:nvPr/>
        </p:nvSpPr>
        <p:spPr>
          <a:xfrm>
            <a:off x="4345116" y="4210982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01:00pm ~ 01:30pm</a:t>
            </a:r>
            <a:endParaRPr lang="ko-KR" altLang="en-US" sz="14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4324D2E-42E9-4974-AD9D-F847CB0BCFDC}"/>
              </a:ext>
            </a:extLst>
          </p:cNvPr>
          <p:cNvGrpSpPr/>
          <p:nvPr/>
        </p:nvGrpSpPr>
        <p:grpSpPr>
          <a:xfrm>
            <a:off x="5582308" y="2279564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3E03AFD-6D51-4E35-9BD7-6295A48493C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1A2A24B-5ECD-4D09-841D-AAD8406AA16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3C3D40">
              <a:alpha val="2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2484726" y="2765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  <a:latin typeface="+mj-lt"/>
              </a:rPr>
              <a:t>WORLD MAP INFOGRAPHIC SLIDES</a:t>
            </a:r>
            <a:endParaRPr lang="ko-KR" alt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A7ADC-F620-4EF5-97BB-421062D3FF4C}"/>
              </a:ext>
            </a:extLst>
          </p:cNvPr>
          <p:cNvSpPr txBox="1"/>
          <p:nvPr/>
        </p:nvSpPr>
        <p:spPr>
          <a:xfrm>
            <a:off x="829710" y="1016579"/>
            <a:ext cx="297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301821-8A91-4E2D-94FE-7864ECDD6AD3}"/>
              </a:ext>
            </a:extLst>
          </p:cNvPr>
          <p:cNvSpPr txBox="1"/>
          <p:nvPr/>
        </p:nvSpPr>
        <p:spPr>
          <a:xfrm>
            <a:off x="5734499" y="1946067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4F8E0BE-D6B4-4390-B602-FC808CD3A663}"/>
              </a:ext>
            </a:extLst>
          </p:cNvPr>
          <p:cNvSpPr/>
          <p:nvPr/>
        </p:nvSpPr>
        <p:spPr>
          <a:xfrm>
            <a:off x="5714507" y="1607506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F025AF-A7C8-4AF2-B6E3-3C7C67756A32}"/>
              </a:ext>
            </a:extLst>
          </p:cNvPr>
          <p:cNvSpPr txBox="1"/>
          <p:nvPr/>
        </p:nvSpPr>
        <p:spPr>
          <a:xfrm>
            <a:off x="5734499" y="3029443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1A6FF55-4B0F-4ECF-89EA-D42BA8DC5369}"/>
              </a:ext>
            </a:extLst>
          </p:cNvPr>
          <p:cNvSpPr/>
          <p:nvPr/>
        </p:nvSpPr>
        <p:spPr>
          <a:xfrm>
            <a:off x="5714507" y="2690882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B1923D-6AAD-4E0E-8D62-5261F239FBAC}"/>
              </a:ext>
            </a:extLst>
          </p:cNvPr>
          <p:cNvSpPr txBox="1"/>
          <p:nvPr/>
        </p:nvSpPr>
        <p:spPr>
          <a:xfrm>
            <a:off x="5734499" y="4112819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4F314E2-B6AC-4D3E-8020-1E62358E73DF}"/>
              </a:ext>
            </a:extLst>
          </p:cNvPr>
          <p:cNvSpPr/>
          <p:nvPr/>
        </p:nvSpPr>
        <p:spPr>
          <a:xfrm>
            <a:off x="5714507" y="3774258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7AE950-BB09-4E7C-9126-DAD3840020D1}"/>
              </a:ext>
            </a:extLst>
          </p:cNvPr>
          <p:cNvSpPr txBox="1"/>
          <p:nvPr/>
        </p:nvSpPr>
        <p:spPr>
          <a:xfrm>
            <a:off x="5734499" y="5196196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F9A1228-5829-4937-A71A-D19068719AAE}"/>
              </a:ext>
            </a:extLst>
          </p:cNvPr>
          <p:cNvSpPr/>
          <p:nvPr/>
        </p:nvSpPr>
        <p:spPr>
          <a:xfrm>
            <a:off x="5714507" y="4857635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34CEF9E2-C63C-418A-B68E-8CAFC1F8F180}"/>
              </a:ext>
            </a:extLst>
          </p:cNvPr>
          <p:cNvSpPr/>
          <p:nvPr/>
        </p:nvSpPr>
        <p:spPr>
          <a:xfrm>
            <a:off x="4904796" y="158865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01.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276B5B2-2606-4396-9A6C-88C4389ADE54}"/>
              </a:ext>
            </a:extLst>
          </p:cNvPr>
          <p:cNvSpPr/>
          <p:nvPr/>
        </p:nvSpPr>
        <p:spPr>
          <a:xfrm>
            <a:off x="4904796" y="2672030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02.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A3CA77E-D608-47EA-8B63-0D4A7EC517A0}"/>
              </a:ext>
            </a:extLst>
          </p:cNvPr>
          <p:cNvSpPr/>
          <p:nvPr/>
        </p:nvSpPr>
        <p:spPr>
          <a:xfrm>
            <a:off x="4904796" y="375540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03.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511FDD6-C35A-47CF-BCED-CB12CDF65CB6}"/>
              </a:ext>
            </a:extLst>
          </p:cNvPr>
          <p:cNvSpPr/>
          <p:nvPr/>
        </p:nvSpPr>
        <p:spPr>
          <a:xfrm>
            <a:off x="4904796" y="483878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latin typeface="+mj-lt"/>
              </a:rPr>
              <a:t>04.</a:t>
            </a:r>
            <a:endParaRPr lang="ko-KR" altLang="en-US" sz="2800" b="1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534F53-4E93-408E-8297-4901AF3C151D}"/>
              </a:ext>
            </a:extLst>
          </p:cNvPr>
          <p:cNvSpPr txBox="1"/>
          <p:nvPr/>
        </p:nvSpPr>
        <p:spPr>
          <a:xfrm>
            <a:off x="829710" y="1662873"/>
            <a:ext cx="2979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F224FA11-3F22-4B35-9D4C-A3E6A4FC623B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C42DD400-9347-4A4A-B09B-E5445B7DAC46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21AB0A04-7427-4822-A515-8D5BD1F73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D7FD5E1-ABD9-4A1F-A859-0FFC8368D780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827AD1DF-372A-4517-9BC6-F16B7FBE95C8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38472431-1934-4B8E-A974-E31C6665A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6249F1B-3370-4AA5-95EC-D506FAD7BE0C}"/>
              </a:ext>
            </a:extLst>
          </p:cNvPr>
          <p:cNvSpPr txBox="1"/>
          <p:nvPr/>
        </p:nvSpPr>
        <p:spPr>
          <a:xfrm>
            <a:off x="5314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Mobile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C71065-92D1-4371-9AC0-DBDFDA4258F4}"/>
              </a:ext>
            </a:extLst>
          </p:cNvPr>
          <p:cNvSpPr txBox="1"/>
          <p:nvPr/>
        </p:nvSpPr>
        <p:spPr>
          <a:xfrm>
            <a:off x="5314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BA66686-F879-4145-8463-814C6903B8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66C9B1D-2428-4B81-9DF0-CC1680721A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777867C-BFF9-4543-9713-FC3E97ACCD25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F23879CA-E20E-4FEA-8C51-1802678B061B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7CA14759-4C19-4E50-A7D2-CBB9C3A1D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F14D70C-1C70-4B6E-A1D8-55CD90967DEB}"/>
              </a:ext>
            </a:extLst>
          </p:cNvPr>
          <p:cNvSpPr txBox="1"/>
          <p:nvPr/>
        </p:nvSpPr>
        <p:spPr>
          <a:xfrm>
            <a:off x="5314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FA89D7-547C-4510-8D23-74693E994565}"/>
              </a:ext>
            </a:extLst>
          </p:cNvPr>
          <p:cNvSpPr txBox="1"/>
          <p:nvPr/>
        </p:nvSpPr>
        <p:spPr>
          <a:xfrm>
            <a:off x="5314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B764998-002F-4352-BE16-4A703E60F1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7921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ECF3E0-E59F-4359-869A-731F43AD7431}"/>
              </a:ext>
            </a:extLst>
          </p:cNvPr>
          <p:cNvSpPr txBox="1"/>
          <p:nvPr/>
        </p:nvSpPr>
        <p:spPr>
          <a:xfrm>
            <a:off x="5314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BFEED0-1274-42B7-A41F-CEA39FF0C591}"/>
              </a:ext>
            </a:extLst>
          </p:cNvPr>
          <p:cNvSpPr txBox="1"/>
          <p:nvPr/>
        </p:nvSpPr>
        <p:spPr>
          <a:xfrm>
            <a:off x="5314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8956B2-313A-49A4-9C03-94191701DC12}"/>
              </a:ext>
            </a:extLst>
          </p:cNvPr>
          <p:cNvGrpSpPr/>
          <p:nvPr/>
        </p:nvGrpSpPr>
        <p:grpSpPr>
          <a:xfrm>
            <a:off x="4849053" y="845686"/>
            <a:ext cx="6814550" cy="5654862"/>
            <a:chOff x="4665181" y="845686"/>
            <a:chExt cx="6814550" cy="5654862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FE028BA-0C73-4957-AD46-3CFC7A99F8EB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DE51910B-F2D1-4863-9339-4AC1E728C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5946DBA-D9D0-4CDF-A771-3B456511C3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06337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E423BB7E-59FC-401F-8EC2-E11A220527A0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CD81FC7-1BF4-4C01-8F5F-0BC564666384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BFE24-D272-44A6-ACA2-762822DD6EEF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55301821-8A91-4E2D-94FE-7864ECDD6AD3}"/>
              </a:ext>
            </a:extLst>
          </p:cNvPr>
          <p:cNvSpPr txBox="1"/>
          <p:nvPr/>
        </p:nvSpPr>
        <p:spPr>
          <a:xfrm>
            <a:off x="5734499" y="1946067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4F8E0BE-D6B4-4390-B602-FC808CD3A663}"/>
              </a:ext>
            </a:extLst>
          </p:cNvPr>
          <p:cNvSpPr/>
          <p:nvPr/>
        </p:nvSpPr>
        <p:spPr>
          <a:xfrm>
            <a:off x="5714507" y="1607506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F025AF-A7C8-4AF2-B6E3-3C7C67756A32}"/>
              </a:ext>
            </a:extLst>
          </p:cNvPr>
          <p:cNvSpPr txBox="1"/>
          <p:nvPr/>
        </p:nvSpPr>
        <p:spPr>
          <a:xfrm>
            <a:off x="5734499" y="3029443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1A6FF55-4B0F-4ECF-89EA-D42BA8DC5369}"/>
              </a:ext>
            </a:extLst>
          </p:cNvPr>
          <p:cNvSpPr/>
          <p:nvPr/>
        </p:nvSpPr>
        <p:spPr>
          <a:xfrm>
            <a:off x="5714507" y="2690882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B1923D-6AAD-4E0E-8D62-5261F239FBAC}"/>
              </a:ext>
            </a:extLst>
          </p:cNvPr>
          <p:cNvSpPr txBox="1"/>
          <p:nvPr/>
        </p:nvSpPr>
        <p:spPr>
          <a:xfrm>
            <a:off x="5734499" y="4112819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4F314E2-B6AC-4D3E-8020-1E62358E73DF}"/>
              </a:ext>
            </a:extLst>
          </p:cNvPr>
          <p:cNvSpPr/>
          <p:nvPr/>
        </p:nvSpPr>
        <p:spPr>
          <a:xfrm>
            <a:off x="5714507" y="3774258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7AE950-BB09-4E7C-9126-DAD3840020D1}"/>
              </a:ext>
            </a:extLst>
          </p:cNvPr>
          <p:cNvSpPr txBox="1"/>
          <p:nvPr/>
        </p:nvSpPr>
        <p:spPr>
          <a:xfrm>
            <a:off x="5734499" y="5196196"/>
            <a:ext cx="439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F9A1228-5829-4937-A71A-D19068719AAE}"/>
              </a:ext>
            </a:extLst>
          </p:cNvPr>
          <p:cNvSpPr/>
          <p:nvPr/>
        </p:nvSpPr>
        <p:spPr>
          <a:xfrm>
            <a:off x="5714507" y="4857635"/>
            <a:ext cx="2783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8D32BE2A-AA61-4384-9E49-016C415B093B}"/>
              </a:ext>
            </a:extLst>
          </p:cNvPr>
          <p:cNvSpPr/>
          <p:nvPr/>
        </p:nvSpPr>
        <p:spPr>
          <a:xfrm>
            <a:off x="4830688" y="2722632"/>
            <a:ext cx="740180" cy="740180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1E37704-3D3C-4050-96D6-5C7E9A0E9757}"/>
              </a:ext>
            </a:extLst>
          </p:cNvPr>
          <p:cNvGrpSpPr/>
          <p:nvPr/>
        </p:nvGrpSpPr>
        <p:grpSpPr>
          <a:xfrm>
            <a:off x="5065405" y="2957349"/>
            <a:ext cx="270743" cy="270743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4EE689A-96BD-4D1B-81E1-D7AC132893B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0098AD6-F734-402A-B1B9-1CC92BEA0AA1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E2BAF0-666B-40AB-BA29-01926ACAA24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78E72DB-7F0F-4A6C-8EAE-9F8786DAFCC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80AC6F6-4EF3-497C-A584-39BE6C740545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9AC0762F-8293-44C7-91FE-D3350535905D}"/>
              </a:ext>
            </a:extLst>
          </p:cNvPr>
          <p:cNvSpPr/>
          <p:nvPr/>
        </p:nvSpPr>
        <p:spPr>
          <a:xfrm>
            <a:off x="4830688" y="3806008"/>
            <a:ext cx="740180" cy="740180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93960AA0-A391-40FF-A080-ACB7ADC921B4}"/>
              </a:ext>
            </a:extLst>
          </p:cNvPr>
          <p:cNvGrpSpPr/>
          <p:nvPr/>
        </p:nvGrpSpPr>
        <p:grpSpPr>
          <a:xfrm>
            <a:off x="5080672" y="4046438"/>
            <a:ext cx="270546" cy="25932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550C00B-42EC-4C4A-A6A7-854017F86E2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D6D8C6C-A993-4416-856D-20D5761604EB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6" name="타원 45">
            <a:extLst>
              <a:ext uri="{FF2B5EF4-FFF2-40B4-BE49-F238E27FC236}">
                <a16:creationId xmlns:a16="http://schemas.microsoft.com/office/drawing/2014/main" id="{B8159C14-4324-4089-BDAE-7F99B27CD119}"/>
              </a:ext>
            </a:extLst>
          </p:cNvPr>
          <p:cNvSpPr/>
          <p:nvPr/>
        </p:nvSpPr>
        <p:spPr>
          <a:xfrm>
            <a:off x="4830688" y="4889385"/>
            <a:ext cx="740180" cy="740180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6AB3E2B7-6092-4AD9-9A5D-34B0CE9869E3}"/>
              </a:ext>
            </a:extLst>
          </p:cNvPr>
          <p:cNvSpPr/>
          <p:nvPr/>
        </p:nvSpPr>
        <p:spPr>
          <a:xfrm>
            <a:off x="5081914" y="5151409"/>
            <a:ext cx="237727" cy="270743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47E354B5-70BC-43C7-8EFC-3398B0DA3CFB}"/>
              </a:ext>
            </a:extLst>
          </p:cNvPr>
          <p:cNvSpPr/>
          <p:nvPr/>
        </p:nvSpPr>
        <p:spPr>
          <a:xfrm>
            <a:off x="4830688" y="1639256"/>
            <a:ext cx="740180" cy="740180"/>
          </a:xfrm>
          <a:prstGeom prst="ellipse">
            <a:avLst/>
          </a:prstGeom>
          <a:solidFill>
            <a:schemeClr val="tx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79B51284-EEA3-48DC-ADA3-4A263A719BB5}"/>
              </a:ext>
            </a:extLst>
          </p:cNvPr>
          <p:cNvGrpSpPr/>
          <p:nvPr/>
        </p:nvGrpSpPr>
        <p:grpSpPr>
          <a:xfrm>
            <a:off x="5093795" y="1854995"/>
            <a:ext cx="269489" cy="26915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A07D87A-1137-442A-BD65-DF75B7F254BF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55FC3E3-F4BB-4133-B2A0-88D46C201A8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510CEBD-8551-4225-9BB5-79996CC57990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880471C2-733E-4EDD-A6C7-BBFA9FA50C0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5168C93-F801-45D1-93E8-E1A7897BEE65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3F5468C5-478C-4A8E-A0ED-EC2BE170FC4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5498FCA2-1321-46C9-A13D-92D4319E5160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AEE4859-CBE7-47A0-9605-E09BE477D56E}"/>
              </a:ext>
            </a:extLst>
          </p:cNvPr>
          <p:cNvSpPr txBox="1"/>
          <p:nvPr/>
        </p:nvSpPr>
        <p:spPr>
          <a:xfrm>
            <a:off x="829710" y="1016579"/>
            <a:ext cx="297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65E515-1A5F-4A64-8651-C9EA9C626333}"/>
              </a:ext>
            </a:extLst>
          </p:cNvPr>
          <p:cNvSpPr txBox="1"/>
          <p:nvPr/>
        </p:nvSpPr>
        <p:spPr>
          <a:xfrm>
            <a:off x="829710" y="1662873"/>
            <a:ext cx="2979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55855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0D9F56-099B-4C3C-BEAF-93D4BD841EBF}"/>
              </a:ext>
            </a:extLst>
          </p:cNvPr>
          <p:cNvSpPr txBox="1"/>
          <p:nvPr/>
        </p:nvSpPr>
        <p:spPr>
          <a:xfrm>
            <a:off x="4005943" y="2580428"/>
            <a:ext cx="4180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F885FE-3002-450A-AD7F-734DE462B4FE}"/>
              </a:ext>
            </a:extLst>
          </p:cNvPr>
          <p:cNvSpPr txBox="1"/>
          <p:nvPr/>
        </p:nvSpPr>
        <p:spPr>
          <a:xfrm>
            <a:off x="4011415" y="3564674"/>
            <a:ext cx="41691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1798557-0741-4A6D-8217-A5ACD78F4407}"/>
              </a:ext>
            </a:extLst>
          </p:cNvPr>
          <p:cNvSpPr/>
          <p:nvPr/>
        </p:nvSpPr>
        <p:spPr>
          <a:xfrm>
            <a:off x="5647690" y="1987550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99C97E7-2A75-4188-85DB-F5334BFD304B}"/>
              </a:ext>
            </a:extLst>
          </p:cNvPr>
          <p:cNvSpPr/>
          <p:nvPr/>
        </p:nvSpPr>
        <p:spPr>
          <a:xfrm>
            <a:off x="5647690" y="4705350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AEF4812-4E8D-4105-8B3A-0D086ABA1B99}"/>
              </a:ext>
            </a:extLst>
          </p:cNvPr>
          <p:cNvSpPr txBox="1"/>
          <p:nvPr/>
        </p:nvSpPr>
        <p:spPr>
          <a:xfrm>
            <a:off x="3263900" y="1399428"/>
            <a:ext cx="566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FF4D2B-831A-478F-BB49-E23CCA4ED9E2}"/>
              </a:ext>
            </a:extLst>
          </p:cNvPr>
          <p:cNvSpPr txBox="1"/>
          <p:nvPr/>
        </p:nvSpPr>
        <p:spPr>
          <a:xfrm>
            <a:off x="3268878" y="2733421"/>
            <a:ext cx="5659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35C55-BCE4-463B-B248-CA0A16E0A3E8}"/>
              </a:ext>
            </a:extLst>
          </p:cNvPr>
          <p:cNvSpPr txBox="1"/>
          <p:nvPr/>
        </p:nvSpPr>
        <p:spPr>
          <a:xfrm>
            <a:off x="1975026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2408E2-A7D6-4BAA-BBF5-A2023FC8D114}"/>
              </a:ext>
            </a:extLst>
          </p:cNvPr>
          <p:cNvSpPr/>
          <p:nvPr/>
        </p:nvSpPr>
        <p:spPr>
          <a:xfrm>
            <a:off x="1975025" y="428271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BE67691-DDB5-47DD-92CF-196798FD4543}"/>
              </a:ext>
            </a:extLst>
          </p:cNvPr>
          <p:cNvSpPr/>
          <p:nvPr/>
        </p:nvSpPr>
        <p:spPr>
          <a:xfrm>
            <a:off x="1975025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01.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3E537F-47D7-46E7-986C-564CA41F7A59}"/>
              </a:ext>
            </a:extLst>
          </p:cNvPr>
          <p:cNvSpPr txBox="1"/>
          <p:nvPr/>
        </p:nvSpPr>
        <p:spPr>
          <a:xfrm>
            <a:off x="4168147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F25AE8B-EE4F-45C7-8C71-AED51A4672F7}"/>
              </a:ext>
            </a:extLst>
          </p:cNvPr>
          <p:cNvSpPr/>
          <p:nvPr/>
        </p:nvSpPr>
        <p:spPr>
          <a:xfrm>
            <a:off x="4168146" y="428271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0FAE496-297B-438A-909D-15353A01CF7F}"/>
              </a:ext>
            </a:extLst>
          </p:cNvPr>
          <p:cNvSpPr/>
          <p:nvPr/>
        </p:nvSpPr>
        <p:spPr>
          <a:xfrm>
            <a:off x="4168146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CE25DC-426D-4792-B8D1-752CC859F78E}"/>
              </a:ext>
            </a:extLst>
          </p:cNvPr>
          <p:cNvSpPr txBox="1"/>
          <p:nvPr/>
        </p:nvSpPr>
        <p:spPr>
          <a:xfrm>
            <a:off x="6361268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1A2FD03-8DA1-40F8-8F2D-D64C122AA75E}"/>
              </a:ext>
            </a:extLst>
          </p:cNvPr>
          <p:cNvSpPr/>
          <p:nvPr/>
        </p:nvSpPr>
        <p:spPr>
          <a:xfrm>
            <a:off x="6361267" y="428271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D6A00DB-6AB1-43AD-9A48-00E96D83D460}"/>
              </a:ext>
            </a:extLst>
          </p:cNvPr>
          <p:cNvSpPr/>
          <p:nvPr/>
        </p:nvSpPr>
        <p:spPr>
          <a:xfrm>
            <a:off x="6361267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03.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CDB41C-946E-41EA-9F1E-C393B4705111}"/>
              </a:ext>
            </a:extLst>
          </p:cNvPr>
          <p:cNvSpPr txBox="1"/>
          <p:nvPr/>
        </p:nvSpPr>
        <p:spPr>
          <a:xfrm>
            <a:off x="8554390" y="463061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CB7E9F3-7F27-4D56-8897-1FBB658FDF45}"/>
              </a:ext>
            </a:extLst>
          </p:cNvPr>
          <p:cNvSpPr/>
          <p:nvPr/>
        </p:nvSpPr>
        <p:spPr>
          <a:xfrm>
            <a:off x="8554389" y="428271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BAABBD2-E728-4C69-BDCE-7D6C755E2894}"/>
              </a:ext>
            </a:extLst>
          </p:cNvPr>
          <p:cNvSpPr/>
          <p:nvPr/>
        </p:nvSpPr>
        <p:spPr>
          <a:xfrm>
            <a:off x="8554389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780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2FB914-6910-4DF4-A91E-AA4C11798336}"/>
              </a:ext>
            </a:extLst>
          </p:cNvPr>
          <p:cNvSpPr txBox="1"/>
          <p:nvPr/>
        </p:nvSpPr>
        <p:spPr>
          <a:xfrm>
            <a:off x="1429058" y="4651216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3E4239-3AB5-4CC0-AD7D-5B384BC24A04}"/>
              </a:ext>
            </a:extLst>
          </p:cNvPr>
          <p:cNvSpPr txBox="1"/>
          <p:nvPr/>
        </p:nvSpPr>
        <p:spPr>
          <a:xfrm>
            <a:off x="1429057" y="5086171"/>
            <a:ext cx="350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D61941-AAC6-4156-8BF0-1DCE15EB0B03}"/>
              </a:ext>
            </a:extLst>
          </p:cNvPr>
          <p:cNvSpPr txBox="1"/>
          <p:nvPr/>
        </p:nvSpPr>
        <p:spPr>
          <a:xfrm>
            <a:off x="1302056" y="1676112"/>
            <a:ext cx="4565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9A5F9-108C-4198-A552-435C3C4C1DEB}"/>
              </a:ext>
            </a:extLst>
          </p:cNvPr>
          <p:cNvSpPr txBox="1"/>
          <p:nvPr/>
        </p:nvSpPr>
        <p:spPr>
          <a:xfrm>
            <a:off x="1429058" y="3132886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 sit </a:t>
            </a:r>
            <a:r>
              <a:rPr lang="en-US" altLang="ko-KR" sz="1600" b="1" dirty="0" err="1"/>
              <a:t>amet</a:t>
            </a:r>
            <a:endParaRPr lang="en-US" altLang="ko-KR" sz="1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9E8FB-5F94-49E6-A375-41F5B5AA30F4}"/>
              </a:ext>
            </a:extLst>
          </p:cNvPr>
          <p:cNvSpPr txBox="1"/>
          <p:nvPr/>
        </p:nvSpPr>
        <p:spPr>
          <a:xfrm>
            <a:off x="1429057" y="3567841"/>
            <a:ext cx="350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CDB7F9E-BF02-4BB0-A47E-A498FDA110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A274D32-2430-416E-8434-67F18A330DED}"/>
              </a:ext>
            </a:extLst>
          </p:cNvPr>
          <p:cNvSpPr/>
          <p:nvPr/>
        </p:nvSpPr>
        <p:spPr>
          <a:xfrm>
            <a:off x="1365556" y="2298987"/>
            <a:ext cx="896620" cy="165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62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1A871D0F-8411-4199-B3D1-665EB2C95A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560256F-9A9D-408D-B398-DE49D0D3CCD9}"/>
              </a:ext>
            </a:extLst>
          </p:cNvPr>
          <p:cNvSpPr txBox="1"/>
          <p:nvPr/>
        </p:nvSpPr>
        <p:spPr>
          <a:xfrm>
            <a:off x="677256" y="1721991"/>
            <a:ext cx="3066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C44B8A-BA5D-48FD-95B9-8ACF224C42E7}"/>
              </a:ext>
            </a:extLst>
          </p:cNvPr>
          <p:cNvSpPr txBox="1"/>
          <p:nvPr/>
        </p:nvSpPr>
        <p:spPr>
          <a:xfrm>
            <a:off x="4343399" y="5673873"/>
            <a:ext cx="7289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4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82ED9829-8F94-419A-8A96-C94877FBB2CF}"/>
              </a:ext>
            </a:extLst>
          </p:cNvPr>
          <p:cNvSpPr txBox="1"/>
          <p:nvPr/>
        </p:nvSpPr>
        <p:spPr>
          <a:xfrm>
            <a:off x="1566256" y="1388983"/>
            <a:ext cx="3066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FF048C2-416D-4056-AA74-E4C24999AC5F}"/>
              </a:ext>
            </a:extLst>
          </p:cNvPr>
          <p:cNvSpPr txBox="1"/>
          <p:nvPr/>
        </p:nvSpPr>
        <p:spPr>
          <a:xfrm>
            <a:off x="7096968" y="1778541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CAF4E138-DFE1-4579-9C57-588501412930}"/>
              </a:ext>
            </a:extLst>
          </p:cNvPr>
          <p:cNvSpPr/>
          <p:nvPr/>
        </p:nvSpPr>
        <p:spPr>
          <a:xfrm>
            <a:off x="7096967" y="1380376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B5DEE056-AF9A-4E9A-9649-424546EDF1CE}"/>
              </a:ext>
            </a:extLst>
          </p:cNvPr>
          <p:cNvGrpSpPr/>
          <p:nvPr/>
        </p:nvGrpSpPr>
        <p:grpSpPr>
          <a:xfrm>
            <a:off x="6576046" y="1482567"/>
            <a:ext cx="390525" cy="390525"/>
            <a:chOff x="2801293" y="892968"/>
            <a:chExt cx="390525" cy="390525"/>
          </a:xfrm>
          <a:solidFill>
            <a:schemeClr val="tx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8F87DCDA-3D44-4B79-9AE5-2A28D94EE423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973476FD-8319-439F-861E-3FB9684611C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EE8E9966-AEA6-4E67-9093-EDDFC11FF392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4D7A5231-602B-4F34-A18C-8A0A55CBB9B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50893D1-26E1-49A3-9CBC-26D5642FF33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27482065-2B7C-4493-8C92-B5B25CF61B9F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A0821E75-2A96-4D88-B95E-8499164BD624}"/>
              </a:ext>
            </a:extLst>
          </p:cNvPr>
          <p:cNvSpPr txBox="1"/>
          <p:nvPr/>
        </p:nvSpPr>
        <p:spPr>
          <a:xfrm>
            <a:off x="7096968" y="2933040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A238CA2C-8916-411F-A39F-B2567D2E3B92}"/>
              </a:ext>
            </a:extLst>
          </p:cNvPr>
          <p:cNvSpPr/>
          <p:nvPr/>
        </p:nvSpPr>
        <p:spPr>
          <a:xfrm>
            <a:off x="7096967" y="2534875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C22ACA18-636D-4638-A16A-958CE74A328A}"/>
              </a:ext>
            </a:extLst>
          </p:cNvPr>
          <p:cNvSpPr/>
          <p:nvPr/>
        </p:nvSpPr>
        <p:spPr>
          <a:xfrm>
            <a:off x="6600971" y="2652455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E2B2286-E426-4572-AC45-2E40474478B0}"/>
              </a:ext>
            </a:extLst>
          </p:cNvPr>
          <p:cNvSpPr txBox="1"/>
          <p:nvPr/>
        </p:nvSpPr>
        <p:spPr>
          <a:xfrm>
            <a:off x="7096968" y="4087539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DE4CCAE7-5D2B-4A8C-B771-FBD3A662FB22}"/>
              </a:ext>
            </a:extLst>
          </p:cNvPr>
          <p:cNvSpPr/>
          <p:nvPr/>
        </p:nvSpPr>
        <p:spPr>
          <a:xfrm>
            <a:off x="7096967" y="3689374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D91CB76-0BDE-43F5-B0BE-59E33E9F2682}"/>
              </a:ext>
            </a:extLst>
          </p:cNvPr>
          <p:cNvGrpSpPr/>
          <p:nvPr/>
        </p:nvGrpSpPr>
        <p:grpSpPr>
          <a:xfrm>
            <a:off x="6617541" y="3811700"/>
            <a:ext cx="390525" cy="390525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3399FC01-3DAE-41F4-AD35-6C18FD98ED5B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B95D56D-99F6-455C-96AD-3BB23C128144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38E9E05B-B369-4310-9154-42EF1A6C331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34BE9C6D-77B0-4DDC-9344-28AB2F80567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EFD5B3FF-BEFD-49A7-9832-93119A8163A4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DE31AF36-9369-4228-9BF3-A385F265C6A2}"/>
              </a:ext>
            </a:extLst>
          </p:cNvPr>
          <p:cNvSpPr txBox="1"/>
          <p:nvPr/>
        </p:nvSpPr>
        <p:spPr>
          <a:xfrm>
            <a:off x="7096968" y="5242039"/>
            <a:ext cx="4117133" cy="2769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0AC8EA66-5F10-487B-A96F-BFA613EF4595}"/>
              </a:ext>
            </a:extLst>
          </p:cNvPr>
          <p:cNvSpPr/>
          <p:nvPr/>
        </p:nvSpPr>
        <p:spPr>
          <a:xfrm>
            <a:off x="7096967" y="4843874"/>
            <a:ext cx="41171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A133D4E5-B5D4-4631-B41F-A4B8347AFE8E}"/>
              </a:ext>
            </a:extLst>
          </p:cNvPr>
          <p:cNvGrpSpPr/>
          <p:nvPr/>
        </p:nvGrpSpPr>
        <p:grpSpPr>
          <a:xfrm>
            <a:off x="6579856" y="4955137"/>
            <a:ext cx="371475" cy="390525"/>
            <a:chOff x="4143556" y="4903660"/>
            <a:chExt cx="371475" cy="390525"/>
          </a:xfrm>
          <a:solidFill>
            <a:schemeClr val="tx1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DB6E1C33-C1A0-48BE-B906-9BD07AADD037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1B9167B8-5D9D-482A-B419-14669BBE3B19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18F63067-C9F1-4478-95F1-1A0CB9B5168E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3378FFF1-F5EF-4D6A-9026-EF3AA9C0EC41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9225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E10553-D889-42E0-AE47-4445F15CD313}"/>
              </a:ext>
            </a:extLst>
          </p:cNvPr>
          <p:cNvSpPr txBox="1"/>
          <p:nvPr/>
        </p:nvSpPr>
        <p:spPr>
          <a:xfrm>
            <a:off x="2590627" y="4017076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FB1F3DF-9427-465A-AB07-E09266151863}"/>
              </a:ext>
            </a:extLst>
          </p:cNvPr>
          <p:cNvSpPr/>
          <p:nvPr/>
        </p:nvSpPr>
        <p:spPr>
          <a:xfrm>
            <a:off x="2590626" y="3643021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  <a:endParaRPr lang="ko-KR" altLang="en-US" sz="1600" b="1" dirty="0">
              <a:solidFill>
                <a:srgbClr val="1A161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4371DD-9C57-49B9-90BE-B1FE2FBA5D9E}"/>
              </a:ext>
            </a:extLst>
          </p:cNvPr>
          <p:cNvSpPr txBox="1"/>
          <p:nvPr/>
        </p:nvSpPr>
        <p:spPr>
          <a:xfrm>
            <a:off x="5022792" y="4017076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FC49E6F-792B-4BF4-96F8-5910D4E29164}"/>
              </a:ext>
            </a:extLst>
          </p:cNvPr>
          <p:cNvSpPr/>
          <p:nvPr/>
        </p:nvSpPr>
        <p:spPr>
          <a:xfrm>
            <a:off x="5022791" y="3643021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  <a:endParaRPr lang="ko-KR" altLang="en-US" sz="1600" b="1" dirty="0">
              <a:solidFill>
                <a:srgbClr val="1A161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B7A3BF-6C9A-460C-B17D-0C50170FA4D3}"/>
              </a:ext>
            </a:extLst>
          </p:cNvPr>
          <p:cNvSpPr txBox="1"/>
          <p:nvPr/>
        </p:nvSpPr>
        <p:spPr>
          <a:xfrm>
            <a:off x="7454957" y="4017076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46212E-7B1D-4DAC-BCB0-413579EB273E}"/>
              </a:ext>
            </a:extLst>
          </p:cNvPr>
          <p:cNvSpPr/>
          <p:nvPr/>
        </p:nvSpPr>
        <p:spPr>
          <a:xfrm>
            <a:off x="7454956" y="3643021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  <a:endParaRPr lang="ko-KR" altLang="en-US" sz="1600" b="1" dirty="0">
              <a:solidFill>
                <a:srgbClr val="1A161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D4E752-1CA5-46E2-A528-B345DA3EC3AC}"/>
              </a:ext>
            </a:extLst>
          </p:cNvPr>
          <p:cNvSpPr txBox="1"/>
          <p:nvPr/>
        </p:nvSpPr>
        <p:spPr>
          <a:xfrm>
            <a:off x="9887123" y="4017076"/>
            <a:ext cx="1924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480C9C4-038D-45C7-858F-B8D588EEBE83}"/>
              </a:ext>
            </a:extLst>
          </p:cNvPr>
          <p:cNvSpPr/>
          <p:nvPr/>
        </p:nvSpPr>
        <p:spPr>
          <a:xfrm>
            <a:off x="9887122" y="3643021"/>
            <a:ext cx="1924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A1618"/>
                </a:solidFill>
              </a:rPr>
              <a:t>Lorem ipsum</a:t>
            </a:r>
            <a:endParaRPr lang="ko-KR" altLang="en-US" sz="1600" b="1" dirty="0">
              <a:solidFill>
                <a:srgbClr val="1A1618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0B0203B8-0A9A-4C78-A9FB-D9E47494C3C9}"/>
              </a:ext>
            </a:extLst>
          </p:cNvPr>
          <p:cNvSpPr/>
          <p:nvPr/>
        </p:nvSpPr>
        <p:spPr>
          <a:xfrm>
            <a:off x="5521677" y="2425701"/>
            <a:ext cx="925850" cy="92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A8B9F77-6034-4C8B-B046-5BC2BBF1808E}"/>
              </a:ext>
            </a:extLst>
          </p:cNvPr>
          <p:cNvGrpSpPr/>
          <p:nvPr/>
        </p:nvGrpSpPr>
        <p:grpSpPr>
          <a:xfrm>
            <a:off x="5826621" y="2718879"/>
            <a:ext cx="316629" cy="32479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D5B03AB-053E-47FB-8E01-D39C99C0522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AC9C99D-75CB-41BB-8887-D808F51FD1F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3C820CF-44B3-4304-AEBE-9E3B6E2AC744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B08E20E5-63BD-4E19-80F6-75C19B436A4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C41F284C-3B8D-47F3-AD61-6ECE94F61963}"/>
              </a:ext>
            </a:extLst>
          </p:cNvPr>
          <p:cNvSpPr/>
          <p:nvPr/>
        </p:nvSpPr>
        <p:spPr>
          <a:xfrm>
            <a:off x="10386872" y="2425701"/>
            <a:ext cx="925850" cy="92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4CAC8CA-9B51-4152-B130-356EBACAD945}"/>
              </a:ext>
            </a:extLst>
          </p:cNvPr>
          <p:cNvGrpSpPr/>
          <p:nvPr/>
        </p:nvGrpSpPr>
        <p:grpSpPr>
          <a:xfrm>
            <a:off x="10685571" y="2723869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D8C7D72-1BFC-44A4-9D8A-F320ED85C94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F59C928-315F-4327-BCA7-0386E474255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0" name="타원 19">
            <a:extLst>
              <a:ext uri="{FF2B5EF4-FFF2-40B4-BE49-F238E27FC236}">
                <a16:creationId xmlns:a16="http://schemas.microsoft.com/office/drawing/2014/main" id="{2A7003B1-479E-4DB1-8958-DBEC06EBC4AA}"/>
              </a:ext>
            </a:extLst>
          </p:cNvPr>
          <p:cNvSpPr/>
          <p:nvPr/>
        </p:nvSpPr>
        <p:spPr>
          <a:xfrm>
            <a:off x="3089079" y="2425701"/>
            <a:ext cx="925850" cy="92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0AB5AFA-0AD8-4F0F-A674-F2A455653D93}"/>
              </a:ext>
            </a:extLst>
          </p:cNvPr>
          <p:cNvGrpSpPr/>
          <p:nvPr/>
        </p:nvGrpSpPr>
        <p:grpSpPr>
          <a:xfrm>
            <a:off x="3427743" y="2715572"/>
            <a:ext cx="248519" cy="33141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82F55B1-F3AD-415B-9B77-B43BF1E1D2E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3D175CC-AFCE-4610-B472-301EB05EF10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93CF9B5D-EA0F-4F10-813D-B1C74C7A9E61}"/>
              </a:ext>
            </a:extLst>
          </p:cNvPr>
          <p:cNvSpPr/>
          <p:nvPr/>
        </p:nvSpPr>
        <p:spPr>
          <a:xfrm>
            <a:off x="7954275" y="2425701"/>
            <a:ext cx="925850" cy="9258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EB8DCDF-C896-47AD-965C-2F271BEEA73E}"/>
              </a:ext>
            </a:extLst>
          </p:cNvPr>
          <p:cNvGrpSpPr/>
          <p:nvPr/>
        </p:nvGrpSpPr>
        <p:grpSpPr>
          <a:xfrm>
            <a:off x="8235553" y="2716935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CD01505-B5D3-4DCC-8D3F-D8CDC1FF662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62B2FC-3D50-4978-8E33-0AA45ECC689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702262C-B813-4C1D-8150-CE535CD6CDB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4AA499C-2921-48FC-BFA4-CAB08C24B84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4B7EA03-798A-491F-A9CB-A9E30ED44CB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62D10DE-CE43-499F-9239-554D81A3705E}"/>
              </a:ext>
            </a:extLst>
          </p:cNvPr>
          <p:cNvSpPr txBox="1"/>
          <p:nvPr/>
        </p:nvSpPr>
        <p:spPr>
          <a:xfrm rot="16200000">
            <a:off x="-395268" y="3179371"/>
            <a:ext cx="179120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lt"/>
              </a:rPr>
              <a:t>LOREM IPSUM DOLOR SIT AMET</a:t>
            </a:r>
            <a:endParaRPr lang="ko-KR" altLang="en-US" sz="1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599904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Arial">
      <a:majorFont>
        <a:latin typeface="Arial Black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33B3B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1492</Words>
  <Application>Microsoft Office PowerPoint</Application>
  <PresentationFormat>와이드스크린</PresentationFormat>
  <Paragraphs>198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Arial Unicode MS</vt:lpstr>
      <vt:lpstr>맑은 고딕</vt:lpstr>
      <vt:lpstr>Arial</vt:lpstr>
      <vt:lpstr>Arial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166</cp:revision>
  <dcterms:created xsi:type="dcterms:W3CDTF">2019-04-06T05:20:47Z</dcterms:created>
  <dcterms:modified xsi:type="dcterms:W3CDTF">2020-02-07T00:08:23Z</dcterms:modified>
</cp:coreProperties>
</file>