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2255" autoAdjust="0"/>
    <p:restoredTop sz="94694" autoAdjust="0"/>
  </p:normalViewPr>
  <p:slideViewPr>
    <p:cSldViewPr snapToGrid="0">
      <p:cViewPr varScale="1">
        <p:scale>
          <a:sx n="147" d="100"/>
          <a:sy n="147" d="100"/>
        </p:scale>
        <p:origin x="114" y="120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10/31/2025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4423718" y="2738750"/>
            <a:ext cx="6818871" cy="1895633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4423716" y="4726459"/>
            <a:ext cx="6818873" cy="980848"/>
          </a:xfrm>
        </p:spPr>
        <p:txBody>
          <a:bodyPr>
            <a:normAutofit/>
          </a:bodyPr>
          <a:lstStyle>
            <a:lvl1pPr marL="0" indent="0" algn="ctr">
              <a:buNone/>
              <a:defRPr sz="2800">
                <a:solidFill>
                  <a:schemeClr val="accent1">
                    <a:lumMod val="75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706979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4"/>
            <a:ext cx="5706979" cy="4136773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30779" y="365125"/>
            <a:ext cx="5723020" cy="1279525"/>
          </a:xfrm>
        </p:spPr>
        <p:txBody>
          <a:bodyPr/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630779" y="1736726"/>
            <a:ext cx="5723020" cy="4202061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043244"/>
            <a:ext cx="7403757" cy="1837845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973165"/>
            <a:ext cx="7403757" cy="741835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1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78CD13F7-FE5E-4564-955B-78635E1D6BD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DFEC6B85-2D6C-4E54-AFB1-FC9C8C5BCC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C0A08B1B-1C08-468B-84FB-AF1608C8E4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1064741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096000" y="541021"/>
            <a:ext cx="5257800" cy="3299142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096000" y="3932238"/>
            <a:ext cx="5257800" cy="922073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accent1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A67E5779-2729-4DED-A8C2-41F4FEE4767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2753496" y="6356350"/>
            <a:ext cx="2370439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FBD21987-FA22-47F7-B702-8D9638C10C5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5323703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03F40A7-0F3F-41D6-9058-1BE8DB2708C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9638270" y="6356350"/>
            <a:ext cx="171553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97115"/>
            <a:ext cx="6563497" cy="2541331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2730522"/>
            <a:ext cx="6563497" cy="965199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1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0FEC4993-EF72-4ADC-8D11-1EB7C940952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17018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B145FAD1-5607-4570-9675-FE264814964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2654644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265FB8DD-A34F-4C06-9929-1E68FACD4D0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6884088" y="6356350"/>
            <a:ext cx="1147804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200" y="4492589"/>
            <a:ext cx="1333500" cy="1333500"/>
          </a:xfrm>
          <a:prstGeom prst="ellipse">
            <a:avLst/>
          </a:prstGeom>
          <a:solidFill>
            <a:schemeClr val="bg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336800" y="4859764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2336800" y="508709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336800" y="531443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rgbClr val="BFD7B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Rectangle 174">
            <a:extLst>
              <a:ext uri="{FF2B5EF4-FFF2-40B4-BE49-F238E27FC236}">
                <a16:creationId xmlns:a16="http://schemas.microsoft.com/office/drawing/2014/main" id="{4460574F-0FFA-4AF4-9268-D077C9C57D5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4" name="Rectangle 173">
            <a:extLst>
              <a:ext uri="{FF2B5EF4-FFF2-40B4-BE49-F238E27FC236}">
                <a16:creationId xmlns:a16="http://schemas.microsoft.com/office/drawing/2014/main" id="{E9AEC03B-EFBC-451C-9889-555B420B787B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3" name="Rectangle 172">
            <a:extLst>
              <a:ext uri="{FF2B5EF4-FFF2-40B4-BE49-F238E27FC236}">
                <a16:creationId xmlns:a16="http://schemas.microsoft.com/office/drawing/2014/main" id="{12504A8F-A26B-43AF-BF89-2621FF0CE3C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2" name="Rectangle 171">
            <a:extLst>
              <a:ext uri="{FF2B5EF4-FFF2-40B4-BE49-F238E27FC236}">
                <a16:creationId xmlns:a16="http://schemas.microsoft.com/office/drawing/2014/main" id="{F7726C56-B942-4400-8CE0-069969802448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1" name="Rectangle 170">
            <a:extLst>
              <a:ext uri="{FF2B5EF4-FFF2-40B4-BE49-F238E27FC236}">
                <a16:creationId xmlns:a16="http://schemas.microsoft.com/office/drawing/2014/main" id="{DAE760DB-698E-4688-BBAF-49FD684C7AFD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0" name="Rectangle 169">
            <a:extLst>
              <a:ext uri="{FF2B5EF4-FFF2-40B4-BE49-F238E27FC236}">
                <a16:creationId xmlns:a16="http://schemas.microsoft.com/office/drawing/2014/main" id="{72A9A194-717A-430D-B418-44C0B8F1A4C3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9" name="Rectangle 178">
            <a:extLst>
              <a:ext uri="{FF2B5EF4-FFF2-40B4-BE49-F238E27FC236}">
                <a16:creationId xmlns:a16="http://schemas.microsoft.com/office/drawing/2014/main" id="{E915F52A-A44F-4FB1-A1A1-1A513475EFE8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0" name="Rectangle 179">
            <a:extLst>
              <a:ext uri="{FF2B5EF4-FFF2-40B4-BE49-F238E27FC236}">
                <a16:creationId xmlns:a16="http://schemas.microsoft.com/office/drawing/2014/main" id="{6034C492-58E9-4550-B83D-E33D2B2217E6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1" name="Rectangle 180">
            <a:extLst>
              <a:ext uri="{FF2B5EF4-FFF2-40B4-BE49-F238E27FC236}">
                <a16:creationId xmlns:a16="http://schemas.microsoft.com/office/drawing/2014/main" id="{F92FB454-2844-432A-897E-609CA7D5AB13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2" name="Rectangle 181">
            <a:extLst>
              <a:ext uri="{FF2B5EF4-FFF2-40B4-BE49-F238E27FC236}">
                <a16:creationId xmlns:a16="http://schemas.microsoft.com/office/drawing/2014/main" id="{DFE585D9-1B79-4D2C-BE24-8DD53BF2D43D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3" name="Rectangle 182">
            <a:extLst>
              <a:ext uri="{FF2B5EF4-FFF2-40B4-BE49-F238E27FC236}">
                <a16:creationId xmlns:a16="http://schemas.microsoft.com/office/drawing/2014/main" id="{7CA650B9-D80A-4F55-849B-9B9229BAB7AB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4" name="Rectangle 183">
            <a:extLst>
              <a:ext uri="{FF2B5EF4-FFF2-40B4-BE49-F238E27FC236}">
                <a16:creationId xmlns:a16="http://schemas.microsoft.com/office/drawing/2014/main" id="{212A3E8F-2036-4425-950A-9DDCE99E48E2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6" name="Rectangle 185">
            <a:extLst>
              <a:ext uri="{FF2B5EF4-FFF2-40B4-BE49-F238E27FC236}">
                <a16:creationId xmlns:a16="http://schemas.microsoft.com/office/drawing/2014/main" id="{F8D77422-E1EF-442A-B883-288DFB42AC7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7" name="Rectangle 186">
            <a:extLst>
              <a:ext uri="{FF2B5EF4-FFF2-40B4-BE49-F238E27FC236}">
                <a16:creationId xmlns:a16="http://schemas.microsoft.com/office/drawing/2014/main" id="{F5A5458A-8CAB-46ED-A597-7A9BC874E06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8" name="Rectangle 187">
            <a:extLst>
              <a:ext uri="{FF2B5EF4-FFF2-40B4-BE49-F238E27FC236}">
                <a16:creationId xmlns:a16="http://schemas.microsoft.com/office/drawing/2014/main" id="{129FB0AE-0FE9-4E47-89E1-28A56DFEFD44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9" name="Rectangle 188">
            <a:extLst>
              <a:ext uri="{FF2B5EF4-FFF2-40B4-BE49-F238E27FC236}">
                <a16:creationId xmlns:a16="http://schemas.microsoft.com/office/drawing/2014/main" id="{8DCBA888-FF6F-4E0D-AD60-DA0D78CD05D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0" name="Rectangle 189">
            <a:extLst>
              <a:ext uri="{FF2B5EF4-FFF2-40B4-BE49-F238E27FC236}">
                <a16:creationId xmlns:a16="http://schemas.microsoft.com/office/drawing/2014/main" id="{F9271256-F951-4086-8A3B-C91C2291A17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1" name="Rectangle 190">
            <a:extLst>
              <a:ext uri="{FF2B5EF4-FFF2-40B4-BE49-F238E27FC236}">
                <a16:creationId xmlns:a16="http://schemas.microsoft.com/office/drawing/2014/main" id="{27D18AA1-C449-4778-A01C-5FEFF6D4B6F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3" name="Rectangle 192">
            <a:extLst>
              <a:ext uri="{FF2B5EF4-FFF2-40B4-BE49-F238E27FC236}">
                <a16:creationId xmlns:a16="http://schemas.microsoft.com/office/drawing/2014/main" id="{507DEC82-2EA5-41B4-BBE2-03D513A6990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4" name="Rectangle 193">
            <a:extLst>
              <a:ext uri="{FF2B5EF4-FFF2-40B4-BE49-F238E27FC236}">
                <a16:creationId xmlns:a16="http://schemas.microsoft.com/office/drawing/2014/main" id="{CC3C8386-1A37-4F90-9D5F-F552F6BD3D6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5" name="Rectangle 194">
            <a:extLst>
              <a:ext uri="{FF2B5EF4-FFF2-40B4-BE49-F238E27FC236}">
                <a16:creationId xmlns:a16="http://schemas.microsoft.com/office/drawing/2014/main" id="{20C96B97-602D-4FB6-83FA-5F537C10D957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6" name="Rectangle 195">
            <a:extLst>
              <a:ext uri="{FF2B5EF4-FFF2-40B4-BE49-F238E27FC236}">
                <a16:creationId xmlns:a16="http://schemas.microsoft.com/office/drawing/2014/main" id="{C78EB1C9-B967-4BCF-BA1F-F62AD5830A8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7" name="Rectangle 196">
            <a:extLst>
              <a:ext uri="{FF2B5EF4-FFF2-40B4-BE49-F238E27FC236}">
                <a16:creationId xmlns:a16="http://schemas.microsoft.com/office/drawing/2014/main" id="{530AF99D-4A64-462C-8DC1-2AFD50700E7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8" name="Rectangle 197">
            <a:extLst>
              <a:ext uri="{FF2B5EF4-FFF2-40B4-BE49-F238E27FC236}">
                <a16:creationId xmlns:a16="http://schemas.microsoft.com/office/drawing/2014/main" id="{251EE8AC-B14F-4016-B318-3215BFA74576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0" name="Rectangle 199">
            <a:extLst>
              <a:ext uri="{FF2B5EF4-FFF2-40B4-BE49-F238E27FC236}">
                <a16:creationId xmlns:a16="http://schemas.microsoft.com/office/drawing/2014/main" id="{DB3EFE93-C789-4C06-AE63-48F21F3F0562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1" name="Rectangle 200">
            <a:extLst>
              <a:ext uri="{FF2B5EF4-FFF2-40B4-BE49-F238E27FC236}">
                <a16:creationId xmlns:a16="http://schemas.microsoft.com/office/drawing/2014/main" id="{C159A26F-3E35-43ED-9527-94575D015CF9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2" name="Rectangle 201">
            <a:extLst>
              <a:ext uri="{FF2B5EF4-FFF2-40B4-BE49-F238E27FC236}">
                <a16:creationId xmlns:a16="http://schemas.microsoft.com/office/drawing/2014/main" id="{197FEBE6-4234-4233-9AAC-C966B38A457C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3" name="Rectangle 202">
            <a:extLst>
              <a:ext uri="{FF2B5EF4-FFF2-40B4-BE49-F238E27FC236}">
                <a16:creationId xmlns:a16="http://schemas.microsoft.com/office/drawing/2014/main" id="{4A6CCAEB-B0B2-4918-BF93-14B428F71030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4" name="Rectangle 203">
            <a:extLst>
              <a:ext uri="{FF2B5EF4-FFF2-40B4-BE49-F238E27FC236}">
                <a16:creationId xmlns:a16="http://schemas.microsoft.com/office/drawing/2014/main" id="{26BAB2D9-48E2-4FD7-8266-8DA7249A311F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5" name="Rectangle 204">
            <a:extLst>
              <a:ext uri="{FF2B5EF4-FFF2-40B4-BE49-F238E27FC236}">
                <a16:creationId xmlns:a16="http://schemas.microsoft.com/office/drawing/2014/main" id="{E373E1AE-97F0-411F-ADE1-F7FA57FDB54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7" name="Rectangle 206">
            <a:extLst>
              <a:ext uri="{FF2B5EF4-FFF2-40B4-BE49-F238E27FC236}">
                <a16:creationId xmlns:a16="http://schemas.microsoft.com/office/drawing/2014/main" id="{7980EC62-1AA7-49B9-A98C-B1AE41A8BAF7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8" name="Rectangle 207">
            <a:extLst>
              <a:ext uri="{FF2B5EF4-FFF2-40B4-BE49-F238E27FC236}">
                <a16:creationId xmlns:a16="http://schemas.microsoft.com/office/drawing/2014/main" id="{1B940435-8801-4AE0-AF82-51785C14109F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9" name="Rectangle 208">
            <a:extLst>
              <a:ext uri="{FF2B5EF4-FFF2-40B4-BE49-F238E27FC236}">
                <a16:creationId xmlns:a16="http://schemas.microsoft.com/office/drawing/2014/main" id="{709FEA5B-55A5-4A85-90AE-A3E8181AD6B1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0" name="Rectangle 209">
            <a:extLst>
              <a:ext uri="{FF2B5EF4-FFF2-40B4-BE49-F238E27FC236}">
                <a16:creationId xmlns:a16="http://schemas.microsoft.com/office/drawing/2014/main" id="{AC24C165-A09C-48A0-8D30-43D9272501D0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1" name="Rectangle 210">
            <a:extLst>
              <a:ext uri="{FF2B5EF4-FFF2-40B4-BE49-F238E27FC236}">
                <a16:creationId xmlns:a16="http://schemas.microsoft.com/office/drawing/2014/main" id="{AF779B59-BF2E-434C-A692-81F3395A2DDC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2" name="Rectangle 211">
            <a:extLst>
              <a:ext uri="{FF2B5EF4-FFF2-40B4-BE49-F238E27FC236}">
                <a16:creationId xmlns:a16="http://schemas.microsoft.com/office/drawing/2014/main" id="{72D25286-DFE7-4DB6-BC2A-849B72A1D58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4" name="Rectangle 213">
            <a:extLst>
              <a:ext uri="{FF2B5EF4-FFF2-40B4-BE49-F238E27FC236}">
                <a16:creationId xmlns:a16="http://schemas.microsoft.com/office/drawing/2014/main" id="{EFFFC619-3DCF-484B-936D-D1C6706967D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5" name="Rectangle 214">
            <a:extLst>
              <a:ext uri="{FF2B5EF4-FFF2-40B4-BE49-F238E27FC236}">
                <a16:creationId xmlns:a16="http://schemas.microsoft.com/office/drawing/2014/main" id="{C36F1647-E3A7-42C7-94DB-E22470CD796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6" name="Rectangle 215">
            <a:extLst>
              <a:ext uri="{FF2B5EF4-FFF2-40B4-BE49-F238E27FC236}">
                <a16:creationId xmlns:a16="http://schemas.microsoft.com/office/drawing/2014/main" id="{0812BACF-D77F-4A42-A212-538847FF977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7" name="Rectangle 216">
            <a:extLst>
              <a:ext uri="{FF2B5EF4-FFF2-40B4-BE49-F238E27FC236}">
                <a16:creationId xmlns:a16="http://schemas.microsoft.com/office/drawing/2014/main" id="{63855A19-9DBA-4293-A411-6842A7DAA99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8" name="Rectangle 217">
            <a:extLst>
              <a:ext uri="{FF2B5EF4-FFF2-40B4-BE49-F238E27FC236}">
                <a16:creationId xmlns:a16="http://schemas.microsoft.com/office/drawing/2014/main" id="{E705E91E-E65F-4094-8904-D56C56FC5F4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9" name="Rectangle 218">
            <a:extLst>
              <a:ext uri="{FF2B5EF4-FFF2-40B4-BE49-F238E27FC236}">
                <a16:creationId xmlns:a16="http://schemas.microsoft.com/office/drawing/2014/main" id="{B6DEB2ED-B6FD-4B88-90DA-9530DA2E64C9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1" name="Rectangle 220">
            <a:extLst>
              <a:ext uri="{FF2B5EF4-FFF2-40B4-BE49-F238E27FC236}">
                <a16:creationId xmlns:a16="http://schemas.microsoft.com/office/drawing/2014/main" id="{62E667E1-7F5F-4E4F-AF63-4AB31D847AE0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2" name="Rectangle 221">
            <a:extLst>
              <a:ext uri="{FF2B5EF4-FFF2-40B4-BE49-F238E27FC236}">
                <a16:creationId xmlns:a16="http://schemas.microsoft.com/office/drawing/2014/main" id="{A9D94CA5-400D-47AE-9512-4557FBE2019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3" name="Rectangle 222">
            <a:extLst>
              <a:ext uri="{FF2B5EF4-FFF2-40B4-BE49-F238E27FC236}">
                <a16:creationId xmlns:a16="http://schemas.microsoft.com/office/drawing/2014/main" id="{1E60784B-8569-41D5-BB14-8F5DAFDCE67A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4" name="Rectangle 223">
            <a:extLst>
              <a:ext uri="{FF2B5EF4-FFF2-40B4-BE49-F238E27FC236}">
                <a16:creationId xmlns:a16="http://schemas.microsoft.com/office/drawing/2014/main" id="{FE043B0E-D351-4B21-BB22-FF8713E0E199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5" name="Rectangle 224">
            <a:extLst>
              <a:ext uri="{FF2B5EF4-FFF2-40B4-BE49-F238E27FC236}">
                <a16:creationId xmlns:a16="http://schemas.microsoft.com/office/drawing/2014/main" id="{D57AC92D-3891-4CC7-9301-A742653C394B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6" name="Rectangle 225">
            <a:extLst>
              <a:ext uri="{FF2B5EF4-FFF2-40B4-BE49-F238E27FC236}">
                <a16:creationId xmlns:a16="http://schemas.microsoft.com/office/drawing/2014/main" id="{870D976A-0EA2-4422-A1FB-EE1A159B65DC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8" name="Rectangle 227">
            <a:extLst>
              <a:ext uri="{FF2B5EF4-FFF2-40B4-BE49-F238E27FC236}">
                <a16:creationId xmlns:a16="http://schemas.microsoft.com/office/drawing/2014/main" id="{074CEC48-74FA-45A9-9E16-525EB9E974F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9" name="Rectangle 228">
            <a:extLst>
              <a:ext uri="{FF2B5EF4-FFF2-40B4-BE49-F238E27FC236}">
                <a16:creationId xmlns:a16="http://schemas.microsoft.com/office/drawing/2014/main" id="{8CA8D9C7-FFCE-4895-B720-C9F65C686B93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0" name="Rectangle 229">
            <a:extLst>
              <a:ext uri="{FF2B5EF4-FFF2-40B4-BE49-F238E27FC236}">
                <a16:creationId xmlns:a16="http://schemas.microsoft.com/office/drawing/2014/main" id="{DF8FDE11-2636-4F16-BC4C-C0DBD965F47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1" name="Rectangle 230">
            <a:extLst>
              <a:ext uri="{FF2B5EF4-FFF2-40B4-BE49-F238E27FC236}">
                <a16:creationId xmlns:a16="http://schemas.microsoft.com/office/drawing/2014/main" id="{EAE2FCEB-5A44-4458-99EB-B2522F731513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2" name="Rectangle 231">
            <a:extLst>
              <a:ext uri="{FF2B5EF4-FFF2-40B4-BE49-F238E27FC236}">
                <a16:creationId xmlns:a16="http://schemas.microsoft.com/office/drawing/2014/main" id="{FA982CEB-3569-4AB2-A279-56909D8DB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3" name="Rectangle 232">
            <a:extLst>
              <a:ext uri="{FF2B5EF4-FFF2-40B4-BE49-F238E27FC236}">
                <a16:creationId xmlns:a16="http://schemas.microsoft.com/office/drawing/2014/main" id="{B85FDECF-7983-4160-8B97-DA92A01F2A38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5" name="Rectangle 234">
            <a:extLst>
              <a:ext uri="{FF2B5EF4-FFF2-40B4-BE49-F238E27FC236}">
                <a16:creationId xmlns:a16="http://schemas.microsoft.com/office/drawing/2014/main" id="{80F0CF47-25FB-4AB4-837F-33B5D368A8C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6" name="Rectangle 235">
            <a:extLst>
              <a:ext uri="{FF2B5EF4-FFF2-40B4-BE49-F238E27FC236}">
                <a16:creationId xmlns:a16="http://schemas.microsoft.com/office/drawing/2014/main" id="{12C0DD63-4FB0-4217-BC06-7CEB655B79B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7" name="Rectangle 236">
            <a:extLst>
              <a:ext uri="{FF2B5EF4-FFF2-40B4-BE49-F238E27FC236}">
                <a16:creationId xmlns:a16="http://schemas.microsoft.com/office/drawing/2014/main" id="{5841390F-E0B0-48E2-8756-2C0A532BC037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8" name="Rectangle 237">
            <a:extLst>
              <a:ext uri="{FF2B5EF4-FFF2-40B4-BE49-F238E27FC236}">
                <a16:creationId xmlns:a16="http://schemas.microsoft.com/office/drawing/2014/main" id="{E49982BC-FA05-4F1B-A8BD-AE3793F3BD02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9" name="Rectangle 238">
            <a:extLst>
              <a:ext uri="{FF2B5EF4-FFF2-40B4-BE49-F238E27FC236}">
                <a16:creationId xmlns:a16="http://schemas.microsoft.com/office/drawing/2014/main" id="{84445015-4210-46FE-958B-F3271E10284B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0" name="Rectangle 239">
            <a:extLst>
              <a:ext uri="{FF2B5EF4-FFF2-40B4-BE49-F238E27FC236}">
                <a16:creationId xmlns:a16="http://schemas.microsoft.com/office/drawing/2014/main" id="{06FD93CB-F173-4C32-9E54-DE5EDB0F83D8}"/>
              </a:ext>
            </a:extLst>
          </p:cNvPr>
          <p:cNvSpPr/>
          <p:nvPr userDrawn="1"/>
        </p:nvSpPr>
        <p:spPr>
          <a:xfrm>
            <a:off x="10459489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2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2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3912492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 userDrawn="1"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BFD7B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  <p:sldLayoutId id="2147483748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2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4423718" y="2738750"/>
            <a:ext cx="6818871" cy="1895633"/>
          </a:xfrm>
        </p:spPr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4423716" y="4726459"/>
            <a:ext cx="6818873" cy="980848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7C233B5C-A4A7-92BE-E0D4-B458BA5C02F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2321560" y="4842311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2321560" y="5069644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2321560" y="5296977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Green Yellow">
      <a:dk1>
        <a:sysClr val="windowText" lastClr="000000"/>
      </a:dk1>
      <a:lt1>
        <a:sysClr val="window" lastClr="FFFFFF"/>
      </a:lt1>
      <a:dk2>
        <a:srgbClr val="455F51"/>
      </a:dk2>
      <a:lt2>
        <a:srgbClr val="E2DFCC"/>
      </a:lt2>
      <a:accent1>
        <a:srgbClr val="99CB38"/>
      </a:accent1>
      <a:accent2>
        <a:srgbClr val="63A537"/>
      </a:accent2>
      <a:accent3>
        <a:srgbClr val="37A76F"/>
      </a:accent3>
      <a:accent4>
        <a:srgbClr val="44C1A3"/>
      </a:accent4>
      <a:accent5>
        <a:srgbClr val="4EB3CF"/>
      </a:accent5>
      <a:accent6>
        <a:srgbClr val="51C3F9"/>
      </a:accent6>
      <a:hlink>
        <a:srgbClr val="EE7B08"/>
      </a:hlink>
      <a:folHlink>
        <a:srgbClr val="977B2D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81_T_PGO_Mint-Blossom.pptx" id="{A49CF7C4-7100-4B1B-898D-E47D8926DF95}" vid="{F0B44869-90EB-4EFD-ACA3-2869C8A44DF8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81_T_PGO_Mint-Blossom.pptx" id="{A49CF7C4-7100-4B1B-898D-E47D8926DF95}" vid="{7F7B0F01-D8A2-4DA2-80DE-2B236B9E98F7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164</TotalTime>
  <Words>322</Words>
  <Application>Microsoft Office PowerPoint</Application>
  <PresentationFormat>Widescreen</PresentationFormat>
  <Paragraphs>51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Mint Blossom</dc:title>
  <dc:creator>PresentationGO.com</dc:creator>
  <dc:description>© Copyright PresentationGO.com</dc:description>
  <cp:lastModifiedBy>Convertio</cp:lastModifiedBy>
  <cp:revision>24</cp:revision>
  <dcterms:created xsi:type="dcterms:W3CDTF">2024-03-24T23:32:28Z</dcterms:created>
  <dcterms:modified xsi:type="dcterms:W3CDTF">2025-10-31T09:25:20Z</dcterms:modified>
  <cp:category>Templates</cp:category>
</cp:coreProperties>
</file>