
<file path=[Content_Types].xml><?xml version="1.0" encoding="utf-8"?>
<Types xmlns="http://schemas.openxmlformats.org/package/2006/content-types">
  <Default Extension="png" ContentType="image/png"/>
  <Default Extension="svg" ContentType="image/svg+xml"/>
  <Default Extension="jpeg" ContentType="image/jpeg"/>
  <Default Extension="rels" ContentType="application/vnd.openxmlformats-package.relationships+xml"/>
  <Default Extension="xml" ContentType="application/xml"/>
  <Default Extension="wdp" ContentType="image/vnd.ms-photo"/>
  <Override PartName="/ppt/presentation.xml" ContentType="application/vnd.openxmlformats-officedocument.presentationml.template.main+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Masters/slideMaster1.xml" ContentType="application/vnd.openxmlformats-officedocument.presentationml.slideMaster+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notesSlides/notesSlide1.xml" ContentType="application/vnd.openxmlformats-officedocument.presentationml.notesSlide+xml"/>
  <Override PartName="/ppt/notesMasters/notesMaster1.xml" ContentType="application/vnd.openxmlformats-officedocument.presentationml.notesMaster+xml"/>
  <Override PartName="/ppt/handoutMasters/handoutMaster1.xml" ContentType="application/vnd.openxmlformats-officedocument.presentationml.handoutMaster+xml"/>
  <Override PartName="/ppt/theme/theme1.xml" ContentType="application/vnd.openxmlformats-officedocument.theme+xml"/>
  <Override PartName="/ppt/theme/theme2.xml" ContentType="application/vnd.openxmlformats-officedocument.theme+xml"/>
  <Override PartName="/ppt/theme/theme3.xml" ContentType="application/vnd.openxmlformats-officedocument.theme+xml"/>
  <Override PartName="/ppt/presProps.xml" ContentType="application/vnd.openxmlformats-officedocument.presentationml.presProps+xml"/>
  <Override PartName="/ppt/viewProps.xml" ContentType="application/vnd.openxmlformats-officedocument.presentationml.viewProps+xml"/>
  <Override PartName="/ppt/tableStyles.xml" ContentType="application/vnd.openxmlformats-officedocument.presentationml.tableStyles+xml"/>
  <Override PartName="/docProps/core.xml" ContentType="application/vnd.openxmlformats-package.core-properties+xml"/>
  <Override PartName="/docProps/app.xml" ContentType="application/vnd.openxmlformats-officedocument.extended-properties+xml"/>
  <Override PartName="/customXml/itemProps2.xml" ContentType="application/vnd.openxmlformats-officedocument.customXmlProperties+xml"/>
  <Override PartName="/customXml/itemProps1.xml" ContentType="application/vnd.openxmlformats-officedocument.customXmlProperties+xml"/>
  <Override PartName="/customXml/itemProps3.xml" ContentType="application/vnd.openxmlformats-officedocument.customXmlProperties+xml"/>
  <Override PartName="/docProps/custom.xml" ContentType="application/vnd.openxmlformats-officedocument.custom-properties+xml"/>
</Types>
</file>

<file path=_rels/.rels><?xml version="1.0" encoding="UTF-8" standalone="yes"?>
<Relationships xmlns="http://schemas.openxmlformats.org/package/2006/relationships"><Relationship Id="rId3" Type="http://schemas.openxmlformats.org/officeDocument/2006/relationships/extended-properties" Target="docProps/app.xml"/><Relationship Id="rId2" Type="http://schemas.openxmlformats.org/package/2006/relationships/metadata/core-properties" Target="docProps/core.xml"/><Relationship Id="rId1" Type="http://schemas.openxmlformats.org/officeDocument/2006/relationships/officeDocument" Target="ppt/presentation.xml"/><Relationship Id="rId4" Type="http://schemas.openxmlformats.org/officeDocument/2006/relationships/custom-properties" Target="docProps/custom.xml"/></Relationships>
</file>

<file path=ppt/presentation.xml><?xml version="1.0" encoding="utf-8"?>
<p:presentation xmlns:a="http://schemas.openxmlformats.org/drawingml/2006/main" xmlns:r="http://schemas.openxmlformats.org/officeDocument/2006/relationships" xmlns:p="http://schemas.openxmlformats.org/presentationml/2006/main" removePersonalInfoOnSave="1" saveSubsetFonts="1" autoCompressPictures="0">
  <p:sldMasterIdLst>
    <p:sldMasterId id="2147484168" r:id="rId1"/>
  </p:sldMasterIdLst>
  <p:notesMasterIdLst>
    <p:notesMasterId r:id="rId14"/>
  </p:notesMasterIdLst>
  <p:handoutMasterIdLst>
    <p:handoutMasterId r:id="rId15"/>
  </p:handoutMasterIdLst>
  <p:sldIdLst>
    <p:sldId id="257" r:id="rId2"/>
    <p:sldId id="256" r:id="rId3"/>
    <p:sldId id="269" r:id="rId4"/>
    <p:sldId id="276" r:id="rId5"/>
    <p:sldId id="272" r:id="rId6"/>
    <p:sldId id="277" r:id="rId7"/>
    <p:sldId id="273" r:id="rId8"/>
    <p:sldId id="263" r:id="rId9"/>
    <p:sldId id="274" r:id="rId10"/>
    <p:sldId id="275" r:id="rId11"/>
    <p:sldId id="265" r:id="rId12"/>
    <p:sldId id="278" r:id="rId13"/>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987" autoAdjust="0"/>
    <p:restoredTop sz="88501" autoAdjust="0"/>
  </p:normalViewPr>
  <p:slideViewPr>
    <p:cSldViewPr snapToGrid="0">
      <p:cViewPr>
        <p:scale>
          <a:sx n="100" d="100"/>
          <a:sy n="100" d="100"/>
        </p:scale>
        <p:origin x="852" y="312"/>
      </p:cViewPr>
      <p:guideLst/>
    </p:cSldViewPr>
  </p:slideViewPr>
  <p:notesTextViewPr>
    <p:cViewPr>
      <p:scale>
        <a:sx n="1" d="1"/>
        <a:sy n="1" d="1"/>
      </p:scale>
      <p:origin x="0" y="0"/>
    </p:cViewPr>
  </p:notesTextViewPr>
  <p:notesViewPr>
    <p:cSldViewPr snapToGrid="0">
      <p:cViewPr varScale="1">
        <p:scale>
          <a:sx n="84" d="100"/>
          <a:sy n="84" d="100"/>
        </p:scale>
        <p:origin x="3828" y="90"/>
      </p:cViewPr>
      <p:guideLst/>
    </p:cSldViewPr>
  </p:notes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theme" Target="theme/theme1.xml"/><Relationship Id="rId3" Type="http://schemas.openxmlformats.org/officeDocument/2006/relationships/slide" Target="slides/slide2.xml"/><Relationship Id="rId21" Type="http://schemas.openxmlformats.org/officeDocument/2006/relationships/customXml" Target="../customXml/item2.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viewProps" Target="viewProps.xml"/><Relationship Id="rId2" Type="http://schemas.openxmlformats.org/officeDocument/2006/relationships/slide" Target="slides/slide1.xml"/><Relationship Id="rId16" Type="http://schemas.openxmlformats.org/officeDocument/2006/relationships/presProps" Target="presProps.xml"/><Relationship Id="rId20" Type="http://schemas.openxmlformats.org/officeDocument/2006/relationships/customXml" Target="../customXml/item1.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handoutMaster" Target="handoutMasters/handoutMaster1.xml"/><Relationship Id="rId10" Type="http://schemas.openxmlformats.org/officeDocument/2006/relationships/slide" Target="slides/slide9.xml"/><Relationship Id="rId19" Type="http://schemas.openxmlformats.org/officeDocument/2006/relationships/tableStyles" Target="tableStyle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notesMaster" Target="notesMasters/notesMaster1.xml"/><Relationship Id="rId22" Type="http://schemas.openxmlformats.org/officeDocument/2006/relationships/customXml" Target="../customXml/item3.xml"/></Relationships>
</file>

<file path=ppt/handoutMasters/_rels/handoutMaster1.xml.rels><?xml version="1.0" encoding="UTF-8" standalone="yes"?>
<Relationships xmlns="http://schemas.openxmlformats.org/package/2006/relationships"><Relationship Id="rId1" Type="http://schemas.openxmlformats.org/officeDocument/2006/relationships/theme" Target="../theme/theme3.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a:extLst>
              <a:ext uri="{FF2B5EF4-FFF2-40B4-BE49-F238E27FC236}">
                <a16:creationId xmlns:a16="http://schemas.microsoft.com/office/drawing/2014/main" id="{8B4CB405-BC11-414E-B0F4-9E1C4642FE12}"/>
              </a:ext>
            </a:extLst>
          </p:cNvPr>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dirty="0"/>
          </a:p>
        </p:txBody>
      </p:sp>
      <p:sp>
        <p:nvSpPr>
          <p:cNvPr id="3" name="Date Placeholder 2">
            <a:extLst>
              <a:ext uri="{FF2B5EF4-FFF2-40B4-BE49-F238E27FC236}">
                <a16:creationId xmlns:a16="http://schemas.microsoft.com/office/drawing/2014/main" id="{C71A09E4-E76E-43B1-9270-846FE19D3E25}"/>
              </a:ext>
            </a:extLst>
          </p:cNvPr>
          <p:cNvSpPr>
            <a:spLocks noGrp="1"/>
          </p:cNvSpPr>
          <p:nvPr>
            <p:ph type="dt" sz="quarter" idx="1"/>
          </p:nvPr>
        </p:nvSpPr>
        <p:spPr>
          <a:xfrm>
            <a:off x="3884613" y="0"/>
            <a:ext cx="2971800" cy="458788"/>
          </a:xfrm>
          <a:prstGeom prst="rect">
            <a:avLst/>
          </a:prstGeom>
        </p:spPr>
        <p:txBody>
          <a:bodyPr vert="horz" lIns="91440" tIns="45720" rIns="91440" bIns="45720" rtlCol="0"/>
          <a:lstStyle>
            <a:lvl1pPr algn="r">
              <a:defRPr sz="1200"/>
            </a:lvl1pPr>
          </a:lstStyle>
          <a:p>
            <a:fld id="{1A0A57E1-CEB3-4C96-B7C6-36B0FA3064E4}" type="datetimeFigureOut">
              <a:rPr lang="en-US" smtClean="0"/>
              <a:t>4/5/2019</a:t>
            </a:fld>
            <a:endParaRPr lang="en-US" dirty="0"/>
          </a:p>
        </p:txBody>
      </p:sp>
      <p:sp>
        <p:nvSpPr>
          <p:cNvPr id="4" name="Footer Placeholder 3">
            <a:extLst>
              <a:ext uri="{FF2B5EF4-FFF2-40B4-BE49-F238E27FC236}">
                <a16:creationId xmlns:a16="http://schemas.microsoft.com/office/drawing/2014/main" id="{44791962-6490-4685-B760-76A1628AD512}"/>
              </a:ext>
            </a:extLst>
          </p:cNvPr>
          <p:cNvSpPr>
            <a:spLocks noGrp="1"/>
          </p:cNvSpPr>
          <p:nvPr>
            <p:ph type="ftr" sz="quarter" idx="2"/>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dirty="0"/>
          </a:p>
        </p:txBody>
      </p:sp>
      <p:sp>
        <p:nvSpPr>
          <p:cNvPr id="5" name="Slide Number Placeholder 4">
            <a:extLst>
              <a:ext uri="{FF2B5EF4-FFF2-40B4-BE49-F238E27FC236}">
                <a16:creationId xmlns:a16="http://schemas.microsoft.com/office/drawing/2014/main" id="{D3697A7F-1461-4B81-83F2-8C494CFB80B7}"/>
              </a:ext>
            </a:extLst>
          </p:cNvPr>
          <p:cNvSpPr>
            <a:spLocks noGrp="1"/>
          </p:cNvSpPr>
          <p:nvPr>
            <p:ph type="sldNum" sz="quarter" idx="3"/>
          </p:nvPr>
        </p:nvSpPr>
        <p:spPr>
          <a:xfrm>
            <a:off x="3884613" y="8685213"/>
            <a:ext cx="2971800" cy="458787"/>
          </a:xfrm>
          <a:prstGeom prst="rect">
            <a:avLst/>
          </a:prstGeom>
        </p:spPr>
        <p:txBody>
          <a:bodyPr vert="horz" lIns="91440" tIns="45720" rIns="91440" bIns="45720" rtlCol="0" anchor="b"/>
          <a:lstStyle>
            <a:lvl1pPr algn="r">
              <a:defRPr sz="1200"/>
            </a:lvl1pPr>
          </a:lstStyle>
          <a:p>
            <a:fld id="{0D0D51C3-EABD-4553-9DC0-81CFC2A7F30E}" type="slidenum">
              <a:rPr lang="en-US" smtClean="0"/>
              <a:t>‹#›</a:t>
            </a:fld>
            <a:endParaRPr lang="en-US" dirty="0"/>
          </a:p>
        </p:txBody>
      </p:sp>
    </p:spTree>
    <p:extLst>
      <p:ext uri="{BB962C8B-B14F-4D97-AF65-F5344CB8AC3E}">
        <p14:creationId xmlns:p14="http://schemas.microsoft.com/office/powerpoint/2010/main" val="3981461322"/>
      </p:ext>
    </p:extLst>
  </p:cSld>
  <p:clrMap bg1="lt1" tx1="dk1" bg2="lt2" tx2="dk2" accent1="accent1" accent2="accent2" accent3="accent3" accent4="accent4" accent5="accent5" accent6="accent6" hlink="hlink" folHlink="folHlink"/>
</p:handoutMaster>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dirty="0"/>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2CF1BBD7-2276-4DDA-BFFE-26CAACEE5E98}" type="datetimeFigureOut">
              <a:rPr lang="en-US" smtClean="0"/>
              <a:t>4/5/2019</a:t>
            </a:fld>
            <a:endParaRPr lang="en-US" dirty="0"/>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dirty="0"/>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dirty="0"/>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B0279F17-7BA4-49BC-BB37-7F646CF8D2F0}" type="slidenum">
              <a:rPr lang="en-US" smtClean="0"/>
              <a:t>‹#›</a:t>
            </a:fld>
            <a:endParaRPr lang="en-US" dirty="0"/>
          </a:p>
        </p:txBody>
      </p:sp>
    </p:spTree>
    <p:extLst>
      <p:ext uri="{BB962C8B-B14F-4D97-AF65-F5344CB8AC3E}">
        <p14:creationId xmlns:p14="http://schemas.microsoft.com/office/powerpoint/2010/main" val="426574043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Create an outline to get ready:</a:t>
            </a:r>
          </a:p>
          <a:p>
            <a:pPr marL="514350" indent="-514350">
              <a:buFont typeface="+mj-lt"/>
              <a:buAutoNum type="arabicPeriod"/>
            </a:pPr>
            <a:r>
              <a:rPr lang="en-US" dirty="0">
                <a:latin typeface="Tahoma" panose="020B0604030504040204" pitchFamily="34" charset="0"/>
                <a:ea typeface="Tahoma" panose="020B0604030504040204" pitchFamily="34" charset="0"/>
                <a:cs typeface="Tahoma" panose="020B0604030504040204" pitchFamily="34" charset="0"/>
              </a:rPr>
              <a:t>Introduce the era (Use a mix of media and text)</a:t>
            </a:r>
          </a:p>
          <a:p>
            <a:pPr marL="514350" indent="-514350">
              <a:buFont typeface="+mj-lt"/>
              <a:buAutoNum type="arabicPeriod"/>
            </a:pPr>
            <a:r>
              <a:rPr lang="en-US" dirty="0">
                <a:latin typeface="Tahoma" panose="020B0604030504040204" pitchFamily="34" charset="0"/>
                <a:ea typeface="Tahoma" panose="020B0604030504040204" pitchFamily="34" charset="0"/>
                <a:cs typeface="Tahoma" panose="020B0604030504040204" pitchFamily="34" charset="0"/>
              </a:rPr>
              <a:t>Organize your artifacts to outline what life was like during the era you are presenting</a:t>
            </a:r>
          </a:p>
          <a:p>
            <a:pPr marL="514350" indent="-514350">
              <a:buFont typeface="+mj-lt"/>
              <a:buAutoNum type="arabicPeriod"/>
            </a:pPr>
            <a:r>
              <a:rPr lang="en-US" dirty="0">
                <a:latin typeface="Tahoma" panose="020B0604030504040204" pitchFamily="34" charset="0"/>
                <a:ea typeface="Tahoma" panose="020B0604030504040204" pitchFamily="34" charset="0"/>
                <a:cs typeface="Tahoma" panose="020B0604030504040204" pitchFamily="34" charset="0"/>
              </a:rPr>
              <a:t>Think about using a storyboard to outline your images and ideas</a:t>
            </a:r>
          </a:p>
          <a:p>
            <a:pPr marL="514350" indent="-514350">
              <a:buFont typeface="+mj-lt"/>
              <a:buAutoNum type="arabicPeriod"/>
            </a:pPr>
            <a:r>
              <a:rPr lang="en-US" dirty="0">
                <a:latin typeface="Tahoma" panose="020B0604030504040204" pitchFamily="34" charset="0"/>
                <a:ea typeface="Tahoma" panose="020B0604030504040204" pitchFamily="34" charset="0"/>
                <a:cs typeface="Tahoma" panose="020B0604030504040204" pitchFamily="34" charset="0"/>
              </a:rPr>
              <a:t>Make sure you prepare a clear and well rounded presentation of all aspects of the era (People, jobs, food, transportation, etc. What else should you include so the audience feels like they have visited your era?)</a:t>
            </a:r>
          </a:p>
          <a:p>
            <a:endParaRPr lang="en-US" dirty="0"/>
          </a:p>
        </p:txBody>
      </p:sp>
      <p:sp>
        <p:nvSpPr>
          <p:cNvPr id="4" name="Slide Number Placeholder 3"/>
          <p:cNvSpPr>
            <a:spLocks noGrp="1"/>
          </p:cNvSpPr>
          <p:nvPr>
            <p:ph type="sldNum" sz="quarter" idx="10"/>
          </p:nvPr>
        </p:nvSpPr>
        <p:spPr/>
        <p:txBody>
          <a:bodyPr/>
          <a:lstStyle/>
          <a:p>
            <a:fld id="{B0279F17-7BA4-49BC-BB37-7F646CF8D2F0}" type="slidenum">
              <a:rPr lang="en-US" smtClean="0"/>
              <a:t>1</a:t>
            </a:fld>
            <a:endParaRPr lang="en-US" dirty="0"/>
          </a:p>
        </p:txBody>
      </p:sp>
    </p:spTree>
    <p:extLst>
      <p:ext uri="{BB962C8B-B14F-4D97-AF65-F5344CB8AC3E}">
        <p14:creationId xmlns:p14="http://schemas.microsoft.com/office/powerpoint/2010/main" val="3093659289"/>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showMasterSp="0" type="title" preserve="1">
  <p:cSld name="Title Slide">
    <p:spTree>
      <p:nvGrpSpPr>
        <p:cNvPr id="1" name=""/>
        <p:cNvGrpSpPr/>
        <p:nvPr/>
      </p:nvGrpSpPr>
      <p:grpSpPr>
        <a:xfrm>
          <a:off x="0" y="0"/>
          <a:ext cx="0" cy="0"/>
          <a:chOff x="0" y="0"/>
          <a:chExt cx="0" cy="0"/>
        </a:xfrm>
      </p:grpSpPr>
      <p:pic>
        <p:nvPicPr>
          <p:cNvPr id="9" name="Picture 8" descr="HD-PanelTitle-GrommetsCombined.png"/>
          <p:cNvPicPr>
            <a:picLocks noChangeAspect="1"/>
          </p:cNvPicPr>
          <p:nvPr/>
        </p:nvPicPr>
        <p:blipFill>
          <a:blip r:embed="rId2">
            <a:extLst>
              <a:ext uri="{28A0092B-C50C-407E-A947-70E740481C1C}">
                <a14:useLocalDpi xmlns:a14="http://schemas.microsoft.com/office/drawing/2010/main"/>
              </a:ext>
            </a:extLst>
          </a:blip>
          <a:stretch>
            <a:fillRect/>
          </a:stretch>
        </p:blipFill>
        <p:spPr>
          <a:xfrm>
            <a:off x="0" y="0"/>
            <a:ext cx="12188825" cy="6856214"/>
          </a:xfrm>
          <a:prstGeom prst="rect">
            <a:avLst/>
          </a:prstGeom>
        </p:spPr>
      </p:pic>
      <p:sp>
        <p:nvSpPr>
          <p:cNvPr id="2" name="Title 1"/>
          <p:cNvSpPr>
            <a:spLocks noGrp="1"/>
          </p:cNvSpPr>
          <p:nvPr>
            <p:ph type="ctrTitle"/>
          </p:nvPr>
        </p:nvSpPr>
        <p:spPr>
          <a:xfrm>
            <a:off x="2692398" y="1871131"/>
            <a:ext cx="6815669" cy="1515533"/>
          </a:xfrm>
        </p:spPr>
        <p:txBody>
          <a:bodyPr anchor="b">
            <a:noAutofit/>
          </a:bodyPr>
          <a:lstStyle>
            <a:lvl1pPr algn="ctr">
              <a:defRPr sz="5400">
                <a:effectLst/>
              </a:defRPr>
            </a:lvl1pPr>
          </a:lstStyle>
          <a:p>
            <a:r>
              <a:rPr lang="en-US"/>
              <a:t>Click to edit Master title style</a:t>
            </a:r>
            <a:endParaRPr lang="en-US" dirty="0"/>
          </a:p>
        </p:txBody>
      </p:sp>
      <p:sp>
        <p:nvSpPr>
          <p:cNvPr id="3" name="Subtitle 2"/>
          <p:cNvSpPr>
            <a:spLocks noGrp="1"/>
          </p:cNvSpPr>
          <p:nvPr>
            <p:ph type="subTitle" idx="1"/>
          </p:nvPr>
        </p:nvSpPr>
        <p:spPr>
          <a:xfrm>
            <a:off x="2692398" y="3657597"/>
            <a:ext cx="6815669" cy="1320802"/>
          </a:xfrm>
        </p:spPr>
        <p:txBody>
          <a:bodyPr anchor="t">
            <a:normAutofit/>
          </a:bodyPr>
          <a:lstStyle>
            <a:lvl1pPr marL="0" indent="0" algn="ctr">
              <a:buNone/>
              <a:defRPr sz="2100">
                <a:solidFill>
                  <a:schemeClr val="tx1"/>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a:t>Click to edit Master subtitle style</a:t>
            </a:r>
            <a:endParaRPr lang="en-US" dirty="0"/>
          </a:p>
        </p:txBody>
      </p:sp>
      <p:sp>
        <p:nvSpPr>
          <p:cNvPr id="4" name="Date Placeholder 3"/>
          <p:cNvSpPr>
            <a:spLocks noGrp="1"/>
          </p:cNvSpPr>
          <p:nvPr>
            <p:ph type="dt" sz="half" idx="10"/>
          </p:nvPr>
        </p:nvSpPr>
        <p:spPr>
          <a:xfrm>
            <a:off x="7983232" y="5037663"/>
            <a:ext cx="897467" cy="279400"/>
          </a:xfrm>
        </p:spPr>
        <p:txBody>
          <a:bodyPr/>
          <a:lstStyle/>
          <a:p>
            <a:fld id="{846CE7D5-CF57-46EF-B807-FDD0502418D4}" type="datetimeFigureOut">
              <a:rPr lang="en-US" smtClean="0"/>
              <a:t>4/5/2019</a:t>
            </a:fld>
            <a:endParaRPr lang="en-US" dirty="0"/>
          </a:p>
        </p:txBody>
      </p:sp>
      <p:sp>
        <p:nvSpPr>
          <p:cNvPr id="5" name="Footer Placeholder 4"/>
          <p:cNvSpPr>
            <a:spLocks noGrp="1"/>
          </p:cNvSpPr>
          <p:nvPr>
            <p:ph type="ftr" sz="quarter" idx="11"/>
          </p:nvPr>
        </p:nvSpPr>
        <p:spPr>
          <a:xfrm>
            <a:off x="2692397" y="5037663"/>
            <a:ext cx="5214635" cy="279400"/>
          </a:xfrm>
        </p:spPr>
        <p:txBody>
          <a:bodyPr/>
          <a:lstStyle/>
          <a:p>
            <a:endParaRPr lang="en-US" dirty="0"/>
          </a:p>
        </p:txBody>
      </p:sp>
      <p:sp>
        <p:nvSpPr>
          <p:cNvPr id="6" name="Slide Number Placeholder 5"/>
          <p:cNvSpPr>
            <a:spLocks noGrp="1"/>
          </p:cNvSpPr>
          <p:nvPr>
            <p:ph type="sldNum" sz="quarter" idx="12"/>
          </p:nvPr>
        </p:nvSpPr>
        <p:spPr>
          <a:xfrm>
            <a:off x="8956900" y="5037663"/>
            <a:ext cx="551167" cy="279400"/>
          </a:xfrm>
        </p:spPr>
        <p:txBody>
          <a:bodyPr/>
          <a:lstStyle/>
          <a:p>
            <a:fld id="{330EA680-D336-4FF7-8B7A-9848BB0A1C32}" type="slidenum">
              <a:rPr lang="en-US" smtClean="0"/>
              <a:t>‹#›</a:t>
            </a:fld>
            <a:endParaRPr lang="en-US" dirty="0"/>
          </a:p>
        </p:txBody>
      </p:sp>
      <p:cxnSp>
        <p:nvCxnSpPr>
          <p:cNvPr id="15" name="Straight Connector 14"/>
          <p:cNvCxnSpPr/>
          <p:nvPr/>
        </p:nvCxnSpPr>
        <p:spPr>
          <a:xfrm>
            <a:off x="2692399" y="3522131"/>
            <a:ext cx="6815668" cy="0"/>
          </a:xfrm>
          <a:prstGeom prst="line">
            <a:avLst/>
          </a:prstGeom>
        </p:spPr>
        <p:style>
          <a:lnRef idx="2">
            <a:schemeClr val="accent1"/>
          </a:lnRef>
          <a:fillRef idx="0">
            <a:schemeClr val="accent1"/>
          </a:fillRef>
          <a:effectRef idx="1">
            <a:schemeClr val="accent1"/>
          </a:effectRef>
          <a:fontRef idx="minor">
            <a:schemeClr val="tx1"/>
          </a:fontRef>
        </p:style>
      </p:cxnSp>
    </p:spTree>
    <p:extLst>
      <p:ext uri="{BB962C8B-B14F-4D97-AF65-F5344CB8AC3E}">
        <p14:creationId xmlns:p14="http://schemas.microsoft.com/office/powerpoint/2010/main" val="4091858738"/>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cxnSp>
        <p:nvCxnSpPr>
          <p:cNvPr id="7" name="Straight Connector 6"/>
          <p:cNvCxnSpPr/>
          <p:nvPr/>
        </p:nvCxnSpPr>
        <p:spPr>
          <a:xfrm>
            <a:off x="1396169" y="2421466"/>
            <a:ext cx="9407298" cy="0"/>
          </a:xfrm>
          <a:prstGeom prst="line">
            <a:avLst/>
          </a:prstGeom>
        </p:spPr>
        <p:style>
          <a:lnRef idx="2">
            <a:schemeClr val="accent1"/>
          </a:lnRef>
          <a:fillRef idx="0">
            <a:schemeClr val="accent1"/>
          </a:fillRef>
          <a:effectRef idx="1">
            <a:schemeClr val="accent1"/>
          </a:effectRef>
          <a:fontRef idx="minor">
            <a:schemeClr val="tx1"/>
          </a:fontRef>
        </p:style>
      </p:cxnSp>
      <p:sp>
        <p:nvSpPr>
          <p:cNvPr id="2" name="Title 1"/>
          <p:cNvSpPr>
            <a:spLocks noGrp="1"/>
          </p:cNvSpPr>
          <p:nvPr>
            <p:ph type="title"/>
          </p:nvPr>
        </p:nvSpPr>
        <p:spPr/>
        <p:txBody>
          <a:bodyPr/>
          <a:lstStyle>
            <a:lvl1pPr>
              <a:defRPr>
                <a:latin typeface="+mj-lt"/>
              </a:defRPr>
            </a:lvl1pPr>
          </a:lstStyle>
          <a:p>
            <a:r>
              <a:rPr lang="en-US"/>
              <a:t>Click to edit Master title style</a:t>
            </a:r>
            <a:endParaRPr lang="en-US" dirty="0"/>
          </a:p>
        </p:txBody>
      </p:sp>
      <p:sp>
        <p:nvSpPr>
          <p:cNvPr id="3" name="Content Placeholder 2"/>
          <p:cNvSpPr>
            <a:spLocks noGrp="1"/>
          </p:cNvSpPr>
          <p:nvPr>
            <p:ph idx="1"/>
          </p:nvPr>
        </p:nvSpPr>
        <p:spPr/>
        <p:txBody>
          <a:bodyPr/>
          <a:lstStyle>
            <a:lvl1pPr>
              <a:defRPr>
                <a:latin typeface="+mn-lt"/>
              </a:defRPr>
            </a:lvl1pPr>
            <a:lvl2pPr>
              <a:defRPr>
                <a:latin typeface="+mn-lt"/>
              </a:defRPr>
            </a:lvl2pPr>
            <a:lvl3pPr>
              <a:defRPr>
                <a:latin typeface="+mn-lt"/>
              </a:defRPr>
            </a:lvl3pPr>
            <a:lvl4pPr>
              <a:defRPr>
                <a:latin typeface="+mn-lt"/>
              </a:defRPr>
            </a:lvl4pPr>
            <a:lvl5pPr>
              <a:defRPr>
                <a:latin typeface="+mn-lt"/>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4" name="Date Placeholder 3"/>
          <p:cNvSpPr>
            <a:spLocks noGrp="1"/>
          </p:cNvSpPr>
          <p:nvPr>
            <p:ph type="dt" sz="half" idx="10"/>
          </p:nvPr>
        </p:nvSpPr>
        <p:spPr/>
        <p:txBody>
          <a:bodyPr/>
          <a:lstStyle/>
          <a:p>
            <a:fld id="{846CE7D5-CF57-46EF-B807-FDD0502418D4}" type="datetimeFigureOut">
              <a:rPr lang="en-US" smtClean="0"/>
              <a:t>4/5/2019</a:t>
            </a:fld>
            <a:endParaRPr lang="en-US" dirty="0"/>
          </a:p>
        </p:txBody>
      </p:sp>
      <p:sp>
        <p:nvSpPr>
          <p:cNvPr id="5" name="Footer Placeholder 4"/>
          <p:cNvSpPr>
            <a:spLocks noGrp="1"/>
          </p:cNvSpPr>
          <p:nvPr>
            <p:ph type="ftr" sz="quarter" idx="11"/>
          </p:nvPr>
        </p:nvSpPr>
        <p:spPr/>
        <p:txBody>
          <a:bodyPr/>
          <a:lstStyle/>
          <a:p>
            <a:endParaRPr lang="en-US" dirty="0"/>
          </a:p>
        </p:txBody>
      </p:sp>
      <p:sp>
        <p:nvSpPr>
          <p:cNvPr id="6" name="Slide Number Placeholder 5"/>
          <p:cNvSpPr>
            <a:spLocks noGrp="1"/>
          </p:cNvSpPr>
          <p:nvPr>
            <p:ph type="sldNum" sz="quarter" idx="12"/>
          </p:nvPr>
        </p:nvSpPr>
        <p:spPr/>
        <p:txBody>
          <a:bodyPr/>
          <a:lstStyle/>
          <a:p>
            <a:fld id="{330EA680-D336-4FF7-8B7A-9848BB0A1C32}" type="slidenum">
              <a:rPr lang="en-US" smtClean="0"/>
              <a:t>‹#›</a:t>
            </a:fld>
            <a:endParaRPr lang="en-US" dirty="0"/>
          </a:p>
        </p:txBody>
      </p:sp>
    </p:spTree>
    <p:extLst>
      <p:ext uri="{BB962C8B-B14F-4D97-AF65-F5344CB8AC3E}">
        <p14:creationId xmlns:p14="http://schemas.microsoft.com/office/powerpoint/2010/main" val="204717890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hree Column">
    <p:spTree>
      <p:nvGrpSpPr>
        <p:cNvPr id="1" name=""/>
        <p:cNvGrpSpPr/>
        <p:nvPr/>
      </p:nvGrpSpPr>
      <p:grpSpPr>
        <a:xfrm>
          <a:off x="0" y="0"/>
          <a:ext cx="0" cy="0"/>
          <a:chOff x="0" y="0"/>
          <a:chExt cx="0" cy="0"/>
        </a:xfrm>
      </p:grpSpPr>
      <p:sp>
        <p:nvSpPr>
          <p:cNvPr id="7" name="Oval 6">
            <a:extLst>
              <a:ext uri="{FF2B5EF4-FFF2-40B4-BE49-F238E27FC236}">
                <a16:creationId xmlns:a16="http://schemas.microsoft.com/office/drawing/2014/main" id="{98A5301E-AB93-4945-A0AA-2215B6872DB2}"/>
              </a:ext>
            </a:extLst>
          </p:cNvPr>
          <p:cNvSpPr>
            <a:spLocks noChangeAspect="1"/>
          </p:cNvSpPr>
          <p:nvPr userDrawn="1"/>
        </p:nvSpPr>
        <p:spPr>
          <a:xfrm>
            <a:off x="1871401" y="2602132"/>
            <a:ext cx="1801368" cy="1801368"/>
          </a:xfrm>
          <a:prstGeom prst="ellipse">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3" name="Oval 12">
            <a:extLst>
              <a:ext uri="{FF2B5EF4-FFF2-40B4-BE49-F238E27FC236}">
                <a16:creationId xmlns:a16="http://schemas.microsoft.com/office/drawing/2014/main" id="{D2FF1D57-3E5F-584B-94C2-629CD166831B}"/>
              </a:ext>
            </a:extLst>
          </p:cNvPr>
          <p:cNvSpPr>
            <a:spLocks noChangeAspect="1"/>
          </p:cNvSpPr>
          <p:nvPr userDrawn="1"/>
        </p:nvSpPr>
        <p:spPr>
          <a:xfrm>
            <a:off x="5194632" y="2602132"/>
            <a:ext cx="1801368" cy="1801368"/>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5" name="Oval 14">
            <a:extLst>
              <a:ext uri="{FF2B5EF4-FFF2-40B4-BE49-F238E27FC236}">
                <a16:creationId xmlns:a16="http://schemas.microsoft.com/office/drawing/2014/main" id="{90A619F7-99B1-EB46-8946-F77C733C4D86}"/>
              </a:ext>
            </a:extLst>
          </p:cNvPr>
          <p:cNvSpPr>
            <a:spLocks noChangeAspect="1"/>
          </p:cNvSpPr>
          <p:nvPr userDrawn="1"/>
        </p:nvSpPr>
        <p:spPr>
          <a:xfrm>
            <a:off x="8519230" y="2602132"/>
            <a:ext cx="1801368" cy="1801368"/>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Title 1"/>
          <p:cNvSpPr>
            <a:spLocks noGrp="1"/>
          </p:cNvSpPr>
          <p:nvPr>
            <p:ph type="title"/>
          </p:nvPr>
        </p:nvSpPr>
        <p:spPr>
          <a:xfrm>
            <a:off x="1295402" y="982132"/>
            <a:ext cx="9601196" cy="1303867"/>
          </a:xfrm>
        </p:spPr>
        <p:txBody>
          <a:bodyPr/>
          <a:lstStyle/>
          <a:p>
            <a:r>
              <a:rPr lang="en-US" noProof="0"/>
              <a:t>Click to edit Master title style</a:t>
            </a:r>
          </a:p>
        </p:txBody>
      </p:sp>
      <p:sp>
        <p:nvSpPr>
          <p:cNvPr id="3" name="Content Placeholder 2"/>
          <p:cNvSpPr>
            <a:spLocks noGrp="1"/>
          </p:cNvSpPr>
          <p:nvPr>
            <p:ph idx="1"/>
          </p:nvPr>
        </p:nvSpPr>
        <p:spPr>
          <a:xfrm>
            <a:off x="1295401" y="4804495"/>
            <a:ext cx="2952000" cy="1109133"/>
          </a:xfrm>
        </p:spPr>
        <p:txBody>
          <a:bodyPr/>
          <a:lstStyle/>
          <a:p>
            <a:pPr lvl="0"/>
            <a:r>
              <a:rPr lang="en-US" noProof="0"/>
              <a:t>Click to edit Master text styles</a:t>
            </a:r>
          </a:p>
          <a:p>
            <a:pPr lvl="1"/>
            <a:r>
              <a:rPr lang="en-US" noProof="0"/>
              <a:t>Second level</a:t>
            </a:r>
          </a:p>
          <a:p>
            <a:pPr lvl="2"/>
            <a:r>
              <a:rPr lang="en-US" noProof="0"/>
              <a:t>Third level</a:t>
            </a:r>
          </a:p>
        </p:txBody>
      </p:sp>
      <p:sp>
        <p:nvSpPr>
          <p:cNvPr id="4" name="Date Placeholder 3"/>
          <p:cNvSpPr>
            <a:spLocks noGrp="1"/>
          </p:cNvSpPr>
          <p:nvPr>
            <p:ph type="dt" sz="half" idx="10"/>
          </p:nvPr>
        </p:nvSpPr>
        <p:spPr/>
        <p:txBody>
          <a:bodyPr/>
          <a:lstStyle/>
          <a:p>
            <a:fld id="{846CE7D5-CF57-46EF-B807-FDD0502418D4}" type="datetimeFigureOut">
              <a:rPr lang="en-US" noProof="0" smtClean="0"/>
              <a:t>4/5/2019</a:t>
            </a:fld>
            <a:endParaRPr lang="en-US" noProof="0" dirty="0"/>
          </a:p>
        </p:txBody>
      </p:sp>
      <p:sp>
        <p:nvSpPr>
          <p:cNvPr id="5" name="Footer Placeholder 4"/>
          <p:cNvSpPr>
            <a:spLocks noGrp="1"/>
          </p:cNvSpPr>
          <p:nvPr>
            <p:ph type="ftr" sz="quarter" idx="11"/>
          </p:nvPr>
        </p:nvSpPr>
        <p:spPr/>
        <p:txBody>
          <a:bodyPr/>
          <a:lstStyle/>
          <a:p>
            <a:endParaRPr lang="en-US" noProof="0" dirty="0"/>
          </a:p>
        </p:txBody>
      </p:sp>
      <p:sp>
        <p:nvSpPr>
          <p:cNvPr id="6" name="Slide Number Placeholder 5"/>
          <p:cNvSpPr>
            <a:spLocks noGrp="1"/>
          </p:cNvSpPr>
          <p:nvPr>
            <p:ph type="sldNum" sz="quarter" idx="12"/>
          </p:nvPr>
        </p:nvSpPr>
        <p:spPr/>
        <p:txBody>
          <a:bodyPr/>
          <a:lstStyle/>
          <a:p>
            <a:fld id="{330EA680-D336-4FF7-8B7A-9848BB0A1C32}" type="slidenum">
              <a:rPr lang="en-US" noProof="0" smtClean="0"/>
              <a:t>‹#›</a:t>
            </a:fld>
            <a:endParaRPr lang="en-US" noProof="0" dirty="0"/>
          </a:p>
        </p:txBody>
      </p:sp>
      <p:sp>
        <p:nvSpPr>
          <p:cNvPr id="9" name="Content Placeholder 2">
            <a:extLst>
              <a:ext uri="{FF2B5EF4-FFF2-40B4-BE49-F238E27FC236}">
                <a16:creationId xmlns:a16="http://schemas.microsoft.com/office/drawing/2014/main" id="{D2FC6D4A-DA65-4AB4-A214-ABFCCC77CE2F}"/>
              </a:ext>
            </a:extLst>
          </p:cNvPr>
          <p:cNvSpPr>
            <a:spLocks noGrp="1"/>
          </p:cNvSpPr>
          <p:nvPr>
            <p:ph idx="13"/>
          </p:nvPr>
        </p:nvSpPr>
        <p:spPr>
          <a:xfrm>
            <a:off x="4620000" y="4804495"/>
            <a:ext cx="2952000" cy="1109133"/>
          </a:xfrm>
        </p:spPr>
        <p:txBody>
          <a:bodyPr/>
          <a:lstStyle/>
          <a:p>
            <a:pPr lvl="0"/>
            <a:r>
              <a:rPr lang="en-US" noProof="0"/>
              <a:t>Click to edit Master text styles</a:t>
            </a:r>
          </a:p>
          <a:p>
            <a:pPr lvl="1"/>
            <a:r>
              <a:rPr lang="en-US" noProof="0"/>
              <a:t>Second level</a:t>
            </a:r>
          </a:p>
          <a:p>
            <a:pPr lvl="2"/>
            <a:r>
              <a:rPr lang="en-US" noProof="0"/>
              <a:t>Third level</a:t>
            </a:r>
          </a:p>
        </p:txBody>
      </p:sp>
      <p:sp>
        <p:nvSpPr>
          <p:cNvPr id="10" name="Content Placeholder 2">
            <a:extLst>
              <a:ext uri="{FF2B5EF4-FFF2-40B4-BE49-F238E27FC236}">
                <a16:creationId xmlns:a16="http://schemas.microsoft.com/office/drawing/2014/main" id="{64EDB116-654D-48D8-BED5-DCA5C06DA378}"/>
              </a:ext>
            </a:extLst>
          </p:cNvPr>
          <p:cNvSpPr>
            <a:spLocks noGrp="1"/>
          </p:cNvSpPr>
          <p:nvPr>
            <p:ph idx="14"/>
          </p:nvPr>
        </p:nvSpPr>
        <p:spPr>
          <a:xfrm>
            <a:off x="7944598" y="4804495"/>
            <a:ext cx="2952000" cy="1109133"/>
          </a:xfrm>
        </p:spPr>
        <p:txBody>
          <a:bodyPr/>
          <a:lstStyle/>
          <a:p>
            <a:pPr lvl="0"/>
            <a:r>
              <a:rPr lang="en-US" noProof="0"/>
              <a:t>Click to edit Master text styles</a:t>
            </a:r>
          </a:p>
          <a:p>
            <a:pPr lvl="1"/>
            <a:r>
              <a:rPr lang="en-US" noProof="0"/>
              <a:t>Second level</a:t>
            </a:r>
          </a:p>
          <a:p>
            <a:pPr lvl="2"/>
            <a:r>
              <a:rPr lang="en-US" noProof="0"/>
              <a:t>Third level</a:t>
            </a:r>
          </a:p>
        </p:txBody>
      </p:sp>
      <p:sp>
        <p:nvSpPr>
          <p:cNvPr id="12" name="Picture Placeholder 11">
            <a:extLst>
              <a:ext uri="{FF2B5EF4-FFF2-40B4-BE49-F238E27FC236}">
                <a16:creationId xmlns:a16="http://schemas.microsoft.com/office/drawing/2014/main" id="{0E6232E7-9350-493B-BFD0-883015EB07CE}"/>
              </a:ext>
            </a:extLst>
          </p:cNvPr>
          <p:cNvSpPr>
            <a:spLocks noGrp="1" noChangeAspect="1"/>
          </p:cNvSpPr>
          <p:nvPr>
            <p:ph type="pic" sz="quarter" idx="15" hasCustomPrompt="1"/>
          </p:nvPr>
        </p:nvSpPr>
        <p:spPr>
          <a:xfrm>
            <a:off x="2191441" y="2922172"/>
            <a:ext cx="1161288" cy="1161288"/>
          </a:xfrm>
          <a:prstGeom prst="ellipse">
            <a:avLst/>
          </a:prstGeom>
          <a:noFill/>
        </p:spPr>
        <p:txBody>
          <a:bodyPr anchor="ctr"/>
          <a:lstStyle>
            <a:lvl1pPr marL="0" indent="0" algn="ctr">
              <a:buNone/>
              <a:defRPr sz="1400" i="1">
                <a:solidFill>
                  <a:schemeClr val="bg1"/>
                </a:solidFill>
              </a:defRPr>
            </a:lvl1pPr>
          </a:lstStyle>
          <a:p>
            <a:r>
              <a:rPr lang="en-US" noProof="0" dirty="0"/>
              <a:t>Insert Icon or Picture</a:t>
            </a:r>
          </a:p>
        </p:txBody>
      </p:sp>
      <p:sp>
        <p:nvSpPr>
          <p:cNvPr id="14" name="Picture Placeholder 13">
            <a:extLst>
              <a:ext uri="{FF2B5EF4-FFF2-40B4-BE49-F238E27FC236}">
                <a16:creationId xmlns:a16="http://schemas.microsoft.com/office/drawing/2014/main" id="{E13A6892-C6C0-404F-96AD-993154ED8C7C}"/>
              </a:ext>
            </a:extLst>
          </p:cNvPr>
          <p:cNvSpPr>
            <a:spLocks noGrp="1" noChangeAspect="1"/>
          </p:cNvSpPr>
          <p:nvPr>
            <p:ph type="pic" sz="quarter" idx="16" hasCustomPrompt="1"/>
          </p:nvPr>
        </p:nvSpPr>
        <p:spPr>
          <a:xfrm>
            <a:off x="5514672" y="2922172"/>
            <a:ext cx="1161288" cy="1161288"/>
          </a:xfrm>
          <a:prstGeom prst="ellipse">
            <a:avLst/>
          </a:prstGeom>
          <a:solidFill>
            <a:schemeClr val="accent2"/>
          </a:solidFill>
        </p:spPr>
        <p:txBody>
          <a:bodyPr anchor="ctr"/>
          <a:lstStyle>
            <a:lvl1pPr marL="0" marR="0" indent="0" algn="ctr" defTabSz="457200" rtl="0" eaLnBrk="1" fontAlgn="auto" latinLnBrk="0" hangingPunct="1">
              <a:lnSpc>
                <a:spcPct val="100000"/>
              </a:lnSpc>
              <a:spcBef>
                <a:spcPct val="20000"/>
              </a:spcBef>
              <a:spcAft>
                <a:spcPts val="600"/>
              </a:spcAft>
              <a:buClr>
                <a:schemeClr val="accent1"/>
              </a:buClr>
              <a:buSzPct val="115000"/>
              <a:buFont typeface="Arial"/>
              <a:buNone/>
              <a:tabLst/>
              <a:defRPr sz="1400" i="1">
                <a:solidFill>
                  <a:schemeClr val="bg1"/>
                </a:solidFill>
              </a:defRPr>
            </a:lvl1pPr>
          </a:lstStyle>
          <a:p>
            <a:pPr marL="0" marR="0" lvl="0" indent="0" algn="ctr" defTabSz="457200" rtl="0" eaLnBrk="1" fontAlgn="auto" latinLnBrk="0" hangingPunct="1">
              <a:lnSpc>
                <a:spcPct val="100000"/>
              </a:lnSpc>
              <a:spcBef>
                <a:spcPct val="20000"/>
              </a:spcBef>
              <a:spcAft>
                <a:spcPts val="600"/>
              </a:spcAft>
              <a:buClr>
                <a:schemeClr val="accent1"/>
              </a:buClr>
              <a:buSzPct val="115000"/>
              <a:buFont typeface="Arial"/>
              <a:buNone/>
              <a:tabLst/>
              <a:defRPr/>
            </a:pPr>
            <a:r>
              <a:rPr lang="en-US" noProof="0" dirty="0"/>
              <a:t>Insert Icon or Picture</a:t>
            </a:r>
          </a:p>
        </p:txBody>
      </p:sp>
      <p:sp>
        <p:nvSpPr>
          <p:cNvPr id="16" name="Picture Placeholder 15">
            <a:extLst>
              <a:ext uri="{FF2B5EF4-FFF2-40B4-BE49-F238E27FC236}">
                <a16:creationId xmlns:a16="http://schemas.microsoft.com/office/drawing/2014/main" id="{70281C28-F044-4622-B651-CE20C022E723}"/>
              </a:ext>
            </a:extLst>
          </p:cNvPr>
          <p:cNvSpPr>
            <a:spLocks noGrp="1"/>
          </p:cNvSpPr>
          <p:nvPr>
            <p:ph type="pic" sz="quarter" idx="17" hasCustomPrompt="1"/>
          </p:nvPr>
        </p:nvSpPr>
        <p:spPr>
          <a:xfrm>
            <a:off x="8838000" y="2920902"/>
            <a:ext cx="1163828" cy="1163828"/>
          </a:xfrm>
          <a:prstGeom prst="ellipse">
            <a:avLst/>
          </a:prstGeom>
          <a:noFill/>
        </p:spPr>
        <p:txBody>
          <a:bodyPr anchor="ctr"/>
          <a:lstStyle>
            <a:lvl1pPr marL="0" marR="0" indent="0" algn="ctr" defTabSz="457200" rtl="0" eaLnBrk="1" fontAlgn="auto" latinLnBrk="0" hangingPunct="1">
              <a:lnSpc>
                <a:spcPct val="100000"/>
              </a:lnSpc>
              <a:spcBef>
                <a:spcPct val="20000"/>
              </a:spcBef>
              <a:spcAft>
                <a:spcPts val="600"/>
              </a:spcAft>
              <a:buClr>
                <a:schemeClr val="accent1"/>
              </a:buClr>
              <a:buSzPct val="115000"/>
              <a:buFont typeface="Arial"/>
              <a:buNone/>
              <a:tabLst/>
              <a:defRPr sz="1400" b="0" i="1">
                <a:solidFill>
                  <a:schemeClr val="bg1"/>
                </a:solidFill>
              </a:defRPr>
            </a:lvl1pPr>
          </a:lstStyle>
          <a:p>
            <a:pPr marL="0" marR="0" lvl="0" indent="0" algn="ctr" defTabSz="457200" rtl="0" eaLnBrk="1" fontAlgn="auto" latinLnBrk="0" hangingPunct="1">
              <a:lnSpc>
                <a:spcPct val="100000"/>
              </a:lnSpc>
              <a:spcBef>
                <a:spcPct val="20000"/>
              </a:spcBef>
              <a:spcAft>
                <a:spcPts val="600"/>
              </a:spcAft>
              <a:buClr>
                <a:schemeClr val="accent1"/>
              </a:buClr>
              <a:buSzPct val="115000"/>
              <a:buFont typeface="Arial"/>
              <a:buNone/>
              <a:tabLst/>
              <a:defRPr/>
            </a:pPr>
            <a:r>
              <a:rPr lang="en-US" noProof="0" dirty="0"/>
              <a:t>Insert Icon or Picture</a:t>
            </a:r>
          </a:p>
        </p:txBody>
      </p:sp>
    </p:spTree>
    <p:extLst>
      <p:ext uri="{BB962C8B-B14F-4D97-AF65-F5344CB8AC3E}">
        <p14:creationId xmlns:p14="http://schemas.microsoft.com/office/powerpoint/2010/main" val="1467037222"/>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wo Column + Photo">
    <p:spTree>
      <p:nvGrpSpPr>
        <p:cNvPr id="1" name=""/>
        <p:cNvGrpSpPr/>
        <p:nvPr/>
      </p:nvGrpSpPr>
      <p:grpSpPr>
        <a:xfrm>
          <a:off x="0" y="0"/>
          <a:ext cx="0" cy="0"/>
          <a:chOff x="0" y="0"/>
          <a:chExt cx="0" cy="0"/>
        </a:xfrm>
      </p:grpSpPr>
      <p:cxnSp>
        <p:nvCxnSpPr>
          <p:cNvPr id="8" name="Straight Connector 7"/>
          <p:cNvCxnSpPr>
            <a:cxnSpLocks/>
          </p:cNvCxnSpPr>
          <p:nvPr/>
        </p:nvCxnSpPr>
        <p:spPr>
          <a:xfrm>
            <a:off x="3498694" y="2421466"/>
            <a:ext cx="7407314" cy="0"/>
          </a:xfrm>
          <a:prstGeom prst="line">
            <a:avLst/>
          </a:prstGeom>
          <a:ln w="15875"/>
        </p:spPr>
        <p:style>
          <a:lnRef idx="2">
            <a:schemeClr val="accent1"/>
          </a:lnRef>
          <a:fillRef idx="0">
            <a:schemeClr val="accent1"/>
          </a:fillRef>
          <a:effectRef idx="1">
            <a:schemeClr val="accent1"/>
          </a:effectRef>
          <a:fontRef idx="minor">
            <a:schemeClr val="tx1"/>
          </a:fontRef>
        </p:style>
      </p:cxnSp>
      <p:sp>
        <p:nvSpPr>
          <p:cNvPr id="2" name="Title 1"/>
          <p:cNvSpPr>
            <a:spLocks noGrp="1"/>
          </p:cNvSpPr>
          <p:nvPr>
            <p:ph type="title"/>
          </p:nvPr>
        </p:nvSpPr>
        <p:spPr>
          <a:xfrm>
            <a:off x="3498694" y="982132"/>
            <a:ext cx="7397903" cy="1303867"/>
          </a:xfrm>
        </p:spPr>
        <p:txBody>
          <a:bodyPr/>
          <a:lstStyle/>
          <a:p>
            <a:r>
              <a:rPr lang="en-US" noProof="0"/>
              <a:t>Click to edit Master title style</a:t>
            </a:r>
          </a:p>
        </p:txBody>
      </p:sp>
      <p:sp>
        <p:nvSpPr>
          <p:cNvPr id="3" name="Content Placeholder 2"/>
          <p:cNvSpPr>
            <a:spLocks noGrp="1"/>
          </p:cNvSpPr>
          <p:nvPr>
            <p:ph sz="half" idx="1"/>
          </p:nvPr>
        </p:nvSpPr>
        <p:spPr>
          <a:xfrm>
            <a:off x="3498694" y="2560320"/>
            <a:ext cx="3580381" cy="3310128"/>
          </a:xfrm>
        </p:spPr>
        <p:txBody>
          <a:bodyPr>
            <a:normAutofit/>
          </a:body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4" name="Content Placeholder 3"/>
          <p:cNvSpPr>
            <a:spLocks noGrp="1"/>
          </p:cNvSpPr>
          <p:nvPr>
            <p:ph sz="half" idx="2"/>
          </p:nvPr>
        </p:nvSpPr>
        <p:spPr>
          <a:xfrm>
            <a:off x="7316216" y="2560320"/>
            <a:ext cx="3580381" cy="3310128"/>
          </a:xfrm>
        </p:spPr>
        <p:txBody>
          <a:bodyPr>
            <a:normAutofit/>
          </a:body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5" name="Date Placeholder 4"/>
          <p:cNvSpPr>
            <a:spLocks noGrp="1"/>
          </p:cNvSpPr>
          <p:nvPr>
            <p:ph type="dt" sz="half" idx="10"/>
          </p:nvPr>
        </p:nvSpPr>
        <p:spPr/>
        <p:txBody>
          <a:bodyPr/>
          <a:lstStyle/>
          <a:p>
            <a:fld id="{846CE7D5-CF57-46EF-B807-FDD0502418D4}" type="datetimeFigureOut">
              <a:rPr lang="en-US" noProof="0" smtClean="0"/>
              <a:t>4/5/2019</a:t>
            </a:fld>
            <a:endParaRPr lang="en-US" noProof="0" dirty="0"/>
          </a:p>
        </p:txBody>
      </p:sp>
      <p:sp>
        <p:nvSpPr>
          <p:cNvPr id="6" name="Footer Placeholder 5"/>
          <p:cNvSpPr>
            <a:spLocks noGrp="1"/>
          </p:cNvSpPr>
          <p:nvPr>
            <p:ph type="ftr" sz="quarter" idx="11"/>
          </p:nvPr>
        </p:nvSpPr>
        <p:spPr/>
        <p:txBody>
          <a:bodyPr/>
          <a:lstStyle/>
          <a:p>
            <a:endParaRPr lang="en-US" noProof="0" dirty="0"/>
          </a:p>
        </p:txBody>
      </p:sp>
      <p:sp>
        <p:nvSpPr>
          <p:cNvPr id="7" name="Slide Number Placeholder 6"/>
          <p:cNvSpPr>
            <a:spLocks noGrp="1"/>
          </p:cNvSpPr>
          <p:nvPr>
            <p:ph type="sldNum" sz="quarter" idx="12"/>
          </p:nvPr>
        </p:nvSpPr>
        <p:spPr/>
        <p:txBody>
          <a:bodyPr/>
          <a:lstStyle/>
          <a:p>
            <a:fld id="{330EA680-D336-4FF7-8B7A-9848BB0A1C32}" type="slidenum">
              <a:rPr lang="en-US" noProof="0" smtClean="0"/>
              <a:t>‹#›</a:t>
            </a:fld>
            <a:endParaRPr lang="en-US" noProof="0" dirty="0"/>
          </a:p>
        </p:txBody>
      </p:sp>
      <p:sp>
        <p:nvSpPr>
          <p:cNvPr id="10" name="Parallelogram 9">
            <a:extLst>
              <a:ext uri="{FF2B5EF4-FFF2-40B4-BE49-F238E27FC236}">
                <a16:creationId xmlns:a16="http://schemas.microsoft.com/office/drawing/2014/main" id="{9C4F6082-2952-43DC-9B9C-74C88B262CE9}"/>
              </a:ext>
            </a:extLst>
          </p:cNvPr>
          <p:cNvSpPr/>
          <p:nvPr userDrawn="1"/>
        </p:nvSpPr>
        <p:spPr>
          <a:xfrm rot="5400000">
            <a:off x="388783" y="2483417"/>
            <a:ext cx="3220061" cy="3373452"/>
          </a:xfrm>
          <a:prstGeom prst="parallelogram">
            <a:avLst>
              <a:gd name="adj" fmla="val 12608"/>
            </a:avLst>
          </a:prstGeom>
          <a:gradFill>
            <a:gsLst>
              <a:gs pos="11000">
                <a:schemeClr val="tx1">
                  <a:alpha val="0"/>
                </a:schemeClr>
              </a:gs>
              <a:gs pos="100000">
                <a:schemeClr val="tx1"/>
              </a:gs>
            </a:gsLst>
            <a:lin ang="5400000" scaled="1"/>
          </a:gradFill>
          <a:ln>
            <a:noFill/>
          </a:ln>
          <a:effectLst>
            <a:softEdge rad="317500"/>
          </a:effectLst>
          <a:scene3d>
            <a:camera prst="orthographicFront"/>
            <a:lightRig rig="threePt" dir="t">
              <a:rot lat="0" lon="0" rev="20400000"/>
            </a:lightRig>
          </a:scene3d>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1" name="Rectangle: Rounded Corners 10">
            <a:extLst>
              <a:ext uri="{FF2B5EF4-FFF2-40B4-BE49-F238E27FC236}">
                <a16:creationId xmlns:a16="http://schemas.microsoft.com/office/drawing/2014/main" id="{67618976-780E-4131-85CD-66F013F5ACDE}"/>
              </a:ext>
            </a:extLst>
          </p:cNvPr>
          <p:cNvSpPr/>
          <p:nvPr userDrawn="1"/>
        </p:nvSpPr>
        <p:spPr>
          <a:xfrm rot="-120000">
            <a:off x="211380" y="1442831"/>
            <a:ext cx="3220061" cy="3910358"/>
          </a:xfrm>
          <a:prstGeom prst="roundRect">
            <a:avLst>
              <a:gd name="adj" fmla="val 454"/>
            </a:avLst>
          </a:prstGeom>
          <a:blipFill dpi="0" rotWithShape="1">
            <a:blip r:embed="rId2" cstate="screen">
              <a:extLst>
                <a:ext uri="{BEBA8EAE-BF5A-486C-A8C5-ECC9F3942E4B}">
                  <a14:imgProps xmlns:a14="http://schemas.microsoft.com/office/drawing/2010/main">
                    <a14:imgLayer r:embed="rId3">
                      <a14:imgEffect>
                        <a14:sharpenSoften amount="64000"/>
                      </a14:imgEffect>
                      <a14:imgEffect>
                        <a14:saturation sat="0"/>
                      </a14:imgEffect>
                      <a14:imgEffect>
                        <a14:brightnessContrast bright="4000"/>
                      </a14:imgEffect>
                    </a14:imgLayer>
                  </a14:imgProps>
                </a:ext>
                <a:ext uri="{28A0092B-C50C-407E-A947-70E740481C1C}">
                  <a14:useLocalDpi xmlns:a14="http://schemas.microsoft.com/office/drawing/2010/main"/>
                </a:ext>
              </a:extLst>
            </a:blip>
            <a:srcRect/>
            <a:tile tx="0" ty="0" sx="20000" sy="20000" flip="xy" algn="tl"/>
          </a:blipFill>
          <a:ln>
            <a:noFill/>
          </a:ln>
          <a:effectLst/>
          <a:scene3d>
            <a:camera prst="orthographicFront"/>
            <a:lightRig rig="threePt" dir="t">
              <a:rot lat="0" lon="0" rev="20400000"/>
            </a:lightRig>
          </a:scene3d>
          <a:sp3d>
            <a:bevelT w="12700" h="6350" prst="angle"/>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2" name="Picture Placeholder 17">
            <a:extLst>
              <a:ext uri="{FF2B5EF4-FFF2-40B4-BE49-F238E27FC236}">
                <a16:creationId xmlns:a16="http://schemas.microsoft.com/office/drawing/2014/main" id="{01E4A9BC-C863-435A-8A18-508AE86DCBB7}"/>
              </a:ext>
            </a:extLst>
          </p:cNvPr>
          <p:cNvSpPr>
            <a:spLocks noGrp="1"/>
          </p:cNvSpPr>
          <p:nvPr>
            <p:ph type="pic" sz="quarter" idx="14" hasCustomPrompt="1"/>
          </p:nvPr>
        </p:nvSpPr>
        <p:spPr>
          <a:xfrm rot="-120000" flipH="1">
            <a:off x="422103" y="1691853"/>
            <a:ext cx="2736000" cy="3367314"/>
          </a:xfrm>
          <a:solidFill>
            <a:schemeClr val="tx1">
              <a:lumMod val="75000"/>
              <a:lumOff val="25000"/>
            </a:schemeClr>
          </a:solidFill>
          <a:effectLst>
            <a:innerShdw blurRad="25400" dist="12700" dir="13500000">
              <a:prstClr val="black">
                <a:alpha val="16000"/>
              </a:prstClr>
            </a:innerShdw>
          </a:effectLst>
        </p:spPr>
        <p:txBody>
          <a:bodyPr lIns="180000" rIns="180000" anchor="ctr"/>
          <a:lstStyle>
            <a:lvl1pPr marL="0" indent="0" algn="ctr">
              <a:buNone/>
              <a:defRPr sz="1600" i="1">
                <a:solidFill>
                  <a:schemeClr val="bg1"/>
                </a:solidFill>
                <a:latin typeface="+mn-lt"/>
                <a:cs typeface="Times New Roman" panose="02020603050405020304" pitchFamily="18" charset="0"/>
              </a:defRPr>
            </a:lvl1pPr>
          </a:lstStyle>
          <a:p>
            <a:r>
              <a:rPr lang="en-US" noProof="0" dirty="0"/>
              <a:t>Insert Photo or Drag &amp; Drop your Photo</a:t>
            </a:r>
          </a:p>
        </p:txBody>
      </p:sp>
    </p:spTree>
    <p:extLst>
      <p:ext uri="{BB962C8B-B14F-4D97-AF65-F5344CB8AC3E}">
        <p14:creationId xmlns:p14="http://schemas.microsoft.com/office/powerpoint/2010/main" val="3762657524"/>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Collage">
    <p:spTree>
      <p:nvGrpSpPr>
        <p:cNvPr id="1" name=""/>
        <p:cNvGrpSpPr/>
        <p:nvPr/>
      </p:nvGrpSpPr>
      <p:grpSpPr>
        <a:xfrm>
          <a:off x="0" y="0"/>
          <a:ext cx="0" cy="0"/>
          <a:chOff x="0" y="0"/>
          <a:chExt cx="0" cy="0"/>
        </a:xfrm>
      </p:grpSpPr>
      <p:sp>
        <p:nvSpPr>
          <p:cNvPr id="9" name="Rectangle 8">
            <a:extLst>
              <a:ext uri="{FF2B5EF4-FFF2-40B4-BE49-F238E27FC236}">
                <a16:creationId xmlns:a16="http://schemas.microsoft.com/office/drawing/2014/main" id="{F4F82F76-1F28-4871-AA44-ADE3B29E465F}"/>
              </a:ext>
            </a:extLst>
          </p:cNvPr>
          <p:cNvSpPr/>
          <p:nvPr userDrawn="1"/>
        </p:nvSpPr>
        <p:spPr>
          <a:xfrm>
            <a:off x="1066800" y="1009665"/>
            <a:ext cx="7056969" cy="4847145"/>
          </a:xfrm>
          <a:prstGeom prst="rect">
            <a:avLst/>
          </a:prstGeom>
          <a:solidFill>
            <a:schemeClr val="bg1"/>
          </a:solidFill>
          <a:ln w="82550" cmpd="thickThin">
            <a:solidFill>
              <a:schemeClr val="bg1">
                <a:lumMod val="65000"/>
              </a:schemeClr>
            </a:solidFill>
            <a:miter lim="800000"/>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Title 1"/>
          <p:cNvSpPr>
            <a:spLocks noGrp="1"/>
          </p:cNvSpPr>
          <p:nvPr>
            <p:ph type="title" hasCustomPrompt="1"/>
          </p:nvPr>
        </p:nvSpPr>
        <p:spPr>
          <a:xfrm>
            <a:off x="8216900" y="982132"/>
            <a:ext cx="2679698" cy="1412725"/>
          </a:xfrm>
        </p:spPr>
        <p:txBody>
          <a:bodyPr anchor="t"/>
          <a:lstStyle>
            <a:lvl1pPr algn="r">
              <a:defRPr/>
            </a:lvl1pPr>
          </a:lstStyle>
          <a:p>
            <a:r>
              <a:rPr lang="en-US" noProof="0"/>
              <a:t>Click to title</a:t>
            </a:r>
          </a:p>
        </p:txBody>
      </p:sp>
      <p:sp>
        <p:nvSpPr>
          <p:cNvPr id="4" name="Date Placeholder 3"/>
          <p:cNvSpPr>
            <a:spLocks noGrp="1"/>
          </p:cNvSpPr>
          <p:nvPr>
            <p:ph type="dt" sz="half" idx="10"/>
          </p:nvPr>
        </p:nvSpPr>
        <p:spPr/>
        <p:txBody>
          <a:bodyPr/>
          <a:lstStyle/>
          <a:p>
            <a:fld id="{846CE7D5-CF57-46EF-B807-FDD0502418D4}" type="datetimeFigureOut">
              <a:rPr lang="en-US" noProof="0" smtClean="0"/>
              <a:t>4/5/2019</a:t>
            </a:fld>
            <a:endParaRPr lang="en-US" noProof="0" dirty="0"/>
          </a:p>
        </p:txBody>
      </p:sp>
      <p:sp>
        <p:nvSpPr>
          <p:cNvPr id="5" name="Footer Placeholder 4"/>
          <p:cNvSpPr>
            <a:spLocks noGrp="1"/>
          </p:cNvSpPr>
          <p:nvPr>
            <p:ph type="ftr" sz="quarter" idx="11"/>
          </p:nvPr>
        </p:nvSpPr>
        <p:spPr/>
        <p:txBody>
          <a:bodyPr/>
          <a:lstStyle/>
          <a:p>
            <a:endParaRPr lang="en-US" noProof="0" dirty="0"/>
          </a:p>
        </p:txBody>
      </p:sp>
      <p:sp>
        <p:nvSpPr>
          <p:cNvPr id="6" name="Slide Number Placeholder 5"/>
          <p:cNvSpPr>
            <a:spLocks noGrp="1"/>
          </p:cNvSpPr>
          <p:nvPr>
            <p:ph type="sldNum" sz="quarter" idx="12"/>
          </p:nvPr>
        </p:nvSpPr>
        <p:spPr/>
        <p:txBody>
          <a:bodyPr/>
          <a:lstStyle/>
          <a:p>
            <a:fld id="{330EA680-D336-4FF7-8B7A-9848BB0A1C32}" type="slidenum">
              <a:rPr lang="en-US" noProof="0" smtClean="0"/>
              <a:t>‹#›</a:t>
            </a:fld>
            <a:endParaRPr lang="en-US" noProof="0" dirty="0"/>
          </a:p>
        </p:txBody>
      </p:sp>
      <p:sp>
        <p:nvSpPr>
          <p:cNvPr id="11" name="Picture Placeholder 10">
            <a:extLst>
              <a:ext uri="{FF2B5EF4-FFF2-40B4-BE49-F238E27FC236}">
                <a16:creationId xmlns:a16="http://schemas.microsoft.com/office/drawing/2014/main" id="{087D12F9-00B3-48A4-8EFB-78ACCA9F99DC}"/>
              </a:ext>
            </a:extLst>
          </p:cNvPr>
          <p:cNvSpPr>
            <a:spLocks noGrp="1"/>
          </p:cNvSpPr>
          <p:nvPr>
            <p:ph type="pic" sz="quarter" idx="13" hasCustomPrompt="1"/>
          </p:nvPr>
        </p:nvSpPr>
        <p:spPr>
          <a:xfrm>
            <a:off x="5482052" y="1318687"/>
            <a:ext cx="2338493" cy="2881988"/>
          </a:xfrm>
          <a:solidFill>
            <a:schemeClr val="bg1">
              <a:lumMod val="95000"/>
            </a:schemeClr>
          </a:solidFill>
        </p:spPr>
        <p:txBody>
          <a:bodyPr anchor="ctr"/>
          <a:lstStyle>
            <a:lvl1pPr marL="0" indent="0" algn="ctr">
              <a:buNone/>
              <a:defRPr sz="1200" i="1"/>
            </a:lvl1pPr>
          </a:lstStyle>
          <a:p>
            <a:r>
              <a:rPr lang="en-US" noProof="0" dirty="0"/>
              <a:t>Pictures of buildings</a:t>
            </a:r>
          </a:p>
        </p:txBody>
      </p:sp>
      <p:sp>
        <p:nvSpPr>
          <p:cNvPr id="12" name="Picture Placeholder 10">
            <a:extLst>
              <a:ext uri="{FF2B5EF4-FFF2-40B4-BE49-F238E27FC236}">
                <a16:creationId xmlns:a16="http://schemas.microsoft.com/office/drawing/2014/main" id="{242B44F9-2E79-4910-8D1A-CE37EF05242B}"/>
              </a:ext>
            </a:extLst>
          </p:cNvPr>
          <p:cNvSpPr>
            <a:spLocks noGrp="1"/>
          </p:cNvSpPr>
          <p:nvPr>
            <p:ph type="pic" sz="quarter" idx="14" hasCustomPrompt="1"/>
          </p:nvPr>
        </p:nvSpPr>
        <p:spPr>
          <a:xfrm>
            <a:off x="1374222" y="3128436"/>
            <a:ext cx="3974629" cy="2424639"/>
          </a:xfrm>
          <a:solidFill>
            <a:schemeClr val="bg1">
              <a:lumMod val="95000"/>
            </a:schemeClr>
          </a:solidFill>
        </p:spPr>
        <p:txBody>
          <a:bodyPr anchor="ctr"/>
          <a:lstStyle>
            <a:lvl1pPr marL="0" marR="0" indent="0" algn="ctr" defTabSz="457200" rtl="0" eaLnBrk="1" fontAlgn="auto" latinLnBrk="0" hangingPunct="1">
              <a:lnSpc>
                <a:spcPct val="100000"/>
              </a:lnSpc>
              <a:spcBef>
                <a:spcPct val="20000"/>
              </a:spcBef>
              <a:spcAft>
                <a:spcPts val="600"/>
              </a:spcAft>
              <a:buClr>
                <a:schemeClr val="accent1"/>
              </a:buClr>
              <a:buSzPct val="115000"/>
              <a:buFont typeface="Arial"/>
              <a:buNone/>
              <a:tabLst/>
              <a:defRPr sz="1200" i="1"/>
            </a:lvl1pPr>
          </a:lstStyle>
          <a:p>
            <a:pPr marL="0" marR="0" lvl="0" indent="0" algn="ctr" defTabSz="457200" rtl="0" eaLnBrk="1" fontAlgn="auto" latinLnBrk="0" hangingPunct="1">
              <a:lnSpc>
                <a:spcPct val="100000"/>
              </a:lnSpc>
              <a:spcBef>
                <a:spcPct val="20000"/>
              </a:spcBef>
              <a:spcAft>
                <a:spcPts val="600"/>
              </a:spcAft>
              <a:buClr>
                <a:schemeClr val="accent1"/>
              </a:buClr>
              <a:buSzPct val="115000"/>
              <a:buFont typeface="Arial"/>
              <a:buNone/>
              <a:tabLst/>
              <a:defRPr/>
            </a:pPr>
            <a:r>
              <a:rPr lang="en-US" noProof="0" dirty="0"/>
              <a:t> Pictures of jobs</a:t>
            </a:r>
          </a:p>
        </p:txBody>
      </p:sp>
      <p:sp>
        <p:nvSpPr>
          <p:cNvPr id="13" name="Picture Placeholder 10">
            <a:extLst>
              <a:ext uri="{FF2B5EF4-FFF2-40B4-BE49-F238E27FC236}">
                <a16:creationId xmlns:a16="http://schemas.microsoft.com/office/drawing/2014/main" id="{68412D06-1A64-446B-8E3E-026437ADFB5D}"/>
              </a:ext>
            </a:extLst>
          </p:cNvPr>
          <p:cNvSpPr>
            <a:spLocks noGrp="1"/>
          </p:cNvSpPr>
          <p:nvPr>
            <p:ph type="pic" sz="quarter" idx="15" hasCustomPrompt="1"/>
          </p:nvPr>
        </p:nvSpPr>
        <p:spPr>
          <a:xfrm>
            <a:off x="3600451" y="1318687"/>
            <a:ext cx="1748400" cy="1680173"/>
          </a:xfrm>
          <a:solidFill>
            <a:schemeClr val="bg1">
              <a:lumMod val="95000"/>
            </a:schemeClr>
          </a:solidFill>
        </p:spPr>
        <p:txBody>
          <a:bodyPr anchor="ctr"/>
          <a:lstStyle>
            <a:lvl1pPr marL="0" marR="0" indent="0" algn="ctr" defTabSz="457200" rtl="0" eaLnBrk="1" fontAlgn="auto" latinLnBrk="0" hangingPunct="1">
              <a:lnSpc>
                <a:spcPct val="100000"/>
              </a:lnSpc>
              <a:spcBef>
                <a:spcPct val="20000"/>
              </a:spcBef>
              <a:spcAft>
                <a:spcPts val="600"/>
              </a:spcAft>
              <a:buClr>
                <a:schemeClr val="accent1"/>
              </a:buClr>
              <a:buSzPct val="115000"/>
              <a:buFont typeface="Arial"/>
              <a:buNone/>
              <a:tabLst/>
              <a:defRPr sz="1200" i="1"/>
            </a:lvl1pPr>
          </a:lstStyle>
          <a:p>
            <a:pPr marL="0" marR="0" lvl="0" indent="0" algn="ctr" defTabSz="457200" rtl="0" eaLnBrk="1" fontAlgn="auto" latinLnBrk="0" hangingPunct="1">
              <a:lnSpc>
                <a:spcPct val="100000"/>
              </a:lnSpc>
              <a:spcBef>
                <a:spcPct val="20000"/>
              </a:spcBef>
              <a:spcAft>
                <a:spcPts val="600"/>
              </a:spcAft>
              <a:buClr>
                <a:schemeClr val="accent1"/>
              </a:buClr>
              <a:buSzPct val="115000"/>
              <a:buFont typeface="Arial"/>
              <a:buNone/>
              <a:tabLst/>
              <a:defRPr/>
            </a:pPr>
            <a:r>
              <a:rPr lang="en-US" noProof="0" dirty="0"/>
              <a:t>Pictures of transportation</a:t>
            </a:r>
          </a:p>
        </p:txBody>
      </p:sp>
      <p:sp>
        <p:nvSpPr>
          <p:cNvPr id="14" name="Picture Placeholder 10">
            <a:extLst>
              <a:ext uri="{FF2B5EF4-FFF2-40B4-BE49-F238E27FC236}">
                <a16:creationId xmlns:a16="http://schemas.microsoft.com/office/drawing/2014/main" id="{3152ED43-82C8-44B9-8B8E-2C0C9CEB1F19}"/>
              </a:ext>
            </a:extLst>
          </p:cNvPr>
          <p:cNvSpPr>
            <a:spLocks noGrp="1"/>
          </p:cNvSpPr>
          <p:nvPr>
            <p:ph type="pic" sz="quarter" idx="16" hasCustomPrompt="1"/>
          </p:nvPr>
        </p:nvSpPr>
        <p:spPr>
          <a:xfrm>
            <a:off x="1374222" y="1318687"/>
            <a:ext cx="2093027" cy="1680173"/>
          </a:xfrm>
          <a:solidFill>
            <a:schemeClr val="bg1">
              <a:lumMod val="95000"/>
            </a:schemeClr>
          </a:solidFill>
        </p:spPr>
        <p:txBody>
          <a:bodyPr anchor="ctr"/>
          <a:lstStyle>
            <a:lvl1pPr marL="0" indent="0" algn="ctr">
              <a:buNone/>
              <a:defRPr sz="1200" i="1"/>
            </a:lvl1pPr>
          </a:lstStyle>
          <a:p>
            <a:r>
              <a:rPr lang="en-US" noProof="0" dirty="0"/>
              <a:t>Pictures of clothing</a:t>
            </a:r>
          </a:p>
        </p:txBody>
      </p:sp>
      <p:sp>
        <p:nvSpPr>
          <p:cNvPr id="19" name="Picture Placeholder 10">
            <a:extLst>
              <a:ext uri="{FF2B5EF4-FFF2-40B4-BE49-F238E27FC236}">
                <a16:creationId xmlns:a16="http://schemas.microsoft.com/office/drawing/2014/main" id="{0BCC3DC8-BDE4-4B07-A8CA-0321A364356B}"/>
              </a:ext>
            </a:extLst>
          </p:cNvPr>
          <p:cNvSpPr>
            <a:spLocks noGrp="1"/>
          </p:cNvSpPr>
          <p:nvPr>
            <p:ph type="pic" sz="quarter" idx="17" hasCustomPrompt="1"/>
          </p:nvPr>
        </p:nvSpPr>
        <p:spPr>
          <a:xfrm>
            <a:off x="5482052" y="4333875"/>
            <a:ext cx="2338493" cy="1219200"/>
          </a:xfrm>
          <a:solidFill>
            <a:schemeClr val="bg1">
              <a:lumMod val="95000"/>
            </a:schemeClr>
          </a:solidFill>
        </p:spPr>
        <p:txBody>
          <a:bodyPr anchor="ctr"/>
          <a:lstStyle>
            <a:lvl1pPr marL="0" marR="0" indent="0" algn="ctr" defTabSz="457200" rtl="0" eaLnBrk="1" fontAlgn="auto" latinLnBrk="0" hangingPunct="1">
              <a:lnSpc>
                <a:spcPct val="100000"/>
              </a:lnSpc>
              <a:spcBef>
                <a:spcPct val="20000"/>
              </a:spcBef>
              <a:spcAft>
                <a:spcPts val="600"/>
              </a:spcAft>
              <a:buClr>
                <a:schemeClr val="accent1"/>
              </a:buClr>
              <a:buSzPct val="115000"/>
              <a:buFont typeface="Arial"/>
              <a:buNone/>
              <a:tabLst/>
              <a:defRPr sz="1200" i="1"/>
            </a:lvl1pPr>
          </a:lstStyle>
          <a:p>
            <a:pPr marL="0" marR="0" lvl="0" indent="0" algn="ctr" defTabSz="457200" rtl="0" eaLnBrk="1" fontAlgn="auto" latinLnBrk="0" hangingPunct="1">
              <a:lnSpc>
                <a:spcPct val="100000"/>
              </a:lnSpc>
              <a:spcBef>
                <a:spcPct val="20000"/>
              </a:spcBef>
              <a:spcAft>
                <a:spcPts val="600"/>
              </a:spcAft>
              <a:buClr>
                <a:schemeClr val="accent1"/>
              </a:buClr>
              <a:buSzPct val="115000"/>
              <a:buFont typeface="Arial"/>
              <a:buNone/>
              <a:tabLst/>
              <a:defRPr/>
            </a:pPr>
            <a:r>
              <a:rPr lang="en-US" noProof="0" dirty="0"/>
              <a:t>Pictures of other items that capture the era</a:t>
            </a:r>
          </a:p>
        </p:txBody>
      </p:sp>
      <p:sp>
        <p:nvSpPr>
          <p:cNvPr id="21" name="Text Placeholder 20">
            <a:extLst>
              <a:ext uri="{FF2B5EF4-FFF2-40B4-BE49-F238E27FC236}">
                <a16:creationId xmlns:a16="http://schemas.microsoft.com/office/drawing/2014/main" id="{2E769B50-B286-4700-AFD4-EFDA8F2FBA04}"/>
              </a:ext>
            </a:extLst>
          </p:cNvPr>
          <p:cNvSpPr>
            <a:spLocks noGrp="1"/>
          </p:cNvSpPr>
          <p:nvPr>
            <p:ph type="body" sz="quarter" idx="18" hasCustomPrompt="1"/>
          </p:nvPr>
        </p:nvSpPr>
        <p:spPr>
          <a:xfrm>
            <a:off x="8216900" y="2507046"/>
            <a:ext cx="2679698" cy="3349763"/>
          </a:xfrm>
        </p:spPr>
        <p:txBody>
          <a:bodyPr/>
          <a:lstStyle>
            <a:lvl1pPr marL="0" indent="0" algn="r">
              <a:buNone/>
              <a:defRPr/>
            </a:lvl1pPr>
            <a:lvl2pPr marL="457200" indent="0" algn="r">
              <a:buNone/>
              <a:defRPr/>
            </a:lvl2pPr>
            <a:lvl3pPr marL="914400" indent="0" algn="r">
              <a:buNone/>
              <a:defRPr/>
            </a:lvl3pPr>
            <a:lvl4pPr marL="1371600" indent="0" algn="r">
              <a:buNone/>
              <a:defRPr/>
            </a:lvl4pPr>
            <a:lvl5pPr marL="1828800" indent="0" algn="r">
              <a:buNone/>
              <a:defRPr/>
            </a:lvl5pPr>
          </a:lstStyle>
          <a:p>
            <a:pPr lvl="0"/>
            <a:r>
              <a:rPr lang="en-US" noProof="0"/>
              <a:t>Subheader</a:t>
            </a:r>
          </a:p>
        </p:txBody>
      </p:sp>
    </p:spTree>
    <p:extLst>
      <p:ext uri="{BB962C8B-B14F-4D97-AF65-F5344CB8AC3E}">
        <p14:creationId xmlns:p14="http://schemas.microsoft.com/office/powerpoint/2010/main" val="4260075845"/>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Big Photo">
    <p:spTree>
      <p:nvGrpSpPr>
        <p:cNvPr id="1" name=""/>
        <p:cNvGrpSpPr/>
        <p:nvPr/>
      </p:nvGrpSpPr>
      <p:grpSpPr>
        <a:xfrm>
          <a:off x="0" y="0"/>
          <a:ext cx="0" cy="0"/>
          <a:chOff x="0" y="0"/>
          <a:chExt cx="0" cy="0"/>
        </a:xfrm>
      </p:grpSpPr>
      <p:sp>
        <p:nvSpPr>
          <p:cNvPr id="12" name="Rectangle 11">
            <a:extLst>
              <a:ext uri="{FF2B5EF4-FFF2-40B4-BE49-F238E27FC236}">
                <a16:creationId xmlns:a16="http://schemas.microsoft.com/office/drawing/2014/main" id="{13CE66FB-7564-43B1-9A0A-6594394A243B}"/>
              </a:ext>
            </a:extLst>
          </p:cNvPr>
          <p:cNvSpPr/>
          <p:nvPr userDrawn="1"/>
        </p:nvSpPr>
        <p:spPr>
          <a:xfrm>
            <a:off x="476250" y="476250"/>
            <a:ext cx="11239500" cy="5924550"/>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1" name="Picture Placeholder 10">
            <a:extLst>
              <a:ext uri="{FF2B5EF4-FFF2-40B4-BE49-F238E27FC236}">
                <a16:creationId xmlns:a16="http://schemas.microsoft.com/office/drawing/2014/main" id="{D335E96D-A567-4898-B2BA-3B8C2F40BA6E}"/>
              </a:ext>
            </a:extLst>
          </p:cNvPr>
          <p:cNvSpPr>
            <a:spLocks noGrp="1"/>
          </p:cNvSpPr>
          <p:nvPr>
            <p:ph type="pic" sz="quarter" idx="10" hasCustomPrompt="1"/>
          </p:nvPr>
        </p:nvSpPr>
        <p:spPr>
          <a:xfrm>
            <a:off x="552000" y="567000"/>
            <a:ext cx="11088000" cy="5724000"/>
          </a:xfrm>
          <a:solidFill>
            <a:schemeClr val="bg1">
              <a:lumMod val="95000"/>
            </a:schemeClr>
          </a:solidFill>
        </p:spPr>
        <p:txBody>
          <a:bodyPr anchor="ctr"/>
          <a:lstStyle>
            <a:lvl1pPr marL="0" indent="0" algn="ctr">
              <a:buNone/>
              <a:defRPr sz="1600" i="1">
                <a:solidFill>
                  <a:schemeClr val="tx1">
                    <a:lumMod val="85000"/>
                    <a:lumOff val="15000"/>
                  </a:schemeClr>
                </a:solidFill>
              </a:defRPr>
            </a:lvl1pPr>
          </a:lstStyle>
          <a:p>
            <a:r>
              <a:rPr lang="en-US" noProof="0" dirty="0"/>
              <a:t>Insert an iconic picture from the era</a:t>
            </a:r>
          </a:p>
        </p:txBody>
      </p:sp>
      <p:sp>
        <p:nvSpPr>
          <p:cNvPr id="2" name="Title 1"/>
          <p:cNvSpPr>
            <a:spLocks noGrp="1"/>
          </p:cNvSpPr>
          <p:nvPr>
            <p:ph type="title"/>
          </p:nvPr>
        </p:nvSpPr>
        <p:spPr>
          <a:xfrm>
            <a:off x="1295402" y="692939"/>
            <a:ext cx="9601196" cy="751418"/>
          </a:xfrm>
        </p:spPr>
        <p:txBody>
          <a:bodyPr/>
          <a:lstStyle/>
          <a:p>
            <a:r>
              <a:rPr lang="en-US" noProof="0"/>
              <a:t>Click to edit Master title style</a:t>
            </a:r>
          </a:p>
        </p:txBody>
      </p:sp>
      <p:pic>
        <p:nvPicPr>
          <p:cNvPr id="7" name="Picture 6" descr="HD-PanelContent-GrommetsCombined.png">
            <a:extLst>
              <a:ext uri="{FF2B5EF4-FFF2-40B4-BE49-F238E27FC236}">
                <a16:creationId xmlns:a16="http://schemas.microsoft.com/office/drawing/2014/main" id="{EE5D561D-B993-4D57-A306-77777AD90903}"/>
              </a:ext>
            </a:extLst>
          </p:cNvPr>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628661" y="631069"/>
            <a:ext cx="240481" cy="238041"/>
          </a:xfrm>
          <a:prstGeom prst="ellipse">
            <a:avLst/>
          </a:prstGeom>
          <a:effectLst>
            <a:outerShdw blurRad="12700" dir="2700000" sx="102000" sy="102000" algn="tl" rotWithShape="0">
              <a:prstClr val="black">
                <a:alpha val="40000"/>
              </a:prstClr>
            </a:outerShdw>
          </a:effectLst>
        </p:spPr>
      </p:pic>
      <p:pic>
        <p:nvPicPr>
          <p:cNvPr id="8" name="Picture 7" descr="HD-PanelContent-GrommetsCombined.png">
            <a:extLst>
              <a:ext uri="{FF2B5EF4-FFF2-40B4-BE49-F238E27FC236}">
                <a16:creationId xmlns:a16="http://schemas.microsoft.com/office/drawing/2014/main" id="{56E46F13-579D-42C5-8CB9-411911275FAF}"/>
              </a:ext>
            </a:extLst>
          </p:cNvPr>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11322858" y="631069"/>
            <a:ext cx="240481" cy="238041"/>
          </a:xfrm>
          <a:prstGeom prst="ellipse">
            <a:avLst/>
          </a:prstGeom>
          <a:effectLst>
            <a:outerShdw blurRad="12700" dir="2700000" sx="102000" sy="102000" algn="tl" rotWithShape="0">
              <a:prstClr val="black">
                <a:alpha val="40000"/>
              </a:prstClr>
            </a:outerShdw>
          </a:effectLst>
        </p:spPr>
      </p:pic>
      <p:pic>
        <p:nvPicPr>
          <p:cNvPr id="9" name="Picture 8" descr="HD-PanelContent-GrommetsCombined.png">
            <a:extLst>
              <a:ext uri="{FF2B5EF4-FFF2-40B4-BE49-F238E27FC236}">
                <a16:creationId xmlns:a16="http://schemas.microsoft.com/office/drawing/2014/main" id="{E055F617-AE0E-412B-BD58-B6C6F1E57E24}"/>
              </a:ext>
            </a:extLst>
          </p:cNvPr>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628661" y="5996029"/>
            <a:ext cx="240481" cy="238041"/>
          </a:xfrm>
          <a:prstGeom prst="ellipse">
            <a:avLst/>
          </a:prstGeom>
          <a:effectLst>
            <a:outerShdw blurRad="12700" dir="2700000" sx="102000" sy="102000" algn="tl" rotWithShape="0">
              <a:prstClr val="black">
                <a:alpha val="40000"/>
              </a:prstClr>
            </a:outerShdw>
          </a:effectLst>
        </p:spPr>
      </p:pic>
      <p:pic>
        <p:nvPicPr>
          <p:cNvPr id="10" name="Picture 9" descr="HD-PanelContent-GrommetsCombined.png">
            <a:extLst>
              <a:ext uri="{FF2B5EF4-FFF2-40B4-BE49-F238E27FC236}">
                <a16:creationId xmlns:a16="http://schemas.microsoft.com/office/drawing/2014/main" id="{E6A3ABD2-1E11-490E-83ED-21CCB187892B}"/>
              </a:ext>
            </a:extLst>
          </p:cNvPr>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11322858" y="5996029"/>
            <a:ext cx="240481" cy="238041"/>
          </a:xfrm>
          <a:prstGeom prst="ellipse">
            <a:avLst/>
          </a:prstGeom>
          <a:effectLst>
            <a:outerShdw blurRad="12700" dir="2700000" sx="102000" sy="102000" algn="tl" rotWithShape="0">
              <a:prstClr val="black">
                <a:alpha val="40000"/>
              </a:prstClr>
            </a:outerShdw>
          </a:effectLst>
        </p:spPr>
      </p:pic>
    </p:spTree>
    <p:extLst>
      <p:ext uri="{BB962C8B-B14F-4D97-AF65-F5344CB8AC3E}">
        <p14:creationId xmlns:p14="http://schemas.microsoft.com/office/powerpoint/2010/main" val="281828704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ntent + Right Photo">
    <p:spTree>
      <p:nvGrpSpPr>
        <p:cNvPr id="1" name=""/>
        <p:cNvGrpSpPr/>
        <p:nvPr/>
      </p:nvGrpSpPr>
      <p:grpSpPr>
        <a:xfrm>
          <a:off x="0" y="0"/>
          <a:ext cx="0" cy="0"/>
          <a:chOff x="0" y="0"/>
          <a:chExt cx="0" cy="0"/>
        </a:xfrm>
      </p:grpSpPr>
      <p:cxnSp>
        <p:nvCxnSpPr>
          <p:cNvPr id="8" name="Straight Connector 7"/>
          <p:cNvCxnSpPr>
            <a:cxnSpLocks/>
          </p:cNvCxnSpPr>
          <p:nvPr/>
        </p:nvCxnSpPr>
        <p:spPr>
          <a:xfrm>
            <a:off x="1295401" y="2421466"/>
            <a:ext cx="3580381" cy="0"/>
          </a:xfrm>
          <a:prstGeom prst="line">
            <a:avLst/>
          </a:prstGeom>
          <a:ln w="15875"/>
        </p:spPr>
        <p:style>
          <a:lnRef idx="2">
            <a:schemeClr val="accent1"/>
          </a:lnRef>
          <a:fillRef idx="0">
            <a:schemeClr val="accent1"/>
          </a:fillRef>
          <a:effectRef idx="1">
            <a:schemeClr val="accent1"/>
          </a:effectRef>
          <a:fontRef idx="minor">
            <a:schemeClr val="tx1"/>
          </a:fontRef>
        </p:style>
      </p:cxnSp>
      <p:sp>
        <p:nvSpPr>
          <p:cNvPr id="2" name="Title 1"/>
          <p:cNvSpPr>
            <a:spLocks noGrp="1"/>
          </p:cNvSpPr>
          <p:nvPr>
            <p:ph type="title" hasCustomPrompt="1"/>
          </p:nvPr>
        </p:nvSpPr>
        <p:spPr>
          <a:xfrm>
            <a:off x="1295403" y="982132"/>
            <a:ext cx="3580380" cy="1303867"/>
          </a:xfrm>
        </p:spPr>
        <p:txBody>
          <a:bodyPr/>
          <a:lstStyle>
            <a:lvl1pPr algn="l">
              <a:defRPr/>
            </a:lvl1pPr>
          </a:lstStyle>
          <a:p>
            <a:r>
              <a:rPr lang="en-US" noProof="0"/>
              <a:t>Click to edit title</a:t>
            </a:r>
          </a:p>
        </p:txBody>
      </p:sp>
      <p:sp>
        <p:nvSpPr>
          <p:cNvPr id="3" name="Content Placeholder 2"/>
          <p:cNvSpPr>
            <a:spLocks noGrp="1"/>
          </p:cNvSpPr>
          <p:nvPr>
            <p:ph sz="half" idx="1"/>
          </p:nvPr>
        </p:nvSpPr>
        <p:spPr>
          <a:xfrm>
            <a:off x="1295401" y="2560320"/>
            <a:ext cx="3580381" cy="3310128"/>
          </a:xfrm>
        </p:spPr>
        <p:txBody>
          <a:bodyPr>
            <a:normAutofit/>
          </a:body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5" name="Date Placeholder 4"/>
          <p:cNvSpPr>
            <a:spLocks noGrp="1"/>
          </p:cNvSpPr>
          <p:nvPr>
            <p:ph type="dt" sz="half" idx="10"/>
          </p:nvPr>
        </p:nvSpPr>
        <p:spPr/>
        <p:txBody>
          <a:bodyPr/>
          <a:lstStyle/>
          <a:p>
            <a:fld id="{846CE7D5-CF57-46EF-B807-FDD0502418D4}" type="datetimeFigureOut">
              <a:rPr lang="en-US" noProof="0" smtClean="0"/>
              <a:t>4/5/2019</a:t>
            </a:fld>
            <a:endParaRPr lang="en-US" noProof="0" dirty="0"/>
          </a:p>
        </p:txBody>
      </p:sp>
      <p:sp>
        <p:nvSpPr>
          <p:cNvPr id="6" name="Footer Placeholder 5"/>
          <p:cNvSpPr>
            <a:spLocks noGrp="1"/>
          </p:cNvSpPr>
          <p:nvPr>
            <p:ph type="ftr" sz="quarter" idx="11"/>
          </p:nvPr>
        </p:nvSpPr>
        <p:spPr/>
        <p:txBody>
          <a:bodyPr/>
          <a:lstStyle/>
          <a:p>
            <a:endParaRPr lang="en-US" noProof="0" dirty="0"/>
          </a:p>
        </p:txBody>
      </p:sp>
      <p:sp>
        <p:nvSpPr>
          <p:cNvPr id="7" name="Slide Number Placeholder 6"/>
          <p:cNvSpPr>
            <a:spLocks noGrp="1"/>
          </p:cNvSpPr>
          <p:nvPr>
            <p:ph type="sldNum" sz="quarter" idx="12"/>
          </p:nvPr>
        </p:nvSpPr>
        <p:spPr/>
        <p:txBody>
          <a:bodyPr/>
          <a:lstStyle/>
          <a:p>
            <a:fld id="{330EA680-D336-4FF7-8B7A-9848BB0A1C32}" type="slidenum">
              <a:rPr lang="en-US" noProof="0" smtClean="0"/>
              <a:t>‹#›</a:t>
            </a:fld>
            <a:endParaRPr lang="en-US" noProof="0" dirty="0"/>
          </a:p>
        </p:txBody>
      </p:sp>
      <p:sp>
        <p:nvSpPr>
          <p:cNvPr id="10" name="Parallelogram 9">
            <a:extLst>
              <a:ext uri="{FF2B5EF4-FFF2-40B4-BE49-F238E27FC236}">
                <a16:creationId xmlns:a16="http://schemas.microsoft.com/office/drawing/2014/main" id="{9C4F6082-2952-43DC-9B9C-74C88B262CE9}"/>
              </a:ext>
            </a:extLst>
          </p:cNvPr>
          <p:cNvSpPr/>
          <p:nvPr userDrawn="1"/>
        </p:nvSpPr>
        <p:spPr>
          <a:xfrm rot="5400000">
            <a:off x="6801681" y="1316976"/>
            <a:ext cx="4037344" cy="5975391"/>
          </a:xfrm>
          <a:prstGeom prst="parallelogram">
            <a:avLst>
              <a:gd name="adj" fmla="val 12608"/>
            </a:avLst>
          </a:prstGeom>
          <a:gradFill>
            <a:gsLst>
              <a:gs pos="11000">
                <a:schemeClr val="tx1">
                  <a:alpha val="0"/>
                </a:schemeClr>
              </a:gs>
              <a:gs pos="100000">
                <a:schemeClr val="tx1"/>
              </a:gs>
            </a:gsLst>
            <a:lin ang="5400000" scaled="1"/>
          </a:gradFill>
          <a:ln>
            <a:noFill/>
          </a:ln>
          <a:effectLst>
            <a:softEdge rad="317500"/>
          </a:effectLst>
          <a:scene3d>
            <a:camera prst="orthographicFront"/>
            <a:lightRig rig="threePt" dir="t">
              <a:rot lat="0" lon="0" rev="20400000"/>
            </a:lightRig>
          </a:scene3d>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1" name="Rectangle: Rounded Corners 10">
            <a:extLst>
              <a:ext uri="{FF2B5EF4-FFF2-40B4-BE49-F238E27FC236}">
                <a16:creationId xmlns:a16="http://schemas.microsoft.com/office/drawing/2014/main" id="{67618976-780E-4131-85CD-66F013F5ACDE}"/>
              </a:ext>
            </a:extLst>
          </p:cNvPr>
          <p:cNvSpPr/>
          <p:nvPr userDrawn="1"/>
        </p:nvSpPr>
        <p:spPr>
          <a:xfrm rot="-120000">
            <a:off x="5372113" y="869568"/>
            <a:ext cx="5703690" cy="4902845"/>
          </a:xfrm>
          <a:prstGeom prst="roundRect">
            <a:avLst>
              <a:gd name="adj" fmla="val 454"/>
            </a:avLst>
          </a:prstGeom>
          <a:blipFill dpi="0" rotWithShape="1">
            <a:blip r:embed="rId2" cstate="screen">
              <a:extLst>
                <a:ext uri="{BEBA8EAE-BF5A-486C-A8C5-ECC9F3942E4B}">
                  <a14:imgProps xmlns:a14="http://schemas.microsoft.com/office/drawing/2010/main">
                    <a14:imgLayer r:embed="rId3">
                      <a14:imgEffect>
                        <a14:sharpenSoften amount="64000"/>
                      </a14:imgEffect>
                      <a14:imgEffect>
                        <a14:saturation sat="0"/>
                      </a14:imgEffect>
                      <a14:imgEffect>
                        <a14:brightnessContrast bright="4000"/>
                      </a14:imgEffect>
                    </a14:imgLayer>
                  </a14:imgProps>
                </a:ext>
                <a:ext uri="{28A0092B-C50C-407E-A947-70E740481C1C}">
                  <a14:useLocalDpi xmlns:a14="http://schemas.microsoft.com/office/drawing/2010/main"/>
                </a:ext>
              </a:extLst>
            </a:blip>
            <a:srcRect/>
            <a:tile tx="0" ty="0" sx="20000" sy="20000" flip="xy" algn="tl"/>
          </a:blipFill>
          <a:ln>
            <a:noFill/>
          </a:ln>
          <a:effectLst/>
          <a:scene3d>
            <a:camera prst="orthographicFront"/>
            <a:lightRig rig="threePt" dir="t">
              <a:rot lat="0" lon="0" rev="20400000"/>
            </a:lightRig>
          </a:scene3d>
          <a:sp3d>
            <a:bevelT w="12700" h="6350" prst="angle"/>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2" name="Picture Placeholder 17">
            <a:extLst>
              <a:ext uri="{FF2B5EF4-FFF2-40B4-BE49-F238E27FC236}">
                <a16:creationId xmlns:a16="http://schemas.microsoft.com/office/drawing/2014/main" id="{01E4A9BC-C863-435A-8A18-508AE86DCBB7}"/>
              </a:ext>
            </a:extLst>
          </p:cNvPr>
          <p:cNvSpPr>
            <a:spLocks noGrp="1"/>
          </p:cNvSpPr>
          <p:nvPr>
            <p:ph type="pic" sz="quarter" idx="14" hasCustomPrompt="1"/>
          </p:nvPr>
        </p:nvSpPr>
        <p:spPr>
          <a:xfrm rot="-120000" flipH="1">
            <a:off x="5584031" y="1077708"/>
            <a:ext cx="5279854" cy="4486565"/>
          </a:xfrm>
          <a:solidFill>
            <a:schemeClr val="tx1">
              <a:lumMod val="75000"/>
              <a:lumOff val="25000"/>
            </a:schemeClr>
          </a:solidFill>
          <a:effectLst>
            <a:innerShdw blurRad="25400" dist="12700" dir="13500000">
              <a:prstClr val="black">
                <a:alpha val="16000"/>
              </a:prstClr>
            </a:innerShdw>
          </a:effectLst>
        </p:spPr>
        <p:txBody>
          <a:bodyPr lIns="180000" rIns="180000" anchor="ctr"/>
          <a:lstStyle>
            <a:lvl1pPr marL="0" indent="0" algn="ctr">
              <a:buNone/>
              <a:defRPr sz="1600" i="1">
                <a:solidFill>
                  <a:schemeClr val="bg1"/>
                </a:solidFill>
                <a:latin typeface="+mn-lt"/>
                <a:cs typeface="Times New Roman" panose="02020603050405020304" pitchFamily="18" charset="0"/>
              </a:defRPr>
            </a:lvl1pPr>
          </a:lstStyle>
          <a:p>
            <a:r>
              <a:rPr lang="en-US" noProof="0" dirty="0"/>
              <a:t>Insert Photo or Drag &amp; Drop your Photo</a:t>
            </a:r>
          </a:p>
        </p:txBody>
      </p:sp>
    </p:spTree>
    <p:extLst>
      <p:ext uri="{BB962C8B-B14F-4D97-AF65-F5344CB8AC3E}">
        <p14:creationId xmlns:p14="http://schemas.microsoft.com/office/powerpoint/2010/main" val="16838699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showMasterSp="0" preserve="1" userDrawn="1">
  <p:cSld name="Title + Content Alt">
    <p:spTree>
      <p:nvGrpSpPr>
        <p:cNvPr id="1" name=""/>
        <p:cNvGrpSpPr/>
        <p:nvPr/>
      </p:nvGrpSpPr>
      <p:grpSpPr>
        <a:xfrm>
          <a:off x="0" y="0"/>
          <a:ext cx="0" cy="0"/>
          <a:chOff x="0" y="0"/>
          <a:chExt cx="0" cy="0"/>
        </a:xfrm>
      </p:grpSpPr>
      <p:pic>
        <p:nvPicPr>
          <p:cNvPr id="9" name="Picture 8" descr="HD-PanelContent-GrommetsCombined.png">
            <a:extLst>
              <a:ext uri="{FF2B5EF4-FFF2-40B4-BE49-F238E27FC236}">
                <a16:creationId xmlns:a16="http://schemas.microsoft.com/office/drawing/2014/main" id="{7BD0150C-9F76-4D95-80BF-675693B48FA2}"/>
              </a:ext>
            </a:extLst>
          </p:cNvPr>
          <p:cNvPicPr>
            <a:picLocks noChangeAspect="1"/>
          </p:cNvPicPr>
          <p:nvPr userDrawn="1"/>
        </p:nvPicPr>
        <p:blipFill>
          <a:blip r:embed="rId2">
            <a:extLst>
              <a:ext uri="{28A0092B-C50C-407E-A947-70E740481C1C}">
                <a14:useLocalDpi xmlns:a14="http://schemas.microsoft.com/office/drawing/2010/main"/>
              </a:ext>
            </a:extLst>
          </a:blip>
          <a:stretch>
            <a:fillRect/>
          </a:stretch>
        </p:blipFill>
        <p:spPr>
          <a:xfrm>
            <a:off x="0" y="0"/>
            <a:ext cx="12188825" cy="6856214"/>
          </a:xfrm>
          <a:prstGeom prst="rect">
            <a:avLst/>
          </a:prstGeom>
        </p:spPr>
      </p:pic>
      <p:cxnSp>
        <p:nvCxnSpPr>
          <p:cNvPr id="7" name="Straight Connector 6"/>
          <p:cNvCxnSpPr>
            <a:cxnSpLocks/>
          </p:cNvCxnSpPr>
          <p:nvPr/>
        </p:nvCxnSpPr>
        <p:spPr>
          <a:xfrm>
            <a:off x="1295401" y="2421466"/>
            <a:ext cx="4669665" cy="0"/>
          </a:xfrm>
          <a:prstGeom prst="line">
            <a:avLst/>
          </a:prstGeom>
        </p:spPr>
        <p:style>
          <a:lnRef idx="2">
            <a:schemeClr val="accent1"/>
          </a:lnRef>
          <a:fillRef idx="0">
            <a:schemeClr val="accent1"/>
          </a:fillRef>
          <a:effectRef idx="1">
            <a:schemeClr val="accent1"/>
          </a:effectRef>
          <a:fontRef idx="minor">
            <a:schemeClr val="tx1"/>
          </a:fontRef>
        </p:style>
      </p:cxnSp>
      <p:sp>
        <p:nvSpPr>
          <p:cNvPr id="2" name="Title 1"/>
          <p:cNvSpPr>
            <a:spLocks noGrp="1"/>
          </p:cNvSpPr>
          <p:nvPr>
            <p:ph type="title" hasCustomPrompt="1"/>
          </p:nvPr>
        </p:nvSpPr>
        <p:spPr>
          <a:xfrm>
            <a:off x="1295402" y="982132"/>
            <a:ext cx="4669664" cy="1303867"/>
          </a:xfrm>
        </p:spPr>
        <p:txBody>
          <a:bodyPr/>
          <a:lstStyle/>
          <a:p>
            <a:r>
              <a:rPr lang="en-US" dirty="0"/>
              <a:t>Click to edit title</a:t>
            </a:r>
          </a:p>
        </p:txBody>
      </p:sp>
      <p:sp>
        <p:nvSpPr>
          <p:cNvPr id="3" name="Content Placeholder 2"/>
          <p:cNvSpPr>
            <a:spLocks noGrp="1"/>
          </p:cNvSpPr>
          <p:nvPr>
            <p:ph idx="1"/>
          </p:nvPr>
        </p:nvSpPr>
        <p:spPr>
          <a:xfrm>
            <a:off x="1295401" y="2556932"/>
            <a:ext cx="4669666" cy="3318936"/>
          </a:xfrm>
        </p:spPr>
        <p:txBody>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4" name="Date Placeholder 3"/>
          <p:cNvSpPr>
            <a:spLocks noGrp="1"/>
          </p:cNvSpPr>
          <p:nvPr>
            <p:ph type="dt" sz="half" idx="10"/>
          </p:nvPr>
        </p:nvSpPr>
        <p:spPr/>
        <p:txBody>
          <a:bodyPr/>
          <a:lstStyle/>
          <a:p>
            <a:fld id="{846CE7D5-CF57-46EF-B807-FDD0502418D4}" type="datetimeFigureOut">
              <a:rPr lang="en-US" smtClean="0"/>
              <a:t>4/5/2019</a:t>
            </a:fld>
            <a:endParaRPr lang="en-US" dirty="0"/>
          </a:p>
        </p:txBody>
      </p:sp>
      <p:sp>
        <p:nvSpPr>
          <p:cNvPr id="5" name="Footer Placeholder 4"/>
          <p:cNvSpPr>
            <a:spLocks noGrp="1"/>
          </p:cNvSpPr>
          <p:nvPr>
            <p:ph type="ftr" sz="quarter" idx="11"/>
          </p:nvPr>
        </p:nvSpPr>
        <p:spPr/>
        <p:txBody>
          <a:bodyPr/>
          <a:lstStyle/>
          <a:p>
            <a:endParaRPr lang="en-US" dirty="0"/>
          </a:p>
        </p:txBody>
      </p:sp>
      <p:sp>
        <p:nvSpPr>
          <p:cNvPr id="6" name="Slide Number Placeholder 5"/>
          <p:cNvSpPr>
            <a:spLocks noGrp="1"/>
          </p:cNvSpPr>
          <p:nvPr>
            <p:ph type="sldNum" sz="quarter" idx="12"/>
          </p:nvPr>
        </p:nvSpPr>
        <p:spPr/>
        <p:txBody>
          <a:bodyPr/>
          <a:lstStyle/>
          <a:p>
            <a:fld id="{330EA680-D336-4FF7-8B7A-9848BB0A1C32}" type="slidenum">
              <a:rPr lang="en-US" smtClean="0"/>
              <a:t>‹#›</a:t>
            </a:fld>
            <a:endParaRPr lang="en-US" dirty="0"/>
          </a:p>
        </p:txBody>
      </p:sp>
      <p:sp>
        <p:nvSpPr>
          <p:cNvPr id="11" name="Content Placeholder 2">
            <a:extLst>
              <a:ext uri="{FF2B5EF4-FFF2-40B4-BE49-F238E27FC236}">
                <a16:creationId xmlns:a16="http://schemas.microsoft.com/office/drawing/2014/main" id="{68FEA8B0-7C15-481C-885B-E54C78BC32E7}"/>
              </a:ext>
            </a:extLst>
          </p:cNvPr>
          <p:cNvSpPr>
            <a:spLocks noGrp="1"/>
          </p:cNvSpPr>
          <p:nvPr>
            <p:ph idx="13"/>
          </p:nvPr>
        </p:nvSpPr>
        <p:spPr>
          <a:xfrm>
            <a:off x="6226935" y="982132"/>
            <a:ext cx="4669666" cy="4126581"/>
          </a:xfrm>
        </p:spPr>
        <p:txBody>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14" name="Text Placeholder 13">
            <a:extLst>
              <a:ext uri="{FF2B5EF4-FFF2-40B4-BE49-F238E27FC236}">
                <a16:creationId xmlns:a16="http://schemas.microsoft.com/office/drawing/2014/main" id="{8DCEB7F9-6056-41AE-93D6-C5D4C94C8F50}"/>
              </a:ext>
            </a:extLst>
          </p:cNvPr>
          <p:cNvSpPr>
            <a:spLocks noGrp="1"/>
          </p:cNvSpPr>
          <p:nvPr>
            <p:ph type="body" sz="quarter" idx="14" hasCustomPrompt="1"/>
          </p:nvPr>
        </p:nvSpPr>
        <p:spPr>
          <a:xfrm rot="21043309">
            <a:off x="8122162" y="5338536"/>
            <a:ext cx="2746356" cy="425315"/>
          </a:xfrm>
        </p:spPr>
        <p:txBody>
          <a:bodyPr/>
          <a:lstStyle>
            <a:lvl1pPr marL="0" indent="0" algn="r">
              <a:buNone/>
              <a:defRPr i="0">
                <a:latin typeface="Lucida Handwriting" panose="03010101010101010101" pitchFamily="66" charset="0"/>
              </a:defRPr>
            </a:lvl1pPr>
            <a:lvl2pPr marL="457200" indent="0">
              <a:buNone/>
              <a:defRPr/>
            </a:lvl2pPr>
            <a:lvl3pPr marL="914400" indent="0">
              <a:buNone/>
              <a:defRPr/>
            </a:lvl3pPr>
            <a:lvl4pPr marL="1371600" indent="0">
              <a:buNone/>
              <a:defRPr/>
            </a:lvl4pPr>
            <a:lvl5pPr marL="1828800" indent="0">
              <a:buNone/>
              <a:defRPr/>
            </a:lvl5pPr>
          </a:lstStyle>
          <a:p>
            <a:pPr lvl="0"/>
            <a:r>
              <a:rPr lang="en-US" dirty="0"/>
              <a:t>Generation XYZ</a:t>
            </a:r>
            <a:endParaRPr lang="en-ZA" dirty="0"/>
          </a:p>
        </p:txBody>
      </p:sp>
    </p:spTree>
    <p:extLst>
      <p:ext uri="{BB962C8B-B14F-4D97-AF65-F5344CB8AC3E}">
        <p14:creationId xmlns:p14="http://schemas.microsoft.com/office/powerpoint/2010/main" val="145577191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Three Points">
    <p:spTree>
      <p:nvGrpSpPr>
        <p:cNvPr id="1" name=""/>
        <p:cNvGrpSpPr/>
        <p:nvPr/>
      </p:nvGrpSpPr>
      <p:grpSpPr>
        <a:xfrm>
          <a:off x="0" y="0"/>
          <a:ext cx="0" cy="0"/>
          <a:chOff x="0" y="0"/>
          <a:chExt cx="0" cy="0"/>
        </a:xfrm>
      </p:grpSpPr>
      <p:sp>
        <p:nvSpPr>
          <p:cNvPr id="2" name="Title 1"/>
          <p:cNvSpPr>
            <a:spLocks noGrp="1"/>
          </p:cNvSpPr>
          <p:nvPr>
            <p:ph type="title"/>
          </p:nvPr>
        </p:nvSpPr>
        <p:spPr>
          <a:xfrm>
            <a:off x="1295400" y="979709"/>
            <a:ext cx="9601197" cy="1822514"/>
          </a:xfrm>
        </p:spPr>
        <p:txBody>
          <a:bodyPr anchor="b">
            <a:normAutofit/>
          </a:bodyPr>
          <a:lstStyle>
            <a:lvl1pPr algn="ctr">
              <a:defRPr sz="4400" b="0" cap="none"/>
            </a:lvl1pPr>
          </a:lstStyle>
          <a:p>
            <a:r>
              <a:rPr lang="en-US"/>
              <a:t>Click to edit Master title style</a:t>
            </a:r>
            <a:endParaRPr lang="en-US" dirty="0"/>
          </a:p>
        </p:txBody>
      </p:sp>
      <p:sp>
        <p:nvSpPr>
          <p:cNvPr id="3" name="Text Placeholder 2"/>
          <p:cNvSpPr>
            <a:spLocks noGrp="1"/>
          </p:cNvSpPr>
          <p:nvPr>
            <p:ph type="body" idx="1"/>
          </p:nvPr>
        </p:nvSpPr>
        <p:spPr>
          <a:xfrm>
            <a:off x="1295400" y="3073155"/>
            <a:ext cx="9601197" cy="520392"/>
          </a:xfrm>
        </p:spPr>
        <p:txBody>
          <a:bodyPr anchor="t">
            <a:normAutofit/>
          </a:bodyPr>
          <a:lstStyle>
            <a:lvl1pPr marL="0" indent="0" algn="ctr">
              <a:buNone/>
              <a:defRPr sz="2400">
                <a:solidFill>
                  <a:schemeClr val="tx1"/>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a:t>Click to edit Master text styles</a:t>
            </a:r>
          </a:p>
        </p:txBody>
      </p:sp>
      <p:sp>
        <p:nvSpPr>
          <p:cNvPr id="4" name="Date Placeholder 3"/>
          <p:cNvSpPr>
            <a:spLocks noGrp="1"/>
          </p:cNvSpPr>
          <p:nvPr>
            <p:ph type="dt" sz="half" idx="10"/>
          </p:nvPr>
        </p:nvSpPr>
        <p:spPr/>
        <p:txBody>
          <a:bodyPr/>
          <a:lstStyle/>
          <a:p>
            <a:fld id="{846CE7D5-CF57-46EF-B807-FDD0502418D4}" type="datetimeFigureOut">
              <a:rPr lang="en-US" smtClean="0"/>
              <a:t>4/5/2019</a:t>
            </a:fld>
            <a:endParaRPr lang="en-US" dirty="0"/>
          </a:p>
        </p:txBody>
      </p:sp>
      <p:sp>
        <p:nvSpPr>
          <p:cNvPr id="5" name="Footer Placeholder 4"/>
          <p:cNvSpPr>
            <a:spLocks noGrp="1"/>
          </p:cNvSpPr>
          <p:nvPr>
            <p:ph type="ftr" sz="quarter" idx="11"/>
          </p:nvPr>
        </p:nvSpPr>
        <p:spPr/>
        <p:txBody>
          <a:bodyPr/>
          <a:lstStyle/>
          <a:p>
            <a:endParaRPr lang="en-US" dirty="0"/>
          </a:p>
        </p:txBody>
      </p:sp>
      <p:sp>
        <p:nvSpPr>
          <p:cNvPr id="6" name="Slide Number Placeholder 5"/>
          <p:cNvSpPr>
            <a:spLocks noGrp="1"/>
          </p:cNvSpPr>
          <p:nvPr>
            <p:ph type="sldNum" sz="quarter" idx="12"/>
          </p:nvPr>
        </p:nvSpPr>
        <p:spPr/>
        <p:txBody>
          <a:bodyPr/>
          <a:lstStyle/>
          <a:p>
            <a:fld id="{330EA680-D336-4FF7-8B7A-9848BB0A1C32}" type="slidenum">
              <a:rPr lang="en-US" smtClean="0"/>
              <a:t>‹#›</a:t>
            </a:fld>
            <a:endParaRPr lang="en-US" dirty="0"/>
          </a:p>
        </p:txBody>
      </p:sp>
      <p:cxnSp>
        <p:nvCxnSpPr>
          <p:cNvPr id="16" name="Straight Connector 15"/>
          <p:cNvCxnSpPr/>
          <p:nvPr/>
        </p:nvCxnSpPr>
        <p:spPr>
          <a:xfrm>
            <a:off x="2012723" y="2937688"/>
            <a:ext cx="8163380" cy="0"/>
          </a:xfrm>
          <a:prstGeom prst="line">
            <a:avLst/>
          </a:prstGeom>
          <a:ln w="15875"/>
        </p:spPr>
        <p:style>
          <a:lnRef idx="2">
            <a:schemeClr val="accent1"/>
          </a:lnRef>
          <a:fillRef idx="0">
            <a:schemeClr val="accent1"/>
          </a:fillRef>
          <a:effectRef idx="1">
            <a:schemeClr val="accent1"/>
          </a:effectRef>
          <a:fontRef idx="minor">
            <a:schemeClr val="tx1"/>
          </a:fontRef>
        </p:style>
      </p:cxnSp>
      <p:sp>
        <p:nvSpPr>
          <p:cNvPr id="8" name="Content Placeholder 2">
            <a:extLst>
              <a:ext uri="{FF2B5EF4-FFF2-40B4-BE49-F238E27FC236}">
                <a16:creationId xmlns:a16="http://schemas.microsoft.com/office/drawing/2014/main" id="{4202A890-9091-4399-80AF-8AF212A1ED43}"/>
              </a:ext>
            </a:extLst>
          </p:cNvPr>
          <p:cNvSpPr>
            <a:spLocks noGrp="1"/>
          </p:cNvSpPr>
          <p:nvPr>
            <p:ph idx="13" hasCustomPrompt="1"/>
          </p:nvPr>
        </p:nvSpPr>
        <p:spPr>
          <a:xfrm>
            <a:off x="1295401" y="3864479"/>
            <a:ext cx="2952000" cy="1109133"/>
          </a:xfrm>
          <a:ln w="44450" cap="sq" cmpd="thinThick">
            <a:solidFill>
              <a:schemeClr val="accent1"/>
            </a:solidFill>
            <a:miter lim="800000"/>
          </a:ln>
        </p:spPr>
        <p:txBody>
          <a:bodyPr anchor="ctr"/>
          <a:lstStyle>
            <a:lvl1pPr marL="0" indent="0" algn="ctr">
              <a:buNone/>
              <a:defRPr/>
            </a:lvl1pPr>
            <a:lvl2pPr marL="457200" indent="0" algn="ctr">
              <a:buNone/>
              <a:defRPr/>
            </a:lvl2pPr>
            <a:lvl3pPr marL="914400" indent="0" algn="ctr">
              <a:buNone/>
              <a:defRPr/>
            </a:lvl3pPr>
          </a:lstStyle>
          <a:p>
            <a:pPr lvl="0"/>
            <a:r>
              <a:rPr lang="en-US" dirty="0"/>
              <a:t>Description</a:t>
            </a:r>
          </a:p>
        </p:txBody>
      </p:sp>
      <p:sp>
        <p:nvSpPr>
          <p:cNvPr id="9" name="Content Placeholder 2">
            <a:extLst>
              <a:ext uri="{FF2B5EF4-FFF2-40B4-BE49-F238E27FC236}">
                <a16:creationId xmlns:a16="http://schemas.microsoft.com/office/drawing/2014/main" id="{F1661F6C-2BB1-41AF-BF4C-144E940F7B25}"/>
              </a:ext>
            </a:extLst>
          </p:cNvPr>
          <p:cNvSpPr>
            <a:spLocks noGrp="1"/>
          </p:cNvSpPr>
          <p:nvPr>
            <p:ph idx="14" hasCustomPrompt="1"/>
          </p:nvPr>
        </p:nvSpPr>
        <p:spPr>
          <a:xfrm>
            <a:off x="4620000" y="3864479"/>
            <a:ext cx="2952000" cy="1109133"/>
          </a:xfrm>
          <a:ln w="44450" cap="sq" cmpd="thinThick">
            <a:solidFill>
              <a:schemeClr val="accent3"/>
            </a:solidFill>
            <a:miter lim="800000"/>
          </a:ln>
        </p:spPr>
        <p:txBody>
          <a:bodyPr anchor="ctr"/>
          <a:lstStyle>
            <a:lvl1pPr marL="0" indent="0" algn="ctr">
              <a:buNone/>
              <a:defRPr/>
            </a:lvl1pPr>
            <a:lvl2pPr marL="457200" indent="0" algn="ctr">
              <a:buNone/>
              <a:defRPr/>
            </a:lvl2pPr>
            <a:lvl3pPr marL="914400" indent="0" algn="ctr">
              <a:buNone/>
              <a:defRPr/>
            </a:lvl3pPr>
          </a:lstStyle>
          <a:p>
            <a:pPr lvl="0"/>
            <a:r>
              <a:rPr lang="en-US" dirty="0"/>
              <a:t>Description</a:t>
            </a:r>
          </a:p>
        </p:txBody>
      </p:sp>
      <p:sp>
        <p:nvSpPr>
          <p:cNvPr id="10" name="Content Placeholder 2">
            <a:extLst>
              <a:ext uri="{FF2B5EF4-FFF2-40B4-BE49-F238E27FC236}">
                <a16:creationId xmlns:a16="http://schemas.microsoft.com/office/drawing/2014/main" id="{3AFB258B-8362-4F6C-94EF-7C1F32CEBF2D}"/>
              </a:ext>
            </a:extLst>
          </p:cNvPr>
          <p:cNvSpPr>
            <a:spLocks noGrp="1"/>
          </p:cNvSpPr>
          <p:nvPr>
            <p:ph idx="15" hasCustomPrompt="1"/>
          </p:nvPr>
        </p:nvSpPr>
        <p:spPr>
          <a:xfrm>
            <a:off x="7944598" y="3864479"/>
            <a:ext cx="2952000" cy="1109133"/>
          </a:xfrm>
          <a:ln w="44450" cap="sq" cmpd="thinThick">
            <a:solidFill>
              <a:schemeClr val="accent2"/>
            </a:solidFill>
            <a:miter lim="800000"/>
          </a:ln>
        </p:spPr>
        <p:txBody>
          <a:bodyPr anchor="ctr"/>
          <a:lstStyle>
            <a:lvl1pPr marL="0" indent="0" algn="ctr">
              <a:buNone/>
              <a:defRPr/>
            </a:lvl1pPr>
            <a:lvl2pPr marL="457200" indent="0" algn="ctr">
              <a:buNone/>
              <a:defRPr/>
            </a:lvl2pPr>
            <a:lvl3pPr marL="914400" indent="0" algn="ctr">
              <a:buNone/>
              <a:defRPr/>
            </a:lvl3pPr>
          </a:lstStyle>
          <a:p>
            <a:pPr lvl="0"/>
            <a:r>
              <a:rPr lang="en-US" dirty="0"/>
              <a:t>Description</a:t>
            </a:r>
          </a:p>
        </p:txBody>
      </p:sp>
    </p:spTree>
    <p:extLst>
      <p:ext uri="{BB962C8B-B14F-4D97-AF65-F5344CB8AC3E}">
        <p14:creationId xmlns:p14="http://schemas.microsoft.com/office/powerpoint/2010/main" val="36728195"/>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2015069" y="1752606"/>
            <a:ext cx="8158688" cy="1822514"/>
          </a:xfrm>
        </p:spPr>
        <p:txBody>
          <a:bodyPr anchor="b">
            <a:normAutofit/>
          </a:bodyPr>
          <a:lstStyle>
            <a:lvl1pPr algn="ctr">
              <a:defRPr sz="4400" b="0" cap="none"/>
            </a:lvl1pPr>
          </a:lstStyle>
          <a:p>
            <a:r>
              <a:rPr lang="en-US"/>
              <a:t>Click to edit Master title style</a:t>
            </a:r>
            <a:endParaRPr lang="en-US" dirty="0"/>
          </a:p>
        </p:txBody>
      </p:sp>
      <p:sp>
        <p:nvSpPr>
          <p:cNvPr id="3" name="Text Placeholder 2"/>
          <p:cNvSpPr>
            <a:spLocks noGrp="1"/>
          </p:cNvSpPr>
          <p:nvPr>
            <p:ph type="body" idx="1"/>
          </p:nvPr>
        </p:nvSpPr>
        <p:spPr>
          <a:xfrm>
            <a:off x="2015067" y="3846051"/>
            <a:ext cx="8158690" cy="954547"/>
          </a:xfrm>
        </p:spPr>
        <p:txBody>
          <a:bodyPr anchor="t">
            <a:normAutofit/>
          </a:bodyPr>
          <a:lstStyle>
            <a:lvl1pPr marL="0" indent="0" algn="ctr">
              <a:buNone/>
              <a:defRPr sz="2400">
                <a:solidFill>
                  <a:schemeClr val="tx1"/>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a:t>Click to edit Master text styles</a:t>
            </a:r>
          </a:p>
        </p:txBody>
      </p:sp>
      <p:sp>
        <p:nvSpPr>
          <p:cNvPr id="4" name="Date Placeholder 3"/>
          <p:cNvSpPr>
            <a:spLocks noGrp="1"/>
          </p:cNvSpPr>
          <p:nvPr>
            <p:ph type="dt" sz="half" idx="10"/>
          </p:nvPr>
        </p:nvSpPr>
        <p:spPr/>
        <p:txBody>
          <a:bodyPr/>
          <a:lstStyle/>
          <a:p>
            <a:fld id="{846CE7D5-CF57-46EF-B807-FDD0502418D4}" type="datetimeFigureOut">
              <a:rPr lang="en-US" smtClean="0"/>
              <a:t>4/5/2019</a:t>
            </a:fld>
            <a:endParaRPr lang="en-US" dirty="0"/>
          </a:p>
        </p:txBody>
      </p:sp>
      <p:sp>
        <p:nvSpPr>
          <p:cNvPr id="5" name="Footer Placeholder 4"/>
          <p:cNvSpPr>
            <a:spLocks noGrp="1"/>
          </p:cNvSpPr>
          <p:nvPr>
            <p:ph type="ftr" sz="quarter" idx="11"/>
          </p:nvPr>
        </p:nvSpPr>
        <p:spPr/>
        <p:txBody>
          <a:bodyPr/>
          <a:lstStyle/>
          <a:p>
            <a:endParaRPr lang="en-US" dirty="0"/>
          </a:p>
        </p:txBody>
      </p:sp>
      <p:sp>
        <p:nvSpPr>
          <p:cNvPr id="6" name="Slide Number Placeholder 5"/>
          <p:cNvSpPr>
            <a:spLocks noGrp="1"/>
          </p:cNvSpPr>
          <p:nvPr>
            <p:ph type="sldNum" sz="quarter" idx="12"/>
          </p:nvPr>
        </p:nvSpPr>
        <p:spPr/>
        <p:txBody>
          <a:bodyPr/>
          <a:lstStyle/>
          <a:p>
            <a:fld id="{330EA680-D336-4FF7-8B7A-9848BB0A1C32}" type="slidenum">
              <a:rPr lang="en-US" smtClean="0"/>
              <a:t>‹#›</a:t>
            </a:fld>
            <a:endParaRPr lang="en-US" dirty="0"/>
          </a:p>
        </p:txBody>
      </p:sp>
      <p:cxnSp>
        <p:nvCxnSpPr>
          <p:cNvPr id="16" name="Straight Connector 15"/>
          <p:cNvCxnSpPr/>
          <p:nvPr/>
        </p:nvCxnSpPr>
        <p:spPr>
          <a:xfrm>
            <a:off x="2012723" y="3710585"/>
            <a:ext cx="8163380" cy="0"/>
          </a:xfrm>
          <a:prstGeom prst="line">
            <a:avLst/>
          </a:prstGeom>
          <a:ln w="15875"/>
        </p:spPr>
        <p:style>
          <a:lnRef idx="2">
            <a:schemeClr val="accent1"/>
          </a:lnRef>
          <a:fillRef idx="0">
            <a:schemeClr val="accent1"/>
          </a:fillRef>
          <a:effectRef idx="1">
            <a:schemeClr val="accent1"/>
          </a:effectRef>
          <a:fontRef idx="minor">
            <a:schemeClr val="tx1"/>
          </a:fontRef>
        </p:style>
      </p:cxnSp>
    </p:spTree>
    <p:extLst>
      <p:ext uri="{BB962C8B-B14F-4D97-AF65-F5344CB8AC3E}">
        <p14:creationId xmlns:p14="http://schemas.microsoft.com/office/powerpoint/2010/main" val="2298369321"/>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cxnSp>
        <p:nvCxnSpPr>
          <p:cNvPr id="8" name="Straight Connector 7"/>
          <p:cNvCxnSpPr/>
          <p:nvPr/>
        </p:nvCxnSpPr>
        <p:spPr>
          <a:xfrm>
            <a:off x="1396169" y="2421466"/>
            <a:ext cx="9407298" cy="0"/>
          </a:xfrm>
          <a:prstGeom prst="line">
            <a:avLst/>
          </a:prstGeom>
          <a:ln w="15875"/>
        </p:spPr>
        <p:style>
          <a:lnRef idx="2">
            <a:schemeClr val="accent1"/>
          </a:lnRef>
          <a:fillRef idx="0">
            <a:schemeClr val="accent1"/>
          </a:fillRef>
          <a:effectRef idx="1">
            <a:schemeClr val="accent1"/>
          </a:effectRef>
          <a:fontRef idx="minor">
            <a:schemeClr val="tx1"/>
          </a:fontRef>
        </p:style>
      </p:cxnSp>
      <p:sp>
        <p:nvSpPr>
          <p:cNvPr id="2" name="Title 1"/>
          <p:cNvSpPr>
            <a:spLocks noGrp="1"/>
          </p:cNvSpPr>
          <p:nvPr>
            <p:ph type="title"/>
          </p:nvPr>
        </p:nvSpPr>
        <p:spPr/>
        <p:txBody>
          <a:bodyPr/>
          <a:lstStyle/>
          <a:p>
            <a:r>
              <a:rPr lang="en-US"/>
              <a:t>Click to edit Master title style</a:t>
            </a:r>
            <a:endParaRPr lang="en-US" dirty="0"/>
          </a:p>
        </p:txBody>
      </p:sp>
      <p:sp>
        <p:nvSpPr>
          <p:cNvPr id="3" name="Content Placeholder 2"/>
          <p:cNvSpPr>
            <a:spLocks noGrp="1"/>
          </p:cNvSpPr>
          <p:nvPr>
            <p:ph sz="half" idx="1"/>
          </p:nvPr>
        </p:nvSpPr>
        <p:spPr>
          <a:xfrm>
            <a:off x="1298448" y="2560320"/>
            <a:ext cx="4718304" cy="3310128"/>
          </a:xfrm>
        </p:spPr>
        <p:txBody>
          <a:bodyPr>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4" name="Content Placeholder 3"/>
          <p:cNvSpPr>
            <a:spLocks noGrp="1"/>
          </p:cNvSpPr>
          <p:nvPr>
            <p:ph sz="half" idx="2"/>
          </p:nvPr>
        </p:nvSpPr>
        <p:spPr>
          <a:xfrm>
            <a:off x="6181344" y="2560320"/>
            <a:ext cx="4718304" cy="3310128"/>
          </a:xfrm>
        </p:spPr>
        <p:txBody>
          <a:bodyPr>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5" name="Date Placeholder 4"/>
          <p:cNvSpPr>
            <a:spLocks noGrp="1"/>
          </p:cNvSpPr>
          <p:nvPr>
            <p:ph type="dt" sz="half" idx="10"/>
          </p:nvPr>
        </p:nvSpPr>
        <p:spPr/>
        <p:txBody>
          <a:bodyPr/>
          <a:lstStyle/>
          <a:p>
            <a:fld id="{846CE7D5-CF57-46EF-B807-FDD0502418D4}" type="datetimeFigureOut">
              <a:rPr lang="en-US" smtClean="0"/>
              <a:t>4/5/2019</a:t>
            </a:fld>
            <a:endParaRPr lang="en-US" dirty="0"/>
          </a:p>
        </p:txBody>
      </p:sp>
      <p:sp>
        <p:nvSpPr>
          <p:cNvPr id="6" name="Footer Placeholder 5"/>
          <p:cNvSpPr>
            <a:spLocks noGrp="1"/>
          </p:cNvSpPr>
          <p:nvPr>
            <p:ph type="ftr" sz="quarter" idx="11"/>
          </p:nvPr>
        </p:nvSpPr>
        <p:spPr/>
        <p:txBody>
          <a:bodyPr/>
          <a:lstStyle/>
          <a:p>
            <a:endParaRPr lang="en-US" dirty="0"/>
          </a:p>
        </p:txBody>
      </p:sp>
      <p:sp>
        <p:nvSpPr>
          <p:cNvPr id="7" name="Slide Number Placeholder 6"/>
          <p:cNvSpPr>
            <a:spLocks noGrp="1"/>
          </p:cNvSpPr>
          <p:nvPr>
            <p:ph type="sldNum" sz="quarter" idx="12"/>
          </p:nvPr>
        </p:nvSpPr>
        <p:spPr/>
        <p:txBody>
          <a:bodyPr/>
          <a:lstStyle/>
          <a:p>
            <a:fld id="{330EA680-D336-4FF7-8B7A-9848BB0A1C32}" type="slidenum">
              <a:rPr lang="en-US" smtClean="0"/>
              <a:t>‹#›</a:t>
            </a:fld>
            <a:endParaRPr lang="en-US" dirty="0"/>
          </a:p>
        </p:txBody>
      </p:sp>
    </p:spTree>
    <p:extLst>
      <p:ext uri="{BB962C8B-B14F-4D97-AF65-F5344CB8AC3E}">
        <p14:creationId xmlns:p14="http://schemas.microsoft.com/office/powerpoint/2010/main" val="1336379583"/>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a:t>Click to edit Master title style</a:t>
            </a:r>
            <a:endParaRPr lang="en-US" dirty="0"/>
          </a:p>
        </p:txBody>
      </p:sp>
      <p:sp>
        <p:nvSpPr>
          <p:cNvPr id="3" name="Text Placeholder 2"/>
          <p:cNvSpPr>
            <a:spLocks noGrp="1"/>
          </p:cNvSpPr>
          <p:nvPr>
            <p:ph type="body" idx="1"/>
          </p:nvPr>
        </p:nvSpPr>
        <p:spPr>
          <a:xfrm>
            <a:off x="1295400" y="2530739"/>
            <a:ext cx="4718304" cy="476250"/>
          </a:xfrm>
        </p:spPr>
        <p:txBody>
          <a:bodyPr anchor="b">
            <a:noAutofit/>
          </a:bodyPr>
          <a:lstStyle>
            <a:lvl1pPr marL="0" indent="0">
              <a:buNone/>
              <a:defRPr sz="2800" b="0">
                <a:solidFill>
                  <a:schemeClr val="accent3"/>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a:t>Click to edit Master text styles</a:t>
            </a:r>
          </a:p>
        </p:txBody>
      </p:sp>
      <p:sp>
        <p:nvSpPr>
          <p:cNvPr id="4" name="Content Placeholder 3"/>
          <p:cNvSpPr>
            <a:spLocks noGrp="1"/>
          </p:cNvSpPr>
          <p:nvPr>
            <p:ph sz="half" idx="2"/>
          </p:nvPr>
        </p:nvSpPr>
        <p:spPr>
          <a:xfrm>
            <a:off x="1295400" y="3116261"/>
            <a:ext cx="4718304" cy="2632605"/>
          </a:xfrm>
        </p:spPr>
        <p:txBody>
          <a:bodyPr anchor="t">
            <a:normAutofit/>
          </a:bodyPr>
          <a:lstStyle>
            <a:lvl1pPr>
              <a:buClr>
                <a:schemeClr val="accent3"/>
              </a:buClr>
              <a:defRPr/>
            </a:lvl1pPr>
            <a:lvl2pPr>
              <a:buClr>
                <a:schemeClr val="accent3"/>
              </a:buClr>
              <a:defRPr/>
            </a:lvl2pPr>
            <a:lvl3pPr>
              <a:buClr>
                <a:schemeClr val="accent3"/>
              </a:buClr>
              <a:defRPr/>
            </a:lvl3pPr>
            <a:lvl4pPr>
              <a:buClr>
                <a:schemeClr val="accent3"/>
              </a:buClr>
              <a:defRPr/>
            </a:lvl4pPr>
            <a:lvl5pPr>
              <a:buClr>
                <a:schemeClr val="accent3"/>
              </a:buClr>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5" name="Text Placeholder 4"/>
          <p:cNvSpPr>
            <a:spLocks noGrp="1"/>
          </p:cNvSpPr>
          <p:nvPr>
            <p:ph type="body" sz="quarter" idx="3"/>
          </p:nvPr>
        </p:nvSpPr>
        <p:spPr>
          <a:xfrm>
            <a:off x="6180671" y="2530739"/>
            <a:ext cx="4718304" cy="476250"/>
          </a:xfrm>
        </p:spPr>
        <p:txBody>
          <a:bodyPr anchor="b">
            <a:noAutofit/>
          </a:bodyPr>
          <a:lstStyle>
            <a:lvl1pPr marL="0" indent="0">
              <a:buNone/>
              <a:defRPr sz="2800" b="0">
                <a:solidFill>
                  <a:schemeClr val="accent2">
                    <a:lumMod val="75000"/>
                  </a:schemeClr>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a:t>Click to edit Master text styles</a:t>
            </a:r>
          </a:p>
        </p:txBody>
      </p:sp>
      <p:sp>
        <p:nvSpPr>
          <p:cNvPr id="6" name="Content Placeholder 5"/>
          <p:cNvSpPr>
            <a:spLocks noGrp="1"/>
          </p:cNvSpPr>
          <p:nvPr>
            <p:ph sz="quarter" idx="4"/>
          </p:nvPr>
        </p:nvSpPr>
        <p:spPr>
          <a:xfrm>
            <a:off x="6180671" y="3116261"/>
            <a:ext cx="4718304" cy="2632605"/>
          </a:xfrm>
        </p:spPr>
        <p:txBody>
          <a:bodyPr anchor="t">
            <a:normAutofit/>
          </a:bodyPr>
          <a:lstStyle>
            <a:lvl1pPr>
              <a:buClr>
                <a:schemeClr val="accent2"/>
              </a:buClr>
              <a:defRPr/>
            </a:lvl1pPr>
            <a:lvl2pPr>
              <a:buClr>
                <a:schemeClr val="accent2"/>
              </a:buClr>
              <a:defRPr/>
            </a:lvl2pPr>
            <a:lvl3pPr>
              <a:buClr>
                <a:schemeClr val="accent2"/>
              </a:buClr>
              <a:defRPr/>
            </a:lvl3pPr>
            <a:lvl4pPr>
              <a:buClr>
                <a:schemeClr val="accent2"/>
              </a:buClr>
              <a:defRPr/>
            </a:lvl4pPr>
            <a:lvl5pPr>
              <a:buClr>
                <a:schemeClr val="accent2"/>
              </a:buClr>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7" name="Date Placeholder 6"/>
          <p:cNvSpPr>
            <a:spLocks noGrp="1"/>
          </p:cNvSpPr>
          <p:nvPr>
            <p:ph type="dt" sz="half" idx="10"/>
          </p:nvPr>
        </p:nvSpPr>
        <p:spPr/>
        <p:txBody>
          <a:bodyPr/>
          <a:lstStyle/>
          <a:p>
            <a:fld id="{846CE7D5-CF57-46EF-B807-FDD0502418D4}" type="datetimeFigureOut">
              <a:rPr lang="en-US" smtClean="0"/>
              <a:t>4/5/2019</a:t>
            </a:fld>
            <a:endParaRPr lang="en-US" dirty="0"/>
          </a:p>
        </p:txBody>
      </p:sp>
      <p:sp>
        <p:nvSpPr>
          <p:cNvPr id="8" name="Footer Placeholder 7"/>
          <p:cNvSpPr>
            <a:spLocks noGrp="1"/>
          </p:cNvSpPr>
          <p:nvPr>
            <p:ph type="ftr" sz="quarter" idx="11"/>
          </p:nvPr>
        </p:nvSpPr>
        <p:spPr/>
        <p:txBody>
          <a:bodyPr/>
          <a:lstStyle/>
          <a:p>
            <a:endParaRPr lang="en-US" dirty="0"/>
          </a:p>
        </p:txBody>
      </p:sp>
      <p:sp>
        <p:nvSpPr>
          <p:cNvPr id="9" name="Slide Number Placeholder 8"/>
          <p:cNvSpPr>
            <a:spLocks noGrp="1"/>
          </p:cNvSpPr>
          <p:nvPr>
            <p:ph type="sldNum" sz="quarter" idx="12"/>
          </p:nvPr>
        </p:nvSpPr>
        <p:spPr/>
        <p:txBody>
          <a:bodyPr/>
          <a:lstStyle/>
          <a:p>
            <a:fld id="{330EA680-D336-4FF7-8B7A-9848BB0A1C32}" type="slidenum">
              <a:rPr lang="en-US" smtClean="0"/>
              <a:t>‹#›</a:t>
            </a:fld>
            <a:endParaRPr lang="en-US" dirty="0"/>
          </a:p>
        </p:txBody>
      </p:sp>
      <p:cxnSp>
        <p:nvCxnSpPr>
          <p:cNvPr id="18" name="Straight Connector 17"/>
          <p:cNvCxnSpPr/>
          <p:nvPr/>
        </p:nvCxnSpPr>
        <p:spPr>
          <a:xfrm>
            <a:off x="1396169" y="2421466"/>
            <a:ext cx="9407298" cy="0"/>
          </a:xfrm>
          <a:prstGeom prst="line">
            <a:avLst/>
          </a:prstGeom>
          <a:ln w="15875"/>
        </p:spPr>
        <p:style>
          <a:lnRef idx="2">
            <a:schemeClr val="accent1"/>
          </a:lnRef>
          <a:fillRef idx="0">
            <a:schemeClr val="accent1"/>
          </a:fillRef>
          <a:effectRef idx="1">
            <a:schemeClr val="accent1"/>
          </a:effectRef>
          <a:fontRef idx="minor">
            <a:schemeClr val="tx1"/>
          </a:fontRef>
        </p:style>
      </p:cxnSp>
    </p:spTree>
    <p:extLst>
      <p:ext uri="{BB962C8B-B14F-4D97-AF65-F5344CB8AC3E}">
        <p14:creationId xmlns:p14="http://schemas.microsoft.com/office/powerpoint/2010/main" val="759178301"/>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preserve="1" userDrawn="1">
  <p:cSld name="1_Content + Right Photo">
    <p:spTree>
      <p:nvGrpSpPr>
        <p:cNvPr id="1" name=""/>
        <p:cNvGrpSpPr/>
        <p:nvPr/>
      </p:nvGrpSpPr>
      <p:grpSpPr>
        <a:xfrm>
          <a:off x="0" y="0"/>
          <a:ext cx="0" cy="0"/>
          <a:chOff x="0" y="0"/>
          <a:chExt cx="0" cy="0"/>
        </a:xfrm>
      </p:grpSpPr>
      <p:cxnSp>
        <p:nvCxnSpPr>
          <p:cNvPr id="8" name="Straight Connector 7"/>
          <p:cNvCxnSpPr>
            <a:cxnSpLocks/>
          </p:cNvCxnSpPr>
          <p:nvPr/>
        </p:nvCxnSpPr>
        <p:spPr>
          <a:xfrm>
            <a:off x="1295401" y="2421466"/>
            <a:ext cx="3580381" cy="0"/>
          </a:xfrm>
          <a:prstGeom prst="line">
            <a:avLst/>
          </a:prstGeom>
          <a:ln w="15875"/>
        </p:spPr>
        <p:style>
          <a:lnRef idx="2">
            <a:schemeClr val="accent1"/>
          </a:lnRef>
          <a:fillRef idx="0">
            <a:schemeClr val="accent1"/>
          </a:fillRef>
          <a:effectRef idx="1">
            <a:schemeClr val="accent1"/>
          </a:effectRef>
          <a:fontRef idx="minor">
            <a:schemeClr val="tx1"/>
          </a:fontRef>
        </p:style>
      </p:cxnSp>
      <p:sp>
        <p:nvSpPr>
          <p:cNvPr id="2" name="Title 1"/>
          <p:cNvSpPr>
            <a:spLocks noGrp="1"/>
          </p:cNvSpPr>
          <p:nvPr>
            <p:ph type="title" hasCustomPrompt="1"/>
          </p:nvPr>
        </p:nvSpPr>
        <p:spPr>
          <a:xfrm>
            <a:off x="1295403" y="982132"/>
            <a:ext cx="3580380" cy="1303867"/>
          </a:xfrm>
        </p:spPr>
        <p:txBody>
          <a:bodyPr/>
          <a:lstStyle>
            <a:lvl1pPr algn="l">
              <a:defRPr/>
            </a:lvl1pPr>
          </a:lstStyle>
          <a:p>
            <a:r>
              <a:rPr lang="en-US" noProof="0"/>
              <a:t>Click to edit title</a:t>
            </a:r>
          </a:p>
        </p:txBody>
      </p:sp>
      <p:sp>
        <p:nvSpPr>
          <p:cNvPr id="5" name="Date Placeholder 4"/>
          <p:cNvSpPr>
            <a:spLocks noGrp="1"/>
          </p:cNvSpPr>
          <p:nvPr>
            <p:ph type="dt" sz="half" idx="10"/>
          </p:nvPr>
        </p:nvSpPr>
        <p:spPr/>
        <p:txBody>
          <a:bodyPr/>
          <a:lstStyle/>
          <a:p>
            <a:fld id="{846CE7D5-CF57-46EF-B807-FDD0502418D4}" type="datetimeFigureOut">
              <a:rPr lang="en-US" noProof="0" smtClean="0"/>
              <a:t>4/5/2019</a:t>
            </a:fld>
            <a:endParaRPr lang="en-US" noProof="0" dirty="0"/>
          </a:p>
        </p:txBody>
      </p:sp>
      <p:sp>
        <p:nvSpPr>
          <p:cNvPr id="6" name="Footer Placeholder 5"/>
          <p:cNvSpPr>
            <a:spLocks noGrp="1"/>
          </p:cNvSpPr>
          <p:nvPr>
            <p:ph type="ftr" sz="quarter" idx="11"/>
          </p:nvPr>
        </p:nvSpPr>
        <p:spPr/>
        <p:txBody>
          <a:bodyPr/>
          <a:lstStyle/>
          <a:p>
            <a:endParaRPr lang="en-US" noProof="0" dirty="0"/>
          </a:p>
        </p:txBody>
      </p:sp>
      <p:sp>
        <p:nvSpPr>
          <p:cNvPr id="7" name="Slide Number Placeholder 6"/>
          <p:cNvSpPr>
            <a:spLocks noGrp="1"/>
          </p:cNvSpPr>
          <p:nvPr>
            <p:ph type="sldNum" sz="quarter" idx="12"/>
          </p:nvPr>
        </p:nvSpPr>
        <p:spPr/>
        <p:txBody>
          <a:bodyPr/>
          <a:lstStyle/>
          <a:p>
            <a:fld id="{330EA680-D336-4FF7-8B7A-9848BB0A1C32}" type="slidenum">
              <a:rPr lang="en-US" noProof="0" smtClean="0"/>
              <a:t>‹#›</a:t>
            </a:fld>
            <a:endParaRPr lang="en-US" noProof="0" dirty="0"/>
          </a:p>
        </p:txBody>
      </p:sp>
      <p:sp>
        <p:nvSpPr>
          <p:cNvPr id="10" name="Parallelogram 9">
            <a:extLst>
              <a:ext uri="{FF2B5EF4-FFF2-40B4-BE49-F238E27FC236}">
                <a16:creationId xmlns:a16="http://schemas.microsoft.com/office/drawing/2014/main" id="{9C4F6082-2952-43DC-9B9C-74C88B262CE9}"/>
              </a:ext>
            </a:extLst>
          </p:cNvPr>
          <p:cNvSpPr/>
          <p:nvPr userDrawn="1"/>
        </p:nvSpPr>
        <p:spPr>
          <a:xfrm rot="5400000">
            <a:off x="6801681" y="1316976"/>
            <a:ext cx="4037344" cy="5975391"/>
          </a:xfrm>
          <a:prstGeom prst="parallelogram">
            <a:avLst>
              <a:gd name="adj" fmla="val 12608"/>
            </a:avLst>
          </a:prstGeom>
          <a:gradFill>
            <a:gsLst>
              <a:gs pos="11000">
                <a:schemeClr val="tx1">
                  <a:alpha val="0"/>
                </a:schemeClr>
              </a:gs>
              <a:gs pos="100000">
                <a:schemeClr val="tx1"/>
              </a:gs>
            </a:gsLst>
            <a:lin ang="5400000" scaled="1"/>
          </a:gradFill>
          <a:ln>
            <a:noFill/>
          </a:ln>
          <a:effectLst>
            <a:softEdge rad="317500"/>
          </a:effectLst>
          <a:scene3d>
            <a:camera prst="orthographicFront"/>
            <a:lightRig rig="threePt" dir="t">
              <a:rot lat="0" lon="0" rev="20400000"/>
            </a:lightRig>
          </a:scene3d>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1" name="Rectangle: Rounded Corners 10">
            <a:extLst>
              <a:ext uri="{FF2B5EF4-FFF2-40B4-BE49-F238E27FC236}">
                <a16:creationId xmlns:a16="http://schemas.microsoft.com/office/drawing/2014/main" id="{67618976-780E-4131-85CD-66F013F5ACDE}"/>
              </a:ext>
            </a:extLst>
          </p:cNvPr>
          <p:cNvSpPr/>
          <p:nvPr userDrawn="1"/>
        </p:nvSpPr>
        <p:spPr>
          <a:xfrm rot="-120000">
            <a:off x="5372113" y="869568"/>
            <a:ext cx="5703690" cy="4902845"/>
          </a:xfrm>
          <a:prstGeom prst="roundRect">
            <a:avLst>
              <a:gd name="adj" fmla="val 454"/>
            </a:avLst>
          </a:prstGeom>
          <a:blipFill dpi="0" rotWithShape="1">
            <a:blip r:embed="rId2" cstate="screen">
              <a:extLst>
                <a:ext uri="{BEBA8EAE-BF5A-486C-A8C5-ECC9F3942E4B}">
                  <a14:imgProps xmlns:a14="http://schemas.microsoft.com/office/drawing/2010/main">
                    <a14:imgLayer r:embed="rId3">
                      <a14:imgEffect>
                        <a14:sharpenSoften amount="64000"/>
                      </a14:imgEffect>
                      <a14:imgEffect>
                        <a14:saturation sat="0"/>
                      </a14:imgEffect>
                      <a14:imgEffect>
                        <a14:brightnessContrast bright="4000"/>
                      </a14:imgEffect>
                    </a14:imgLayer>
                  </a14:imgProps>
                </a:ext>
                <a:ext uri="{28A0092B-C50C-407E-A947-70E740481C1C}">
                  <a14:useLocalDpi xmlns:a14="http://schemas.microsoft.com/office/drawing/2010/main"/>
                </a:ext>
              </a:extLst>
            </a:blip>
            <a:srcRect/>
            <a:tile tx="0" ty="0" sx="20000" sy="20000" flip="xy" algn="tl"/>
          </a:blipFill>
          <a:ln>
            <a:noFill/>
          </a:ln>
          <a:effectLst/>
          <a:scene3d>
            <a:camera prst="orthographicFront"/>
            <a:lightRig rig="threePt" dir="t">
              <a:rot lat="0" lon="0" rev="20400000"/>
            </a:lightRig>
          </a:scene3d>
          <a:sp3d>
            <a:bevelT w="12700" h="6350" prst="angle"/>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2" name="Picture Placeholder 17">
            <a:extLst>
              <a:ext uri="{FF2B5EF4-FFF2-40B4-BE49-F238E27FC236}">
                <a16:creationId xmlns:a16="http://schemas.microsoft.com/office/drawing/2014/main" id="{01E4A9BC-C863-435A-8A18-508AE86DCBB7}"/>
              </a:ext>
            </a:extLst>
          </p:cNvPr>
          <p:cNvSpPr>
            <a:spLocks noGrp="1"/>
          </p:cNvSpPr>
          <p:nvPr>
            <p:ph type="pic" sz="quarter" idx="14" hasCustomPrompt="1"/>
          </p:nvPr>
        </p:nvSpPr>
        <p:spPr>
          <a:xfrm rot="-120000" flipH="1">
            <a:off x="5584031" y="1077708"/>
            <a:ext cx="5279854" cy="4486565"/>
          </a:xfrm>
          <a:solidFill>
            <a:schemeClr val="tx1">
              <a:lumMod val="75000"/>
              <a:lumOff val="25000"/>
            </a:schemeClr>
          </a:solidFill>
          <a:effectLst>
            <a:innerShdw blurRad="25400" dist="12700" dir="13500000">
              <a:prstClr val="black">
                <a:alpha val="16000"/>
              </a:prstClr>
            </a:innerShdw>
          </a:effectLst>
        </p:spPr>
        <p:txBody>
          <a:bodyPr lIns="180000" rIns="180000" anchor="ctr"/>
          <a:lstStyle>
            <a:lvl1pPr marL="0" indent="0" algn="ctr">
              <a:buNone/>
              <a:defRPr sz="1600" i="1">
                <a:solidFill>
                  <a:schemeClr val="bg1"/>
                </a:solidFill>
                <a:latin typeface="+mn-lt"/>
                <a:cs typeface="Times New Roman" panose="02020603050405020304" pitchFamily="18" charset="0"/>
              </a:defRPr>
            </a:lvl1pPr>
          </a:lstStyle>
          <a:p>
            <a:r>
              <a:rPr lang="en-US" noProof="0" dirty="0"/>
              <a:t>Insert Photo or Drag &amp; Drop your Photo</a:t>
            </a:r>
          </a:p>
        </p:txBody>
      </p:sp>
      <p:sp>
        <p:nvSpPr>
          <p:cNvPr id="13" name="Text Placeholder 3">
            <a:extLst>
              <a:ext uri="{FF2B5EF4-FFF2-40B4-BE49-F238E27FC236}">
                <a16:creationId xmlns:a16="http://schemas.microsoft.com/office/drawing/2014/main" id="{809CB875-1032-49F8-A74E-BD0BA58F9727}"/>
              </a:ext>
            </a:extLst>
          </p:cNvPr>
          <p:cNvSpPr>
            <a:spLocks noGrp="1"/>
          </p:cNvSpPr>
          <p:nvPr>
            <p:ph type="body" sz="half" idx="2"/>
          </p:nvPr>
        </p:nvSpPr>
        <p:spPr>
          <a:xfrm>
            <a:off x="1295400" y="2556934"/>
            <a:ext cx="3580381" cy="3312054"/>
          </a:xfrm>
        </p:spPr>
        <p:txBody>
          <a:bodyPr/>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noProof="0"/>
              <a:t>Click to edit Master text styles</a:t>
            </a:r>
          </a:p>
        </p:txBody>
      </p:sp>
    </p:spTree>
    <p:extLst>
      <p:ext uri="{BB962C8B-B14F-4D97-AF65-F5344CB8AC3E}">
        <p14:creationId xmlns:p14="http://schemas.microsoft.com/office/powerpoint/2010/main" val="1782454033"/>
      </p:ext>
    </p:extLst>
  </p:cSld>
  <p:clrMapOvr>
    <a:masterClrMapping/>
  </p:clrMapOvr>
</p:sldLayout>
</file>

<file path=ppt/slideLayouts/slideLayout14.xml><?xml version="1.0" encoding="utf-8"?>
<p:sldLayout xmlns:a="http://schemas.openxmlformats.org/drawingml/2006/main" xmlns:r="http://schemas.openxmlformats.org/officeDocument/2006/relationships" xmlns:p="http://schemas.openxmlformats.org/presentationml/2006/main" preserve="1" userDrawn="1">
  <p:cSld name="2_Content + Right Photo">
    <p:spTree>
      <p:nvGrpSpPr>
        <p:cNvPr id="1" name=""/>
        <p:cNvGrpSpPr/>
        <p:nvPr/>
      </p:nvGrpSpPr>
      <p:grpSpPr>
        <a:xfrm>
          <a:off x="0" y="0"/>
          <a:ext cx="0" cy="0"/>
          <a:chOff x="0" y="0"/>
          <a:chExt cx="0" cy="0"/>
        </a:xfrm>
      </p:grpSpPr>
      <p:cxnSp>
        <p:nvCxnSpPr>
          <p:cNvPr id="8" name="Straight Connector 7"/>
          <p:cNvCxnSpPr>
            <a:cxnSpLocks/>
          </p:cNvCxnSpPr>
          <p:nvPr/>
        </p:nvCxnSpPr>
        <p:spPr>
          <a:xfrm>
            <a:off x="1295401" y="2421466"/>
            <a:ext cx="3580381" cy="0"/>
          </a:xfrm>
          <a:prstGeom prst="line">
            <a:avLst/>
          </a:prstGeom>
          <a:ln w="15875"/>
        </p:spPr>
        <p:style>
          <a:lnRef idx="2">
            <a:schemeClr val="accent1"/>
          </a:lnRef>
          <a:fillRef idx="0">
            <a:schemeClr val="accent1"/>
          </a:fillRef>
          <a:effectRef idx="1">
            <a:schemeClr val="accent1"/>
          </a:effectRef>
          <a:fontRef idx="minor">
            <a:schemeClr val="tx1"/>
          </a:fontRef>
        </p:style>
      </p:cxnSp>
      <p:sp>
        <p:nvSpPr>
          <p:cNvPr id="2" name="Title 1"/>
          <p:cNvSpPr>
            <a:spLocks noGrp="1"/>
          </p:cNvSpPr>
          <p:nvPr>
            <p:ph type="title" hasCustomPrompt="1"/>
          </p:nvPr>
        </p:nvSpPr>
        <p:spPr>
          <a:xfrm>
            <a:off x="1295403" y="982132"/>
            <a:ext cx="3580380" cy="1303867"/>
          </a:xfrm>
        </p:spPr>
        <p:txBody>
          <a:bodyPr/>
          <a:lstStyle>
            <a:lvl1pPr algn="l">
              <a:defRPr/>
            </a:lvl1pPr>
          </a:lstStyle>
          <a:p>
            <a:r>
              <a:rPr lang="en-US" dirty="0"/>
              <a:t>Click to edit title</a:t>
            </a:r>
          </a:p>
        </p:txBody>
      </p:sp>
      <p:sp>
        <p:nvSpPr>
          <p:cNvPr id="3" name="Content Placeholder 2"/>
          <p:cNvSpPr>
            <a:spLocks noGrp="1"/>
          </p:cNvSpPr>
          <p:nvPr>
            <p:ph sz="half" idx="1"/>
          </p:nvPr>
        </p:nvSpPr>
        <p:spPr>
          <a:xfrm>
            <a:off x="5288294" y="895547"/>
            <a:ext cx="5871325" cy="4974901"/>
          </a:xfrm>
        </p:spPr>
        <p:txBody>
          <a:bodyPr>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5" name="Date Placeholder 4"/>
          <p:cNvSpPr>
            <a:spLocks noGrp="1"/>
          </p:cNvSpPr>
          <p:nvPr>
            <p:ph type="dt" sz="half" idx="10"/>
          </p:nvPr>
        </p:nvSpPr>
        <p:spPr/>
        <p:txBody>
          <a:bodyPr/>
          <a:lstStyle/>
          <a:p>
            <a:fld id="{846CE7D5-CF57-46EF-B807-FDD0502418D4}" type="datetimeFigureOut">
              <a:rPr lang="en-US" smtClean="0"/>
              <a:t>4/5/2019</a:t>
            </a:fld>
            <a:endParaRPr lang="en-US" dirty="0"/>
          </a:p>
        </p:txBody>
      </p:sp>
      <p:sp>
        <p:nvSpPr>
          <p:cNvPr id="6" name="Footer Placeholder 5"/>
          <p:cNvSpPr>
            <a:spLocks noGrp="1"/>
          </p:cNvSpPr>
          <p:nvPr>
            <p:ph type="ftr" sz="quarter" idx="11"/>
          </p:nvPr>
        </p:nvSpPr>
        <p:spPr/>
        <p:txBody>
          <a:bodyPr/>
          <a:lstStyle/>
          <a:p>
            <a:endParaRPr lang="en-US" dirty="0"/>
          </a:p>
        </p:txBody>
      </p:sp>
      <p:sp>
        <p:nvSpPr>
          <p:cNvPr id="7" name="Slide Number Placeholder 6"/>
          <p:cNvSpPr>
            <a:spLocks noGrp="1"/>
          </p:cNvSpPr>
          <p:nvPr>
            <p:ph type="sldNum" sz="quarter" idx="12"/>
          </p:nvPr>
        </p:nvSpPr>
        <p:spPr/>
        <p:txBody>
          <a:bodyPr/>
          <a:lstStyle/>
          <a:p>
            <a:fld id="{330EA680-D336-4FF7-8B7A-9848BB0A1C32}" type="slidenum">
              <a:rPr lang="en-US" smtClean="0"/>
              <a:t>‹#›</a:t>
            </a:fld>
            <a:endParaRPr lang="en-US" dirty="0"/>
          </a:p>
        </p:txBody>
      </p:sp>
      <p:sp>
        <p:nvSpPr>
          <p:cNvPr id="13" name="Text Placeholder 3">
            <a:extLst>
              <a:ext uri="{FF2B5EF4-FFF2-40B4-BE49-F238E27FC236}">
                <a16:creationId xmlns:a16="http://schemas.microsoft.com/office/drawing/2014/main" id="{379CAAA9-085A-46C2-A892-DE935E67C328}"/>
              </a:ext>
            </a:extLst>
          </p:cNvPr>
          <p:cNvSpPr>
            <a:spLocks noGrp="1"/>
          </p:cNvSpPr>
          <p:nvPr>
            <p:ph type="body" sz="half" idx="2"/>
          </p:nvPr>
        </p:nvSpPr>
        <p:spPr>
          <a:xfrm>
            <a:off x="1295400" y="2556934"/>
            <a:ext cx="3580381" cy="3312054"/>
          </a:xfrm>
        </p:spPr>
        <p:txBody>
          <a:bodyPr/>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a:t>Click to edit Master text styles</a:t>
            </a:r>
          </a:p>
        </p:txBody>
      </p:sp>
    </p:spTree>
    <p:extLst>
      <p:ext uri="{BB962C8B-B14F-4D97-AF65-F5344CB8AC3E}">
        <p14:creationId xmlns:p14="http://schemas.microsoft.com/office/powerpoint/2010/main" val="887113640"/>
      </p:ext>
    </p:extLst>
  </p:cSld>
  <p:clrMapOvr>
    <a:masterClrMapping/>
  </p:clrMapOvr>
</p:sldLayout>
</file>

<file path=ppt/slideLayouts/slideLayout15.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a:t>Click to edit Master title style</a:t>
            </a:r>
            <a:endParaRPr lang="en-US" dirty="0"/>
          </a:p>
        </p:txBody>
      </p:sp>
      <p:sp>
        <p:nvSpPr>
          <p:cNvPr id="3" name="Date Placeholder 2"/>
          <p:cNvSpPr>
            <a:spLocks noGrp="1"/>
          </p:cNvSpPr>
          <p:nvPr>
            <p:ph type="dt" sz="half" idx="10"/>
          </p:nvPr>
        </p:nvSpPr>
        <p:spPr/>
        <p:txBody>
          <a:bodyPr/>
          <a:lstStyle/>
          <a:p>
            <a:fld id="{846CE7D5-CF57-46EF-B807-FDD0502418D4}" type="datetimeFigureOut">
              <a:rPr lang="en-US" smtClean="0"/>
              <a:t>4/5/2019</a:t>
            </a:fld>
            <a:endParaRPr lang="en-US" dirty="0"/>
          </a:p>
        </p:txBody>
      </p:sp>
      <p:sp>
        <p:nvSpPr>
          <p:cNvPr id="4" name="Footer Placeholder 3"/>
          <p:cNvSpPr>
            <a:spLocks noGrp="1"/>
          </p:cNvSpPr>
          <p:nvPr>
            <p:ph type="ftr" sz="quarter" idx="11"/>
          </p:nvPr>
        </p:nvSpPr>
        <p:spPr/>
        <p:txBody>
          <a:bodyPr/>
          <a:lstStyle/>
          <a:p>
            <a:endParaRPr lang="en-US" dirty="0"/>
          </a:p>
        </p:txBody>
      </p:sp>
      <p:sp>
        <p:nvSpPr>
          <p:cNvPr id="5" name="Slide Number Placeholder 4"/>
          <p:cNvSpPr>
            <a:spLocks noGrp="1"/>
          </p:cNvSpPr>
          <p:nvPr>
            <p:ph type="sldNum" sz="quarter" idx="12"/>
          </p:nvPr>
        </p:nvSpPr>
        <p:spPr/>
        <p:txBody>
          <a:bodyPr/>
          <a:lstStyle/>
          <a:p>
            <a:fld id="{330EA680-D336-4FF7-8B7A-9848BB0A1C32}" type="slidenum">
              <a:rPr lang="en-US" smtClean="0"/>
              <a:t>‹#›</a:t>
            </a:fld>
            <a:endParaRPr lang="en-US" dirty="0"/>
          </a:p>
        </p:txBody>
      </p:sp>
      <p:cxnSp>
        <p:nvCxnSpPr>
          <p:cNvPr id="14" name="Straight Connector 13"/>
          <p:cNvCxnSpPr/>
          <p:nvPr/>
        </p:nvCxnSpPr>
        <p:spPr>
          <a:xfrm>
            <a:off x="1396169" y="2421466"/>
            <a:ext cx="9407298" cy="0"/>
          </a:xfrm>
          <a:prstGeom prst="line">
            <a:avLst/>
          </a:prstGeom>
          <a:ln w="15875"/>
        </p:spPr>
        <p:style>
          <a:lnRef idx="2">
            <a:schemeClr val="accent1"/>
          </a:lnRef>
          <a:fillRef idx="0">
            <a:schemeClr val="accent1"/>
          </a:fillRef>
          <a:effectRef idx="1">
            <a:schemeClr val="accent1"/>
          </a:effectRef>
          <a:fontRef idx="minor">
            <a:schemeClr val="tx1"/>
          </a:fontRef>
        </p:style>
      </p:cxnSp>
    </p:spTree>
    <p:extLst>
      <p:ext uri="{BB962C8B-B14F-4D97-AF65-F5344CB8AC3E}">
        <p14:creationId xmlns:p14="http://schemas.microsoft.com/office/powerpoint/2010/main" val="2458454523"/>
      </p:ext>
    </p:extLst>
  </p:cSld>
  <p:clrMapOvr>
    <a:masterClrMapping/>
  </p:clrMapOvr>
</p:sldLayout>
</file>

<file path=ppt/slideLayouts/slideLayout16.xml><?xml version="1.0" encoding="utf-8"?>
<p:sldLayout xmlns:a="http://schemas.openxmlformats.org/drawingml/2006/main" xmlns:r="http://schemas.openxmlformats.org/officeDocument/2006/relationships" xmlns:p="http://schemas.openxmlformats.org/presentationml/2006/main" preserve="1" userDrawn="1">
  <p:cSld name="1_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a:t>Click to edit Master title style</a:t>
            </a:r>
            <a:endParaRPr lang="en-US" dirty="0"/>
          </a:p>
        </p:txBody>
      </p:sp>
      <p:sp>
        <p:nvSpPr>
          <p:cNvPr id="3" name="Date Placeholder 2"/>
          <p:cNvSpPr>
            <a:spLocks noGrp="1"/>
          </p:cNvSpPr>
          <p:nvPr>
            <p:ph type="dt" sz="half" idx="10"/>
          </p:nvPr>
        </p:nvSpPr>
        <p:spPr/>
        <p:txBody>
          <a:bodyPr/>
          <a:lstStyle/>
          <a:p>
            <a:fld id="{846CE7D5-CF57-46EF-B807-FDD0502418D4}" type="datetimeFigureOut">
              <a:rPr lang="en-US" smtClean="0"/>
              <a:t>4/5/2019</a:t>
            </a:fld>
            <a:endParaRPr lang="en-US" dirty="0"/>
          </a:p>
        </p:txBody>
      </p:sp>
      <p:sp>
        <p:nvSpPr>
          <p:cNvPr id="4" name="Footer Placeholder 3"/>
          <p:cNvSpPr>
            <a:spLocks noGrp="1"/>
          </p:cNvSpPr>
          <p:nvPr>
            <p:ph type="ftr" sz="quarter" idx="11"/>
          </p:nvPr>
        </p:nvSpPr>
        <p:spPr/>
        <p:txBody>
          <a:bodyPr/>
          <a:lstStyle/>
          <a:p>
            <a:endParaRPr lang="en-US" dirty="0"/>
          </a:p>
        </p:txBody>
      </p:sp>
      <p:sp>
        <p:nvSpPr>
          <p:cNvPr id="5" name="Slide Number Placeholder 4"/>
          <p:cNvSpPr>
            <a:spLocks noGrp="1"/>
          </p:cNvSpPr>
          <p:nvPr>
            <p:ph type="sldNum" sz="quarter" idx="12"/>
          </p:nvPr>
        </p:nvSpPr>
        <p:spPr/>
        <p:txBody>
          <a:bodyPr/>
          <a:lstStyle/>
          <a:p>
            <a:fld id="{330EA680-D336-4FF7-8B7A-9848BB0A1C32}" type="slidenum">
              <a:rPr lang="en-US" smtClean="0"/>
              <a:t>‹#›</a:t>
            </a:fld>
            <a:endParaRPr lang="en-US" dirty="0"/>
          </a:p>
        </p:txBody>
      </p:sp>
      <p:cxnSp>
        <p:nvCxnSpPr>
          <p:cNvPr id="14" name="Straight Connector 13"/>
          <p:cNvCxnSpPr/>
          <p:nvPr/>
        </p:nvCxnSpPr>
        <p:spPr>
          <a:xfrm>
            <a:off x="1396169" y="2421466"/>
            <a:ext cx="9407298" cy="0"/>
          </a:xfrm>
          <a:prstGeom prst="line">
            <a:avLst/>
          </a:prstGeom>
          <a:ln w="15875"/>
        </p:spPr>
        <p:style>
          <a:lnRef idx="2">
            <a:schemeClr val="accent1"/>
          </a:lnRef>
          <a:fillRef idx="0">
            <a:schemeClr val="accent1"/>
          </a:fillRef>
          <a:effectRef idx="1">
            <a:schemeClr val="accent1"/>
          </a:effectRef>
          <a:fontRef idx="minor">
            <a:schemeClr val="tx1"/>
          </a:fontRef>
        </p:style>
      </p:cxnSp>
      <p:sp>
        <p:nvSpPr>
          <p:cNvPr id="7" name="Text Placeholder 6">
            <a:extLst>
              <a:ext uri="{FF2B5EF4-FFF2-40B4-BE49-F238E27FC236}">
                <a16:creationId xmlns:a16="http://schemas.microsoft.com/office/drawing/2014/main" id="{BC76C9E3-4E12-46D0-A58B-4B548A8EE690}"/>
              </a:ext>
            </a:extLst>
          </p:cNvPr>
          <p:cNvSpPr>
            <a:spLocks noGrp="1"/>
          </p:cNvSpPr>
          <p:nvPr>
            <p:ph type="body" sz="quarter" idx="13"/>
          </p:nvPr>
        </p:nvSpPr>
        <p:spPr>
          <a:xfrm>
            <a:off x="1688805" y="2442732"/>
            <a:ext cx="8814391" cy="3139547"/>
          </a:xfrm>
        </p:spPr>
        <p:txBody>
          <a:bodyPr anchor="ctr"/>
          <a:lstStyle>
            <a:lvl1pPr marL="0" indent="0" algn="ctr">
              <a:buNone/>
              <a:defRPr sz="6000"/>
            </a:lvl1pPr>
          </a:lstStyle>
          <a:p>
            <a:pPr lvl="0"/>
            <a:r>
              <a:rPr lang="en-US"/>
              <a:t>Click to edit Master text styles</a:t>
            </a:r>
          </a:p>
        </p:txBody>
      </p:sp>
    </p:spTree>
    <p:extLst>
      <p:ext uri="{BB962C8B-B14F-4D97-AF65-F5344CB8AC3E}">
        <p14:creationId xmlns:p14="http://schemas.microsoft.com/office/powerpoint/2010/main" val="1761609232"/>
      </p:ext>
    </p:extLst>
  </p:cSld>
  <p:clrMapOvr>
    <a:masterClrMapping/>
  </p:clrMapOvr>
</p:sldLayout>
</file>

<file path=ppt/slideLayouts/slideLayout1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846CE7D5-CF57-46EF-B807-FDD0502418D4}" type="datetimeFigureOut">
              <a:rPr lang="en-US" smtClean="0"/>
              <a:t>4/5/2019</a:t>
            </a:fld>
            <a:endParaRPr lang="en-US" dirty="0"/>
          </a:p>
        </p:txBody>
      </p:sp>
      <p:sp>
        <p:nvSpPr>
          <p:cNvPr id="3" name="Footer Placeholder 2"/>
          <p:cNvSpPr>
            <a:spLocks noGrp="1"/>
          </p:cNvSpPr>
          <p:nvPr>
            <p:ph type="ftr" sz="quarter" idx="11"/>
          </p:nvPr>
        </p:nvSpPr>
        <p:spPr/>
        <p:txBody>
          <a:bodyPr/>
          <a:lstStyle/>
          <a:p>
            <a:endParaRPr lang="en-US" dirty="0"/>
          </a:p>
        </p:txBody>
      </p:sp>
      <p:sp>
        <p:nvSpPr>
          <p:cNvPr id="4" name="Slide Number Placeholder 3"/>
          <p:cNvSpPr>
            <a:spLocks noGrp="1"/>
          </p:cNvSpPr>
          <p:nvPr>
            <p:ph type="sldNum" sz="quarter" idx="12"/>
          </p:nvPr>
        </p:nvSpPr>
        <p:spPr/>
        <p:txBody>
          <a:bodyPr/>
          <a:lstStyle/>
          <a:p>
            <a:fld id="{330EA680-D336-4FF7-8B7A-9848BB0A1C32}" type="slidenum">
              <a:rPr lang="en-US" smtClean="0"/>
              <a:t>‹#›</a:t>
            </a:fld>
            <a:endParaRPr lang="en-US" dirty="0"/>
          </a:p>
        </p:txBody>
      </p:sp>
    </p:spTree>
    <p:extLst>
      <p:ext uri="{BB962C8B-B14F-4D97-AF65-F5344CB8AC3E}">
        <p14:creationId xmlns:p14="http://schemas.microsoft.com/office/powerpoint/2010/main" val="310792928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18" Type="http://schemas.openxmlformats.org/officeDocument/2006/relationships/theme" Target="../theme/theme1.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17" Type="http://schemas.openxmlformats.org/officeDocument/2006/relationships/slideLayout" Target="../slideLayouts/slideLayout17.xml"/><Relationship Id="rId2" Type="http://schemas.openxmlformats.org/officeDocument/2006/relationships/slideLayout" Target="../slideLayouts/slideLayout2.xml"/><Relationship Id="rId16" Type="http://schemas.openxmlformats.org/officeDocument/2006/relationships/slideLayout" Target="../slideLayouts/slideLayout16.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5" Type="http://schemas.openxmlformats.org/officeDocument/2006/relationships/slideLayout" Target="../slideLayouts/slideLayout15.xml"/><Relationship Id="rId10" Type="http://schemas.openxmlformats.org/officeDocument/2006/relationships/slideLayout" Target="../slideLayouts/slideLayout10.xml"/><Relationship Id="rId19" Type="http://schemas.openxmlformats.org/officeDocument/2006/relationships/image" Target="../media/image3.png"/><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slideLayout" Target="../slideLayouts/slideLayout14.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3">
        <a:schemeClr val="bg1"/>
      </p:bgRef>
    </p:bg>
    <p:spTree>
      <p:nvGrpSpPr>
        <p:cNvPr id="1" name=""/>
        <p:cNvGrpSpPr/>
        <p:nvPr/>
      </p:nvGrpSpPr>
      <p:grpSpPr>
        <a:xfrm>
          <a:off x="0" y="0"/>
          <a:ext cx="0" cy="0"/>
          <a:chOff x="0" y="0"/>
          <a:chExt cx="0" cy="0"/>
        </a:xfrm>
      </p:grpSpPr>
      <p:pic>
        <p:nvPicPr>
          <p:cNvPr id="7" name="Picture 6" descr="HD-PanelContent-GrommetsCombined.png"/>
          <p:cNvPicPr>
            <a:picLocks noChangeAspect="1"/>
          </p:cNvPicPr>
          <p:nvPr/>
        </p:nvPicPr>
        <p:blipFill>
          <a:blip r:embed="rId19">
            <a:extLst>
              <a:ext uri="{28A0092B-C50C-407E-A947-70E740481C1C}">
                <a14:useLocalDpi xmlns:a14="http://schemas.microsoft.com/office/drawing/2010/main"/>
              </a:ext>
            </a:extLst>
          </a:blip>
          <a:stretch>
            <a:fillRect/>
          </a:stretch>
        </p:blipFill>
        <p:spPr>
          <a:xfrm>
            <a:off x="0" y="0"/>
            <a:ext cx="12188825" cy="6856214"/>
          </a:xfrm>
          <a:prstGeom prst="rect">
            <a:avLst/>
          </a:prstGeom>
        </p:spPr>
      </p:pic>
      <p:sp>
        <p:nvSpPr>
          <p:cNvPr id="2" name="Title Placeholder 1"/>
          <p:cNvSpPr>
            <a:spLocks noGrp="1"/>
          </p:cNvSpPr>
          <p:nvPr>
            <p:ph type="title"/>
          </p:nvPr>
        </p:nvSpPr>
        <p:spPr>
          <a:xfrm>
            <a:off x="1295402" y="982132"/>
            <a:ext cx="9601196" cy="1303867"/>
          </a:xfrm>
          <a:prstGeom prst="rect">
            <a:avLst/>
          </a:prstGeom>
          <a:effectLst/>
        </p:spPr>
        <p:txBody>
          <a:bodyPr vert="horz" lIns="91440" tIns="45720" rIns="91440" bIns="45720" rtlCol="0" anchor="ctr">
            <a:noAutofit/>
          </a:bodyPr>
          <a:lstStyle/>
          <a:p>
            <a:r>
              <a:rPr lang="en-US"/>
              <a:t>Click to edit Master title style</a:t>
            </a:r>
            <a:endParaRPr lang="en-US" dirty="0"/>
          </a:p>
        </p:txBody>
      </p:sp>
      <p:sp>
        <p:nvSpPr>
          <p:cNvPr id="3" name="Text Placeholder 2"/>
          <p:cNvSpPr>
            <a:spLocks noGrp="1"/>
          </p:cNvSpPr>
          <p:nvPr>
            <p:ph type="body" idx="1"/>
          </p:nvPr>
        </p:nvSpPr>
        <p:spPr>
          <a:xfrm>
            <a:off x="1295401" y="2556932"/>
            <a:ext cx="9601196" cy="3318936"/>
          </a:xfrm>
          <a:prstGeom prst="rect">
            <a:avLst/>
          </a:prstGeom>
        </p:spPr>
        <p:txBody>
          <a:bodyPr vert="horz" lIns="91440" tIns="45720" rIns="91440" bIns="45720" rtlCol="0" anchor="t">
            <a:no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4" name="Date Placeholder 3"/>
          <p:cNvSpPr>
            <a:spLocks noGrp="1"/>
          </p:cNvSpPr>
          <p:nvPr>
            <p:ph type="dt" sz="half" idx="2"/>
          </p:nvPr>
        </p:nvSpPr>
        <p:spPr>
          <a:xfrm>
            <a:off x="8677501" y="5969000"/>
            <a:ext cx="1600200" cy="279400"/>
          </a:xfrm>
          <a:prstGeom prst="rect">
            <a:avLst/>
          </a:prstGeom>
        </p:spPr>
        <p:txBody>
          <a:bodyPr vert="horz" lIns="91440" tIns="45720" rIns="91440" bIns="45720" rtlCol="0" anchor="ctr"/>
          <a:lstStyle>
            <a:lvl1pPr algn="r">
              <a:defRPr sz="1000" b="0" i="0">
                <a:solidFill>
                  <a:schemeClr val="tx1"/>
                </a:solidFill>
                <a:effectLst/>
                <a:latin typeface="+mn-lt"/>
              </a:defRPr>
            </a:lvl1pPr>
          </a:lstStyle>
          <a:p>
            <a:fld id="{846CE7D5-CF57-46EF-B807-FDD0502418D4}" type="datetimeFigureOut">
              <a:rPr lang="en-US" smtClean="0"/>
              <a:t>4/5/2019</a:t>
            </a:fld>
            <a:endParaRPr lang="en-US" dirty="0"/>
          </a:p>
        </p:txBody>
      </p:sp>
      <p:sp>
        <p:nvSpPr>
          <p:cNvPr id="5" name="Footer Placeholder 4"/>
          <p:cNvSpPr>
            <a:spLocks noGrp="1"/>
          </p:cNvSpPr>
          <p:nvPr>
            <p:ph type="ftr" sz="quarter" idx="3"/>
          </p:nvPr>
        </p:nvSpPr>
        <p:spPr>
          <a:xfrm>
            <a:off x="1295401" y="5969000"/>
            <a:ext cx="7305900" cy="279400"/>
          </a:xfrm>
          <a:prstGeom prst="rect">
            <a:avLst/>
          </a:prstGeom>
        </p:spPr>
        <p:txBody>
          <a:bodyPr vert="horz" lIns="91440" tIns="45720" rIns="91440" bIns="45720" rtlCol="0" anchor="ctr"/>
          <a:lstStyle>
            <a:lvl1pPr algn="l">
              <a:defRPr sz="1000" b="0" i="0">
                <a:solidFill>
                  <a:schemeClr val="tx1"/>
                </a:solidFill>
                <a:effectLst/>
                <a:latin typeface="+mn-lt"/>
              </a:defRPr>
            </a:lvl1pPr>
          </a:lstStyle>
          <a:p>
            <a:endParaRPr lang="en-US" dirty="0"/>
          </a:p>
        </p:txBody>
      </p:sp>
      <p:sp>
        <p:nvSpPr>
          <p:cNvPr id="6" name="Slide Number Placeholder 5"/>
          <p:cNvSpPr>
            <a:spLocks noGrp="1"/>
          </p:cNvSpPr>
          <p:nvPr>
            <p:ph type="sldNum" sz="quarter" idx="4"/>
          </p:nvPr>
        </p:nvSpPr>
        <p:spPr>
          <a:xfrm>
            <a:off x="10353901" y="5969000"/>
            <a:ext cx="542697" cy="279400"/>
          </a:xfrm>
          <a:prstGeom prst="rect">
            <a:avLst/>
          </a:prstGeom>
        </p:spPr>
        <p:txBody>
          <a:bodyPr vert="horz" lIns="91440" tIns="45720" rIns="91440" bIns="45720" rtlCol="0" anchor="ctr"/>
          <a:lstStyle>
            <a:lvl1pPr algn="r">
              <a:defRPr sz="1000" b="0" i="0">
                <a:solidFill>
                  <a:schemeClr val="tx1"/>
                </a:solidFill>
                <a:effectLst/>
                <a:latin typeface="+mn-lt"/>
              </a:defRPr>
            </a:lvl1pPr>
          </a:lstStyle>
          <a:p>
            <a:fld id="{330EA680-D336-4FF7-8B7A-9848BB0A1C32}" type="slidenum">
              <a:rPr lang="en-US" smtClean="0"/>
              <a:t>‹#›</a:t>
            </a:fld>
            <a:endParaRPr lang="en-US" dirty="0"/>
          </a:p>
        </p:txBody>
      </p:sp>
    </p:spTree>
    <p:extLst>
      <p:ext uri="{BB962C8B-B14F-4D97-AF65-F5344CB8AC3E}">
        <p14:creationId xmlns:p14="http://schemas.microsoft.com/office/powerpoint/2010/main" val="543425805"/>
      </p:ext>
    </p:extLst>
  </p:cSld>
  <p:clrMap bg1="lt1" tx1="dk1" bg2="lt2" tx2="dk2" accent1="accent1" accent2="accent2" accent3="accent3" accent4="accent4" accent5="accent5" accent6="accent6" hlink="hlink" folHlink="folHlink"/>
  <p:sldLayoutIdLst>
    <p:sldLayoutId id="2147484169" r:id="rId1"/>
    <p:sldLayoutId id="2147484170" r:id="rId2"/>
    <p:sldLayoutId id="2147484186" r:id="rId3"/>
    <p:sldLayoutId id="2147484187" r:id="rId4"/>
    <p:sldLayoutId id="2147484188" r:id="rId5"/>
    <p:sldLayoutId id="2147484189" r:id="rId6"/>
    <p:sldLayoutId id="2147484190" r:id="rId7"/>
    <p:sldLayoutId id="2147484191" r:id="rId8"/>
    <p:sldLayoutId id="2147484192" r:id="rId9"/>
    <p:sldLayoutId id="2147484171" r:id="rId10"/>
    <p:sldLayoutId id="2147484172" r:id="rId11"/>
    <p:sldLayoutId id="2147484173" r:id="rId12"/>
    <p:sldLayoutId id="2147484193" r:id="rId13"/>
    <p:sldLayoutId id="2147484194" r:id="rId14"/>
    <p:sldLayoutId id="2147484174" r:id="rId15"/>
    <p:sldLayoutId id="2147484195" r:id="rId16"/>
    <p:sldLayoutId id="2147484175" r:id="rId17"/>
  </p:sldLayoutIdLst>
  <p:txStyles>
    <p:titleStyle>
      <a:lvl1pPr algn="ctr" defTabSz="457200" rtl="0" eaLnBrk="1" latinLnBrk="0" hangingPunct="1">
        <a:spcBef>
          <a:spcPct val="0"/>
        </a:spcBef>
        <a:buNone/>
        <a:defRPr sz="4400" kern="1200" cap="none">
          <a:ln w="3175" cmpd="sng">
            <a:noFill/>
          </a:ln>
          <a:solidFill>
            <a:schemeClr val="tx1">
              <a:lumMod val="85000"/>
              <a:lumOff val="15000"/>
            </a:schemeClr>
          </a:solidFill>
          <a:effectLst/>
          <a:latin typeface="+mj-lt"/>
          <a:ea typeface="+mj-ea"/>
          <a:cs typeface="+mj-cs"/>
        </a:defRPr>
      </a:lvl1pPr>
      <a:lvl2pPr eaLnBrk="1" hangingPunct="1">
        <a:defRPr>
          <a:solidFill>
            <a:schemeClr val="tx2"/>
          </a:solidFill>
        </a:defRPr>
      </a:lvl2pPr>
      <a:lvl3pPr eaLnBrk="1" hangingPunct="1">
        <a:defRPr>
          <a:solidFill>
            <a:schemeClr val="tx2"/>
          </a:solidFill>
        </a:defRPr>
      </a:lvl3pPr>
      <a:lvl4pPr eaLnBrk="1" hangingPunct="1">
        <a:defRPr>
          <a:solidFill>
            <a:schemeClr val="tx2"/>
          </a:solidFill>
        </a:defRPr>
      </a:lvl4pPr>
      <a:lvl5pPr eaLnBrk="1" hangingPunct="1">
        <a:defRPr>
          <a:solidFill>
            <a:schemeClr val="tx2"/>
          </a:solidFill>
        </a:defRPr>
      </a:lvl5pPr>
      <a:lvl6pPr eaLnBrk="1" hangingPunct="1">
        <a:defRPr>
          <a:solidFill>
            <a:schemeClr val="tx2"/>
          </a:solidFill>
        </a:defRPr>
      </a:lvl6pPr>
      <a:lvl7pPr eaLnBrk="1" hangingPunct="1">
        <a:defRPr>
          <a:solidFill>
            <a:schemeClr val="tx2"/>
          </a:solidFill>
        </a:defRPr>
      </a:lvl7pPr>
      <a:lvl8pPr eaLnBrk="1" hangingPunct="1">
        <a:defRPr>
          <a:solidFill>
            <a:schemeClr val="tx2"/>
          </a:solidFill>
        </a:defRPr>
      </a:lvl8pPr>
      <a:lvl9pPr eaLnBrk="1" hangingPunct="1">
        <a:defRPr>
          <a:solidFill>
            <a:schemeClr val="tx2"/>
          </a:solidFill>
        </a:defRPr>
      </a:lvl9pPr>
    </p:titleStyle>
    <p:bodyStyle>
      <a:lvl1pPr marL="285750" indent="-285750" algn="l" defTabSz="457200" rtl="0" eaLnBrk="1" latinLnBrk="0" hangingPunct="1">
        <a:spcBef>
          <a:spcPct val="20000"/>
        </a:spcBef>
        <a:spcAft>
          <a:spcPts val="600"/>
        </a:spcAft>
        <a:buClr>
          <a:schemeClr val="accent1"/>
        </a:buClr>
        <a:buSzPct val="115000"/>
        <a:buFont typeface="Arial"/>
        <a:buChar char="•"/>
        <a:defRPr sz="1800" kern="1200" cap="none">
          <a:solidFill>
            <a:schemeClr val="tx1">
              <a:lumMod val="85000"/>
              <a:lumOff val="15000"/>
            </a:schemeClr>
          </a:solidFill>
          <a:effectLst/>
          <a:latin typeface="+mn-lt"/>
          <a:ea typeface="+mn-ea"/>
          <a:cs typeface="+mn-cs"/>
        </a:defRPr>
      </a:lvl1pPr>
      <a:lvl2pPr marL="742950" indent="-285750" algn="l" defTabSz="457200" rtl="0" eaLnBrk="1" latinLnBrk="0" hangingPunct="1">
        <a:spcBef>
          <a:spcPct val="20000"/>
        </a:spcBef>
        <a:spcAft>
          <a:spcPts val="600"/>
        </a:spcAft>
        <a:buClr>
          <a:schemeClr val="accent1"/>
        </a:buClr>
        <a:buSzPct val="115000"/>
        <a:buFont typeface="Arial"/>
        <a:buChar char="•"/>
        <a:defRPr sz="1600" kern="1200" cap="none">
          <a:solidFill>
            <a:schemeClr val="tx1">
              <a:lumMod val="85000"/>
              <a:lumOff val="15000"/>
            </a:schemeClr>
          </a:solidFill>
          <a:effectLst/>
          <a:latin typeface="+mn-lt"/>
          <a:ea typeface="+mn-ea"/>
          <a:cs typeface="+mn-cs"/>
        </a:defRPr>
      </a:lvl2pPr>
      <a:lvl3pPr marL="1200150" indent="-285750" algn="l" defTabSz="457200" rtl="0" eaLnBrk="1" latinLnBrk="0" hangingPunct="1">
        <a:spcBef>
          <a:spcPct val="20000"/>
        </a:spcBef>
        <a:spcAft>
          <a:spcPts val="600"/>
        </a:spcAft>
        <a:buClr>
          <a:schemeClr val="accent1"/>
        </a:buClr>
        <a:buSzPct val="115000"/>
        <a:buFont typeface="Arial"/>
        <a:buChar char="•"/>
        <a:defRPr sz="1400" kern="1200" cap="none">
          <a:solidFill>
            <a:schemeClr val="tx1">
              <a:lumMod val="85000"/>
              <a:lumOff val="15000"/>
            </a:schemeClr>
          </a:solidFill>
          <a:effectLst/>
          <a:latin typeface="+mn-lt"/>
          <a:ea typeface="+mn-ea"/>
          <a:cs typeface="+mn-cs"/>
        </a:defRPr>
      </a:lvl3pPr>
      <a:lvl4pPr marL="1543050" indent="-171450" algn="l" defTabSz="457200" rtl="0" eaLnBrk="1" latinLnBrk="0" hangingPunct="1">
        <a:spcBef>
          <a:spcPct val="20000"/>
        </a:spcBef>
        <a:spcAft>
          <a:spcPts val="600"/>
        </a:spcAft>
        <a:buClr>
          <a:schemeClr val="accent1"/>
        </a:buClr>
        <a:buSzPct val="115000"/>
        <a:buFont typeface="Arial"/>
        <a:buChar char="•"/>
        <a:defRPr sz="1200" kern="1200" cap="none">
          <a:solidFill>
            <a:schemeClr val="tx1">
              <a:lumMod val="85000"/>
              <a:lumOff val="15000"/>
            </a:schemeClr>
          </a:solidFill>
          <a:effectLst/>
          <a:latin typeface="+mn-lt"/>
          <a:ea typeface="+mn-ea"/>
          <a:cs typeface="+mn-cs"/>
        </a:defRPr>
      </a:lvl4pPr>
      <a:lvl5pPr marL="2000250" indent="-171450" algn="l" defTabSz="457200" rtl="0" eaLnBrk="1" latinLnBrk="0" hangingPunct="1">
        <a:spcBef>
          <a:spcPct val="20000"/>
        </a:spcBef>
        <a:spcAft>
          <a:spcPts val="600"/>
        </a:spcAft>
        <a:buClr>
          <a:schemeClr val="accent1"/>
        </a:buClr>
        <a:buSzPct val="115000"/>
        <a:buFont typeface="Arial"/>
        <a:buChar char="•"/>
        <a:defRPr sz="1100" kern="1200" cap="none">
          <a:solidFill>
            <a:schemeClr val="tx1">
              <a:lumMod val="85000"/>
              <a:lumOff val="15000"/>
            </a:schemeClr>
          </a:solidFill>
          <a:effectLst/>
          <a:latin typeface="+mn-lt"/>
          <a:ea typeface="+mn-ea"/>
          <a:cs typeface="+mn-cs"/>
        </a:defRPr>
      </a:lvl5pPr>
      <a:lvl6pPr marL="2514600" indent="-228600" algn="l" defTabSz="457200" rtl="0" eaLnBrk="1" latinLnBrk="0" hangingPunct="1">
        <a:spcBef>
          <a:spcPct val="20000"/>
        </a:spcBef>
        <a:spcAft>
          <a:spcPts val="600"/>
        </a:spcAft>
        <a:buClr>
          <a:schemeClr val="accent1"/>
        </a:buClr>
        <a:buSzPct val="115000"/>
        <a:buFont typeface="Arial"/>
        <a:buChar char="•"/>
        <a:defRPr sz="1400" kern="1200" cap="none">
          <a:solidFill>
            <a:schemeClr val="tx1">
              <a:lumMod val="85000"/>
              <a:lumOff val="15000"/>
            </a:schemeClr>
          </a:solidFill>
          <a:effectLst/>
          <a:latin typeface="+mn-lt"/>
          <a:ea typeface="+mn-ea"/>
          <a:cs typeface="+mn-cs"/>
        </a:defRPr>
      </a:lvl6pPr>
      <a:lvl7pPr marL="2971800" indent="-228600" algn="l" defTabSz="457200" rtl="0" eaLnBrk="1" latinLnBrk="0" hangingPunct="1">
        <a:spcBef>
          <a:spcPct val="20000"/>
        </a:spcBef>
        <a:spcAft>
          <a:spcPts val="600"/>
        </a:spcAft>
        <a:buClr>
          <a:schemeClr val="accent1"/>
        </a:buClr>
        <a:buSzPct val="115000"/>
        <a:buFont typeface="Arial"/>
        <a:buChar char="•"/>
        <a:defRPr sz="1400" kern="1200" cap="none">
          <a:solidFill>
            <a:schemeClr val="tx1">
              <a:lumMod val="85000"/>
              <a:lumOff val="15000"/>
            </a:schemeClr>
          </a:solidFill>
          <a:effectLst/>
          <a:latin typeface="+mn-lt"/>
          <a:ea typeface="+mn-ea"/>
          <a:cs typeface="+mn-cs"/>
        </a:defRPr>
      </a:lvl7pPr>
      <a:lvl8pPr marL="3429000" indent="-228600" algn="l" defTabSz="457200" rtl="0" eaLnBrk="1" latinLnBrk="0" hangingPunct="1">
        <a:spcBef>
          <a:spcPct val="20000"/>
        </a:spcBef>
        <a:spcAft>
          <a:spcPts val="600"/>
        </a:spcAft>
        <a:buClr>
          <a:schemeClr val="accent1"/>
        </a:buClr>
        <a:buSzPct val="115000"/>
        <a:buFont typeface="Arial"/>
        <a:buChar char="•"/>
        <a:defRPr sz="1400" kern="1200" cap="none">
          <a:solidFill>
            <a:schemeClr val="tx1">
              <a:lumMod val="85000"/>
              <a:lumOff val="15000"/>
            </a:schemeClr>
          </a:solidFill>
          <a:effectLst/>
          <a:latin typeface="+mn-lt"/>
          <a:ea typeface="+mn-ea"/>
          <a:cs typeface="+mn-cs"/>
        </a:defRPr>
      </a:lvl8pPr>
      <a:lvl9pPr marL="3886200" indent="-228600" algn="l" defTabSz="457200" rtl="0" eaLnBrk="1" latinLnBrk="0" hangingPunct="1">
        <a:spcBef>
          <a:spcPct val="20000"/>
        </a:spcBef>
        <a:spcAft>
          <a:spcPts val="600"/>
        </a:spcAft>
        <a:buClr>
          <a:schemeClr val="accent1"/>
        </a:buClr>
        <a:buSzPct val="115000"/>
        <a:buFont typeface="Arial"/>
        <a:buChar char="•"/>
        <a:defRPr sz="1400" kern="1200" cap="none">
          <a:solidFill>
            <a:schemeClr val="tx1">
              <a:lumMod val="85000"/>
              <a:lumOff val="15000"/>
            </a:schemeClr>
          </a:solidFill>
          <a:effectLst/>
          <a:latin typeface="+mn-lt"/>
          <a:ea typeface="+mn-ea"/>
          <a:cs typeface="+mn-cs"/>
        </a:defRPr>
      </a:lvl9pPr>
    </p:bodyStyle>
    <p:other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2.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3.xml.rels><?xml version="1.0" encoding="UTF-8" standalone="yes"?>
<Relationships xmlns="http://schemas.openxmlformats.org/package/2006/relationships"><Relationship Id="rId3" Type="http://schemas.openxmlformats.org/officeDocument/2006/relationships/image" Target="../media/image8.svg"/><Relationship Id="rId7" Type="http://schemas.openxmlformats.org/officeDocument/2006/relationships/image" Target="../media/image12.svg"/><Relationship Id="rId2" Type="http://schemas.openxmlformats.org/officeDocument/2006/relationships/image" Target="../media/image7.png"/><Relationship Id="rId1" Type="http://schemas.openxmlformats.org/officeDocument/2006/relationships/slideLayout" Target="../slideLayouts/slideLayout3.xml"/><Relationship Id="rId6" Type="http://schemas.openxmlformats.org/officeDocument/2006/relationships/image" Target="../media/image11.png"/><Relationship Id="rId5" Type="http://schemas.openxmlformats.org/officeDocument/2006/relationships/image" Target="../media/image10.svg"/><Relationship Id="rId4" Type="http://schemas.openxmlformats.org/officeDocument/2006/relationships/image" Target="../media/image9.png"/></Relationships>
</file>

<file path=ppt/slides/_rels/slide4.xml.rels><?xml version="1.0" encoding="UTF-8" standalone="yes"?>
<Relationships xmlns="http://schemas.openxmlformats.org/package/2006/relationships"><Relationship Id="rId3" Type="http://schemas.microsoft.com/office/2007/relationships/hdphoto" Target="../media/hdphoto2.wdp"/><Relationship Id="rId2" Type="http://schemas.openxmlformats.org/officeDocument/2006/relationships/image" Target="../media/image13.png"/><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3" Type="http://schemas.openxmlformats.org/officeDocument/2006/relationships/image" Target="../media/image15.jpeg"/><Relationship Id="rId2" Type="http://schemas.openxmlformats.org/officeDocument/2006/relationships/image" Target="../media/image14.jpeg"/><Relationship Id="rId1" Type="http://schemas.openxmlformats.org/officeDocument/2006/relationships/slideLayout" Target="../slideLayouts/slideLayout5.xml"/><Relationship Id="rId6" Type="http://schemas.openxmlformats.org/officeDocument/2006/relationships/image" Target="../media/image18.jpeg"/><Relationship Id="rId5" Type="http://schemas.openxmlformats.org/officeDocument/2006/relationships/image" Target="../media/image17.jpeg"/><Relationship Id="rId4" Type="http://schemas.openxmlformats.org/officeDocument/2006/relationships/image" Target="../media/image16.jpe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8.xml.rels><?xml version="1.0" encoding="UTF-8" standalone="yes"?>
<Relationships xmlns="http://schemas.openxmlformats.org/package/2006/relationships"><Relationship Id="rId3" Type="http://schemas.microsoft.com/office/2007/relationships/hdphoto" Target="../media/hdphoto3.wdp"/><Relationship Id="rId2" Type="http://schemas.openxmlformats.org/officeDocument/2006/relationships/image" Target="../media/image19.png"/><Relationship Id="rId1" Type="http://schemas.openxmlformats.org/officeDocument/2006/relationships/slideLayout" Target="../slideLayouts/slideLayout6.xml"/><Relationship Id="rId4" Type="http://schemas.openxmlformats.org/officeDocument/2006/relationships/image" Target="../media/image6.png"/></Relationships>
</file>

<file path=ppt/slides/_rels/slide9.xml.rels><?xml version="1.0" encoding="UTF-8" standalone="yes"?>
<Relationships xmlns="http://schemas.openxmlformats.org/package/2006/relationships"><Relationship Id="rId3" Type="http://schemas.microsoft.com/office/2007/relationships/hdphoto" Target="../media/hdphoto4.wdp"/><Relationship Id="rId2" Type="http://schemas.openxmlformats.org/officeDocument/2006/relationships/image" Target="../media/image20.png"/><Relationship Id="rId1" Type="http://schemas.openxmlformats.org/officeDocument/2006/relationships/slideLayout" Target="../slideLayouts/slideLayout7.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2.xml.rels><?xml version="1.0" encoding="UTF-8" standalone="yes"?>
<Relationships xmlns="http://schemas.openxmlformats.org/package/2006/relationships"><Relationship Id="rId2" Type="http://schemas.openxmlformats.org/officeDocument/2006/relationships/hyperlink" Target="https://go.microsoft.com/fwlink/?linkid=2007348" TargetMode="External"/><Relationship Id="rId1" Type="http://schemas.openxmlformats.org/officeDocument/2006/relationships/slideLayout" Target="../slideLayouts/slideLayout16.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dirty="0"/>
              <a:t>Directions: </a:t>
            </a:r>
            <a:r>
              <a:rPr lang="en-US" sz="1400" dirty="0"/>
              <a:t>Use these slides and notes to create your project.</a:t>
            </a:r>
          </a:p>
        </p:txBody>
      </p:sp>
      <p:sp>
        <p:nvSpPr>
          <p:cNvPr id="3" name="Content Placeholder 2"/>
          <p:cNvSpPr>
            <a:spLocks noGrp="1"/>
          </p:cNvSpPr>
          <p:nvPr>
            <p:ph idx="1"/>
          </p:nvPr>
        </p:nvSpPr>
        <p:spPr/>
        <p:txBody>
          <a:bodyPr/>
          <a:lstStyle/>
          <a:p>
            <a:pPr marL="0" indent="0">
              <a:buNone/>
            </a:pPr>
            <a:r>
              <a:rPr lang="en-US" dirty="0"/>
              <a:t>A time capsule is usually a collection gathered by a city or graduating class or other group to serve as a reminder of the year and to be opened at a later date.</a:t>
            </a:r>
          </a:p>
          <a:p>
            <a:r>
              <a:rPr lang="en-US" dirty="0"/>
              <a:t>For this project, you will chose an era in history and create a digital time capsule that represents that era.</a:t>
            </a:r>
          </a:p>
          <a:p>
            <a:r>
              <a:rPr lang="en-US" dirty="0"/>
              <a:t>You will use images, multimedia components, and text to convey this information.</a:t>
            </a:r>
          </a:p>
          <a:p>
            <a:r>
              <a:rPr lang="en-US" dirty="0"/>
              <a:t>Some key items to include: clothing, housing, tools, currency, newspaper, posters/signs, if applicable prices of goods, products, packaging, and transportation.  Essentially, anything that will help your audience understand the time period.</a:t>
            </a:r>
          </a:p>
        </p:txBody>
      </p:sp>
    </p:spTree>
    <p:extLst>
      <p:ext uri="{BB962C8B-B14F-4D97-AF65-F5344CB8AC3E}">
        <p14:creationId xmlns:p14="http://schemas.microsoft.com/office/powerpoint/2010/main" val="2923480833"/>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ctrTitle"/>
          </p:nvPr>
        </p:nvSpPr>
        <p:spPr/>
        <p:txBody>
          <a:bodyPr/>
          <a:lstStyle/>
          <a:p>
            <a:r>
              <a:rPr lang="en-US" dirty="0"/>
              <a:t>Digital time capsule template</a:t>
            </a:r>
          </a:p>
        </p:txBody>
      </p:sp>
      <p:sp>
        <p:nvSpPr>
          <p:cNvPr id="3" name="Subtitle 2"/>
          <p:cNvSpPr>
            <a:spLocks noGrp="1"/>
          </p:cNvSpPr>
          <p:nvPr>
            <p:ph type="subTitle" idx="1"/>
          </p:nvPr>
        </p:nvSpPr>
        <p:spPr/>
        <p:txBody>
          <a:bodyPr/>
          <a:lstStyle/>
          <a:p>
            <a:r>
              <a:rPr lang="en-US" dirty="0"/>
              <a:t>A template for students to complete a digital time capsule of an era in history. </a:t>
            </a:r>
          </a:p>
        </p:txBody>
      </p:sp>
    </p:spTree>
    <p:extLst>
      <p:ext uri="{BB962C8B-B14F-4D97-AF65-F5344CB8AC3E}">
        <p14:creationId xmlns:p14="http://schemas.microsoft.com/office/powerpoint/2010/main" val="10985722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1B4F92BC-2A7E-406A-9A53-C55459101701}"/>
              </a:ext>
            </a:extLst>
          </p:cNvPr>
          <p:cNvSpPr>
            <a:spLocks noGrp="1"/>
          </p:cNvSpPr>
          <p:nvPr>
            <p:ph type="title"/>
          </p:nvPr>
        </p:nvSpPr>
        <p:spPr/>
        <p:txBody>
          <a:bodyPr/>
          <a:lstStyle/>
          <a:p>
            <a:r>
              <a:rPr lang="en-US" dirty="0"/>
              <a:t>Introduce the era</a:t>
            </a:r>
          </a:p>
        </p:txBody>
      </p:sp>
      <p:pic>
        <p:nvPicPr>
          <p:cNvPr id="10" name="Picture Placeholder 9" descr="Medal icon">
            <a:extLst>
              <a:ext uri="{FF2B5EF4-FFF2-40B4-BE49-F238E27FC236}">
                <a16:creationId xmlns:a16="http://schemas.microsoft.com/office/drawing/2014/main" id="{2AB2E71E-F344-413C-AACF-807A2D141C96}"/>
              </a:ext>
            </a:extLst>
          </p:cNvPr>
          <p:cNvPicPr>
            <a:picLocks noGrp="1" noChangeAspect="1"/>
          </p:cNvPicPr>
          <p:nvPr>
            <p:ph type="pic" sz="quarter" idx="15"/>
          </p:nvPr>
        </p:nvPicPr>
        <p:blipFill>
          <a:blip r:embed="rId2">
            <a:extLst>
              <a:ext uri="{28A0092B-C50C-407E-A947-70E740481C1C}">
                <a14:useLocalDpi xmlns:a14="http://schemas.microsoft.com/office/drawing/2010/main"/>
              </a:ext>
              <a:ext uri="{96DAC541-7B7A-43D3-8B79-37D633B846F1}">
                <asvg:svgBlip xmlns:asvg="http://schemas.microsoft.com/office/drawing/2016/SVG/main" r:embed="rId3"/>
              </a:ext>
            </a:extLst>
          </a:blip>
          <a:srcRect t="68" b="68"/>
          <a:stretch>
            <a:fillRect/>
          </a:stretch>
        </p:blipFill>
        <p:spPr/>
      </p:pic>
      <p:sp>
        <p:nvSpPr>
          <p:cNvPr id="3" name="Content Placeholder 2">
            <a:extLst>
              <a:ext uri="{FF2B5EF4-FFF2-40B4-BE49-F238E27FC236}">
                <a16:creationId xmlns:a16="http://schemas.microsoft.com/office/drawing/2014/main" id="{DF07AB04-2B85-480B-A4EF-348CDC4C2C42}"/>
              </a:ext>
            </a:extLst>
          </p:cNvPr>
          <p:cNvSpPr>
            <a:spLocks noGrp="1"/>
          </p:cNvSpPr>
          <p:nvPr>
            <p:ph idx="1"/>
          </p:nvPr>
        </p:nvSpPr>
        <p:spPr/>
        <p:txBody>
          <a:bodyPr/>
          <a:lstStyle/>
          <a:p>
            <a:r>
              <a:rPr lang="en-US" dirty="0"/>
              <a:t>Use this type of slide for visual impact.</a:t>
            </a:r>
          </a:p>
        </p:txBody>
      </p:sp>
      <p:pic>
        <p:nvPicPr>
          <p:cNvPr id="12" name="Picture Placeholder 11" descr="Checkmark icon">
            <a:extLst>
              <a:ext uri="{FF2B5EF4-FFF2-40B4-BE49-F238E27FC236}">
                <a16:creationId xmlns:a16="http://schemas.microsoft.com/office/drawing/2014/main" id="{7E09C728-C3D0-4D16-ADAC-753EFE19B1DA}"/>
              </a:ext>
            </a:extLst>
          </p:cNvPr>
          <p:cNvPicPr>
            <a:picLocks noGrp="1" noChangeAspect="1"/>
          </p:cNvPicPr>
          <p:nvPr>
            <p:ph type="pic" sz="quarter" idx="16"/>
          </p:nvPr>
        </p:nvPicPr>
        <p:blipFill>
          <a:blip r:embed="rId4">
            <a:extLst>
              <a:ext uri="{28A0092B-C50C-407E-A947-70E740481C1C}">
                <a14:useLocalDpi xmlns:a14="http://schemas.microsoft.com/office/drawing/2010/main"/>
              </a:ext>
              <a:ext uri="{96DAC541-7B7A-43D3-8B79-37D633B846F1}">
                <asvg:svgBlip xmlns:asvg="http://schemas.microsoft.com/office/drawing/2016/SVG/main" r:embed="rId5"/>
              </a:ext>
            </a:extLst>
          </a:blip>
          <a:srcRect/>
          <a:stretch>
            <a:fillRect/>
          </a:stretch>
        </p:blipFill>
        <p:spPr/>
      </p:pic>
      <p:sp>
        <p:nvSpPr>
          <p:cNvPr id="4" name="Content Placeholder 3">
            <a:extLst>
              <a:ext uri="{FF2B5EF4-FFF2-40B4-BE49-F238E27FC236}">
                <a16:creationId xmlns:a16="http://schemas.microsoft.com/office/drawing/2014/main" id="{C012AC1F-AA24-4F87-B1E4-BEAAA47EA73F}"/>
              </a:ext>
            </a:extLst>
          </p:cNvPr>
          <p:cNvSpPr>
            <a:spLocks noGrp="1"/>
          </p:cNvSpPr>
          <p:nvPr>
            <p:ph idx="13"/>
          </p:nvPr>
        </p:nvSpPr>
        <p:spPr/>
        <p:txBody>
          <a:bodyPr/>
          <a:lstStyle/>
          <a:p>
            <a:r>
              <a:rPr lang="en-US" dirty="0"/>
              <a:t>You can use images or text here.</a:t>
            </a:r>
          </a:p>
          <a:p>
            <a:endParaRPr lang="en-US" dirty="0"/>
          </a:p>
        </p:txBody>
      </p:sp>
      <p:pic>
        <p:nvPicPr>
          <p:cNvPr id="14" name="Picture Placeholder 13" descr="Head with Gears icon">
            <a:extLst>
              <a:ext uri="{FF2B5EF4-FFF2-40B4-BE49-F238E27FC236}">
                <a16:creationId xmlns:a16="http://schemas.microsoft.com/office/drawing/2014/main" id="{E446D6D6-98CB-455F-B98B-5236850D2072}"/>
              </a:ext>
            </a:extLst>
          </p:cNvPr>
          <p:cNvPicPr>
            <a:picLocks noGrp="1" noChangeAspect="1"/>
          </p:cNvPicPr>
          <p:nvPr>
            <p:ph type="pic" sz="quarter" idx="17"/>
          </p:nvPr>
        </p:nvPicPr>
        <p:blipFill>
          <a:blip r:embed="rId6">
            <a:extLst>
              <a:ext uri="{28A0092B-C50C-407E-A947-70E740481C1C}">
                <a14:useLocalDpi xmlns:a14="http://schemas.microsoft.com/office/drawing/2010/main"/>
              </a:ext>
              <a:ext uri="{96DAC541-7B7A-43D3-8B79-37D633B846F1}">
                <asvg:svgBlip xmlns:asvg="http://schemas.microsoft.com/office/drawing/2016/SVG/main" r:embed="rId7"/>
              </a:ext>
            </a:extLst>
          </a:blip>
          <a:srcRect/>
          <a:stretch>
            <a:fillRect/>
          </a:stretch>
        </p:blipFill>
        <p:spPr/>
      </p:pic>
      <p:sp>
        <p:nvSpPr>
          <p:cNvPr id="5" name="Content Placeholder 4">
            <a:extLst>
              <a:ext uri="{FF2B5EF4-FFF2-40B4-BE49-F238E27FC236}">
                <a16:creationId xmlns:a16="http://schemas.microsoft.com/office/drawing/2014/main" id="{A67EE021-5134-4FB5-978F-884273E35CFA}"/>
              </a:ext>
            </a:extLst>
          </p:cNvPr>
          <p:cNvSpPr>
            <a:spLocks noGrp="1"/>
          </p:cNvSpPr>
          <p:nvPr>
            <p:ph idx="14"/>
          </p:nvPr>
        </p:nvSpPr>
        <p:spPr>
          <a:xfrm>
            <a:off x="7944598" y="4804495"/>
            <a:ext cx="3296426" cy="1109133"/>
          </a:xfrm>
        </p:spPr>
        <p:txBody>
          <a:bodyPr/>
          <a:lstStyle/>
          <a:p>
            <a:r>
              <a:rPr lang="en-US" dirty="0"/>
              <a:t>Limit your text to key concepts and words so you can explain them during your presentation.</a:t>
            </a:r>
          </a:p>
        </p:txBody>
      </p:sp>
    </p:spTree>
    <p:extLst>
      <p:ext uri="{BB962C8B-B14F-4D97-AF65-F5344CB8AC3E}">
        <p14:creationId xmlns:p14="http://schemas.microsoft.com/office/powerpoint/2010/main" val="2957106927"/>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7" name="Picture Placeholder 6" descr="person skiing ">
            <a:extLst>
              <a:ext uri="{FF2B5EF4-FFF2-40B4-BE49-F238E27FC236}">
                <a16:creationId xmlns:a16="http://schemas.microsoft.com/office/drawing/2014/main" id="{B4C53DED-8844-4CA2-B538-DDD85AF3C345}"/>
              </a:ext>
            </a:extLst>
          </p:cNvPr>
          <p:cNvPicPr>
            <a:picLocks noGrp="1" noChangeAspect="1"/>
          </p:cNvPicPr>
          <p:nvPr>
            <p:ph type="pic" sz="quarter" idx="14"/>
          </p:nvPr>
        </p:nvPicPr>
        <p:blipFill>
          <a:blip r:embed="rId2" cstate="screen">
            <a:extLst>
              <a:ext uri="{BEBA8EAE-BF5A-486C-A8C5-ECC9F3942E4B}">
                <a14:imgProps xmlns:a14="http://schemas.microsoft.com/office/drawing/2010/main">
                  <a14:imgLayer r:embed="rId3">
                    <a14:imgEffect>
                      <a14:saturation sat="0"/>
                    </a14:imgEffect>
                  </a14:imgLayer>
                </a14:imgProps>
              </a:ext>
              <a:ext uri="{28A0092B-C50C-407E-A947-70E740481C1C}">
                <a14:useLocalDpi xmlns:a14="http://schemas.microsoft.com/office/drawing/2010/main"/>
              </a:ext>
            </a:extLst>
          </a:blip>
          <a:srcRect/>
          <a:stretch>
            <a:fillRect/>
          </a:stretch>
        </p:blipFill>
        <p:spPr/>
      </p:pic>
      <p:sp>
        <p:nvSpPr>
          <p:cNvPr id="2" name="Title 1">
            <a:extLst>
              <a:ext uri="{FF2B5EF4-FFF2-40B4-BE49-F238E27FC236}">
                <a16:creationId xmlns:a16="http://schemas.microsoft.com/office/drawing/2014/main" id="{C16508F6-42C2-4FFE-A92E-4981332982CA}"/>
              </a:ext>
            </a:extLst>
          </p:cNvPr>
          <p:cNvSpPr>
            <a:spLocks noGrp="1"/>
          </p:cNvSpPr>
          <p:nvPr>
            <p:ph type="title"/>
          </p:nvPr>
        </p:nvSpPr>
        <p:spPr/>
        <p:txBody>
          <a:bodyPr/>
          <a:lstStyle/>
          <a:p>
            <a:r>
              <a:rPr lang="en-US" dirty="0"/>
              <a:t>A special day in the era</a:t>
            </a:r>
          </a:p>
        </p:txBody>
      </p:sp>
      <p:sp>
        <p:nvSpPr>
          <p:cNvPr id="3" name="Content Placeholder 2">
            <a:extLst>
              <a:ext uri="{FF2B5EF4-FFF2-40B4-BE49-F238E27FC236}">
                <a16:creationId xmlns:a16="http://schemas.microsoft.com/office/drawing/2014/main" id="{37D92030-ED5A-43D0-870F-DC04D358FFC0}"/>
              </a:ext>
            </a:extLst>
          </p:cNvPr>
          <p:cNvSpPr>
            <a:spLocks noGrp="1"/>
          </p:cNvSpPr>
          <p:nvPr>
            <p:ph sz="half" idx="1"/>
          </p:nvPr>
        </p:nvSpPr>
        <p:spPr/>
        <p:txBody>
          <a:bodyPr/>
          <a:lstStyle/>
          <a:p>
            <a:r>
              <a:rPr lang="en-US" dirty="0"/>
              <a:t>Include details about a special day from the era you are discussing.</a:t>
            </a:r>
          </a:p>
          <a:p>
            <a:r>
              <a:rPr lang="en-US" dirty="0"/>
              <a:t>Add an image from the day. </a:t>
            </a:r>
          </a:p>
          <a:p>
            <a:r>
              <a:rPr lang="en-US" dirty="0"/>
              <a:t>Include the date and, if any, significant people involved.</a:t>
            </a:r>
          </a:p>
        </p:txBody>
      </p:sp>
      <p:sp>
        <p:nvSpPr>
          <p:cNvPr id="4" name="Content Placeholder 3">
            <a:extLst>
              <a:ext uri="{FF2B5EF4-FFF2-40B4-BE49-F238E27FC236}">
                <a16:creationId xmlns:a16="http://schemas.microsoft.com/office/drawing/2014/main" id="{D3FCA4A4-52DE-4F24-A9DC-1B05D722C00B}"/>
              </a:ext>
            </a:extLst>
          </p:cNvPr>
          <p:cNvSpPr>
            <a:spLocks noGrp="1"/>
          </p:cNvSpPr>
          <p:nvPr>
            <p:ph sz="half" idx="2"/>
          </p:nvPr>
        </p:nvSpPr>
        <p:spPr/>
        <p:txBody>
          <a:bodyPr/>
          <a:lstStyle/>
          <a:p>
            <a:r>
              <a:rPr lang="en-US" dirty="0"/>
              <a:t>You can put text in both boxes.</a:t>
            </a:r>
          </a:p>
          <a:p>
            <a:r>
              <a:rPr lang="en-US" dirty="0"/>
              <a:t>You can put images in both boxes. </a:t>
            </a:r>
          </a:p>
          <a:p>
            <a:r>
              <a:rPr lang="en-US" dirty="0"/>
              <a:t>You can put text in one box and an image in the other.</a:t>
            </a:r>
          </a:p>
        </p:txBody>
      </p:sp>
    </p:spTree>
    <p:extLst>
      <p:ext uri="{BB962C8B-B14F-4D97-AF65-F5344CB8AC3E}">
        <p14:creationId xmlns:p14="http://schemas.microsoft.com/office/powerpoint/2010/main" val="2232282950"/>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Picture Placeholder 11" descr="picture placeholder">
            <a:extLst>
              <a:ext uri="{FF2B5EF4-FFF2-40B4-BE49-F238E27FC236}">
                <a16:creationId xmlns:a16="http://schemas.microsoft.com/office/drawing/2014/main" id="{708107B3-097E-48CC-A5AD-93A9ECA0E4A5}"/>
              </a:ext>
            </a:extLst>
          </p:cNvPr>
          <p:cNvSpPr>
            <a:spLocks noGrp="1"/>
          </p:cNvSpPr>
          <p:nvPr>
            <p:ph type="pic" sz="quarter" idx="16"/>
          </p:nvPr>
        </p:nvSpPr>
        <p:spPr/>
      </p:sp>
      <p:sp>
        <p:nvSpPr>
          <p:cNvPr id="11" name="Picture Placeholder 10" descr="picture placeholder">
            <a:extLst>
              <a:ext uri="{FF2B5EF4-FFF2-40B4-BE49-F238E27FC236}">
                <a16:creationId xmlns:a16="http://schemas.microsoft.com/office/drawing/2014/main" id="{CBC73CB9-11F6-4546-A612-CDABEB5200DC}"/>
              </a:ext>
            </a:extLst>
          </p:cNvPr>
          <p:cNvSpPr>
            <a:spLocks noGrp="1"/>
          </p:cNvSpPr>
          <p:nvPr>
            <p:ph type="pic" sz="quarter" idx="15"/>
          </p:nvPr>
        </p:nvSpPr>
        <p:spPr/>
      </p:sp>
      <p:sp>
        <p:nvSpPr>
          <p:cNvPr id="10" name="Picture Placeholder 9" descr="picture placeholder">
            <a:extLst>
              <a:ext uri="{FF2B5EF4-FFF2-40B4-BE49-F238E27FC236}">
                <a16:creationId xmlns:a16="http://schemas.microsoft.com/office/drawing/2014/main" id="{787D8914-0BC4-4576-A15C-E75898CBCDA0}"/>
              </a:ext>
            </a:extLst>
          </p:cNvPr>
          <p:cNvSpPr>
            <a:spLocks noGrp="1"/>
          </p:cNvSpPr>
          <p:nvPr>
            <p:ph type="pic" sz="quarter" idx="14"/>
          </p:nvPr>
        </p:nvSpPr>
        <p:spPr/>
      </p:sp>
      <p:sp>
        <p:nvSpPr>
          <p:cNvPr id="9" name="Picture Placeholder 8" descr="picture placeholder">
            <a:extLst>
              <a:ext uri="{FF2B5EF4-FFF2-40B4-BE49-F238E27FC236}">
                <a16:creationId xmlns:a16="http://schemas.microsoft.com/office/drawing/2014/main" id="{F9B67608-336F-4DFC-A698-5478D1463459}"/>
              </a:ext>
            </a:extLst>
          </p:cNvPr>
          <p:cNvSpPr>
            <a:spLocks noGrp="1"/>
          </p:cNvSpPr>
          <p:nvPr>
            <p:ph type="pic" sz="quarter" idx="13"/>
          </p:nvPr>
        </p:nvSpPr>
        <p:spPr/>
      </p:sp>
      <p:sp>
        <p:nvSpPr>
          <p:cNvPr id="13" name="Picture Placeholder 12" descr="picture placeholder">
            <a:extLst>
              <a:ext uri="{FF2B5EF4-FFF2-40B4-BE49-F238E27FC236}">
                <a16:creationId xmlns:a16="http://schemas.microsoft.com/office/drawing/2014/main" id="{4D5EFDFA-811F-4206-A31B-BBABA2A9A312}"/>
              </a:ext>
            </a:extLst>
          </p:cNvPr>
          <p:cNvSpPr>
            <a:spLocks noGrp="1"/>
          </p:cNvSpPr>
          <p:nvPr>
            <p:ph type="pic" sz="quarter" idx="17"/>
          </p:nvPr>
        </p:nvSpPr>
        <p:spPr/>
      </p:sp>
      <p:sp>
        <p:nvSpPr>
          <p:cNvPr id="2" name="Title 1">
            <a:extLst>
              <a:ext uri="{FF2B5EF4-FFF2-40B4-BE49-F238E27FC236}">
                <a16:creationId xmlns:a16="http://schemas.microsoft.com/office/drawing/2014/main" id="{C7F96A02-86EB-4DB6-848F-D15402E17D6C}"/>
              </a:ext>
            </a:extLst>
          </p:cNvPr>
          <p:cNvSpPr>
            <a:spLocks noGrp="1"/>
          </p:cNvSpPr>
          <p:nvPr>
            <p:ph type="title"/>
          </p:nvPr>
        </p:nvSpPr>
        <p:spPr/>
        <p:txBody>
          <a:bodyPr/>
          <a:lstStyle/>
          <a:p>
            <a:r>
              <a:rPr lang="en-US" dirty="0"/>
              <a:t>Collage of the era</a:t>
            </a:r>
          </a:p>
        </p:txBody>
      </p:sp>
      <p:sp>
        <p:nvSpPr>
          <p:cNvPr id="14" name="Text Placeholder 13">
            <a:extLst>
              <a:ext uri="{FF2B5EF4-FFF2-40B4-BE49-F238E27FC236}">
                <a16:creationId xmlns:a16="http://schemas.microsoft.com/office/drawing/2014/main" id="{F7580787-4CF5-4195-9119-C37E931CA514}"/>
              </a:ext>
            </a:extLst>
          </p:cNvPr>
          <p:cNvSpPr>
            <a:spLocks noGrp="1"/>
          </p:cNvSpPr>
          <p:nvPr>
            <p:ph type="body" sz="quarter" idx="18"/>
          </p:nvPr>
        </p:nvSpPr>
        <p:spPr>
          <a:xfrm>
            <a:off x="8558104" y="2507046"/>
            <a:ext cx="2338494" cy="3349763"/>
          </a:xfrm>
        </p:spPr>
        <p:txBody>
          <a:bodyPr/>
          <a:lstStyle/>
          <a:p>
            <a:r>
              <a:rPr lang="en-US" dirty="0"/>
              <a:t>Create a visual representation of the era, including pictures of:</a:t>
            </a:r>
          </a:p>
        </p:txBody>
      </p:sp>
    </p:spTree>
    <p:extLst>
      <p:ext uri="{BB962C8B-B14F-4D97-AF65-F5344CB8AC3E}">
        <p14:creationId xmlns:p14="http://schemas.microsoft.com/office/powerpoint/2010/main" val="2710073666"/>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C7F96A02-86EB-4DB6-848F-D15402E17D6C}"/>
              </a:ext>
            </a:extLst>
          </p:cNvPr>
          <p:cNvSpPr>
            <a:spLocks noGrp="1"/>
          </p:cNvSpPr>
          <p:nvPr>
            <p:ph type="title"/>
          </p:nvPr>
        </p:nvSpPr>
        <p:spPr/>
        <p:txBody>
          <a:bodyPr/>
          <a:lstStyle/>
          <a:p>
            <a:r>
              <a:rPr lang="en-US" dirty="0"/>
              <a:t>Collage 2 of the era</a:t>
            </a:r>
          </a:p>
        </p:txBody>
      </p:sp>
      <p:pic>
        <p:nvPicPr>
          <p:cNvPr id="16" name="Picture Placeholder 15" descr="Picture of Era Buildings">
            <a:extLst>
              <a:ext uri="{FF2B5EF4-FFF2-40B4-BE49-F238E27FC236}">
                <a16:creationId xmlns:a16="http://schemas.microsoft.com/office/drawing/2014/main" id="{8A773830-38E4-4F1A-9741-CE8899942A42}"/>
              </a:ext>
            </a:extLst>
          </p:cNvPr>
          <p:cNvPicPr>
            <a:picLocks noGrp="1" noChangeAspect="1"/>
          </p:cNvPicPr>
          <p:nvPr>
            <p:ph type="pic" sz="quarter" idx="13"/>
          </p:nvPr>
        </p:nvPicPr>
        <p:blipFill>
          <a:blip r:embed="rId2" cstate="screen">
            <a:grayscl/>
            <a:extLst>
              <a:ext uri="{28A0092B-C50C-407E-A947-70E740481C1C}">
                <a14:useLocalDpi xmlns:a14="http://schemas.microsoft.com/office/drawing/2010/main"/>
              </a:ext>
            </a:extLst>
          </a:blip>
          <a:srcRect/>
          <a:stretch>
            <a:fillRect/>
          </a:stretch>
        </p:blipFill>
        <p:spPr/>
      </p:pic>
      <p:pic>
        <p:nvPicPr>
          <p:cNvPr id="18" name="Picture Placeholder 17" descr="Picture of Jobs">
            <a:extLst>
              <a:ext uri="{FF2B5EF4-FFF2-40B4-BE49-F238E27FC236}">
                <a16:creationId xmlns:a16="http://schemas.microsoft.com/office/drawing/2014/main" id="{8AD4D9AE-2FB5-463B-AE04-9F51C6CE2A94}"/>
              </a:ext>
            </a:extLst>
          </p:cNvPr>
          <p:cNvPicPr>
            <a:picLocks noGrp="1" noChangeAspect="1"/>
          </p:cNvPicPr>
          <p:nvPr>
            <p:ph type="pic" sz="quarter" idx="14"/>
          </p:nvPr>
        </p:nvPicPr>
        <p:blipFill>
          <a:blip r:embed="rId3" cstate="screen">
            <a:grayscl/>
            <a:extLst>
              <a:ext uri="{28A0092B-C50C-407E-A947-70E740481C1C}">
                <a14:useLocalDpi xmlns:a14="http://schemas.microsoft.com/office/drawing/2010/main"/>
              </a:ext>
            </a:extLst>
          </a:blip>
          <a:srcRect/>
          <a:stretch>
            <a:fillRect/>
          </a:stretch>
        </p:blipFill>
        <p:spPr/>
      </p:pic>
      <p:pic>
        <p:nvPicPr>
          <p:cNvPr id="8" name="Picture Placeholder 7" descr="Picture of Transport">
            <a:extLst>
              <a:ext uri="{FF2B5EF4-FFF2-40B4-BE49-F238E27FC236}">
                <a16:creationId xmlns:a16="http://schemas.microsoft.com/office/drawing/2014/main" id="{585A0926-71F1-4F1A-9D0E-1AA0E010D61E}"/>
              </a:ext>
            </a:extLst>
          </p:cNvPr>
          <p:cNvPicPr>
            <a:picLocks noGrp="1" noChangeAspect="1"/>
          </p:cNvPicPr>
          <p:nvPr>
            <p:ph type="pic" sz="quarter" idx="15"/>
          </p:nvPr>
        </p:nvPicPr>
        <p:blipFill rotWithShape="1">
          <a:blip r:embed="rId4" cstate="screen">
            <a:grayscl/>
            <a:extLst>
              <a:ext uri="{28A0092B-C50C-407E-A947-70E740481C1C}">
                <a14:useLocalDpi xmlns:a14="http://schemas.microsoft.com/office/drawing/2010/main"/>
              </a:ext>
            </a:extLst>
          </a:blip>
          <a:srcRect/>
          <a:stretch/>
        </p:blipFill>
        <p:spPr>
          <a:xfrm>
            <a:off x="3600451" y="1318687"/>
            <a:ext cx="1748400" cy="1680173"/>
          </a:xfrm>
        </p:spPr>
      </p:pic>
      <p:pic>
        <p:nvPicPr>
          <p:cNvPr id="6" name="Picture Placeholder 5" descr="Picture of Clothing">
            <a:extLst>
              <a:ext uri="{FF2B5EF4-FFF2-40B4-BE49-F238E27FC236}">
                <a16:creationId xmlns:a16="http://schemas.microsoft.com/office/drawing/2014/main" id="{81E4D9B8-A30E-4735-B1BE-D016EDF7A07F}"/>
              </a:ext>
            </a:extLst>
          </p:cNvPr>
          <p:cNvPicPr>
            <a:picLocks noGrp="1" noChangeAspect="1"/>
          </p:cNvPicPr>
          <p:nvPr>
            <p:ph type="pic" sz="quarter" idx="16"/>
          </p:nvPr>
        </p:nvPicPr>
        <p:blipFill rotWithShape="1">
          <a:blip r:embed="rId5" cstate="screen">
            <a:grayscl/>
            <a:extLst>
              <a:ext uri="{28A0092B-C50C-407E-A947-70E740481C1C}">
                <a14:useLocalDpi xmlns:a14="http://schemas.microsoft.com/office/drawing/2010/main"/>
              </a:ext>
            </a:extLst>
          </a:blip>
          <a:srcRect/>
          <a:stretch/>
        </p:blipFill>
        <p:spPr>
          <a:xfrm>
            <a:off x="1374222" y="1318687"/>
            <a:ext cx="2093027" cy="1680173"/>
          </a:xfrm>
        </p:spPr>
      </p:pic>
      <p:pic>
        <p:nvPicPr>
          <p:cNvPr id="22" name="Picture Placeholder 21" descr="Picture of Other Items">
            <a:extLst>
              <a:ext uri="{FF2B5EF4-FFF2-40B4-BE49-F238E27FC236}">
                <a16:creationId xmlns:a16="http://schemas.microsoft.com/office/drawing/2014/main" id="{334EDEDF-FC5C-4FB2-BBFF-54A882C5B32C}"/>
              </a:ext>
            </a:extLst>
          </p:cNvPr>
          <p:cNvPicPr>
            <a:picLocks noGrp="1" noChangeAspect="1"/>
          </p:cNvPicPr>
          <p:nvPr>
            <p:ph type="pic" sz="quarter" idx="17"/>
          </p:nvPr>
        </p:nvPicPr>
        <p:blipFill>
          <a:blip r:embed="rId6" cstate="screen">
            <a:grayscl/>
            <a:extLst>
              <a:ext uri="{28A0092B-C50C-407E-A947-70E740481C1C}">
                <a14:useLocalDpi xmlns:a14="http://schemas.microsoft.com/office/drawing/2010/main"/>
              </a:ext>
            </a:extLst>
          </a:blip>
          <a:srcRect/>
          <a:stretch>
            <a:fillRect/>
          </a:stretch>
        </p:blipFill>
        <p:spPr/>
      </p:pic>
      <p:sp>
        <p:nvSpPr>
          <p:cNvPr id="14" name="Text Placeholder 13">
            <a:extLst>
              <a:ext uri="{FF2B5EF4-FFF2-40B4-BE49-F238E27FC236}">
                <a16:creationId xmlns:a16="http://schemas.microsoft.com/office/drawing/2014/main" id="{F7580787-4CF5-4195-9119-C37E931CA514}"/>
              </a:ext>
            </a:extLst>
          </p:cNvPr>
          <p:cNvSpPr>
            <a:spLocks noGrp="1"/>
          </p:cNvSpPr>
          <p:nvPr>
            <p:ph type="body" sz="quarter" idx="18"/>
          </p:nvPr>
        </p:nvSpPr>
        <p:spPr>
          <a:xfrm>
            <a:off x="8558104" y="2507046"/>
            <a:ext cx="2338494" cy="3349763"/>
          </a:xfrm>
        </p:spPr>
        <p:txBody>
          <a:bodyPr/>
          <a:lstStyle/>
          <a:p>
            <a:r>
              <a:rPr lang="en-US" dirty="0"/>
              <a:t>Create a visual representation of the era, including pictures of:</a:t>
            </a:r>
          </a:p>
        </p:txBody>
      </p:sp>
    </p:spTree>
    <p:extLst>
      <p:ext uri="{BB962C8B-B14F-4D97-AF65-F5344CB8AC3E}">
        <p14:creationId xmlns:p14="http://schemas.microsoft.com/office/powerpoint/2010/main" val="2789498672"/>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84F0FD8D-85A3-4615-A429-E50BA24B943E}"/>
              </a:ext>
            </a:extLst>
          </p:cNvPr>
          <p:cNvSpPr>
            <a:spLocks noGrp="1"/>
          </p:cNvSpPr>
          <p:nvPr>
            <p:ph type="title"/>
          </p:nvPr>
        </p:nvSpPr>
        <p:spPr/>
        <p:txBody>
          <a:bodyPr/>
          <a:lstStyle/>
          <a:p>
            <a:r>
              <a:rPr lang="en-US" dirty="0"/>
              <a:t>Compare and contrast something from the era</a:t>
            </a:r>
          </a:p>
        </p:txBody>
      </p:sp>
      <p:sp>
        <p:nvSpPr>
          <p:cNvPr id="3" name="Text Placeholder 2">
            <a:extLst>
              <a:ext uri="{FF2B5EF4-FFF2-40B4-BE49-F238E27FC236}">
                <a16:creationId xmlns:a16="http://schemas.microsoft.com/office/drawing/2014/main" id="{7A35197D-A94D-457B-836D-4FCC52921A3F}"/>
              </a:ext>
            </a:extLst>
          </p:cNvPr>
          <p:cNvSpPr>
            <a:spLocks noGrp="1"/>
          </p:cNvSpPr>
          <p:nvPr>
            <p:ph type="body" idx="1"/>
          </p:nvPr>
        </p:nvSpPr>
        <p:spPr/>
        <p:txBody>
          <a:bodyPr/>
          <a:lstStyle/>
          <a:p>
            <a:r>
              <a:rPr lang="en-US" dirty="0"/>
              <a:t>Use this for the title</a:t>
            </a:r>
          </a:p>
        </p:txBody>
      </p:sp>
      <p:sp>
        <p:nvSpPr>
          <p:cNvPr id="4" name="Content Placeholder 3">
            <a:extLst>
              <a:ext uri="{FF2B5EF4-FFF2-40B4-BE49-F238E27FC236}">
                <a16:creationId xmlns:a16="http://schemas.microsoft.com/office/drawing/2014/main" id="{E85C3FCA-87E6-488B-8AC1-2CCE3382912D}"/>
              </a:ext>
            </a:extLst>
          </p:cNvPr>
          <p:cNvSpPr>
            <a:spLocks noGrp="1"/>
          </p:cNvSpPr>
          <p:nvPr>
            <p:ph sz="half" idx="2"/>
          </p:nvPr>
        </p:nvSpPr>
        <p:spPr>
          <a:xfrm>
            <a:off x="1295400" y="3116261"/>
            <a:ext cx="4718304" cy="3170239"/>
          </a:xfrm>
        </p:spPr>
        <p:txBody>
          <a:bodyPr>
            <a:normAutofit/>
          </a:bodyPr>
          <a:lstStyle/>
          <a:p>
            <a:r>
              <a:rPr lang="en-US" dirty="0"/>
              <a:t>You might use a map of the area during different time periods within the era – was there a lot of growth?  What did it look like before and after?</a:t>
            </a:r>
            <a:br>
              <a:rPr lang="en-US" dirty="0"/>
            </a:br>
            <a:br>
              <a:rPr lang="en-US" dirty="0"/>
            </a:br>
            <a:r>
              <a:rPr lang="en-US" sz="2400" b="1" i="1" dirty="0">
                <a:solidFill>
                  <a:schemeClr val="tx1">
                    <a:lumMod val="65000"/>
                    <a:lumOff val="35000"/>
                  </a:schemeClr>
                </a:solidFill>
              </a:rPr>
              <a:t>Or</a:t>
            </a:r>
          </a:p>
          <a:p>
            <a:r>
              <a:rPr lang="en-US" dirty="0"/>
              <a:t>Consider comparing and contrasting the beginning of the era to the end of the era.</a:t>
            </a:r>
          </a:p>
        </p:txBody>
      </p:sp>
      <p:sp>
        <p:nvSpPr>
          <p:cNvPr id="5" name="Text Placeholder 4">
            <a:extLst>
              <a:ext uri="{FF2B5EF4-FFF2-40B4-BE49-F238E27FC236}">
                <a16:creationId xmlns:a16="http://schemas.microsoft.com/office/drawing/2014/main" id="{995C9CC3-9115-49C8-A9B1-329D565EA721}"/>
              </a:ext>
            </a:extLst>
          </p:cNvPr>
          <p:cNvSpPr>
            <a:spLocks noGrp="1"/>
          </p:cNvSpPr>
          <p:nvPr>
            <p:ph type="body" sz="quarter" idx="3"/>
          </p:nvPr>
        </p:nvSpPr>
        <p:spPr/>
        <p:txBody>
          <a:bodyPr/>
          <a:lstStyle/>
          <a:p>
            <a:r>
              <a:rPr lang="en-US" dirty="0"/>
              <a:t>Use this for the title</a:t>
            </a:r>
          </a:p>
        </p:txBody>
      </p:sp>
      <p:sp>
        <p:nvSpPr>
          <p:cNvPr id="6" name="Content Placeholder 5">
            <a:extLst>
              <a:ext uri="{FF2B5EF4-FFF2-40B4-BE49-F238E27FC236}">
                <a16:creationId xmlns:a16="http://schemas.microsoft.com/office/drawing/2014/main" id="{A15EFB10-E96A-43FB-B678-E77AFE5162ED}"/>
              </a:ext>
            </a:extLst>
          </p:cNvPr>
          <p:cNvSpPr>
            <a:spLocks noGrp="1"/>
          </p:cNvSpPr>
          <p:nvPr>
            <p:ph sz="quarter" idx="4"/>
          </p:nvPr>
        </p:nvSpPr>
        <p:spPr/>
        <p:txBody>
          <a:bodyPr>
            <a:normAutofit/>
          </a:bodyPr>
          <a:lstStyle/>
          <a:p>
            <a:r>
              <a:rPr lang="en-US" dirty="0"/>
              <a:t>Add an image or text here to compare/contrast.</a:t>
            </a:r>
          </a:p>
        </p:txBody>
      </p:sp>
    </p:spTree>
    <p:extLst>
      <p:ext uri="{BB962C8B-B14F-4D97-AF65-F5344CB8AC3E}">
        <p14:creationId xmlns:p14="http://schemas.microsoft.com/office/powerpoint/2010/main" val="1136713874"/>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9" name="Picture Placeholder 8" descr="Iconic Picture of Mountain">
            <a:extLst>
              <a:ext uri="{FF2B5EF4-FFF2-40B4-BE49-F238E27FC236}">
                <a16:creationId xmlns:a16="http://schemas.microsoft.com/office/drawing/2014/main" id="{AF094C0B-D94D-467E-B510-B4A8A8BA2B16}"/>
              </a:ext>
            </a:extLst>
          </p:cNvPr>
          <p:cNvPicPr>
            <a:picLocks noGrp="1" noChangeAspect="1"/>
          </p:cNvPicPr>
          <p:nvPr>
            <p:ph type="pic" sz="quarter" idx="10"/>
          </p:nvPr>
        </p:nvPicPr>
        <p:blipFill>
          <a:blip r:embed="rId2" cstate="screen">
            <a:extLst>
              <a:ext uri="{BEBA8EAE-BF5A-486C-A8C5-ECC9F3942E4B}">
                <a14:imgProps xmlns:a14="http://schemas.microsoft.com/office/drawing/2010/main">
                  <a14:imgLayer r:embed="rId3">
                    <a14:imgEffect>
                      <a14:saturation sat="0"/>
                    </a14:imgEffect>
                  </a14:imgLayer>
                </a14:imgProps>
              </a:ext>
              <a:ext uri="{28A0092B-C50C-407E-A947-70E740481C1C}">
                <a14:useLocalDpi xmlns:a14="http://schemas.microsoft.com/office/drawing/2010/main"/>
              </a:ext>
            </a:extLst>
          </a:blip>
          <a:srcRect l="91" r="91"/>
          <a:stretch>
            <a:fillRect/>
          </a:stretch>
        </p:blipFill>
        <p:spPr/>
      </p:pic>
      <p:sp>
        <p:nvSpPr>
          <p:cNvPr id="4" name="Title 3"/>
          <p:cNvSpPr>
            <a:spLocks noGrp="1"/>
          </p:cNvSpPr>
          <p:nvPr>
            <p:ph type="title"/>
          </p:nvPr>
        </p:nvSpPr>
        <p:spPr/>
        <p:txBody>
          <a:bodyPr/>
          <a:lstStyle/>
          <a:p>
            <a:r>
              <a:rPr lang="en-US" sz="4000" dirty="0">
                <a:solidFill>
                  <a:schemeClr val="bg1"/>
                </a:solidFill>
              </a:rPr>
              <a:t>Include an iconic picture from the era.</a:t>
            </a:r>
          </a:p>
        </p:txBody>
      </p:sp>
      <p:pic>
        <p:nvPicPr>
          <p:cNvPr id="5" name="Picture 4">
            <a:extLst>
              <a:ext uri="{FF2B5EF4-FFF2-40B4-BE49-F238E27FC236}">
                <a16:creationId xmlns:a16="http://schemas.microsoft.com/office/drawing/2014/main" id="{E7391D2C-9999-4BB5-9064-EBE186B9519B}"/>
              </a:ext>
              <a:ext uri="{C183D7F6-B498-43B3-948B-1728B52AA6E4}">
                <adec:decorative xmlns:adec="http://schemas.microsoft.com/office/drawing/2017/decorative" val="1"/>
              </a:ext>
            </a:extLst>
          </p:cNvPr>
          <p:cNvPicPr>
            <a:picLocks noChangeAspect="1"/>
          </p:cNvPicPr>
          <p:nvPr/>
        </p:nvPicPr>
        <p:blipFill rotWithShape="1">
          <a:blip r:embed="rId4" cstate="screen">
            <a:extLst>
              <a:ext uri="{28A0092B-C50C-407E-A947-70E740481C1C}">
                <a14:useLocalDpi xmlns:a14="http://schemas.microsoft.com/office/drawing/2010/main"/>
              </a:ext>
            </a:extLst>
          </a:blip>
          <a:srcRect/>
          <a:stretch/>
        </p:blipFill>
        <p:spPr>
          <a:xfrm>
            <a:off x="628661" y="631069"/>
            <a:ext cx="240481" cy="238041"/>
          </a:xfrm>
          <a:prstGeom prst="ellipse">
            <a:avLst/>
          </a:prstGeom>
          <a:effectLst>
            <a:outerShdw blurRad="12700" dir="2700000" sx="102000" sy="102000" algn="tl" rotWithShape="0">
              <a:prstClr val="black">
                <a:alpha val="40000"/>
              </a:prstClr>
            </a:outerShdw>
          </a:effectLst>
        </p:spPr>
      </p:pic>
      <p:pic>
        <p:nvPicPr>
          <p:cNvPr id="6" name="Picture 5">
            <a:extLst>
              <a:ext uri="{FF2B5EF4-FFF2-40B4-BE49-F238E27FC236}">
                <a16:creationId xmlns:a16="http://schemas.microsoft.com/office/drawing/2014/main" id="{D967E7C8-E760-47F2-908B-AB31194CA0AA}"/>
              </a:ext>
              <a:ext uri="{C183D7F6-B498-43B3-948B-1728B52AA6E4}">
                <adec:decorative xmlns:adec="http://schemas.microsoft.com/office/drawing/2017/decorative" val="1"/>
              </a:ext>
            </a:extLst>
          </p:cNvPr>
          <p:cNvPicPr>
            <a:picLocks noChangeAspect="1"/>
          </p:cNvPicPr>
          <p:nvPr/>
        </p:nvPicPr>
        <p:blipFill rotWithShape="1">
          <a:blip r:embed="rId4" cstate="screen">
            <a:extLst>
              <a:ext uri="{28A0092B-C50C-407E-A947-70E740481C1C}">
                <a14:useLocalDpi xmlns:a14="http://schemas.microsoft.com/office/drawing/2010/main"/>
              </a:ext>
            </a:extLst>
          </a:blip>
          <a:srcRect/>
          <a:stretch/>
        </p:blipFill>
        <p:spPr>
          <a:xfrm>
            <a:off x="11322858" y="631069"/>
            <a:ext cx="240481" cy="238041"/>
          </a:xfrm>
          <a:prstGeom prst="ellipse">
            <a:avLst/>
          </a:prstGeom>
          <a:effectLst>
            <a:outerShdw blurRad="12700" dir="2700000" sx="102000" sy="102000" algn="tl" rotWithShape="0">
              <a:prstClr val="black">
                <a:alpha val="40000"/>
              </a:prstClr>
            </a:outerShdw>
          </a:effectLst>
        </p:spPr>
      </p:pic>
      <p:pic>
        <p:nvPicPr>
          <p:cNvPr id="7" name="Picture 6">
            <a:extLst>
              <a:ext uri="{FF2B5EF4-FFF2-40B4-BE49-F238E27FC236}">
                <a16:creationId xmlns:a16="http://schemas.microsoft.com/office/drawing/2014/main" id="{4579E219-3230-41BC-96F9-1E0FEFF8006D}"/>
              </a:ext>
              <a:ext uri="{C183D7F6-B498-43B3-948B-1728B52AA6E4}">
                <adec:decorative xmlns:adec="http://schemas.microsoft.com/office/drawing/2017/decorative" val="1"/>
              </a:ext>
            </a:extLst>
          </p:cNvPr>
          <p:cNvPicPr>
            <a:picLocks noChangeAspect="1"/>
          </p:cNvPicPr>
          <p:nvPr/>
        </p:nvPicPr>
        <p:blipFill rotWithShape="1">
          <a:blip r:embed="rId4" cstate="screen">
            <a:extLst>
              <a:ext uri="{28A0092B-C50C-407E-A947-70E740481C1C}">
                <a14:useLocalDpi xmlns:a14="http://schemas.microsoft.com/office/drawing/2010/main"/>
              </a:ext>
            </a:extLst>
          </a:blip>
          <a:srcRect/>
          <a:stretch/>
        </p:blipFill>
        <p:spPr>
          <a:xfrm>
            <a:off x="628661" y="5996029"/>
            <a:ext cx="240481" cy="238041"/>
          </a:xfrm>
          <a:prstGeom prst="ellipse">
            <a:avLst/>
          </a:prstGeom>
          <a:effectLst>
            <a:outerShdw blurRad="12700" dir="2700000" sx="102000" sy="102000" algn="tl" rotWithShape="0">
              <a:prstClr val="black">
                <a:alpha val="40000"/>
              </a:prstClr>
            </a:outerShdw>
          </a:effectLst>
        </p:spPr>
      </p:pic>
      <p:pic>
        <p:nvPicPr>
          <p:cNvPr id="8" name="Picture 7">
            <a:extLst>
              <a:ext uri="{FF2B5EF4-FFF2-40B4-BE49-F238E27FC236}">
                <a16:creationId xmlns:a16="http://schemas.microsoft.com/office/drawing/2014/main" id="{EE2D0509-AF4E-4935-ADF8-25BD255C1DB4}"/>
              </a:ext>
              <a:ext uri="{C183D7F6-B498-43B3-948B-1728B52AA6E4}">
                <adec:decorative xmlns:adec="http://schemas.microsoft.com/office/drawing/2017/decorative" val="1"/>
              </a:ext>
            </a:extLst>
          </p:cNvPr>
          <p:cNvPicPr>
            <a:picLocks noChangeAspect="1"/>
          </p:cNvPicPr>
          <p:nvPr/>
        </p:nvPicPr>
        <p:blipFill rotWithShape="1">
          <a:blip r:embed="rId4" cstate="screen">
            <a:extLst>
              <a:ext uri="{28A0092B-C50C-407E-A947-70E740481C1C}">
                <a14:useLocalDpi xmlns:a14="http://schemas.microsoft.com/office/drawing/2010/main"/>
              </a:ext>
            </a:extLst>
          </a:blip>
          <a:srcRect/>
          <a:stretch/>
        </p:blipFill>
        <p:spPr>
          <a:xfrm>
            <a:off x="11322858" y="5996029"/>
            <a:ext cx="240481" cy="238041"/>
          </a:xfrm>
          <a:prstGeom prst="ellipse">
            <a:avLst/>
          </a:prstGeom>
          <a:effectLst>
            <a:outerShdw blurRad="12700" dir="2700000" sx="102000" sy="102000" algn="tl" rotWithShape="0">
              <a:prstClr val="black">
                <a:alpha val="40000"/>
              </a:prstClr>
            </a:outerShdw>
          </a:effectLst>
        </p:spPr>
      </p:pic>
    </p:spTree>
    <p:extLst>
      <p:ext uri="{BB962C8B-B14F-4D97-AF65-F5344CB8AC3E}">
        <p14:creationId xmlns:p14="http://schemas.microsoft.com/office/powerpoint/2010/main" val="2193060809"/>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98D42AB3-9E22-45B7-B682-56304D5BD53D}"/>
              </a:ext>
            </a:extLst>
          </p:cNvPr>
          <p:cNvSpPr>
            <a:spLocks noGrp="1"/>
          </p:cNvSpPr>
          <p:nvPr>
            <p:ph type="title"/>
          </p:nvPr>
        </p:nvSpPr>
        <p:spPr/>
        <p:txBody>
          <a:bodyPr/>
          <a:lstStyle/>
          <a:p>
            <a:r>
              <a:rPr lang="en-US" dirty="0"/>
              <a:t>Famous person</a:t>
            </a:r>
          </a:p>
        </p:txBody>
      </p:sp>
      <p:sp>
        <p:nvSpPr>
          <p:cNvPr id="3" name="Content Placeholder 2">
            <a:extLst>
              <a:ext uri="{FF2B5EF4-FFF2-40B4-BE49-F238E27FC236}">
                <a16:creationId xmlns:a16="http://schemas.microsoft.com/office/drawing/2014/main" id="{2EAA86A1-F801-442C-838A-F834D93A9669}"/>
              </a:ext>
            </a:extLst>
          </p:cNvPr>
          <p:cNvSpPr>
            <a:spLocks noGrp="1"/>
          </p:cNvSpPr>
          <p:nvPr>
            <p:ph sz="half" idx="1"/>
          </p:nvPr>
        </p:nvSpPr>
        <p:spPr/>
        <p:txBody>
          <a:bodyPr/>
          <a:lstStyle/>
          <a:p>
            <a:pPr marL="0" indent="0">
              <a:buNone/>
            </a:pPr>
            <a:r>
              <a:rPr lang="en-US" dirty="0"/>
              <a:t>Famous person from the era:</a:t>
            </a:r>
          </a:p>
          <a:p>
            <a:r>
              <a:rPr lang="en-US" dirty="0"/>
              <a:t>Add an image of a famous person from the era and then explain his/her significance. </a:t>
            </a:r>
          </a:p>
          <a:p>
            <a:r>
              <a:rPr lang="en-US" dirty="0"/>
              <a:t>You could also use a slide like this to capture an important event during the era.</a:t>
            </a:r>
          </a:p>
          <a:p>
            <a:endParaRPr lang="en-US" dirty="0"/>
          </a:p>
        </p:txBody>
      </p:sp>
      <p:pic>
        <p:nvPicPr>
          <p:cNvPr id="6" name="Picture Placeholder 5" descr="Girl smiling looking away from camera">
            <a:extLst>
              <a:ext uri="{FF2B5EF4-FFF2-40B4-BE49-F238E27FC236}">
                <a16:creationId xmlns:a16="http://schemas.microsoft.com/office/drawing/2014/main" id="{291BB049-83EF-4727-9982-A520CF0A1E6F}"/>
              </a:ext>
            </a:extLst>
          </p:cNvPr>
          <p:cNvPicPr>
            <a:picLocks noGrp="1" noChangeAspect="1"/>
          </p:cNvPicPr>
          <p:nvPr>
            <p:ph type="pic" sz="quarter" idx="14"/>
          </p:nvPr>
        </p:nvPicPr>
        <p:blipFill>
          <a:blip r:embed="rId2" cstate="screen">
            <a:extLst>
              <a:ext uri="{BEBA8EAE-BF5A-486C-A8C5-ECC9F3942E4B}">
                <a14:imgProps xmlns:a14="http://schemas.microsoft.com/office/drawing/2010/main">
                  <a14:imgLayer r:embed="rId3">
                    <a14:imgEffect>
                      <a14:saturation sat="0"/>
                    </a14:imgEffect>
                  </a14:imgLayer>
                </a14:imgProps>
              </a:ext>
              <a:ext uri="{28A0092B-C50C-407E-A947-70E740481C1C}">
                <a14:useLocalDpi xmlns:a14="http://schemas.microsoft.com/office/drawing/2010/main"/>
              </a:ext>
            </a:extLst>
          </a:blip>
          <a:srcRect/>
          <a:stretch>
            <a:fillRect/>
          </a:stretch>
        </p:blipFill>
        <p:spPr/>
      </p:pic>
    </p:spTree>
    <p:extLst>
      <p:ext uri="{BB962C8B-B14F-4D97-AF65-F5344CB8AC3E}">
        <p14:creationId xmlns:p14="http://schemas.microsoft.com/office/powerpoint/2010/main" val="2149331564"/>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719A5C27-0F29-4A78-830C-1910A20B71A1}"/>
              </a:ext>
            </a:extLst>
          </p:cNvPr>
          <p:cNvSpPr>
            <a:spLocks noGrp="1"/>
          </p:cNvSpPr>
          <p:nvPr>
            <p:ph type="title"/>
          </p:nvPr>
        </p:nvSpPr>
        <p:spPr/>
        <p:txBody>
          <a:bodyPr/>
          <a:lstStyle/>
          <a:p>
            <a:r>
              <a:rPr lang="en-US" dirty="0"/>
              <a:t>Letter from the generation</a:t>
            </a:r>
          </a:p>
        </p:txBody>
      </p:sp>
      <p:sp>
        <p:nvSpPr>
          <p:cNvPr id="3" name="Content Placeholder 2">
            <a:extLst>
              <a:ext uri="{FF2B5EF4-FFF2-40B4-BE49-F238E27FC236}">
                <a16:creationId xmlns:a16="http://schemas.microsoft.com/office/drawing/2014/main" id="{1BF363B3-8F9E-4D67-AE12-41CFF83F6790}"/>
              </a:ext>
            </a:extLst>
          </p:cNvPr>
          <p:cNvSpPr>
            <a:spLocks noGrp="1"/>
          </p:cNvSpPr>
          <p:nvPr>
            <p:ph idx="1"/>
          </p:nvPr>
        </p:nvSpPr>
        <p:spPr/>
        <p:txBody>
          <a:bodyPr/>
          <a:lstStyle/>
          <a:p>
            <a:r>
              <a:rPr lang="en-US" dirty="0"/>
              <a:t>What do you think the people who lived in that era would say to you about their lives and experiences?  </a:t>
            </a:r>
          </a:p>
          <a:p>
            <a:r>
              <a:rPr lang="en-US" dirty="0"/>
              <a:t>Include a message from the generation to future generations who find the time capsule. </a:t>
            </a:r>
          </a:p>
          <a:p>
            <a:endParaRPr lang="en-US" dirty="0"/>
          </a:p>
        </p:txBody>
      </p:sp>
      <p:sp>
        <p:nvSpPr>
          <p:cNvPr id="4" name="Content Placeholder 3">
            <a:extLst>
              <a:ext uri="{FF2B5EF4-FFF2-40B4-BE49-F238E27FC236}">
                <a16:creationId xmlns:a16="http://schemas.microsoft.com/office/drawing/2014/main" id="{FAC39A09-F7DD-4A45-B35D-55FB6203E17B}"/>
              </a:ext>
            </a:extLst>
          </p:cNvPr>
          <p:cNvSpPr>
            <a:spLocks noGrp="1"/>
          </p:cNvSpPr>
          <p:nvPr>
            <p:ph idx="13"/>
          </p:nvPr>
        </p:nvSpPr>
        <p:spPr/>
        <p:txBody>
          <a:bodyPr/>
          <a:lstStyle/>
          <a:p>
            <a:r>
              <a:rPr lang="en-US" dirty="0"/>
              <a:t>Things to reflect on when writing the letter:</a:t>
            </a:r>
          </a:p>
          <a:p>
            <a:pPr lvl="1"/>
            <a:r>
              <a:rPr lang="en-US" dirty="0"/>
              <a:t>How would they like to be remembered?</a:t>
            </a:r>
          </a:p>
          <a:p>
            <a:pPr lvl="1"/>
            <a:r>
              <a:rPr lang="en-US" dirty="0"/>
              <a:t>What message would they want to share?</a:t>
            </a:r>
          </a:p>
          <a:p>
            <a:pPr lvl="1"/>
            <a:r>
              <a:rPr lang="en-US" dirty="0"/>
              <a:t>Would they give future generations any advice?  If so, what would it be?</a:t>
            </a:r>
          </a:p>
        </p:txBody>
      </p:sp>
      <p:sp>
        <p:nvSpPr>
          <p:cNvPr id="9" name="Text Placeholder 8">
            <a:extLst>
              <a:ext uri="{FF2B5EF4-FFF2-40B4-BE49-F238E27FC236}">
                <a16:creationId xmlns:a16="http://schemas.microsoft.com/office/drawing/2014/main" id="{B12FCDAC-CFE1-4BC4-8813-7E8C912DD4C7}"/>
              </a:ext>
            </a:extLst>
          </p:cNvPr>
          <p:cNvSpPr>
            <a:spLocks noGrp="1"/>
          </p:cNvSpPr>
          <p:nvPr>
            <p:ph type="body" sz="quarter" idx="14"/>
          </p:nvPr>
        </p:nvSpPr>
        <p:spPr/>
        <p:txBody>
          <a:bodyPr/>
          <a:lstStyle/>
          <a:p>
            <a:r>
              <a:rPr lang="en-US" dirty="0"/>
              <a:t>Signed by Gen XYZ</a:t>
            </a:r>
          </a:p>
        </p:txBody>
      </p:sp>
    </p:spTree>
    <p:extLst>
      <p:ext uri="{BB962C8B-B14F-4D97-AF65-F5344CB8AC3E}">
        <p14:creationId xmlns:p14="http://schemas.microsoft.com/office/powerpoint/2010/main" val="3553990703"/>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4"/>
          <p:cNvSpPr>
            <a:spLocks noGrp="1"/>
          </p:cNvSpPr>
          <p:nvPr>
            <p:ph type="title"/>
          </p:nvPr>
        </p:nvSpPr>
        <p:spPr/>
        <p:txBody>
          <a:bodyPr/>
          <a:lstStyle/>
          <a:p>
            <a:r>
              <a:rPr lang="en-US" dirty="0"/>
              <a:t>Final slide</a:t>
            </a:r>
          </a:p>
        </p:txBody>
      </p:sp>
      <p:sp>
        <p:nvSpPr>
          <p:cNvPr id="6" name="Text Placeholder 5"/>
          <p:cNvSpPr>
            <a:spLocks noGrp="1"/>
          </p:cNvSpPr>
          <p:nvPr>
            <p:ph type="body" idx="1"/>
          </p:nvPr>
        </p:nvSpPr>
        <p:spPr/>
        <p:txBody>
          <a:bodyPr>
            <a:normAutofit fontScale="85000" lnSpcReduction="10000"/>
          </a:bodyPr>
          <a:lstStyle/>
          <a:p>
            <a:r>
              <a:rPr lang="en-US" dirty="0"/>
              <a:t>Wrap up the trip into history and add your final thoughts, ideas, and questions.</a:t>
            </a:r>
          </a:p>
        </p:txBody>
      </p:sp>
      <p:sp>
        <p:nvSpPr>
          <p:cNvPr id="4" name="Content Placeholder 3">
            <a:extLst>
              <a:ext uri="{FF2B5EF4-FFF2-40B4-BE49-F238E27FC236}">
                <a16:creationId xmlns:a16="http://schemas.microsoft.com/office/drawing/2014/main" id="{0AB8BCC3-1600-4308-8014-14A0B186C185}"/>
              </a:ext>
            </a:extLst>
          </p:cNvPr>
          <p:cNvSpPr>
            <a:spLocks noGrp="1"/>
          </p:cNvSpPr>
          <p:nvPr>
            <p:ph idx="13"/>
          </p:nvPr>
        </p:nvSpPr>
        <p:spPr/>
        <p:txBody>
          <a:bodyPr/>
          <a:lstStyle/>
          <a:p>
            <a:r>
              <a:rPr lang="en-US" dirty="0"/>
              <a:t>Wrap up description</a:t>
            </a:r>
          </a:p>
        </p:txBody>
      </p:sp>
      <p:sp>
        <p:nvSpPr>
          <p:cNvPr id="7" name="Content Placeholder 6">
            <a:extLst>
              <a:ext uri="{FF2B5EF4-FFF2-40B4-BE49-F238E27FC236}">
                <a16:creationId xmlns:a16="http://schemas.microsoft.com/office/drawing/2014/main" id="{428FDBB6-6A54-4B1D-ABBE-DE509301FF60}"/>
              </a:ext>
            </a:extLst>
          </p:cNvPr>
          <p:cNvSpPr>
            <a:spLocks noGrp="1"/>
          </p:cNvSpPr>
          <p:nvPr>
            <p:ph idx="14"/>
          </p:nvPr>
        </p:nvSpPr>
        <p:spPr/>
        <p:txBody>
          <a:bodyPr/>
          <a:lstStyle/>
          <a:p>
            <a:r>
              <a:rPr lang="en-US" dirty="0"/>
              <a:t>Wrap up description</a:t>
            </a:r>
          </a:p>
        </p:txBody>
      </p:sp>
      <p:sp>
        <p:nvSpPr>
          <p:cNvPr id="8" name="Content Placeholder 7">
            <a:extLst>
              <a:ext uri="{FF2B5EF4-FFF2-40B4-BE49-F238E27FC236}">
                <a16:creationId xmlns:a16="http://schemas.microsoft.com/office/drawing/2014/main" id="{E6B05710-068E-495A-A0FE-9CCD02F298A8}"/>
              </a:ext>
            </a:extLst>
          </p:cNvPr>
          <p:cNvSpPr>
            <a:spLocks noGrp="1"/>
          </p:cNvSpPr>
          <p:nvPr>
            <p:ph idx="15"/>
          </p:nvPr>
        </p:nvSpPr>
        <p:spPr/>
        <p:txBody>
          <a:bodyPr/>
          <a:lstStyle/>
          <a:p>
            <a:r>
              <a:rPr lang="en-US" dirty="0"/>
              <a:t>Wrap up description</a:t>
            </a:r>
          </a:p>
        </p:txBody>
      </p:sp>
    </p:spTree>
    <p:extLst>
      <p:ext uri="{BB962C8B-B14F-4D97-AF65-F5344CB8AC3E}">
        <p14:creationId xmlns:p14="http://schemas.microsoft.com/office/powerpoint/2010/main" val="1665483968"/>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E98DCA46-603B-4178-8707-30E192CE6B8D}"/>
              </a:ext>
            </a:extLst>
          </p:cNvPr>
          <p:cNvSpPr>
            <a:spLocks noGrp="1"/>
          </p:cNvSpPr>
          <p:nvPr>
            <p:ph type="title"/>
          </p:nvPr>
        </p:nvSpPr>
        <p:spPr/>
        <p:txBody>
          <a:bodyPr/>
          <a:lstStyle/>
          <a:p>
            <a:r>
              <a:rPr lang="en-US" dirty="0"/>
              <a:t>Customize this Template</a:t>
            </a:r>
          </a:p>
        </p:txBody>
      </p:sp>
      <p:sp>
        <p:nvSpPr>
          <p:cNvPr id="2" name="Text Placeholder 1">
            <a:extLst>
              <a:ext uri="{FF2B5EF4-FFF2-40B4-BE49-F238E27FC236}">
                <a16:creationId xmlns:a16="http://schemas.microsoft.com/office/drawing/2014/main" id="{CAF4E4D9-CE02-4471-B6F3-9FFE6904400C}"/>
              </a:ext>
            </a:extLst>
          </p:cNvPr>
          <p:cNvSpPr>
            <a:spLocks noGrp="1"/>
          </p:cNvSpPr>
          <p:nvPr>
            <p:ph type="body" sz="quarter" idx="13"/>
          </p:nvPr>
        </p:nvSpPr>
        <p:spPr/>
        <p:txBody>
          <a:bodyPr/>
          <a:lstStyle/>
          <a:p>
            <a:r>
              <a:rPr lang="en-US" u="sng" dirty="0">
                <a:solidFill>
                  <a:srgbClr val="0070C0"/>
                </a:solidFill>
                <a:hlinkClick r:id="rId2">
                  <a:extLst>
                    <a:ext uri="{A12FA001-AC4F-418D-AE19-62706E023703}">
                      <ahyp:hlinkClr xmlns:ahyp="http://schemas.microsoft.com/office/drawing/2018/hyperlinkcolor" val="tx"/>
                    </a:ext>
                  </a:extLst>
                </a:hlinkClick>
              </a:rPr>
              <a:t>Template Editing Instructions and Feedback</a:t>
            </a:r>
            <a:endParaRPr lang="en-US" u="sng" dirty="0">
              <a:solidFill>
                <a:srgbClr val="0070C0"/>
              </a:solidFill>
            </a:endParaRPr>
          </a:p>
        </p:txBody>
      </p:sp>
    </p:spTree>
    <p:extLst>
      <p:ext uri="{BB962C8B-B14F-4D97-AF65-F5344CB8AC3E}">
        <p14:creationId xmlns:p14="http://schemas.microsoft.com/office/powerpoint/2010/main" val="2394598200"/>
      </p:ext>
    </p:extLst>
  </p:cSld>
  <p:clrMapOvr>
    <a:masterClrMapping/>
  </p:clrMapOvr>
</p:sld>
</file>

<file path=ppt/theme/_rels/theme1.xml.rels><?xml version="1.0" encoding="UTF-8" standalone="yes"?>
<Relationships xmlns="http://schemas.openxmlformats.org/package/2006/relationships"><Relationship Id="rId2" Type="http://schemas.openxmlformats.org/officeDocument/2006/relationships/image" Target="../media/image2.jpeg"/><Relationship Id="rId1" Type="http://schemas.openxmlformats.org/officeDocument/2006/relationships/image" Target="../media/image1.jpeg"/></Relationships>
</file>

<file path=ppt/theme/theme1.xml><?xml version="1.0" encoding="utf-8"?>
<a:theme xmlns:a="http://schemas.openxmlformats.org/drawingml/2006/main" name="Organic">
  <a:themeElements>
    <a:clrScheme name="Custom 162">
      <a:dk1>
        <a:sysClr val="windowText" lastClr="000000"/>
      </a:dk1>
      <a:lt1>
        <a:sysClr val="window" lastClr="FFFFFF"/>
      </a:lt1>
      <a:dk2>
        <a:srgbClr val="212121"/>
      </a:dk2>
      <a:lt2>
        <a:srgbClr val="DADADA"/>
      </a:lt2>
      <a:accent1>
        <a:srgbClr val="CBAF62"/>
      </a:accent1>
      <a:accent2>
        <a:srgbClr val="4096B0"/>
      </a:accent2>
      <a:accent3>
        <a:srgbClr val="803348"/>
      </a:accent3>
      <a:accent4>
        <a:srgbClr val="8E684C"/>
      </a:accent4>
      <a:accent5>
        <a:srgbClr val="AB946B"/>
      </a:accent5>
      <a:accent6>
        <a:srgbClr val="803348"/>
      </a:accent6>
      <a:hlink>
        <a:srgbClr val="86724D"/>
      </a:hlink>
      <a:folHlink>
        <a:srgbClr val="CBAF62"/>
      </a:folHlink>
    </a:clrScheme>
    <a:fontScheme name="Custom 169">
      <a:majorFont>
        <a:latin typeface="Rockwell"/>
        <a:ea typeface=""/>
        <a:cs typeface=""/>
      </a:majorFont>
      <a:minorFont>
        <a:latin typeface="Trebuchet MS"/>
        <a:ea typeface=""/>
        <a:cs typeface=""/>
      </a:minorFont>
    </a:fontScheme>
    <a:fmtScheme name="Organic">
      <a:fillStyleLst>
        <a:solidFill>
          <a:schemeClr val="phClr"/>
        </a:solidFill>
        <a:gradFill rotWithShape="1">
          <a:gsLst>
            <a:gs pos="0">
              <a:schemeClr val="phClr">
                <a:tint val="60000"/>
                <a:lumMod val="110000"/>
              </a:schemeClr>
            </a:gs>
            <a:gs pos="100000">
              <a:schemeClr val="phClr">
                <a:tint val="82000"/>
              </a:schemeClr>
            </a:gs>
          </a:gsLst>
          <a:lin ang="5400000" scaled="0"/>
        </a:gradFill>
        <a:blipFill>
          <a:blip xmlns:r="http://schemas.openxmlformats.org/officeDocument/2006/relationships" r:embed="rId1">
            <a:duotone>
              <a:schemeClr val="phClr">
                <a:shade val="74000"/>
                <a:satMod val="130000"/>
                <a:lumMod val="90000"/>
              </a:schemeClr>
              <a:schemeClr val="phClr">
                <a:tint val="94000"/>
                <a:satMod val="120000"/>
                <a:lumMod val="104000"/>
              </a:schemeClr>
            </a:duotone>
          </a:blip>
          <a:tile tx="0" ty="0" sx="100000" sy="100000" flip="none" algn="tl"/>
        </a:blipFill>
      </a:fillStyleLst>
      <a:lnStyleLst>
        <a:ln w="9525" cap="flat" cmpd="sng" algn="ctr">
          <a:solidFill>
            <a:schemeClr val="phClr"/>
          </a:solidFill>
          <a:prstDash val="solid"/>
        </a:ln>
        <a:ln w="15875" cap="flat" cmpd="sng" algn="ctr">
          <a:solidFill>
            <a:schemeClr val="phClr"/>
          </a:solidFill>
          <a:prstDash val="solid"/>
        </a:ln>
        <a:ln w="25400" cap="flat" cmpd="sng" algn="ctr">
          <a:solidFill>
            <a:schemeClr val="phClr"/>
          </a:solidFill>
          <a:prstDash val="solid"/>
        </a:ln>
      </a:lnStyleLst>
      <a:effectStyleLst>
        <a:effectStyle>
          <a:effectLst/>
        </a:effectStyle>
        <a:effectStyle>
          <a:effectLst>
            <a:innerShdw blurRad="25400" dist="12700" dir="13500000">
              <a:srgbClr val="000000">
                <a:alpha val="45000"/>
              </a:srgbClr>
            </a:innerShdw>
          </a:effectLst>
        </a:effectStyle>
        <a:effectStyle>
          <a:effectLst>
            <a:outerShdw blurRad="38100" dist="25400" dir="5400000" rotWithShape="0">
              <a:srgbClr val="000000">
                <a:alpha val="60000"/>
              </a:srgbClr>
            </a:outerShdw>
          </a:effectLst>
        </a:effectStyle>
      </a:effectStyleLst>
      <a:bgFillStyleLst>
        <a:solidFill>
          <a:schemeClr val="phClr"/>
        </a:solidFill>
        <a:gradFill rotWithShape="1">
          <a:gsLst>
            <a:gs pos="0">
              <a:schemeClr val="phClr">
                <a:tint val="90000"/>
                <a:lumMod val="110000"/>
              </a:schemeClr>
            </a:gs>
            <a:gs pos="100000">
              <a:schemeClr val="phClr">
                <a:shade val="88000"/>
                <a:lumMod val="98000"/>
              </a:schemeClr>
            </a:gs>
          </a:gsLst>
          <a:lin ang="5400000" scaled="0"/>
        </a:gradFill>
        <a:blipFill>
          <a:blip xmlns:r="http://schemas.openxmlformats.org/officeDocument/2006/relationships" r:embed="rId2"/>
          <a:stretch/>
        </a:blipFill>
      </a:bgFillStyleLst>
    </a:fmtScheme>
  </a:themeElements>
  <a:objectDefaults/>
  <a:extraClrSchemeLst/>
  <a:extLst>
    <a:ext uri="{05A4C25C-085E-4340-85A3-A5531E510DB2}">
      <thm15:themeFamily xmlns:thm15="http://schemas.microsoft.com/office/thememl/2012/main" name="TF66931312_Digital time capsule_AAS_v5" id="{70FAC956-2C2E-4E61-8736-FD44862A1361}" vid="{42D0A1C3-4A83-4DA4-BA7B-A54A584438FE}"/>
    </a:ext>
  </a:extLst>
</a:theme>
</file>

<file path=ppt/theme/theme2.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customXml/_rels/item1.xml.rels><?xml version="1.0" encoding="UTF-8" standalone="yes"?>
<Relationships xmlns="http://schemas.openxmlformats.org/package/2006/relationships"><Relationship Id="rId1" Type="http://schemas.openxmlformats.org/officeDocument/2006/relationships/customXmlProps" Target="itemProps1.xml"/></Relationships>
</file>

<file path=customXml/_rels/item2.xml.rels><?xml version="1.0" encoding="UTF-8" standalone="yes"?>
<Relationships xmlns="http://schemas.openxmlformats.org/package/2006/relationships"><Relationship Id="rId1" Type="http://schemas.openxmlformats.org/officeDocument/2006/relationships/customXmlProps" Target="itemProps2.xml"/></Relationships>
</file>

<file path=customXml/_rels/item3.xml.rels><?xml version="1.0" encoding="UTF-8" standalone="yes"?>
<Relationships xmlns="http://schemas.openxmlformats.org/package/2006/relationships"><Relationship Id="rId1" Type="http://schemas.openxmlformats.org/officeDocument/2006/relationships/customXmlProps" Target="itemProps3.xml"/></Relationships>
</file>

<file path=customXml/item1.xml><?xml version="1.0" encoding="utf-8"?>
<ct:contentTypeSchema xmlns:ct="http://schemas.microsoft.com/office/2006/metadata/contentType" xmlns:ma="http://schemas.microsoft.com/office/2006/metadata/properties/metaAttributes" ct:_="" ma:_="" ma:contentTypeName="Document" ma:contentTypeID="0x01010079F111ED35F8CC479449609E8A0923A6" ma:contentTypeVersion="11" ma:contentTypeDescription="Create a new document." ma:contentTypeScope="" ma:versionID="96291512c1ee715ab617f4c07df79fc1">
  <xsd:schema xmlns:xsd="http://www.w3.org/2001/XMLSchema" xmlns:xs="http://www.w3.org/2001/XMLSchema" xmlns:p="http://schemas.microsoft.com/office/2006/metadata/properties" xmlns:ns2="71af3243-3dd4-4a8d-8c0d-dd76da1f02a5" xmlns:ns3="16c05727-aa75-4e4a-9b5f-8a80a1165891" targetNamespace="http://schemas.microsoft.com/office/2006/metadata/properties" ma:root="true" ma:fieldsID="8256c27c40ca5c40ce1cf6c44f0205df" ns2:_="" ns3:_="">
    <xsd:import namespace="71af3243-3dd4-4a8d-8c0d-dd76da1f02a5"/>
    <xsd:import namespace="16c05727-aa75-4e4a-9b5f-8a80a1165891"/>
    <xsd:element name="properties">
      <xsd:complexType>
        <xsd:sequence>
          <xsd:element name="documentManagement">
            <xsd:complexType>
              <xsd:all>
                <xsd:element ref="ns2:MediaServiceMetadata" minOccurs="0"/>
                <xsd:element ref="ns2:MediaServiceFastMetadata" minOccurs="0"/>
                <xsd:element ref="ns2:MediaServiceOCR" minOccurs="0"/>
                <xsd:element ref="ns2:MediaServiceAutoTags" minOccurs="0"/>
                <xsd:element ref="ns2:MediaServiceEventHashCode" minOccurs="0"/>
                <xsd:element ref="ns2:MediaServiceGenerationTime" minOccurs="0"/>
                <xsd:element ref="ns3:SharedWithUsers" minOccurs="0"/>
                <xsd:element ref="ns3:SharedWithDetails" minOccurs="0"/>
                <xsd:element ref="ns2:MediaServiceAutoKeyPoints" minOccurs="0"/>
                <xsd:element ref="ns2:MediaServiceKeyPoints" minOccurs="0"/>
                <xsd:element ref="ns2:MediaServiceDateTaken" minOccurs="0"/>
              </xsd:all>
            </xsd:complexType>
          </xsd:element>
        </xsd:sequence>
      </xsd:complexType>
    </xsd:element>
  </xsd:schema>
  <xsd:schema xmlns:xsd="http://www.w3.org/2001/XMLSchema" xmlns:xs="http://www.w3.org/2001/XMLSchema" xmlns:dms="http://schemas.microsoft.com/office/2006/documentManagement/types" xmlns:pc="http://schemas.microsoft.com/office/infopath/2007/PartnerControls" targetNamespace="71af3243-3dd4-4a8d-8c0d-dd76da1f02a5" elementFormDefault="qualified">
    <xsd:import namespace="http://schemas.microsoft.com/office/2006/documentManagement/types"/>
    <xsd:import namespace="http://schemas.microsoft.com/office/infopath/2007/PartnerControls"/>
    <xsd:element name="MediaServiceMetadata" ma:index="8" nillable="true" ma:displayName="MediaServiceMetadata" ma:hidden="true" ma:internalName="MediaServiceMetadata" ma:readOnly="true">
      <xsd:simpleType>
        <xsd:restriction base="dms:Note"/>
      </xsd:simpleType>
    </xsd:element>
    <xsd:element name="MediaServiceFastMetadata" ma:index="9" nillable="true" ma:displayName="MediaServiceFastMetadata" ma:hidden="true" ma:internalName="MediaServiceFastMetadata" ma:readOnly="true">
      <xsd:simpleType>
        <xsd:restriction base="dms:Note"/>
      </xsd:simpleType>
    </xsd:element>
    <xsd:element name="MediaServiceOCR" ma:index="10" nillable="true" ma:displayName="MediaServiceOCR" ma:internalName="MediaServiceOCR" ma:readOnly="true">
      <xsd:simpleType>
        <xsd:restriction base="dms:Note">
          <xsd:maxLength value="255"/>
        </xsd:restriction>
      </xsd:simpleType>
    </xsd:element>
    <xsd:element name="MediaServiceAutoTags" ma:index="11" nillable="true" ma:displayName="MediaServiceAutoTags" ma:internalName="MediaServiceAutoTags" ma:readOnly="true">
      <xsd:simpleType>
        <xsd:restriction base="dms:Text"/>
      </xsd:simpleType>
    </xsd:element>
    <xsd:element name="MediaServiceEventHashCode" ma:index="12" nillable="true" ma:displayName="MediaServiceEventHashCode" ma:hidden="true" ma:internalName="MediaServiceEventHashCode" ma:readOnly="true">
      <xsd:simpleType>
        <xsd:restriction base="dms:Text"/>
      </xsd:simpleType>
    </xsd:element>
    <xsd:element name="MediaServiceGenerationTime" ma:index="13" nillable="true" ma:displayName="MediaServiceGenerationTime" ma:hidden="true" ma:internalName="MediaServiceGenerationTime" ma:readOnly="true">
      <xsd:simpleType>
        <xsd:restriction base="dms:Text"/>
      </xsd:simpleType>
    </xsd:element>
    <xsd:element name="MediaServiceAutoKeyPoints" ma:index="16" nillable="true" ma:displayName="MediaServiceAutoKeyPoints" ma:hidden="true" ma:internalName="MediaServiceAutoKeyPoints" ma:readOnly="true">
      <xsd:simpleType>
        <xsd:restriction base="dms:Note"/>
      </xsd:simpleType>
    </xsd:element>
    <xsd:element name="MediaServiceKeyPoints" ma:index="17" nillable="true" ma:displayName="KeyPoints" ma:internalName="MediaServiceKeyPoints" ma:readOnly="false">
      <xsd:simpleType>
        <xsd:restriction base="dms:Note">
          <xsd:maxLength value="255"/>
        </xsd:restriction>
      </xsd:simpleType>
    </xsd:element>
    <xsd:element name="MediaServiceDateTaken" ma:index="18" nillable="true" ma:displayName="MediaServiceDateTaken" ma:hidden="true" ma:internalName="MediaServiceDateTaken" ma:readOnly="true">
      <xsd:simpleType>
        <xsd:restriction base="dms:Text"/>
      </xsd:simpleType>
    </xsd:element>
  </xsd:schema>
  <xsd:schema xmlns:xsd="http://www.w3.org/2001/XMLSchema" xmlns:xs="http://www.w3.org/2001/XMLSchema" xmlns:dms="http://schemas.microsoft.com/office/2006/documentManagement/types" xmlns:pc="http://schemas.microsoft.com/office/infopath/2007/PartnerControls" targetNamespace="16c05727-aa75-4e4a-9b5f-8a80a1165891" elementFormDefault="qualified">
    <xsd:import namespace="http://schemas.microsoft.com/office/2006/documentManagement/types"/>
    <xsd:import namespace="http://schemas.microsoft.com/office/infopath/2007/PartnerControls"/>
    <xsd:element name="SharedWithUsers" ma:index="14" nillable="true" ma:displayName="Shared With" ma:internalName="SharedWithUsers" ma:readOnly="true">
      <xsd:complexType>
        <xsd:complexContent>
          <xsd:extension base="dms:UserMulti">
            <xsd:sequence>
              <xsd:element name="UserInfo" minOccurs="0" maxOccurs="unbounded">
                <xsd:complexType>
                  <xsd:sequence>
                    <xsd:element name="DisplayName" type="xsd:string" minOccurs="0"/>
                    <xsd:element name="AccountId" type="dms:UserId" minOccurs="0" nillable="true"/>
                    <xsd:element name="AccountType" type="xsd:string" minOccurs="0"/>
                  </xsd:sequence>
                </xsd:complexType>
              </xsd:element>
            </xsd:sequence>
          </xsd:extension>
        </xsd:complexContent>
      </xsd:complexType>
    </xsd:element>
    <xsd:element name="SharedWithDetails" ma:index="15" nillable="true" ma:displayName="Shared With Details" ma:internalName="SharedWithDetails" ma:readOnly="true">
      <xsd:simpleType>
        <xsd:restriction base="dms:Note">
          <xsd:maxLength value="255"/>
        </xsd:restriction>
      </xsd:simpleType>
    </xsd:element>
  </xsd:schema>
  <xsd:schema xmlns="http://schemas.openxmlformats.org/package/2006/metadata/core-properties" xmlns:xsd="http://www.w3.org/2001/XMLSchema" xmlns:xsi="http://www.w3.org/2001/XMLSchema-instance" xmlns:dc="http://purl.org/dc/elements/1.1/" xmlns:dcterms="http://purl.org/dc/terms/" xmlns:odoc="http://schemas.microsoft.com/internal/obd" targetNamespace="http://schemas.openxmlformats.org/package/2006/metadata/core-properties" elementFormDefault="qualified" attributeFormDefault="unqualified" blockDefault="#all">
    <xsd:import namespace="http://purl.org/dc/elements/1.1/" schemaLocation="http://dublincore.org/schemas/xmls/qdc/2003/04/02/dc.xsd"/>
    <xsd:import namespace="http://purl.org/dc/terms/" schemaLocation="http://dublincore.org/schemas/xmls/qdc/2003/04/02/dcterms.xsd"/>
    <xsd:element name="coreProperties" type="CT_coreProperties"/>
    <xsd:complexType name="CT_coreProperties">
      <xsd:all>
        <xsd:element ref="dc:creator" minOccurs="0" maxOccurs="1"/>
        <xsd:element ref="dcterms:created" minOccurs="0" maxOccurs="1"/>
        <xsd:element ref="dc:identifier" minOccurs="0" maxOccurs="1"/>
        <xsd:element name="contentType" minOccurs="0" maxOccurs="1" type="xsd:string" ma:index="0" ma:displayName="Content Type"/>
        <xsd:element ref="dc:title" minOccurs="0" maxOccurs="1" ma:index="4" ma:displayName="Title"/>
        <xsd:element ref="dc:subject" minOccurs="0" maxOccurs="1"/>
        <xsd:element ref="dc:description" minOccurs="0" maxOccurs="1"/>
        <xsd:element name="keywords" minOccurs="0" maxOccurs="1" type="xsd:string"/>
        <xsd:element ref="dc:language" minOccurs="0" maxOccurs="1"/>
        <xsd:element name="category" minOccurs="0" maxOccurs="1" type="xsd:string"/>
        <xsd:element name="version" minOccurs="0" maxOccurs="1" type="xsd:string"/>
        <xsd:element name="revision" minOccurs="0" maxOccurs="1" type="xsd:string">
          <xsd:annotation>
            <xsd:documentation>
                        This value indicates the number of saves or revisions. The application is responsible for updating this value after each revision.
                    </xsd:documentation>
          </xsd:annotation>
        </xsd:element>
        <xsd:element name="lastModifiedBy" minOccurs="0" maxOccurs="1" type="xsd:string"/>
        <xsd:element ref="dcterms:modified" minOccurs="0" maxOccurs="1"/>
        <xsd:element name="contentStatus" minOccurs="0" maxOccurs="1" type="xsd:string"/>
      </xsd:all>
    </xsd:complexType>
  </xsd:schema>
  <xs:schema xmlns:pc="http://schemas.microsoft.com/office/infopath/2007/PartnerControls" xmlns:xs="http://www.w3.org/2001/XMLSchema" targetNamespace="http://schemas.microsoft.com/office/infopath/2007/PartnerControls" elementFormDefault="qualified" attributeFormDefault="unqualified">
    <xs:element name="Person">
      <xs:complexType>
        <xs:sequence>
          <xs:element ref="pc:DisplayName" minOccurs="0"/>
          <xs:element ref="pc:AccountId" minOccurs="0"/>
          <xs:element ref="pc:AccountType" minOccurs="0"/>
        </xs:sequence>
      </xs:complexType>
    </xs:element>
    <xs:element name="DisplayName" type="xs:string"/>
    <xs:element name="AccountId" type="xs:string"/>
    <xs:element name="AccountType" type="xs:string"/>
    <xs:element name="BDCAssociatedEntity">
      <xs:complexType>
        <xs:sequence>
          <xs:element ref="pc:BDCEntity" minOccurs="0" maxOccurs="unbounded"/>
        </xs:sequence>
        <xs:attribute ref="pc:EntityNamespace"/>
        <xs:attribute ref="pc:EntityName"/>
        <xs:attribute ref="pc:SystemInstanceName"/>
        <xs:attribute ref="pc:AssociationName"/>
      </xs:complexType>
    </xs:element>
    <xs:attribute name="EntityNamespace" type="xs:string"/>
    <xs:attribute name="EntityName" type="xs:string"/>
    <xs:attribute name="SystemInstanceName" type="xs:string"/>
    <xs:attribute name="AssociationName" type="xs:string"/>
    <xs:element name="BDCEntity">
      <xs:complexType>
        <xs:sequence>
          <xs:element ref="pc:EntityDisplayName" minOccurs="0"/>
          <xs:element ref="pc:EntityInstanceReference" minOccurs="0"/>
          <xs:element ref="pc:EntityId1" minOccurs="0"/>
          <xs:element ref="pc:EntityId2" minOccurs="0"/>
          <xs:element ref="pc:EntityId3" minOccurs="0"/>
          <xs:element ref="pc:EntityId4" minOccurs="0"/>
          <xs:element ref="pc:EntityId5" minOccurs="0"/>
        </xs:sequence>
      </xs:complexType>
    </xs:element>
    <xs:element name="EntityDisplayName" type="xs:string"/>
    <xs:element name="EntityInstanceReference" type="xs:string"/>
    <xs:element name="EntityId1" type="xs:string"/>
    <xs:element name="EntityId2" type="xs:string"/>
    <xs:element name="EntityId3" type="xs:string"/>
    <xs:element name="EntityId4" type="xs:string"/>
    <xs:element name="EntityId5" type="xs:string"/>
    <xs:element name="Terms">
      <xs:complexType>
        <xs:sequence>
          <xs:element ref="pc:TermInfo" minOccurs="0" maxOccurs="unbounded"/>
        </xs:sequence>
      </xs:complexType>
    </xs:element>
    <xs:element name="TermInfo">
      <xs:complexType>
        <xs:sequence>
          <xs:element ref="pc:TermName" minOccurs="0"/>
          <xs:element ref="pc:TermId" minOccurs="0"/>
        </xs:sequence>
      </xs:complexType>
    </xs:element>
    <xs:element name="TermName" type="xs:string"/>
    <xs:element name="TermId" type="xs:string"/>
  </xs:schema>
</ct:contentTypeSchema>
</file>

<file path=customXml/item2.xml><?xml version="1.0" encoding="utf-8"?>
<?mso-contentType ?>
<FormTemplates xmlns="http://schemas.microsoft.com/sharepoint/v3/contenttype/forms">
  <Display>DocumentLibraryForm</Display>
  <Edit>DocumentLibraryForm</Edit>
  <New>DocumentLibraryForm</New>
</FormTemplates>
</file>

<file path=customXml/item3.xml><?xml version="1.0" encoding="utf-8"?>
<p:properties xmlns:p="http://schemas.microsoft.com/office/2006/metadata/properties" xmlns:xsi="http://www.w3.org/2001/XMLSchema-instance" xmlns:pc="http://schemas.microsoft.com/office/infopath/2007/PartnerControls">
  <documentManagement>
    <MediaServiceKeyPoints xmlns="71af3243-3dd4-4a8d-8c0d-dd76da1f02a5" xsi:nil="true"/>
  </documentManagement>
</p:properties>
</file>

<file path=customXml/itemProps1.xml><?xml version="1.0" encoding="utf-8"?>
<ds:datastoreItem xmlns:ds="http://schemas.openxmlformats.org/officeDocument/2006/customXml" ds:itemID="{86892278-FDE0-40F8-A58D-8E29B6A53824}"/>
</file>

<file path=customXml/itemProps2.xml><?xml version="1.0" encoding="utf-8"?>
<ds:datastoreItem xmlns:ds="http://schemas.openxmlformats.org/officeDocument/2006/customXml" ds:itemID="{A760F61B-4914-4187-8AF9-DCADA961DFA7}"/>
</file>

<file path=customXml/itemProps3.xml><?xml version="1.0" encoding="utf-8"?>
<ds:datastoreItem xmlns:ds="http://schemas.openxmlformats.org/officeDocument/2006/customXml" ds:itemID="{15548711-126A-42FA-BDC3-C9691394C077}"/>
</file>

<file path=docProps/app.xml><?xml version="1.0" encoding="utf-8"?>
<Properties xmlns="http://schemas.openxmlformats.org/officeDocument/2006/extended-properties" xmlns:vt="http://schemas.openxmlformats.org/officeDocument/2006/docPropsVTypes">
  <Template/>
  <TotalTime>0</TotalTime>
  <Words>608</Words>
  <Application>Microsoft Office PowerPoint</Application>
  <PresentationFormat>Widescreen</PresentationFormat>
  <Paragraphs>54</Paragraphs>
  <Slides>12</Slides>
  <Notes>1</Notes>
  <HiddenSlides>0</HiddenSlides>
  <MMClips>0</MMClips>
  <ScaleCrop>false</ScaleCrop>
  <HeadingPairs>
    <vt:vector size="6" baseType="variant">
      <vt:variant>
        <vt:lpstr>Fonts Used</vt:lpstr>
      </vt:variant>
      <vt:variant>
        <vt:i4>6</vt:i4>
      </vt:variant>
      <vt:variant>
        <vt:lpstr>Theme</vt:lpstr>
      </vt:variant>
      <vt:variant>
        <vt:i4>1</vt:i4>
      </vt:variant>
      <vt:variant>
        <vt:lpstr>Slide Titles</vt:lpstr>
      </vt:variant>
      <vt:variant>
        <vt:i4>12</vt:i4>
      </vt:variant>
    </vt:vector>
  </HeadingPairs>
  <TitlesOfParts>
    <vt:vector size="19" baseType="lpstr">
      <vt:lpstr>Arial</vt:lpstr>
      <vt:lpstr>Calibri</vt:lpstr>
      <vt:lpstr>Lucida Handwriting</vt:lpstr>
      <vt:lpstr>Rockwell</vt:lpstr>
      <vt:lpstr>Tahoma</vt:lpstr>
      <vt:lpstr>Trebuchet MS</vt:lpstr>
      <vt:lpstr>Organic</vt:lpstr>
      <vt:lpstr>Directions: Use these slides and notes to create your project.</vt:lpstr>
      <vt:lpstr>Digital time capsule template</vt:lpstr>
      <vt:lpstr>Introduce the era</vt:lpstr>
      <vt:lpstr>A special day in the era</vt:lpstr>
      <vt:lpstr>Collage of the era</vt:lpstr>
      <vt:lpstr>Collage 2 of the era</vt:lpstr>
      <vt:lpstr>Compare and contrast something from the era</vt:lpstr>
      <vt:lpstr>Include an iconic picture from the era.</vt:lpstr>
      <vt:lpstr>Famous person</vt:lpstr>
      <vt:lpstr>Letter from the generation</vt:lpstr>
      <vt:lpstr>Final slide</vt:lpstr>
      <vt:lpstr>Customize this Template</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
  <cp:lastModifiedBy/>
  <cp:revision>1</cp:revision>
  <dcterms:created xsi:type="dcterms:W3CDTF">2019-04-05T09:46:21Z</dcterms:created>
  <dcterms:modified xsi:type="dcterms:W3CDTF">2019-04-05T09:50:38Z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ContentTypeId">
    <vt:lpwstr>0x01010079F111ED35F8CC479449609E8A0923A6</vt:lpwstr>
  </property>
</Properties>
</file>