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Poppins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  <p:embeddedFont>
      <p:font typeface="Montserrat Medium"/>
      <p:regular r:id="rId43"/>
      <p:bold r:id="rId44"/>
      <p:italic r:id="rId45"/>
      <p:boldItalic r:id="rId46"/>
    </p:embeddedFont>
    <p:embeddedFont>
      <p:font typeface="Montserrat Light"/>
      <p:regular r:id="rId47"/>
      <p:bold r:id="rId48"/>
      <p:italic r:id="rId49"/>
      <p:boldItalic r:id="rId5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B94C4860-1B5E-4A99-BD6A-F3FB6344BAE7}">
  <a:tblStyle styleId="{B94C4860-1B5E-4A99-BD6A-F3FB6344BAE7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44" Type="http://schemas.openxmlformats.org/officeDocument/2006/relationships/font" Target="fonts/MontserratMedium-bold.fntdata"/><Relationship Id="rId43" Type="http://schemas.openxmlformats.org/officeDocument/2006/relationships/font" Target="fonts/MontserratMedium-regular.fntdata"/><Relationship Id="rId46" Type="http://schemas.openxmlformats.org/officeDocument/2006/relationships/font" Target="fonts/MontserratMedium-boldItalic.fntdata"/><Relationship Id="rId45" Type="http://schemas.openxmlformats.org/officeDocument/2006/relationships/font" Target="fonts/MontserratMedium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MontserratLight-bold.fntdata"/><Relationship Id="rId47" Type="http://schemas.openxmlformats.org/officeDocument/2006/relationships/font" Target="fonts/MontserratLight-regular.fntdata"/><Relationship Id="rId49" Type="http://schemas.openxmlformats.org/officeDocument/2006/relationships/font" Target="fonts/MontserratLight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font" Target="fonts/Poppins-regular.fntdata"/><Relationship Id="rId34" Type="http://schemas.openxmlformats.org/officeDocument/2006/relationships/slide" Target="slides/slide29.xml"/><Relationship Id="rId37" Type="http://schemas.openxmlformats.org/officeDocument/2006/relationships/font" Target="fonts/Poppins-italic.fntdata"/><Relationship Id="rId36" Type="http://schemas.openxmlformats.org/officeDocument/2006/relationships/font" Target="fonts/Poppins-bold.fntdata"/><Relationship Id="rId39" Type="http://schemas.openxmlformats.org/officeDocument/2006/relationships/font" Target="fonts/Montserrat-regular.fntdata"/><Relationship Id="rId38" Type="http://schemas.openxmlformats.org/officeDocument/2006/relationships/font" Target="fonts/Poppins-bold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0" Type="http://schemas.openxmlformats.org/officeDocument/2006/relationships/font" Target="fonts/MontserratLight-bold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" name="Google Shape;309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4" name="Google Shape;314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" name="Google Shape;323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" name="Google Shape;331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7" name="Google Shape;337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3" name="Google Shape;34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" name="Google Shape;350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0" name="Google Shape;37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6" name="Shape 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" name="Google Shape;37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8" name="Google Shape;37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7" name="Google Shape;387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" name="Google Shape;394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5" name="Google Shape;395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9" name="Shape 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0" name="Google Shape;400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1" name="Google Shape;401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3" name="Shape 4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" name="Google Shape;424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5" name="Google Shape;425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0" name="Shape 4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1" name="Google Shape;431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2" name="Google Shape;432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6" name="Google Shape;446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1" name="Shape 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2" name="Google Shape;452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3" name="Google Shape;453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2" name="Shape 4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3" name="Google Shape;463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4" name="Google Shape;464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0" name="Shape 5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1" name="Google Shape;501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2" name="Google Shape;502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2" name="Shape 5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3" name="Google Shape;513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4" name="Google Shape;514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1" name="Google Shape;521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1" name="Shape 5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2" name="Google Shape;532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3" name="Google Shape;533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3" name="Shape 5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4" name="Google Shape;544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5" name="Google Shape;545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1" name="Shape 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2" name="Google Shape;552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3" name="Google Shape;553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8" name="Shape 5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9" name="Google Shape;559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0" name="Google Shape;560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5" name="Shape 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6" name="Google Shape;566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7" name="Google Shape;567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3" name="Shape 5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4" name="Google Shape;574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5" name="Google Shape;575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3" name="Google Shape;863;g803bcaf4b9_11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4" name="Google Shape;864;g803bcaf4b9_1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13" name="Shape 1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4" name="Google Shape;1314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5" name="Google Shape;1315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21" name="Shape 1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2" name="Google Shape;1322;g41a8829c09_1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23" name="Google Shape;1323;g41a8829c09_1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 flipH="1">
            <a:off x="912725" y="0"/>
            <a:ext cx="8231275" cy="4331550"/>
            <a:chOff x="0" y="0"/>
            <a:chExt cx="8231275" cy="4331550"/>
          </a:xfrm>
        </p:grpSpPr>
        <p:pic>
          <p:nvPicPr>
            <p:cNvPr id="11" name="Google Shape;11;p2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685975" y="3434875"/>
              <a:ext cx="1371975" cy="896675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12" name="Google Shape;12;p2"/>
            <p:cNvGrpSpPr/>
            <p:nvPr/>
          </p:nvGrpSpPr>
          <p:grpSpPr>
            <a:xfrm>
              <a:off x="0" y="2747250"/>
              <a:ext cx="3429750" cy="896675"/>
              <a:chOff x="0" y="0"/>
              <a:chExt cx="3429750" cy="896675"/>
            </a:xfrm>
          </p:grpSpPr>
          <p:pic>
            <p:nvPicPr>
              <p:cNvPr id="13" name="Google Shape;13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4" name="Google Shape;14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5" name="Google Shape;15;p2"/>
            <p:cNvGrpSpPr/>
            <p:nvPr/>
          </p:nvGrpSpPr>
          <p:grpSpPr>
            <a:xfrm>
              <a:off x="685975" y="2061250"/>
              <a:ext cx="3429750" cy="896675"/>
              <a:chOff x="0" y="0"/>
              <a:chExt cx="3429750" cy="896675"/>
            </a:xfrm>
          </p:grpSpPr>
          <p:pic>
            <p:nvPicPr>
              <p:cNvPr id="16" name="Google Shape;16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7" name="Google Shape;17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8" name="Google Shape;18;p2"/>
            <p:cNvGrpSpPr/>
            <p:nvPr/>
          </p:nvGrpSpPr>
          <p:grpSpPr>
            <a:xfrm>
              <a:off x="0" y="1373625"/>
              <a:ext cx="3429750" cy="896675"/>
              <a:chOff x="0" y="0"/>
              <a:chExt cx="3429750" cy="896675"/>
            </a:xfrm>
          </p:grpSpPr>
          <p:pic>
            <p:nvPicPr>
              <p:cNvPr id="19" name="Google Shape;19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0" name="Google Shape;20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1" name="Google Shape;21;p2"/>
            <p:cNvGrpSpPr/>
            <p:nvPr/>
          </p:nvGrpSpPr>
          <p:grpSpPr>
            <a:xfrm>
              <a:off x="685975" y="687625"/>
              <a:ext cx="7545300" cy="896675"/>
              <a:chOff x="0" y="0"/>
              <a:chExt cx="7545300" cy="896675"/>
            </a:xfrm>
          </p:grpSpPr>
          <p:pic>
            <p:nvPicPr>
              <p:cNvPr id="22" name="Google Shape;22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3" name="Google Shape;23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4" name="Google Shape;24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5" name="Google Shape;25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6" name="Google Shape;26;p2"/>
            <p:cNvGrpSpPr/>
            <p:nvPr/>
          </p:nvGrpSpPr>
          <p:grpSpPr>
            <a:xfrm>
              <a:off x="0" y="0"/>
              <a:ext cx="7545300" cy="896675"/>
              <a:chOff x="0" y="0"/>
              <a:chExt cx="7545300" cy="896675"/>
            </a:xfrm>
          </p:grpSpPr>
          <p:pic>
            <p:nvPicPr>
              <p:cNvPr id="27" name="Google Shape;27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8" name="Google Shape;28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9" name="Google Shape;29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30" name="Google Shape;30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sp>
        <p:nvSpPr>
          <p:cNvPr id="31" name="Google Shape;31;p2"/>
          <p:cNvSpPr txBox="1"/>
          <p:nvPr>
            <p:ph type="ctrTitle"/>
          </p:nvPr>
        </p:nvSpPr>
        <p:spPr>
          <a:xfrm>
            <a:off x="2027622" y="1953315"/>
            <a:ext cx="50733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grpSp>
        <p:nvGrpSpPr>
          <p:cNvPr id="32" name="Google Shape;32;p2"/>
          <p:cNvGrpSpPr/>
          <p:nvPr/>
        </p:nvGrpSpPr>
        <p:grpSpPr>
          <a:xfrm flipH="1">
            <a:off x="0" y="3088098"/>
            <a:ext cx="4115725" cy="2270300"/>
            <a:chOff x="4115550" y="2061250"/>
            <a:chExt cx="4115725" cy="2270300"/>
          </a:xfrm>
        </p:grpSpPr>
        <p:grpSp>
          <p:nvGrpSpPr>
            <p:cNvPr id="33" name="Google Shape;33;p2"/>
            <p:cNvGrpSpPr/>
            <p:nvPr/>
          </p:nvGrpSpPr>
          <p:grpSpPr>
            <a:xfrm>
              <a:off x="4801525" y="3434875"/>
              <a:ext cx="3429750" cy="896675"/>
              <a:chOff x="4115550" y="0"/>
              <a:chExt cx="3429750" cy="896675"/>
            </a:xfrm>
          </p:grpSpPr>
          <p:pic>
            <p:nvPicPr>
              <p:cNvPr id="34" name="Google Shape;34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35" name="Google Shape;35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6" name="Google Shape;36;p2"/>
            <p:cNvGrpSpPr/>
            <p:nvPr/>
          </p:nvGrpSpPr>
          <p:grpSpPr>
            <a:xfrm>
              <a:off x="4115550" y="2747250"/>
              <a:ext cx="3429750" cy="896675"/>
              <a:chOff x="4115550" y="0"/>
              <a:chExt cx="3429750" cy="896675"/>
            </a:xfrm>
          </p:grpSpPr>
          <p:pic>
            <p:nvPicPr>
              <p:cNvPr id="37" name="Google Shape;37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38" name="Google Shape;38;p2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39" name="Google Shape;39;p2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6859300" y="2061250"/>
              <a:ext cx="1371975" cy="896675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oogle Shape;41;p3"/>
          <p:cNvGrpSpPr/>
          <p:nvPr/>
        </p:nvGrpSpPr>
        <p:grpSpPr>
          <a:xfrm flipH="1">
            <a:off x="912725" y="0"/>
            <a:ext cx="8231275" cy="4331550"/>
            <a:chOff x="0" y="0"/>
            <a:chExt cx="8231275" cy="4331550"/>
          </a:xfrm>
        </p:grpSpPr>
        <p:pic>
          <p:nvPicPr>
            <p:cNvPr id="42" name="Google Shape;42;p3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685975" y="3434875"/>
              <a:ext cx="1371975" cy="896675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43" name="Google Shape;43;p3"/>
            <p:cNvGrpSpPr/>
            <p:nvPr/>
          </p:nvGrpSpPr>
          <p:grpSpPr>
            <a:xfrm>
              <a:off x="0" y="2747250"/>
              <a:ext cx="3429750" cy="896675"/>
              <a:chOff x="0" y="0"/>
              <a:chExt cx="3429750" cy="896675"/>
            </a:xfrm>
          </p:grpSpPr>
          <p:pic>
            <p:nvPicPr>
              <p:cNvPr id="44" name="Google Shape;44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45" name="Google Shape;45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6" name="Google Shape;46;p3"/>
            <p:cNvGrpSpPr/>
            <p:nvPr/>
          </p:nvGrpSpPr>
          <p:grpSpPr>
            <a:xfrm>
              <a:off x="685975" y="2061250"/>
              <a:ext cx="3429750" cy="896675"/>
              <a:chOff x="0" y="0"/>
              <a:chExt cx="3429750" cy="896675"/>
            </a:xfrm>
          </p:grpSpPr>
          <p:pic>
            <p:nvPicPr>
              <p:cNvPr id="47" name="Google Shape;47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48" name="Google Shape;48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49" name="Google Shape;49;p3"/>
            <p:cNvGrpSpPr/>
            <p:nvPr/>
          </p:nvGrpSpPr>
          <p:grpSpPr>
            <a:xfrm>
              <a:off x="0" y="1373625"/>
              <a:ext cx="3429750" cy="896675"/>
              <a:chOff x="0" y="0"/>
              <a:chExt cx="3429750" cy="896675"/>
            </a:xfrm>
          </p:grpSpPr>
          <p:pic>
            <p:nvPicPr>
              <p:cNvPr id="50" name="Google Shape;50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51" name="Google Shape;51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2" name="Google Shape;52;p3"/>
            <p:cNvGrpSpPr/>
            <p:nvPr/>
          </p:nvGrpSpPr>
          <p:grpSpPr>
            <a:xfrm>
              <a:off x="685975" y="687625"/>
              <a:ext cx="7545300" cy="896675"/>
              <a:chOff x="0" y="0"/>
              <a:chExt cx="7545300" cy="896675"/>
            </a:xfrm>
          </p:grpSpPr>
          <p:pic>
            <p:nvPicPr>
              <p:cNvPr id="53" name="Google Shape;53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54" name="Google Shape;54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55" name="Google Shape;55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56" name="Google Shape;56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57" name="Google Shape;57;p3"/>
            <p:cNvGrpSpPr/>
            <p:nvPr/>
          </p:nvGrpSpPr>
          <p:grpSpPr>
            <a:xfrm>
              <a:off x="0" y="0"/>
              <a:ext cx="7545300" cy="896675"/>
              <a:chOff x="0" y="0"/>
              <a:chExt cx="7545300" cy="896675"/>
            </a:xfrm>
          </p:grpSpPr>
          <p:pic>
            <p:nvPicPr>
              <p:cNvPr id="58" name="Google Shape;58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59" name="Google Shape;59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60" name="Google Shape;60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61" name="Google Shape;61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grpSp>
        <p:nvGrpSpPr>
          <p:cNvPr id="62" name="Google Shape;62;p3"/>
          <p:cNvGrpSpPr/>
          <p:nvPr/>
        </p:nvGrpSpPr>
        <p:grpSpPr>
          <a:xfrm flipH="1">
            <a:off x="0" y="3088098"/>
            <a:ext cx="4115725" cy="2270300"/>
            <a:chOff x="4115550" y="2061250"/>
            <a:chExt cx="4115725" cy="2270300"/>
          </a:xfrm>
        </p:grpSpPr>
        <p:grpSp>
          <p:nvGrpSpPr>
            <p:cNvPr id="63" name="Google Shape;63;p3"/>
            <p:cNvGrpSpPr/>
            <p:nvPr/>
          </p:nvGrpSpPr>
          <p:grpSpPr>
            <a:xfrm>
              <a:off x="4801525" y="3434875"/>
              <a:ext cx="3429750" cy="896675"/>
              <a:chOff x="4115550" y="0"/>
              <a:chExt cx="3429750" cy="896675"/>
            </a:xfrm>
          </p:grpSpPr>
          <p:pic>
            <p:nvPicPr>
              <p:cNvPr id="64" name="Google Shape;64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65" name="Google Shape;65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66" name="Google Shape;66;p3"/>
            <p:cNvGrpSpPr/>
            <p:nvPr/>
          </p:nvGrpSpPr>
          <p:grpSpPr>
            <a:xfrm>
              <a:off x="4115550" y="2747250"/>
              <a:ext cx="3429750" cy="896675"/>
              <a:chOff x="4115550" y="0"/>
              <a:chExt cx="3429750" cy="896675"/>
            </a:xfrm>
          </p:grpSpPr>
          <p:pic>
            <p:nvPicPr>
              <p:cNvPr id="67" name="Google Shape;67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68" name="Google Shape;68;p3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69" name="Google Shape;69;p3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6859300" y="2061250"/>
              <a:ext cx="1371975" cy="896675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70" name="Google Shape;70;p3"/>
          <p:cNvSpPr txBox="1"/>
          <p:nvPr>
            <p:ph type="ctrTitle"/>
          </p:nvPr>
        </p:nvSpPr>
        <p:spPr>
          <a:xfrm>
            <a:off x="2027625" y="1629397"/>
            <a:ext cx="50886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9pPr>
          </a:lstStyle>
          <a:p/>
        </p:txBody>
      </p:sp>
      <p:sp>
        <p:nvSpPr>
          <p:cNvPr id="71" name="Google Shape;71;p3"/>
          <p:cNvSpPr txBox="1"/>
          <p:nvPr>
            <p:ph idx="1" type="subTitle"/>
          </p:nvPr>
        </p:nvSpPr>
        <p:spPr>
          <a:xfrm>
            <a:off x="2027625" y="2886101"/>
            <a:ext cx="50886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000"/>
              <a:buNone/>
              <a:defRPr>
                <a:solidFill>
                  <a:schemeClr val="accent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3000"/>
              <a:buNone/>
              <a:defRPr sz="3000">
                <a:solidFill>
                  <a:schemeClr val="accent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3" name="Google Shape;73;p4"/>
          <p:cNvGrpSpPr/>
          <p:nvPr/>
        </p:nvGrpSpPr>
        <p:grpSpPr>
          <a:xfrm>
            <a:off x="4363774" y="-3213"/>
            <a:ext cx="4780226" cy="2524130"/>
            <a:chOff x="4363774" y="-3213"/>
            <a:chExt cx="4780226" cy="2524130"/>
          </a:xfrm>
        </p:grpSpPr>
        <p:pic>
          <p:nvPicPr>
            <p:cNvPr id="74" name="Google Shape;74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 flipH="1">
              <a:off x="7948921" y="2000218"/>
              <a:ext cx="796706" cy="520699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75" name="Google Shape;75;p4"/>
            <p:cNvGrpSpPr/>
            <p:nvPr/>
          </p:nvGrpSpPr>
          <p:grpSpPr>
            <a:xfrm flipH="1">
              <a:off x="7152344" y="1600887"/>
              <a:ext cx="1991656" cy="520699"/>
              <a:chOff x="0" y="0"/>
              <a:chExt cx="3429750" cy="896675"/>
            </a:xfrm>
          </p:grpSpPr>
          <p:pic>
            <p:nvPicPr>
              <p:cNvPr id="76" name="Google Shape;76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77" name="Google Shape;77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78" name="Google Shape;78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 flipH="1">
              <a:off x="7948921" y="1198193"/>
              <a:ext cx="796706" cy="520699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79" name="Google Shape;79;p4"/>
            <p:cNvGrpSpPr/>
            <p:nvPr/>
          </p:nvGrpSpPr>
          <p:grpSpPr>
            <a:xfrm flipH="1">
              <a:off x="5957394" y="798862"/>
              <a:ext cx="3186606" cy="520699"/>
              <a:chOff x="0" y="0"/>
              <a:chExt cx="5487525" cy="896675"/>
            </a:xfrm>
          </p:grpSpPr>
          <p:pic>
            <p:nvPicPr>
              <p:cNvPr id="80" name="Google Shape;80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81" name="Google Shape;81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82" name="Google Shape;82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83" name="Google Shape;83;p4"/>
            <p:cNvGrpSpPr/>
            <p:nvPr/>
          </p:nvGrpSpPr>
          <p:grpSpPr>
            <a:xfrm flipH="1">
              <a:off x="4363774" y="396118"/>
              <a:ext cx="4381854" cy="520735"/>
              <a:chOff x="0" y="0"/>
              <a:chExt cx="7545300" cy="896675"/>
            </a:xfrm>
          </p:grpSpPr>
          <p:pic>
            <p:nvPicPr>
              <p:cNvPr id="84" name="Google Shape;84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85" name="Google Shape;85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86" name="Google Shape;86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87" name="Google Shape;87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88" name="Google Shape;88;p4"/>
            <p:cNvGrpSpPr/>
            <p:nvPr/>
          </p:nvGrpSpPr>
          <p:grpSpPr>
            <a:xfrm flipH="1">
              <a:off x="4762146" y="-3213"/>
              <a:ext cx="4381854" cy="520735"/>
              <a:chOff x="0" y="0"/>
              <a:chExt cx="7545300" cy="896675"/>
            </a:xfrm>
          </p:grpSpPr>
          <p:pic>
            <p:nvPicPr>
              <p:cNvPr id="89" name="Google Shape;89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90" name="Google Shape;90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91" name="Google Shape;91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92" name="Google Shape;92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grpSp>
        <p:nvGrpSpPr>
          <p:cNvPr id="93" name="Google Shape;93;p4"/>
          <p:cNvGrpSpPr/>
          <p:nvPr/>
        </p:nvGrpSpPr>
        <p:grpSpPr>
          <a:xfrm>
            <a:off x="-3" y="2743188"/>
            <a:ext cx="4381556" cy="2524130"/>
            <a:chOff x="4364072" y="-3213"/>
            <a:chExt cx="4381556" cy="2524130"/>
          </a:xfrm>
        </p:grpSpPr>
        <p:grpSp>
          <p:nvGrpSpPr>
            <p:cNvPr id="94" name="Google Shape;94;p4"/>
            <p:cNvGrpSpPr/>
            <p:nvPr/>
          </p:nvGrpSpPr>
          <p:grpSpPr>
            <a:xfrm flipH="1">
              <a:off x="4364072" y="2000218"/>
              <a:ext cx="4381556" cy="520699"/>
              <a:chOff x="0" y="0"/>
              <a:chExt cx="7545300" cy="896675"/>
            </a:xfrm>
          </p:grpSpPr>
          <p:pic>
            <p:nvPicPr>
              <p:cNvPr id="95" name="Google Shape;95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96" name="Google Shape;96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97" name="Google Shape;97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98" name="Google Shape;98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99" name="Google Shape;99;p4"/>
            <p:cNvGrpSpPr/>
            <p:nvPr/>
          </p:nvGrpSpPr>
          <p:grpSpPr>
            <a:xfrm flipH="1">
              <a:off x="4762444" y="1600887"/>
              <a:ext cx="3186606" cy="520699"/>
              <a:chOff x="2057775" y="0"/>
              <a:chExt cx="5487525" cy="896675"/>
            </a:xfrm>
          </p:grpSpPr>
          <p:pic>
            <p:nvPicPr>
              <p:cNvPr id="100" name="Google Shape;100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01" name="Google Shape;101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02" name="Google Shape;102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03" name="Google Shape;103;p4"/>
            <p:cNvGrpSpPr/>
            <p:nvPr/>
          </p:nvGrpSpPr>
          <p:grpSpPr>
            <a:xfrm flipH="1">
              <a:off x="4364072" y="1198193"/>
              <a:ext cx="3186606" cy="520699"/>
              <a:chOff x="2057775" y="0"/>
              <a:chExt cx="5487525" cy="896675"/>
            </a:xfrm>
          </p:grpSpPr>
          <p:pic>
            <p:nvPicPr>
              <p:cNvPr id="104" name="Google Shape;104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05" name="Google Shape;105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06" name="Google Shape;106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107" name="Google Shape;107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 flipH="1">
              <a:off x="4762444" y="798862"/>
              <a:ext cx="796706" cy="520699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108" name="Google Shape;108;p4"/>
            <p:cNvGrpSpPr/>
            <p:nvPr/>
          </p:nvGrpSpPr>
          <p:grpSpPr>
            <a:xfrm flipH="1">
              <a:off x="4364072" y="396118"/>
              <a:ext cx="1991656" cy="520699"/>
              <a:chOff x="4115550" y="0"/>
              <a:chExt cx="3429750" cy="896675"/>
            </a:xfrm>
          </p:grpSpPr>
          <p:pic>
            <p:nvPicPr>
              <p:cNvPr id="109" name="Google Shape;109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10" name="Google Shape;110;p4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111" name="Google Shape;111;p4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 flipH="1">
              <a:off x="4762444" y="-3213"/>
              <a:ext cx="796706" cy="520699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12" name="Google Shape;112;p4"/>
          <p:cNvSpPr txBox="1"/>
          <p:nvPr>
            <p:ph idx="1" type="body"/>
          </p:nvPr>
        </p:nvSpPr>
        <p:spPr>
          <a:xfrm>
            <a:off x="2487650" y="1218025"/>
            <a:ext cx="4168800" cy="2707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❑"/>
              <a:defRPr b="1" sz="2400">
                <a:latin typeface="Montserrat"/>
                <a:ea typeface="Montserrat"/>
                <a:cs typeface="Montserrat"/>
                <a:sym typeface="Montserrat"/>
              </a:defRPr>
            </a:lvl1pPr>
            <a:lvl2pPr indent="-381000" lvl="1" marL="914400" rtl="0" algn="ctr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❏"/>
              <a:defRPr b="1" sz="2400">
                <a:latin typeface="Montserrat"/>
                <a:ea typeface="Montserrat"/>
                <a:cs typeface="Montserrat"/>
                <a:sym typeface="Montserrat"/>
              </a:defRPr>
            </a:lvl2pPr>
            <a:lvl3pPr indent="-381000" lvl="2" marL="1371600" rtl="0" algn="ctr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❏"/>
              <a:defRPr b="1" sz="2400">
                <a:latin typeface="Montserrat"/>
                <a:ea typeface="Montserrat"/>
                <a:cs typeface="Montserrat"/>
                <a:sym typeface="Montserrat"/>
              </a:defRPr>
            </a:lvl3pPr>
            <a:lvl4pPr indent="-381000" lvl="3" marL="1828800" rtl="0" algn="ctr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❏"/>
              <a:defRPr b="1" sz="2400">
                <a:latin typeface="Montserrat"/>
                <a:ea typeface="Montserrat"/>
                <a:cs typeface="Montserrat"/>
                <a:sym typeface="Montserrat"/>
              </a:defRPr>
            </a:lvl4pPr>
            <a:lvl5pPr indent="-381000" lvl="4" marL="2286000" rtl="0" algn="ctr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❏"/>
              <a:defRPr b="1" sz="2400">
                <a:latin typeface="Montserrat"/>
                <a:ea typeface="Montserrat"/>
                <a:cs typeface="Montserrat"/>
                <a:sym typeface="Montserrat"/>
              </a:defRPr>
            </a:lvl5pPr>
            <a:lvl6pPr indent="-381000" lvl="5" marL="2743200" rtl="0" algn="ctr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❏"/>
              <a:defRPr b="1" sz="2400">
                <a:latin typeface="Montserrat"/>
                <a:ea typeface="Montserrat"/>
                <a:cs typeface="Montserrat"/>
                <a:sym typeface="Montserrat"/>
              </a:defRPr>
            </a:lvl6pPr>
            <a:lvl7pPr indent="-381000" lvl="6" marL="3200400" rtl="0" algn="ctr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❏"/>
              <a:defRPr b="1" sz="2400">
                <a:latin typeface="Montserrat"/>
                <a:ea typeface="Montserrat"/>
                <a:cs typeface="Montserrat"/>
                <a:sym typeface="Montserrat"/>
              </a:defRPr>
            </a:lvl7pPr>
            <a:lvl8pPr indent="-381000" lvl="7" marL="3657600" rtl="0" algn="ctr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❏"/>
              <a:defRPr b="1" sz="2400">
                <a:latin typeface="Montserrat"/>
                <a:ea typeface="Montserrat"/>
                <a:cs typeface="Montserrat"/>
                <a:sym typeface="Montserrat"/>
              </a:defRPr>
            </a:lvl8pPr>
            <a:lvl9pPr indent="-381000" lvl="8" marL="4114800" algn="ctr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❏"/>
              <a:defRPr b="1" sz="2400"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113" name="Google Shape;113;p4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5" name="Google Shape;115;p5"/>
          <p:cNvGrpSpPr/>
          <p:nvPr/>
        </p:nvGrpSpPr>
        <p:grpSpPr>
          <a:xfrm flipH="1">
            <a:off x="4363774" y="-3213"/>
            <a:ext cx="4780226" cy="2116171"/>
            <a:chOff x="0" y="0"/>
            <a:chExt cx="5072935" cy="2245751"/>
          </a:xfrm>
        </p:grpSpPr>
        <p:pic>
          <p:nvPicPr>
            <p:cNvPr id="116" name="Google Shape;116;p5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0" y="1693130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17" name="Google Shape;117;p5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422766" y="1270348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118" name="Google Shape;118;p5"/>
            <p:cNvGrpSpPr/>
            <p:nvPr/>
          </p:nvGrpSpPr>
          <p:grpSpPr>
            <a:xfrm>
              <a:off x="0" y="846565"/>
              <a:ext cx="3381962" cy="552621"/>
              <a:chOff x="0" y="0"/>
              <a:chExt cx="5487525" cy="896675"/>
            </a:xfrm>
          </p:grpSpPr>
          <p:pic>
            <p:nvPicPr>
              <p:cNvPr id="119" name="Google Shape;119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20" name="Google Shape;120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21" name="Google Shape;121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22" name="Google Shape;122;p5"/>
            <p:cNvGrpSpPr/>
            <p:nvPr/>
          </p:nvGrpSpPr>
          <p:grpSpPr>
            <a:xfrm>
              <a:off x="422766" y="423783"/>
              <a:ext cx="4650168" cy="552621"/>
              <a:chOff x="0" y="0"/>
              <a:chExt cx="7545300" cy="896675"/>
            </a:xfrm>
          </p:grpSpPr>
          <p:pic>
            <p:nvPicPr>
              <p:cNvPr id="123" name="Google Shape;123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24" name="Google Shape;124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25" name="Google Shape;125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26" name="Google Shape;126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27" name="Google Shape;127;p5"/>
            <p:cNvGrpSpPr/>
            <p:nvPr/>
          </p:nvGrpSpPr>
          <p:grpSpPr>
            <a:xfrm>
              <a:off x="0" y="0"/>
              <a:ext cx="4650168" cy="552621"/>
              <a:chOff x="0" y="0"/>
              <a:chExt cx="7545300" cy="896675"/>
            </a:xfrm>
          </p:grpSpPr>
          <p:pic>
            <p:nvPicPr>
              <p:cNvPr id="128" name="Google Shape;128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29" name="Google Shape;129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30" name="Google Shape;130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31" name="Google Shape;131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grpSp>
        <p:nvGrpSpPr>
          <p:cNvPr id="132" name="Google Shape;132;p5"/>
          <p:cNvGrpSpPr/>
          <p:nvPr/>
        </p:nvGrpSpPr>
        <p:grpSpPr>
          <a:xfrm flipH="1">
            <a:off x="6" y="3953174"/>
            <a:ext cx="2390164" cy="1318453"/>
            <a:chOff x="6607482" y="3879952"/>
            <a:chExt cx="2536521" cy="1399186"/>
          </a:xfrm>
        </p:grpSpPr>
        <p:grpSp>
          <p:nvGrpSpPr>
            <p:cNvPr id="133" name="Google Shape;133;p5"/>
            <p:cNvGrpSpPr/>
            <p:nvPr/>
          </p:nvGrpSpPr>
          <p:grpSpPr>
            <a:xfrm>
              <a:off x="6607482" y="4726517"/>
              <a:ext cx="2113755" cy="552621"/>
              <a:chOff x="2057775" y="0"/>
              <a:chExt cx="3429750" cy="896675"/>
            </a:xfrm>
          </p:grpSpPr>
          <p:pic>
            <p:nvPicPr>
              <p:cNvPr id="134" name="Google Shape;134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35" name="Google Shape;135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36" name="Google Shape;136;p5"/>
            <p:cNvGrpSpPr/>
            <p:nvPr/>
          </p:nvGrpSpPr>
          <p:grpSpPr>
            <a:xfrm>
              <a:off x="7030248" y="4303735"/>
              <a:ext cx="2113755" cy="552621"/>
              <a:chOff x="2057775" y="0"/>
              <a:chExt cx="3429750" cy="896675"/>
            </a:xfrm>
          </p:grpSpPr>
          <p:pic>
            <p:nvPicPr>
              <p:cNvPr id="137" name="Google Shape;137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38" name="Google Shape;138;p5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139" name="Google Shape;139;p5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7875688" y="3879952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40" name="Google Shape;140;p5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141" name="Google Shape;141;p5"/>
          <p:cNvSpPr txBox="1"/>
          <p:nvPr>
            <p:ph idx="1" type="body"/>
          </p:nvPr>
        </p:nvSpPr>
        <p:spPr>
          <a:xfrm>
            <a:off x="776450" y="1524375"/>
            <a:ext cx="7591200" cy="293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❑"/>
              <a:defRPr/>
            </a:lvl1pPr>
            <a:lvl2pPr indent="-355600" lvl="1" marL="9144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2pPr>
            <a:lvl3pPr indent="-355600" lvl="2" marL="13716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3pPr>
            <a:lvl4pPr indent="-355600" lvl="3" marL="18288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4pPr>
            <a:lvl5pPr indent="-355600" lvl="4" marL="22860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5pPr>
            <a:lvl6pPr indent="-355600" lvl="5" marL="27432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6pPr>
            <a:lvl7pPr indent="-355600" lvl="6" marL="32004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7pPr>
            <a:lvl8pPr indent="-355600" lvl="7" marL="36576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8pPr>
            <a:lvl9pPr indent="-355600" lvl="8" marL="41148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9pPr>
          </a:lstStyle>
          <a:p/>
        </p:txBody>
      </p:sp>
      <p:sp>
        <p:nvSpPr>
          <p:cNvPr id="142" name="Google Shape;142;p5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4" name="Google Shape;144;p6"/>
          <p:cNvGrpSpPr/>
          <p:nvPr/>
        </p:nvGrpSpPr>
        <p:grpSpPr>
          <a:xfrm flipH="1">
            <a:off x="4363774" y="-3213"/>
            <a:ext cx="4780226" cy="2116171"/>
            <a:chOff x="0" y="0"/>
            <a:chExt cx="5072935" cy="2245751"/>
          </a:xfrm>
        </p:grpSpPr>
        <p:pic>
          <p:nvPicPr>
            <p:cNvPr id="145" name="Google Shape;145;p6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0" y="1693130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46" name="Google Shape;146;p6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422766" y="1270348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147" name="Google Shape;147;p6"/>
            <p:cNvGrpSpPr/>
            <p:nvPr/>
          </p:nvGrpSpPr>
          <p:grpSpPr>
            <a:xfrm>
              <a:off x="0" y="846565"/>
              <a:ext cx="3381962" cy="552621"/>
              <a:chOff x="0" y="0"/>
              <a:chExt cx="5487525" cy="896675"/>
            </a:xfrm>
          </p:grpSpPr>
          <p:pic>
            <p:nvPicPr>
              <p:cNvPr id="148" name="Google Shape;148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49" name="Google Shape;149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50" name="Google Shape;150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51" name="Google Shape;151;p6"/>
            <p:cNvGrpSpPr/>
            <p:nvPr/>
          </p:nvGrpSpPr>
          <p:grpSpPr>
            <a:xfrm>
              <a:off x="422766" y="423783"/>
              <a:ext cx="4650168" cy="552621"/>
              <a:chOff x="0" y="0"/>
              <a:chExt cx="7545300" cy="896675"/>
            </a:xfrm>
          </p:grpSpPr>
          <p:pic>
            <p:nvPicPr>
              <p:cNvPr id="152" name="Google Shape;152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53" name="Google Shape;153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54" name="Google Shape;154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55" name="Google Shape;155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56" name="Google Shape;156;p6"/>
            <p:cNvGrpSpPr/>
            <p:nvPr/>
          </p:nvGrpSpPr>
          <p:grpSpPr>
            <a:xfrm>
              <a:off x="0" y="0"/>
              <a:ext cx="4650168" cy="552621"/>
              <a:chOff x="0" y="0"/>
              <a:chExt cx="7545300" cy="896675"/>
            </a:xfrm>
          </p:grpSpPr>
          <p:pic>
            <p:nvPicPr>
              <p:cNvPr id="157" name="Google Shape;157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58" name="Google Shape;158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59" name="Google Shape;159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60" name="Google Shape;160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grpSp>
        <p:nvGrpSpPr>
          <p:cNvPr id="161" name="Google Shape;161;p6"/>
          <p:cNvGrpSpPr/>
          <p:nvPr/>
        </p:nvGrpSpPr>
        <p:grpSpPr>
          <a:xfrm flipH="1">
            <a:off x="6" y="3953174"/>
            <a:ext cx="2390164" cy="1318453"/>
            <a:chOff x="6607482" y="3879952"/>
            <a:chExt cx="2536521" cy="1399186"/>
          </a:xfrm>
        </p:grpSpPr>
        <p:grpSp>
          <p:nvGrpSpPr>
            <p:cNvPr id="162" name="Google Shape;162;p6"/>
            <p:cNvGrpSpPr/>
            <p:nvPr/>
          </p:nvGrpSpPr>
          <p:grpSpPr>
            <a:xfrm>
              <a:off x="6607482" y="4726517"/>
              <a:ext cx="2113755" cy="552621"/>
              <a:chOff x="2057775" y="0"/>
              <a:chExt cx="3429750" cy="896675"/>
            </a:xfrm>
          </p:grpSpPr>
          <p:pic>
            <p:nvPicPr>
              <p:cNvPr id="163" name="Google Shape;163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64" name="Google Shape;164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65" name="Google Shape;165;p6"/>
            <p:cNvGrpSpPr/>
            <p:nvPr/>
          </p:nvGrpSpPr>
          <p:grpSpPr>
            <a:xfrm>
              <a:off x="7030248" y="4303735"/>
              <a:ext cx="2113755" cy="552621"/>
              <a:chOff x="2057775" y="0"/>
              <a:chExt cx="3429750" cy="896675"/>
            </a:xfrm>
          </p:grpSpPr>
          <p:pic>
            <p:nvPicPr>
              <p:cNvPr id="166" name="Google Shape;166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67" name="Google Shape;167;p6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168" name="Google Shape;168;p6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7875688" y="3879952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69" name="Google Shape;169;p6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170" name="Google Shape;170;p6"/>
          <p:cNvSpPr txBox="1"/>
          <p:nvPr>
            <p:ph idx="1" type="body"/>
          </p:nvPr>
        </p:nvSpPr>
        <p:spPr>
          <a:xfrm>
            <a:off x="776450" y="1524375"/>
            <a:ext cx="35874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❑"/>
              <a:defRPr/>
            </a:lvl1pPr>
            <a:lvl2pPr indent="-355600" lvl="1" marL="9144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2pPr>
            <a:lvl3pPr indent="-355600" lvl="2" marL="13716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3pPr>
            <a:lvl4pPr indent="-355600" lvl="3" marL="18288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4pPr>
            <a:lvl5pPr indent="-355600" lvl="4" marL="22860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5pPr>
            <a:lvl6pPr indent="-355600" lvl="5" marL="27432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6pPr>
            <a:lvl7pPr indent="-355600" lvl="6" marL="32004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7pPr>
            <a:lvl8pPr indent="-355600" lvl="7" marL="36576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8pPr>
            <a:lvl9pPr indent="-355600" lvl="8" marL="41148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9pPr>
          </a:lstStyle>
          <a:p/>
        </p:txBody>
      </p:sp>
      <p:sp>
        <p:nvSpPr>
          <p:cNvPr id="171" name="Google Shape;171;p6"/>
          <p:cNvSpPr txBox="1"/>
          <p:nvPr>
            <p:ph idx="2" type="body"/>
          </p:nvPr>
        </p:nvSpPr>
        <p:spPr>
          <a:xfrm>
            <a:off x="4780150" y="1524375"/>
            <a:ext cx="35874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❑"/>
              <a:defRPr/>
            </a:lvl1pPr>
            <a:lvl2pPr indent="-355600" lvl="1" marL="9144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2pPr>
            <a:lvl3pPr indent="-355600" lvl="2" marL="13716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3pPr>
            <a:lvl4pPr indent="-355600" lvl="3" marL="18288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4pPr>
            <a:lvl5pPr indent="-355600" lvl="4" marL="22860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5pPr>
            <a:lvl6pPr indent="-355600" lvl="5" marL="27432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6pPr>
            <a:lvl7pPr indent="-355600" lvl="6" marL="32004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7pPr>
            <a:lvl8pPr indent="-355600" lvl="7" marL="36576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8pPr>
            <a:lvl9pPr indent="-355600" lvl="8" marL="4114800">
              <a:spcBef>
                <a:spcPts val="600"/>
              </a:spcBef>
              <a:spcAft>
                <a:spcPts val="0"/>
              </a:spcAft>
              <a:buSzPts val="2000"/>
              <a:buChar char="❏"/>
              <a:defRPr/>
            </a:lvl9pPr>
          </a:lstStyle>
          <a:p/>
        </p:txBody>
      </p:sp>
      <p:sp>
        <p:nvSpPr>
          <p:cNvPr id="172" name="Google Shape;172;p6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4" name="Google Shape;174;p7"/>
          <p:cNvGrpSpPr/>
          <p:nvPr/>
        </p:nvGrpSpPr>
        <p:grpSpPr>
          <a:xfrm flipH="1">
            <a:off x="4363774" y="-3213"/>
            <a:ext cx="4780226" cy="2116171"/>
            <a:chOff x="0" y="0"/>
            <a:chExt cx="5072935" cy="2245751"/>
          </a:xfrm>
        </p:grpSpPr>
        <p:pic>
          <p:nvPicPr>
            <p:cNvPr id="175" name="Google Shape;175;p7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0" y="1693130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76" name="Google Shape;176;p7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422766" y="1270348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177" name="Google Shape;177;p7"/>
            <p:cNvGrpSpPr/>
            <p:nvPr/>
          </p:nvGrpSpPr>
          <p:grpSpPr>
            <a:xfrm>
              <a:off x="0" y="846565"/>
              <a:ext cx="3381962" cy="552621"/>
              <a:chOff x="0" y="0"/>
              <a:chExt cx="5487525" cy="896675"/>
            </a:xfrm>
          </p:grpSpPr>
          <p:pic>
            <p:nvPicPr>
              <p:cNvPr id="178" name="Google Shape;178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79" name="Google Shape;179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80" name="Google Shape;180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81" name="Google Shape;181;p7"/>
            <p:cNvGrpSpPr/>
            <p:nvPr/>
          </p:nvGrpSpPr>
          <p:grpSpPr>
            <a:xfrm>
              <a:off x="422766" y="423783"/>
              <a:ext cx="4650168" cy="552621"/>
              <a:chOff x="0" y="0"/>
              <a:chExt cx="7545300" cy="896675"/>
            </a:xfrm>
          </p:grpSpPr>
          <p:pic>
            <p:nvPicPr>
              <p:cNvPr id="182" name="Google Shape;182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83" name="Google Shape;183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84" name="Google Shape;184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85" name="Google Shape;185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86" name="Google Shape;186;p7"/>
            <p:cNvGrpSpPr/>
            <p:nvPr/>
          </p:nvGrpSpPr>
          <p:grpSpPr>
            <a:xfrm>
              <a:off x="0" y="0"/>
              <a:ext cx="4650168" cy="552621"/>
              <a:chOff x="0" y="0"/>
              <a:chExt cx="7545300" cy="896675"/>
            </a:xfrm>
          </p:grpSpPr>
          <p:pic>
            <p:nvPicPr>
              <p:cNvPr id="187" name="Google Shape;187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88" name="Google Shape;188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89" name="Google Shape;189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90" name="Google Shape;190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grpSp>
        <p:nvGrpSpPr>
          <p:cNvPr id="191" name="Google Shape;191;p7"/>
          <p:cNvGrpSpPr/>
          <p:nvPr/>
        </p:nvGrpSpPr>
        <p:grpSpPr>
          <a:xfrm flipH="1">
            <a:off x="6" y="3953174"/>
            <a:ext cx="2390164" cy="1318453"/>
            <a:chOff x="6607482" y="3879952"/>
            <a:chExt cx="2536521" cy="1399186"/>
          </a:xfrm>
        </p:grpSpPr>
        <p:grpSp>
          <p:nvGrpSpPr>
            <p:cNvPr id="192" name="Google Shape;192;p7"/>
            <p:cNvGrpSpPr/>
            <p:nvPr/>
          </p:nvGrpSpPr>
          <p:grpSpPr>
            <a:xfrm>
              <a:off x="6607482" y="4726517"/>
              <a:ext cx="2113755" cy="552621"/>
              <a:chOff x="2057775" y="0"/>
              <a:chExt cx="3429750" cy="896675"/>
            </a:xfrm>
          </p:grpSpPr>
          <p:pic>
            <p:nvPicPr>
              <p:cNvPr id="193" name="Google Shape;193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94" name="Google Shape;194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195" name="Google Shape;195;p7"/>
            <p:cNvGrpSpPr/>
            <p:nvPr/>
          </p:nvGrpSpPr>
          <p:grpSpPr>
            <a:xfrm>
              <a:off x="7030248" y="4303735"/>
              <a:ext cx="2113755" cy="552621"/>
              <a:chOff x="2057775" y="0"/>
              <a:chExt cx="3429750" cy="896675"/>
            </a:xfrm>
          </p:grpSpPr>
          <p:pic>
            <p:nvPicPr>
              <p:cNvPr id="196" name="Google Shape;196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197" name="Google Shape;197;p7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198" name="Google Shape;198;p7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7875688" y="3879952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99" name="Google Shape;199;p7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200" name="Google Shape;200;p7"/>
          <p:cNvSpPr txBox="1"/>
          <p:nvPr>
            <p:ph idx="1" type="body"/>
          </p:nvPr>
        </p:nvSpPr>
        <p:spPr>
          <a:xfrm>
            <a:off x="776450" y="1524375"/>
            <a:ext cx="23277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❑"/>
              <a:defRPr sz="1600"/>
            </a:lvl1pPr>
            <a:lvl2pPr indent="-330200" lvl="1" marL="9144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2pPr>
            <a:lvl3pPr indent="-330200" lvl="2" marL="13716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3pPr>
            <a:lvl4pPr indent="-330200" lvl="3" marL="18288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4pPr>
            <a:lvl5pPr indent="-330200" lvl="4" marL="22860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5pPr>
            <a:lvl6pPr indent="-330200" lvl="5" marL="27432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6pPr>
            <a:lvl7pPr indent="-330200" lvl="6" marL="32004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7pPr>
            <a:lvl8pPr indent="-330200" lvl="7" marL="36576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8pPr>
            <a:lvl9pPr indent="-330200" lvl="8" marL="41148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9pPr>
          </a:lstStyle>
          <a:p/>
        </p:txBody>
      </p:sp>
      <p:sp>
        <p:nvSpPr>
          <p:cNvPr id="201" name="Google Shape;201;p7"/>
          <p:cNvSpPr txBox="1"/>
          <p:nvPr>
            <p:ph idx="2" type="body"/>
          </p:nvPr>
        </p:nvSpPr>
        <p:spPr>
          <a:xfrm>
            <a:off x="3376062" y="1524375"/>
            <a:ext cx="23277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❑"/>
              <a:defRPr sz="1600"/>
            </a:lvl1pPr>
            <a:lvl2pPr indent="-330200" lvl="1" marL="9144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2pPr>
            <a:lvl3pPr indent="-330200" lvl="2" marL="13716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3pPr>
            <a:lvl4pPr indent="-330200" lvl="3" marL="18288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4pPr>
            <a:lvl5pPr indent="-330200" lvl="4" marL="22860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5pPr>
            <a:lvl6pPr indent="-330200" lvl="5" marL="27432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6pPr>
            <a:lvl7pPr indent="-330200" lvl="6" marL="32004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7pPr>
            <a:lvl8pPr indent="-330200" lvl="7" marL="36576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8pPr>
            <a:lvl9pPr indent="-330200" lvl="8" marL="41148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9pPr>
          </a:lstStyle>
          <a:p/>
        </p:txBody>
      </p:sp>
      <p:sp>
        <p:nvSpPr>
          <p:cNvPr id="202" name="Google Shape;202;p7"/>
          <p:cNvSpPr txBox="1"/>
          <p:nvPr>
            <p:ph idx="3" type="body"/>
          </p:nvPr>
        </p:nvSpPr>
        <p:spPr>
          <a:xfrm>
            <a:off x="5975674" y="1524375"/>
            <a:ext cx="23277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❑"/>
              <a:defRPr sz="1600"/>
            </a:lvl1pPr>
            <a:lvl2pPr indent="-330200" lvl="1" marL="9144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2pPr>
            <a:lvl3pPr indent="-330200" lvl="2" marL="13716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3pPr>
            <a:lvl4pPr indent="-330200" lvl="3" marL="18288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4pPr>
            <a:lvl5pPr indent="-330200" lvl="4" marL="22860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5pPr>
            <a:lvl6pPr indent="-330200" lvl="5" marL="27432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6pPr>
            <a:lvl7pPr indent="-330200" lvl="6" marL="32004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7pPr>
            <a:lvl8pPr indent="-330200" lvl="7" marL="36576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8pPr>
            <a:lvl9pPr indent="-330200" lvl="8" marL="4114800" rtl="0">
              <a:spcBef>
                <a:spcPts val="600"/>
              </a:spcBef>
              <a:spcAft>
                <a:spcPts val="0"/>
              </a:spcAft>
              <a:buSzPts val="1600"/>
              <a:buChar char="❏"/>
              <a:defRPr sz="1600"/>
            </a:lvl9pPr>
          </a:lstStyle>
          <a:p/>
        </p:txBody>
      </p:sp>
      <p:sp>
        <p:nvSpPr>
          <p:cNvPr id="203" name="Google Shape;203;p7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5" name="Google Shape;205;p8"/>
          <p:cNvGrpSpPr/>
          <p:nvPr/>
        </p:nvGrpSpPr>
        <p:grpSpPr>
          <a:xfrm flipH="1">
            <a:off x="4363774" y="-3213"/>
            <a:ext cx="4780226" cy="2116171"/>
            <a:chOff x="0" y="0"/>
            <a:chExt cx="5072935" cy="2245751"/>
          </a:xfrm>
        </p:grpSpPr>
        <p:pic>
          <p:nvPicPr>
            <p:cNvPr id="206" name="Google Shape;206;p8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0" y="1693130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7" name="Google Shape;207;p8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422766" y="1270348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208" name="Google Shape;208;p8"/>
            <p:cNvGrpSpPr/>
            <p:nvPr/>
          </p:nvGrpSpPr>
          <p:grpSpPr>
            <a:xfrm>
              <a:off x="0" y="846565"/>
              <a:ext cx="3381962" cy="552621"/>
              <a:chOff x="0" y="0"/>
              <a:chExt cx="5487525" cy="896675"/>
            </a:xfrm>
          </p:grpSpPr>
          <p:pic>
            <p:nvPicPr>
              <p:cNvPr id="209" name="Google Shape;209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10" name="Google Shape;210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11" name="Google Shape;211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12" name="Google Shape;212;p8"/>
            <p:cNvGrpSpPr/>
            <p:nvPr/>
          </p:nvGrpSpPr>
          <p:grpSpPr>
            <a:xfrm>
              <a:off x="422766" y="423783"/>
              <a:ext cx="4650168" cy="552621"/>
              <a:chOff x="0" y="0"/>
              <a:chExt cx="7545300" cy="896675"/>
            </a:xfrm>
          </p:grpSpPr>
          <p:pic>
            <p:nvPicPr>
              <p:cNvPr id="213" name="Google Shape;213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14" name="Google Shape;214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15" name="Google Shape;215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16" name="Google Shape;216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17" name="Google Shape;217;p8"/>
            <p:cNvGrpSpPr/>
            <p:nvPr/>
          </p:nvGrpSpPr>
          <p:grpSpPr>
            <a:xfrm>
              <a:off x="0" y="0"/>
              <a:ext cx="4650168" cy="552621"/>
              <a:chOff x="0" y="0"/>
              <a:chExt cx="7545300" cy="896675"/>
            </a:xfrm>
          </p:grpSpPr>
          <p:pic>
            <p:nvPicPr>
              <p:cNvPr id="218" name="Google Shape;218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19" name="Google Shape;219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20" name="Google Shape;220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21" name="Google Shape;221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grpSp>
        <p:nvGrpSpPr>
          <p:cNvPr id="222" name="Google Shape;222;p8"/>
          <p:cNvGrpSpPr/>
          <p:nvPr/>
        </p:nvGrpSpPr>
        <p:grpSpPr>
          <a:xfrm flipH="1">
            <a:off x="6" y="3953174"/>
            <a:ext cx="2390164" cy="1318453"/>
            <a:chOff x="6607482" y="3879952"/>
            <a:chExt cx="2536521" cy="1399186"/>
          </a:xfrm>
        </p:grpSpPr>
        <p:grpSp>
          <p:nvGrpSpPr>
            <p:cNvPr id="223" name="Google Shape;223;p8"/>
            <p:cNvGrpSpPr/>
            <p:nvPr/>
          </p:nvGrpSpPr>
          <p:grpSpPr>
            <a:xfrm>
              <a:off x="6607482" y="4726517"/>
              <a:ext cx="2113755" cy="552621"/>
              <a:chOff x="2057775" y="0"/>
              <a:chExt cx="3429750" cy="896675"/>
            </a:xfrm>
          </p:grpSpPr>
          <p:pic>
            <p:nvPicPr>
              <p:cNvPr id="224" name="Google Shape;224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25" name="Google Shape;225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26" name="Google Shape;226;p8"/>
            <p:cNvGrpSpPr/>
            <p:nvPr/>
          </p:nvGrpSpPr>
          <p:grpSpPr>
            <a:xfrm>
              <a:off x="7030248" y="4303735"/>
              <a:ext cx="2113755" cy="552621"/>
              <a:chOff x="2057775" y="0"/>
              <a:chExt cx="3429750" cy="896675"/>
            </a:xfrm>
          </p:grpSpPr>
          <p:pic>
            <p:nvPicPr>
              <p:cNvPr id="227" name="Google Shape;227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28" name="Google Shape;228;p8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229" name="Google Shape;229;p8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7875688" y="3879952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30" name="Google Shape;230;p8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231" name="Google Shape;231;p8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3" name="Google Shape;233;p9"/>
          <p:cNvGrpSpPr/>
          <p:nvPr/>
        </p:nvGrpSpPr>
        <p:grpSpPr>
          <a:xfrm flipH="1">
            <a:off x="4363774" y="-3213"/>
            <a:ext cx="4780226" cy="2116171"/>
            <a:chOff x="0" y="0"/>
            <a:chExt cx="5072935" cy="2245751"/>
          </a:xfrm>
        </p:grpSpPr>
        <p:pic>
          <p:nvPicPr>
            <p:cNvPr id="234" name="Google Shape;234;p9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0" y="1693130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35" name="Google Shape;235;p9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422766" y="1270348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236" name="Google Shape;236;p9"/>
            <p:cNvGrpSpPr/>
            <p:nvPr/>
          </p:nvGrpSpPr>
          <p:grpSpPr>
            <a:xfrm>
              <a:off x="0" y="846565"/>
              <a:ext cx="3381962" cy="552621"/>
              <a:chOff x="0" y="0"/>
              <a:chExt cx="5487525" cy="896675"/>
            </a:xfrm>
          </p:grpSpPr>
          <p:pic>
            <p:nvPicPr>
              <p:cNvPr id="237" name="Google Shape;237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38" name="Google Shape;238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39" name="Google Shape;239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40" name="Google Shape;240;p9"/>
            <p:cNvGrpSpPr/>
            <p:nvPr/>
          </p:nvGrpSpPr>
          <p:grpSpPr>
            <a:xfrm>
              <a:off x="422766" y="423783"/>
              <a:ext cx="4650168" cy="552621"/>
              <a:chOff x="0" y="0"/>
              <a:chExt cx="7545300" cy="896675"/>
            </a:xfrm>
          </p:grpSpPr>
          <p:pic>
            <p:nvPicPr>
              <p:cNvPr id="241" name="Google Shape;241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42" name="Google Shape;242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43" name="Google Shape;243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44" name="Google Shape;244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45" name="Google Shape;245;p9"/>
            <p:cNvGrpSpPr/>
            <p:nvPr/>
          </p:nvGrpSpPr>
          <p:grpSpPr>
            <a:xfrm>
              <a:off x="0" y="0"/>
              <a:ext cx="4650168" cy="552621"/>
              <a:chOff x="0" y="0"/>
              <a:chExt cx="7545300" cy="896675"/>
            </a:xfrm>
          </p:grpSpPr>
          <p:pic>
            <p:nvPicPr>
              <p:cNvPr id="246" name="Google Shape;246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47" name="Google Shape;247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48" name="Google Shape;248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49" name="Google Shape;249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grpSp>
        <p:nvGrpSpPr>
          <p:cNvPr id="250" name="Google Shape;250;p9"/>
          <p:cNvGrpSpPr/>
          <p:nvPr/>
        </p:nvGrpSpPr>
        <p:grpSpPr>
          <a:xfrm flipH="1">
            <a:off x="6" y="3953174"/>
            <a:ext cx="2390164" cy="1318453"/>
            <a:chOff x="6607482" y="3879952"/>
            <a:chExt cx="2536521" cy="1399186"/>
          </a:xfrm>
        </p:grpSpPr>
        <p:grpSp>
          <p:nvGrpSpPr>
            <p:cNvPr id="251" name="Google Shape;251;p9"/>
            <p:cNvGrpSpPr/>
            <p:nvPr/>
          </p:nvGrpSpPr>
          <p:grpSpPr>
            <a:xfrm>
              <a:off x="6607482" y="4726517"/>
              <a:ext cx="2113755" cy="552621"/>
              <a:chOff x="2057775" y="0"/>
              <a:chExt cx="3429750" cy="896675"/>
            </a:xfrm>
          </p:grpSpPr>
          <p:pic>
            <p:nvPicPr>
              <p:cNvPr id="252" name="Google Shape;252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53" name="Google Shape;253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54" name="Google Shape;254;p9"/>
            <p:cNvGrpSpPr/>
            <p:nvPr/>
          </p:nvGrpSpPr>
          <p:grpSpPr>
            <a:xfrm>
              <a:off x="7030248" y="4303735"/>
              <a:ext cx="2113755" cy="552621"/>
              <a:chOff x="2057775" y="0"/>
              <a:chExt cx="3429750" cy="896675"/>
            </a:xfrm>
          </p:grpSpPr>
          <p:pic>
            <p:nvPicPr>
              <p:cNvPr id="255" name="Google Shape;255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56" name="Google Shape;256;p9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257" name="Google Shape;257;p9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7875688" y="3879952"/>
              <a:ext cx="845548" cy="552621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58" name="Google Shape;258;p9"/>
          <p:cNvSpPr txBox="1"/>
          <p:nvPr>
            <p:ph idx="1" type="body"/>
          </p:nvPr>
        </p:nvSpPr>
        <p:spPr>
          <a:xfrm>
            <a:off x="1288075" y="3945179"/>
            <a:ext cx="64839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259" name="Google Shape;259;p9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big emboss" type="blank">
  <p:cSld name="BLANK"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p10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62" name="Google Shape;262;p10"/>
          <p:cNvGrpSpPr/>
          <p:nvPr/>
        </p:nvGrpSpPr>
        <p:grpSpPr>
          <a:xfrm flipH="1">
            <a:off x="5714250" y="0"/>
            <a:ext cx="3429750" cy="3643925"/>
            <a:chOff x="0" y="0"/>
            <a:chExt cx="3429750" cy="3643925"/>
          </a:xfrm>
        </p:grpSpPr>
        <p:pic>
          <p:nvPicPr>
            <p:cNvPr id="263" name="Google Shape;263;p10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0" y="2747250"/>
              <a:ext cx="1371975" cy="89667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64" name="Google Shape;264;p10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685975" y="2061250"/>
              <a:ext cx="1371975" cy="89667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65" name="Google Shape;265;p10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0" y="1373625"/>
              <a:ext cx="1371975" cy="89667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66" name="Google Shape;266;p10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685975" y="687625"/>
              <a:ext cx="1371975" cy="896675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267" name="Google Shape;267;p10"/>
            <p:cNvGrpSpPr/>
            <p:nvPr/>
          </p:nvGrpSpPr>
          <p:grpSpPr>
            <a:xfrm>
              <a:off x="0" y="0"/>
              <a:ext cx="3429750" cy="896675"/>
              <a:chOff x="0" y="0"/>
              <a:chExt cx="3429750" cy="896675"/>
            </a:xfrm>
          </p:grpSpPr>
          <p:pic>
            <p:nvPicPr>
              <p:cNvPr id="268" name="Google Shape;268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69" name="Google Shape;269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  <p:grpSp>
        <p:nvGrpSpPr>
          <p:cNvPr id="270" name="Google Shape;270;p10"/>
          <p:cNvGrpSpPr/>
          <p:nvPr/>
        </p:nvGrpSpPr>
        <p:grpSpPr>
          <a:xfrm flipH="1">
            <a:off x="0" y="3095415"/>
            <a:ext cx="5487525" cy="2270300"/>
            <a:chOff x="2743750" y="2061250"/>
            <a:chExt cx="5487525" cy="2270300"/>
          </a:xfrm>
        </p:grpSpPr>
        <p:grpSp>
          <p:nvGrpSpPr>
            <p:cNvPr id="271" name="Google Shape;271;p10"/>
            <p:cNvGrpSpPr/>
            <p:nvPr/>
          </p:nvGrpSpPr>
          <p:grpSpPr>
            <a:xfrm>
              <a:off x="2743750" y="3434875"/>
              <a:ext cx="5487525" cy="896675"/>
              <a:chOff x="2057775" y="0"/>
              <a:chExt cx="5487525" cy="896675"/>
            </a:xfrm>
          </p:grpSpPr>
          <p:pic>
            <p:nvPicPr>
              <p:cNvPr id="272" name="Google Shape;272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73" name="Google Shape;273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74" name="Google Shape;274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75" name="Google Shape;275;p10"/>
            <p:cNvGrpSpPr/>
            <p:nvPr/>
          </p:nvGrpSpPr>
          <p:grpSpPr>
            <a:xfrm>
              <a:off x="4115550" y="2747250"/>
              <a:ext cx="3429750" cy="896675"/>
              <a:chOff x="4115550" y="0"/>
              <a:chExt cx="3429750" cy="896675"/>
            </a:xfrm>
          </p:grpSpPr>
          <p:pic>
            <p:nvPicPr>
              <p:cNvPr id="276" name="Google Shape;276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77" name="Google Shape;277;p10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278" name="Google Shape;278;p10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>
              <a:off x="6859300" y="2061250"/>
              <a:ext cx="1371975" cy="896675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>
  <p:cSld name="BLANK_1"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11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81" name="Google Shape;281;p11"/>
          <p:cNvGrpSpPr/>
          <p:nvPr/>
        </p:nvGrpSpPr>
        <p:grpSpPr>
          <a:xfrm>
            <a:off x="-4" y="2743188"/>
            <a:ext cx="3186606" cy="2524130"/>
            <a:chOff x="4364071" y="-3213"/>
            <a:chExt cx="3186606" cy="2524130"/>
          </a:xfrm>
        </p:grpSpPr>
        <p:grpSp>
          <p:nvGrpSpPr>
            <p:cNvPr id="282" name="Google Shape;282;p11"/>
            <p:cNvGrpSpPr/>
            <p:nvPr/>
          </p:nvGrpSpPr>
          <p:grpSpPr>
            <a:xfrm flipH="1">
              <a:off x="4364072" y="2000218"/>
              <a:ext cx="3186606" cy="520699"/>
              <a:chOff x="2057775" y="0"/>
              <a:chExt cx="5487525" cy="896675"/>
            </a:xfrm>
          </p:grpSpPr>
          <p:pic>
            <p:nvPicPr>
              <p:cNvPr id="283" name="Google Shape;283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84" name="Google Shape;284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85" name="Google Shape;285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86" name="Google Shape;286;p11"/>
            <p:cNvGrpSpPr/>
            <p:nvPr/>
          </p:nvGrpSpPr>
          <p:grpSpPr>
            <a:xfrm flipH="1">
              <a:off x="4762444" y="1600887"/>
              <a:ext cx="1991656" cy="520699"/>
              <a:chOff x="4115550" y="0"/>
              <a:chExt cx="3429750" cy="896675"/>
            </a:xfrm>
          </p:grpSpPr>
          <p:pic>
            <p:nvPicPr>
              <p:cNvPr id="287" name="Google Shape;287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88" name="Google Shape;288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289" name="Google Shape;289;p11"/>
            <p:cNvGrpSpPr/>
            <p:nvPr/>
          </p:nvGrpSpPr>
          <p:grpSpPr>
            <a:xfrm flipH="1">
              <a:off x="4364072" y="1198193"/>
              <a:ext cx="1991656" cy="520699"/>
              <a:chOff x="4115550" y="0"/>
              <a:chExt cx="3429750" cy="896675"/>
            </a:xfrm>
          </p:grpSpPr>
          <p:pic>
            <p:nvPicPr>
              <p:cNvPr id="290" name="Google Shape;290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91" name="Google Shape;291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617332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292" name="Google Shape;292;p11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 flipH="1">
              <a:off x="4762444" y="798862"/>
              <a:ext cx="796706" cy="52069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93" name="Google Shape;293;p11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 flipH="1">
              <a:off x="4364071" y="396118"/>
              <a:ext cx="796706" cy="52069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94" name="Google Shape;294;p11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 flipH="1">
              <a:off x="4762444" y="-3213"/>
              <a:ext cx="796706" cy="520699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95" name="Google Shape;295;p11"/>
          <p:cNvGrpSpPr/>
          <p:nvPr/>
        </p:nvGrpSpPr>
        <p:grpSpPr>
          <a:xfrm>
            <a:off x="5957394" y="-3213"/>
            <a:ext cx="3186606" cy="2124799"/>
            <a:chOff x="5957394" y="-3213"/>
            <a:chExt cx="3186606" cy="2124799"/>
          </a:xfrm>
        </p:grpSpPr>
        <p:grpSp>
          <p:nvGrpSpPr>
            <p:cNvPr id="296" name="Google Shape;296;p11"/>
            <p:cNvGrpSpPr/>
            <p:nvPr/>
          </p:nvGrpSpPr>
          <p:grpSpPr>
            <a:xfrm flipH="1">
              <a:off x="5957394" y="-3213"/>
              <a:ext cx="3186606" cy="520699"/>
              <a:chOff x="0" y="0"/>
              <a:chExt cx="5487525" cy="896675"/>
            </a:xfrm>
          </p:grpSpPr>
          <p:pic>
            <p:nvPicPr>
              <p:cNvPr id="297" name="Google Shape;297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98" name="Google Shape;298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299" name="Google Shape;299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411555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grpSp>
          <p:nvGrpSpPr>
            <p:cNvPr id="300" name="Google Shape;300;p11"/>
            <p:cNvGrpSpPr/>
            <p:nvPr/>
          </p:nvGrpSpPr>
          <p:grpSpPr>
            <a:xfrm flipH="1">
              <a:off x="6753972" y="396118"/>
              <a:ext cx="1991656" cy="520699"/>
              <a:chOff x="0" y="0"/>
              <a:chExt cx="3429750" cy="896675"/>
            </a:xfrm>
          </p:grpSpPr>
          <p:pic>
            <p:nvPicPr>
              <p:cNvPr id="301" name="Google Shape;301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302" name="Google Shape;302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  <p:pic>
          <p:nvPicPr>
            <p:cNvPr id="303" name="Google Shape;303;p11"/>
            <p:cNvPicPr preferRelativeResize="0"/>
            <p:nvPr/>
          </p:nvPicPr>
          <p:blipFill>
            <a:blip r:embed="rId2">
              <a:alphaModFix/>
            </a:blip>
            <a:stretch>
              <a:fillRect/>
            </a:stretch>
          </p:blipFill>
          <p:spPr>
            <a:xfrm flipH="1">
              <a:off x="8347294" y="1600887"/>
              <a:ext cx="796706" cy="520699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304" name="Google Shape;304;p11"/>
            <p:cNvGrpSpPr/>
            <p:nvPr/>
          </p:nvGrpSpPr>
          <p:grpSpPr>
            <a:xfrm flipH="1">
              <a:off x="7152344" y="798862"/>
              <a:ext cx="1991656" cy="520699"/>
              <a:chOff x="0" y="0"/>
              <a:chExt cx="3429750" cy="896675"/>
            </a:xfrm>
          </p:grpSpPr>
          <p:pic>
            <p:nvPicPr>
              <p:cNvPr id="305" name="Google Shape;305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0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  <p:pic>
            <p:nvPicPr>
              <p:cNvPr id="306" name="Google Shape;306;p11"/>
              <p:cNvPicPr preferRelativeResize="0"/>
              <p:nvPr/>
            </p:nvPicPr>
            <p:blipFill>
              <a:blip r:embed="rId2">
                <a:alphaModFix/>
              </a:blip>
              <a:stretch>
                <a:fillRect/>
              </a:stretch>
            </p:blipFill>
            <p:spPr>
              <a:xfrm>
                <a:off x="2057775" y="0"/>
                <a:ext cx="1371975" cy="896675"/>
              </a:xfrm>
              <a:prstGeom prst="rect">
                <a:avLst/>
              </a:prstGeom>
              <a:noFill/>
              <a:ln>
                <a:noFill/>
              </a:ln>
            </p:spPr>
          </p:pic>
        </p:grp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chemeClr val="lt1"/>
            </a:gs>
            <a:gs pos="44000">
              <a:schemeClr val="lt2"/>
            </a:gs>
            <a:gs pos="72000">
              <a:schemeClr val="lt2"/>
            </a:gs>
            <a:gs pos="100000">
              <a:srgbClr val="D0D8E5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ppins"/>
              <a:buNone/>
              <a:defRPr b="1" sz="1800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ppins"/>
              <a:buNone/>
              <a:defRPr b="1" sz="1800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ppins"/>
              <a:buNone/>
              <a:defRPr b="1" sz="1800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ppins"/>
              <a:buNone/>
              <a:defRPr b="1" sz="1800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ppins"/>
              <a:buNone/>
              <a:defRPr b="1" sz="1800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ppins"/>
              <a:buNone/>
              <a:defRPr b="1" sz="1800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ppins"/>
              <a:buNone/>
              <a:defRPr b="1" sz="1800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ppins"/>
              <a:buNone/>
              <a:defRPr b="1" sz="1800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Poppins"/>
              <a:buNone/>
              <a:defRPr b="1" sz="1800">
                <a:solidFill>
                  <a:schemeClr val="dk1"/>
                </a:solidFill>
                <a:latin typeface="Poppins"/>
                <a:ea typeface="Poppins"/>
                <a:cs typeface="Poppins"/>
                <a:sym typeface="Poppin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776450" y="1524375"/>
            <a:ext cx="7591200" cy="29325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lnSpc>
                <a:spcPct val="120000"/>
              </a:lnSpc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000"/>
              <a:buFont typeface="Montserrat Light"/>
              <a:buChar char="❑"/>
              <a:defRPr sz="2000">
                <a:solidFill>
                  <a:schemeClr val="dk1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1pPr>
            <a:lvl2pPr indent="-355600" lvl="1" marL="914400">
              <a:lnSpc>
                <a:spcPct val="120000"/>
              </a:lnSpc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000"/>
              <a:buFont typeface="Montserrat Light"/>
              <a:buChar char="❏"/>
              <a:defRPr sz="2000">
                <a:solidFill>
                  <a:schemeClr val="dk1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2pPr>
            <a:lvl3pPr indent="-355600" lvl="2" marL="1371600">
              <a:lnSpc>
                <a:spcPct val="120000"/>
              </a:lnSpc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000"/>
              <a:buFont typeface="Montserrat Light"/>
              <a:buChar char="❏"/>
              <a:defRPr sz="2000">
                <a:solidFill>
                  <a:schemeClr val="dk1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3pPr>
            <a:lvl4pPr indent="-355600" lvl="3" marL="1828800">
              <a:lnSpc>
                <a:spcPct val="120000"/>
              </a:lnSpc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000"/>
              <a:buFont typeface="Montserrat Light"/>
              <a:buChar char="❏"/>
              <a:defRPr sz="2000">
                <a:solidFill>
                  <a:schemeClr val="dk1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4pPr>
            <a:lvl5pPr indent="-355600" lvl="4" marL="2286000">
              <a:lnSpc>
                <a:spcPct val="120000"/>
              </a:lnSpc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000"/>
              <a:buFont typeface="Montserrat Light"/>
              <a:buChar char="❏"/>
              <a:defRPr sz="2000">
                <a:solidFill>
                  <a:schemeClr val="dk1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5pPr>
            <a:lvl6pPr indent="-355600" lvl="5" marL="2743200">
              <a:lnSpc>
                <a:spcPct val="120000"/>
              </a:lnSpc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000"/>
              <a:buFont typeface="Montserrat Light"/>
              <a:buChar char="❏"/>
              <a:defRPr sz="2000">
                <a:solidFill>
                  <a:schemeClr val="dk1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6pPr>
            <a:lvl7pPr indent="-355600" lvl="6" marL="3200400">
              <a:lnSpc>
                <a:spcPct val="120000"/>
              </a:lnSpc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000"/>
              <a:buFont typeface="Montserrat Light"/>
              <a:buChar char="❏"/>
              <a:defRPr sz="2000">
                <a:solidFill>
                  <a:schemeClr val="dk1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7pPr>
            <a:lvl8pPr indent="-355600" lvl="7" marL="3657600">
              <a:lnSpc>
                <a:spcPct val="120000"/>
              </a:lnSpc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000"/>
              <a:buFont typeface="Montserrat Light"/>
              <a:buChar char="❏"/>
              <a:defRPr sz="2000">
                <a:solidFill>
                  <a:schemeClr val="dk1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8pPr>
            <a:lvl9pPr indent="-355600" lvl="8" marL="4114800">
              <a:lnSpc>
                <a:spcPct val="120000"/>
              </a:lnSpc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000"/>
              <a:buFont typeface="Montserrat Light"/>
              <a:buChar char="❏"/>
              <a:defRPr sz="2000">
                <a:solidFill>
                  <a:schemeClr val="dk1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buNone/>
              <a:defRPr sz="1300">
                <a:solidFill>
                  <a:schemeClr val="dk2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1pPr>
            <a:lvl2pPr lvl="1" algn="ctr">
              <a:buNone/>
              <a:defRPr sz="1300">
                <a:solidFill>
                  <a:schemeClr val="dk2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2pPr>
            <a:lvl3pPr lvl="2" algn="ctr">
              <a:buNone/>
              <a:defRPr sz="1300">
                <a:solidFill>
                  <a:schemeClr val="dk2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3pPr>
            <a:lvl4pPr lvl="3" algn="ctr">
              <a:buNone/>
              <a:defRPr sz="1300">
                <a:solidFill>
                  <a:schemeClr val="dk2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4pPr>
            <a:lvl5pPr lvl="4" algn="ctr">
              <a:buNone/>
              <a:defRPr sz="1300">
                <a:solidFill>
                  <a:schemeClr val="dk2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5pPr>
            <a:lvl6pPr lvl="5" algn="ctr">
              <a:buNone/>
              <a:defRPr sz="1300">
                <a:solidFill>
                  <a:schemeClr val="dk2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6pPr>
            <a:lvl7pPr lvl="6" algn="ctr">
              <a:buNone/>
              <a:defRPr sz="1300">
                <a:solidFill>
                  <a:schemeClr val="dk2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7pPr>
            <a:lvl8pPr lvl="7" algn="ctr">
              <a:buNone/>
              <a:defRPr sz="1300">
                <a:solidFill>
                  <a:schemeClr val="dk2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8pPr>
            <a:lvl9pPr lvl="8" algn="ctr">
              <a:buNone/>
              <a:defRPr sz="1300">
                <a:solidFill>
                  <a:schemeClr val="dk2"/>
                </a:solidFill>
                <a:latin typeface="Montserrat Light"/>
                <a:ea typeface="Montserrat Light"/>
                <a:cs typeface="Montserrat Light"/>
                <a:sym typeface="Montserrat Light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5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poppins" TargetMode="External"/><Relationship Id="rId4" Type="http://schemas.openxmlformats.org/officeDocument/2006/relationships/hyperlink" Target="https://www.fontsquirrel.com/fonts/montserrat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12"/>
          <p:cNvSpPr txBox="1"/>
          <p:nvPr>
            <p:ph type="ctrTitle"/>
          </p:nvPr>
        </p:nvSpPr>
        <p:spPr>
          <a:xfrm>
            <a:off x="2027622" y="1953315"/>
            <a:ext cx="50733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13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317" name="Google Shape;317;p13"/>
          <p:cNvSpPr txBox="1"/>
          <p:nvPr>
            <p:ph idx="2" type="body"/>
          </p:nvPr>
        </p:nvSpPr>
        <p:spPr>
          <a:xfrm>
            <a:off x="4780150" y="1524375"/>
            <a:ext cx="35874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318" name="Google Shape;318;p13"/>
          <p:cNvSpPr txBox="1"/>
          <p:nvPr>
            <p:ph idx="1" type="body"/>
          </p:nvPr>
        </p:nvSpPr>
        <p:spPr>
          <a:xfrm>
            <a:off x="776450" y="1524375"/>
            <a:ext cx="35874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319" name="Google Shape;319;p13"/>
          <p:cNvSpPr txBox="1"/>
          <p:nvPr>
            <p:ph idx="2" type="body"/>
          </p:nvPr>
        </p:nvSpPr>
        <p:spPr>
          <a:xfrm>
            <a:off x="1608575" y="4058325"/>
            <a:ext cx="6759000" cy="714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chemeClr val="accent2"/>
                </a:solidFill>
              </a:rPr>
              <a:t>More info on how to use this template at </a:t>
            </a:r>
            <a:r>
              <a:rPr b="1" lang="en" sz="1000" u="sng">
                <a:solidFill>
                  <a:schemeClr val="accent2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chemeClr val="accent2"/>
                </a:solidFill>
              </a:rPr>
              <a:t>This template is free to use under </a:t>
            </a:r>
            <a:r>
              <a:rPr lang="en" sz="1000" u="sng">
                <a:solidFill>
                  <a:schemeClr val="accent2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chemeClr val="accent2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accent2"/>
              </a:solidFill>
            </a:endParaRPr>
          </a:p>
        </p:txBody>
      </p:sp>
      <p:sp>
        <p:nvSpPr>
          <p:cNvPr id="320" name="Google Shape;320;p13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p14"/>
          <p:cNvSpPr txBox="1"/>
          <p:nvPr>
            <p:ph idx="4294967295" type="ctrTitle"/>
          </p:nvPr>
        </p:nvSpPr>
        <p:spPr>
          <a:xfrm>
            <a:off x="1313736" y="1167942"/>
            <a:ext cx="4725000" cy="861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2"/>
                </a:solidFill>
              </a:rPr>
              <a:t>HELLO!</a:t>
            </a:r>
            <a:endParaRPr sz="7200">
              <a:solidFill>
                <a:schemeClr val="accent2"/>
              </a:solidFill>
            </a:endParaRPr>
          </a:p>
        </p:txBody>
      </p:sp>
      <p:sp>
        <p:nvSpPr>
          <p:cNvPr id="326" name="Google Shape;326;p14"/>
          <p:cNvSpPr txBox="1"/>
          <p:nvPr>
            <p:ph idx="4294967295" type="subTitle"/>
          </p:nvPr>
        </p:nvSpPr>
        <p:spPr>
          <a:xfrm>
            <a:off x="1356746" y="2229002"/>
            <a:ext cx="4725000" cy="234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I am Jayden Smith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pic>
        <p:nvPicPr>
          <p:cNvPr descr="photo-1434030216411-0b793f4b4173.jpg" id="327" name="Google Shape;327;p1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720373" y="688148"/>
            <a:ext cx="2055900" cy="2055900"/>
          </a:xfrm>
          <a:prstGeom prst="rect">
            <a:avLst/>
          </a:prstGeom>
          <a:noFill/>
          <a:ln>
            <a:noFill/>
          </a:ln>
          <a:effectLst>
            <a:outerShdw blurRad="171450" rotWithShape="0" algn="bl" dir="5400000" dist="57150">
              <a:schemeClr val="dk1">
                <a:alpha val="19000"/>
              </a:schemeClr>
            </a:outerShdw>
          </a:effectLst>
        </p:spPr>
      </p:pic>
      <p:sp>
        <p:nvSpPr>
          <p:cNvPr id="328" name="Google Shape;328;p14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15"/>
          <p:cNvSpPr txBox="1"/>
          <p:nvPr>
            <p:ph type="ctrTitle"/>
          </p:nvPr>
        </p:nvSpPr>
        <p:spPr>
          <a:xfrm>
            <a:off x="2027625" y="1629397"/>
            <a:ext cx="50886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2"/>
                </a:solidFill>
              </a:rPr>
              <a:t>1.</a:t>
            </a:r>
            <a:endParaRPr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334" name="Google Shape;334;p15"/>
          <p:cNvSpPr txBox="1"/>
          <p:nvPr>
            <p:ph idx="1" type="subTitle"/>
          </p:nvPr>
        </p:nvSpPr>
        <p:spPr>
          <a:xfrm>
            <a:off x="2027625" y="2886101"/>
            <a:ext cx="50886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4F7FF"/>
            </a:gs>
            <a:gs pos="62000">
              <a:srgbClr val="CCD4EB"/>
            </a:gs>
            <a:gs pos="100000">
              <a:schemeClr val="accent2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16"/>
          <p:cNvSpPr txBox="1"/>
          <p:nvPr>
            <p:ph idx="1" type="body"/>
          </p:nvPr>
        </p:nvSpPr>
        <p:spPr>
          <a:xfrm>
            <a:off x="2487650" y="1218025"/>
            <a:ext cx="4168800" cy="2707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reader”</a:t>
            </a:r>
            <a:endParaRPr/>
          </a:p>
        </p:txBody>
      </p:sp>
      <p:sp>
        <p:nvSpPr>
          <p:cNvPr id="340" name="Google Shape;340;p16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17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346" name="Google Shape;346;p17"/>
          <p:cNvSpPr txBox="1"/>
          <p:nvPr>
            <p:ph idx="1" type="body"/>
          </p:nvPr>
        </p:nvSpPr>
        <p:spPr>
          <a:xfrm>
            <a:off x="776450" y="1524375"/>
            <a:ext cx="7591200" cy="293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❑"/>
            </a:pPr>
            <a:r>
              <a:rPr lang="en"/>
              <a:t>Here you have a list of items</a:t>
            </a:r>
            <a:endParaRPr/>
          </a:p>
          <a:p>
            <a:pPr indent="-355600" lvl="0" marL="457200" rtl="0" algn="l">
              <a:spcBef>
                <a:spcPts val="1000"/>
              </a:spcBef>
              <a:spcAft>
                <a:spcPts val="0"/>
              </a:spcAft>
              <a:buSzPts val="2000"/>
              <a:buChar char="❑"/>
            </a:pPr>
            <a:r>
              <a:rPr lang="en"/>
              <a:t>And some text</a:t>
            </a:r>
            <a:endParaRPr/>
          </a:p>
          <a:p>
            <a:pPr indent="-355600" lvl="0" marL="457200" rtl="0" algn="l">
              <a:spcBef>
                <a:spcPts val="1000"/>
              </a:spcBef>
              <a:spcAft>
                <a:spcPts val="0"/>
              </a:spcAft>
              <a:buSzPts val="2000"/>
              <a:buChar char="❑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347" name="Google Shape;347;p17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8FFED"/>
            </a:gs>
            <a:gs pos="62000">
              <a:schemeClr val="accent4"/>
            </a:gs>
            <a:gs pos="100000">
              <a:srgbClr val="86B55A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p18"/>
          <p:cNvSpPr txBox="1"/>
          <p:nvPr>
            <p:ph idx="4294967295" type="ctrTitle"/>
          </p:nvPr>
        </p:nvSpPr>
        <p:spPr>
          <a:xfrm>
            <a:off x="1324725" y="2802550"/>
            <a:ext cx="57549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353" name="Google Shape;353;p18"/>
          <p:cNvSpPr txBox="1"/>
          <p:nvPr>
            <p:ph idx="4294967295" type="subTitle"/>
          </p:nvPr>
        </p:nvSpPr>
        <p:spPr>
          <a:xfrm>
            <a:off x="2047300" y="3785167"/>
            <a:ext cx="57459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354" name="Google Shape;354;p18"/>
          <p:cNvSpPr/>
          <p:nvPr/>
        </p:nvSpPr>
        <p:spPr>
          <a:xfrm>
            <a:off x="2962511" y="2561460"/>
            <a:ext cx="285729" cy="27282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157163" rotWithShape="0" algn="bl" dir="5400000" dist="28575">
              <a:schemeClr val="dk1">
                <a:alpha val="34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5" name="Google Shape;355;p18"/>
          <p:cNvGrpSpPr/>
          <p:nvPr/>
        </p:nvGrpSpPr>
        <p:grpSpPr>
          <a:xfrm>
            <a:off x="2607571" y="1029243"/>
            <a:ext cx="1224068" cy="1224388"/>
            <a:chOff x="6654650" y="3665275"/>
            <a:chExt cx="409100" cy="409125"/>
          </a:xfrm>
        </p:grpSpPr>
        <p:sp>
          <p:nvSpPr>
            <p:cNvPr id="356" name="Google Shape;356;p1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57163" rotWithShape="0" algn="bl" dir="5400000" dist="28575">
                <a:schemeClr val="dk1">
                  <a:alpha val="34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1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57163" rotWithShape="0" algn="bl" dir="5400000" dist="28575">
                <a:schemeClr val="dk1">
                  <a:alpha val="34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8" name="Google Shape;358;p18"/>
          <p:cNvGrpSpPr/>
          <p:nvPr/>
        </p:nvGrpSpPr>
        <p:grpSpPr>
          <a:xfrm rot="1056934">
            <a:off x="1427951" y="1991867"/>
            <a:ext cx="808733" cy="808807"/>
            <a:chOff x="570875" y="4322250"/>
            <a:chExt cx="443300" cy="443325"/>
          </a:xfrm>
        </p:grpSpPr>
        <p:sp>
          <p:nvSpPr>
            <p:cNvPr id="359" name="Google Shape;359;p1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57163" rotWithShape="0" algn="bl" dir="5400000" dist="28575">
                <a:schemeClr val="dk1">
                  <a:alpha val="34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1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57163" rotWithShape="0" algn="bl" dir="5400000" dist="28575">
                <a:schemeClr val="dk1">
                  <a:alpha val="34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1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57163" rotWithShape="0" algn="bl" dir="5400000" dist="28575">
                <a:schemeClr val="dk1">
                  <a:alpha val="34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1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57163" rotWithShape="0" algn="bl" dir="5400000" dist="28575">
                <a:schemeClr val="dk1">
                  <a:alpha val="34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3" name="Google Shape;363;p18"/>
          <p:cNvSpPr/>
          <p:nvPr/>
        </p:nvSpPr>
        <p:spPr>
          <a:xfrm rot="2466591">
            <a:off x="1518947" y="1266719"/>
            <a:ext cx="396966" cy="37903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157163" rotWithShape="0" algn="bl" dir="5400000" dist="28575">
              <a:schemeClr val="dk1">
                <a:alpha val="34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18"/>
          <p:cNvSpPr/>
          <p:nvPr/>
        </p:nvSpPr>
        <p:spPr>
          <a:xfrm rot="-1609387">
            <a:off x="2099499" y="1505219"/>
            <a:ext cx="285688" cy="272785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157163" rotWithShape="0" algn="bl" dir="5400000" dist="28575">
              <a:schemeClr val="dk1">
                <a:alpha val="34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18"/>
          <p:cNvSpPr/>
          <p:nvPr/>
        </p:nvSpPr>
        <p:spPr>
          <a:xfrm rot="2926441">
            <a:off x="3831678" y="1721324"/>
            <a:ext cx="213936" cy="20429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157163" rotWithShape="0" algn="bl" dir="5400000" dist="28575">
              <a:schemeClr val="dk1">
                <a:alpha val="34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p18"/>
          <p:cNvSpPr/>
          <p:nvPr/>
        </p:nvSpPr>
        <p:spPr>
          <a:xfrm rot="-1609305">
            <a:off x="2941379" y="352815"/>
            <a:ext cx="192733" cy="184028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157163" rotWithShape="0" algn="bl" dir="5400000" dist="28575">
              <a:schemeClr val="dk1">
                <a:alpha val="34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18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p19"/>
          <p:cNvSpPr txBox="1"/>
          <p:nvPr>
            <p:ph idx="1" type="body"/>
          </p:nvPr>
        </p:nvSpPr>
        <p:spPr>
          <a:xfrm>
            <a:off x="776450" y="1524375"/>
            <a:ext cx="35874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White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373" name="Google Shape;373;p19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374" name="Google Shape;374;p19"/>
          <p:cNvSpPr txBox="1"/>
          <p:nvPr>
            <p:ph idx="2" type="body"/>
          </p:nvPr>
        </p:nvSpPr>
        <p:spPr>
          <a:xfrm>
            <a:off x="4780150" y="1524375"/>
            <a:ext cx="35874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Black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375" name="Google Shape;375;p19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9" name="Shape 3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0" name="Google Shape;380;p20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381" name="Google Shape;381;p20"/>
          <p:cNvSpPr txBox="1"/>
          <p:nvPr>
            <p:ph idx="1" type="body"/>
          </p:nvPr>
        </p:nvSpPr>
        <p:spPr>
          <a:xfrm>
            <a:off x="776450" y="1524375"/>
            <a:ext cx="23277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Yellow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382" name="Google Shape;382;p20"/>
          <p:cNvSpPr txBox="1"/>
          <p:nvPr>
            <p:ph idx="2" type="body"/>
          </p:nvPr>
        </p:nvSpPr>
        <p:spPr>
          <a:xfrm>
            <a:off x="3376062" y="1524375"/>
            <a:ext cx="23277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Blue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383" name="Google Shape;383;p20"/>
          <p:cNvSpPr txBox="1"/>
          <p:nvPr>
            <p:ph idx="3" type="body"/>
          </p:nvPr>
        </p:nvSpPr>
        <p:spPr>
          <a:xfrm>
            <a:off x="5975674" y="1524375"/>
            <a:ext cx="2327700" cy="307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Red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4" name="Google Shape;384;p20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p21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390" name="Google Shape;390;p21"/>
          <p:cNvSpPr txBox="1"/>
          <p:nvPr>
            <p:ph idx="1" type="body"/>
          </p:nvPr>
        </p:nvSpPr>
        <p:spPr>
          <a:xfrm>
            <a:off x="776450" y="1703200"/>
            <a:ext cx="3587400" cy="2055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391" name="Google Shape;391;p21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92" name="Google Shape;392;p2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765552" y="799975"/>
            <a:ext cx="3182774" cy="3182774"/>
          </a:xfrm>
          <a:prstGeom prst="rect">
            <a:avLst/>
          </a:prstGeom>
          <a:noFill/>
          <a:ln>
            <a:noFill/>
          </a:ln>
          <a:effectLst>
            <a:outerShdw blurRad="171450" rotWithShape="0" algn="bl" dir="5400000" dist="57150">
              <a:schemeClr val="dk1">
                <a:alpha val="19000"/>
              </a:schemeClr>
            </a:outerShdw>
          </a:effectLst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96" name="Shape 3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7" name="Google Shape;397;p22"/>
          <p:cNvSpPr txBox="1"/>
          <p:nvPr>
            <p:ph type="title"/>
          </p:nvPr>
        </p:nvSpPr>
        <p:spPr>
          <a:xfrm>
            <a:off x="657225" y="720350"/>
            <a:ext cx="4754100" cy="138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400">
                <a:solidFill>
                  <a:schemeClr val="lt1"/>
                </a:solidFill>
              </a:rPr>
              <a:t>WANT BIG IMPACT?</a:t>
            </a:r>
            <a:endParaRPr b="0" sz="24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USE BIG IMAGE.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398" name="Google Shape;398;p22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p23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404" name="Google Shape;404;p23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05" name="Google Shape;405;p23"/>
          <p:cNvSpPr/>
          <p:nvPr/>
        </p:nvSpPr>
        <p:spPr>
          <a:xfrm>
            <a:off x="3487118" y="1781575"/>
            <a:ext cx="2210700" cy="22107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406" name="Google Shape;406;p23"/>
          <p:cNvSpPr txBox="1"/>
          <p:nvPr/>
        </p:nvSpPr>
        <p:spPr>
          <a:xfrm>
            <a:off x="3768074" y="2101550"/>
            <a:ext cx="1685700" cy="155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Vestibulum nec tempus</a:t>
            </a:r>
            <a:endParaRPr b="1" sz="1600">
              <a:solidFill>
                <a:schemeClr val="dk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407" name="Google Shape;407;p23"/>
          <p:cNvGrpSpPr/>
          <p:nvPr/>
        </p:nvGrpSpPr>
        <p:grpSpPr>
          <a:xfrm>
            <a:off x="5413943" y="1495675"/>
            <a:ext cx="801301" cy="2127721"/>
            <a:chOff x="5413943" y="1190875"/>
            <a:chExt cx="801301" cy="2127721"/>
          </a:xfrm>
        </p:grpSpPr>
        <p:sp>
          <p:nvSpPr>
            <p:cNvPr id="408" name="Google Shape;408;p23"/>
            <p:cNvSpPr txBox="1"/>
            <p:nvPr/>
          </p:nvSpPr>
          <p:spPr>
            <a:xfrm rot="5400740">
              <a:off x="5339693" y="2435474"/>
              <a:ext cx="1393200" cy="357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900">
                  <a:solidFill>
                    <a:schemeClr val="dk2"/>
                  </a:solidFill>
                  <a:latin typeface="Montserrat"/>
                  <a:ea typeface="Montserrat"/>
                  <a:cs typeface="Montserrat"/>
                  <a:sym typeface="Montserrat"/>
                </a:rPr>
                <a:t>Vestibulum nec ipsu</a:t>
              </a:r>
              <a:endParaRPr sz="9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409" name="Google Shape;409;p23"/>
            <p:cNvSpPr/>
            <p:nvPr/>
          </p:nvSpPr>
          <p:spPr>
            <a:xfrm rot="5400734">
              <a:off x="5175030" y="2539496"/>
              <a:ext cx="1405200" cy="15270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410" name="Google Shape;410;p23"/>
            <p:cNvSpPr/>
            <p:nvPr/>
          </p:nvSpPr>
          <p:spPr>
            <a:xfrm>
              <a:off x="5413943" y="1190875"/>
              <a:ext cx="565200" cy="5655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Montserrat Medium"/>
                  <a:ea typeface="Montserrat Medium"/>
                  <a:cs typeface="Montserrat Medium"/>
                  <a:sym typeface="Montserrat Medium"/>
                </a:rPr>
                <a:t>01</a:t>
              </a:r>
              <a:endParaRPr sz="1200">
                <a:solidFill>
                  <a:srgbClr val="FFFFFF"/>
                </a:solidFill>
                <a:latin typeface="Montserrat Medium"/>
                <a:ea typeface="Montserrat Medium"/>
                <a:cs typeface="Montserrat Medium"/>
                <a:sym typeface="Montserrat Medium"/>
              </a:endParaRPr>
            </a:p>
          </p:txBody>
        </p:sp>
      </p:grpSp>
      <p:grpSp>
        <p:nvGrpSpPr>
          <p:cNvPr id="411" name="Google Shape;411;p23"/>
          <p:cNvGrpSpPr/>
          <p:nvPr/>
        </p:nvGrpSpPr>
        <p:grpSpPr>
          <a:xfrm>
            <a:off x="3885649" y="3705825"/>
            <a:ext cx="2093494" cy="845113"/>
            <a:chOff x="3885649" y="3401025"/>
            <a:chExt cx="2093494" cy="845113"/>
          </a:xfrm>
        </p:grpSpPr>
        <p:sp>
          <p:nvSpPr>
            <p:cNvPr id="412" name="Google Shape;412;p23"/>
            <p:cNvSpPr txBox="1"/>
            <p:nvPr/>
          </p:nvSpPr>
          <p:spPr>
            <a:xfrm rot="738">
              <a:off x="3894268" y="3888387"/>
              <a:ext cx="1397100" cy="357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900">
                  <a:solidFill>
                    <a:schemeClr val="dk2"/>
                  </a:solidFill>
                  <a:latin typeface="Montserrat"/>
                  <a:ea typeface="Montserrat"/>
                  <a:cs typeface="Montserrat"/>
                  <a:sym typeface="Montserrat"/>
                </a:rPr>
                <a:t>Vestibulum nec ipsu</a:t>
              </a:r>
              <a:endParaRPr sz="9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413" name="Google Shape;413;p23"/>
            <p:cNvSpPr/>
            <p:nvPr/>
          </p:nvSpPr>
          <p:spPr>
            <a:xfrm flipH="1" rot="-734">
              <a:off x="3885799" y="3790145"/>
              <a:ext cx="1405200" cy="15270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414" name="Google Shape;414;p23"/>
            <p:cNvSpPr/>
            <p:nvPr/>
          </p:nvSpPr>
          <p:spPr>
            <a:xfrm>
              <a:off x="5413943" y="3401025"/>
              <a:ext cx="565200" cy="5655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Montserrat Medium"/>
                  <a:ea typeface="Montserrat Medium"/>
                  <a:cs typeface="Montserrat Medium"/>
                  <a:sym typeface="Montserrat Medium"/>
                </a:rPr>
                <a:t>02</a:t>
              </a:r>
              <a:endParaRPr sz="1200">
                <a:solidFill>
                  <a:srgbClr val="FFFFFF"/>
                </a:solidFill>
                <a:latin typeface="Montserrat Medium"/>
                <a:ea typeface="Montserrat Medium"/>
                <a:cs typeface="Montserrat Medium"/>
                <a:sym typeface="Montserrat Medium"/>
              </a:endParaRPr>
            </a:p>
          </p:txBody>
        </p:sp>
      </p:grpSp>
      <p:grpSp>
        <p:nvGrpSpPr>
          <p:cNvPr id="415" name="Google Shape;415;p23"/>
          <p:cNvGrpSpPr/>
          <p:nvPr/>
        </p:nvGrpSpPr>
        <p:grpSpPr>
          <a:xfrm>
            <a:off x="2930709" y="2225352"/>
            <a:ext cx="832159" cy="2045973"/>
            <a:chOff x="2930709" y="1920552"/>
            <a:chExt cx="832159" cy="2045973"/>
          </a:xfrm>
        </p:grpSpPr>
        <p:sp>
          <p:nvSpPr>
            <p:cNvPr id="416" name="Google Shape;416;p23"/>
            <p:cNvSpPr txBox="1"/>
            <p:nvPr/>
          </p:nvSpPr>
          <p:spPr>
            <a:xfrm rot="-5402245">
              <a:off x="2421009" y="2446900"/>
              <a:ext cx="1377900" cy="357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900">
                  <a:solidFill>
                    <a:schemeClr val="dk2"/>
                  </a:solidFill>
                  <a:latin typeface="Montserrat"/>
                  <a:ea typeface="Montserrat"/>
                  <a:cs typeface="Montserrat"/>
                  <a:sym typeface="Montserrat"/>
                </a:rPr>
                <a:t>Vestibulum nec ipsu</a:t>
              </a:r>
              <a:endParaRPr sz="9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417" name="Google Shape;417;p23"/>
            <p:cNvSpPr/>
            <p:nvPr/>
          </p:nvSpPr>
          <p:spPr>
            <a:xfrm flipH="1" rot="5399266">
              <a:off x="2604899" y="2546951"/>
              <a:ext cx="1405200" cy="15270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418" name="Google Shape;418;p23"/>
            <p:cNvSpPr/>
            <p:nvPr/>
          </p:nvSpPr>
          <p:spPr>
            <a:xfrm>
              <a:off x="3197668" y="3401025"/>
              <a:ext cx="565200" cy="5655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Montserrat Medium"/>
                  <a:ea typeface="Montserrat Medium"/>
                  <a:cs typeface="Montserrat Medium"/>
                  <a:sym typeface="Montserrat Medium"/>
                </a:rPr>
                <a:t>03</a:t>
              </a:r>
              <a:endParaRPr sz="1200">
                <a:solidFill>
                  <a:srgbClr val="FFFFFF"/>
                </a:solidFill>
                <a:latin typeface="Montserrat Medium"/>
                <a:ea typeface="Montserrat Medium"/>
                <a:cs typeface="Montserrat Medium"/>
                <a:sym typeface="Montserrat Medium"/>
              </a:endParaRPr>
            </a:p>
          </p:txBody>
        </p:sp>
      </p:grpSp>
      <p:grpSp>
        <p:nvGrpSpPr>
          <p:cNvPr id="419" name="Google Shape;419;p23"/>
          <p:cNvGrpSpPr/>
          <p:nvPr/>
        </p:nvGrpSpPr>
        <p:grpSpPr>
          <a:xfrm>
            <a:off x="3197668" y="1221900"/>
            <a:ext cx="2139989" cy="839275"/>
            <a:chOff x="3197668" y="917100"/>
            <a:chExt cx="2139989" cy="839275"/>
          </a:xfrm>
        </p:grpSpPr>
        <p:sp>
          <p:nvSpPr>
            <p:cNvPr id="420" name="Google Shape;420;p23"/>
            <p:cNvSpPr txBox="1"/>
            <p:nvPr/>
          </p:nvSpPr>
          <p:spPr>
            <a:xfrm rot="745">
              <a:off x="3945294" y="917250"/>
              <a:ext cx="1384500" cy="357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900">
                  <a:solidFill>
                    <a:schemeClr val="dk2"/>
                  </a:solidFill>
                  <a:latin typeface="Montserrat"/>
                  <a:ea typeface="Montserrat"/>
                  <a:cs typeface="Montserrat"/>
                  <a:sym typeface="Montserrat"/>
                </a:rPr>
                <a:t>Vestibulum nec ipsu</a:t>
              </a:r>
              <a:endParaRPr sz="9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421" name="Google Shape;421;p23"/>
            <p:cNvSpPr/>
            <p:nvPr/>
          </p:nvSpPr>
          <p:spPr>
            <a:xfrm rot="734">
              <a:off x="3932306" y="1220345"/>
              <a:ext cx="1405200" cy="15270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422" name="Google Shape;422;p23"/>
            <p:cNvSpPr/>
            <p:nvPr/>
          </p:nvSpPr>
          <p:spPr>
            <a:xfrm>
              <a:off x="3197668" y="1190875"/>
              <a:ext cx="565200" cy="5655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Montserrat Medium"/>
                  <a:ea typeface="Montserrat Medium"/>
                  <a:cs typeface="Montserrat Medium"/>
                  <a:sym typeface="Montserrat Medium"/>
                </a:rPr>
                <a:t>04</a:t>
              </a:r>
              <a:endParaRPr sz="1200">
                <a:solidFill>
                  <a:srgbClr val="FFFFFF"/>
                </a:solidFill>
                <a:latin typeface="Montserrat Medium"/>
                <a:ea typeface="Montserrat Medium"/>
                <a:cs typeface="Montserrat Medium"/>
                <a:sym typeface="Montserrat Medium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6" name="Shape 4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7" name="Google Shape;427;p24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428" name="Google Shape;428;p24"/>
          <p:cNvGraphicFramePr/>
          <p:nvPr/>
        </p:nvGraphicFramePr>
        <p:xfrm>
          <a:off x="803235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{B94C4860-1B5E-4A99-BD6A-F3FB6344BAE7}</a:tableStyleId>
              </a:tblPr>
              <a:tblGrid>
                <a:gridCol w="1396750"/>
                <a:gridCol w="1396750"/>
                <a:gridCol w="1396750"/>
                <a:gridCol w="1396750"/>
              </a:tblGrid>
              <a:tr h="5958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A</a:t>
                      </a:r>
                      <a:endParaRPr sz="1100">
                        <a:solidFill>
                          <a:schemeClr val="dk2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B</a:t>
                      </a:r>
                      <a:endParaRPr sz="1100">
                        <a:solidFill>
                          <a:schemeClr val="dk2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C</a:t>
                      </a:r>
                      <a:endParaRPr sz="1100">
                        <a:solidFill>
                          <a:schemeClr val="dk2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5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Yellow</a:t>
                      </a:r>
                      <a:endParaRPr sz="1100">
                        <a:solidFill>
                          <a:schemeClr val="dk2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1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20</a:t>
                      </a:r>
                      <a:endParaRPr b="1" sz="11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7</a:t>
                      </a:r>
                      <a:endParaRPr b="1" sz="11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5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Blue</a:t>
                      </a:r>
                      <a:endParaRPr sz="1100">
                        <a:solidFill>
                          <a:schemeClr val="dk2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30</a:t>
                      </a:r>
                      <a:endParaRPr b="1" sz="11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</a:t>
                      </a:r>
                      <a:endParaRPr b="1" sz="11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1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58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Orange</a:t>
                      </a:r>
                      <a:endParaRPr sz="1100">
                        <a:solidFill>
                          <a:schemeClr val="dk2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5</a:t>
                      </a:r>
                      <a:endParaRPr b="1" sz="11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24</a:t>
                      </a:r>
                      <a:endParaRPr b="1" sz="11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16</a:t>
                      </a:r>
                      <a:endParaRPr b="1" sz="11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429" name="Google Shape;429;p24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4F7FF"/>
            </a:gs>
            <a:gs pos="62000">
              <a:srgbClr val="CCD4EB"/>
            </a:gs>
            <a:gs pos="100000">
              <a:schemeClr val="accent2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433" name="Shape 4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4" name="Google Shape;434;p25"/>
          <p:cNvSpPr/>
          <p:nvPr/>
        </p:nvSpPr>
        <p:spPr>
          <a:xfrm>
            <a:off x="5147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200025" rotWithShape="0" algn="bl" dir="5400000" dist="19050">
              <a:schemeClr val="dk1">
                <a:alpha val="18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5" name="Google Shape;435;p25"/>
          <p:cNvSpPr txBox="1"/>
          <p:nvPr>
            <p:ph type="title"/>
          </p:nvPr>
        </p:nvSpPr>
        <p:spPr>
          <a:xfrm>
            <a:off x="776450" y="402700"/>
            <a:ext cx="3587400" cy="3354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436" name="Google Shape;436;p25"/>
          <p:cNvSpPr/>
          <p:nvPr/>
        </p:nvSpPr>
        <p:spPr>
          <a:xfrm>
            <a:off x="1974350" y="1868850"/>
            <a:ext cx="6891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lt2"/>
                </a:solidFill>
                <a:latin typeface="Montserrat"/>
                <a:ea typeface="Montserrat"/>
                <a:cs typeface="Montserrat"/>
                <a:sym typeface="Montserrat"/>
              </a:rPr>
              <a:t>our office</a:t>
            </a:r>
            <a:endParaRPr sz="800">
              <a:solidFill>
                <a:schemeClr val="lt2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437" name="Google Shape;437;p25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sp>
        <p:nvSpPr>
          <p:cNvPr id="438" name="Google Shape;438;p25"/>
          <p:cNvSpPr/>
          <p:nvPr/>
        </p:nvSpPr>
        <p:spPr>
          <a:xfrm>
            <a:off x="1174025" y="2153375"/>
            <a:ext cx="127500" cy="127500"/>
          </a:xfrm>
          <a:prstGeom prst="cube">
            <a:avLst>
              <a:gd fmla="val 25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p25"/>
          <p:cNvSpPr/>
          <p:nvPr/>
        </p:nvSpPr>
        <p:spPr>
          <a:xfrm>
            <a:off x="2822475" y="3828650"/>
            <a:ext cx="127500" cy="127500"/>
          </a:xfrm>
          <a:prstGeom prst="cube">
            <a:avLst>
              <a:gd fmla="val 25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p25"/>
          <p:cNvSpPr/>
          <p:nvPr/>
        </p:nvSpPr>
        <p:spPr>
          <a:xfrm>
            <a:off x="3887275" y="1975150"/>
            <a:ext cx="127500" cy="127500"/>
          </a:xfrm>
          <a:prstGeom prst="cube">
            <a:avLst>
              <a:gd fmla="val 25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1" name="Google Shape;441;p25"/>
          <p:cNvSpPr/>
          <p:nvPr/>
        </p:nvSpPr>
        <p:spPr>
          <a:xfrm>
            <a:off x="4616600" y="4133450"/>
            <a:ext cx="127500" cy="127500"/>
          </a:xfrm>
          <a:prstGeom prst="cube">
            <a:avLst>
              <a:gd fmla="val 25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p25"/>
          <p:cNvSpPr/>
          <p:nvPr/>
        </p:nvSpPr>
        <p:spPr>
          <a:xfrm>
            <a:off x="6781625" y="2508000"/>
            <a:ext cx="127500" cy="127500"/>
          </a:xfrm>
          <a:prstGeom prst="cube">
            <a:avLst>
              <a:gd fmla="val 25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25"/>
          <p:cNvSpPr/>
          <p:nvPr/>
        </p:nvSpPr>
        <p:spPr>
          <a:xfrm>
            <a:off x="7403650" y="4183325"/>
            <a:ext cx="127500" cy="127500"/>
          </a:xfrm>
          <a:prstGeom prst="cube">
            <a:avLst>
              <a:gd fmla="val 25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7" name="Shape 4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8" name="Google Shape;448;p26"/>
          <p:cNvSpPr txBox="1"/>
          <p:nvPr>
            <p:ph idx="4294967295" type="ctrTitle"/>
          </p:nvPr>
        </p:nvSpPr>
        <p:spPr>
          <a:xfrm>
            <a:off x="685800" y="1735750"/>
            <a:ext cx="6365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449" name="Google Shape;449;p26"/>
          <p:cNvSpPr txBox="1"/>
          <p:nvPr>
            <p:ph idx="4294967295" type="subTitle"/>
          </p:nvPr>
        </p:nvSpPr>
        <p:spPr>
          <a:xfrm>
            <a:off x="685800" y="2992454"/>
            <a:ext cx="63651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Whoa! That’s a big number, aren’t you proud?</a:t>
            </a:r>
            <a:endParaRPr>
              <a:solidFill>
                <a:schemeClr val="dk2"/>
              </a:solidFill>
            </a:endParaRPr>
          </a:p>
        </p:txBody>
      </p:sp>
      <p:sp>
        <p:nvSpPr>
          <p:cNvPr id="450" name="Google Shape;450;p26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4" name="Shape 4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5" name="Google Shape;455;p27"/>
          <p:cNvSpPr txBox="1"/>
          <p:nvPr>
            <p:ph idx="4294967295" type="ctrTitle"/>
          </p:nvPr>
        </p:nvSpPr>
        <p:spPr>
          <a:xfrm>
            <a:off x="1967050" y="571800"/>
            <a:ext cx="44478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89,526,124$</a:t>
            </a:r>
            <a:endParaRPr sz="3600"/>
          </a:p>
        </p:txBody>
      </p:sp>
      <p:sp>
        <p:nvSpPr>
          <p:cNvPr id="456" name="Google Shape;456;p27"/>
          <p:cNvSpPr txBox="1"/>
          <p:nvPr>
            <p:ph idx="4294967295" type="subTitle"/>
          </p:nvPr>
        </p:nvSpPr>
        <p:spPr>
          <a:xfrm>
            <a:off x="1967050" y="1335107"/>
            <a:ext cx="44478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2"/>
                </a:solidFill>
              </a:rPr>
              <a:t>That’s a lot of money</a:t>
            </a:r>
            <a:endParaRPr sz="2400">
              <a:solidFill>
                <a:schemeClr val="dk2"/>
              </a:solidFill>
            </a:endParaRPr>
          </a:p>
        </p:txBody>
      </p:sp>
      <p:sp>
        <p:nvSpPr>
          <p:cNvPr id="457" name="Google Shape;457;p27"/>
          <p:cNvSpPr txBox="1"/>
          <p:nvPr>
            <p:ph idx="4294967295" type="ctrTitle"/>
          </p:nvPr>
        </p:nvSpPr>
        <p:spPr>
          <a:xfrm>
            <a:off x="3795850" y="3200694"/>
            <a:ext cx="44478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100%</a:t>
            </a:r>
            <a:endParaRPr sz="3600"/>
          </a:p>
        </p:txBody>
      </p:sp>
      <p:sp>
        <p:nvSpPr>
          <p:cNvPr id="458" name="Google Shape;458;p27"/>
          <p:cNvSpPr txBox="1"/>
          <p:nvPr>
            <p:ph idx="4294967295" type="subTitle"/>
          </p:nvPr>
        </p:nvSpPr>
        <p:spPr>
          <a:xfrm>
            <a:off x="3795850" y="3964001"/>
            <a:ext cx="44478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2"/>
                </a:solidFill>
              </a:rPr>
              <a:t>Total success!</a:t>
            </a:r>
            <a:endParaRPr sz="2400">
              <a:solidFill>
                <a:schemeClr val="dk2"/>
              </a:solidFill>
            </a:endParaRPr>
          </a:p>
        </p:txBody>
      </p:sp>
      <p:sp>
        <p:nvSpPr>
          <p:cNvPr id="459" name="Google Shape;459;p27"/>
          <p:cNvSpPr txBox="1"/>
          <p:nvPr>
            <p:ph idx="4294967295" type="ctrTitle"/>
          </p:nvPr>
        </p:nvSpPr>
        <p:spPr>
          <a:xfrm>
            <a:off x="2881450" y="1886247"/>
            <a:ext cx="44478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185,244 users</a:t>
            </a:r>
            <a:endParaRPr sz="3600"/>
          </a:p>
        </p:txBody>
      </p:sp>
      <p:sp>
        <p:nvSpPr>
          <p:cNvPr id="460" name="Google Shape;460;p27"/>
          <p:cNvSpPr txBox="1"/>
          <p:nvPr>
            <p:ph idx="4294967295" type="subTitle"/>
          </p:nvPr>
        </p:nvSpPr>
        <p:spPr>
          <a:xfrm>
            <a:off x="2881450" y="2649554"/>
            <a:ext cx="44478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dk2"/>
                </a:solidFill>
              </a:rPr>
              <a:t>And a lot of users</a:t>
            </a:r>
            <a:endParaRPr sz="2400">
              <a:solidFill>
                <a:schemeClr val="dk2"/>
              </a:solidFill>
            </a:endParaRPr>
          </a:p>
        </p:txBody>
      </p:sp>
      <p:sp>
        <p:nvSpPr>
          <p:cNvPr id="461" name="Google Shape;461;p27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5" name="Shape 4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6" name="Google Shape;466;p28"/>
          <p:cNvSpPr txBox="1"/>
          <p:nvPr>
            <p:ph type="title"/>
          </p:nvPr>
        </p:nvSpPr>
        <p:spPr>
          <a:xfrm>
            <a:off x="776450" y="402700"/>
            <a:ext cx="16665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467" name="Google Shape;467;p28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68" name="Google Shape;468;p28"/>
          <p:cNvGrpSpPr/>
          <p:nvPr/>
        </p:nvGrpSpPr>
        <p:grpSpPr>
          <a:xfrm>
            <a:off x="4513729" y="1864926"/>
            <a:ext cx="2480144" cy="1728853"/>
            <a:chOff x="4526679" y="1857800"/>
            <a:chExt cx="2480144" cy="1728853"/>
          </a:xfrm>
        </p:grpSpPr>
        <p:sp>
          <p:nvSpPr>
            <p:cNvPr id="469" name="Google Shape;469;p28"/>
            <p:cNvSpPr/>
            <p:nvPr/>
          </p:nvSpPr>
          <p:spPr>
            <a:xfrm>
              <a:off x="4849302" y="3079475"/>
              <a:ext cx="1958400" cy="1335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70" name="Google Shape;470;p28"/>
            <p:cNvGrpSpPr/>
            <p:nvPr/>
          </p:nvGrpSpPr>
          <p:grpSpPr>
            <a:xfrm>
              <a:off x="4526679" y="1857800"/>
              <a:ext cx="2480144" cy="1728853"/>
              <a:chOff x="4526679" y="1857800"/>
              <a:chExt cx="2480144" cy="1728853"/>
            </a:xfrm>
          </p:grpSpPr>
          <p:grpSp>
            <p:nvGrpSpPr>
              <p:cNvPr id="471" name="Google Shape;471;p28"/>
              <p:cNvGrpSpPr/>
              <p:nvPr/>
            </p:nvGrpSpPr>
            <p:grpSpPr>
              <a:xfrm>
                <a:off x="4808316" y="2800065"/>
                <a:ext cx="92400" cy="411825"/>
                <a:chOff x="845575" y="2563700"/>
                <a:chExt cx="92400" cy="411825"/>
              </a:xfrm>
            </p:grpSpPr>
            <p:cxnSp>
              <p:nvCxnSpPr>
                <p:cNvPr id="472" name="Google Shape;472;p28"/>
                <p:cNvCxnSpPr/>
                <p:nvPr/>
              </p:nvCxnSpPr>
              <p:spPr>
                <a:xfrm>
                  <a:off x="891775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chemeClr val="dk2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473" name="Google Shape;473;p28"/>
                <p:cNvSpPr/>
                <p:nvPr/>
              </p:nvSpPr>
              <p:spPr>
                <a:xfrm>
                  <a:off x="845575" y="2563700"/>
                  <a:ext cx="92400" cy="92400"/>
                </a:xfrm>
                <a:prstGeom prst="ellipse">
                  <a:avLst/>
                </a:prstGeom>
                <a:solidFill>
                  <a:schemeClr val="dk2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74" name="Google Shape;474;p28"/>
              <p:cNvSpPr txBox="1"/>
              <p:nvPr/>
            </p:nvSpPr>
            <p:spPr>
              <a:xfrm>
                <a:off x="4526679" y="3215253"/>
                <a:ext cx="692700" cy="3714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lnSpc>
                    <a:spcPct val="115000"/>
                  </a:lnSpc>
                  <a:spcBef>
                    <a:spcPts val="0"/>
                  </a:spcBef>
                  <a:spcAft>
                    <a:spcPts val="1600"/>
                  </a:spcAft>
                  <a:buNone/>
                </a:pPr>
                <a:r>
                  <a:rPr b="1" lang="en" sz="1200">
                    <a:solidFill>
                      <a:schemeClr val="dk2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20XX</a:t>
                </a:r>
                <a:endParaRPr b="1" sz="1200">
                  <a:solidFill>
                    <a:schemeClr val="dk2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475" name="Google Shape;475;p28"/>
              <p:cNvSpPr txBox="1"/>
              <p:nvPr/>
            </p:nvSpPr>
            <p:spPr>
              <a:xfrm>
                <a:off x="4753223" y="1857800"/>
                <a:ext cx="2253600" cy="9438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800">
                    <a:solidFill>
                      <a:schemeClr val="dk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Vestibulum congue tempus</a:t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  <a:p>
                <a:pPr indent="0" lvl="0" marL="0" rtl="0" algn="l">
                  <a:spcBef>
                    <a:spcPts val="0"/>
                  </a:spcBef>
                  <a:spcAft>
                    <a:spcPts val="1600"/>
                  </a:spcAft>
                  <a:buNone/>
                </a:pPr>
                <a:r>
                  <a:rPr lang="en" sz="800">
                    <a:solidFill>
                      <a:schemeClr val="dk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Lorem ipsum dolor sit amet, consectetur adipiscing elit, sed do eiusmod tempor. Donec facilisis lacus eget mauris.</a:t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</p:grpSp>
      </p:grpSp>
      <p:grpSp>
        <p:nvGrpSpPr>
          <p:cNvPr id="476" name="Google Shape;476;p28"/>
          <p:cNvGrpSpPr/>
          <p:nvPr/>
        </p:nvGrpSpPr>
        <p:grpSpPr>
          <a:xfrm>
            <a:off x="6422860" y="2709722"/>
            <a:ext cx="2721140" cy="1735654"/>
            <a:chOff x="6435810" y="2702596"/>
            <a:chExt cx="2721140" cy="1735654"/>
          </a:xfrm>
        </p:grpSpPr>
        <p:sp>
          <p:nvSpPr>
            <p:cNvPr id="477" name="Google Shape;477;p28"/>
            <p:cNvSpPr/>
            <p:nvPr/>
          </p:nvSpPr>
          <p:spPr>
            <a:xfrm>
              <a:off x="6807650" y="3079475"/>
              <a:ext cx="2349300" cy="133500"/>
            </a:xfrm>
            <a:prstGeom prst="rect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78" name="Google Shape;478;p28"/>
            <p:cNvGrpSpPr/>
            <p:nvPr/>
          </p:nvGrpSpPr>
          <p:grpSpPr>
            <a:xfrm>
              <a:off x="6435810" y="2702596"/>
              <a:ext cx="2494563" cy="1735654"/>
              <a:chOff x="6435810" y="2702596"/>
              <a:chExt cx="2494563" cy="1735654"/>
            </a:xfrm>
          </p:grpSpPr>
          <p:grpSp>
            <p:nvGrpSpPr>
              <p:cNvPr id="479" name="Google Shape;479;p28"/>
              <p:cNvGrpSpPr/>
              <p:nvPr/>
            </p:nvGrpSpPr>
            <p:grpSpPr>
              <a:xfrm rot="10800000">
                <a:off x="6760035" y="3079467"/>
                <a:ext cx="92400" cy="411825"/>
                <a:chOff x="2070100" y="2563700"/>
                <a:chExt cx="92400" cy="411825"/>
              </a:xfrm>
            </p:grpSpPr>
            <p:cxnSp>
              <p:nvCxnSpPr>
                <p:cNvPr id="480" name="Google Shape;480;p28"/>
                <p:cNvCxnSpPr/>
                <p:nvPr/>
              </p:nvCxnSpPr>
              <p:spPr>
                <a:xfrm>
                  <a:off x="2116300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481" name="Google Shape;481;p28"/>
                <p:cNvSpPr/>
                <p:nvPr/>
              </p:nvSpPr>
              <p:spPr>
                <a:xfrm>
                  <a:off x="2070100" y="2563700"/>
                  <a:ext cx="92400" cy="92400"/>
                </a:xfrm>
                <a:prstGeom prst="ellipse">
                  <a:avLst/>
                </a:pr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82" name="Google Shape;482;p28"/>
              <p:cNvSpPr txBox="1"/>
              <p:nvPr/>
            </p:nvSpPr>
            <p:spPr>
              <a:xfrm>
                <a:off x="6435810" y="2702596"/>
                <a:ext cx="745800" cy="3714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lnSpc>
                    <a:spcPct val="115000"/>
                  </a:lnSpc>
                  <a:spcBef>
                    <a:spcPts val="0"/>
                  </a:spcBef>
                  <a:spcAft>
                    <a:spcPts val="1600"/>
                  </a:spcAft>
                  <a:buNone/>
                </a:pPr>
                <a:r>
                  <a:rPr b="1" lang="en" sz="1200">
                    <a:solidFill>
                      <a:schemeClr val="dk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20XX</a:t>
                </a:r>
                <a:endParaRPr b="1" sz="12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483" name="Google Shape;483;p28"/>
              <p:cNvSpPr txBox="1"/>
              <p:nvPr/>
            </p:nvSpPr>
            <p:spPr>
              <a:xfrm>
                <a:off x="6676773" y="3494450"/>
                <a:ext cx="2253600" cy="9438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800">
                    <a:solidFill>
                      <a:schemeClr val="dk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Vestibulum congue tempus</a:t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  <a:p>
                <a:pPr indent="0" lvl="0" marL="0" rtl="0" algn="l">
                  <a:spcBef>
                    <a:spcPts val="0"/>
                  </a:spcBef>
                  <a:spcAft>
                    <a:spcPts val="1600"/>
                  </a:spcAft>
                  <a:buNone/>
                </a:pPr>
                <a:r>
                  <a:rPr lang="en" sz="800">
                    <a:solidFill>
                      <a:schemeClr val="dk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Lorem ipsum dolor sit amet, consectetur adipiscing elit, sed do eiusmod tempor. Donec facilisis lacus eget mauris.</a:t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</p:grpSp>
      </p:grpSp>
      <p:grpSp>
        <p:nvGrpSpPr>
          <p:cNvPr id="484" name="Google Shape;484;p28"/>
          <p:cNvGrpSpPr/>
          <p:nvPr/>
        </p:nvGrpSpPr>
        <p:grpSpPr>
          <a:xfrm>
            <a:off x="483041" y="1864926"/>
            <a:ext cx="2580731" cy="1728863"/>
            <a:chOff x="495991" y="1857800"/>
            <a:chExt cx="2580731" cy="1728863"/>
          </a:xfrm>
        </p:grpSpPr>
        <p:sp>
          <p:nvSpPr>
            <p:cNvPr id="485" name="Google Shape;485;p28"/>
            <p:cNvSpPr/>
            <p:nvPr/>
          </p:nvSpPr>
          <p:spPr>
            <a:xfrm>
              <a:off x="932600" y="3079475"/>
              <a:ext cx="1958400" cy="1335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86" name="Google Shape;486;p28"/>
            <p:cNvGrpSpPr/>
            <p:nvPr/>
          </p:nvGrpSpPr>
          <p:grpSpPr>
            <a:xfrm>
              <a:off x="495991" y="1857800"/>
              <a:ext cx="2580731" cy="1728863"/>
              <a:chOff x="495991" y="1857800"/>
              <a:chExt cx="2580731" cy="1728863"/>
            </a:xfrm>
          </p:grpSpPr>
          <p:sp>
            <p:nvSpPr>
              <p:cNvPr id="487" name="Google Shape;487;p28"/>
              <p:cNvSpPr txBox="1"/>
              <p:nvPr/>
            </p:nvSpPr>
            <p:spPr>
              <a:xfrm>
                <a:off x="495991" y="3215263"/>
                <a:ext cx="871200" cy="3714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lnSpc>
                    <a:spcPct val="115000"/>
                  </a:lnSpc>
                  <a:spcBef>
                    <a:spcPts val="0"/>
                  </a:spcBef>
                  <a:spcAft>
                    <a:spcPts val="1600"/>
                  </a:spcAft>
                  <a:buNone/>
                </a:pPr>
                <a:r>
                  <a:rPr b="1" lang="en" sz="1200">
                    <a:solidFill>
                      <a:schemeClr val="accent6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20XX</a:t>
                </a:r>
                <a:endParaRPr b="1" sz="1200">
                  <a:solidFill>
                    <a:schemeClr val="accent6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grpSp>
            <p:nvGrpSpPr>
              <p:cNvPr id="488" name="Google Shape;488;p28"/>
              <p:cNvGrpSpPr/>
              <p:nvPr/>
            </p:nvGrpSpPr>
            <p:grpSpPr>
              <a:xfrm>
                <a:off x="881025" y="2800065"/>
                <a:ext cx="92400" cy="411825"/>
                <a:chOff x="845575" y="2563700"/>
                <a:chExt cx="92400" cy="411825"/>
              </a:xfrm>
            </p:grpSpPr>
            <p:cxnSp>
              <p:nvCxnSpPr>
                <p:cNvPr id="489" name="Google Shape;489;p28"/>
                <p:cNvCxnSpPr/>
                <p:nvPr/>
              </p:nvCxnSpPr>
              <p:spPr>
                <a:xfrm>
                  <a:off x="891775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chemeClr val="accent6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490" name="Google Shape;490;p28"/>
                <p:cNvSpPr/>
                <p:nvPr/>
              </p:nvSpPr>
              <p:spPr>
                <a:xfrm>
                  <a:off x="845575" y="2563700"/>
                  <a:ext cx="92400" cy="92400"/>
                </a:xfrm>
                <a:prstGeom prst="ellipse">
                  <a:avLst/>
                </a:pr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91" name="Google Shape;491;p28"/>
              <p:cNvSpPr txBox="1"/>
              <p:nvPr/>
            </p:nvSpPr>
            <p:spPr>
              <a:xfrm>
                <a:off x="823122" y="1857800"/>
                <a:ext cx="2253600" cy="9438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800">
                    <a:solidFill>
                      <a:schemeClr val="dk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Vestibulum congue tempus</a:t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  <a:p>
                <a:pPr indent="0" lvl="0" marL="0" rtl="0" algn="l">
                  <a:spcBef>
                    <a:spcPts val="0"/>
                  </a:spcBef>
                  <a:spcAft>
                    <a:spcPts val="1600"/>
                  </a:spcAft>
                  <a:buNone/>
                </a:pPr>
                <a:r>
                  <a:rPr lang="en" sz="800">
                    <a:solidFill>
                      <a:schemeClr val="dk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Lorem ipsum dolor sit amet, consectetur adipiscing elit, sed do eiusmod tempor. Donec facilisis lacus eget mauris.</a:t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</p:grpSp>
      </p:grpSp>
      <p:grpSp>
        <p:nvGrpSpPr>
          <p:cNvPr id="492" name="Google Shape;492;p28"/>
          <p:cNvGrpSpPr/>
          <p:nvPr/>
        </p:nvGrpSpPr>
        <p:grpSpPr>
          <a:xfrm>
            <a:off x="2512645" y="2709722"/>
            <a:ext cx="2501355" cy="1735654"/>
            <a:chOff x="2525595" y="2702596"/>
            <a:chExt cx="2501355" cy="1735654"/>
          </a:xfrm>
        </p:grpSpPr>
        <p:sp>
          <p:nvSpPr>
            <p:cNvPr id="493" name="Google Shape;493;p28"/>
            <p:cNvSpPr/>
            <p:nvPr/>
          </p:nvSpPr>
          <p:spPr>
            <a:xfrm>
              <a:off x="2890952" y="3079475"/>
              <a:ext cx="1958400" cy="1335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94" name="Google Shape;494;p28"/>
            <p:cNvGrpSpPr/>
            <p:nvPr/>
          </p:nvGrpSpPr>
          <p:grpSpPr>
            <a:xfrm>
              <a:off x="2525595" y="2702596"/>
              <a:ext cx="2501355" cy="1735654"/>
              <a:chOff x="2525595" y="2702596"/>
              <a:chExt cx="2501355" cy="1735654"/>
            </a:xfrm>
          </p:grpSpPr>
          <p:sp>
            <p:nvSpPr>
              <p:cNvPr id="495" name="Google Shape;495;p28"/>
              <p:cNvSpPr txBox="1"/>
              <p:nvPr/>
            </p:nvSpPr>
            <p:spPr>
              <a:xfrm>
                <a:off x="2525595" y="2702596"/>
                <a:ext cx="745800" cy="3714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ctr">
                  <a:lnSpc>
                    <a:spcPct val="115000"/>
                  </a:lnSpc>
                  <a:spcBef>
                    <a:spcPts val="0"/>
                  </a:spcBef>
                  <a:spcAft>
                    <a:spcPts val="1600"/>
                  </a:spcAft>
                  <a:buNone/>
                </a:pPr>
                <a:r>
                  <a:rPr b="1" lang="en" sz="1200">
                    <a:solidFill>
                      <a:schemeClr val="accent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20XX</a:t>
                </a:r>
                <a:endParaRPr b="1" sz="1200">
                  <a:solidFill>
                    <a:schemeClr val="accent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grpSp>
            <p:nvGrpSpPr>
              <p:cNvPr id="496" name="Google Shape;496;p28"/>
              <p:cNvGrpSpPr/>
              <p:nvPr/>
            </p:nvGrpSpPr>
            <p:grpSpPr>
              <a:xfrm rot="10800000">
                <a:off x="2849073" y="3079467"/>
                <a:ext cx="92400" cy="411825"/>
                <a:chOff x="2070100" y="2563700"/>
                <a:chExt cx="92400" cy="411825"/>
              </a:xfrm>
            </p:grpSpPr>
            <p:cxnSp>
              <p:nvCxnSpPr>
                <p:cNvPr id="497" name="Google Shape;497;p28"/>
                <p:cNvCxnSpPr/>
                <p:nvPr/>
              </p:nvCxnSpPr>
              <p:spPr>
                <a:xfrm>
                  <a:off x="2116300" y="2616125"/>
                  <a:ext cx="0" cy="359400"/>
                </a:xfrm>
                <a:prstGeom prst="straightConnector1">
                  <a:avLst/>
                </a:prstGeom>
                <a:noFill/>
                <a:ln cap="flat" cmpd="sng" w="9525">
                  <a:solidFill>
                    <a:schemeClr val="accent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</p:cxnSp>
            <p:sp>
              <p:nvSpPr>
                <p:cNvPr id="498" name="Google Shape;498;p28"/>
                <p:cNvSpPr/>
                <p:nvPr/>
              </p:nvSpPr>
              <p:spPr>
                <a:xfrm>
                  <a:off x="2070100" y="2563700"/>
                  <a:ext cx="92400" cy="92400"/>
                </a:xfrm>
                <a:prstGeom prst="ellipse">
                  <a:avLst/>
                </a:pr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91425" lIns="91425" spcFirstLastPara="1" rIns="91425" wrap="square" tIns="91425">
                  <a:noAutofit/>
                </a:bodyPr>
                <a:lstStyle/>
                <a:p>
                  <a:pPr indent="0" lvl="0" marL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/>
                </a:p>
              </p:txBody>
            </p:sp>
          </p:grpSp>
          <p:sp>
            <p:nvSpPr>
              <p:cNvPr id="499" name="Google Shape;499;p28"/>
              <p:cNvSpPr txBox="1"/>
              <p:nvPr/>
            </p:nvSpPr>
            <p:spPr>
              <a:xfrm>
                <a:off x="2773350" y="3494450"/>
                <a:ext cx="2253600" cy="9438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b="1" lang="en" sz="800">
                    <a:solidFill>
                      <a:schemeClr val="dk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Vestibulum congue tempus</a:t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  <a:p>
                <a:pPr indent="0" lvl="0" marL="0" rtl="0" algn="l">
                  <a:spcBef>
                    <a:spcPts val="0"/>
                  </a:spcBef>
                  <a:spcAft>
                    <a:spcPts val="1600"/>
                  </a:spcAft>
                  <a:buNone/>
                </a:pPr>
                <a:r>
                  <a:rPr lang="en" sz="800">
                    <a:solidFill>
                      <a:schemeClr val="dk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Lorem ipsum dolor sit amet, consectetur adipiscing elit, sed do eiusmod tempor. Donec facilisis lacus eget mauris.</a:t>
                </a:r>
                <a:endParaRPr b="1" sz="800">
                  <a:solidFill>
                    <a:schemeClr val="dk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</p:grp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3" name="Shape 5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4" name="Google Shape;504;p29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505" name="Google Shape;505;p29"/>
          <p:cNvSpPr txBox="1"/>
          <p:nvPr>
            <p:ph idx="1" type="body"/>
          </p:nvPr>
        </p:nvSpPr>
        <p:spPr>
          <a:xfrm>
            <a:off x="776450" y="1524375"/>
            <a:ext cx="2327700" cy="1548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ontserrat"/>
                <a:ea typeface="Montserrat"/>
                <a:cs typeface="Montserrat"/>
                <a:sym typeface="Montserrat"/>
              </a:rPr>
              <a:t>Yellow</a:t>
            </a:r>
            <a:endParaRPr b="1" sz="12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506" name="Google Shape;506;p29"/>
          <p:cNvSpPr txBox="1"/>
          <p:nvPr>
            <p:ph idx="2" type="body"/>
          </p:nvPr>
        </p:nvSpPr>
        <p:spPr>
          <a:xfrm>
            <a:off x="3376062" y="1524375"/>
            <a:ext cx="2327700" cy="1548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ontserrat"/>
                <a:ea typeface="Montserrat"/>
                <a:cs typeface="Montserrat"/>
                <a:sym typeface="Montserrat"/>
              </a:rPr>
              <a:t>Blue</a:t>
            </a:r>
            <a:endParaRPr b="1" sz="12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507" name="Google Shape;507;p29"/>
          <p:cNvSpPr txBox="1"/>
          <p:nvPr>
            <p:ph idx="3" type="body"/>
          </p:nvPr>
        </p:nvSpPr>
        <p:spPr>
          <a:xfrm>
            <a:off x="5975675" y="1524375"/>
            <a:ext cx="2327700" cy="1548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ontserrat"/>
                <a:ea typeface="Montserrat"/>
                <a:cs typeface="Montserrat"/>
                <a:sym typeface="Montserrat"/>
              </a:rPr>
              <a:t>Red</a:t>
            </a:r>
            <a:endParaRPr b="1" sz="12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508" name="Google Shape;508;p29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09" name="Google Shape;509;p29"/>
          <p:cNvSpPr txBox="1"/>
          <p:nvPr>
            <p:ph idx="1" type="body"/>
          </p:nvPr>
        </p:nvSpPr>
        <p:spPr>
          <a:xfrm>
            <a:off x="776450" y="3114825"/>
            <a:ext cx="2327700" cy="1548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ontserrat"/>
                <a:ea typeface="Montserrat"/>
                <a:cs typeface="Montserrat"/>
                <a:sym typeface="Montserrat"/>
              </a:rPr>
              <a:t>Yellow</a:t>
            </a:r>
            <a:endParaRPr b="1" sz="12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510" name="Google Shape;510;p29"/>
          <p:cNvSpPr txBox="1"/>
          <p:nvPr>
            <p:ph idx="2" type="body"/>
          </p:nvPr>
        </p:nvSpPr>
        <p:spPr>
          <a:xfrm>
            <a:off x="3376062" y="3114825"/>
            <a:ext cx="2327700" cy="1548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ontserrat"/>
                <a:ea typeface="Montserrat"/>
                <a:cs typeface="Montserrat"/>
                <a:sym typeface="Montserrat"/>
              </a:rPr>
              <a:t>Blue</a:t>
            </a:r>
            <a:endParaRPr b="1" sz="12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511" name="Google Shape;511;p29"/>
          <p:cNvSpPr txBox="1"/>
          <p:nvPr>
            <p:ph idx="3" type="body"/>
          </p:nvPr>
        </p:nvSpPr>
        <p:spPr>
          <a:xfrm>
            <a:off x="5975675" y="3114825"/>
            <a:ext cx="2327700" cy="1548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Montserrat"/>
                <a:ea typeface="Montserrat"/>
                <a:cs typeface="Montserrat"/>
                <a:sym typeface="Montserrat"/>
              </a:rPr>
              <a:t>Red</a:t>
            </a:r>
            <a:endParaRPr b="1" sz="1200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5" name="Shape 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6" name="Google Shape;516;p30"/>
          <p:cNvSpPr txBox="1"/>
          <p:nvPr>
            <p:ph idx="1" type="body"/>
          </p:nvPr>
        </p:nvSpPr>
        <p:spPr>
          <a:xfrm>
            <a:off x="1288075" y="3945179"/>
            <a:ext cx="64839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solidFill>
                  <a:schemeClr val="hlink"/>
                </a:solidFill>
                <a:hlinkClick r:id="rId3"/>
              </a:rPr>
              <a:t>Google Sheets</a:t>
            </a:r>
            <a:endParaRPr/>
          </a:p>
        </p:txBody>
      </p:sp>
      <p:sp>
        <p:nvSpPr>
          <p:cNvPr id="517" name="Google Shape;517;p30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518" name="Google Shape;518;p30" title="Gráfico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194150" y="1026425"/>
            <a:ext cx="5440676" cy="2766351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4F7FF"/>
            </a:gs>
            <a:gs pos="62000">
              <a:srgbClr val="CCD4EB"/>
            </a:gs>
            <a:gs pos="100000">
              <a:schemeClr val="accent2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522" name="Shape 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3" name="Google Shape;523;p31"/>
          <p:cNvSpPr txBox="1"/>
          <p:nvPr>
            <p:ph idx="4294967295" type="body"/>
          </p:nvPr>
        </p:nvSpPr>
        <p:spPr>
          <a:xfrm>
            <a:off x="457200" y="959625"/>
            <a:ext cx="2259900" cy="113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Poppins"/>
                <a:ea typeface="Poppins"/>
                <a:cs typeface="Poppins"/>
                <a:sym typeface="Poppins"/>
              </a:rPr>
              <a:t>MOBILE PROJECT</a:t>
            </a:r>
            <a:endParaRPr b="1" sz="1200">
              <a:latin typeface="Poppins"/>
              <a:ea typeface="Poppins"/>
              <a:cs typeface="Poppins"/>
              <a:sym typeface="Poppi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Show and explain your web, app or software projects using these gadget templates.</a:t>
            </a:r>
            <a:endParaRPr sz="1200"/>
          </a:p>
        </p:txBody>
      </p:sp>
      <p:sp>
        <p:nvSpPr>
          <p:cNvPr id="524" name="Google Shape;524;p31"/>
          <p:cNvSpPr/>
          <p:nvPr/>
        </p:nvSpPr>
        <p:spPr>
          <a:xfrm>
            <a:off x="3876695" y="757747"/>
            <a:ext cx="1870800" cy="333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chemeClr val="lt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525" name="Google Shape;525;p31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526" name="Google Shape;526;p31"/>
          <p:cNvGrpSpPr/>
          <p:nvPr/>
        </p:nvGrpSpPr>
        <p:grpSpPr>
          <a:xfrm>
            <a:off x="3821573" y="373573"/>
            <a:ext cx="1975330" cy="4097226"/>
            <a:chOff x="2547150" y="238125"/>
            <a:chExt cx="2525675" cy="5238750"/>
          </a:xfrm>
        </p:grpSpPr>
        <p:sp>
          <p:nvSpPr>
            <p:cNvPr id="527" name="Google Shape;527;p31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200025" rotWithShape="0" algn="bl" dir="5400000" dist="57150">
                <a:schemeClr val="dk1">
                  <a:alpha val="20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1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1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1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4F7FF"/>
            </a:gs>
            <a:gs pos="62000">
              <a:srgbClr val="CCD4EB"/>
            </a:gs>
            <a:gs pos="100000">
              <a:schemeClr val="accent2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534" name="Shape 5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5" name="Google Shape;535;p32"/>
          <p:cNvSpPr/>
          <p:nvPr/>
        </p:nvSpPr>
        <p:spPr>
          <a:xfrm>
            <a:off x="3610483" y="933841"/>
            <a:ext cx="2386200" cy="3159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chemeClr val="lt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536" name="Google Shape;536;p32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537" name="Google Shape;537;p32"/>
          <p:cNvGrpSpPr/>
          <p:nvPr/>
        </p:nvGrpSpPr>
        <p:grpSpPr>
          <a:xfrm>
            <a:off x="3550979" y="579998"/>
            <a:ext cx="2512677" cy="3877199"/>
            <a:chOff x="2112475" y="238125"/>
            <a:chExt cx="3395050" cy="5238750"/>
          </a:xfrm>
        </p:grpSpPr>
        <p:sp>
          <p:nvSpPr>
            <p:cNvPr id="538" name="Google Shape;538;p32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  <a:effectLst>
              <a:outerShdw blurRad="185738" rotWithShape="0" algn="bl" dir="5400000" dist="47625">
                <a:schemeClr val="dk1">
                  <a:alpha val="19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2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185738" rotWithShape="0" algn="bl" dir="5400000" dist="47625">
                <a:schemeClr val="dk1">
                  <a:alpha val="19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2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185738" rotWithShape="0" algn="bl" dir="5400000" dist="47625">
                <a:schemeClr val="dk1">
                  <a:alpha val="19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2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185738" rotWithShape="0" algn="bl" dir="5400000" dist="47625">
                <a:schemeClr val="dk1">
                  <a:alpha val="19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2" name="Google Shape;542;p32"/>
          <p:cNvSpPr txBox="1"/>
          <p:nvPr>
            <p:ph idx="4294967295" type="body"/>
          </p:nvPr>
        </p:nvSpPr>
        <p:spPr>
          <a:xfrm>
            <a:off x="457200" y="959625"/>
            <a:ext cx="2253000" cy="113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Poppins"/>
                <a:ea typeface="Poppins"/>
                <a:cs typeface="Poppins"/>
                <a:sym typeface="Poppins"/>
              </a:rPr>
              <a:t>TABLET</a:t>
            </a:r>
            <a:r>
              <a:rPr b="1" lang="en" sz="1200">
                <a:latin typeface="Poppins"/>
                <a:ea typeface="Poppins"/>
                <a:cs typeface="Poppins"/>
                <a:sym typeface="Poppins"/>
              </a:rPr>
              <a:t> PROJECT</a:t>
            </a:r>
            <a:endParaRPr b="1" sz="1200">
              <a:latin typeface="Poppins"/>
              <a:ea typeface="Poppins"/>
              <a:cs typeface="Poppins"/>
              <a:sym typeface="Poppi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Show and explain your web, app or software projects using these gadget templates.</a:t>
            </a:r>
            <a:endParaRPr sz="12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4F7FF"/>
            </a:gs>
            <a:gs pos="62000">
              <a:srgbClr val="CCD4EB"/>
            </a:gs>
            <a:gs pos="100000">
              <a:schemeClr val="accent2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546" name="Shape 5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7" name="Google Shape;547;p33"/>
          <p:cNvSpPr/>
          <p:nvPr/>
        </p:nvSpPr>
        <p:spPr>
          <a:xfrm>
            <a:off x="2340026" y="621152"/>
            <a:ext cx="4930902" cy="3838764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  <a:effectLst>
            <a:outerShdw blurRad="171450" rotWithShape="0" algn="bl" dir="5400000" dist="38100">
              <a:schemeClr val="dk1">
                <a:alpha val="2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8" name="Google Shape;548;p33"/>
          <p:cNvSpPr/>
          <p:nvPr/>
        </p:nvSpPr>
        <p:spPr>
          <a:xfrm>
            <a:off x="2546375" y="825013"/>
            <a:ext cx="4518300" cy="288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chemeClr val="lt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549" name="Google Shape;549;p33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50" name="Google Shape;550;p33"/>
          <p:cNvSpPr txBox="1"/>
          <p:nvPr>
            <p:ph idx="4294967295" type="body"/>
          </p:nvPr>
        </p:nvSpPr>
        <p:spPr>
          <a:xfrm>
            <a:off x="457200" y="959625"/>
            <a:ext cx="1562100" cy="160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Poppins"/>
                <a:ea typeface="Poppins"/>
                <a:cs typeface="Poppins"/>
                <a:sym typeface="Poppins"/>
              </a:rPr>
              <a:t>DESKTOP</a:t>
            </a:r>
            <a:r>
              <a:rPr b="1" lang="en" sz="1200">
                <a:latin typeface="Poppins"/>
                <a:ea typeface="Poppins"/>
                <a:cs typeface="Poppins"/>
                <a:sym typeface="Poppins"/>
              </a:rPr>
              <a:t> PROJECT</a:t>
            </a:r>
            <a:endParaRPr b="1" sz="1200">
              <a:latin typeface="Poppins"/>
              <a:ea typeface="Poppins"/>
              <a:cs typeface="Poppins"/>
              <a:sym typeface="Poppi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Show and explain your web, app or software projects using these gadget templates.</a:t>
            </a:r>
            <a:endParaRPr sz="12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4" name="Shape 5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5" name="Google Shape;555;p34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56" name="Google Shape;556;p34"/>
          <p:cNvSpPr txBox="1"/>
          <p:nvPr>
            <p:ph idx="4294967295" type="ctrTitle"/>
          </p:nvPr>
        </p:nvSpPr>
        <p:spPr>
          <a:xfrm>
            <a:off x="1313736" y="1167942"/>
            <a:ext cx="4725000" cy="861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2"/>
                </a:solidFill>
              </a:rPr>
              <a:t>THANKS</a:t>
            </a:r>
            <a:r>
              <a:rPr lang="en" sz="7200">
                <a:solidFill>
                  <a:schemeClr val="accent2"/>
                </a:solidFill>
              </a:rPr>
              <a:t>!</a:t>
            </a:r>
            <a:endParaRPr sz="7200">
              <a:solidFill>
                <a:schemeClr val="accent2"/>
              </a:solidFill>
            </a:endParaRPr>
          </a:p>
        </p:txBody>
      </p:sp>
      <p:sp>
        <p:nvSpPr>
          <p:cNvPr id="557" name="Google Shape;557;p34"/>
          <p:cNvSpPr txBox="1"/>
          <p:nvPr>
            <p:ph idx="4294967295" type="subTitle"/>
          </p:nvPr>
        </p:nvSpPr>
        <p:spPr>
          <a:xfrm>
            <a:off x="1356746" y="2229002"/>
            <a:ext cx="4725000" cy="2341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latin typeface="Montserrat"/>
                <a:ea typeface="Montserrat"/>
                <a:cs typeface="Montserrat"/>
                <a:sym typeface="Montserrat"/>
              </a:rPr>
              <a:t>Any questions?</a:t>
            </a:r>
            <a:endParaRPr b="1"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at:</a:t>
            </a:r>
            <a:endParaRPr/>
          </a:p>
          <a:p>
            <a:pPr indent="-355600" lvl="0" marL="457200" rtl="0" algn="l">
              <a:spcBef>
                <a:spcPts val="600"/>
              </a:spcBef>
              <a:spcAft>
                <a:spcPts val="0"/>
              </a:spcAft>
              <a:buSzPts val="2000"/>
              <a:buChar char="❑"/>
            </a:pPr>
            <a:r>
              <a:rPr lang="en"/>
              <a:t>@username</a:t>
            </a:r>
            <a:endParaRPr/>
          </a:p>
          <a:p>
            <a:pPr indent="-355600" lvl="0" marL="457200" rtl="0" algn="l">
              <a:spcBef>
                <a:spcPts val="0"/>
              </a:spcBef>
              <a:spcAft>
                <a:spcPts val="0"/>
              </a:spcAft>
              <a:buSzPts val="2000"/>
              <a:buChar char="❑"/>
            </a:pPr>
            <a:r>
              <a:rPr lang="en"/>
              <a:t>user@mail.me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1" name="Shape 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2" name="Google Shape;562;p35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563" name="Google Shape;563;p35"/>
          <p:cNvSpPr txBox="1"/>
          <p:nvPr>
            <p:ph idx="1" type="body"/>
          </p:nvPr>
        </p:nvSpPr>
        <p:spPr>
          <a:xfrm>
            <a:off x="776450" y="1524375"/>
            <a:ext cx="7591200" cy="293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❑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❑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564" name="Google Shape;564;p35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9" name="Google Shape;569;p36"/>
          <p:cNvSpPr txBox="1"/>
          <p:nvPr>
            <p:ph type="title"/>
          </p:nvPr>
        </p:nvSpPr>
        <p:spPr>
          <a:xfrm>
            <a:off x="776450" y="402700"/>
            <a:ext cx="3587400" cy="856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570" name="Google Shape;570;p36"/>
          <p:cNvSpPr txBox="1"/>
          <p:nvPr>
            <p:ph idx="1" type="body"/>
          </p:nvPr>
        </p:nvSpPr>
        <p:spPr>
          <a:xfrm>
            <a:off x="776450" y="1524375"/>
            <a:ext cx="7591200" cy="293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/>
              <a:t>This presentation uses the following typographies:</a:t>
            </a:r>
            <a:endParaRPr sz="1600"/>
          </a:p>
          <a:p>
            <a:pPr indent="-3302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600"/>
              <a:buChar char="❑"/>
            </a:pPr>
            <a:r>
              <a:rPr lang="en" sz="1600"/>
              <a:t>Titles: Poppins</a:t>
            </a:r>
            <a:endParaRPr sz="1600"/>
          </a:p>
          <a:p>
            <a:pPr indent="-3302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❑"/>
            </a:pPr>
            <a:r>
              <a:rPr lang="en" sz="1600"/>
              <a:t>Body copy: Montserrat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/>
              <a:t>Download for free at: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 u="sng">
                <a:solidFill>
                  <a:schemeClr val="hlink"/>
                </a:solidFill>
                <a:hlinkClick r:id="rId3"/>
              </a:rPr>
              <a:t>https://www.fontsquirrel.com/fonts/poppins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 u="sng">
                <a:solidFill>
                  <a:schemeClr val="hlink"/>
                </a:solidFill>
                <a:hlinkClick r:id="rId4"/>
              </a:rPr>
              <a:t>https://www.fontsquirrel.com/fonts/montserrat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</p:txBody>
      </p:sp>
      <p:sp>
        <p:nvSpPr>
          <p:cNvPr id="571" name="Google Shape;571;p36"/>
          <p:cNvSpPr txBox="1"/>
          <p:nvPr/>
        </p:nvSpPr>
        <p:spPr>
          <a:xfrm>
            <a:off x="2240725" y="4019250"/>
            <a:ext cx="65997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2"/>
                </a:solidFill>
                <a:latin typeface="Montserrat"/>
                <a:ea typeface="Montserrat"/>
                <a:cs typeface="Montserrat"/>
                <a:sym typeface="Montserra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2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2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2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572" name="Google Shape;572;p36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6" name="Shape 5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7" name="Google Shape;577;p37"/>
          <p:cNvSpPr txBox="1"/>
          <p:nvPr>
            <p:ph idx="1" type="body"/>
          </p:nvPr>
        </p:nvSpPr>
        <p:spPr>
          <a:xfrm>
            <a:off x="6248575" y="16501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❑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❑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❑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578" name="Google Shape;578;p37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579" name="Google Shape;579;p37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7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7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7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7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7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5" name="Google Shape;585;p37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586" name="Google Shape;586;p37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7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8" name="Google Shape;588;p37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589" name="Google Shape;589;p37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7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1" name="Google Shape;591;p37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37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3" name="Google Shape;593;p37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594" name="Google Shape;594;p37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7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7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7" name="Google Shape;597;p37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598" name="Google Shape;598;p37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7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7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7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2" name="Google Shape;602;p37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3" name="Google Shape;603;p37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604" name="Google Shape;604;p37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7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7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7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7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7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7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7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7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7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7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7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7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7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7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7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7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7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7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7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4" name="Google Shape;624;p37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625" name="Google Shape;625;p37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7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7" name="Google Shape;627;p37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628" name="Google Shape;628;p37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7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7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1" name="Google Shape;631;p37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632" name="Google Shape;632;p37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7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7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" name="Google Shape;635;p37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636" name="Google Shape;636;p37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7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7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7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0" name="Google Shape;640;p37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1" name="Google Shape;641;p37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2" name="Google Shape;642;p37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3" name="Google Shape;643;p37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4" name="Google Shape;644;p37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645" name="Google Shape;645;p37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7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7" name="Google Shape;647;p37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648" name="Google Shape;648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0" name="Google Shape;650;p37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651" name="Google Shape;651;p37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7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3" name="Google Shape;653;p37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654" name="Google Shape;654;p37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7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6" name="Google Shape;656;p37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657" name="Google Shape;657;p37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7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7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7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1" name="Google Shape;661;p37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662" name="Google Shape;662;p37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7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4" name="Google Shape;664;p37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665" name="Google Shape;665;p37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7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7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8" name="Google Shape;668;p37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9" name="Google Shape;669;p37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670" name="Google Shape;670;p37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7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2" name="Google Shape;672;p37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673" name="Google Shape;673;p37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7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7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7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7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8" name="Google Shape;678;p37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679" name="Google Shape;679;p37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7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1" name="Google Shape;681;p37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682" name="Google Shape;682;p37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7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7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7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7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7" name="Google Shape;687;p37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688" name="Google Shape;688;p37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7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7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7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7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3" name="Google Shape;693;p37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694" name="Google Shape;694;p37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7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7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7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8" name="Google Shape;698;p37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9" name="Google Shape;699;p37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0" name="Google Shape;700;p37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1" name="Google Shape;701;p37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702" name="Google Shape;702;p37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7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" name="Google Shape;704;p37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705" name="Google Shape;705;p37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7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7" name="Google Shape;707;p37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708" name="Google Shape;708;p37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7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0" name="Google Shape;710;p37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1" name="Google Shape;711;p37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712" name="Google Shape;712;p37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7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4" name="Google Shape;714;p37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715" name="Google Shape;715;p37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7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7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7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7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0" name="Google Shape;720;p37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721" name="Google Shape;721;p37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7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3" name="Google Shape;723;p37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" name="Google Shape;724;p37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5" name="Google Shape;725;p37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726" name="Google Shape;726;p37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7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8" name="Google Shape;728;p37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729" name="Google Shape;729;p37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7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1" name="Google Shape;731;p37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32" name="Google Shape;732;p37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733" name="Google Shape;733;p37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7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5" name="Google Shape;735;p37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736" name="Google Shape;736;p37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7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7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9" name="Google Shape;739;p37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0" name="Google Shape;740;p37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1" name="Google Shape;741;p37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742" name="Google Shape;742;p37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7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4" name="Google Shape;744;p37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745" name="Google Shape;745;p37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7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7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7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9" name="Google Shape;749;p37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750" name="Google Shape;750;p37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7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7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3" name="Google Shape;753;p37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754" name="Google Shape;754;p37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7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6" name="Google Shape;756;p37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757" name="Google Shape;757;p37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7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7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0" name="Google Shape;760;p37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761" name="Google Shape;761;p37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37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7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7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7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6" name="Google Shape;766;p37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767" name="Google Shape;767;p37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7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9" name="Google Shape;769;p37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770" name="Google Shape;770;p37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7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7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37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7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5" name="Google Shape;775;p37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6" name="Google Shape;776;p37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777" name="Google Shape;777;p37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37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" name="Google Shape;779;p37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780" name="Google Shape;780;p37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37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37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7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4" name="Google Shape;784;p37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5" name="Google Shape;785;p37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786" name="Google Shape;786;p37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37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37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9" name="Google Shape;789;p37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790" name="Google Shape;790;p37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7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37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3" name="Google Shape;793;p37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4" name="Google Shape;794;p37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p37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6" name="Google Shape;796;p37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797" name="Google Shape;797;p37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37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37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0" name="Google Shape;800;p37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1" name="Google Shape;801;p37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802" name="Google Shape;802;p37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37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37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5" name="Google Shape;805;p37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6" name="Google Shape;806;p37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807" name="Google Shape;807;p37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7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37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37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37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2" name="Google Shape;812;p37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813" name="Google Shape;813;p37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37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37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6" name="Google Shape;816;p37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817" name="Google Shape;817;p37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37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37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0" name="Google Shape;820;p37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821" name="Google Shape;821;p37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37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37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37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37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6" name="Google Shape;826;p37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827" name="Google Shape;827;p37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37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37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37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37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2" name="Google Shape;832;p37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833" name="Google Shape;833;p37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37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5" name="Google Shape;835;p37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836" name="Google Shape;836;p37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37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37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37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37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37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2" name="Google Shape;842;p37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3" name="Google Shape;843;p37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844" name="Google Shape;844;p37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37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37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37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37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9" name="Google Shape;849;p37"/>
          <p:cNvGrpSpPr/>
          <p:nvPr/>
        </p:nvGrpSpPr>
        <p:grpSpPr>
          <a:xfrm>
            <a:off x="6283570" y="3666191"/>
            <a:ext cx="291521" cy="283949"/>
            <a:chOff x="5926225" y="921350"/>
            <a:chExt cx="517800" cy="504350"/>
          </a:xfrm>
        </p:grpSpPr>
        <p:sp>
          <p:nvSpPr>
            <p:cNvPr id="850" name="Google Shape;850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851" name="Google Shape;851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852" name="Google Shape;852;p37"/>
          <p:cNvSpPr/>
          <p:nvPr/>
        </p:nvSpPr>
        <p:spPr>
          <a:xfrm>
            <a:off x="6414105" y="3825252"/>
            <a:ext cx="270212" cy="152643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3" name="Google Shape;853;p37"/>
          <p:cNvGrpSpPr/>
          <p:nvPr/>
        </p:nvGrpSpPr>
        <p:grpSpPr>
          <a:xfrm>
            <a:off x="6879962" y="3652296"/>
            <a:ext cx="291521" cy="283949"/>
            <a:chOff x="5926225" y="921350"/>
            <a:chExt cx="517800" cy="504350"/>
          </a:xfrm>
        </p:grpSpPr>
        <p:sp>
          <p:nvSpPr>
            <p:cNvPr id="854" name="Google Shape;854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chemeClr val="accent5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chemeClr val="accent5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6" name="Google Shape;856;p37"/>
          <p:cNvSpPr/>
          <p:nvPr/>
        </p:nvSpPr>
        <p:spPr>
          <a:xfrm>
            <a:off x="7010498" y="3811356"/>
            <a:ext cx="270212" cy="152643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chemeClr val="accen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7" name="Google Shape;857;p37"/>
          <p:cNvGrpSpPr/>
          <p:nvPr/>
        </p:nvGrpSpPr>
        <p:grpSpPr>
          <a:xfrm>
            <a:off x="7476336" y="3666211"/>
            <a:ext cx="805593" cy="784668"/>
            <a:chOff x="5926225" y="921350"/>
            <a:chExt cx="517800" cy="504350"/>
          </a:xfrm>
        </p:grpSpPr>
        <p:sp>
          <p:nvSpPr>
            <p:cNvPr id="858" name="Google Shape;858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28575">
              <a:solidFill>
                <a:srgbClr val="FFF2CC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accent5"/>
            </a:solidFill>
            <a:ln cap="flat" cmpd="sng" w="28575">
              <a:solidFill>
                <a:srgbClr val="FFF2CC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0" name="Google Shape;860;p37"/>
          <p:cNvSpPr/>
          <p:nvPr/>
        </p:nvSpPr>
        <p:spPr>
          <a:xfrm>
            <a:off x="7837401" y="4105744"/>
            <a:ext cx="746706" cy="421816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chemeClr val="accent2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1" name="Google Shape;861;p37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865" name="Shape 8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66" name="Google Shape;866;p38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867" name="Google Shape;867;p38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8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8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8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8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8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3" name="Google Shape;873;p38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874" name="Google Shape;874;p38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8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8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8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8" name="Google Shape;878;p38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879" name="Google Shape;879;p38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38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38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2" name="Google Shape;882;p38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883" name="Google Shape;883;p38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8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38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38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38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8" name="Google Shape;888;p38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89" name="Google Shape;889;p38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38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38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2" name="Google Shape;892;p38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93" name="Google Shape;893;p38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8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8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38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7" name="Google Shape;897;p38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98" name="Google Shape;898;p38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8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8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8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38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3" name="Google Shape;903;p38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904" name="Google Shape;904;p38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8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8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8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8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8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0" name="Google Shape;910;p38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911" name="Google Shape;911;p38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8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3" name="Google Shape;913;p38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914" name="Google Shape;914;p38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8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8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7" name="Google Shape;917;p38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918" name="Google Shape;918;p38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38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8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8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8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8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4" name="Google Shape;924;p38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925" name="Google Shape;925;p38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38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8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8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8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0" name="Google Shape;930;p38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931" name="Google Shape;931;p38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8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8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4" name="Google Shape;934;p38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935" name="Google Shape;935;p38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936" name="Google Shape;936;p38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38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38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38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38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38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38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38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38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38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46" name="Google Shape;946;p38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8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8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8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8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8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38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953" name="Google Shape;953;p38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8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8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8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7" name="Google Shape;957;p38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958" name="Google Shape;958;p38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8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8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8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8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3" name="Google Shape;963;p38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964" name="Google Shape;964;p38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8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8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8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8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8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0" name="Google Shape;970;p38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971" name="Google Shape;971;p38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8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8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8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38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976" name="Google Shape;976;p38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8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8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38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0" name="Google Shape;980;p38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981" name="Google Shape;981;p38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8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8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8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8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86" name="Google Shape;986;p38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87" name="Google Shape;987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8" name="Google Shape;988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9" name="Google Shape;989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0" name="Google Shape;990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1" name="Google Shape;991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2" name="Google Shape;992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3" name="Google Shape;993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4" name="Google Shape;994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5" name="Google Shape;995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6" name="Google Shape;996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97" name="Google Shape;997;p38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98" name="Google Shape;998;p38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8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8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01" name="Google Shape;1001;p38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002" name="Google Shape;1002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3" name="Google Shape;1003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4" name="Google Shape;1004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5" name="Google Shape;1005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12" name="Google Shape;1012;p38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013" name="Google Shape;1013;p38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8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8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8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17" name="Google Shape;1017;p38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018" name="Google Shape;1018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2" name="Google Shape;1022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3" name="Google Shape;1023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4" name="Google Shape;1024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28" name="Google Shape;1028;p38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029" name="Google Shape;1029;p38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38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38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8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8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8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38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6" name="Google Shape;1036;p38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037" name="Google Shape;1037;p38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8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8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38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1" name="Google Shape;1041;p38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042" name="Google Shape;1042;p38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8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8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8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6" name="Google Shape;1046;p38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047" name="Google Shape;1047;p38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8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8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8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8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2" name="Google Shape;1052;p38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053" name="Google Shape;1053;p38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8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8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8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8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8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9" name="Google Shape;1059;p38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060" name="Google Shape;1060;p38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8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8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3" name="Google Shape;1063;p38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064" name="Google Shape;1064;p38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8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8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8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8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9" name="Google Shape;1069;p38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070" name="Google Shape;1070;p38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8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8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38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38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38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6" name="Google Shape;1076;p38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077" name="Google Shape;1077;p38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38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38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0" name="Google Shape;1080;p38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081" name="Google Shape;1081;p38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38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8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8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5" name="Google Shape;1085;p38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086" name="Google Shape;1086;p38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38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38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38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38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8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2" name="Google Shape;1092;p38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93" name="Google Shape;1093;p38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38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38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8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38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38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8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0" name="Google Shape;1100;p38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101" name="Google Shape;1101;p38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38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38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8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5" name="Google Shape;1105;p38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106" name="Google Shape;1106;p38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38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8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9" name="Google Shape;1109;p38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110" name="Google Shape;1110;p38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38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38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3" name="Google Shape;1113;p38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114" name="Google Shape;1114;p38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8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38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38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8" name="Google Shape;1118;p38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119" name="Google Shape;1119;p38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38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38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38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3" name="Google Shape;1123;p38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124" name="Google Shape;1124;p38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38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8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38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38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9" name="Google Shape;1129;p38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130" name="Google Shape;1130;p38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8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38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38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38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38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6" name="Google Shape;1136;p38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137" name="Google Shape;1137;p38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38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38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38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38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38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38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4" name="Google Shape;1144;p38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145" name="Google Shape;1145;p38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38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38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38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38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38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38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38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38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38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38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38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7" name="Google Shape;1157;p38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158" name="Google Shape;1158;p38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38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38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38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2" name="Google Shape;1162;p38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163" name="Google Shape;1163;p38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38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38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38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167" name="Google Shape;1167;p38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38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38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38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38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38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3" name="Google Shape;1173;p38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174" name="Google Shape;1174;p38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38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38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38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38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38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38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38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2" name="Google Shape;1182;p38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183" name="Google Shape;1183;p38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38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38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38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38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38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38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38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38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38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38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38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5" name="Google Shape;1195;p38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96" name="Google Shape;1196;p38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38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38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38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38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38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38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38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38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38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38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38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8" name="Google Shape;1208;p38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209" name="Google Shape;1209;p38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38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38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38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38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38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38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38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38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38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38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38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1" name="Google Shape;1221;p38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222" name="Google Shape;1222;p38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38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38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38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38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38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8" name="Google Shape;1228;p38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229" name="Google Shape;1229;p38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38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38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38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38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38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38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38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38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38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38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38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38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38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38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4" name="Google Shape;1244;p38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245" name="Google Shape;1245;p38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38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38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0" name="Google Shape;1250;p38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251" name="Google Shape;1251;p38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252" name="Google Shape;1252;p38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3" name="Google Shape;1253;p38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4" name="Google Shape;1254;p38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5" name="Google Shape;1255;p38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256" name="Google Shape;1256;p38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7" name="Google Shape;1257;p38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8" name="Google Shape;1258;p38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9" name="Google Shape;1259;p38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260" name="Google Shape;1260;p38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1" name="Google Shape;1261;p38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2" name="Google Shape;1262;p38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63" name="Google Shape;1263;p38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264" name="Google Shape;1264;p38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5" name="Google Shape;1265;p38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6" name="Google Shape;1266;p38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67" name="Google Shape;1267;p38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268" name="Google Shape;1268;p38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38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38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38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38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38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38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38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6" name="Google Shape;1276;p38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277" name="Google Shape;1277;p38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38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38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38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38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38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38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38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38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38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38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38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38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38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38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38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38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38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38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38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38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38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38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38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1" name="Google Shape;1301;p38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302" name="Google Shape;1302;p38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303" name="Google Shape;1303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4" name="Google Shape;1304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5" name="Google Shape;1305;p38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306" name="Google Shape;1306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7" name="Google Shape;1307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8" name="Google Shape;1308;p38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309" name="Google Shape;1309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0" name="Google Shape;1310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11" name="Google Shape;1311;p38"/>
          <p:cNvSpPr txBox="1"/>
          <p:nvPr>
            <p:ph type="title"/>
          </p:nvPr>
        </p:nvSpPr>
        <p:spPr>
          <a:xfrm>
            <a:off x="1081975" y="249075"/>
            <a:ext cx="6980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312" name="Google Shape;1312;p38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16" name="Shape 1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7" name="Google Shape;1317;p39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Montserrat"/>
                <a:ea typeface="Montserrat"/>
                <a:cs typeface="Montserrat"/>
                <a:sym typeface="Montserra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2"/>
                </a:highlight>
                <a:latin typeface="Montserrat"/>
                <a:ea typeface="Montserrat"/>
                <a:cs typeface="Montserrat"/>
                <a:sym typeface="Montserrat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dk2"/>
              </a:highlight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318" name="Google Shape;1318;p39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chemeClr val="accent5"/>
                </a:solidFill>
              </a:rPr>
              <a:t>😉</a:t>
            </a:r>
            <a:endParaRPr sz="9600">
              <a:solidFill>
                <a:schemeClr val="accent5"/>
              </a:solidFill>
            </a:endParaRPr>
          </a:p>
        </p:txBody>
      </p:sp>
      <p:sp>
        <p:nvSpPr>
          <p:cNvPr id="1319" name="Google Shape;1319;p39"/>
          <p:cNvSpPr txBox="1"/>
          <p:nvPr>
            <p:ph idx="12" type="sldNum"/>
          </p:nvPr>
        </p:nvSpPr>
        <p:spPr>
          <a:xfrm>
            <a:off x="8729400" y="4734075"/>
            <a:ext cx="414600" cy="409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20" name="Google Shape;1320;p39"/>
          <p:cNvSpPr txBox="1"/>
          <p:nvPr>
            <p:ph idx="1" type="body"/>
          </p:nvPr>
        </p:nvSpPr>
        <p:spPr>
          <a:xfrm>
            <a:off x="2200525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br>
              <a:rPr lang="en" sz="1400"/>
            </a:br>
            <a:br>
              <a:rPr lang="en" sz="1400"/>
            </a:br>
            <a:r>
              <a:rPr lang="en" sz="1400"/>
              <a:t>How? Follow Google instructions </a:t>
            </a:r>
            <a:r>
              <a:rPr lang="en" sz="1400" u="sng">
                <a:solidFill>
                  <a:schemeClr val="hlink"/>
                </a:solidFill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324" name="Shape 1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25" name="Google Shape;1325;p40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326" name="Google Shape;1326;p40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327" name="Google Shape;1327;p40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328" name="Google Shape;1328;p40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329" name="Google Shape;1329;p40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30" name="Google Shape;1330;p40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31" name="Google Shape;1331;p40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332" name="Google Shape;1332;p40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33" name="Google Shape;1333;p40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34" name="Google Shape;1334;p40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335" name="Google Shape;1335;p40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36" name="Google Shape;1336;p40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37" name="Google Shape;1337;p40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338" name="Google Shape;1338;p40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39" name="Google Shape;1339;p40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Volsce template">
  <a:themeElements>
    <a:clrScheme name="Custom 347">
      <a:dk1>
        <a:srgbClr val="252831"/>
      </a:dk1>
      <a:lt1>
        <a:srgbClr val="FFFFFF"/>
      </a:lt1>
      <a:dk2>
        <a:srgbClr val="68728D"/>
      </a:dk2>
      <a:lt2>
        <a:srgbClr val="E9EDF3"/>
      </a:lt2>
      <a:accent1>
        <a:srgbClr val="7D89AC"/>
      </a:accent1>
      <a:accent2>
        <a:srgbClr val="728CD8"/>
      </a:accent2>
      <a:accent3>
        <a:srgbClr val="72D8D8"/>
      </a:accent3>
      <a:accent4>
        <a:srgbClr val="B1D872"/>
      </a:accent4>
      <a:accent5>
        <a:srgbClr val="F8D067"/>
      </a:accent5>
      <a:accent6>
        <a:srgbClr val="BDC3D3"/>
      </a:accent6>
      <a:hlink>
        <a:srgbClr val="7D89AC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