
<file path=[Content_Types].xml><?xml version="1.0" encoding="utf-8"?>
<Types xmlns="http://schemas.openxmlformats.org/package/2006/content-types">
  <Default Extension="png" ContentType="image/png"/>
  <Default Extension="emf" ContentType="image/x-emf"/>
  <Default Extension="jpeg" ContentType="image/jpeg"/>
  <Default Extension="rels" ContentType="application/vnd.openxmlformats-package.relationships+xml"/>
  <Default Extension="xml" ContentType="application/xml"/>
  <Default Extension="wdp" ContentType="image/vnd.ms-photo"/>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officeDocument/2006/relationships/extended-properties" Target="docProps/app.xml"/><Relationship Id="rId2" Type="http://schemas.openxmlformats.org/package/2006/relationships/metadata/core-properties" Target="docProps/core.xml"/><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86" r:id="rId6"/>
    <p:sldId id="283" r:id="rId7"/>
    <p:sldId id="260" r:id="rId8"/>
    <p:sldId id="261" r:id="rId9"/>
    <p:sldId id="287" r:id="rId10"/>
    <p:sldId id="277" r:id="rId11"/>
    <p:sldId id="278" r:id="rId12"/>
    <p:sldId id="268" r:id="rId13"/>
    <p:sldId id="293" r:id="rId14"/>
    <p:sldId id="294" r:id="rId15"/>
    <p:sldId id="290" r:id="rId16"/>
    <p:sldId id="289" r:id="rId17"/>
    <p:sldId id="291" r:id="rId18"/>
    <p:sldId id="29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8405D"/>
    <a:srgbClr val="773E98"/>
    <a:srgbClr val="FFC341"/>
    <a:srgbClr val="7A62F1"/>
    <a:srgbClr val="FFE141"/>
    <a:srgbClr val="A595F5"/>
    <a:srgbClr val="21D7CD"/>
    <a:srgbClr val="FF5771"/>
    <a:srgbClr val="3CE3A0"/>
    <a:srgbClr val="E04D98"/>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p:scale>
          <a:sx n="50" d="100"/>
          <a:sy n="50" d="100"/>
        </p:scale>
        <p:origin x="690" y="3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bar"/>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773E98"/>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7A62F1"/>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rgbClr val="FFC341"/>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E8405D"/>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anchor="ctr" anchorCtr="1"/>
              <a:lstStyle/>
              <a:p>
                <a:pPr>
                  <a:defRPr sz="18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sz="2400"/>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solidFill>
                <a:srgbClr val="773E98"/>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AF7A-4F18-A7A2-6FCFEF96CD75}"/>
              </c:ext>
            </c:extLst>
          </c:dPt>
          <c:dPt>
            <c:idx val="1"/>
            <c:bubble3D val="0"/>
            <c:spPr>
              <a:solidFill>
                <a:srgbClr val="7A62F1"/>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AF7A-4F18-A7A2-6FCFEF96CD75}"/>
              </c:ext>
            </c:extLst>
          </c:dPt>
          <c:dPt>
            <c:idx val="2"/>
            <c:bubble3D val="0"/>
            <c:spPr>
              <a:solidFill>
                <a:srgbClr val="FFC341"/>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AF7A-4F18-A7A2-6FCFEF96CD75}"/>
              </c:ext>
            </c:extLst>
          </c:dPt>
          <c:dPt>
            <c:idx val="3"/>
            <c:bubble3D val="0"/>
            <c:spPr>
              <a:solidFill>
                <a:srgbClr val="E8405D"/>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AF7A-4F18-A7A2-6FCFEF96CD75}"/>
              </c:ext>
            </c:extLst>
          </c:dPt>
          <c:dLbls>
            <c:spPr>
              <a:noFill/>
              <a:ln>
                <a:noFill/>
              </a:ln>
              <a:effectLst/>
            </c:spPr>
            <c:txPr>
              <a:bodyPr rot="0" spcFirstLastPara="1" vertOverflow="ellipsis" vert="horz" wrap="square" anchor="ctr" anchorCtr="1"/>
              <a:lstStyle/>
              <a:p>
                <a:pPr>
                  <a:defRPr sz="18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AF7A-4F18-A7A2-6FCFEF96CD75}"/>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sz="2400"/>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4">
  <dgm:title val=""/>
  <dgm:desc val=""/>
  <dgm:catLst>
    <dgm:cat type="colorful" pri="10400"/>
  </dgm:catLst>
  <dgm:styleLbl name="node0">
    <dgm:fillClrLst meth="repeat">
      <a:schemeClr val="accent3"/>
    </dgm:fillClrLst>
    <dgm:linClrLst meth="repeat">
      <a:schemeClr val="lt1"/>
    </dgm:linClrLst>
    <dgm:effectClrLst/>
    <dgm:txLinClrLst/>
    <dgm:txFillClrLst/>
    <dgm:txEffectClrLst/>
  </dgm:styleLbl>
  <dgm:styleLbl name="node1">
    <dgm:fillClrLst>
      <a:schemeClr val="accent4"/>
      <a:schemeClr val="accent5"/>
    </dgm:fillClrLst>
    <dgm:linClrLst meth="repeat">
      <a:schemeClr val="lt1"/>
    </dgm:linClrLst>
    <dgm:effectClrLst/>
    <dgm:txLinClrLst/>
    <dgm:txFillClrLst/>
    <dgm:txEffectClrLst/>
  </dgm:styleLbl>
  <dgm:styleLbl name="alignNode1">
    <dgm:fillClrLst>
      <a:schemeClr val="accent4"/>
      <a:schemeClr val="accent5"/>
    </dgm:fillClrLst>
    <dgm:linClrLst>
      <a:schemeClr val="accent4"/>
      <a:schemeClr val="accent5"/>
    </dgm:linClrLst>
    <dgm:effectClrLst/>
    <dgm:txLinClrLst/>
    <dgm:txFillClrLst/>
    <dgm:txEffectClrLst/>
  </dgm:styleLbl>
  <dgm:styleLbl name="lnNode1">
    <dgm:fillClrLst>
      <a:schemeClr val="accent4"/>
      <a:schemeClr val="accent5"/>
    </dgm:fillClrLst>
    <dgm:linClrLst meth="repeat">
      <a:schemeClr val="lt1"/>
    </dgm:linClrLst>
    <dgm:effectClrLst/>
    <dgm:txLinClrLst/>
    <dgm:txFillClrLst/>
    <dgm:txEffectClrLst/>
  </dgm:styleLbl>
  <dgm:styleLbl name="vennNode1">
    <dgm:fillClrLst>
      <a:schemeClr val="accent4">
        <a:alpha val="50000"/>
      </a:schemeClr>
      <a:schemeClr val="accent5">
        <a:alpha val="50000"/>
      </a:schemeClr>
    </dgm:fillClrLst>
    <dgm:linClrLst meth="repeat">
      <a:schemeClr val="lt1"/>
    </dgm:linClrLst>
    <dgm:effectClrLst/>
    <dgm:txLinClrLst/>
    <dgm:txFillClrLst/>
    <dgm:txEffectClrLst/>
  </dgm:styleLbl>
  <dgm:styleLbl name="node2">
    <dgm:fillClrLst>
      <a:schemeClr val="accent5"/>
    </dgm:fillClrLst>
    <dgm:linClrLst meth="repeat">
      <a:schemeClr val="lt1"/>
    </dgm:linClrLst>
    <dgm:effectClrLst/>
    <dgm:txLinClrLst/>
    <dgm:txFillClrLst/>
    <dgm:txEffectClrLst/>
  </dgm:styleLbl>
  <dgm:styleLbl name="node3">
    <dgm:fillClrLst>
      <a:schemeClr val="accent6"/>
    </dgm:fillClrLst>
    <dgm:linClrLst meth="repeat">
      <a:schemeClr val="lt1"/>
    </dgm:linClrLst>
    <dgm:effectClrLst/>
    <dgm:txLinClrLst/>
    <dgm:txFillClrLst/>
    <dgm:txEffectClrLst/>
  </dgm:styleLbl>
  <dgm:styleLbl name="node4">
    <dgm:fillClrLst>
      <a:schemeClr val="accent1"/>
    </dgm:fillClrLst>
    <dgm:linClrLst meth="repeat">
      <a:schemeClr val="lt1"/>
    </dgm:linClrLst>
    <dgm:effectClrLst/>
    <dgm:txLinClrLst/>
    <dgm:txFillClrLst/>
    <dgm:txEffectClrLst/>
  </dgm:styleLbl>
  <dgm:styleLbl name="fgImgPlace1">
    <dgm:fillClrLst>
      <a:schemeClr val="accent4">
        <a:tint val="50000"/>
      </a:schemeClr>
      <a:schemeClr val="accent5">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4">
        <a:tint val="50000"/>
      </a:schemeClr>
      <a:schemeClr val="accent5">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4">
        <a:tint val="50000"/>
      </a:schemeClr>
      <a:schemeClr val="accent5">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4"/>
      <a:schemeClr val="accent5"/>
    </dgm:fillClrLst>
    <dgm:linClrLst meth="repeat">
      <a:schemeClr val="lt1"/>
    </dgm:linClrLst>
    <dgm:effectClrLst/>
    <dgm:txLinClrLst/>
    <dgm:txFillClrLst/>
    <dgm:txEffectClrLst/>
  </dgm:styleLbl>
  <dgm:styleLbl name="fgSibTrans2D1">
    <dgm:fillClrLst>
      <a:schemeClr val="accent4"/>
      <a:schemeClr val="accent5"/>
    </dgm:fillClrLst>
    <dgm:linClrLst meth="repeat">
      <a:schemeClr val="lt1"/>
    </dgm:linClrLst>
    <dgm:effectClrLst/>
    <dgm:txLinClrLst/>
    <dgm:txFillClrLst meth="repeat">
      <a:schemeClr val="lt1"/>
    </dgm:txFillClrLst>
    <dgm:txEffectClrLst/>
  </dgm:styleLbl>
  <dgm:styleLbl name="bgSibTrans2D1">
    <dgm:fillClrLst>
      <a:schemeClr val="accent4"/>
      <a:schemeClr val="accent5"/>
    </dgm:fillClrLst>
    <dgm:linClrLst meth="repeat">
      <a:schemeClr val="lt1"/>
    </dgm:linClrLst>
    <dgm:effectClrLst/>
    <dgm:txLinClrLst/>
    <dgm:txFillClrLst meth="repeat">
      <a:schemeClr val="lt1"/>
    </dgm:txFillClrLst>
    <dgm:txEffectClrLst/>
  </dgm:styleLbl>
  <dgm:styleLbl name="sibTrans1D1">
    <dgm:fillClrLst/>
    <dgm:linClrLst>
      <a:schemeClr val="accent4"/>
      <a:schemeClr val="accent5"/>
    </dgm:linClrLst>
    <dgm:effectClrLst/>
    <dgm:txLinClrLst/>
    <dgm:txFillClrLst meth="repeat">
      <a:schemeClr val="tx1"/>
    </dgm:txFillClrLst>
    <dgm:txEffectClrLst/>
  </dgm:styleLbl>
  <dgm:styleLbl name="callout">
    <dgm:fillClrLst meth="repeat">
      <a:schemeClr val="accent4"/>
    </dgm:fillClrLst>
    <dgm:linClrLst meth="repeat">
      <a:schemeClr val="accent4">
        <a:tint val="50000"/>
      </a:schemeClr>
    </dgm:linClrLst>
    <dgm:effectClrLst/>
    <dgm:txLinClrLst/>
    <dgm:txFillClrLst meth="repeat">
      <a:schemeClr val="tx1"/>
    </dgm:txFillClrLst>
    <dgm:txEffectClrLst/>
  </dgm:styleLbl>
  <dgm:styleLbl name="asst0">
    <dgm:fillClrLst meth="repeat">
      <a:schemeClr val="accent4"/>
    </dgm:fillClrLst>
    <dgm:linClrLst meth="repeat">
      <a:schemeClr val="lt1">
        <a:shade val="80000"/>
      </a:schemeClr>
    </dgm:linClrLst>
    <dgm:effectClrLst/>
    <dgm:txLinClrLst/>
    <dgm:txFillClrLst/>
    <dgm:txEffectClrLst/>
  </dgm:styleLbl>
  <dgm:styleLbl name="asst1">
    <dgm:fillClrLst meth="repeat">
      <a:schemeClr val="accent5"/>
    </dgm:fillClrLst>
    <dgm:linClrLst meth="repeat">
      <a:schemeClr val="lt1">
        <a:shade val="80000"/>
      </a:schemeClr>
    </dgm:linClrLst>
    <dgm:effectClrLst/>
    <dgm:txLinClrLst/>
    <dgm:txFillClrLst/>
    <dgm:txEffectClrLst/>
  </dgm:styleLbl>
  <dgm:styleLbl name="asst2">
    <dgm:fillClrLst>
      <a:schemeClr val="accent6"/>
    </dgm:fillClrLst>
    <dgm:linClrLst meth="repeat">
      <a:schemeClr val="lt1"/>
    </dgm:linClrLst>
    <dgm:effectClrLst/>
    <dgm:txLinClrLst/>
    <dgm:txFillClrLst/>
    <dgm:txEffectClrLst/>
  </dgm:styleLbl>
  <dgm:styleLbl name="asst3">
    <dgm:fillClrLst>
      <a:schemeClr val="accent1"/>
    </dgm:fillClrLst>
    <dgm:linClrLst meth="repeat">
      <a:schemeClr val="lt1"/>
    </dgm:linClrLst>
    <dgm:effectClrLst/>
    <dgm:txLinClrLst/>
    <dgm:txFillClrLst/>
    <dgm:txEffectClrLst/>
  </dgm:styleLbl>
  <dgm:styleLbl name="asst4">
    <dgm:fillClrLst>
      <a:schemeClr val="accent2"/>
    </dgm:fillClrLst>
    <dgm:linClrLst meth="repeat">
      <a:schemeClr val="lt1"/>
    </dgm:linClrLst>
    <dgm:effectClrLst/>
    <dgm:txLinClrLst/>
    <dgm:txFillClrLst/>
    <dgm:txEffectClrLst/>
  </dgm:styleLbl>
  <dgm:styleLbl name="parChTrans2D1">
    <dgm:fillClrLst meth="repeat">
      <a:schemeClr val="accent4"/>
    </dgm:fillClrLst>
    <dgm:linClrLst meth="repeat">
      <a:schemeClr val="lt1"/>
    </dgm:linClrLst>
    <dgm:effectClrLst/>
    <dgm:txLinClrLst/>
    <dgm:txFillClrLst meth="repeat">
      <a:schemeClr val="lt1"/>
    </dgm:txFillClrLst>
    <dgm:txEffectClrLst/>
  </dgm:styleLbl>
  <dgm:styleLbl name="parChTrans2D2">
    <dgm:fillClrLst meth="repeat">
      <a:schemeClr val="accent5"/>
    </dgm:fillClrLst>
    <dgm:linClrLst meth="repeat">
      <a:schemeClr val="lt1"/>
    </dgm:linClrLst>
    <dgm:effectClrLst/>
    <dgm:txLinClrLst/>
    <dgm:txFillClrLst/>
    <dgm:txEffectClrLst/>
  </dgm:styleLbl>
  <dgm:styleLbl name="parChTrans2D3">
    <dgm:fillClrLst meth="repeat">
      <a:schemeClr val="accent5"/>
    </dgm:fillClrLst>
    <dgm:linClrLst meth="repeat">
      <a:schemeClr val="lt1"/>
    </dgm:linClrLst>
    <dgm:effectClrLst/>
    <dgm:txLinClrLst/>
    <dgm:txFillClrLst/>
    <dgm:txEffectClrLst/>
  </dgm:styleLbl>
  <dgm:styleLbl name="parChTrans2D4">
    <dgm:fillClrLst meth="repeat">
      <a:schemeClr val="accent6"/>
    </dgm:fillClrLst>
    <dgm:linClrLst meth="repeat">
      <a:schemeClr val="lt1"/>
    </dgm:linClrLst>
    <dgm:effectClrLst/>
    <dgm:txLinClrLst/>
    <dgm:txFillClrLst meth="repeat">
      <a:schemeClr val="lt1"/>
    </dgm:txFillClrLst>
    <dgm:txEffectClrLst/>
  </dgm:styleLbl>
  <dgm:styleLbl name="parChTrans1D1">
    <dgm:fillClrLst meth="repeat">
      <a:schemeClr val="accent4"/>
    </dgm:fillClrLst>
    <dgm:linClrLst meth="repeat">
      <a:schemeClr val="accent4"/>
    </dgm:linClrLst>
    <dgm:effectClrLst/>
    <dgm:txLinClrLst/>
    <dgm:txFillClrLst meth="repeat">
      <a:schemeClr val="tx1"/>
    </dgm:txFillClrLst>
    <dgm:txEffectClrLst/>
  </dgm:styleLbl>
  <dgm:styleLbl name="parChTrans1D2">
    <dgm:fillClrLst meth="repeat">
      <a:schemeClr val="accent4">
        <a:tint val="90000"/>
      </a:schemeClr>
    </dgm:fillClrLst>
    <dgm:linClrLst meth="repeat">
      <a:schemeClr val="accent5"/>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6"/>
    </dgm:linClrLst>
    <dgm:effectClrLst/>
    <dgm:txLinClrLst/>
    <dgm:txFillClrLst meth="repeat">
      <a:schemeClr val="tx1"/>
    </dgm:txFillClrLst>
    <dgm:txEffectClrLst/>
  </dgm:styleLbl>
  <dgm:styleLbl name="parChTrans1D4">
    <dgm:fillClrLst meth="repeat">
      <a:schemeClr val="accent4">
        <a:tint val="50000"/>
      </a:schemeClr>
    </dgm:fillClrLst>
    <dgm:linClrLst meth="repeat">
      <a:schemeClr val="accent1"/>
    </dgm:linClrLst>
    <dgm:effectClrLst/>
    <dgm:txLinClrLst/>
    <dgm:txFillClrLst meth="repeat">
      <a:schemeClr val="tx1"/>
    </dgm:txFillClrLst>
    <dgm:txEffectClrLst/>
  </dgm:styleLbl>
  <dgm:styleLbl name="f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conF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align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4"/>
    </dgm:linClrLst>
    <dgm:effectClrLst/>
    <dgm:txLinClrLst/>
    <dgm:txFillClrLst meth="repeat">
      <a:schemeClr val="dk1"/>
    </dgm:txFillClrLst>
    <dgm:txEffectClrLst/>
  </dgm:styleLbl>
  <dgm:styleLbl name="bgAcc1">
    <dgm:fillClrLst meth="repeat">
      <a:schemeClr val="lt1">
        <a:alpha val="90000"/>
      </a:schemeClr>
    </dgm:fillClrLst>
    <dgm:linClrLst>
      <a:schemeClr val="accent4"/>
      <a:schemeClr val="accent5"/>
    </dgm:linClrLst>
    <dgm:effectClrLst/>
    <dgm:txLinClrLst/>
    <dgm:txFillClrLst meth="repeat">
      <a:schemeClr val="dk1"/>
    </dgm:txFillClrLst>
    <dgm:txEffectClrLst/>
  </dgm:styleLbl>
  <dgm:styleLbl name="solidFgAcc1">
    <dgm:fillClrLst meth="repeat">
      <a:schemeClr val="lt1"/>
    </dgm:fillClrLst>
    <dgm:linClrLst>
      <a:schemeClr val="accent4"/>
      <a:schemeClr val="accent5"/>
    </dgm:linClrLst>
    <dgm:effectClrLst/>
    <dgm:txLinClrLst/>
    <dgm:txFillClrLst meth="repeat">
      <a:schemeClr val="dk1"/>
    </dgm:txFillClrLst>
    <dgm:txEffectClrLst/>
  </dgm:styleLbl>
  <dgm:styleLbl name="solidAlignAcc1">
    <dgm:fillClrLst meth="repeat">
      <a:schemeClr val="lt1"/>
    </dgm:fillClrLst>
    <dgm:linClrLst>
      <a:schemeClr val="accent4"/>
      <a:schemeClr val="accent5"/>
    </dgm:linClrLst>
    <dgm:effectClrLst/>
    <dgm:txLinClrLst/>
    <dgm:txFillClrLst meth="repeat">
      <a:schemeClr val="dk1"/>
    </dgm:txFillClrLst>
    <dgm:txEffectClrLst/>
  </dgm:styleLbl>
  <dgm:styleLbl name="solidBgAcc1">
    <dgm:fillClrLst meth="repeat">
      <a:schemeClr val="lt1"/>
    </dgm:fillClrLst>
    <dgm:linClrLst>
      <a:schemeClr val="accent4"/>
      <a:schemeClr val="accent5"/>
    </dgm:linClrLst>
    <dgm:effectClrLst/>
    <dgm:txLinClrLst/>
    <dgm:txFillClrLst meth="repeat">
      <a:schemeClr val="dk1"/>
    </dgm:txFillClrLst>
    <dgm:txEffectClrLst/>
  </dgm:styleLbl>
  <dgm:styleLbl name="fg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align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bgAccFollowNode1">
    <dgm:fillClrLst>
      <a:schemeClr val="accent4">
        <a:tint val="40000"/>
        <a:alpha val="90000"/>
      </a:schemeClr>
      <a:schemeClr val="accent5">
        <a:tint val="40000"/>
        <a:alpha val="90000"/>
      </a:schemeClr>
    </dgm:fillClrLst>
    <dgm:linClrLst>
      <a:schemeClr val="accent4">
        <a:tint val="40000"/>
        <a:alpha val="90000"/>
      </a:schemeClr>
      <a:schemeClr val="accent5">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3"/>
    </dgm:linClrLst>
    <dgm:effectClrLst/>
    <dgm:txLinClrLst/>
    <dgm:txFillClrLst meth="repeat">
      <a:schemeClr val="dk1"/>
    </dgm:txFillClrLst>
    <dgm:txEffectClrLst/>
  </dgm:styleLbl>
  <dgm:styleLbl name="fgAcc2">
    <dgm:fillClrLst meth="repeat">
      <a:schemeClr val="lt1">
        <a:alpha val="90000"/>
      </a:schemeClr>
    </dgm:fillClrLst>
    <dgm:linClrLst>
      <a:schemeClr val="accent5"/>
    </dgm:linClrLst>
    <dgm:effectClrLst/>
    <dgm:txLinClrLst/>
    <dgm:txFillClrLst meth="repeat">
      <a:schemeClr val="dk1"/>
    </dgm:txFillClrLst>
    <dgm:txEffectClrLst/>
  </dgm:styleLbl>
  <dgm:styleLbl name="fgAcc3">
    <dgm:fillClrLst meth="repeat">
      <a:schemeClr val="lt1">
        <a:alpha val="90000"/>
      </a:schemeClr>
    </dgm:fillClrLst>
    <dgm:linClrLst>
      <a:schemeClr val="accent6"/>
    </dgm:linClrLst>
    <dgm:effectClrLst/>
    <dgm:txLinClrLst/>
    <dgm:txFillClrLst meth="repeat">
      <a:schemeClr val="dk1"/>
    </dgm:txFillClrLst>
    <dgm:txEffectClrLst/>
  </dgm:styleLbl>
  <dgm:styleLbl name="fgAcc4">
    <dgm:fillClrLst meth="repeat">
      <a:schemeClr val="lt1">
        <a:alpha val="90000"/>
      </a:schemeClr>
    </dgm:fillClrLst>
    <dgm:linClrLst>
      <a:schemeClr val="accent1"/>
    </dgm:linClrLst>
    <dgm:effectClrLst/>
    <dgm:txLinClrLst/>
    <dgm:txFillClrLst meth="repeat">
      <a:schemeClr val="dk1"/>
    </dgm:txFillClrLst>
    <dgm:txEffectClrLst/>
  </dgm:styleLbl>
  <dgm:styleLbl name="bgShp">
    <dgm:fillClrLst meth="repeat">
      <a:schemeClr val="accent4">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4">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4">
        <a:tint val="50000"/>
        <a:alpha val="40000"/>
      </a:schemeClr>
    </dgm:fillClrLst>
    <dgm:linClrLst meth="repeat">
      <a:schemeClr val="accent4"/>
    </dgm:linClrLst>
    <dgm:effectClrLst/>
    <dgm:txLinClrLst/>
    <dgm:txFillClrLst meth="repeat">
      <a:schemeClr val="lt1"/>
    </dgm:txFillClrLst>
    <dgm:txEffectClrLst/>
  </dgm:styleLbl>
  <dgm:styleLbl name="fgShp">
    <dgm:fillClrLst meth="repeat">
      <a:schemeClr val="accent4">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4" qsCatId="simple" csTypeId="urn:microsoft.com/office/officeart/2005/8/colors/colorful4" csCatId="colorful" phldr="1"/>
      <dgm:spPr/>
      <dgm:t>
        <a:bodyPr/>
        <a:lstStyle/>
        <a:p>
          <a:endParaRPr lang="en-US"/>
        </a:p>
      </dgm:t>
    </dgm:pt>
    <dgm:pt modelId="{93B8BBBA-839A-48A2-BEDD-96CBD596129D}">
      <dgm:prSet phldrT="[Text]"/>
      <dgm:spPr/>
      <dgm:t>
        <a:bodyPr/>
        <a:lstStyle/>
        <a:p>
          <a:r>
            <a:rPr lang="en-US" dirty="0" smtClean="0"/>
            <a:t> </a:t>
          </a:r>
          <a:endParaRPr lang="en-US" dirty="0"/>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smtClean="0"/>
            <a:t> </a:t>
          </a:r>
          <a:endParaRPr lang="en-US" dirty="0"/>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smtClean="0"/>
            <a:t> </a:t>
          </a:r>
          <a:endParaRPr lang="en-US" dirty="0"/>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4">
                <a:hueOff val="0"/>
                <a:satOff val="0"/>
                <a:lumOff val="0"/>
                <a:alphaOff val="0"/>
                <a:satMod val="103000"/>
                <a:lumMod val="102000"/>
                <a:tint val="94000"/>
              </a:schemeClr>
            </a:gs>
            <a:gs pos="50000">
              <a:schemeClr val="accent4">
                <a:hueOff val="0"/>
                <a:satOff val="0"/>
                <a:lumOff val="0"/>
                <a:alphaOff val="0"/>
                <a:satMod val="110000"/>
                <a:lumMod val="100000"/>
                <a:shade val="100000"/>
              </a:schemeClr>
            </a:gs>
            <a:gs pos="100000">
              <a:schemeClr val="accent4">
                <a:hueOff val="0"/>
                <a:satOff val="0"/>
                <a:lumOff val="0"/>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4">
              <a:hueOff val="0"/>
              <a:satOff val="0"/>
              <a:lumOff val="0"/>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4">
                <a:hueOff val="3266964"/>
                <a:satOff val="-13592"/>
                <a:lumOff val="3203"/>
                <a:alphaOff val="0"/>
                <a:satMod val="103000"/>
                <a:lumMod val="102000"/>
                <a:tint val="94000"/>
              </a:schemeClr>
            </a:gs>
            <a:gs pos="50000">
              <a:schemeClr val="accent4">
                <a:hueOff val="3266964"/>
                <a:satOff val="-13592"/>
                <a:lumOff val="3203"/>
                <a:alphaOff val="0"/>
                <a:satMod val="110000"/>
                <a:lumMod val="100000"/>
                <a:shade val="100000"/>
              </a:schemeClr>
            </a:gs>
            <a:gs pos="100000">
              <a:schemeClr val="accent4">
                <a:hueOff val="3266964"/>
                <a:satOff val="-13592"/>
                <a:lumOff val="3203"/>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4">
              <a:hueOff val="3266964"/>
              <a:satOff val="-13592"/>
              <a:lumOff val="3203"/>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4">
                <a:hueOff val="6533927"/>
                <a:satOff val="-27185"/>
                <a:lumOff val="6405"/>
                <a:alphaOff val="0"/>
                <a:satMod val="103000"/>
                <a:lumMod val="102000"/>
                <a:tint val="94000"/>
              </a:schemeClr>
            </a:gs>
            <a:gs pos="50000">
              <a:schemeClr val="accent4">
                <a:hueOff val="6533927"/>
                <a:satOff val="-27185"/>
                <a:lumOff val="6405"/>
                <a:alphaOff val="0"/>
                <a:satMod val="110000"/>
                <a:lumMod val="100000"/>
                <a:shade val="100000"/>
              </a:schemeClr>
            </a:gs>
            <a:gs pos="100000">
              <a:schemeClr val="accent4">
                <a:hueOff val="6533927"/>
                <a:satOff val="-27185"/>
                <a:lumOff val="6405"/>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4">
              <a:hueOff val="6533927"/>
              <a:satOff val="-27185"/>
              <a:lumOff val="6405"/>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4">
                <a:hueOff val="9800891"/>
                <a:satOff val="-40777"/>
                <a:lumOff val="9608"/>
                <a:alphaOff val="0"/>
                <a:satMod val="103000"/>
                <a:lumMod val="102000"/>
                <a:tint val="94000"/>
              </a:schemeClr>
            </a:gs>
            <a:gs pos="50000">
              <a:schemeClr val="accent4">
                <a:hueOff val="9800891"/>
                <a:satOff val="-40777"/>
                <a:lumOff val="9608"/>
                <a:alphaOff val="0"/>
                <a:satMod val="110000"/>
                <a:lumMod val="100000"/>
                <a:shade val="100000"/>
              </a:schemeClr>
            </a:gs>
            <a:gs pos="100000">
              <a:schemeClr val="accent4">
                <a:hueOff val="9800891"/>
                <a:satOff val="-40777"/>
                <a:lumOff val="9608"/>
                <a:alphaOff val="0"/>
                <a:lumMod val="99000"/>
                <a:satMod val="120000"/>
                <a:shade val="78000"/>
              </a:schemeClr>
            </a:gs>
          </a:gsLst>
          <a:lin ang="5400000" scaled="0"/>
        </a:gradFill>
        <a:ln>
          <a:noFill/>
        </a:ln>
        <a:effectLst/>
      </dsp:spPr>
      <dsp:style>
        <a:lnRef idx="0">
          <a:scrgbClr r="0" g="0" b="0"/>
        </a:lnRef>
        <a:fillRef idx="3">
          <a:scrgbClr r="0" g="0" b="0"/>
        </a:fillRef>
        <a:effectRef idx="2">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4">
              <a:hueOff val="9800891"/>
              <a:satOff val="-40777"/>
              <a:lumOff val="9608"/>
              <a:alphaOff val="0"/>
            </a:schemeClr>
          </a:solidFill>
          <a:prstDash val="solid"/>
          <a:miter lim="800000"/>
        </a:ln>
        <a:effectLst/>
      </dsp:spPr>
      <dsp:style>
        <a:lnRef idx="1">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smtClean="0"/>
            <a:t> </a:t>
          </a:r>
          <a:endParaRPr lang="en-US" sz="6500" kern="1200" dirty="0"/>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4">
  <dgm:title val=""/>
  <dgm:desc val=""/>
  <dgm:catLst>
    <dgm:cat type="simple" pri="104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lnNode1">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2">
        <a:scrgbClr r="0" g="0" b="0"/>
      </a:effectRef>
      <a:fontRef idx="minor">
        <a:schemeClr val="lt1"/>
      </a:fontRef>
    </dgm:style>
  </dgm:styleLbl>
  <dgm:styleLbl name="parChTrans2D3">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parChTrans2D4">
    <dgm:scene3d>
      <a:camera prst="orthographicFront"/>
      <a:lightRig rig="threePt" dir="t"/>
    </dgm:scene3d>
    <dgm:sp3d/>
    <dgm:txPr/>
    <dgm:style>
      <a:lnRef idx="1">
        <a:scrgbClr r="0" g="0" b="0"/>
      </a:lnRef>
      <a:fillRef idx="3">
        <a:scrgbClr r="0" g="0" b="0"/>
      </a:fillRef>
      <a:effectRef idx="2">
        <a:scrgbClr r="0" g="0" b="0"/>
      </a:effectRef>
      <a:fontRef idx="minor">
        <a:schemeClr val="lt1"/>
      </a:fontRef>
    </dgm:style>
  </dgm:styleLbl>
  <dgm:styleLbl name="parCh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2">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2.emf"/><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3.png"/><Relationship Id="rId1" Type="http://schemas.openxmlformats.org/officeDocument/2006/relationships/slideMaster" Target="../slideMasters/slideMaster1.xml"/><Relationship Id="rId4" Type="http://schemas.openxmlformats.org/officeDocument/2006/relationships/image" Target="../media/image2.emf"/></Relationships>
</file>

<file path=ppt/slideLayouts/_rels/slideLayout8.xml.rels><?xml version="1.0" encoding="UTF-8" standalone="yes"?>
<Relationships xmlns="http://schemas.openxmlformats.org/package/2006/relationships"><Relationship Id="rId3" Type="http://schemas.openxmlformats.org/officeDocument/2006/relationships/image" Target="../media/image5.png"/><Relationship Id="rId2" Type="http://schemas.openxmlformats.org/officeDocument/2006/relationships/image" Target="../media/image2.emf"/><Relationship Id="rId1" Type="http://schemas.openxmlformats.org/officeDocument/2006/relationships/slideMaster" Target="../slideMasters/slideMaster1.xml"/><Relationship Id="rId4" Type="http://schemas.microsoft.com/office/2007/relationships/hdphoto" Target="../media/hdphoto1.wdp"/></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4.png"/><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sp>
        <p:nvSpPr>
          <p:cNvPr id="24" name="Freeform 23"/>
          <p:cNvSpPr/>
          <p:nvPr userDrawn="1"/>
        </p:nvSpPr>
        <p:spPr>
          <a:xfrm rot="7268549">
            <a:off x="9245201" y="-411955"/>
            <a:ext cx="999392" cy="2108773"/>
          </a:xfrm>
          <a:custGeom>
            <a:avLst/>
            <a:gdLst>
              <a:gd name="connsiteX0" fmla="*/ 356418 w 919196"/>
              <a:gd name="connsiteY0" fmla="*/ 2154136 h 2154136"/>
              <a:gd name="connsiteX1" fmla="*/ 0 w 919196"/>
              <a:gd name="connsiteY1" fmla="*/ 1564284 h 2154136"/>
              <a:gd name="connsiteX2" fmla="*/ 386692 w 919196"/>
              <a:gd name="connsiteY2" fmla="*/ 0 h 2154136"/>
              <a:gd name="connsiteX3" fmla="*/ 919196 w 919196"/>
              <a:gd name="connsiteY3" fmla="*/ 2154136 h 2154136"/>
            </a:gdLst>
            <a:ahLst/>
            <a:cxnLst>
              <a:cxn ang="0">
                <a:pos x="connsiteX0" y="connsiteY0"/>
              </a:cxn>
              <a:cxn ang="0">
                <a:pos x="connsiteX1" y="connsiteY1"/>
              </a:cxn>
              <a:cxn ang="0">
                <a:pos x="connsiteX2" y="connsiteY2"/>
              </a:cxn>
              <a:cxn ang="0">
                <a:pos x="connsiteX3" y="connsiteY3"/>
              </a:cxn>
            </a:cxnLst>
            <a:rect l="l" t="t" r="r" b="b"/>
            <a:pathLst>
              <a:path w="919196" h="2154136">
                <a:moveTo>
                  <a:pt x="356418" y="2154136"/>
                </a:moveTo>
                <a:lnTo>
                  <a:pt x="0" y="1564284"/>
                </a:lnTo>
                <a:lnTo>
                  <a:pt x="386692" y="0"/>
                </a:lnTo>
                <a:lnTo>
                  <a:pt x="919196" y="2154136"/>
                </a:lnTo>
                <a:close/>
              </a:path>
            </a:pathLst>
          </a:cu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104200" y="2775701"/>
            <a:ext cx="5983600" cy="1306599"/>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18" name="Isosceles Triangle 17"/>
          <p:cNvSpPr/>
          <p:nvPr userDrawn="1"/>
        </p:nvSpPr>
        <p:spPr>
          <a:xfrm rot="1612026">
            <a:off x="5165444" y="-147183"/>
            <a:ext cx="1313956" cy="2154768"/>
          </a:xfrm>
          <a:custGeom>
            <a:avLst/>
            <a:gdLst>
              <a:gd name="connsiteX0" fmla="*/ 0 w 1417603"/>
              <a:gd name="connsiteY0" fmla="*/ 2047195 h 2047195"/>
              <a:gd name="connsiteX1" fmla="*/ 708802 w 1417603"/>
              <a:gd name="connsiteY1" fmla="*/ 0 h 2047195"/>
              <a:gd name="connsiteX2" fmla="*/ 1417603 w 1417603"/>
              <a:gd name="connsiteY2" fmla="*/ 2047195 h 2047195"/>
              <a:gd name="connsiteX3" fmla="*/ 0 w 1417603"/>
              <a:gd name="connsiteY3" fmla="*/ 2047195 h 2047195"/>
              <a:gd name="connsiteX0" fmla="*/ 0 w 1400609"/>
              <a:gd name="connsiteY0" fmla="*/ 2038586 h 2047195"/>
              <a:gd name="connsiteX1" fmla="*/ 691808 w 1400609"/>
              <a:gd name="connsiteY1" fmla="*/ 0 h 2047195"/>
              <a:gd name="connsiteX2" fmla="*/ 1400609 w 1400609"/>
              <a:gd name="connsiteY2" fmla="*/ 2047195 h 2047195"/>
              <a:gd name="connsiteX3" fmla="*/ 0 w 1400609"/>
              <a:gd name="connsiteY3" fmla="*/ 2038586 h 2047195"/>
              <a:gd name="connsiteX0" fmla="*/ 0 w 1339671"/>
              <a:gd name="connsiteY0" fmla="*/ 2038586 h 2038586"/>
              <a:gd name="connsiteX1" fmla="*/ 691808 w 1339671"/>
              <a:gd name="connsiteY1" fmla="*/ 0 h 2038586"/>
              <a:gd name="connsiteX2" fmla="*/ 1339671 w 1339671"/>
              <a:gd name="connsiteY2" fmla="*/ 1800449 h 2038586"/>
              <a:gd name="connsiteX3" fmla="*/ 0 w 1339671"/>
              <a:gd name="connsiteY3" fmla="*/ 2038586 h 2038586"/>
              <a:gd name="connsiteX0" fmla="*/ 0 w 1339222"/>
              <a:gd name="connsiteY0" fmla="*/ 2123779 h 2123779"/>
              <a:gd name="connsiteX1" fmla="*/ 691359 w 1339222"/>
              <a:gd name="connsiteY1" fmla="*/ 0 h 2123779"/>
              <a:gd name="connsiteX2" fmla="*/ 1339222 w 1339222"/>
              <a:gd name="connsiteY2" fmla="*/ 1800449 h 2123779"/>
              <a:gd name="connsiteX3" fmla="*/ 0 w 1339222"/>
              <a:gd name="connsiteY3" fmla="*/ 2123779 h 2123779"/>
              <a:gd name="connsiteX0" fmla="*/ 0 w 1331062"/>
              <a:gd name="connsiteY0" fmla="*/ 2123779 h 2123779"/>
              <a:gd name="connsiteX1" fmla="*/ 691359 w 1331062"/>
              <a:gd name="connsiteY1" fmla="*/ 0 h 2123779"/>
              <a:gd name="connsiteX2" fmla="*/ 1331062 w 1331062"/>
              <a:gd name="connsiteY2" fmla="*/ 1867668 h 2123779"/>
              <a:gd name="connsiteX3" fmla="*/ 0 w 1331062"/>
              <a:gd name="connsiteY3" fmla="*/ 2123779 h 2123779"/>
              <a:gd name="connsiteX0" fmla="*/ 0 w 1313956"/>
              <a:gd name="connsiteY0" fmla="*/ 2123779 h 2123779"/>
              <a:gd name="connsiteX1" fmla="*/ 691359 w 1313956"/>
              <a:gd name="connsiteY1" fmla="*/ 0 h 2123779"/>
              <a:gd name="connsiteX2" fmla="*/ 1313956 w 1313956"/>
              <a:gd name="connsiteY2" fmla="*/ 1855161 h 2123779"/>
              <a:gd name="connsiteX3" fmla="*/ 0 w 1313956"/>
              <a:gd name="connsiteY3" fmla="*/ 2123779 h 2123779"/>
            </a:gdLst>
            <a:ahLst/>
            <a:cxnLst>
              <a:cxn ang="0">
                <a:pos x="connsiteX0" y="connsiteY0"/>
              </a:cxn>
              <a:cxn ang="0">
                <a:pos x="connsiteX1" y="connsiteY1"/>
              </a:cxn>
              <a:cxn ang="0">
                <a:pos x="connsiteX2" y="connsiteY2"/>
              </a:cxn>
              <a:cxn ang="0">
                <a:pos x="connsiteX3" y="connsiteY3"/>
              </a:cxn>
            </a:cxnLst>
            <a:rect l="l" t="t" r="r" b="b"/>
            <a:pathLst>
              <a:path w="1313956" h="2123779">
                <a:moveTo>
                  <a:pt x="0" y="2123779"/>
                </a:moveTo>
                <a:lnTo>
                  <a:pt x="691359" y="0"/>
                </a:lnTo>
                <a:lnTo>
                  <a:pt x="1313956" y="1855161"/>
                </a:lnTo>
                <a:lnTo>
                  <a:pt x="0" y="2123779"/>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Isosceles Triangle 18"/>
          <p:cNvSpPr/>
          <p:nvPr userDrawn="1"/>
        </p:nvSpPr>
        <p:spPr>
          <a:xfrm rot="20369113">
            <a:off x="5664969" y="-82570"/>
            <a:ext cx="1871781" cy="1763195"/>
          </a:xfrm>
          <a:prstGeom prst="triangle">
            <a:avLst>
              <a:gd name="adj" fmla="val 50810"/>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78" name="Group 77"/>
          <p:cNvGrpSpPr/>
          <p:nvPr userDrawn="1"/>
        </p:nvGrpSpPr>
        <p:grpSpPr>
          <a:xfrm>
            <a:off x="4198342" y="2695724"/>
            <a:ext cx="8226624" cy="4384969"/>
            <a:chOff x="4198342" y="2695724"/>
            <a:chExt cx="8226624" cy="4384969"/>
          </a:xfrm>
        </p:grpSpPr>
        <p:sp>
          <p:nvSpPr>
            <p:cNvPr id="36" name="Isosceles Triangle 35"/>
            <p:cNvSpPr/>
            <p:nvPr userDrawn="1"/>
          </p:nvSpPr>
          <p:spPr>
            <a:xfrm rot="750244">
              <a:off x="9179528" y="6174587"/>
              <a:ext cx="3102833" cy="364311"/>
            </a:xfrm>
            <a:prstGeom prst="triangle">
              <a:avLst>
                <a:gd name="adj" fmla="val 3893"/>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Freeform 53"/>
            <p:cNvSpPr/>
            <p:nvPr userDrawn="1"/>
          </p:nvSpPr>
          <p:spPr>
            <a:xfrm rot="8136089">
              <a:off x="11269285" y="5361125"/>
              <a:ext cx="693882" cy="1719568"/>
            </a:xfrm>
            <a:custGeom>
              <a:avLst/>
              <a:gdLst>
                <a:gd name="connsiteX0" fmla="*/ 0 w 693882"/>
                <a:gd name="connsiteY0" fmla="*/ 1719568 h 1719568"/>
                <a:gd name="connsiteX1" fmla="*/ 297014 w 693882"/>
                <a:gd name="connsiteY1" fmla="*/ 102448 h 1719568"/>
                <a:gd name="connsiteX2" fmla="*/ 397331 w 693882"/>
                <a:gd name="connsiteY2" fmla="*/ 0 h 1719568"/>
                <a:gd name="connsiteX3" fmla="*/ 422867 w 693882"/>
                <a:gd name="connsiteY3" fmla="*/ 25005 h 1719568"/>
                <a:gd name="connsiteX4" fmla="*/ 693882 w 693882"/>
                <a:gd name="connsiteY4" fmla="*/ 1619286 h 17195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93882" h="1719568">
                  <a:moveTo>
                    <a:pt x="0" y="1719568"/>
                  </a:moveTo>
                  <a:lnTo>
                    <a:pt x="297014" y="102448"/>
                  </a:lnTo>
                  <a:lnTo>
                    <a:pt x="397331" y="0"/>
                  </a:lnTo>
                  <a:lnTo>
                    <a:pt x="422867" y="25005"/>
                  </a:lnTo>
                  <a:lnTo>
                    <a:pt x="693882" y="1619286"/>
                  </a:lnTo>
                  <a:close/>
                </a:path>
              </a:pathLst>
            </a:cu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9" name="Group 58"/>
            <p:cNvGrpSpPr/>
            <p:nvPr userDrawn="1"/>
          </p:nvGrpSpPr>
          <p:grpSpPr>
            <a:xfrm>
              <a:off x="9860755" y="3605263"/>
              <a:ext cx="868051" cy="764483"/>
              <a:chOff x="8810796" y="2448017"/>
              <a:chExt cx="2159264" cy="1901639"/>
            </a:xfrm>
          </p:grpSpPr>
          <p:sp>
            <p:nvSpPr>
              <p:cNvPr id="26" name="Isosceles Triangle 25"/>
              <p:cNvSpPr/>
              <p:nvPr userDrawn="1"/>
            </p:nvSpPr>
            <p:spPr>
              <a:xfrm rot="6680401">
                <a:off x="9649773" y="3029370"/>
                <a:ext cx="1504287" cy="1136286"/>
              </a:xfrm>
              <a:prstGeom prst="triangle">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Isosceles Triangle 26"/>
              <p:cNvSpPr/>
              <p:nvPr userDrawn="1"/>
            </p:nvSpPr>
            <p:spPr>
              <a:xfrm rot="17445172" flipH="1">
                <a:off x="8615732" y="2643081"/>
                <a:ext cx="1497285" cy="1107158"/>
              </a:xfrm>
              <a:prstGeom prst="triangle">
                <a:avLst>
                  <a:gd name="adj" fmla="val 6874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0" name="Isosceles Triangle 29"/>
            <p:cNvSpPr/>
            <p:nvPr userDrawn="1"/>
          </p:nvSpPr>
          <p:spPr>
            <a:xfrm rot="16200000">
              <a:off x="9693852" y="4370057"/>
              <a:ext cx="4167813" cy="819148"/>
            </a:xfrm>
            <a:prstGeom prst="triangle">
              <a:avLst>
                <a:gd name="adj" fmla="val 6666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Isosceles Triangle 30"/>
            <p:cNvSpPr/>
            <p:nvPr userDrawn="1"/>
          </p:nvSpPr>
          <p:spPr>
            <a:xfrm rot="15175794">
              <a:off x="10142921" y="5217994"/>
              <a:ext cx="2710734" cy="613034"/>
            </a:xfrm>
            <a:prstGeom prst="triangle">
              <a:avLst>
                <a:gd name="adj" fmla="val 54553"/>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Isosceles Triangle 31"/>
            <p:cNvSpPr/>
            <p:nvPr userDrawn="1"/>
          </p:nvSpPr>
          <p:spPr>
            <a:xfrm>
              <a:off x="4743105" y="6463487"/>
              <a:ext cx="4169355" cy="400050"/>
            </a:xfrm>
            <a:prstGeom prst="triangle">
              <a:avLst>
                <a:gd name="adj" fmla="val 38868"/>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Freeform 55"/>
            <p:cNvSpPr/>
            <p:nvPr userDrawn="1"/>
          </p:nvSpPr>
          <p:spPr>
            <a:xfrm rot="2322901">
              <a:off x="7674912" y="6098317"/>
              <a:ext cx="1415807" cy="743924"/>
            </a:xfrm>
            <a:custGeom>
              <a:avLst/>
              <a:gdLst>
                <a:gd name="connsiteX0" fmla="*/ 433772 w 1415807"/>
                <a:gd name="connsiteY0" fmla="*/ 0 h 743924"/>
                <a:gd name="connsiteX1" fmla="*/ 1415807 w 1415807"/>
                <a:gd name="connsiteY1" fmla="*/ 307648 h 743924"/>
                <a:gd name="connsiteX2" fmla="*/ 1311584 w 1415807"/>
                <a:gd name="connsiteY2" fmla="*/ 391192 h 743924"/>
                <a:gd name="connsiteX3" fmla="*/ 0 w 1415807"/>
                <a:gd name="connsiteY3" fmla="*/ 743924 h 743924"/>
              </a:gdLst>
              <a:ahLst/>
              <a:cxnLst>
                <a:cxn ang="0">
                  <a:pos x="connsiteX0" y="connsiteY0"/>
                </a:cxn>
                <a:cxn ang="0">
                  <a:pos x="connsiteX1" y="connsiteY1"/>
                </a:cxn>
                <a:cxn ang="0">
                  <a:pos x="connsiteX2" y="connsiteY2"/>
                </a:cxn>
                <a:cxn ang="0">
                  <a:pos x="connsiteX3" y="connsiteY3"/>
                </a:cxn>
              </a:cxnLst>
              <a:rect l="l" t="t" r="r" b="b"/>
              <a:pathLst>
                <a:path w="1415807" h="743924">
                  <a:moveTo>
                    <a:pt x="433772" y="0"/>
                  </a:moveTo>
                  <a:lnTo>
                    <a:pt x="1415807" y="307648"/>
                  </a:lnTo>
                  <a:lnTo>
                    <a:pt x="1311584" y="391192"/>
                  </a:lnTo>
                  <a:lnTo>
                    <a:pt x="0" y="743924"/>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Isosceles Triangle 34"/>
            <p:cNvSpPr/>
            <p:nvPr userDrawn="1"/>
          </p:nvSpPr>
          <p:spPr>
            <a:xfrm>
              <a:off x="8404371" y="6015177"/>
              <a:ext cx="3733626" cy="848360"/>
            </a:xfrm>
            <a:custGeom>
              <a:avLst/>
              <a:gdLst>
                <a:gd name="connsiteX0" fmla="*/ 0 w 3200984"/>
                <a:gd name="connsiteY0" fmla="*/ 711200 h 711200"/>
                <a:gd name="connsiteX1" fmla="*/ 0 w 3200984"/>
                <a:gd name="connsiteY1" fmla="*/ 0 h 711200"/>
                <a:gd name="connsiteX2" fmla="*/ 3200984 w 3200984"/>
                <a:gd name="connsiteY2" fmla="*/ 711200 h 711200"/>
                <a:gd name="connsiteX3" fmla="*/ 0 w 3200984"/>
                <a:gd name="connsiteY3" fmla="*/ 711200 h 711200"/>
                <a:gd name="connsiteX0" fmla="*/ 525780 w 3726764"/>
                <a:gd name="connsiteY0" fmla="*/ 848360 h 848360"/>
                <a:gd name="connsiteX1" fmla="*/ 0 w 3726764"/>
                <a:gd name="connsiteY1" fmla="*/ 0 h 848360"/>
                <a:gd name="connsiteX2" fmla="*/ 3726764 w 3726764"/>
                <a:gd name="connsiteY2" fmla="*/ 848360 h 848360"/>
                <a:gd name="connsiteX3" fmla="*/ 525780 w 3726764"/>
                <a:gd name="connsiteY3" fmla="*/ 848360 h 848360"/>
              </a:gdLst>
              <a:ahLst/>
              <a:cxnLst>
                <a:cxn ang="0">
                  <a:pos x="connsiteX0" y="connsiteY0"/>
                </a:cxn>
                <a:cxn ang="0">
                  <a:pos x="connsiteX1" y="connsiteY1"/>
                </a:cxn>
                <a:cxn ang="0">
                  <a:pos x="connsiteX2" y="connsiteY2"/>
                </a:cxn>
                <a:cxn ang="0">
                  <a:pos x="connsiteX3" y="connsiteY3"/>
                </a:cxn>
              </a:cxnLst>
              <a:rect l="l" t="t" r="r" b="b"/>
              <a:pathLst>
                <a:path w="3726764" h="848360">
                  <a:moveTo>
                    <a:pt x="525780" y="848360"/>
                  </a:moveTo>
                  <a:lnTo>
                    <a:pt x="0" y="0"/>
                  </a:lnTo>
                  <a:lnTo>
                    <a:pt x="3726764" y="848360"/>
                  </a:lnTo>
                  <a:lnTo>
                    <a:pt x="525780" y="848360"/>
                  </a:lnTo>
                  <a:close/>
                </a:path>
              </a:pathLst>
            </a:custGeom>
            <a:solidFill>
              <a:srgbClr val="73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Isosceles Triangle 32"/>
            <p:cNvSpPr/>
            <p:nvPr userDrawn="1"/>
          </p:nvSpPr>
          <p:spPr>
            <a:xfrm rot="482974">
              <a:off x="6239886" y="6219941"/>
              <a:ext cx="2653342" cy="461364"/>
            </a:xfrm>
            <a:prstGeom prst="triangle">
              <a:avLst>
                <a:gd name="adj" fmla="val 3886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Isosceles Triangle 36"/>
            <p:cNvSpPr/>
            <p:nvPr userDrawn="1"/>
          </p:nvSpPr>
          <p:spPr>
            <a:xfrm rot="989494">
              <a:off x="9349689" y="6016998"/>
              <a:ext cx="2968957" cy="439978"/>
            </a:xfrm>
            <a:custGeom>
              <a:avLst/>
              <a:gdLst>
                <a:gd name="connsiteX0" fmla="*/ 0 w 2969534"/>
                <a:gd name="connsiteY0" fmla="*/ 281686 h 281686"/>
                <a:gd name="connsiteX1" fmla="*/ 410568 w 2969534"/>
                <a:gd name="connsiteY1" fmla="*/ 0 h 281686"/>
                <a:gd name="connsiteX2" fmla="*/ 2969534 w 2969534"/>
                <a:gd name="connsiteY2" fmla="*/ 281686 h 281686"/>
                <a:gd name="connsiteX3" fmla="*/ 0 w 2969534"/>
                <a:gd name="connsiteY3" fmla="*/ 281686 h 281686"/>
                <a:gd name="connsiteX0" fmla="*/ 0 w 2940548"/>
                <a:gd name="connsiteY0" fmla="*/ 281686 h 425365"/>
                <a:gd name="connsiteX1" fmla="*/ 410568 w 2940548"/>
                <a:gd name="connsiteY1" fmla="*/ 0 h 425365"/>
                <a:gd name="connsiteX2" fmla="*/ 2940548 w 2940548"/>
                <a:gd name="connsiteY2" fmla="*/ 425365 h 425365"/>
                <a:gd name="connsiteX3" fmla="*/ 0 w 2940548"/>
                <a:gd name="connsiteY3" fmla="*/ 281686 h 425365"/>
                <a:gd name="connsiteX0" fmla="*/ 0 w 2968957"/>
                <a:gd name="connsiteY0" fmla="*/ 266256 h 425365"/>
                <a:gd name="connsiteX1" fmla="*/ 438977 w 2968957"/>
                <a:gd name="connsiteY1" fmla="*/ 0 h 425365"/>
                <a:gd name="connsiteX2" fmla="*/ 2968957 w 2968957"/>
                <a:gd name="connsiteY2" fmla="*/ 425365 h 425365"/>
                <a:gd name="connsiteX3" fmla="*/ 0 w 2968957"/>
                <a:gd name="connsiteY3" fmla="*/ 266256 h 425365"/>
                <a:gd name="connsiteX0" fmla="*/ 0 w 2968957"/>
                <a:gd name="connsiteY0" fmla="*/ 280869 h 439978"/>
                <a:gd name="connsiteX1" fmla="*/ 434650 w 2968957"/>
                <a:gd name="connsiteY1" fmla="*/ 0 h 439978"/>
                <a:gd name="connsiteX2" fmla="*/ 2968957 w 2968957"/>
                <a:gd name="connsiteY2" fmla="*/ 439978 h 439978"/>
                <a:gd name="connsiteX3" fmla="*/ 0 w 2968957"/>
                <a:gd name="connsiteY3" fmla="*/ 280869 h 439978"/>
              </a:gdLst>
              <a:ahLst/>
              <a:cxnLst>
                <a:cxn ang="0">
                  <a:pos x="connsiteX0" y="connsiteY0"/>
                </a:cxn>
                <a:cxn ang="0">
                  <a:pos x="connsiteX1" y="connsiteY1"/>
                </a:cxn>
                <a:cxn ang="0">
                  <a:pos x="connsiteX2" y="connsiteY2"/>
                </a:cxn>
                <a:cxn ang="0">
                  <a:pos x="connsiteX3" y="connsiteY3"/>
                </a:cxn>
              </a:cxnLst>
              <a:rect l="l" t="t" r="r" b="b"/>
              <a:pathLst>
                <a:path w="2968957" h="439978">
                  <a:moveTo>
                    <a:pt x="0" y="280869"/>
                  </a:moveTo>
                  <a:lnTo>
                    <a:pt x="434650" y="0"/>
                  </a:lnTo>
                  <a:lnTo>
                    <a:pt x="2968957" y="439978"/>
                  </a:lnTo>
                  <a:lnTo>
                    <a:pt x="0" y="280869"/>
                  </a:lnTo>
                  <a:close/>
                </a:path>
              </a:pathLst>
            </a:cu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Isosceles Triangle 37"/>
            <p:cNvSpPr/>
            <p:nvPr userDrawn="1"/>
          </p:nvSpPr>
          <p:spPr>
            <a:xfrm rot="1564960">
              <a:off x="9863196" y="5828876"/>
              <a:ext cx="2561770" cy="501544"/>
            </a:xfrm>
            <a:custGeom>
              <a:avLst/>
              <a:gdLst>
                <a:gd name="connsiteX0" fmla="*/ 0 w 2480700"/>
                <a:gd name="connsiteY0" fmla="*/ 460461 h 460461"/>
                <a:gd name="connsiteX1" fmla="*/ 941227 w 2480700"/>
                <a:gd name="connsiteY1" fmla="*/ 0 h 460461"/>
                <a:gd name="connsiteX2" fmla="*/ 2480700 w 2480700"/>
                <a:gd name="connsiteY2" fmla="*/ 460461 h 460461"/>
                <a:gd name="connsiteX3" fmla="*/ 0 w 2480700"/>
                <a:gd name="connsiteY3" fmla="*/ 460461 h 460461"/>
                <a:gd name="connsiteX0" fmla="*/ 0 w 2480700"/>
                <a:gd name="connsiteY0" fmla="*/ 375270 h 375270"/>
                <a:gd name="connsiteX1" fmla="*/ 940510 w 2480700"/>
                <a:gd name="connsiteY1" fmla="*/ 0 h 375270"/>
                <a:gd name="connsiteX2" fmla="*/ 2480700 w 2480700"/>
                <a:gd name="connsiteY2" fmla="*/ 375270 h 375270"/>
                <a:gd name="connsiteX3" fmla="*/ 0 w 2480700"/>
                <a:gd name="connsiteY3" fmla="*/ 375270 h 375270"/>
              </a:gdLst>
              <a:ahLst/>
              <a:cxnLst>
                <a:cxn ang="0">
                  <a:pos x="connsiteX0" y="connsiteY0"/>
                </a:cxn>
                <a:cxn ang="0">
                  <a:pos x="connsiteX1" y="connsiteY1"/>
                </a:cxn>
                <a:cxn ang="0">
                  <a:pos x="connsiteX2" y="connsiteY2"/>
                </a:cxn>
                <a:cxn ang="0">
                  <a:pos x="connsiteX3" y="connsiteY3"/>
                </a:cxn>
              </a:cxnLst>
              <a:rect l="l" t="t" r="r" b="b"/>
              <a:pathLst>
                <a:path w="2480700" h="375270">
                  <a:moveTo>
                    <a:pt x="0" y="375270"/>
                  </a:moveTo>
                  <a:lnTo>
                    <a:pt x="940510" y="0"/>
                  </a:lnTo>
                  <a:lnTo>
                    <a:pt x="2480700" y="375270"/>
                  </a:lnTo>
                  <a:lnTo>
                    <a:pt x="0" y="375270"/>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77" name="Group 76"/>
            <p:cNvGrpSpPr/>
            <p:nvPr userDrawn="1"/>
          </p:nvGrpSpPr>
          <p:grpSpPr>
            <a:xfrm>
              <a:off x="10190478" y="4720775"/>
              <a:ext cx="715279" cy="522701"/>
              <a:chOff x="8855896" y="4239986"/>
              <a:chExt cx="1114583" cy="814498"/>
            </a:xfrm>
          </p:grpSpPr>
          <p:sp>
            <p:nvSpPr>
              <p:cNvPr id="41" name="Isosceles Triangle 40"/>
              <p:cNvSpPr/>
              <p:nvPr userDrawn="1"/>
            </p:nvSpPr>
            <p:spPr>
              <a:xfrm rot="12810858">
                <a:off x="8855896" y="4604020"/>
                <a:ext cx="859325" cy="450464"/>
              </a:xfrm>
              <a:prstGeom prst="triangle">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Isosceles Triangle 41"/>
              <p:cNvSpPr/>
              <p:nvPr userDrawn="1"/>
            </p:nvSpPr>
            <p:spPr>
              <a:xfrm rot="1998245">
                <a:off x="9111154" y="4239986"/>
                <a:ext cx="859325" cy="450464"/>
              </a:xfrm>
              <a:prstGeom prst="triangle">
                <a:avLst/>
              </a:pr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8" name="Group 57"/>
            <p:cNvGrpSpPr/>
            <p:nvPr userDrawn="1"/>
          </p:nvGrpSpPr>
          <p:grpSpPr>
            <a:xfrm rot="4996319">
              <a:off x="4373231" y="6149097"/>
              <a:ext cx="378436" cy="728214"/>
              <a:chOff x="7307402" y="4341841"/>
              <a:chExt cx="631248" cy="1214693"/>
            </a:xfrm>
          </p:grpSpPr>
          <p:sp>
            <p:nvSpPr>
              <p:cNvPr id="46" name="Isosceles Triangle 45"/>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Isosceles Triangle 46"/>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0" name="Group 49"/>
            <p:cNvGrpSpPr/>
            <p:nvPr userDrawn="1"/>
          </p:nvGrpSpPr>
          <p:grpSpPr>
            <a:xfrm rot="18741754">
              <a:off x="9173482" y="4267550"/>
              <a:ext cx="510227" cy="1439073"/>
              <a:chOff x="7465432" y="4530233"/>
              <a:chExt cx="623137" cy="1175268"/>
            </a:xfrm>
          </p:grpSpPr>
          <p:sp>
            <p:nvSpPr>
              <p:cNvPr id="48" name="Isosceles Triangle 47"/>
              <p:cNvSpPr/>
              <p:nvPr userDrawn="1"/>
            </p:nvSpPr>
            <p:spPr>
              <a:xfrm rot="14497441" flipV="1">
                <a:off x="7391049" y="4896216"/>
                <a:ext cx="1063504" cy="331537"/>
              </a:xfrm>
              <a:prstGeom prst="triangle">
                <a:avLst>
                  <a:gd name="adj" fmla="val 60429"/>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Isosceles Triangle 48"/>
              <p:cNvSpPr/>
              <p:nvPr userDrawn="1"/>
            </p:nvSpPr>
            <p:spPr>
              <a:xfrm rot="14497441">
                <a:off x="7102370" y="5005059"/>
                <a:ext cx="1063504" cy="337380"/>
              </a:xfrm>
              <a:prstGeom prst="triangle">
                <a:avLst>
                  <a:gd name="adj" fmla="val 6042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8" name="Group 67"/>
            <p:cNvGrpSpPr/>
            <p:nvPr userDrawn="1"/>
          </p:nvGrpSpPr>
          <p:grpSpPr>
            <a:xfrm>
              <a:off x="6679908" y="5513838"/>
              <a:ext cx="342128" cy="658348"/>
              <a:chOff x="7307402" y="4341841"/>
              <a:chExt cx="631248" cy="1214693"/>
            </a:xfrm>
          </p:grpSpPr>
          <p:sp>
            <p:nvSpPr>
              <p:cNvPr id="69" name="Isosceles Triangle 68"/>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Isosceles Triangle 69"/>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79" name="Group 78"/>
          <p:cNvGrpSpPr/>
          <p:nvPr userDrawn="1"/>
        </p:nvGrpSpPr>
        <p:grpSpPr>
          <a:xfrm>
            <a:off x="-942865" y="-723"/>
            <a:ext cx="13148931" cy="6858723"/>
            <a:chOff x="-942865" y="-723"/>
            <a:chExt cx="13148931" cy="6858723"/>
          </a:xfrm>
        </p:grpSpPr>
        <p:sp>
          <p:nvSpPr>
            <p:cNvPr id="3" name="Isosceles Triangle 2"/>
            <p:cNvSpPr/>
            <p:nvPr userDrawn="1"/>
          </p:nvSpPr>
          <p:spPr>
            <a:xfrm rot="10984666">
              <a:off x="-119749" y="2248914"/>
              <a:ext cx="1285362" cy="3617615"/>
            </a:xfrm>
            <a:custGeom>
              <a:avLst/>
              <a:gdLst>
                <a:gd name="connsiteX0" fmla="*/ 0 w 1344937"/>
                <a:gd name="connsiteY0" fmla="*/ 3724791 h 3724791"/>
                <a:gd name="connsiteX1" fmla="*/ 518177 w 1344937"/>
                <a:gd name="connsiteY1" fmla="*/ 0 h 3724791"/>
                <a:gd name="connsiteX2" fmla="*/ 1344937 w 1344937"/>
                <a:gd name="connsiteY2" fmla="*/ 3724791 h 3724791"/>
                <a:gd name="connsiteX3" fmla="*/ 0 w 1344937"/>
                <a:gd name="connsiteY3" fmla="*/ 3724791 h 3724791"/>
                <a:gd name="connsiteX0" fmla="*/ 0 w 1305819"/>
                <a:gd name="connsiteY0" fmla="*/ 3724791 h 3724791"/>
                <a:gd name="connsiteX1" fmla="*/ 518177 w 1305819"/>
                <a:gd name="connsiteY1" fmla="*/ 0 h 3724791"/>
                <a:gd name="connsiteX2" fmla="*/ 1305819 w 1305819"/>
                <a:gd name="connsiteY2" fmla="*/ 3537936 h 3724791"/>
                <a:gd name="connsiteX3" fmla="*/ 0 w 1305819"/>
                <a:gd name="connsiteY3" fmla="*/ 3724791 h 3724791"/>
                <a:gd name="connsiteX0" fmla="*/ 0 w 1312832"/>
                <a:gd name="connsiteY0" fmla="*/ 3724791 h 3724791"/>
                <a:gd name="connsiteX1" fmla="*/ 518177 w 1312832"/>
                <a:gd name="connsiteY1" fmla="*/ 0 h 3724791"/>
                <a:gd name="connsiteX2" fmla="*/ 1312832 w 1312832"/>
                <a:gd name="connsiteY2" fmla="*/ 3668375 h 3724791"/>
                <a:gd name="connsiteX3" fmla="*/ 0 w 1312832"/>
                <a:gd name="connsiteY3" fmla="*/ 3724791 h 3724791"/>
                <a:gd name="connsiteX0" fmla="*/ 0 w 1243796"/>
                <a:gd name="connsiteY0" fmla="*/ 3386767 h 3668375"/>
                <a:gd name="connsiteX1" fmla="*/ 449141 w 1243796"/>
                <a:gd name="connsiteY1" fmla="*/ 0 h 3668375"/>
                <a:gd name="connsiteX2" fmla="*/ 1243796 w 1243796"/>
                <a:gd name="connsiteY2" fmla="*/ 3668375 h 3668375"/>
                <a:gd name="connsiteX3" fmla="*/ 0 w 1243796"/>
                <a:gd name="connsiteY3" fmla="*/ 3386767 h 3668375"/>
                <a:gd name="connsiteX0" fmla="*/ 0 w 884113"/>
                <a:gd name="connsiteY0" fmla="*/ 3047652 h 3668375"/>
                <a:gd name="connsiteX1" fmla="*/ 89458 w 884113"/>
                <a:gd name="connsiteY1" fmla="*/ 0 h 3668375"/>
                <a:gd name="connsiteX2" fmla="*/ 884113 w 884113"/>
                <a:gd name="connsiteY2" fmla="*/ 3668375 h 3668375"/>
                <a:gd name="connsiteX3" fmla="*/ 0 w 884113"/>
                <a:gd name="connsiteY3" fmla="*/ 3047652 h 3668375"/>
                <a:gd name="connsiteX0" fmla="*/ 0 w 1228523"/>
                <a:gd name="connsiteY0" fmla="*/ 3400482 h 3668375"/>
                <a:gd name="connsiteX1" fmla="*/ 433868 w 1228523"/>
                <a:gd name="connsiteY1" fmla="*/ 0 h 3668375"/>
                <a:gd name="connsiteX2" fmla="*/ 1228523 w 1228523"/>
                <a:gd name="connsiteY2" fmla="*/ 3668375 h 3668375"/>
                <a:gd name="connsiteX3" fmla="*/ 0 w 1228523"/>
                <a:gd name="connsiteY3" fmla="*/ 3400482 h 3668375"/>
                <a:gd name="connsiteX0" fmla="*/ 0 w 1256730"/>
                <a:gd name="connsiteY0" fmla="*/ 3416535 h 3668375"/>
                <a:gd name="connsiteX1" fmla="*/ 462075 w 1256730"/>
                <a:gd name="connsiteY1" fmla="*/ 0 h 3668375"/>
                <a:gd name="connsiteX2" fmla="*/ 1256730 w 1256730"/>
                <a:gd name="connsiteY2" fmla="*/ 3668375 h 3668375"/>
                <a:gd name="connsiteX3" fmla="*/ 0 w 1256730"/>
                <a:gd name="connsiteY3" fmla="*/ 3416535 h 3668375"/>
                <a:gd name="connsiteX0" fmla="*/ 0 w 1256730"/>
                <a:gd name="connsiteY0" fmla="*/ 3493431 h 3745271"/>
                <a:gd name="connsiteX1" fmla="*/ 514379 w 1256730"/>
                <a:gd name="connsiteY1" fmla="*/ 0 h 3745271"/>
                <a:gd name="connsiteX2" fmla="*/ 1256730 w 1256730"/>
                <a:gd name="connsiteY2" fmla="*/ 3745271 h 3745271"/>
                <a:gd name="connsiteX3" fmla="*/ 0 w 1256730"/>
                <a:gd name="connsiteY3" fmla="*/ 3493431 h 3745271"/>
                <a:gd name="connsiteX0" fmla="*/ 0 w 1256730"/>
                <a:gd name="connsiteY0" fmla="*/ 3428574 h 3680414"/>
                <a:gd name="connsiteX1" fmla="*/ 511543 w 1256730"/>
                <a:gd name="connsiteY1" fmla="*/ 0 h 3680414"/>
                <a:gd name="connsiteX2" fmla="*/ 1256730 w 1256730"/>
                <a:gd name="connsiteY2" fmla="*/ 3680414 h 3680414"/>
                <a:gd name="connsiteX3" fmla="*/ 0 w 1256730"/>
                <a:gd name="connsiteY3" fmla="*/ 3428574 h 3680414"/>
                <a:gd name="connsiteX0" fmla="*/ 0 w 1228479"/>
                <a:gd name="connsiteY0" fmla="*/ 3403686 h 3680414"/>
                <a:gd name="connsiteX1" fmla="*/ 483292 w 1228479"/>
                <a:gd name="connsiteY1" fmla="*/ 0 h 3680414"/>
                <a:gd name="connsiteX2" fmla="*/ 1228479 w 1228479"/>
                <a:gd name="connsiteY2" fmla="*/ 3680414 h 3680414"/>
                <a:gd name="connsiteX3" fmla="*/ 0 w 1228479"/>
                <a:gd name="connsiteY3" fmla="*/ 3403686 h 3680414"/>
                <a:gd name="connsiteX0" fmla="*/ 0 w 1213760"/>
                <a:gd name="connsiteY0" fmla="*/ 3402854 h 3680414"/>
                <a:gd name="connsiteX1" fmla="*/ 468573 w 1213760"/>
                <a:gd name="connsiteY1" fmla="*/ 0 h 3680414"/>
                <a:gd name="connsiteX2" fmla="*/ 1213760 w 1213760"/>
                <a:gd name="connsiteY2" fmla="*/ 3680414 h 3680414"/>
                <a:gd name="connsiteX3" fmla="*/ 0 w 1213760"/>
                <a:gd name="connsiteY3" fmla="*/ 3402854 h 3680414"/>
                <a:gd name="connsiteX0" fmla="*/ 0 w 1243198"/>
                <a:gd name="connsiteY0" fmla="*/ 3404519 h 3680414"/>
                <a:gd name="connsiteX1" fmla="*/ 498011 w 1243198"/>
                <a:gd name="connsiteY1" fmla="*/ 0 h 3680414"/>
                <a:gd name="connsiteX2" fmla="*/ 1243198 w 1243198"/>
                <a:gd name="connsiteY2" fmla="*/ 3680414 h 3680414"/>
                <a:gd name="connsiteX3" fmla="*/ 0 w 1243198"/>
                <a:gd name="connsiteY3" fmla="*/ 3404519 h 3680414"/>
              </a:gdLst>
              <a:ahLst/>
              <a:cxnLst>
                <a:cxn ang="0">
                  <a:pos x="connsiteX0" y="connsiteY0"/>
                </a:cxn>
                <a:cxn ang="0">
                  <a:pos x="connsiteX1" y="connsiteY1"/>
                </a:cxn>
                <a:cxn ang="0">
                  <a:pos x="connsiteX2" y="connsiteY2"/>
                </a:cxn>
                <a:cxn ang="0">
                  <a:pos x="connsiteX3" y="connsiteY3"/>
                </a:cxn>
              </a:cxnLst>
              <a:rect l="l" t="t" r="r" b="b"/>
              <a:pathLst>
                <a:path w="1243198" h="3680414">
                  <a:moveTo>
                    <a:pt x="0" y="3404519"/>
                  </a:moveTo>
                  <a:lnTo>
                    <a:pt x="498011" y="0"/>
                  </a:lnTo>
                  <a:lnTo>
                    <a:pt x="1243198" y="3680414"/>
                  </a:lnTo>
                  <a:lnTo>
                    <a:pt x="0" y="3404519"/>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Isosceles Triangle 1"/>
            <p:cNvSpPr/>
            <p:nvPr userDrawn="1"/>
          </p:nvSpPr>
          <p:spPr>
            <a:xfrm>
              <a:off x="0" y="2322285"/>
              <a:ext cx="551543" cy="4535715"/>
            </a:xfrm>
            <a:custGeom>
              <a:avLst/>
              <a:gdLst>
                <a:gd name="connsiteX0" fmla="*/ 0 w 682171"/>
                <a:gd name="connsiteY0" fmla="*/ 4535715 h 4535715"/>
                <a:gd name="connsiteX1" fmla="*/ 0 w 682171"/>
                <a:gd name="connsiteY1" fmla="*/ 0 h 4535715"/>
                <a:gd name="connsiteX2" fmla="*/ 682171 w 682171"/>
                <a:gd name="connsiteY2" fmla="*/ 4535715 h 4535715"/>
                <a:gd name="connsiteX3" fmla="*/ 0 w 682171"/>
                <a:gd name="connsiteY3" fmla="*/ 4535715 h 4535715"/>
                <a:gd name="connsiteX0" fmla="*/ 0 w 537029"/>
                <a:gd name="connsiteY0" fmla="*/ 4535715 h 4535715"/>
                <a:gd name="connsiteX1" fmla="*/ 0 w 537029"/>
                <a:gd name="connsiteY1" fmla="*/ 0 h 4535715"/>
                <a:gd name="connsiteX2" fmla="*/ 537029 w 537029"/>
                <a:gd name="connsiteY2" fmla="*/ 3519715 h 4535715"/>
                <a:gd name="connsiteX3" fmla="*/ 0 w 537029"/>
                <a:gd name="connsiteY3" fmla="*/ 4535715 h 4535715"/>
              </a:gdLst>
              <a:ahLst/>
              <a:cxnLst>
                <a:cxn ang="0">
                  <a:pos x="connsiteX0" y="connsiteY0"/>
                </a:cxn>
                <a:cxn ang="0">
                  <a:pos x="connsiteX1" y="connsiteY1"/>
                </a:cxn>
                <a:cxn ang="0">
                  <a:pos x="connsiteX2" y="connsiteY2"/>
                </a:cxn>
                <a:cxn ang="0">
                  <a:pos x="connsiteX3" y="connsiteY3"/>
                </a:cxn>
              </a:cxnLst>
              <a:rect l="l" t="t" r="r" b="b"/>
              <a:pathLst>
                <a:path w="537029" h="4535715">
                  <a:moveTo>
                    <a:pt x="0" y="4535715"/>
                  </a:moveTo>
                  <a:lnTo>
                    <a:pt x="0" y="0"/>
                  </a:lnTo>
                  <a:lnTo>
                    <a:pt x="537029" y="3519715"/>
                  </a:lnTo>
                  <a:lnTo>
                    <a:pt x="0" y="4535715"/>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rot="2161867">
              <a:off x="-942865" y="1006878"/>
              <a:ext cx="4110126" cy="1818395"/>
            </a:xfrm>
            <a:custGeom>
              <a:avLst/>
              <a:gdLst>
                <a:gd name="connsiteX0" fmla="*/ 0 w 4124906"/>
                <a:gd name="connsiteY0" fmla="*/ 0 h 1326091"/>
                <a:gd name="connsiteX1" fmla="*/ 4124906 w 4124906"/>
                <a:gd name="connsiteY1" fmla="*/ 0 h 1326091"/>
                <a:gd name="connsiteX2" fmla="*/ 4124906 w 4124906"/>
                <a:gd name="connsiteY2" fmla="*/ 1326091 h 1326091"/>
                <a:gd name="connsiteX3" fmla="*/ 0 w 4124906"/>
                <a:gd name="connsiteY3" fmla="*/ 1326091 h 1326091"/>
                <a:gd name="connsiteX4" fmla="*/ 0 w 4124906"/>
                <a:gd name="connsiteY4" fmla="*/ 0 h 1326091"/>
                <a:gd name="connsiteX0" fmla="*/ 0 w 4124906"/>
                <a:gd name="connsiteY0" fmla="*/ 0 h 1326091"/>
                <a:gd name="connsiteX1" fmla="*/ 4124906 w 4124906"/>
                <a:gd name="connsiteY1" fmla="*/ 0 h 1326091"/>
                <a:gd name="connsiteX2" fmla="*/ 4124906 w 4124906"/>
                <a:gd name="connsiteY2" fmla="*/ 1326091 h 1326091"/>
                <a:gd name="connsiteX3" fmla="*/ 928858 w 4124906"/>
                <a:gd name="connsiteY3" fmla="*/ 1178128 h 1326091"/>
                <a:gd name="connsiteX4" fmla="*/ 0 w 4124906"/>
                <a:gd name="connsiteY4" fmla="*/ 0 h 1326091"/>
                <a:gd name="connsiteX0" fmla="*/ 0 w 4124906"/>
                <a:gd name="connsiteY0" fmla="*/ 0 h 1326091"/>
                <a:gd name="connsiteX1" fmla="*/ 4124906 w 4124906"/>
                <a:gd name="connsiteY1" fmla="*/ 0 h 1326091"/>
                <a:gd name="connsiteX2" fmla="*/ 4124906 w 4124906"/>
                <a:gd name="connsiteY2" fmla="*/ 1326091 h 1326091"/>
                <a:gd name="connsiteX3" fmla="*/ 991609 w 4124906"/>
                <a:gd name="connsiteY3" fmla="*/ 1264400 h 1326091"/>
                <a:gd name="connsiteX4" fmla="*/ 0 w 4124906"/>
                <a:gd name="connsiteY4" fmla="*/ 0 h 1326091"/>
                <a:gd name="connsiteX0" fmla="*/ 0 w 4124906"/>
                <a:gd name="connsiteY0" fmla="*/ 0 h 1326091"/>
                <a:gd name="connsiteX1" fmla="*/ 3999416 w 4124906"/>
                <a:gd name="connsiteY1" fmla="*/ 34743 h 1326091"/>
                <a:gd name="connsiteX2" fmla="*/ 4124906 w 4124906"/>
                <a:gd name="connsiteY2" fmla="*/ 1326091 h 1326091"/>
                <a:gd name="connsiteX3" fmla="*/ 991609 w 4124906"/>
                <a:gd name="connsiteY3" fmla="*/ 1264400 h 1326091"/>
                <a:gd name="connsiteX4" fmla="*/ 0 w 4124906"/>
                <a:gd name="connsiteY4" fmla="*/ 0 h 1326091"/>
                <a:gd name="connsiteX0" fmla="*/ 0 w 4195452"/>
                <a:gd name="connsiteY0" fmla="*/ 0 h 1264400"/>
                <a:gd name="connsiteX1" fmla="*/ 3999416 w 4195452"/>
                <a:gd name="connsiteY1" fmla="*/ 34743 h 1264400"/>
                <a:gd name="connsiteX2" fmla="*/ 4195452 w 4195452"/>
                <a:gd name="connsiteY2" fmla="*/ 671734 h 1264400"/>
                <a:gd name="connsiteX3" fmla="*/ 991609 w 4195452"/>
                <a:gd name="connsiteY3" fmla="*/ 1264400 h 1264400"/>
                <a:gd name="connsiteX4" fmla="*/ 0 w 4195452"/>
                <a:gd name="connsiteY4" fmla="*/ 0 h 1264400"/>
                <a:gd name="connsiteX0" fmla="*/ 0 w 4175251"/>
                <a:gd name="connsiteY0" fmla="*/ 0 h 1264400"/>
                <a:gd name="connsiteX1" fmla="*/ 3999416 w 4175251"/>
                <a:gd name="connsiteY1" fmla="*/ 34743 h 1264400"/>
                <a:gd name="connsiteX2" fmla="*/ 4175251 w 4175251"/>
                <a:gd name="connsiteY2" fmla="*/ 398568 h 1264400"/>
                <a:gd name="connsiteX3" fmla="*/ 991609 w 4175251"/>
                <a:gd name="connsiteY3" fmla="*/ 1264400 h 1264400"/>
                <a:gd name="connsiteX4" fmla="*/ 0 w 4175251"/>
                <a:gd name="connsiteY4" fmla="*/ 0 h 1264400"/>
                <a:gd name="connsiteX0" fmla="*/ 0 w 4175251"/>
                <a:gd name="connsiteY0" fmla="*/ 0 h 981307"/>
                <a:gd name="connsiteX1" fmla="*/ 3999416 w 4175251"/>
                <a:gd name="connsiteY1" fmla="*/ 34743 h 981307"/>
                <a:gd name="connsiteX2" fmla="*/ 4175251 w 4175251"/>
                <a:gd name="connsiteY2" fmla="*/ 398568 h 981307"/>
                <a:gd name="connsiteX3" fmla="*/ 1410630 w 4175251"/>
                <a:gd name="connsiteY3" fmla="*/ 981307 h 981307"/>
                <a:gd name="connsiteX4" fmla="*/ 0 w 4175251"/>
                <a:gd name="connsiteY4" fmla="*/ 0 h 981307"/>
                <a:gd name="connsiteX0" fmla="*/ 0 w 4175251"/>
                <a:gd name="connsiteY0" fmla="*/ 0 h 1001130"/>
                <a:gd name="connsiteX1" fmla="*/ 3999416 w 4175251"/>
                <a:gd name="connsiteY1" fmla="*/ 34743 h 1001130"/>
                <a:gd name="connsiteX2" fmla="*/ 4175251 w 4175251"/>
                <a:gd name="connsiteY2" fmla="*/ 398568 h 1001130"/>
                <a:gd name="connsiteX3" fmla="*/ 1361332 w 4175251"/>
                <a:gd name="connsiteY3" fmla="*/ 1001130 h 1001130"/>
                <a:gd name="connsiteX4" fmla="*/ 0 w 4175251"/>
                <a:gd name="connsiteY4" fmla="*/ 0 h 1001130"/>
                <a:gd name="connsiteX0" fmla="*/ 0 w 4110126"/>
                <a:gd name="connsiteY0" fmla="*/ 0 h 1001130"/>
                <a:gd name="connsiteX1" fmla="*/ 3999416 w 4110126"/>
                <a:gd name="connsiteY1" fmla="*/ 34743 h 1001130"/>
                <a:gd name="connsiteX2" fmla="*/ 4110126 w 4110126"/>
                <a:gd name="connsiteY2" fmla="*/ 411734 h 1001130"/>
                <a:gd name="connsiteX3" fmla="*/ 1361332 w 4110126"/>
                <a:gd name="connsiteY3" fmla="*/ 1001130 h 1001130"/>
                <a:gd name="connsiteX4" fmla="*/ 0 w 4110126"/>
                <a:gd name="connsiteY4" fmla="*/ 0 h 1001130"/>
                <a:gd name="connsiteX0" fmla="*/ 0 w 4110126"/>
                <a:gd name="connsiteY0" fmla="*/ 0 h 1005260"/>
                <a:gd name="connsiteX1" fmla="*/ 3999416 w 4110126"/>
                <a:gd name="connsiteY1" fmla="*/ 34743 h 1005260"/>
                <a:gd name="connsiteX2" fmla="*/ 4110126 w 4110126"/>
                <a:gd name="connsiteY2" fmla="*/ 411734 h 1005260"/>
                <a:gd name="connsiteX3" fmla="*/ 1351062 w 4110126"/>
                <a:gd name="connsiteY3" fmla="*/ 1005260 h 1005260"/>
                <a:gd name="connsiteX4" fmla="*/ 0 w 4110126"/>
                <a:gd name="connsiteY4" fmla="*/ 0 h 100526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110126" h="1005260">
                  <a:moveTo>
                    <a:pt x="0" y="0"/>
                  </a:moveTo>
                  <a:lnTo>
                    <a:pt x="3999416" y="34743"/>
                  </a:lnTo>
                  <a:lnTo>
                    <a:pt x="4110126" y="411734"/>
                  </a:lnTo>
                  <a:lnTo>
                    <a:pt x="1351062" y="1005260"/>
                  </a:lnTo>
                  <a:lnTo>
                    <a:pt x="0" y="0"/>
                  </a:lnTo>
                  <a:close/>
                </a:path>
              </a:pathLst>
            </a:cu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3"/>
            <p:cNvSpPr/>
            <p:nvPr userDrawn="1"/>
          </p:nvSpPr>
          <p:spPr>
            <a:xfrm rot="160577">
              <a:off x="-17898" y="1482562"/>
              <a:ext cx="1273095" cy="1038572"/>
            </a:xfrm>
            <a:custGeom>
              <a:avLst/>
              <a:gdLst>
                <a:gd name="connsiteX0" fmla="*/ 0 w 1143000"/>
                <a:gd name="connsiteY0" fmla="*/ 769441 h 769441"/>
                <a:gd name="connsiteX1" fmla="*/ 0 w 1143000"/>
                <a:gd name="connsiteY1" fmla="*/ 0 h 769441"/>
                <a:gd name="connsiteX2" fmla="*/ 1143000 w 1143000"/>
                <a:gd name="connsiteY2" fmla="*/ 769441 h 769441"/>
                <a:gd name="connsiteX3" fmla="*/ 0 w 1143000"/>
                <a:gd name="connsiteY3" fmla="*/ 769441 h 769441"/>
                <a:gd name="connsiteX0" fmla="*/ 0 w 1203960"/>
                <a:gd name="connsiteY0" fmla="*/ 769441 h 1089481"/>
                <a:gd name="connsiteX1" fmla="*/ 0 w 1203960"/>
                <a:gd name="connsiteY1" fmla="*/ 0 h 1089481"/>
                <a:gd name="connsiteX2" fmla="*/ 1203960 w 1203960"/>
                <a:gd name="connsiteY2" fmla="*/ 1089481 h 1089481"/>
                <a:gd name="connsiteX3" fmla="*/ 0 w 1203960"/>
                <a:gd name="connsiteY3" fmla="*/ 769441 h 1089481"/>
                <a:gd name="connsiteX0" fmla="*/ 19251 w 1223211"/>
                <a:gd name="connsiteY0" fmla="*/ 773308 h 1093348"/>
                <a:gd name="connsiteX1" fmla="*/ 0 w 1223211"/>
                <a:gd name="connsiteY1" fmla="*/ 0 h 1093348"/>
                <a:gd name="connsiteX2" fmla="*/ 1223211 w 1223211"/>
                <a:gd name="connsiteY2" fmla="*/ 1093348 h 1093348"/>
                <a:gd name="connsiteX3" fmla="*/ 19251 w 1223211"/>
                <a:gd name="connsiteY3" fmla="*/ 773308 h 1093348"/>
                <a:gd name="connsiteX0" fmla="*/ 19251 w 1273095"/>
                <a:gd name="connsiteY0" fmla="*/ 773308 h 1038572"/>
                <a:gd name="connsiteX1" fmla="*/ 0 w 1273095"/>
                <a:gd name="connsiteY1" fmla="*/ 0 h 1038572"/>
                <a:gd name="connsiteX2" fmla="*/ 1273095 w 1273095"/>
                <a:gd name="connsiteY2" fmla="*/ 1038572 h 1038572"/>
                <a:gd name="connsiteX3" fmla="*/ 19251 w 1273095"/>
                <a:gd name="connsiteY3" fmla="*/ 773308 h 1038572"/>
              </a:gdLst>
              <a:ahLst/>
              <a:cxnLst>
                <a:cxn ang="0">
                  <a:pos x="connsiteX0" y="connsiteY0"/>
                </a:cxn>
                <a:cxn ang="0">
                  <a:pos x="connsiteX1" y="connsiteY1"/>
                </a:cxn>
                <a:cxn ang="0">
                  <a:pos x="connsiteX2" y="connsiteY2"/>
                </a:cxn>
                <a:cxn ang="0">
                  <a:pos x="connsiteX3" y="connsiteY3"/>
                </a:cxn>
              </a:cxnLst>
              <a:rect l="l" t="t" r="r" b="b"/>
              <a:pathLst>
                <a:path w="1273095" h="1038572">
                  <a:moveTo>
                    <a:pt x="19251" y="773308"/>
                  </a:moveTo>
                  <a:lnTo>
                    <a:pt x="0" y="0"/>
                  </a:lnTo>
                  <a:lnTo>
                    <a:pt x="1273095" y="1038572"/>
                  </a:lnTo>
                  <a:lnTo>
                    <a:pt x="19251" y="773308"/>
                  </a:lnTo>
                  <a:close/>
                </a:path>
              </a:pathLst>
            </a:cu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3"/>
            <p:cNvSpPr/>
            <p:nvPr userDrawn="1"/>
          </p:nvSpPr>
          <p:spPr>
            <a:xfrm rot="1655015" flipH="1">
              <a:off x="1366293" y="1881750"/>
              <a:ext cx="1710948" cy="1137264"/>
            </a:xfrm>
            <a:custGeom>
              <a:avLst/>
              <a:gdLst>
                <a:gd name="connsiteX0" fmla="*/ 0 w 1143000"/>
                <a:gd name="connsiteY0" fmla="*/ 769441 h 769441"/>
                <a:gd name="connsiteX1" fmla="*/ 0 w 1143000"/>
                <a:gd name="connsiteY1" fmla="*/ 0 h 769441"/>
                <a:gd name="connsiteX2" fmla="*/ 1143000 w 1143000"/>
                <a:gd name="connsiteY2" fmla="*/ 769441 h 769441"/>
                <a:gd name="connsiteX3" fmla="*/ 0 w 1143000"/>
                <a:gd name="connsiteY3" fmla="*/ 769441 h 769441"/>
                <a:gd name="connsiteX0" fmla="*/ 0 w 1203960"/>
                <a:gd name="connsiteY0" fmla="*/ 769441 h 1089481"/>
                <a:gd name="connsiteX1" fmla="*/ 0 w 1203960"/>
                <a:gd name="connsiteY1" fmla="*/ 0 h 1089481"/>
                <a:gd name="connsiteX2" fmla="*/ 1203960 w 1203960"/>
                <a:gd name="connsiteY2" fmla="*/ 1089481 h 1089481"/>
                <a:gd name="connsiteX3" fmla="*/ 0 w 1203960"/>
                <a:gd name="connsiteY3" fmla="*/ 769441 h 1089481"/>
                <a:gd name="connsiteX0" fmla="*/ 0 w 1693874"/>
                <a:gd name="connsiteY0" fmla="*/ 769441 h 1139091"/>
                <a:gd name="connsiteX1" fmla="*/ 0 w 1693874"/>
                <a:gd name="connsiteY1" fmla="*/ 0 h 1139091"/>
                <a:gd name="connsiteX2" fmla="*/ 1693874 w 1693874"/>
                <a:gd name="connsiteY2" fmla="*/ 1139091 h 1139091"/>
                <a:gd name="connsiteX3" fmla="*/ 0 w 1693874"/>
                <a:gd name="connsiteY3" fmla="*/ 769441 h 1139091"/>
                <a:gd name="connsiteX0" fmla="*/ 17074 w 1710948"/>
                <a:gd name="connsiteY0" fmla="*/ 767614 h 1137264"/>
                <a:gd name="connsiteX1" fmla="*/ 0 w 1710948"/>
                <a:gd name="connsiteY1" fmla="*/ 0 h 1137264"/>
                <a:gd name="connsiteX2" fmla="*/ 1710948 w 1710948"/>
                <a:gd name="connsiteY2" fmla="*/ 1137264 h 1137264"/>
                <a:gd name="connsiteX3" fmla="*/ 17074 w 1710948"/>
                <a:gd name="connsiteY3" fmla="*/ 767614 h 1137264"/>
                <a:gd name="connsiteX0" fmla="*/ 17074 w 1710948"/>
                <a:gd name="connsiteY0" fmla="*/ 767614 h 1137264"/>
                <a:gd name="connsiteX1" fmla="*/ 0 w 1710948"/>
                <a:gd name="connsiteY1" fmla="*/ 0 h 1137264"/>
                <a:gd name="connsiteX2" fmla="*/ 1710948 w 1710948"/>
                <a:gd name="connsiteY2" fmla="*/ 1137264 h 1137264"/>
                <a:gd name="connsiteX3" fmla="*/ 17074 w 1710948"/>
                <a:gd name="connsiteY3" fmla="*/ 767614 h 1137264"/>
              </a:gdLst>
              <a:ahLst/>
              <a:cxnLst>
                <a:cxn ang="0">
                  <a:pos x="connsiteX0" y="connsiteY0"/>
                </a:cxn>
                <a:cxn ang="0">
                  <a:pos x="connsiteX1" y="connsiteY1"/>
                </a:cxn>
                <a:cxn ang="0">
                  <a:pos x="connsiteX2" y="connsiteY2"/>
                </a:cxn>
                <a:cxn ang="0">
                  <a:pos x="connsiteX3" y="connsiteY3"/>
                </a:cxn>
              </a:cxnLst>
              <a:rect l="l" t="t" r="r" b="b"/>
              <a:pathLst>
                <a:path w="1710948" h="1137264">
                  <a:moveTo>
                    <a:pt x="17074" y="767614"/>
                  </a:moveTo>
                  <a:lnTo>
                    <a:pt x="0" y="0"/>
                  </a:lnTo>
                  <a:lnTo>
                    <a:pt x="1710948" y="1137264"/>
                  </a:lnTo>
                  <a:lnTo>
                    <a:pt x="17074" y="767614"/>
                  </a:lnTo>
                  <a:close/>
                </a:path>
              </a:pathLst>
            </a:cu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reeform 11"/>
            <p:cNvSpPr/>
            <p:nvPr userDrawn="1"/>
          </p:nvSpPr>
          <p:spPr>
            <a:xfrm>
              <a:off x="1206134" y="2595512"/>
              <a:ext cx="1094167" cy="2766103"/>
            </a:xfrm>
            <a:custGeom>
              <a:avLst/>
              <a:gdLst>
                <a:gd name="connsiteX0" fmla="*/ 6322 w 1135770"/>
                <a:gd name="connsiteY0" fmla="*/ 0 h 2766103"/>
                <a:gd name="connsiteX1" fmla="*/ 1134648 w 1135770"/>
                <a:gd name="connsiteY1" fmla="*/ 1829029 h 2766103"/>
                <a:gd name="connsiteX2" fmla="*/ 1135770 w 1135770"/>
                <a:gd name="connsiteY2" fmla="*/ 1831237 h 2766103"/>
                <a:gd name="connsiteX3" fmla="*/ 0 w 1135770"/>
                <a:gd name="connsiteY3" fmla="*/ 2766103 h 2766103"/>
                <a:gd name="connsiteX0" fmla="*/ 6322 w 1134648"/>
                <a:gd name="connsiteY0" fmla="*/ 0 h 2766103"/>
                <a:gd name="connsiteX1" fmla="*/ 1134648 w 1134648"/>
                <a:gd name="connsiteY1" fmla="*/ 1829029 h 2766103"/>
                <a:gd name="connsiteX2" fmla="*/ 1097670 w 1134648"/>
                <a:gd name="connsiteY2" fmla="*/ 1831237 h 2766103"/>
                <a:gd name="connsiteX3" fmla="*/ 0 w 1134648"/>
                <a:gd name="connsiteY3" fmla="*/ 2766103 h 2766103"/>
                <a:gd name="connsiteX4" fmla="*/ 6322 w 1134648"/>
                <a:gd name="connsiteY4" fmla="*/ 0 h 2766103"/>
                <a:gd name="connsiteX0" fmla="*/ 6322 w 1097670"/>
                <a:gd name="connsiteY0" fmla="*/ 0 h 2766103"/>
                <a:gd name="connsiteX1" fmla="*/ 1094167 w 1097670"/>
                <a:gd name="connsiteY1" fmla="*/ 1879035 h 2766103"/>
                <a:gd name="connsiteX2" fmla="*/ 1097670 w 1097670"/>
                <a:gd name="connsiteY2" fmla="*/ 1831237 h 2766103"/>
                <a:gd name="connsiteX3" fmla="*/ 0 w 1097670"/>
                <a:gd name="connsiteY3" fmla="*/ 2766103 h 2766103"/>
                <a:gd name="connsiteX4" fmla="*/ 6322 w 1097670"/>
                <a:gd name="connsiteY4" fmla="*/ 0 h 2766103"/>
                <a:gd name="connsiteX0" fmla="*/ 6322 w 1094167"/>
                <a:gd name="connsiteY0" fmla="*/ 0 h 2766103"/>
                <a:gd name="connsiteX1" fmla="*/ 1094167 w 1094167"/>
                <a:gd name="connsiteY1" fmla="*/ 1879035 h 2766103"/>
                <a:gd name="connsiteX2" fmla="*/ 1088145 w 1094167"/>
                <a:gd name="connsiteY2" fmla="*/ 1871719 h 2766103"/>
                <a:gd name="connsiteX3" fmla="*/ 0 w 1094167"/>
                <a:gd name="connsiteY3" fmla="*/ 2766103 h 2766103"/>
                <a:gd name="connsiteX4" fmla="*/ 6322 w 1094167"/>
                <a:gd name="connsiteY4" fmla="*/ 0 h 276610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94167" h="2766103">
                  <a:moveTo>
                    <a:pt x="6322" y="0"/>
                  </a:moveTo>
                  <a:lnTo>
                    <a:pt x="1094167" y="1879035"/>
                  </a:lnTo>
                  <a:lnTo>
                    <a:pt x="1088145" y="1871719"/>
                  </a:lnTo>
                  <a:lnTo>
                    <a:pt x="0" y="2766103"/>
                  </a:lnTo>
                  <a:cubicBezTo>
                    <a:pt x="2107" y="1844069"/>
                    <a:pt x="4215" y="922034"/>
                    <a:pt x="6322" y="0"/>
                  </a:cubicBezTo>
                  <a:close/>
                </a:path>
              </a:pathLst>
            </a:cu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Isosceles Triangle 12"/>
            <p:cNvSpPr/>
            <p:nvPr userDrawn="1"/>
          </p:nvSpPr>
          <p:spPr>
            <a:xfrm rot="18673947">
              <a:off x="1251175" y="2167506"/>
              <a:ext cx="1551068" cy="2072959"/>
            </a:xfrm>
            <a:custGeom>
              <a:avLst/>
              <a:gdLst>
                <a:gd name="connsiteX0" fmla="*/ 0 w 1264919"/>
                <a:gd name="connsiteY0" fmla="*/ 1964150 h 1964150"/>
                <a:gd name="connsiteX1" fmla="*/ 632460 w 1264919"/>
                <a:gd name="connsiteY1" fmla="*/ 0 h 1964150"/>
                <a:gd name="connsiteX2" fmla="*/ 1264919 w 1264919"/>
                <a:gd name="connsiteY2" fmla="*/ 1964150 h 1964150"/>
                <a:gd name="connsiteX3" fmla="*/ 0 w 1264919"/>
                <a:gd name="connsiteY3" fmla="*/ 1964150 h 1964150"/>
                <a:gd name="connsiteX0" fmla="*/ 0 w 1403605"/>
                <a:gd name="connsiteY0" fmla="*/ 1964150 h 1964150"/>
                <a:gd name="connsiteX1" fmla="*/ 632460 w 1403605"/>
                <a:gd name="connsiteY1" fmla="*/ 0 h 1964150"/>
                <a:gd name="connsiteX2" fmla="*/ 1403605 w 1403605"/>
                <a:gd name="connsiteY2" fmla="*/ 1498099 h 1964150"/>
                <a:gd name="connsiteX3" fmla="*/ 0 w 1403605"/>
                <a:gd name="connsiteY3" fmla="*/ 1964150 h 1964150"/>
                <a:gd name="connsiteX0" fmla="*/ 0 w 1403605"/>
                <a:gd name="connsiteY0" fmla="*/ 1972778 h 1972778"/>
                <a:gd name="connsiteX1" fmla="*/ 665427 w 1403605"/>
                <a:gd name="connsiteY1" fmla="*/ 0 h 1972778"/>
                <a:gd name="connsiteX2" fmla="*/ 1403605 w 1403605"/>
                <a:gd name="connsiteY2" fmla="*/ 1506727 h 1972778"/>
                <a:gd name="connsiteX3" fmla="*/ 0 w 1403605"/>
                <a:gd name="connsiteY3" fmla="*/ 1972778 h 1972778"/>
                <a:gd name="connsiteX0" fmla="*/ 0 w 1403605"/>
                <a:gd name="connsiteY0" fmla="*/ 2017206 h 2017206"/>
                <a:gd name="connsiteX1" fmla="*/ 646753 w 1403605"/>
                <a:gd name="connsiteY1" fmla="*/ 0 h 2017206"/>
                <a:gd name="connsiteX2" fmla="*/ 1403605 w 1403605"/>
                <a:gd name="connsiteY2" fmla="*/ 1551155 h 2017206"/>
                <a:gd name="connsiteX3" fmla="*/ 0 w 1403605"/>
                <a:gd name="connsiteY3" fmla="*/ 2017206 h 2017206"/>
                <a:gd name="connsiteX0" fmla="*/ 0 w 1396393"/>
                <a:gd name="connsiteY0" fmla="*/ 2071679 h 2071679"/>
                <a:gd name="connsiteX1" fmla="*/ 639541 w 1396393"/>
                <a:gd name="connsiteY1" fmla="*/ 0 h 2071679"/>
                <a:gd name="connsiteX2" fmla="*/ 1396393 w 1396393"/>
                <a:gd name="connsiteY2" fmla="*/ 1551155 h 2071679"/>
                <a:gd name="connsiteX3" fmla="*/ 0 w 1396393"/>
                <a:gd name="connsiteY3" fmla="*/ 2071679 h 2071679"/>
                <a:gd name="connsiteX0" fmla="*/ 0 w 1396393"/>
                <a:gd name="connsiteY0" fmla="*/ 2094602 h 2094602"/>
                <a:gd name="connsiteX1" fmla="*/ 619452 w 1396393"/>
                <a:gd name="connsiteY1" fmla="*/ 0 h 2094602"/>
                <a:gd name="connsiteX2" fmla="*/ 1396393 w 1396393"/>
                <a:gd name="connsiteY2" fmla="*/ 1574078 h 2094602"/>
                <a:gd name="connsiteX3" fmla="*/ 0 w 1396393"/>
                <a:gd name="connsiteY3" fmla="*/ 2094602 h 2094602"/>
                <a:gd name="connsiteX0" fmla="*/ 0 w 1396393"/>
                <a:gd name="connsiteY0" fmla="*/ 2083141 h 2083141"/>
                <a:gd name="connsiteX1" fmla="*/ 629497 w 1396393"/>
                <a:gd name="connsiteY1" fmla="*/ 0 h 2083141"/>
                <a:gd name="connsiteX2" fmla="*/ 1396393 w 1396393"/>
                <a:gd name="connsiteY2" fmla="*/ 1562617 h 2083141"/>
                <a:gd name="connsiteX3" fmla="*/ 0 w 1396393"/>
                <a:gd name="connsiteY3" fmla="*/ 2083141 h 2083141"/>
                <a:gd name="connsiteX0" fmla="*/ 0 w 1406166"/>
                <a:gd name="connsiteY0" fmla="*/ 2082433 h 2082433"/>
                <a:gd name="connsiteX1" fmla="*/ 639270 w 1406166"/>
                <a:gd name="connsiteY1" fmla="*/ 0 h 2082433"/>
                <a:gd name="connsiteX2" fmla="*/ 1406166 w 1406166"/>
                <a:gd name="connsiteY2" fmla="*/ 1562617 h 2082433"/>
                <a:gd name="connsiteX3" fmla="*/ 0 w 1406166"/>
                <a:gd name="connsiteY3" fmla="*/ 2082433 h 2082433"/>
                <a:gd name="connsiteX0" fmla="*/ 0 w 1400914"/>
                <a:gd name="connsiteY0" fmla="*/ 2071014 h 2071014"/>
                <a:gd name="connsiteX1" fmla="*/ 634018 w 1400914"/>
                <a:gd name="connsiteY1" fmla="*/ 0 h 2071014"/>
                <a:gd name="connsiteX2" fmla="*/ 1400914 w 1400914"/>
                <a:gd name="connsiteY2" fmla="*/ 1562617 h 2071014"/>
                <a:gd name="connsiteX3" fmla="*/ 0 w 1400914"/>
                <a:gd name="connsiteY3" fmla="*/ 2071014 h 2071014"/>
              </a:gdLst>
              <a:ahLst/>
              <a:cxnLst>
                <a:cxn ang="0">
                  <a:pos x="connsiteX0" y="connsiteY0"/>
                </a:cxn>
                <a:cxn ang="0">
                  <a:pos x="connsiteX1" y="connsiteY1"/>
                </a:cxn>
                <a:cxn ang="0">
                  <a:pos x="connsiteX2" y="connsiteY2"/>
                </a:cxn>
                <a:cxn ang="0">
                  <a:pos x="connsiteX3" y="connsiteY3"/>
                </a:cxn>
              </a:cxnLst>
              <a:rect l="l" t="t" r="r" b="b"/>
              <a:pathLst>
                <a:path w="1400914" h="2071014">
                  <a:moveTo>
                    <a:pt x="0" y="2071014"/>
                  </a:moveTo>
                  <a:lnTo>
                    <a:pt x="634018" y="0"/>
                  </a:lnTo>
                  <a:lnTo>
                    <a:pt x="1400914" y="1562617"/>
                  </a:lnTo>
                  <a:lnTo>
                    <a:pt x="0" y="2071014"/>
                  </a:lnTo>
                  <a:close/>
                </a:path>
              </a:pathLst>
            </a:cu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Isosceles Triangle 13"/>
            <p:cNvSpPr/>
            <p:nvPr userDrawn="1"/>
          </p:nvSpPr>
          <p:spPr>
            <a:xfrm>
              <a:off x="529232" y="2543670"/>
              <a:ext cx="722894" cy="3299342"/>
            </a:xfrm>
            <a:custGeom>
              <a:avLst/>
              <a:gdLst>
                <a:gd name="connsiteX0" fmla="*/ 0 w 588722"/>
                <a:gd name="connsiteY0" fmla="*/ 3102959 h 3102959"/>
                <a:gd name="connsiteX1" fmla="*/ 588722 w 588722"/>
                <a:gd name="connsiteY1" fmla="*/ 0 h 3102959"/>
                <a:gd name="connsiteX2" fmla="*/ 588722 w 588722"/>
                <a:gd name="connsiteY2" fmla="*/ 3102959 h 3102959"/>
                <a:gd name="connsiteX3" fmla="*/ 0 w 588722"/>
                <a:gd name="connsiteY3" fmla="*/ 3102959 h 3102959"/>
                <a:gd name="connsiteX0" fmla="*/ 0 w 588722"/>
                <a:gd name="connsiteY0" fmla="*/ 3102959 h 3102959"/>
                <a:gd name="connsiteX1" fmla="*/ 588722 w 588722"/>
                <a:gd name="connsiteY1" fmla="*/ 0 h 3102959"/>
                <a:gd name="connsiteX2" fmla="*/ 588722 w 588722"/>
                <a:gd name="connsiteY2" fmla="*/ 2569559 h 3102959"/>
                <a:gd name="connsiteX3" fmla="*/ 0 w 588722"/>
                <a:gd name="connsiteY3" fmla="*/ 3102959 h 3102959"/>
                <a:gd name="connsiteX0" fmla="*/ 0 w 526854"/>
                <a:gd name="connsiteY0" fmla="*/ 3073931 h 3073931"/>
                <a:gd name="connsiteX1" fmla="*/ 526854 w 526854"/>
                <a:gd name="connsiteY1" fmla="*/ 0 h 3073931"/>
                <a:gd name="connsiteX2" fmla="*/ 526854 w 526854"/>
                <a:gd name="connsiteY2" fmla="*/ 2569559 h 3073931"/>
                <a:gd name="connsiteX3" fmla="*/ 0 w 526854"/>
                <a:gd name="connsiteY3" fmla="*/ 3073931 h 3073931"/>
                <a:gd name="connsiteX0" fmla="*/ 0 w 526854"/>
                <a:gd name="connsiteY0" fmla="*/ 3073931 h 3073931"/>
                <a:gd name="connsiteX1" fmla="*/ 504640 w 526854"/>
                <a:gd name="connsiteY1" fmla="*/ 0 h 3073931"/>
                <a:gd name="connsiteX2" fmla="*/ 526854 w 526854"/>
                <a:gd name="connsiteY2" fmla="*/ 2569559 h 3073931"/>
                <a:gd name="connsiteX3" fmla="*/ 0 w 526854"/>
                <a:gd name="connsiteY3" fmla="*/ 3073931 h 3073931"/>
              </a:gdLst>
              <a:ahLst/>
              <a:cxnLst>
                <a:cxn ang="0">
                  <a:pos x="connsiteX0" y="connsiteY0"/>
                </a:cxn>
                <a:cxn ang="0">
                  <a:pos x="connsiteX1" y="connsiteY1"/>
                </a:cxn>
                <a:cxn ang="0">
                  <a:pos x="connsiteX2" y="connsiteY2"/>
                </a:cxn>
                <a:cxn ang="0">
                  <a:pos x="connsiteX3" y="connsiteY3"/>
                </a:cxn>
              </a:cxnLst>
              <a:rect l="l" t="t" r="r" b="b"/>
              <a:pathLst>
                <a:path w="526854" h="3073931">
                  <a:moveTo>
                    <a:pt x="0" y="3073931"/>
                  </a:moveTo>
                  <a:lnTo>
                    <a:pt x="504640" y="0"/>
                  </a:lnTo>
                  <a:lnTo>
                    <a:pt x="526854" y="2569559"/>
                  </a:lnTo>
                  <a:lnTo>
                    <a:pt x="0" y="3073931"/>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Isosceles Triangle 14"/>
            <p:cNvSpPr/>
            <p:nvPr userDrawn="1"/>
          </p:nvSpPr>
          <p:spPr>
            <a:xfrm rot="10800000">
              <a:off x="-3" y="-2"/>
              <a:ext cx="4419602" cy="2412387"/>
            </a:xfrm>
            <a:prstGeom prst="triangle">
              <a:avLst>
                <a:gd name="adj" fmla="val 27354"/>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p:cNvSpPr/>
            <p:nvPr userDrawn="1"/>
          </p:nvSpPr>
          <p:spPr>
            <a:xfrm>
              <a:off x="3186158" y="-723"/>
              <a:ext cx="1626252" cy="2422091"/>
            </a:xfrm>
            <a:custGeom>
              <a:avLst/>
              <a:gdLst>
                <a:gd name="connsiteX0" fmla="*/ 0 w 1828757"/>
                <a:gd name="connsiteY0" fmla="*/ 2322285 h 2322285"/>
                <a:gd name="connsiteX1" fmla="*/ 1154458 w 1828757"/>
                <a:gd name="connsiteY1" fmla="*/ 0 h 2322285"/>
                <a:gd name="connsiteX2" fmla="*/ 1828757 w 1828757"/>
                <a:gd name="connsiteY2" fmla="*/ 2322285 h 2322285"/>
                <a:gd name="connsiteX3" fmla="*/ 0 w 1828757"/>
                <a:gd name="connsiteY3" fmla="*/ 2322285 h 2322285"/>
                <a:gd name="connsiteX0" fmla="*/ 0 w 1581107"/>
                <a:gd name="connsiteY0" fmla="*/ 2322285 h 2322285"/>
                <a:gd name="connsiteX1" fmla="*/ 1154458 w 1581107"/>
                <a:gd name="connsiteY1" fmla="*/ 0 h 2322285"/>
                <a:gd name="connsiteX2" fmla="*/ 1581107 w 1581107"/>
                <a:gd name="connsiteY2" fmla="*/ 1541235 h 2322285"/>
                <a:gd name="connsiteX3" fmla="*/ 0 w 1581107"/>
                <a:gd name="connsiteY3" fmla="*/ 2322285 h 2322285"/>
                <a:gd name="connsiteX0" fmla="*/ 0 w 1373193"/>
                <a:gd name="connsiteY0" fmla="*/ 1880623 h 1880623"/>
                <a:gd name="connsiteX1" fmla="*/ 946544 w 1373193"/>
                <a:gd name="connsiteY1" fmla="*/ 0 h 1880623"/>
                <a:gd name="connsiteX2" fmla="*/ 1373193 w 1373193"/>
                <a:gd name="connsiteY2" fmla="*/ 1541235 h 1880623"/>
                <a:gd name="connsiteX3" fmla="*/ 0 w 1373193"/>
                <a:gd name="connsiteY3" fmla="*/ 1880623 h 1880623"/>
                <a:gd name="connsiteX0" fmla="*/ 0 w 946544"/>
                <a:gd name="connsiteY0" fmla="*/ 1880623 h 1880623"/>
                <a:gd name="connsiteX1" fmla="*/ 946544 w 946544"/>
                <a:gd name="connsiteY1" fmla="*/ 0 h 1880623"/>
                <a:gd name="connsiteX2" fmla="*/ 897961 w 946544"/>
                <a:gd name="connsiteY2" fmla="*/ 1356022 h 1880623"/>
                <a:gd name="connsiteX3" fmla="*/ 0 w 946544"/>
                <a:gd name="connsiteY3" fmla="*/ 1880623 h 1880623"/>
                <a:gd name="connsiteX0" fmla="*/ 0 w 1269236"/>
                <a:gd name="connsiteY0" fmla="*/ 1880623 h 1880623"/>
                <a:gd name="connsiteX1" fmla="*/ 946544 w 1269236"/>
                <a:gd name="connsiteY1" fmla="*/ 0 h 1880623"/>
                <a:gd name="connsiteX2" fmla="*/ 1269236 w 1269236"/>
                <a:gd name="connsiteY2" fmla="*/ 1213551 h 1880623"/>
                <a:gd name="connsiteX3" fmla="*/ 0 w 1269236"/>
                <a:gd name="connsiteY3" fmla="*/ 1880623 h 1880623"/>
                <a:gd name="connsiteX0" fmla="*/ 0 w 1194981"/>
                <a:gd name="connsiteY0" fmla="*/ 1780893 h 1780893"/>
                <a:gd name="connsiteX1" fmla="*/ 872289 w 1194981"/>
                <a:gd name="connsiteY1" fmla="*/ 0 h 1780893"/>
                <a:gd name="connsiteX2" fmla="*/ 1194981 w 1194981"/>
                <a:gd name="connsiteY2" fmla="*/ 1213551 h 1780893"/>
                <a:gd name="connsiteX3" fmla="*/ 0 w 1194981"/>
                <a:gd name="connsiteY3" fmla="*/ 1780893 h 1780893"/>
                <a:gd name="connsiteX0" fmla="*/ 0 w 903965"/>
                <a:gd name="connsiteY0" fmla="*/ 1207177 h 1213551"/>
                <a:gd name="connsiteX1" fmla="*/ 581273 w 903965"/>
                <a:gd name="connsiteY1" fmla="*/ 0 h 1213551"/>
                <a:gd name="connsiteX2" fmla="*/ 903965 w 903965"/>
                <a:gd name="connsiteY2" fmla="*/ 1213551 h 1213551"/>
                <a:gd name="connsiteX3" fmla="*/ 0 w 903965"/>
                <a:gd name="connsiteY3" fmla="*/ 1207177 h 1213551"/>
                <a:gd name="connsiteX0" fmla="*/ 0 w 803615"/>
                <a:gd name="connsiteY0" fmla="*/ 1207177 h 1207177"/>
                <a:gd name="connsiteX1" fmla="*/ 581273 w 803615"/>
                <a:gd name="connsiteY1" fmla="*/ 0 h 1207177"/>
                <a:gd name="connsiteX2" fmla="*/ 803615 w 803615"/>
                <a:gd name="connsiteY2" fmla="*/ 810943 h 1207177"/>
                <a:gd name="connsiteX3" fmla="*/ 0 w 803615"/>
                <a:gd name="connsiteY3" fmla="*/ 1207177 h 1207177"/>
                <a:gd name="connsiteX0" fmla="*/ 0 w 803615"/>
                <a:gd name="connsiteY0" fmla="*/ 1187961 h 1187961"/>
                <a:gd name="connsiteX1" fmla="*/ 576468 w 803615"/>
                <a:gd name="connsiteY1" fmla="*/ 0 h 1187961"/>
                <a:gd name="connsiteX2" fmla="*/ 803615 w 803615"/>
                <a:gd name="connsiteY2" fmla="*/ 791727 h 1187961"/>
                <a:gd name="connsiteX3" fmla="*/ 0 w 803615"/>
                <a:gd name="connsiteY3" fmla="*/ 1187961 h 1187961"/>
                <a:gd name="connsiteX0" fmla="*/ 0 w 820433"/>
                <a:gd name="connsiteY0" fmla="*/ 1221589 h 1221589"/>
                <a:gd name="connsiteX1" fmla="*/ 593286 w 820433"/>
                <a:gd name="connsiteY1" fmla="*/ 0 h 1221589"/>
                <a:gd name="connsiteX2" fmla="*/ 820433 w 820433"/>
                <a:gd name="connsiteY2" fmla="*/ 791727 h 1221589"/>
                <a:gd name="connsiteX3" fmla="*/ 0 w 820433"/>
                <a:gd name="connsiteY3" fmla="*/ 1221589 h 1221589"/>
              </a:gdLst>
              <a:ahLst/>
              <a:cxnLst>
                <a:cxn ang="0">
                  <a:pos x="connsiteX0" y="connsiteY0"/>
                </a:cxn>
                <a:cxn ang="0">
                  <a:pos x="connsiteX1" y="connsiteY1"/>
                </a:cxn>
                <a:cxn ang="0">
                  <a:pos x="connsiteX2" y="connsiteY2"/>
                </a:cxn>
                <a:cxn ang="0">
                  <a:pos x="connsiteX3" y="connsiteY3"/>
                </a:cxn>
              </a:cxnLst>
              <a:rect l="l" t="t" r="r" b="b"/>
              <a:pathLst>
                <a:path w="820433" h="1221589">
                  <a:moveTo>
                    <a:pt x="0" y="1221589"/>
                  </a:moveTo>
                  <a:lnTo>
                    <a:pt x="593286" y="0"/>
                  </a:lnTo>
                  <a:lnTo>
                    <a:pt x="820433" y="791727"/>
                  </a:lnTo>
                  <a:lnTo>
                    <a:pt x="0" y="1221589"/>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Isosceles Triangle 16"/>
            <p:cNvSpPr/>
            <p:nvPr userDrawn="1"/>
          </p:nvSpPr>
          <p:spPr>
            <a:xfrm rot="10800000">
              <a:off x="4358514" y="0"/>
              <a:ext cx="2113512" cy="1583650"/>
            </a:xfrm>
            <a:prstGeom prst="triangle">
              <a:avLst>
                <a:gd name="adj" fmla="val 80743"/>
              </a:avLst>
            </a:prstGeom>
            <a:solidFill>
              <a:srgbClr val="73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Isosceles Triangle 19"/>
            <p:cNvSpPr/>
            <p:nvPr userDrawn="1"/>
          </p:nvSpPr>
          <p:spPr>
            <a:xfrm rot="10800000">
              <a:off x="6309950" y="2451"/>
              <a:ext cx="2857862" cy="1300163"/>
            </a:xfrm>
            <a:custGeom>
              <a:avLst/>
              <a:gdLst>
                <a:gd name="connsiteX0" fmla="*/ 0 w 2819400"/>
                <a:gd name="connsiteY0" fmla="*/ 1390650 h 1390650"/>
                <a:gd name="connsiteX1" fmla="*/ 1409700 w 2819400"/>
                <a:gd name="connsiteY1" fmla="*/ 0 h 1390650"/>
                <a:gd name="connsiteX2" fmla="*/ 2819400 w 2819400"/>
                <a:gd name="connsiteY2" fmla="*/ 1390650 h 1390650"/>
                <a:gd name="connsiteX3" fmla="*/ 0 w 2819400"/>
                <a:gd name="connsiteY3" fmla="*/ 1390650 h 1390650"/>
                <a:gd name="connsiteX0" fmla="*/ 0 w 2819400"/>
                <a:gd name="connsiteY0" fmla="*/ 1314450 h 1314450"/>
                <a:gd name="connsiteX1" fmla="*/ 1428750 w 2819400"/>
                <a:gd name="connsiteY1" fmla="*/ 0 h 1314450"/>
                <a:gd name="connsiteX2" fmla="*/ 2819400 w 2819400"/>
                <a:gd name="connsiteY2" fmla="*/ 1314450 h 1314450"/>
                <a:gd name="connsiteX3" fmla="*/ 0 w 2819400"/>
                <a:gd name="connsiteY3" fmla="*/ 1314450 h 1314450"/>
                <a:gd name="connsiteX0" fmla="*/ 0 w 2819400"/>
                <a:gd name="connsiteY0" fmla="*/ 1314450 h 1314450"/>
                <a:gd name="connsiteX1" fmla="*/ 1428750 w 2819400"/>
                <a:gd name="connsiteY1" fmla="*/ 0 h 1314450"/>
                <a:gd name="connsiteX2" fmla="*/ 2819400 w 2819400"/>
                <a:gd name="connsiteY2" fmla="*/ 1314450 h 1314450"/>
                <a:gd name="connsiteX3" fmla="*/ 0 w 2819400"/>
                <a:gd name="connsiteY3" fmla="*/ 1314450 h 1314450"/>
                <a:gd name="connsiteX0" fmla="*/ 0 w 2819400"/>
                <a:gd name="connsiteY0" fmla="*/ 1295400 h 1295400"/>
                <a:gd name="connsiteX1" fmla="*/ 1381766 w 2819400"/>
                <a:gd name="connsiteY1" fmla="*/ 0 h 1295400"/>
                <a:gd name="connsiteX2" fmla="*/ 2819400 w 2819400"/>
                <a:gd name="connsiteY2" fmla="*/ 1295400 h 1295400"/>
                <a:gd name="connsiteX3" fmla="*/ 0 w 2819400"/>
                <a:gd name="connsiteY3" fmla="*/ 1295400 h 1295400"/>
                <a:gd name="connsiteX0" fmla="*/ 0 w 2819400"/>
                <a:gd name="connsiteY0" fmla="*/ 1300163 h 1300163"/>
                <a:gd name="connsiteX1" fmla="*/ 1381766 w 2819400"/>
                <a:gd name="connsiteY1" fmla="*/ 0 h 1300163"/>
                <a:gd name="connsiteX2" fmla="*/ 2819400 w 2819400"/>
                <a:gd name="connsiteY2" fmla="*/ 1300163 h 1300163"/>
                <a:gd name="connsiteX3" fmla="*/ 0 w 2819400"/>
                <a:gd name="connsiteY3" fmla="*/ 1300163 h 1300163"/>
              </a:gdLst>
              <a:ahLst/>
              <a:cxnLst>
                <a:cxn ang="0">
                  <a:pos x="connsiteX0" y="connsiteY0"/>
                </a:cxn>
                <a:cxn ang="0">
                  <a:pos x="connsiteX1" y="connsiteY1"/>
                </a:cxn>
                <a:cxn ang="0">
                  <a:pos x="connsiteX2" y="connsiteY2"/>
                </a:cxn>
                <a:cxn ang="0">
                  <a:pos x="connsiteX3" y="connsiteY3"/>
                </a:cxn>
              </a:cxnLst>
              <a:rect l="l" t="t" r="r" b="b"/>
              <a:pathLst>
                <a:path w="2819400" h="1300163">
                  <a:moveTo>
                    <a:pt x="0" y="1300163"/>
                  </a:moveTo>
                  <a:lnTo>
                    <a:pt x="1381766" y="0"/>
                  </a:lnTo>
                  <a:lnTo>
                    <a:pt x="2819400" y="1300163"/>
                  </a:lnTo>
                  <a:lnTo>
                    <a:pt x="0" y="1300163"/>
                  </a:lnTo>
                  <a:close/>
                </a:path>
              </a:pathLst>
            </a:cu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p:cNvSpPr/>
            <p:nvPr userDrawn="1"/>
          </p:nvSpPr>
          <p:spPr>
            <a:xfrm>
              <a:off x="9630475" y="0"/>
              <a:ext cx="2561525" cy="1108693"/>
            </a:xfrm>
            <a:custGeom>
              <a:avLst/>
              <a:gdLst>
                <a:gd name="connsiteX0" fmla="*/ 0 w 2628900"/>
                <a:gd name="connsiteY0" fmla="*/ 0 h 1085851"/>
                <a:gd name="connsiteX1" fmla="*/ 2628900 w 2628900"/>
                <a:gd name="connsiteY1" fmla="*/ 0 h 1085851"/>
                <a:gd name="connsiteX2" fmla="*/ 2628900 w 2628900"/>
                <a:gd name="connsiteY2" fmla="*/ 1085851 h 1085851"/>
                <a:gd name="connsiteX3" fmla="*/ 0 w 2628900"/>
                <a:gd name="connsiteY3" fmla="*/ 1085851 h 1085851"/>
                <a:gd name="connsiteX4" fmla="*/ 0 w 2628900"/>
                <a:gd name="connsiteY4" fmla="*/ 0 h 1085851"/>
                <a:gd name="connsiteX0" fmla="*/ 0 w 2628900"/>
                <a:gd name="connsiteY0" fmla="*/ 0 h 1085851"/>
                <a:gd name="connsiteX1" fmla="*/ 2628900 w 2628900"/>
                <a:gd name="connsiteY1" fmla="*/ 0 h 1085851"/>
                <a:gd name="connsiteX2" fmla="*/ 2628900 w 2628900"/>
                <a:gd name="connsiteY2" fmla="*/ 1085851 h 1085851"/>
                <a:gd name="connsiteX3" fmla="*/ 1047750 w 2628900"/>
                <a:gd name="connsiteY3" fmla="*/ 1085851 h 1085851"/>
                <a:gd name="connsiteX4" fmla="*/ 0 w 2628900"/>
                <a:gd name="connsiteY4" fmla="*/ 0 h 1085851"/>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28900" h="1085851">
                  <a:moveTo>
                    <a:pt x="0" y="0"/>
                  </a:moveTo>
                  <a:lnTo>
                    <a:pt x="2628900" y="0"/>
                  </a:lnTo>
                  <a:lnTo>
                    <a:pt x="2628900" y="1085851"/>
                  </a:lnTo>
                  <a:lnTo>
                    <a:pt x="1047750" y="1085851"/>
                  </a:lnTo>
                  <a:lnTo>
                    <a:pt x="0" y="0"/>
                  </a:lnTo>
                  <a:close/>
                </a:path>
              </a:pathLst>
            </a:cu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ight Triangle 24"/>
            <p:cNvSpPr/>
            <p:nvPr userDrawn="1"/>
          </p:nvSpPr>
          <p:spPr>
            <a:xfrm flipH="1">
              <a:off x="10743935" y="470046"/>
              <a:ext cx="1445287" cy="632054"/>
            </a:xfrm>
            <a:prstGeom prst="rtTriangle">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67" name="Picture 66"/>
            <p:cNvPicPr>
              <a:picLocks noChangeAspect="1"/>
            </p:cNvPicPr>
            <p:nvPr userDrawn="1"/>
          </p:nvPicPr>
          <p:blipFill>
            <a:blip r:embed="rId2"/>
            <a:stretch>
              <a:fillRect/>
            </a:stretch>
          </p:blipFill>
          <p:spPr>
            <a:xfrm rot="19129102">
              <a:off x="518241" y="5663983"/>
              <a:ext cx="1729988" cy="488982"/>
            </a:xfrm>
            <a:prstGeom prst="rect">
              <a:avLst/>
            </a:prstGeom>
          </p:spPr>
        </p:pic>
        <p:grpSp>
          <p:nvGrpSpPr>
            <p:cNvPr id="71" name="Group 70"/>
            <p:cNvGrpSpPr/>
            <p:nvPr userDrawn="1"/>
          </p:nvGrpSpPr>
          <p:grpSpPr>
            <a:xfrm rot="15266116">
              <a:off x="8140493" y="945497"/>
              <a:ext cx="631248" cy="1214693"/>
              <a:chOff x="7307402" y="4341841"/>
              <a:chExt cx="631248" cy="1214693"/>
            </a:xfrm>
          </p:grpSpPr>
          <p:sp>
            <p:nvSpPr>
              <p:cNvPr id="72" name="Isosceles Triangle 71"/>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Isosceles Triangle 72"/>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4" name="Group 73"/>
            <p:cNvGrpSpPr/>
            <p:nvPr userDrawn="1"/>
          </p:nvGrpSpPr>
          <p:grpSpPr>
            <a:xfrm rot="16200000">
              <a:off x="11325398" y="1048799"/>
              <a:ext cx="461028" cy="1300309"/>
              <a:chOff x="7465432" y="4530233"/>
              <a:chExt cx="623137" cy="1175268"/>
            </a:xfrm>
          </p:grpSpPr>
          <p:sp>
            <p:nvSpPr>
              <p:cNvPr id="75" name="Isosceles Triangle 74"/>
              <p:cNvSpPr/>
              <p:nvPr userDrawn="1"/>
            </p:nvSpPr>
            <p:spPr>
              <a:xfrm rot="14497441" flipV="1">
                <a:off x="7391049" y="4896216"/>
                <a:ext cx="1063504" cy="331537"/>
              </a:xfrm>
              <a:prstGeom prst="triangle">
                <a:avLst>
                  <a:gd name="adj" fmla="val 60429"/>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Isosceles Triangle 75"/>
              <p:cNvSpPr/>
              <p:nvPr userDrawn="1"/>
            </p:nvSpPr>
            <p:spPr>
              <a:xfrm rot="14497441">
                <a:off x="7102370" y="5005059"/>
                <a:ext cx="1063504" cy="337380"/>
              </a:xfrm>
              <a:prstGeom prst="triangle">
                <a:avLst>
                  <a:gd name="adj" fmla="val 6042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1" name="Shape 21"/>
          <p:cNvSpPr txBox="1">
            <a:spLocks noGrp="1"/>
          </p:cNvSpPr>
          <p:nvPr>
            <p:ph type="ctrTitle"/>
          </p:nvPr>
        </p:nvSpPr>
        <p:spPr>
          <a:xfrm>
            <a:off x="3530534" y="2127316"/>
            <a:ext cx="5130799" cy="1301683"/>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3530634" y="3685135"/>
            <a:ext cx="5130799" cy="543966"/>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grpSp>
        <p:nvGrpSpPr>
          <p:cNvPr id="5" name="Group 4"/>
          <p:cNvGrpSpPr/>
          <p:nvPr userDrawn="1"/>
        </p:nvGrpSpPr>
        <p:grpSpPr>
          <a:xfrm>
            <a:off x="4198342" y="2695724"/>
            <a:ext cx="8226624" cy="4384969"/>
            <a:chOff x="4198342" y="2695724"/>
            <a:chExt cx="8226624" cy="4384969"/>
          </a:xfrm>
        </p:grpSpPr>
        <p:sp>
          <p:nvSpPr>
            <p:cNvPr id="7" name="Isosceles Triangle 6"/>
            <p:cNvSpPr/>
            <p:nvPr userDrawn="1"/>
          </p:nvSpPr>
          <p:spPr>
            <a:xfrm rot="750244">
              <a:off x="9179528" y="6174587"/>
              <a:ext cx="3102833" cy="364311"/>
            </a:xfrm>
            <a:prstGeom prst="triangle">
              <a:avLst>
                <a:gd name="adj" fmla="val 3893"/>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7"/>
            <p:cNvSpPr/>
            <p:nvPr userDrawn="1"/>
          </p:nvSpPr>
          <p:spPr>
            <a:xfrm rot="8136089">
              <a:off x="11269285" y="5361125"/>
              <a:ext cx="693882" cy="1719568"/>
            </a:xfrm>
            <a:custGeom>
              <a:avLst/>
              <a:gdLst>
                <a:gd name="connsiteX0" fmla="*/ 0 w 693882"/>
                <a:gd name="connsiteY0" fmla="*/ 1719568 h 1719568"/>
                <a:gd name="connsiteX1" fmla="*/ 297014 w 693882"/>
                <a:gd name="connsiteY1" fmla="*/ 102448 h 1719568"/>
                <a:gd name="connsiteX2" fmla="*/ 397331 w 693882"/>
                <a:gd name="connsiteY2" fmla="*/ 0 h 1719568"/>
                <a:gd name="connsiteX3" fmla="*/ 422867 w 693882"/>
                <a:gd name="connsiteY3" fmla="*/ 25005 h 1719568"/>
                <a:gd name="connsiteX4" fmla="*/ 693882 w 693882"/>
                <a:gd name="connsiteY4" fmla="*/ 1619286 h 17195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93882" h="1719568">
                  <a:moveTo>
                    <a:pt x="0" y="1719568"/>
                  </a:moveTo>
                  <a:lnTo>
                    <a:pt x="297014" y="102448"/>
                  </a:lnTo>
                  <a:lnTo>
                    <a:pt x="397331" y="0"/>
                  </a:lnTo>
                  <a:lnTo>
                    <a:pt x="422867" y="25005"/>
                  </a:lnTo>
                  <a:lnTo>
                    <a:pt x="693882" y="1619286"/>
                  </a:lnTo>
                  <a:close/>
                </a:path>
              </a:pathLst>
            </a:cu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9" name="Group 8"/>
            <p:cNvGrpSpPr/>
            <p:nvPr userDrawn="1"/>
          </p:nvGrpSpPr>
          <p:grpSpPr>
            <a:xfrm>
              <a:off x="9860755" y="3605263"/>
              <a:ext cx="868051" cy="764483"/>
              <a:chOff x="8810796" y="2448017"/>
              <a:chExt cx="2159264" cy="1901639"/>
            </a:xfrm>
          </p:grpSpPr>
          <p:sp>
            <p:nvSpPr>
              <p:cNvPr id="32" name="Isosceles Triangle 31"/>
              <p:cNvSpPr/>
              <p:nvPr userDrawn="1"/>
            </p:nvSpPr>
            <p:spPr>
              <a:xfrm rot="6680401">
                <a:off x="9649773" y="3029370"/>
                <a:ext cx="1504287" cy="1136286"/>
              </a:xfrm>
              <a:prstGeom prst="triangle">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Isosceles Triangle 32"/>
              <p:cNvSpPr/>
              <p:nvPr userDrawn="1"/>
            </p:nvSpPr>
            <p:spPr>
              <a:xfrm rot="17445172" flipH="1">
                <a:off x="8615732" y="2643081"/>
                <a:ext cx="1497285" cy="1107158"/>
              </a:xfrm>
              <a:prstGeom prst="triangle">
                <a:avLst>
                  <a:gd name="adj" fmla="val 6874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 name="Isosceles Triangle 9"/>
            <p:cNvSpPr/>
            <p:nvPr userDrawn="1"/>
          </p:nvSpPr>
          <p:spPr>
            <a:xfrm rot="16200000">
              <a:off x="9693852" y="4370057"/>
              <a:ext cx="4167813" cy="819148"/>
            </a:xfrm>
            <a:prstGeom prst="triangle">
              <a:avLst>
                <a:gd name="adj" fmla="val 6666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Isosceles Triangle 10"/>
            <p:cNvSpPr/>
            <p:nvPr userDrawn="1"/>
          </p:nvSpPr>
          <p:spPr>
            <a:xfrm rot="15175794">
              <a:off x="10142921" y="5217994"/>
              <a:ext cx="2710734" cy="613034"/>
            </a:xfrm>
            <a:prstGeom prst="triangle">
              <a:avLst>
                <a:gd name="adj" fmla="val 54553"/>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Isosceles Triangle 11"/>
            <p:cNvSpPr/>
            <p:nvPr userDrawn="1"/>
          </p:nvSpPr>
          <p:spPr>
            <a:xfrm>
              <a:off x="4743105" y="6463487"/>
              <a:ext cx="4169355" cy="400050"/>
            </a:xfrm>
            <a:prstGeom prst="triangle">
              <a:avLst>
                <a:gd name="adj" fmla="val 38868"/>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p:nvPr userDrawn="1"/>
          </p:nvSpPr>
          <p:spPr>
            <a:xfrm rot="2322901">
              <a:off x="7674912" y="6098317"/>
              <a:ext cx="1415807" cy="743924"/>
            </a:xfrm>
            <a:custGeom>
              <a:avLst/>
              <a:gdLst>
                <a:gd name="connsiteX0" fmla="*/ 433772 w 1415807"/>
                <a:gd name="connsiteY0" fmla="*/ 0 h 743924"/>
                <a:gd name="connsiteX1" fmla="*/ 1415807 w 1415807"/>
                <a:gd name="connsiteY1" fmla="*/ 307648 h 743924"/>
                <a:gd name="connsiteX2" fmla="*/ 1311584 w 1415807"/>
                <a:gd name="connsiteY2" fmla="*/ 391192 h 743924"/>
                <a:gd name="connsiteX3" fmla="*/ 0 w 1415807"/>
                <a:gd name="connsiteY3" fmla="*/ 743924 h 743924"/>
              </a:gdLst>
              <a:ahLst/>
              <a:cxnLst>
                <a:cxn ang="0">
                  <a:pos x="connsiteX0" y="connsiteY0"/>
                </a:cxn>
                <a:cxn ang="0">
                  <a:pos x="connsiteX1" y="connsiteY1"/>
                </a:cxn>
                <a:cxn ang="0">
                  <a:pos x="connsiteX2" y="connsiteY2"/>
                </a:cxn>
                <a:cxn ang="0">
                  <a:pos x="connsiteX3" y="connsiteY3"/>
                </a:cxn>
              </a:cxnLst>
              <a:rect l="l" t="t" r="r" b="b"/>
              <a:pathLst>
                <a:path w="1415807" h="743924">
                  <a:moveTo>
                    <a:pt x="433772" y="0"/>
                  </a:moveTo>
                  <a:lnTo>
                    <a:pt x="1415807" y="307648"/>
                  </a:lnTo>
                  <a:lnTo>
                    <a:pt x="1311584" y="391192"/>
                  </a:lnTo>
                  <a:lnTo>
                    <a:pt x="0" y="743924"/>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Isosceles Triangle 34"/>
            <p:cNvSpPr/>
            <p:nvPr userDrawn="1"/>
          </p:nvSpPr>
          <p:spPr>
            <a:xfrm>
              <a:off x="8404371" y="6015177"/>
              <a:ext cx="3733626" cy="848360"/>
            </a:xfrm>
            <a:custGeom>
              <a:avLst/>
              <a:gdLst>
                <a:gd name="connsiteX0" fmla="*/ 0 w 3200984"/>
                <a:gd name="connsiteY0" fmla="*/ 711200 h 711200"/>
                <a:gd name="connsiteX1" fmla="*/ 0 w 3200984"/>
                <a:gd name="connsiteY1" fmla="*/ 0 h 711200"/>
                <a:gd name="connsiteX2" fmla="*/ 3200984 w 3200984"/>
                <a:gd name="connsiteY2" fmla="*/ 711200 h 711200"/>
                <a:gd name="connsiteX3" fmla="*/ 0 w 3200984"/>
                <a:gd name="connsiteY3" fmla="*/ 711200 h 711200"/>
                <a:gd name="connsiteX0" fmla="*/ 525780 w 3726764"/>
                <a:gd name="connsiteY0" fmla="*/ 848360 h 848360"/>
                <a:gd name="connsiteX1" fmla="*/ 0 w 3726764"/>
                <a:gd name="connsiteY1" fmla="*/ 0 h 848360"/>
                <a:gd name="connsiteX2" fmla="*/ 3726764 w 3726764"/>
                <a:gd name="connsiteY2" fmla="*/ 848360 h 848360"/>
                <a:gd name="connsiteX3" fmla="*/ 525780 w 3726764"/>
                <a:gd name="connsiteY3" fmla="*/ 848360 h 848360"/>
              </a:gdLst>
              <a:ahLst/>
              <a:cxnLst>
                <a:cxn ang="0">
                  <a:pos x="connsiteX0" y="connsiteY0"/>
                </a:cxn>
                <a:cxn ang="0">
                  <a:pos x="connsiteX1" y="connsiteY1"/>
                </a:cxn>
                <a:cxn ang="0">
                  <a:pos x="connsiteX2" y="connsiteY2"/>
                </a:cxn>
                <a:cxn ang="0">
                  <a:pos x="connsiteX3" y="connsiteY3"/>
                </a:cxn>
              </a:cxnLst>
              <a:rect l="l" t="t" r="r" b="b"/>
              <a:pathLst>
                <a:path w="3726764" h="848360">
                  <a:moveTo>
                    <a:pt x="525780" y="848360"/>
                  </a:moveTo>
                  <a:lnTo>
                    <a:pt x="0" y="0"/>
                  </a:lnTo>
                  <a:lnTo>
                    <a:pt x="3726764" y="848360"/>
                  </a:lnTo>
                  <a:lnTo>
                    <a:pt x="525780" y="848360"/>
                  </a:lnTo>
                  <a:close/>
                </a:path>
              </a:pathLst>
            </a:custGeom>
            <a:solidFill>
              <a:srgbClr val="73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Isosceles Triangle 14"/>
            <p:cNvSpPr/>
            <p:nvPr userDrawn="1"/>
          </p:nvSpPr>
          <p:spPr>
            <a:xfrm rot="482974">
              <a:off x="6239886" y="6219941"/>
              <a:ext cx="2653342" cy="461364"/>
            </a:xfrm>
            <a:prstGeom prst="triangle">
              <a:avLst>
                <a:gd name="adj" fmla="val 3886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36"/>
            <p:cNvSpPr/>
            <p:nvPr userDrawn="1"/>
          </p:nvSpPr>
          <p:spPr>
            <a:xfrm rot="989494">
              <a:off x="9349689" y="6016998"/>
              <a:ext cx="2968957" cy="439978"/>
            </a:xfrm>
            <a:custGeom>
              <a:avLst/>
              <a:gdLst>
                <a:gd name="connsiteX0" fmla="*/ 0 w 2969534"/>
                <a:gd name="connsiteY0" fmla="*/ 281686 h 281686"/>
                <a:gd name="connsiteX1" fmla="*/ 410568 w 2969534"/>
                <a:gd name="connsiteY1" fmla="*/ 0 h 281686"/>
                <a:gd name="connsiteX2" fmla="*/ 2969534 w 2969534"/>
                <a:gd name="connsiteY2" fmla="*/ 281686 h 281686"/>
                <a:gd name="connsiteX3" fmla="*/ 0 w 2969534"/>
                <a:gd name="connsiteY3" fmla="*/ 281686 h 281686"/>
                <a:gd name="connsiteX0" fmla="*/ 0 w 2940548"/>
                <a:gd name="connsiteY0" fmla="*/ 281686 h 425365"/>
                <a:gd name="connsiteX1" fmla="*/ 410568 w 2940548"/>
                <a:gd name="connsiteY1" fmla="*/ 0 h 425365"/>
                <a:gd name="connsiteX2" fmla="*/ 2940548 w 2940548"/>
                <a:gd name="connsiteY2" fmla="*/ 425365 h 425365"/>
                <a:gd name="connsiteX3" fmla="*/ 0 w 2940548"/>
                <a:gd name="connsiteY3" fmla="*/ 281686 h 425365"/>
                <a:gd name="connsiteX0" fmla="*/ 0 w 2968957"/>
                <a:gd name="connsiteY0" fmla="*/ 266256 h 425365"/>
                <a:gd name="connsiteX1" fmla="*/ 438977 w 2968957"/>
                <a:gd name="connsiteY1" fmla="*/ 0 h 425365"/>
                <a:gd name="connsiteX2" fmla="*/ 2968957 w 2968957"/>
                <a:gd name="connsiteY2" fmla="*/ 425365 h 425365"/>
                <a:gd name="connsiteX3" fmla="*/ 0 w 2968957"/>
                <a:gd name="connsiteY3" fmla="*/ 266256 h 425365"/>
                <a:gd name="connsiteX0" fmla="*/ 0 w 2968957"/>
                <a:gd name="connsiteY0" fmla="*/ 280869 h 439978"/>
                <a:gd name="connsiteX1" fmla="*/ 434650 w 2968957"/>
                <a:gd name="connsiteY1" fmla="*/ 0 h 439978"/>
                <a:gd name="connsiteX2" fmla="*/ 2968957 w 2968957"/>
                <a:gd name="connsiteY2" fmla="*/ 439978 h 439978"/>
                <a:gd name="connsiteX3" fmla="*/ 0 w 2968957"/>
                <a:gd name="connsiteY3" fmla="*/ 280869 h 439978"/>
              </a:gdLst>
              <a:ahLst/>
              <a:cxnLst>
                <a:cxn ang="0">
                  <a:pos x="connsiteX0" y="connsiteY0"/>
                </a:cxn>
                <a:cxn ang="0">
                  <a:pos x="connsiteX1" y="connsiteY1"/>
                </a:cxn>
                <a:cxn ang="0">
                  <a:pos x="connsiteX2" y="connsiteY2"/>
                </a:cxn>
                <a:cxn ang="0">
                  <a:pos x="connsiteX3" y="connsiteY3"/>
                </a:cxn>
              </a:cxnLst>
              <a:rect l="l" t="t" r="r" b="b"/>
              <a:pathLst>
                <a:path w="2968957" h="439978">
                  <a:moveTo>
                    <a:pt x="0" y="280869"/>
                  </a:moveTo>
                  <a:lnTo>
                    <a:pt x="434650" y="0"/>
                  </a:lnTo>
                  <a:lnTo>
                    <a:pt x="2968957" y="439978"/>
                  </a:lnTo>
                  <a:lnTo>
                    <a:pt x="0" y="280869"/>
                  </a:lnTo>
                  <a:close/>
                </a:path>
              </a:pathLst>
            </a:cu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Isosceles Triangle 37"/>
            <p:cNvSpPr/>
            <p:nvPr userDrawn="1"/>
          </p:nvSpPr>
          <p:spPr>
            <a:xfrm rot="1564960">
              <a:off x="9863196" y="5828876"/>
              <a:ext cx="2561770" cy="501544"/>
            </a:xfrm>
            <a:custGeom>
              <a:avLst/>
              <a:gdLst>
                <a:gd name="connsiteX0" fmla="*/ 0 w 2480700"/>
                <a:gd name="connsiteY0" fmla="*/ 460461 h 460461"/>
                <a:gd name="connsiteX1" fmla="*/ 941227 w 2480700"/>
                <a:gd name="connsiteY1" fmla="*/ 0 h 460461"/>
                <a:gd name="connsiteX2" fmla="*/ 2480700 w 2480700"/>
                <a:gd name="connsiteY2" fmla="*/ 460461 h 460461"/>
                <a:gd name="connsiteX3" fmla="*/ 0 w 2480700"/>
                <a:gd name="connsiteY3" fmla="*/ 460461 h 460461"/>
                <a:gd name="connsiteX0" fmla="*/ 0 w 2480700"/>
                <a:gd name="connsiteY0" fmla="*/ 375270 h 375270"/>
                <a:gd name="connsiteX1" fmla="*/ 940510 w 2480700"/>
                <a:gd name="connsiteY1" fmla="*/ 0 h 375270"/>
                <a:gd name="connsiteX2" fmla="*/ 2480700 w 2480700"/>
                <a:gd name="connsiteY2" fmla="*/ 375270 h 375270"/>
                <a:gd name="connsiteX3" fmla="*/ 0 w 2480700"/>
                <a:gd name="connsiteY3" fmla="*/ 375270 h 375270"/>
              </a:gdLst>
              <a:ahLst/>
              <a:cxnLst>
                <a:cxn ang="0">
                  <a:pos x="connsiteX0" y="connsiteY0"/>
                </a:cxn>
                <a:cxn ang="0">
                  <a:pos x="connsiteX1" y="connsiteY1"/>
                </a:cxn>
                <a:cxn ang="0">
                  <a:pos x="connsiteX2" y="connsiteY2"/>
                </a:cxn>
                <a:cxn ang="0">
                  <a:pos x="connsiteX3" y="connsiteY3"/>
                </a:cxn>
              </a:cxnLst>
              <a:rect l="l" t="t" r="r" b="b"/>
              <a:pathLst>
                <a:path w="2480700" h="375270">
                  <a:moveTo>
                    <a:pt x="0" y="375270"/>
                  </a:moveTo>
                  <a:lnTo>
                    <a:pt x="940510" y="0"/>
                  </a:lnTo>
                  <a:lnTo>
                    <a:pt x="2480700" y="375270"/>
                  </a:lnTo>
                  <a:lnTo>
                    <a:pt x="0" y="375270"/>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8" name="Group 17"/>
            <p:cNvGrpSpPr/>
            <p:nvPr userDrawn="1"/>
          </p:nvGrpSpPr>
          <p:grpSpPr>
            <a:xfrm>
              <a:off x="10190478" y="4720775"/>
              <a:ext cx="715279" cy="522701"/>
              <a:chOff x="8855896" y="4239986"/>
              <a:chExt cx="1114583" cy="814498"/>
            </a:xfrm>
          </p:grpSpPr>
          <p:sp>
            <p:nvSpPr>
              <p:cNvPr id="30" name="Isosceles Triangle 29"/>
              <p:cNvSpPr/>
              <p:nvPr userDrawn="1"/>
            </p:nvSpPr>
            <p:spPr>
              <a:xfrm rot="12810858">
                <a:off x="8855896" y="4604020"/>
                <a:ext cx="859325" cy="450464"/>
              </a:xfrm>
              <a:prstGeom prst="triangle">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Isosceles Triangle 30"/>
              <p:cNvSpPr/>
              <p:nvPr userDrawn="1"/>
            </p:nvSpPr>
            <p:spPr>
              <a:xfrm rot="1998245">
                <a:off x="9111154" y="4239986"/>
                <a:ext cx="859325" cy="450464"/>
              </a:xfrm>
              <a:prstGeom prst="triangle">
                <a:avLst/>
              </a:pr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9" name="Group 18"/>
            <p:cNvGrpSpPr/>
            <p:nvPr userDrawn="1"/>
          </p:nvGrpSpPr>
          <p:grpSpPr>
            <a:xfrm rot="4996319">
              <a:off x="4373231" y="6149097"/>
              <a:ext cx="378436" cy="728214"/>
              <a:chOff x="7307402" y="4341841"/>
              <a:chExt cx="631248" cy="1214693"/>
            </a:xfrm>
          </p:grpSpPr>
          <p:sp>
            <p:nvSpPr>
              <p:cNvPr id="28" name="Isosceles Triangle 27"/>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Isosceles Triangle 28"/>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0" name="Group 19"/>
            <p:cNvGrpSpPr/>
            <p:nvPr userDrawn="1"/>
          </p:nvGrpSpPr>
          <p:grpSpPr>
            <a:xfrm rot="18741754">
              <a:off x="9173482" y="4267550"/>
              <a:ext cx="510227" cy="1439073"/>
              <a:chOff x="7465432" y="4530233"/>
              <a:chExt cx="623137" cy="1175268"/>
            </a:xfrm>
          </p:grpSpPr>
          <p:sp>
            <p:nvSpPr>
              <p:cNvPr id="26" name="Isosceles Triangle 25"/>
              <p:cNvSpPr/>
              <p:nvPr userDrawn="1"/>
            </p:nvSpPr>
            <p:spPr>
              <a:xfrm rot="14497441" flipV="1">
                <a:off x="7391049" y="4896216"/>
                <a:ext cx="1063504" cy="331537"/>
              </a:xfrm>
              <a:prstGeom prst="triangle">
                <a:avLst>
                  <a:gd name="adj" fmla="val 60429"/>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Isosceles Triangle 26"/>
              <p:cNvSpPr/>
              <p:nvPr userDrawn="1"/>
            </p:nvSpPr>
            <p:spPr>
              <a:xfrm rot="14497441">
                <a:off x="7102370" y="5005059"/>
                <a:ext cx="1063504" cy="337380"/>
              </a:xfrm>
              <a:prstGeom prst="triangle">
                <a:avLst>
                  <a:gd name="adj" fmla="val 6042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3" name="Group 22"/>
            <p:cNvGrpSpPr/>
            <p:nvPr userDrawn="1"/>
          </p:nvGrpSpPr>
          <p:grpSpPr>
            <a:xfrm>
              <a:off x="6679908" y="5513838"/>
              <a:ext cx="342128" cy="658348"/>
              <a:chOff x="7307402" y="4341841"/>
              <a:chExt cx="631248" cy="1214693"/>
            </a:xfrm>
          </p:grpSpPr>
          <p:sp>
            <p:nvSpPr>
              <p:cNvPr id="24" name="Isosceles Triangle 23"/>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Isosceles Triangle 24"/>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34" name="Group 33"/>
          <p:cNvGrpSpPr/>
          <p:nvPr userDrawn="1"/>
        </p:nvGrpSpPr>
        <p:grpSpPr>
          <a:xfrm rot="10800000">
            <a:off x="-265990" y="-217565"/>
            <a:ext cx="8226624" cy="4384969"/>
            <a:chOff x="4198342" y="2695724"/>
            <a:chExt cx="8226624" cy="4384969"/>
          </a:xfrm>
        </p:grpSpPr>
        <p:sp>
          <p:nvSpPr>
            <p:cNvPr id="35" name="Isosceles Triangle 34"/>
            <p:cNvSpPr/>
            <p:nvPr userDrawn="1"/>
          </p:nvSpPr>
          <p:spPr>
            <a:xfrm rot="750244">
              <a:off x="9179528" y="6174587"/>
              <a:ext cx="3102833" cy="364311"/>
            </a:xfrm>
            <a:prstGeom prst="triangle">
              <a:avLst>
                <a:gd name="adj" fmla="val 3893"/>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Freeform 35"/>
            <p:cNvSpPr/>
            <p:nvPr userDrawn="1"/>
          </p:nvSpPr>
          <p:spPr>
            <a:xfrm rot="8136089">
              <a:off x="11269285" y="5361125"/>
              <a:ext cx="693882" cy="1719568"/>
            </a:xfrm>
            <a:custGeom>
              <a:avLst/>
              <a:gdLst>
                <a:gd name="connsiteX0" fmla="*/ 0 w 693882"/>
                <a:gd name="connsiteY0" fmla="*/ 1719568 h 1719568"/>
                <a:gd name="connsiteX1" fmla="*/ 297014 w 693882"/>
                <a:gd name="connsiteY1" fmla="*/ 102448 h 1719568"/>
                <a:gd name="connsiteX2" fmla="*/ 397331 w 693882"/>
                <a:gd name="connsiteY2" fmla="*/ 0 h 1719568"/>
                <a:gd name="connsiteX3" fmla="*/ 422867 w 693882"/>
                <a:gd name="connsiteY3" fmla="*/ 25005 h 1719568"/>
                <a:gd name="connsiteX4" fmla="*/ 693882 w 693882"/>
                <a:gd name="connsiteY4" fmla="*/ 1619286 h 17195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93882" h="1719568">
                  <a:moveTo>
                    <a:pt x="0" y="1719568"/>
                  </a:moveTo>
                  <a:lnTo>
                    <a:pt x="297014" y="102448"/>
                  </a:lnTo>
                  <a:lnTo>
                    <a:pt x="397331" y="0"/>
                  </a:lnTo>
                  <a:lnTo>
                    <a:pt x="422867" y="25005"/>
                  </a:lnTo>
                  <a:lnTo>
                    <a:pt x="693882" y="1619286"/>
                  </a:lnTo>
                  <a:close/>
                </a:path>
              </a:pathLst>
            </a:cu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7" name="Group 36"/>
            <p:cNvGrpSpPr/>
            <p:nvPr userDrawn="1"/>
          </p:nvGrpSpPr>
          <p:grpSpPr>
            <a:xfrm>
              <a:off x="9860755" y="3605263"/>
              <a:ext cx="868051" cy="764483"/>
              <a:chOff x="8810796" y="2448017"/>
              <a:chExt cx="2159264" cy="1901639"/>
            </a:xfrm>
          </p:grpSpPr>
          <p:sp>
            <p:nvSpPr>
              <p:cNvPr id="58" name="Isosceles Triangle 57"/>
              <p:cNvSpPr/>
              <p:nvPr userDrawn="1"/>
            </p:nvSpPr>
            <p:spPr>
              <a:xfrm rot="6680401">
                <a:off x="9649773" y="3029370"/>
                <a:ext cx="1504287" cy="1136286"/>
              </a:xfrm>
              <a:prstGeom prst="triangle">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Isosceles Triangle 58"/>
              <p:cNvSpPr/>
              <p:nvPr userDrawn="1"/>
            </p:nvSpPr>
            <p:spPr>
              <a:xfrm rot="17445172" flipH="1">
                <a:off x="8615732" y="2643081"/>
                <a:ext cx="1497285" cy="1107158"/>
              </a:xfrm>
              <a:prstGeom prst="triangle">
                <a:avLst>
                  <a:gd name="adj" fmla="val 6874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8" name="Isosceles Triangle 37"/>
            <p:cNvSpPr/>
            <p:nvPr userDrawn="1"/>
          </p:nvSpPr>
          <p:spPr>
            <a:xfrm rot="16200000">
              <a:off x="9693852" y="4370057"/>
              <a:ext cx="4167813" cy="819148"/>
            </a:xfrm>
            <a:prstGeom prst="triangle">
              <a:avLst>
                <a:gd name="adj" fmla="val 6666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Isosceles Triangle 38"/>
            <p:cNvSpPr/>
            <p:nvPr userDrawn="1"/>
          </p:nvSpPr>
          <p:spPr>
            <a:xfrm rot="15175794">
              <a:off x="10142921" y="5217994"/>
              <a:ext cx="2710734" cy="613034"/>
            </a:xfrm>
            <a:prstGeom prst="triangle">
              <a:avLst>
                <a:gd name="adj" fmla="val 54553"/>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Isosceles Triangle 39"/>
            <p:cNvSpPr/>
            <p:nvPr userDrawn="1"/>
          </p:nvSpPr>
          <p:spPr>
            <a:xfrm>
              <a:off x="4743105" y="6463487"/>
              <a:ext cx="4169355" cy="400050"/>
            </a:xfrm>
            <a:prstGeom prst="triangle">
              <a:avLst>
                <a:gd name="adj" fmla="val 38868"/>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Freeform 40"/>
            <p:cNvSpPr/>
            <p:nvPr userDrawn="1"/>
          </p:nvSpPr>
          <p:spPr>
            <a:xfrm rot="2322901">
              <a:off x="7674912" y="6098317"/>
              <a:ext cx="1415807" cy="743924"/>
            </a:xfrm>
            <a:custGeom>
              <a:avLst/>
              <a:gdLst>
                <a:gd name="connsiteX0" fmla="*/ 433772 w 1415807"/>
                <a:gd name="connsiteY0" fmla="*/ 0 h 743924"/>
                <a:gd name="connsiteX1" fmla="*/ 1415807 w 1415807"/>
                <a:gd name="connsiteY1" fmla="*/ 307648 h 743924"/>
                <a:gd name="connsiteX2" fmla="*/ 1311584 w 1415807"/>
                <a:gd name="connsiteY2" fmla="*/ 391192 h 743924"/>
                <a:gd name="connsiteX3" fmla="*/ 0 w 1415807"/>
                <a:gd name="connsiteY3" fmla="*/ 743924 h 743924"/>
              </a:gdLst>
              <a:ahLst/>
              <a:cxnLst>
                <a:cxn ang="0">
                  <a:pos x="connsiteX0" y="connsiteY0"/>
                </a:cxn>
                <a:cxn ang="0">
                  <a:pos x="connsiteX1" y="connsiteY1"/>
                </a:cxn>
                <a:cxn ang="0">
                  <a:pos x="connsiteX2" y="connsiteY2"/>
                </a:cxn>
                <a:cxn ang="0">
                  <a:pos x="connsiteX3" y="connsiteY3"/>
                </a:cxn>
              </a:cxnLst>
              <a:rect l="l" t="t" r="r" b="b"/>
              <a:pathLst>
                <a:path w="1415807" h="743924">
                  <a:moveTo>
                    <a:pt x="433772" y="0"/>
                  </a:moveTo>
                  <a:lnTo>
                    <a:pt x="1415807" y="307648"/>
                  </a:lnTo>
                  <a:lnTo>
                    <a:pt x="1311584" y="391192"/>
                  </a:lnTo>
                  <a:lnTo>
                    <a:pt x="0" y="743924"/>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Isosceles Triangle 34"/>
            <p:cNvSpPr/>
            <p:nvPr userDrawn="1"/>
          </p:nvSpPr>
          <p:spPr>
            <a:xfrm>
              <a:off x="8404371" y="6015177"/>
              <a:ext cx="3733626" cy="848360"/>
            </a:xfrm>
            <a:custGeom>
              <a:avLst/>
              <a:gdLst>
                <a:gd name="connsiteX0" fmla="*/ 0 w 3200984"/>
                <a:gd name="connsiteY0" fmla="*/ 711200 h 711200"/>
                <a:gd name="connsiteX1" fmla="*/ 0 w 3200984"/>
                <a:gd name="connsiteY1" fmla="*/ 0 h 711200"/>
                <a:gd name="connsiteX2" fmla="*/ 3200984 w 3200984"/>
                <a:gd name="connsiteY2" fmla="*/ 711200 h 711200"/>
                <a:gd name="connsiteX3" fmla="*/ 0 w 3200984"/>
                <a:gd name="connsiteY3" fmla="*/ 711200 h 711200"/>
                <a:gd name="connsiteX0" fmla="*/ 525780 w 3726764"/>
                <a:gd name="connsiteY0" fmla="*/ 848360 h 848360"/>
                <a:gd name="connsiteX1" fmla="*/ 0 w 3726764"/>
                <a:gd name="connsiteY1" fmla="*/ 0 h 848360"/>
                <a:gd name="connsiteX2" fmla="*/ 3726764 w 3726764"/>
                <a:gd name="connsiteY2" fmla="*/ 848360 h 848360"/>
                <a:gd name="connsiteX3" fmla="*/ 525780 w 3726764"/>
                <a:gd name="connsiteY3" fmla="*/ 848360 h 848360"/>
              </a:gdLst>
              <a:ahLst/>
              <a:cxnLst>
                <a:cxn ang="0">
                  <a:pos x="connsiteX0" y="connsiteY0"/>
                </a:cxn>
                <a:cxn ang="0">
                  <a:pos x="connsiteX1" y="connsiteY1"/>
                </a:cxn>
                <a:cxn ang="0">
                  <a:pos x="connsiteX2" y="connsiteY2"/>
                </a:cxn>
                <a:cxn ang="0">
                  <a:pos x="connsiteX3" y="connsiteY3"/>
                </a:cxn>
              </a:cxnLst>
              <a:rect l="l" t="t" r="r" b="b"/>
              <a:pathLst>
                <a:path w="3726764" h="848360">
                  <a:moveTo>
                    <a:pt x="525780" y="848360"/>
                  </a:moveTo>
                  <a:lnTo>
                    <a:pt x="0" y="0"/>
                  </a:lnTo>
                  <a:lnTo>
                    <a:pt x="3726764" y="848360"/>
                  </a:lnTo>
                  <a:lnTo>
                    <a:pt x="525780" y="848360"/>
                  </a:lnTo>
                  <a:close/>
                </a:path>
              </a:pathLst>
            </a:custGeom>
            <a:solidFill>
              <a:srgbClr val="73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Isosceles Triangle 42"/>
            <p:cNvSpPr/>
            <p:nvPr userDrawn="1"/>
          </p:nvSpPr>
          <p:spPr>
            <a:xfrm rot="482974">
              <a:off x="6239886" y="6219941"/>
              <a:ext cx="2653342" cy="461364"/>
            </a:xfrm>
            <a:prstGeom prst="triangle">
              <a:avLst>
                <a:gd name="adj" fmla="val 3886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Isosceles Triangle 36"/>
            <p:cNvSpPr/>
            <p:nvPr userDrawn="1"/>
          </p:nvSpPr>
          <p:spPr>
            <a:xfrm rot="989494">
              <a:off x="9349689" y="6016998"/>
              <a:ext cx="2968957" cy="439978"/>
            </a:xfrm>
            <a:custGeom>
              <a:avLst/>
              <a:gdLst>
                <a:gd name="connsiteX0" fmla="*/ 0 w 2969534"/>
                <a:gd name="connsiteY0" fmla="*/ 281686 h 281686"/>
                <a:gd name="connsiteX1" fmla="*/ 410568 w 2969534"/>
                <a:gd name="connsiteY1" fmla="*/ 0 h 281686"/>
                <a:gd name="connsiteX2" fmla="*/ 2969534 w 2969534"/>
                <a:gd name="connsiteY2" fmla="*/ 281686 h 281686"/>
                <a:gd name="connsiteX3" fmla="*/ 0 w 2969534"/>
                <a:gd name="connsiteY3" fmla="*/ 281686 h 281686"/>
                <a:gd name="connsiteX0" fmla="*/ 0 w 2940548"/>
                <a:gd name="connsiteY0" fmla="*/ 281686 h 425365"/>
                <a:gd name="connsiteX1" fmla="*/ 410568 w 2940548"/>
                <a:gd name="connsiteY1" fmla="*/ 0 h 425365"/>
                <a:gd name="connsiteX2" fmla="*/ 2940548 w 2940548"/>
                <a:gd name="connsiteY2" fmla="*/ 425365 h 425365"/>
                <a:gd name="connsiteX3" fmla="*/ 0 w 2940548"/>
                <a:gd name="connsiteY3" fmla="*/ 281686 h 425365"/>
                <a:gd name="connsiteX0" fmla="*/ 0 w 2968957"/>
                <a:gd name="connsiteY0" fmla="*/ 266256 h 425365"/>
                <a:gd name="connsiteX1" fmla="*/ 438977 w 2968957"/>
                <a:gd name="connsiteY1" fmla="*/ 0 h 425365"/>
                <a:gd name="connsiteX2" fmla="*/ 2968957 w 2968957"/>
                <a:gd name="connsiteY2" fmla="*/ 425365 h 425365"/>
                <a:gd name="connsiteX3" fmla="*/ 0 w 2968957"/>
                <a:gd name="connsiteY3" fmla="*/ 266256 h 425365"/>
                <a:gd name="connsiteX0" fmla="*/ 0 w 2968957"/>
                <a:gd name="connsiteY0" fmla="*/ 280869 h 439978"/>
                <a:gd name="connsiteX1" fmla="*/ 434650 w 2968957"/>
                <a:gd name="connsiteY1" fmla="*/ 0 h 439978"/>
                <a:gd name="connsiteX2" fmla="*/ 2968957 w 2968957"/>
                <a:gd name="connsiteY2" fmla="*/ 439978 h 439978"/>
                <a:gd name="connsiteX3" fmla="*/ 0 w 2968957"/>
                <a:gd name="connsiteY3" fmla="*/ 280869 h 439978"/>
              </a:gdLst>
              <a:ahLst/>
              <a:cxnLst>
                <a:cxn ang="0">
                  <a:pos x="connsiteX0" y="connsiteY0"/>
                </a:cxn>
                <a:cxn ang="0">
                  <a:pos x="connsiteX1" y="connsiteY1"/>
                </a:cxn>
                <a:cxn ang="0">
                  <a:pos x="connsiteX2" y="connsiteY2"/>
                </a:cxn>
                <a:cxn ang="0">
                  <a:pos x="connsiteX3" y="connsiteY3"/>
                </a:cxn>
              </a:cxnLst>
              <a:rect l="l" t="t" r="r" b="b"/>
              <a:pathLst>
                <a:path w="2968957" h="439978">
                  <a:moveTo>
                    <a:pt x="0" y="280869"/>
                  </a:moveTo>
                  <a:lnTo>
                    <a:pt x="434650" y="0"/>
                  </a:lnTo>
                  <a:lnTo>
                    <a:pt x="2968957" y="439978"/>
                  </a:lnTo>
                  <a:lnTo>
                    <a:pt x="0" y="280869"/>
                  </a:lnTo>
                  <a:close/>
                </a:path>
              </a:pathLst>
            </a:cu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Isosceles Triangle 37"/>
            <p:cNvSpPr/>
            <p:nvPr userDrawn="1"/>
          </p:nvSpPr>
          <p:spPr>
            <a:xfrm rot="1564960">
              <a:off x="9863196" y="5828876"/>
              <a:ext cx="2561770" cy="501544"/>
            </a:xfrm>
            <a:custGeom>
              <a:avLst/>
              <a:gdLst>
                <a:gd name="connsiteX0" fmla="*/ 0 w 2480700"/>
                <a:gd name="connsiteY0" fmla="*/ 460461 h 460461"/>
                <a:gd name="connsiteX1" fmla="*/ 941227 w 2480700"/>
                <a:gd name="connsiteY1" fmla="*/ 0 h 460461"/>
                <a:gd name="connsiteX2" fmla="*/ 2480700 w 2480700"/>
                <a:gd name="connsiteY2" fmla="*/ 460461 h 460461"/>
                <a:gd name="connsiteX3" fmla="*/ 0 w 2480700"/>
                <a:gd name="connsiteY3" fmla="*/ 460461 h 460461"/>
                <a:gd name="connsiteX0" fmla="*/ 0 w 2480700"/>
                <a:gd name="connsiteY0" fmla="*/ 375270 h 375270"/>
                <a:gd name="connsiteX1" fmla="*/ 940510 w 2480700"/>
                <a:gd name="connsiteY1" fmla="*/ 0 h 375270"/>
                <a:gd name="connsiteX2" fmla="*/ 2480700 w 2480700"/>
                <a:gd name="connsiteY2" fmla="*/ 375270 h 375270"/>
                <a:gd name="connsiteX3" fmla="*/ 0 w 2480700"/>
                <a:gd name="connsiteY3" fmla="*/ 375270 h 375270"/>
              </a:gdLst>
              <a:ahLst/>
              <a:cxnLst>
                <a:cxn ang="0">
                  <a:pos x="connsiteX0" y="connsiteY0"/>
                </a:cxn>
                <a:cxn ang="0">
                  <a:pos x="connsiteX1" y="connsiteY1"/>
                </a:cxn>
                <a:cxn ang="0">
                  <a:pos x="connsiteX2" y="connsiteY2"/>
                </a:cxn>
                <a:cxn ang="0">
                  <a:pos x="connsiteX3" y="connsiteY3"/>
                </a:cxn>
              </a:cxnLst>
              <a:rect l="l" t="t" r="r" b="b"/>
              <a:pathLst>
                <a:path w="2480700" h="375270">
                  <a:moveTo>
                    <a:pt x="0" y="375270"/>
                  </a:moveTo>
                  <a:lnTo>
                    <a:pt x="940510" y="0"/>
                  </a:lnTo>
                  <a:lnTo>
                    <a:pt x="2480700" y="375270"/>
                  </a:lnTo>
                  <a:lnTo>
                    <a:pt x="0" y="375270"/>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6" name="Group 45"/>
            <p:cNvGrpSpPr/>
            <p:nvPr userDrawn="1"/>
          </p:nvGrpSpPr>
          <p:grpSpPr>
            <a:xfrm>
              <a:off x="10190478" y="4720775"/>
              <a:ext cx="715279" cy="522701"/>
              <a:chOff x="8855896" y="4239986"/>
              <a:chExt cx="1114583" cy="814498"/>
            </a:xfrm>
          </p:grpSpPr>
          <p:sp>
            <p:nvSpPr>
              <p:cNvPr id="56" name="Isosceles Triangle 55"/>
              <p:cNvSpPr/>
              <p:nvPr userDrawn="1"/>
            </p:nvSpPr>
            <p:spPr>
              <a:xfrm rot="12810858">
                <a:off x="8855896" y="4604020"/>
                <a:ext cx="859325" cy="450464"/>
              </a:xfrm>
              <a:prstGeom prst="triangle">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Isosceles Triangle 56"/>
              <p:cNvSpPr/>
              <p:nvPr userDrawn="1"/>
            </p:nvSpPr>
            <p:spPr>
              <a:xfrm rot="1998245">
                <a:off x="9111154" y="4239986"/>
                <a:ext cx="859325" cy="450464"/>
              </a:xfrm>
              <a:prstGeom prst="triangle">
                <a:avLst/>
              </a:pr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7" name="Group 46"/>
            <p:cNvGrpSpPr/>
            <p:nvPr userDrawn="1"/>
          </p:nvGrpSpPr>
          <p:grpSpPr>
            <a:xfrm rot="4996319">
              <a:off x="4373231" y="6149097"/>
              <a:ext cx="378436" cy="728214"/>
              <a:chOff x="7307402" y="4341841"/>
              <a:chExt cx="631248" cy="1214693"/>
            </a:xfrm>
          </p:grpSpPr>
          <p:sp>
            <p:nvSpPr>
              <p:cNvPr id="54" name="Isosceles Triangle 53"/>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Isosceles Triangle 54"/>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8" name="Group 47"/>
            <p:cNvGrpSpPr/>
            <p:nvPr userDrawn="1"/>
          </p:nvGrpSpPr>
          <p:grpSpPr>
            <a:xfrm rot="18741754">
              <a:off x="9173482" y="4267550"/>
              <a:ext cx="510227" cy="1439073"/>
              <a:chOff x="7465432" y="4530233"/>
              <a:chExt cx="623137" cy="1175268"/>
            </a:xfrm>
          </p:grpSpPr>
          <p:sp>
            <p:nvSpPr>
              <p:cNvPr id="52" name="Isosceles Triangle 51"/>
              <p:cNvSpPr/>
              <p:nvPr userDrawn="1"/>
            </p:nvSpPr>
            <p:spPr>
              <a:xfrm rot="14497441" flipV="1">
                <a:off x="7391049" y="4896216"/>
                <a:ext cx="1063504" cy="331537"/>
              </a:xfrm>
              <a:prstGeom prst="triangle">
                <a:avLst>
                  <a:gd name="adj" fmla="val 60429"/>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Isosceles Triangle 52"/>
              <p:cNvSpPr/>
              <p:nvPr userDrawn="1"/>
            </p:nvSpPr>
            <p:spPr>
              <a:xfrm rot="14497441">
                <a:off x="7102370" y="5005059"/>
                <a:ext cx="1063504" cy="337380"/>
              </a:xfrm>
              <a:prstGeom prst="triangle">
                <a:avLst>
                  <a:gd name="adj" fmla="val 6042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9" name="Group 48"/>
            <p:cNvGrpSpPr/>
            <p:nvPr userDrawn="1"/>
          </p:nvGrpSpPr>
          <p:grpSpPr>
            <a:xfrm>
              <a:off x="6679908" y="5513838"/>
              <a:ext cx="342128" cy="658348"/>
              <a:chOff x="7307402" y="4341841"/>
              <a:chExt cx="631248" cy="1214693"/>
            </a:xfrm>
          </p:grpSpPr>
          <p:sp>
            <p:nvSpPr>
              <p:cNvPr id="50" name="Isosceles Triangle 49"/>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Isosceles Triangle 50"/>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2967567" y="2882401"/>
            <a:ext cx="6256800" cy="1093199"/>
          </a:xfrm>
          <a:prstGeom prst="rect">
            <a:avLst/>
          </a:prstGeom>
        </p:spPr>
        <p:txBody>
          <a:bodyPr lIns="91425" tIns="91425" rIns="91425" bIns="91425" anchor="ctr" anchorCtr="0"/>
          <a:lstStyle>
            <a:lvl1pPr marL="0" lvl="0" indent="0" algn="ctr" rtl="0">
              <a:lnSpc>
                <a:spcPct val="100000"/>
              </a:lnSpc>
              <a:spcBef>
                <a:spcPts val="0"/>
              </a:spcBef>
              <a:buNone/>
              <a:defRPr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8" name="Group 7"/>
          <p:cNvGrpSpPr/>
          <p:nvPr userDrawn="1"/>
        </p:nvGrpSpPr>
        <p:grpSpPr>
          <a:xfrm>
            <a:off x="8943172" y="5162550"/>
            <a:ext cx="3348443" cy="1784793"/>
            <a:chOff x="4198342" y="2695724"/>
            <a:chExt cx="8226624" cy="4384969"/>
          </a:xfrm>
        </p:grpSpPr>
        <p:sp>
          <p:nvSpPr>
            <p:cNvPr id="9" name="Isosceles Triangle 8"/>
            <p:cNvSpPr/>
            <p:nvPr userDrawn="1"/>
          </p:nvSpPr>
          <p:spPr>
            <a:xfrm rot="750244">
              <a:off x="9179528" y="6174587"/>
              <a:ext cx="3102833" cy="364311"/>
            </a:xfrm>
            <a:prstGeom prst="triangle">
              <a:avLst>
                <a:gd name="adj" fmla="val 3893"/>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rot="8136089">
              <a:off x="11269285" y="5361125"/>
              <a:ext cx="693882" cy="1719568"/>
            </a:xfrm>
            <a:custGeom>
              <a:avLst/>
              <a:gdLst>
                <a:gd name="connsiteX0" fmla="*/ 0 w 693882"/>
                <a:gd name="connsiteY0" fmla="*/ 1719568 h 1719568"/>
                <a:gd name="connsiteX1" fmla="*/ 297014 w 693882"/>
                <a:gd name="connsiteY1" fmla="*/ 102448 h 1719568"/>
                <a:gd name="connsiteX2" fmla="*/ 397331 w 693882"/>
                <a:gd name="connsiteY2" fmla="*/ 0 h 1719568"/>
                <a:gd name="connsiteX3" fmla="*/ 422867 w 693882"/>
                <a:gd name="connsiteY3" fmla="*/ 25005 h 1719568"/>
                <a:gd name="connsiteX4" fmla="*/ 693882 w 693882"/>
                <a:gd name="connsiteY4" fmla="*/ 1619286 h 17195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93882" h="1719568">
                  <a:moveTo>
                    <a:pt x="0" y="1719568"/>
                  </a:moveTo>
                  <a:lnTo>
                    <a:pt x="297014" y="102448"/>
                  </a:lnTo>
                  <a:lnTo>
                    <a:pt x="397331" y="0"/>
                  </a:lnTo>
                  <a:lnTo>
                    <a:pt x="422867" y="25005"/>
                  </a:lnTo>
                  <a:lnTo>
                    <a:pt x="693882" y="1619286"/>
                  </a:lnTo>
                  <a:close/>
                </a:path>
              </a:pathLst>
            </a:cu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1" name="Group 10"/>
            <p:cNvGrpSpPr/>
            <p:nvPr userDrawn="1"/>
          </p:nvGrpSpPr>
          <p:grpSpPr>
            <a:xfrm>
              <a:off x="9860755" y="3605263"/>
              <a:ext cx="868051" cy="764483"/>
              <a:chOff x="8810796" y="2448017"/>
              <a:chExt cx="2159264" cy="1901639"/>
            </a:xfrm>
          </p:grpSpPr>
          <p:sp>
            <p:nvSpPr>
              <p:cNvPr id="32" name="Isosceles Triangle 31"/>
              <p:cNvSpPr/>
              <p:nvPr userDrawn="1"/>
            </p:nvSpPr>
            <p:spPr>
              <a:xfrm rot="6680401">
                <a:off x="9649773" y="3029370"/>
                <a:ext cx="1504287" cy="1136286"/>
              </a:xfrm>
              <a:prstGeom prst="triangle">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Isosceles Triangle 32"/>
              <p:cNvSpPr/>
              <p:nvPr userDrawn="1"/>
            </p:nvSpPr>
            <p:spPr>
              <a:xfrm rot="17445172" flipH="1">
                <a:off x="8615732" y="2643081"/>
                <a:ext cx="1497285" cy="1107158"/>
              </a:xfrm>
              <a:prstGeom prst="triangle">
                <a:avLst>
                  <a:gd name="adj" fmla="val 6874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 name="Isosceles Triangle 11"/>
            <p:cNvSpPr/>
            <p:nvPr userDrawn="1"/>
          </p:nvSpPr>
          <p:spPr>
            <a:xfrm rot="16200000">
              <a:off x="9693852" y="4370057"/>
              <a:ext cx="4167813" cy="819148"/>
            </a:xfrm>
            <a:prstGeom prst="triangle">
              <a:avLst>
                <a:gd name="adj" fmla="val 6666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Isosceles Triangle 12"/>
            <p:cNvSpPr/>
            <p:nvPr userDrawn="1"/>
          </p:nvSpPr>
          <p:spPr>
            <a:xfrm rot="15175794">
              <a:off x="10142921" y="5217994"/>
              <a:ext cx="2710734" cy="613034"/>
            </a:xfrm>
            <a:prstGeom prst="triangle">
              <a:avLst>
                <a:gd name="adj" fmla="val 54553"/>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Isosceles Triangle 13"/>
            <p:cNvSpPr/>
            <p:nvPr userDrawn="1"/>
          </p:nvSpPr>
          <p:spPr>
            <a:xfrm>
              <a:off x="4743105" y="6463487"/>
              <a:ext cx="4169355" cy="400050"/>
            </a:xfrm>
            <a:prstGeom prst="triangle">
              <a:avLst>
                <a:gd name="adj" fmla="val 38868"/>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rot="2322901">
              <a:off x="7674912" y="6098317"/>
              <a:ext cx="1415807" cy="743924"/>
            </a:xfrm>
            <a:custGeom>
              <a:avLst/>
              <a:gdLst>
                <a:gd name="connsiteX0" fmla="*/ 433772 w 1415807"/>
                <a:gd name="connsiteY0" fmla="*/ 0 h 743924"/>
                <a:gd name="connsiteX1" fmla="*/ 1415807 w 1415807"/>
                <a:gd name="connsiteY1" fmla="*/ 307648 h 743924"/>
                <a:gd name="connsiteX2" fmla="*/ 1311584 w 1415807"/>
                <a:gd name="connsiteY2" fmla="*/ 391192 h 743924"/>
                <a:gd name="connsiteX3" fmla="*/ 0 w 1415807"/>
                <a:gd name="connsiteY3" fmla="*/ 743924 h 743924"/>
              </a:gdLst>
              <a:ahLst/>
              <a:cxnLst>
                <a:cxn ang="0">
                  <a:pos x="connsiteX0" y="connsiteY0"/>
                </a:cxn>
                <a:cxn ang="0">
                  <a:pos x="connsiteX1" y="connsiteY1"/>
                </a:cxn>
                <a:cxn ang="0">
                  <a:pos x="connsiteX2" y="connsiteY2"/>
                </a:cxn>
                <a:cxn ang="0">
                  <a:pos x="connsiteX3" y="connsiteY3"/>
                </a:cxn>
              </a:cxnLst>
              <a:rect l="l" t="t" r="r" b="b"/>
              <a:pathLst>
                <a:path w="1415807" h="743924">
                  <a:moveTo>
                    <a:pt x="433772" y="0"/>
                  </a:moveTo>
                  <a:lnTo>
                    <a:pt x="1415807" y="307648"/>
                  </a:lnTo>
                  <a:lnTo>
                    <a:pt x="1311584" y="391192"/>
                  </a:lnTo>
                  <a:lnTo>
                    <a:pt x="0" y="743924"/>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34"/>
            <p:cNvSpPr/>
            <p:nvPr userDrawn="1"/>
          </p:nvSpPr>
          <p:spPr>
            <a:xfrm>
              <a:off x="8404371" y="6015177"/>
              <a:ext cx="3733626" cy="848360"/>
            </a:xfrm>
            <a:custGeom>
              <a:avLst/>
              <a:gdLst>
                <a:gd name="connsiteX0" fmla="*/ 0 w 3200984"/>
                <a:gd name="connsiteY0" fmla="*/ 711200 h 711200"/>
                <a:gd name="connsiteX1" fmla="*/ 0 w 3200984"/>
                <a:gd name="connsiteY1" fmla="*/ 0 h 711200"/>
                <a:gd name="connsiteX2" fmla="*/ 3200984 w 3200984"/>
                <a:gd name="connsiteY2" fmla="*/ 711200 h 711200"/>
                <a:gd name="connsiteX3" fmla="*/ 0 w 3200984"/>
                <a:gd name="connsiteY3" fmla="*/ 711200 h 711200"/>
                <a:gd name="connsiteX0" fmla="*/ 525780 w 3726764"/>
                <a:gd name="connsiteY0" fmla="*/ 848360 h 848360"/>
                <a:gd name="connsiteX1" fmla="*/ 0 w 3726764"/>
                <a:gd name="connsiteY1" fmla="*/ 0 h 848360"/>
                <a:gd name="connsiteX2" fmla="*/ 3726764 w 3726764"/>
                <a:gd name="connsiteY2" fmla="*/ 848360 h 848360"/>
                <a:gd name="connsiteX3" fmla="*/ 525780 w 3726764"/>
                <a:gd name="connsiteY3" fmla="*/ 848360 h 848360"/>
              </a:gdLst>
              <a:ahLst/>
              <a:cxnLst>
                <a:cxn ang="0">
                  <a:pos x="connsiteX0" y="connsiteY0"/>
                </a:cxn>
                <a:cxn ang="0">
                  <a:pos x="connsiteX1" y="connsiteY1"/>
                </a:cxn>
                <a:cxn ang="0">
                  <a:pos x="connsiteX2" y="connsiteY2"/>
                </a:cxn>
                <a:cxn ang="0">
                  <a:pos x="connsiteX3" y="connsiteY3"/>
                </a:cxn>
              </a:cxnLst>
              <a:rect l="l" t="t" r="r" b="b"/>
              <a:pathLst>
                <a:path w="3726764" h="848360">
                  <a:moveTo>
                    <a:pt x="525780" y="848360"/>
                  </a:moveTo>
                  <a:lnTo>
                    <a:pt x="0" y="0"/>
                  </a:lnTo>
                  <a:lnTo>
                    <a:pt x="3726764" y="848360"/>
                  </a:lnTo>
                  <a:lnTo>
                    <a:pt x="525780" y="848360"/>
                  </a:lnTo>
                  <a:close/>
                </a:path>
              </a:pathLst>
            </a:custGeom>
            <a:solidFill>
              <a:srgbClr val="73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Isosceles Triangle 16"/>
            <p:cNvSpPr/>
            <p:nvPr userDrawn="1"/>
          </p:nvSpPr>
          <p:spPr>
            <a:xfrm rot="482974">
              <a:off x="6239886" y="6219941"/>
              <a:ext cx="2653342" cy="461364"/>
            </a:xfrm>
            <a:prstGeom prst="triangle">
              <a:avLst>
                <a:gd name="adj" fmla="val 3886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Isosceles Triangle 36"/>
            <p:cNvSpPr/>
            <p:nvPr userDrawn="1"/>
          </p:nvSpPr>
          <p:spPr>
            <a:xfrm rot="989494">
              <a:off x="9349689" y="6016998"/>
              <a:ext cx="2968957" cy="439978"/>
            </a:xfrm>
            <a:custGeom>
              <a:avLst/>
              <a:gdLst>
                <a:gd name="connsiteX0" fmla="*/ 0 w 2969534"/>
                <a:gd name="connsiteY0" fmla="*/ 281686 h 281686"/>
                <a:gd name="connsiteX1" fmla="*/ 410568 w 2969534"/>
                <a:gd name="connsiteY1" fmla="*/ 0 h 281686"/>
                <a:gd name="connsiteX2" fmla="*/ 2969534 w 2969534"/>
                <a:gd name="connsiteY2" fmla="*/ 281686 h 281686"/>
                <a:gd name="connsiteX3" fmla="*/ 0 w 2969534"/>
                <a:gd name="connsiteY3" fmla="*/ 281686 h 281686"/>
                <a:gd name="connsiteX0" fmla="*/ 0 w 2940548"/>
                <a:gd name="connsiteY0" fmla="*/ 281686 h 425365"/>
                <a:gd name="connsiteX1" fmla="*/ 410568 w 2940548"/>
                <a:gd name="connsiteY1" fmla="*/ 0 h 425365"/>
                <a:gd name="connsiteX2" fmla="*/ 2940548 w 2940548"/>
                <a:gd name="connsiteY2" fmla="*/ 425365 h 425365"/>
                <a:gd name="connsiteX3" fmla="*/ 0 w 2940548"/>
                <a:gd name="connsiteY3" fmla="*/ 281686 h 425365"/>
                <a:gd name="connsiteX0" fmla="*/ 0 w 2968957"/>
                <a:gd name="connsiteY0" fmla="*/ 266256 h 425365"/>
                <a:gd name="connsiteX1" fmla="*/ 438977 w 2968957"/>
                <a:gd name="connsiteY1" fmla="*/ 0 h 425365"/>
                <a:gd name="connsiteX2" fmla="*/ 2968957 w 2968957"/>
                <a:gd name="connsiteY2" fmla="*/ 425365 h 425365"/>
                <a:gd name="connsiteX3" fmla="*/ 0 w 2968957"/>
                <a:gd name="connsiteY3" fmla="*/ 266256 h 425365"/>
                <a:gd name="connsiteX0" fmla="*/ 0 w 2968957"/>
                <a:gd name="connsiteY0" fmla="*/ 280869 h 439978"/>
                <a:gd name="connsiteX1" fmla="*/ 434650 w 2968957"/>
                <a:gd name="connsiteY1" fmla="*/ 0 h 439978"/>
                <a:gd name="connsiteX2" fmla="*/ 2968957 w 2968957"/>
                <a:gd name="connsiteY2" fmla="*/ 439978 h 439978"/>
                <a:gd name="connsiteX3" fmla="*/ 0 w 2968957"/>
                <a:gd name="connsiteY3" fmla="*/ 280869 h 439978"/>
              </a:gdLst>
              <a:ahLst/>
              <a:cxnLst>
                <a:cxn ang="0">
                  <a:pos x="connsiteX0" y="connsiteY0"/>
                </a:cxn>
                <a:cxn ang="0">
                  <a:pos x="connsiteX1" y="connsiteY1"/>
                </a:cxn>
                <a:cxn ang="0">
                  <a:pos x="connsiteX2" y="connsiteY2"/>
                </a:cxn>
                <a:cxn ang="0">
                  <a:pos x="connsiteX3" y="connsiteY3"/>
                </a:cxn>
              </a:cxnLst>
              <a:rect l="l" t="t" r="r" b="b"/>
              <a:pathLst>
                <a:path w="2968957" h="439978">
                  <a:moveTo>
                    <a:pt x="0" y="280869"/>
                  </a:moveTo>
                  <a:lnTo>
                    <a:pt x="434650" y="0"/>
                  </a:lnTo>
                  <a:lnTo>
                    <a:pt x="2968957" y="439978"/>
                  </a:lnTo>
                  <a:lnTo>
                    <a:pt x="0" y="280869"/>
                  </a:lnTo>
                  <a:close/>
                </a:path>
              </a:pathLst>
            </a:cu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Isosceles Triangle 37"/>
            <p:cNvSpPr/>
            <p:nvPr userDrawn="1"/>
          </p:nvSpPr>
          <p:spPr>
            <a:xfrm rot="1564960">
              <a:off x="9863196" y="5828876"/>
              <a:ext cx="2561770" cy="501544"/>
            </a:xfrm>
            <a:custGeom>
              <a:avLst/>
              <a:gdLst>
                <a:gd name="connsiteX0" fmla="*/ 0 w 2480700"/>
                <a:gd name="connsiteY0" fmla="*/ 460461 h 460461"/>
                <a:gd name="connsiteX1" fmla="*/ 941227 w 2480700"/>
                <a:gd name="connsiteY1" fmla="*/ 0 h 460461"/>
                <a:gd name="connsiteX2" fmla="*/ 2480700 w 2480700"/>
                <a:gd name="connsiteY2" fmla="*/ 460461 h 460461"/>
                <a:gd name="connsiteX3" fmla="*/ 0 w 2480700"/>
                <a:gd name="connsiteY3" fmla="*/ 460461 h 460461"/>
                <a:gd name="connsiteX0" fmla="*/ 0 w 2480700"/>
                <a:gd name="connsiteY0" fmla="*/ 375270 h 375270"/>
                <a:gd name="connsiteX1" fmla="*/ 940510 w 2480700"/>
                <a:gd name="connsiteY1" fmla="*/ 0 h 375270"/>
                <a:gd name="connsiteX2" fmla="*/ 2480700 w 2480700"/>
                <a:gd name="connsiteY2" fmla="*/ 375270 h 375270"/>
                <a:gd name="connsiteX3" fmla="*/ 0 w 2480700"/>
                <a:gd name="connsiteY3" fmla="*/ 375270 h 375270"/>
              </a:gdLst>
              <a:ahLst/>
              <a:cxnLst>
                <a:cxn ang="0">
                  <a:pos x="connsiteX0" y="connsiteY0"/>
                </a:cxn>
                <a:cxn ang="0">
                  <a:pos x="connsiteX1" y="connsiteY1"/>
                </a:cxn>
                <a:cxn ang="0">
                  <a:pos x="connsiteX2" y="connsiteY2"/>
                </a:cxn>
                <a:cxn ang="0">
                  <a:pos x="connsiteX3" y="connsiteY3"/>
                </a:cxn>
              </a:cxnLst>
              <a:rect l="l" t="t" r="r" b="b"/>
              <a:pathLst>
                <a:path w="2480700" h="375270">
                  <a:moveTo>
                    <a:pt x="0" y="375270"/>
                  </a:moveTo>
                  <a:lnTo>
                    <a:pt x="940510" y="0"/>
                  </a:lnTo>
                  <a:lnTo>
                    <a:pt x="2480700" y="375270"/>
                  </a:lnTo>
                  <a:lnTo>
                    <a:pt x="0" y="375270"/>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0" name="Group 19"/>
            <p:cNvGrpSpPr/>
            <p:nvPr userDrawn="1"/>
          </p:nvGrpSpPr>
          <p:grpSpPr>
            <a:xfrm>
              <a:off x="10190478" y="4720775"/>
              <a:ext cx="715279" cy="522701"/>
              <a:chOff x="8855896" y="4239986"/>
              <a:chExt cx="1114583" cy="814498"/>
            </a:xfrm>
          </p:grpSpPr>
          <p:sp>
            <p:nvSpPr>
              <p:cNvPr id="30" name="Isosceles Triangle 29"/>
              <p:cNvSpPr/>
              <p:nvPr userDrawn="1"/>
            </p:nvSpPr>
            <p:spPr>
              <a:xfrm rot="12810858">
                <a:off x="8855896" y="4604020"/>
                <a:ext cx="859325" cy="450464"/>
              </a:xfrm>
              <a:prstGeom prst="triangle">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Isosceles Triangle 30"/>
              <p:cNvSpPr/>
              <p:nvPr userDrawn="1"/>
            </p:nvSpPr>
            <p:spPr>
              <a:xfrm rot="1998245">
                <a:off x="9111154" y="4239986"/>
                <a:ext cx="859325" cy="450464"/>
              </a:xfrm>
              <a:prstGeom prst="triangle">
                <a:avLst/>
              </a:pr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1" name="Group 20"/>
            <p:cNvGrpSpPr/>
            <p:nvPr userDrawn="1"/>
          </p:nvGrpSpPr>
          <p:grpSpPr>
            <a:xfrm rot="4996319">
              <a:off x="4373231" y="6149097"/>
              <a:ext cx="378436" cy="728214"/>
              <a:chOff x="7307402" y="4341841"/>
              <a:chExt cx="631248" cy="1214693"/>
            </a:xfrm>
          </p:grpSpPr>
          <p:sp>
            <p:nvSpPr>
              <p:cNvPr id="28" name="Isosceles Triangle 27"/>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Isosceles Triangle 28"/>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 name="Group 21"/>
            <p:cNvGrpSpPr/>
            <p:nvPr userDrawn="1"/>
          </p:nvGrpSpPr>
          <p:grpSpPr>
            <a:xfrm rot="18741754">
              <a:off x="9173482" y="4267550"/>
              <a:ext cx="510227" cy="1439073"/>
              <a:chOff x="7465432" y="4530233"/>
              <a:chExt cx="623137" cy="1175268"/>
            </a:xfrm>
          </p:grpSpPr>
          <p:sp>
            <p:nvSpPr>
              <p:cNvPr id="26" name="Isosceles Triangle 25"/>
              <p:cNvSpPr/>
              <p:nvPr userDrawn="1"/>
            </p:nvSpPr>
            <p:spPr>
              <a:xfrm rot="14497441" flipV="1">
                <a:off x="7391049" y="4896216"/>
                <a:ext cx="1063504" cy="331537"/>
              </a:xfrm>
              <a:prstGeom prst="triangle">
                <a:avLst>
                  <a:gd name="adj" fmla="val 60429"/>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Isosceles Triangle 26"/>
              <p:cNvSpPr/>
              <p:nvPr userDrawn="1"/>
            </p:nvSpPr>
            <p:spPr>
              <a:xfrm rot="14497441">
                <a:off x="7102370" y="5005059"/>
                <a:ext cx="1063504" cy="337380"/>
              </a:xfrm>
              <a:prstGeom prst="triangle">
                <a:avLst>
                  <a:gd name="adj" fmla="val 6042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3" name="Group 22"/>
            <p:cNvGrpSpPr/>
            <p:nvPr userDrawn="1"/>
          </p:nvGrpSpPr>
          <p:grpSpPr>
            <a:xfrm>
              <a:off x="6679908" y="5513838"/>
              <a:ext cx="342128" cy="658348"/>
              <a:chOff x="7307402" y="4341841"/>
              <a:chExt cx="631248" cy="1214693"/>
            </a:xfrm>
          </p:grpSpPr>
          <p:sp>
            <p:nvSpPr>
              <p:cNvPr id="24" name="Isosceles Triangle 23"/>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Isosceles Triangle 24"/>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35" name="Group 34"/>
          <p:cNvGrpSpPr/>
          <p:nvPr userDrawn="1"/>
        </p:nvGrpSpPr>
        <p:grpSpPr>
          <a:xfrm rot="10800000">
            <a:off x="-187805" y="-126858"/>
            <a:ext cx="4276577" cy="2279508"/>
            <a:chOff x="4198342" y="2695724"/>
            <a:chExt cx="8226624" cy="4384969"/>
          </a:xfrm>
        </p:grpSpPr>
        <p:sp>
          <p:nvSpPr>
            <p:cNvPr id="36" name="Isosceles Triangle 35"/>
            <p:cNvSpPr/>
            <p:nvPr userDrawn="1"/>
          </p:nvSpPr>
          <p:spPr>
            <a:xfrm rot="750244">
              <a:off x="9179528" y="6174587"/>
              <a:ext cx="3102833" cy="364311"/>
            </a:xfrm>
            <a:prstGeom prst="triangle">
              <a:avLst>
                <a:gd name="adj" fmla="val 3893"/>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Freeform 36"/>
            <p:cNvSpPr/>
            <p:nvPr userDrawn="1"/>
          </p:nvSpPr>
          <p:spPr>
            <a:xfrm rot="8136089">
              <a:off x="11269285" y="5361125"/>
              <a:ext cx="693882" cy="1719568"/>
            </a:xfrm>
            <a:custGeom>
              <a:avLst/>
              <a:gdLst>
                <a:gd name="connsiteX0" fmla="*/ 0 w 693882"/>
                <a:gd name="connsiteY0" fmla="*/ 1719568 h 1719568"/>
                <a:gd name="connsiteX1" fmla="*/ 297014 w 693882"/>
                <a:gd name="connsiteY1" fmla="*/ 102448 h 1719568"/>
                <a:gd name="connsiteX2" fmla="*/ 397331 w 693882"/>
                <a:gd name="connsiteY2" fmla="*/ 0 h 1719568"/>
                <a:gd name="connsiteX3" fmla="*/ 422867 w 693882"/>
                <a:gd name="connsiteY3" fmla="*/ 25005 h 1719568"/>
                <a:gd name="connsiteX4" fmla="*/ 693882 w 693882"/>
                <a:gd name="connsiteY4" fmla="*/ 1619286 h 17195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93882" h="1719568">
                  <a:moveTo>
                    <a:pt x="0" y="1719568"/>
                  </a:moveTo>
                  <a:lnTo>
                    <a:pt x="297014" y="102448"/>
                  </a:lnTo>
                  <a:lnTo>
                    <a:pt x="397331" y="0"/>
                  </a:lnTo>
                  <a:lnTo>
                    <a:pt x="422867" y="25005"/>
                  </a:lnTo>
                  <a:lnTo>
                    <a:pt x="693882" y="1619286"/>
                  </a:lnTo>
                  <a:close/>
                </a:path>
              </a:pathLst>
            </a:cu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8" name="Group 37"/>
            <p:cNvGrpSpPr/>
            <p:nvPr userDrawn="1"/>
          </p:nvGrpSpPr>
          <p:grpSpPr>
            <a:xfrm>
              <a:off x="9860755" y="3605263"/>
              <a:ext cx="868051" cy="764483"/>
              <a:chOff x="8810796" y="2448017"/>
              <a:chExt cx="2159264" cy="1901639"/>
            </a:xfrm>
          </p:grpSpPr>
          <p:sp>
            <p:nvSpPr>
              <p:cNvPr id="59" name="Isosceles Triangle 58"/>
              <p:cNvSpPr/>
              <p:nvPr userDrawn="1"/>
            </p:nvSpPr>
            <p:spPr>
              <a:xfrm rot="6680401">
                <a:off x="9649773" y="3029370"/>
                <a:ext cx="1504287" cy="1136286"/>
              </a:xfrm>
              <a:prstGeom prst="triangle">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Isosceles Triangle 59"/>
              <p:cNvSpPr/>
              <p:nvPr userDrawn="1"/>
            </p:nvSpPr>
            <p:spPr>
              <a:xfrm rot="17445172" flipH="1">
                <a:off x="8615732" y="2643081"/>
                <a:ext cx="1497285" cy="1107158"/>
              </a:xfrm>
              <a:prstGeom prst="triangle">
                <a:avLst>
                  <a:gd name="adj" fmla="val 6874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9" name="Isosceles Triangle 38"/>
            <p:cNvSpPr/>
            <p:nvPr userDrawn="1"/>
          </p:nvSpPr>
          <p:spPr>
            <a:xfrm rot="16200000">
              <a:off x="9693852" y="4370057"/>
              <a:ext cx="4167813" cy="819148"/>
            </a:xfrm>
            <a:prstGeom prst="triangle">
              <a:avLst>
                <a:gd name="adj" fmla="val 6666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Isosceles Triangle 39"/>
            <p:cNvSpPr/>
            <p:nvPr userDrawn="1"/>
          </p:nvSpPr>
          <p:spPr>
            <a:xfrm rot="15175794">
              <a:off x="10142921" y="5217994"/>
              <a:ext cx="2710734" cy="613034"/>
            </a:xfrm>
            <a:prstGeom prst="triangle">
              <a:avLst>
                <a:gd name="adj" fmla="val 54553"/>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Isosceles Triangle 40"/>
            <p:cNvSpPr/>
            <p:nvPr userDrawn="1"/>
          </p:nvSpPr>
          <p:spPr>
            <a:xfrm>
              <a:off x="4743105" y="6463487"/>
              <a:ext cx="4169355" cy="400050"/>
            </a:xfrm>
            <a:prstGeom prst="triangle">
              <a:avLst>
                <a:gd name="adj" fmla="val 38868"/>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Freeform 41"/>
            <p:cNvSpPr/>
            <p:nvPr userDrawn="1"/>
          </p:nvSpPr>
          <p:spPr>
            <a:xfrm rot="2322901">
              <a:off x="7674912" y="6098317"/>
              <a:ext cx="1415807" cy="743924"/>
            </a:xfrm>
            <a:custGeom>
              <a:avLst/>
              <a:gdLst>
                <a:gd name="connsiteX0" fmla="*/ 433772 w 1415807"/>
                <a:gd name="connsiteY0" fmla="*/ 0 h 743924"/>
                <a:gd name="connsiteX1" fmla="*/ 1415807 w 1415807"/>
                <a:gd name="connsiteY1" fmla="*/ 307648 h 743924"/>
                <a:gd name="connsiteX2" fmla="*/ 1311584 w 1415807"/>
                <a:gd name="connsiteY2" fmla="*/ 391192 h 743924"/>
                <a:gd name="connsiteX3" fmla="*/ 0 w 1415807"/>
                <a:gd name="connsiteY3" fmla="*/ 743924 h 743924"/>
              </a:gdLst>
              <a:ahLst/>
              <a:cxnLst>
                <a:cxn ang="0">
                  <a:pos x="connsiteX0" y="connsiteY0"/>
                </a:cxn>
                <a:cxn ang="0">
                  <a:pos x="connsiteX1" y="connsiteY1"/>
                </a:cxn>
                <a:cxn ang="0">
                  <a:pos x="connsiteX2" y="connsiteY2"/>
                </a:cxn>
                <a:cxn ang="0">
                  <a:pos x="connsiteX3" y="connsiteY3"/>
                </a:cxn>
              </a:cxnLst>
              <a:rect l="l" t="t" r="r" b="b"/>
              <a:pathLst>
                <a:path w="1415807" h="743924">
                  <a:moveTo>
                    <a:pt x="433772" y="0"/>
                  </a:moveTo>
                  <a:lnTo>
                    <a:pt x="1415807" y="307648"/>
                  </a:lnTo>
                  <a:lnTo>
                    <a:pt x="1311584" y="391192"/>
                  </a:lnTo>
                  <a:lnTo>
                    <a:pt x="0" y="743924"/>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Isosceles Triangle 34"/>
            <p:cNvSpPr/>
            <p:nvPr userDrawn="1"/>
          </p:nvSpPr>
          <p:spPr>
            <a:xfrm>
              <a:off x="8404370" y="6015176"/>
              <a:ext cx="3733626" cy="848361"/>
            </a:xfrm>
            <a:custGeom>
              <a:avLst/>
              <a:gdLst>
                <a:gd name="connsiteX0" fmla="*/ 0 w 3200984"/>
                <a:gd name="connsiteY0" fmla="*/ 711200 h 711200"/>
                <a:gd name="connsiteX1" fmla="*/ 0 w 3200984"/>
                <a:gd name="connsiteY1" fmla="*/ 0 h 711200"/>
                <a:gd name="connsiteX2" fmla="*/ 3200984 w 3200984"/>
                <a:gd name="connsiteY2" fmla="*/ 711200 h 711200"/>
                <a:gd name="connsiteX3" fmla="*/ 0 w 3200984"/>
                <a:gd name="connsiteY3" fmla="*/ 711200 h 711200"/>
                <a:gd name="connsiteX0" fmla="*/ 525780 w 3726764"/>
                <a:gd name="connsiteY0" fmla="*/ 848360 h 848360"/>
                <a:gd name="connsiteX1" fmla="*/ 0 w 3726764"/>
                <a:gd name="connsiteY1" fmla="*/ 0 h 848360"/>
                <a:gd name="connsiteX2" fmla="*/ 3726764 w 3726764"/>
                <a:gd name="connsiteY2" fmla="*/ 848360 h 848360"/>
                <a:gd name="connsiteX3" fmla="*/ 525780 w 3726764"/>
                <a:gd name="connsiteY3" fmla="*/ 848360 h 848360"/>
              </a:gdLst>
              <a:ahLst/>
              <a:cxnLst>
                <a:cxn ang="0">
                  <a:pos x="connsiteX0" y="connsiteY0"/>
                </a:cxn>
                <a:cxn ang="0">
                  <a:pos x="connsiteX1" y="connsiteY1"/>
                </a:cxn>
                <a:cxn ang="0">
                  <a:pos x="connsiteX2" y="connsiteY2"/>
                </a:cxn>
                <a:cxn ang="0">
                  <a:pos x="connsiteX3" y="connsiteY3"/>
                </a:cxn>
              </a:cxnLst>
              <a:rect l="l" t="t" r="r" b="b"/>
              <a:pathLst>
                <a:path w="3726764" h="848360">
                  <a:moveTo>
                    <a:pt x="525780" y="848360"/>
                  </a:moveTo>
                  <a:lnTo>
                    <a:pt x="0" y="0"/>
                  </a:lnTo>
                  <a:lnTo>
                    <a:pt x="3726764" y="848360"/>
                  </a:lnTo>
                  <a:lnTo>
                    <a:pt x="525780" y="848360"/>
                  </a:lnTo>
                  <a:close/>
                </a:path>
              </a:pathLst>
            </a:custGeom>
            <a:solidFill>
              <a:srgbClr val="73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Isosceles Triangle 43"/>
            <p:cNvSpPr/>
            <p:nvPr userDrawn="1"/>
          </p:nvSpPr>
          <p:spPr>
            <a:xfrm rot="482974">
              <a:off x="6239886" y="6219941"/>
              <a:ext cx="2653342" cy="461364"/>
            </a:xfrm>
            <a:prstGeom prst="triangle">
              <a:avLst>
                <a:gd name="adj" fmla="val 3886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Isosceles Triangle 36"/>
            <p:cNvSpPr/>
            <p:nvPr userDrawn="1"/>
          </p:nvSpPr>
          <p:spPr>
            <a:xfrm rot="989494">
              <a:off x="9349689" y="6016998"/>
              <a:ext cx="2968957" cy="439978"/>
            </a:xfrm>
            <a:custGeom>
              <a:avLst/>
              <a:gdLst>
                <a:gd name="connsiteX0" fmla="*/ 0 w 2969534"/>
                <a:gd name="connsiteY0" fmla="*/ 281686 h 281686"/>
                <a:gd name="connsiteX1" fmla="*/ 410568 w 2969534"/>
                <a:gd name="connsiteY1" fmla="*/ 0 h 281686"/>
                <a:gd name="connsiteX2" fmla="*/ 2969534 w 2969534"/>
                <a:gd name="connsiteY2" fmla="*/ 281686 h 281686"/>
                <a:gd name="connsiteX3" fmla="*/ 0 w 2969534"/>
                <a:gd name="connsiteY3" fmla="*/ 281686 h 281686"/>
                <a:gd name="connsiteX0" fmla="*/ 0 w 2940548"/>
                <a:gd name="connsiteY0" fmla="*/ 281686 h 425365"/>
                <a:gd name="connsiteX1" fmla="*/ 410568 w 2940548"/>
                <a:gd name="connsiteY1" fmla="*/ 0 h 425365"/>
                <a:gd name="connsiteX2" fmla="*/ 2940548 w 2940548"/>
                <a:gd name="connsiteY2" fmla="*/ 425365 h 425365"/>
                <a:gd name="connsiteX3" fmla="*/ 0 w 2940548"/>
                <a:gd name="connsiteY3" fmla="*/ 281686 h 425365"/>
                <a:gd name="connsiteX0" fmla="*/ 0 w 2968957"/>
                <a:gd name="connsiteY0" fmla="*/ 266256 h 425365"/>
                <a:gd name="connsiteX1" fmla="*/ 438977 w 2968957"/>
                <a:gd name="connsiteY1" fmla="*/ 0 h 425365"/>
                <a:gd name="connsiteX2" fmla="*/ 2968957 w 2968957"/>
                <a:gd name="connsiteY2" fmla="*/ 425365 h 425365"/>
                <a:gd name="connsiteX3" fmla="*/ 0 w 2968957"/>
                <a:gd name="connsiteY3" fmla="*/ 266256 h 425365"/>
                <a:gd name="connsiteX0" fmla="*/ 0 w 2968957"/>
                <a:gd name="connsiteY0" fmla="*/ 280869 h 439978"/>
                <a:gd name="connsiteX1" fmla="*/ 434650 w 2968957"/>
                <a:gd name="connsiteY1" fmla="*/ 0 h 439978"/>
                <a:gd name="connsiteX2" fmla="*/ 2968957 w 2968957"/>
                <a:gd name="connsiteY2" fmla="*/ 439978 h 439978"/>
                <a:gd name="connsiteX3" fmla="*/ 0 w 2968957"/>
                <a:gd name="connsiteY3" fmla="*/ 280869 h 439978"/>
              </a:gdLst>
              <a:ahLst/>
              <a:cxnLst>
                <a:cxn ang="0">
                  <a:pos x="connsiteX0" y="connsiteY0"/>
                </a:cxn>
                <a:cxn ang="0">
                  <a:pos x="connsiteX1" y="connsiteY1"/>
                </a:cxn>
                <a:cxn ang="0">
                  <a:pos x="connsiteX2" y="connsiteY2"/>
                </a:cxn>
                <a:cxn ang="0">
                  <a:pos x="connsiteX3" y="connsiteY3"/>
                </a:cxn>
              </a:cxnLst>
              <a:rect l="l" t="t" r="r" b="b"/>
              <a:pathLst>
                <a:path w="2968957" h="439978">
                  <a:moveTo>
                    <a:pt x="0" y="280869"/>
                  </a:moveTo>
                  <a:lnTo>
                    <a:pt x="434650" y="0"/>
                  </a:lnTo>
                  <a:lnTo>
                    <a:pt x="2968957" y="439978"/>
                  </a:lnTo>
                  <a:lnTo>
                    <a:pt x="0" y="280869"/>
                  </a:lnTo>
                  <a:close/>
                </a:path>
              </a:pathLst>
            </a:cu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Isosceles Triangle 37"/>
            <p:cNvSpPr/>
            <p:nvPr userDrawn="1"/>
          </p:nvSpPr>
          <p:spPr>
            <a:xfrm rot="1564960">
              <a:off x="9863196" y="5828876"/>
              <a:ext cx="2561770" cy="501544"/>
            </a:xfrm>
            <a:custGeom>
              <a:avLst/>
              <a:gdLst>
                <a:gd name="connsiteX0" fmla="*/ 0 w 2480700"/>
                <a:gd name="connsiteY0" fmla="*/ 460461 h 460461"/>
                <a:gd name="connsiteX1" fmla="*/ 941227 w 2480700"/>
                <a:gd name="connsiteY1" fmla="*/ 0 h 460461"/>
                <a:gd name="connsiteX2" fmla="*/ 2480700 w 2480700"/>
                <a:gd name="connsiteY2" fmla="*/ 460461 h 460461"/>
                <a:gd name="connsiteX3" fmla="*/ 0 w 2480700"/>
                <a:gd name="connsiteY3" fmla="*/ 460461 h 460461"/>
                <a:gd name="connsiteX0" fmla="*/ 0 w 2480700"/>
                <a:gd name="connsiteY0" fmla="*/ 375270 h 375270"/>
                <a:gd name="connsiteX1" fmla="*/ 940510 w 2480700"/>
                <a:gd name="connsiteY1" fmla="*/ 0 h 375270"/>
                <a:gd name="connsiteX2" fmla="*/ 2480700 w 2480700"/>
                <a:gd name="connsiteY2" fmla="*/ 375270 h 375270"/>
                <a:gd name="connsiteX3" fmla="*/ 0 w 2480700"/>
                <a:gd name="connsiteY3" fmla="*/ 375270 h 375270"/>
              </a:gdLst>
              <a:ahLst/>
              <a:cxnLst>
                <a:cxn ang="0">
                  <a:pos x="connsiteX0" y="connsiteY0"/>
                </a:cxn>
                <a:cxn ang="0">
                  <a:pos x="connsiteX1" y="connsiteY1"/>
                </a:cxn>
                <a:cxn ang="0">
                  <a:pos x="connsiteX2" y="connsiteY2"/>
                </a:cxn>
                <a:cxn ang="0">
                  <a:pos x="connsiteX3" y="connsiteY3"/>
                </a:cxn>
              </a:cxnLst>
              <a:rect l="l" t="t" r="r" b="b"/>
              <a:pathLst>
                <a:path w="2480700" h="375270">
                  <a:moveTo>
                    <a:pt x="0" y="375270"/>
                  </a:moveTo>
                  <a:lnTo>
                    <a:pt x="940510" y="0"/>
                  </a:lnTo>
                  <a:lnTo>
                    <a:pt x="2480700" y="375270"/>
                  </a:lnTo>
                  <a:lnTo>
                    <a:pt x="0" y="375270"/>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47" name="Group 46"/>
            <p:cNvGrpSpPr/>
            <p:nvPr userDrawn="1"/>
          </p:nvGrpSpPr>
          <p:grpSpPr>
            <a:xfrm>
              <a:off x="10190478" y="4720775"/>
              <a:ext cx="715279" cy="522701"/>
              <a:chOff x="8855896" y="4239986"/>
              <a:chExt cx="1114583" cy="814498"/>
            </a:xfrm>
          </p:grpSpPr>
          <p:sp>
            <p:nvSpPr>
              <p:cNvPr id="57" name="Isosceles Triangle 56"/>
              <p:cNvSpPr/>
              <p:nvPr userDrawn="1"/>
            </p:nvSpPr>
            <p:spPr>
              <a:xfrm rot="12810858">
                <a:off x="8855896" y="4604020"/>
                <a:ext cx="859325" cy="450464"/>
              </a:xfrm>
              <a:prstGeom prst="triangle">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Isosceles Triangle 57"/>
              <p:cNvSpPr/>
              <p:nvPr userDrawn="1"/>
            </p:nvSpPr>
            <p:spPr>
              <a:xfrm rot="1998245">
                <a:off x="9111154" y="4239986"/>
                <a:ext cx="859325" cy="450464"/>
              </a:xfrm>
              <a:prstGeom prst="triangle">
                <a:avLst/>
              </a:pr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8" name="Group 47"/>
            <p:cNvGrpSpPr/>
            <p:nvPr userDrawn="1"/>
          </p:nvGrpSpPr>
          <p:grpSpPr>
            <a:xfrm rot="4996319">
              <a:off x="4373231" y="6149097"/>
              <a:ext cx="378436" cy="728214"/>
              <a:chOff x="7307402" y="4341841"/>
              <a:chExt cx="631248" cy="1214693"/>
            </a:xfrm>
          </p:grpSpPr>
          <p:sp>
            <p:nvSpPr>
              <p:cNvPr id="55" name="Isosceles Triangle 54"/>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Isosceles Triangle 55"/>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9" name="Group 48"/>
            <p:cNvGrpSpPr/>
            <p:nvPr userDrawn="1"/>
          </p:nvGrpSpPr>
          <p:grpSpPr>
            <a:xfrm rot="18741754">
              <a:off x="9173482" y="4267550"/>
              <a:ext cx="510227" cy="1439073"/>
              <a:chOff x="7465432" y="4530233"/>
              <a:chExt cx="623137" cy="1175268"/>
            </a:xfrm>
          </p:grpSpPr>
          <p:sp>
            <p:nvSpPr>
              <p:cNvPr id="53" name="Isosceles Triangle 52"/>
              <p:cNvSpPr/>
              <p:nvPr userDrawn="1"/>
            </p:nvSpPr>
            <p:spPr>
              <a:xfrm rot="14497441" flipV="1">
                <a:off x="7391049" y="4896216"/>
                <a:ext cx="1063504" cy="331537"/>
              </a:xfrm>
              <a:prstGeom prst="triangle">
                <a:avLst>
                  <a:gd name="adj" fmla="val 60429"/>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Isosceles Triangle 53"/>
              <p:cNvSpPr/>
              <p:nvPr userDrawn="1"/>
            </p:nvSpPr>
            <p:spPr>
              <a:xfrm rot="14497441">
                <a:off x="7102370" y="5005059"/>
                <a:ext cx="1063504" cy="337380"/>
              </a:xfrm>
              <a:prstGeom prst="triangle">
                <a:avLst>
                  <a:gd name="adj" fmla="val 6042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0" name="Group 49"/>
            <p:cNvGrpSpPr/>
            <p:nvPr userDrawn="1"/>
          </p:nvGrpSpPr>
          <p:grpSpPr>
            <a:xfrm>
              <a:off x="6679908" y="5513838"/>
              <a:ext cx="342128" cy="658348"/>
              <a:chOff x="7307402" y="4341841"/>
              <a:chExt cx="631248" cy="1214693"/>
            </a:xfrm>
          </p:grpSpPr>
          <p:sp>
            <p:nvSpPr>
              <p:cNvPr id="51" name="Isosceles Triangle 50"/>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Isosceles Triangle 51"/>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61" name="Group 60"/>
          <p:cNvGrpSpPr/>
          <p:nvPr userDrawn="1"/>
        </p:nvGrpSpPr>
        <p:grpSpPr>
          <a:xfrm rot="10800000" flipV="1">
            <a:off x="-115045" y="4704926"/>
            <a:ext cx="4276577" cy="2279508"/>
            <a:chOff x="4198342" y="2695724"/>
            <a:chExt cx="8226624" cy="4384969"/>
          </a:xfrm>
        </p:grpSpPr>
        <p:sp>
          <p:nvSpPr>
            <p:cNvPr id="62" name="Isosceles Triangle 61"/>
            <p:cNvSpPr/>
            <p:nvPr userDrawn="1"/>
          </p:nvSpPr>
          <p:spPr>
            <a:xfrm rot="750244">
              <a:off x="9179528" y="6174587"/>
              <a:ext cx="3102833" cy="364311"/>
            </a:xfrm>
            <a:prstGeom prst="triangle">
              <a:avLst>
                <a:gd name="adj" fmla="val 3893"/>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Freeform 62"/>
            <p:cNvSpPr/>
            <p:nvPr userDrawn="1"/>
          </p:nvSpPr>
          <p:spPr>
            <a:xfrm rot="8136089">
              <a:off x="11269285" y="5361125"/>
              <a:ext cx="693882" cy="1719568"/>
            </a:xfrm>
            <a:custGeom>
              <a:avLst/>
              <a:gdLst>
                <a:gd name="connsiteX0" fmla="*/ 0 w 693882"/>
                <a:gd name="connsiteY0" fmla="*/ 1719568 h 1719568"/>
                <a:gd name="connsiteX1" fmla="*/ 297014 w 693882"/>
                <a:gd name="connsiteY1" fmla="*/ 102448 h 1719568"/>
                <a:gd name="connsiteX2" fmla="*/ 397331 w 693882"/>
                <a:gd name="connsiteY2" fmla="*/ 0 h 1719568"/>
                <a:gd name="connsiteX3" fmla="*/ 422867 w 693882"/>
                <a:gd name="connsiteY3" fmla="*/ 25005 h 1719568"/>
                <a:gd name="connsiteX4" fmla="*/ 693882 w 693882"/>
                <a:gd name="connsiteY4" fmla="*/ 1619286 h 17195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93882" h="1719568">
                  <a:moveTo>
                    <a:pt x="0" y="1719568"/>
                  </a:moveTo>
                  <a:lnTo>
                    <a:pt x="297014" y="102448"/>
                  </a:lnTo>
                  <a:lnTo>
                    <a:pt x="397331" y="0"/>
                  </a:lnTo>
                  <a:lnTo>
                    <a:pt x="422867" y="25005"/>
                  </a:lnTo>
                  <a:lnTo>
                    <a:pt x="693882" y="1619286"/>
                  </a:lnTo>
                  <a:close/>
                </a:path>
              </a:pathLst>
            </a:cu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64" name="Group 63"/>
            <p:cNvGrpSpPr/>
            <p:nvPr userDrawn="1"/>
          </p:nvGrpSpPr>
          <p:grpSpPr>
            <a:xfrm>
              <a:off x="9860755" y="3605263"/>
              <a:ext cx="868051" cy="764483"/>
              <a:chOff x="8810796" y="2448017"/>
              <a:chExt cx="2159264" cy="1901639"/>
            </a:xfrm>
          </p:grpSpPr>
          <p:sp>
            <p:nvSpPr>
              <p:cNvPr id="85" name="Isosceles Triangle 84"/>
              <p:cNvSpPr/>
              <p:nvPr userDrawn="1"/>
            </p:nvSpPr>
            <p:spPr>
              <a:xfrm rot="6680401">
                <a:off x="9649773" y="3029370"/>
                <a:ext cx="1504287" cy="1136286"/>
              </a:xfrm>
              <a:prstGeom prst="triangle">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Isosceles Triangle 85"/>
              <p:cNvSpPr/>
              <p:nvPr userDrawn="1"/>
            </p:nvSpPr>
            <p:spPr>
              <a:xfrm rot="17445172" flipH="1">
                <a:off x="8615732" y="2643081"/>
                <a:ext cx="1497285" cy="1107158"/>
              </a:xfrm>
              <a:prstGeom prst="triangle">
                <a:avLst>
                  <a:gd name="adj" fmla="val 6874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65" name="Isosceles Triangle 64"/>
            <p:cNvSpPr/>
            <p:nvPr userDrawn="1"/>
          </p:nvSpPr>
          <p:spPr>
            <a:xfrm rot="16200000">
              <a:off x="9693852" y="4370057"/>
              <a:ext cx="4167813" cy="819148"/>
            </a:xfrm>
            <a:prstGeom prst="triangle">
              <a:avLst>
                <a:gd name="adj" fmla="val 6666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Isosceles Triangle 65"/>
            <p:cNvSpPr/>
            <p:nvPr userDrawn="1"/>
          </p:nvSpPr>
          <p:spPr>
            <a:xfrm rot="15175794">
              <a:off x="10142921" y="5217994"/>
              <a:ext cx="2710734" cy="613034"/>
            </a:xfrm>
            <a:prstGeom prst="triangle">
              <a:avLst>
                <a:gd name="adj" fmla="val 54553"/>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Isosceles Triangle 66"/>
            <p:cNvSpPr/>
            <p:nvPr userDrawn="1"/>
          </p:nvSpPr>
          <p:spPr>
            <a:xfrm>
              <a:off x="4743105" y="6463487"/>
              <a:ext cx="4169355" cy="400050"/>
            </a:xfrm>
            <a:prstGeom prst="triangle">
              <a:avLst>
                <a:gd name="adj" fmla="val 38868"/>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Freeform 67"/>
            <p:cNvSpPr/>
            <p:nvPr userDrawn="1"/>
          </p:nvSpPr>
          <p:spPr>
            <a:xfrm rot="2322901">
              <a:off x="7674912" y="6098317"/>
              <a:ext cx="1415807" cy="743924"/>
            </a:xfrm>
            <a:custGeom>
              <a:avLst/>
              <a:gdLst>
                <a:gd name="connsiteX0" fmla="*/ 433772 w 1415807"/>
                <a:gd name="connsiteY0" fmla="*/ 0 h 743924"/>
                <a:gd name="connsiteX1" fmla="*/ 1415807 w 1415807"/>
                <a:gd name="connsiteY1" fmla="*/ 307648 h 743924"/>
                <a:gd name="connsiteX2" fmla="*/ 1311584 w 1415807"/>
                <a:gd name="connsiteY2" fmla="*/ 391192 h 743924"/>
                <a:gd name="connsiteX3" fmla="*/ 0 w 1415807"/>
                <a:gd name="connsiteY3" fmla="*/ 743924 h 743924"/>
              </a:gdLst>
              <a:ahLst/>
              <a:cxnLst>
                <a:cxn ang="0">
                  <a:pos x="connsiteX0" y="connsiteY0"/>
                </a:cxn>
                <a:cxn ang="0">
                  <a:pos x="connsiteX1" y="connsiteY1"/>
                </a:cxn>
                <a:cxn ang="0">
                  <a:pos x="connsiteX2" y="connsiteY2"/>
                </a:cxn>
                <a:cxn ang="0">
                  <a:pos x="connsiteX3" y="connsiteY3"/>
                </a:cxn>
              </a:cxnLst>
              <a:rect l="l" t="t" r="r" b="b"/>
              <a:pathLst>
                <a:path w="1415807" h="743924">
                  <a:moveTo>
                    <a:pt x="433772" y="0"/>
                  </a:moveTo>
                  <a:lnTo>
                    <a:pt x="1415807" y="307648"/>
                  </a:lnTo>
                  <a:lnTo>
                    <a:pt x="1311584" y="391192"/>
                  </a:lnTo>
                  <a:lnTo>
                    <a:pt x="0" y="743924"/>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Isosceles Triangle 34"/>
            <p:cNvSpPr/>
            <p:nvPr userDrawn="1"/>
          </p:nvSpPr>
          <p:spPr>
            <a:xfrm>
              <a:off x="8404370" y="6015176"/>
              <a:ext cx="3733626" cy="848361"/>
            </a:xfrm>
            <a:custGeom>
              <a:avLst/>
              <a:gdLst>
                <a:gd name="connsiteX0" fmla="*/ 0 w 3200984"/>
                <a:gd name="connsiteY0" fmla="*/ 711200 h 711200"/>
                <a:gd name="connsiteX1" fmla="*/ 0 w 3200984"/>
                <a:gd name="connsiteY1" fmla="*/ 0 h 711200"/>
                <a:gd name="connsiteX2" fmla="*/ 3200984 w 3200984"/>
                <a:gd name="connsiteY2" fmla="*/ 711200 h 711200"/>
                <a:gd name="connsiteX3" fmla="*/ 0 w 3200984"/>
                <a:gd name="connsiteY3" fmla="*/ 711200 h 711200"/>
                <a:gd name="connsiteX0" fmla="*/ 525780 w 3726764"/>
                <a:gd name="connsiteY0" fmla="*/ 848360 h 848360"/>
                <a:gd name="connsiteX1" fmla="*/ 0 w 3726764"/>
                <a:gd name="connsiteY1" fmla="*/ 0 h 848360"/>
                <a:gd name="connsiteX2" fmla="*/ 3726764 w 3726764"/>
                <a:gd name="connsiteY2" fmla="*/ 848360 h 848360"/>
                <a:gd name="connsiteX3" fmla="*/ 525780 w 3726764"/>
                <a:gd name="connsiteY3" fmla="*/ 848360 h 848360"/>
              </a:gdLst>
              <a:ahLst/>
              <a:cxnLst>
                <a:cxn ang="0">
                  <a:pos x="connsiteX0" y="connsiteY0"/>
                </a:cxn>
                <a:cxn ang="0">
                  <a:pos x="connsiteX1" y="connsiteY1"/>
                </a:cxn>
                <a:cxn ang="0">
                  <a:pos x="connsiteX2" y="connsiteY2"/>
                </a:cxn>
                <a:cxn ang="0">
                  <a:pos x="connsiteX3" y="connsiteY3"/>
                </a:cxn>
              </a:cxnLst>
              <a:rect l="l" t="t" r="r" b="b"/>
              <a:pathLst>
                <a:path w="3726764" h="848360">
                  <a:moveTo>
                    <a:pt x="525780" y="848360"/>
                  </a:moveTo>
                  <a:lnTo>
                    <a:pt x="0" y="0"/>
                  </a:lnTo>
                  <a:lnTo>
                    <a:pt x="3726764" y="848360"/>
                  </a:lnTo>
                  <a:lnTo>
                    <a:pt x="525780" y="848360"/>
                  </a:lnTo>
                  <a:close/>
                </a:path>
              </a:pathLst>
            </a:custGeom>
            <a:solidFill>
              <a:srgbClr val="73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Isosceles Triangle 69"/>
            <p:cNvSpPr/>
            <p:nvPr userDrawn="1"/>
          </p:nvSpPr>
          <p:spPr>
            <a:xfrm rot="482974">
              <a:off x="6239886" y="6219941"/>
              <a:ext cx="2653342" cy="461364"/>
            </a:xfrm>
            <a:prstGeom prst="triangle">
              <a:avLst>
                <a:gd name="adj" fmla="val 3886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Isosceles Triangle 36"/>
            <p:cNvSpPr/>
            <p:nvPr userDrawn="1"/>
          </p:nvSpPr>
          <p:spPr>
            <a:xfrm rot="989494">
              <a:off x="9349689" y="6016998"/>
              <a:ext cx="2968957" cy="439978"/>
            </a:xfrm>
            <a:custGeom>
              <a:avLst/>
              <a:gdLst>
                <a:gd name="connsiteX0" fmla="*/ 0 w 2969534"/>
                <a:gd name="connsiteY0" fmla="*/ 281686 h 281686"/>
                <a:gd name="connsiteX1" fmla="*/ 410568 w 2969534"/>
                <a:gd name="connsiteY1" fmla="*/ 0 h 281686"/>
                <a:gd name="connsiteX2" fmla="*/ 2969534 w 2969534"/>
                <a:gd name="connsiteY2" fmla="*/ 281686 h 281686"/>
                <a:gd name="connsiteX3" fmla="*/ 0 w 2969534"/>
                <a:gd name="connsiteY3" fmla="*/ 281686 h 281686"/>
                <a:gd name="connsiteX0" fmla="*/ 0 w 2940548"/>
                <a:gd name="connsiteY0" fmla="*/ 281686 h 425365"/>
                <a:gd name="connsiteX1" fmla="*/ 410568 w 2940548"/>
                <a:gd name="connsiteY1" fmla="*/ 0 h 425365"/>
                <a:gd name="connsiteX2" fmla="*/ 2940548 w 2940548"/>
                <a:gd name="connsiteY2" fmla="*/ 425365 h 425365"/>
                <a:gd name="connsiteX3" fmla="*/ 0 w 2940548"/>
                <a:gd name="connsiteY3" fmla="*/ 281686 h 425365"/>
                <a:gd name="connsiteX0" fmla="*/ 0 w 2968957"/>
                <a:gd name="connsiteY0" fmla="*/ 266256 h 425365"/>
                <a:gd name="connsiteX1" fmla="*/ 438977 w 2968957"/>
                <a:gd name="connsiteY1" fmla="*/ 0 h 425365"/>
                <a:gd name="connsiteX2" fmla="*/ 2968957 w 2968957"/>
                <a:gd name="connsiteY2" fmla="*/ 425365 h 425365"/>
                <a:gd name="connsiteX3" fmla="*/ 0 w 2968957"/>
                <a:gd name="connsiteY3" fmla="*/ 266256 h 425365"/>
                <a:gd name="connsiteX0" fmla="*/ 0 w 2968957"/>
                <a:gd name="connsiteY0" fmla="*/ 280869 h 439978"/>
                <a:gd name="connsiteX1" fmla="*/ 434650 w 2968957"/>
                <a:gd name="connsiteY1" fmla="*/ 0 h 439978"/>
                <a:gd name="connsiteX2" fmla="*/ 2968957 w 2968957"/>
                <a:gd name="connsiteY2" fmla="*/ 439978 h 439978"/>
                <a:gd name="connsiteX3" fmla="*/ 0 w 2968957"/>
                <a:gd name="connsiteY3" fmla="*/ 280869 h 439978"/>
              </a:gdLst>
              <a:ahLst/>
              <a:cxnLst>
                <a:cxn ang="0">
                  <a:pos x="connsiteX0" y="connsiteY0"/>
                </a:cxn>
                <a:cxn ang="0">
                  <a:pos x="connsiteX1" y="connsiteY1"/>
                </a:cxn>
                <a:cxn ang="0">
                  <a:pos x="connsiteX2" y="connsiteY2"/>
                </a:cxn>
                <a:cxn ang="0">
                  <a:pos x="connsiteX3" y="connsiteY3"/>
                </a:cxn>
              </a:cxnLst>
              <a:rect l="l" t="t" r="r" b="b"/>
              <a:pathLst>
                <a:path w="2968957" h="439978">
                  <a:moveTo>
                    <a:pt x="0" y="280869"/>
                  </a:moveTo>
                  <a:lnTo>
                    <a:pt x="434650" y="0"/>
                  </a:lnTo>
                  <a:lnTo>
                    <a:pt x="2968957" y="439978"/>
                  </a:lnTo>
                  <a:lnTo>
                    <a:pt x="0" y="280869"/>
                  </a:lnTo>
                  <a:close/>
                </a:path>
              </a:pathLst>
            </a:cu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Isosceles Triangle 37"/>
            <p:cNvSpPr/>
            <p:nvPr userDrawn="1"/>
          </p:nvSpPr>
          <p:spPr>
            <a:xfrm rot="1564960">
              <a:off x="9863196" y="5828876"/>
              <a:ext cx="2561770" cy="501544"/>
            </a:xfrm>
            <a:custGeom>
              <a:avLst/>
              <a:gdLst>
                <a:gd name="connsiteX0" fmla="*/ 0 w 2480700"/>
                <a:gd name="connsiteY0" fmla="*/ 460461 h 460461"/>
                <a:gd name="connsiteX1" fmla="*/ 941227 w 2480700"/>
                <a:gd name="connsiteY1" fmla="*/ 0 h 460461"/>
                <a:gd name="connsiteX2" fmla="*/ 2480700 w 2480700"/>
                <a:gd name="connsiteY2" fmla="*/ 460461 h 460461"/>
                <a:gd name="connsiteX3" fmla="*/ 0 w 2480700"/>
                <a:gd name="connsiteY3" fmla="*/ 460461 h 460461"/>
                <a:gd name="connsiteX0" fmla="*/ 0 w 2480700"/>
                <a:gd name="connsiteY0" fmla="*/ 375270 h 375270"/>
                <a:gd name="connsiteX1" fmla="*/ 940510 w 2480700"/>
                <a:gd name="connsiteY1" fmla="*/ 0 h 375270"/>
                <a:gd name="connsiteX2" fmla="*/ 2480700 w 2480700"/>
                <a:gd name="connsiteY2" fmla="*/ 375270 h 375270"/>
                <a:gd name="connsiteX3" fmla="*/ 0 w 2480700"/>
                <a:gd name="connsiteY3" fmla="*/ 375270 h 375270"/>
              </a:gdLst>
              <a:ahLst/>
              <a:cxnLst>
                <a:cxn ang="0">
                  <a:pos x="connsiteX0" y="connsiteY0"/>
                </a:cxn>
                <a:cxn ang="0">
                  <a:pos x="connsiteX1" y="connsiteY1"/>
                </a:cxn>
                <a:cxn ang="0">
                  <a:pos x="connsiteX2" y="connsiteY2"/>
                </a:cxn>
                <a:cxn ang="0">
                  <a:pos x="connsiteX3" y="connsiteY3"/>
                </a:cxn>
              </a:cxnLst>
              <a:rect l="l" t="t" r="r" b="b"/>
              <a:pathLst>
                <a:path w="2480700" h="375270">
                  <a:moveTo>
                    <a:pt x="0" y="375270"/>
                  </a:moveTo>
                  <a:lnTo>
                    <a:pt x="940510" y="0"/>
                  </a:lnTo>
                  <a:lnTo>
                    <a:pt x="2480700" y="375270"/>
                  </a:lnTo>
                  <a:lnTo>
                    <a:pt x="0" y="375270"/>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73" name="Group 72"/>
            <p:cNvGrpSpPr/>
            <p:nvPr userDrawn="1"/>
          </p:nvGrpSpPr>
          <p:grpSpPr>
            <a:xfrm>
              <a:off x="10190478" y="4720775"/>
              <a:ext cx="715279" cy="522701"/>
              <a:chOff x="8855896" y="4239986"/>
              <a:chExt cx="1114583" cy="814498"/>
            </a:xfrm>
          </p:grpSpPr>
          <p:sp>
            <p:nvSpPr>
              <p:cNvPr id="83" name="Isosceles Triangle 82"/>
              <p:cNvSpPr/>
              <p:nvPr userDrawn="1"/>
            </p:nvSpPr>
            <p:spPr>
              <a:xfrm rot="12810858">
                <a:off x="8855896" y="4604020"/>
                <a:ext cx="859325" cy="450464"/>
              </a:xfrm>
              <a:prstGeom prst="triangle">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Isosceles Triangle 83"/>
              <p:cNvSpPr/>
              <p:nvPr userDrawn="1"/>
            </p:nvSpPr>
            <p:spPr>
              <a:xfrm rot="1998245">
                <a:off x="9111154" y="4239986"/>
                <a:ext cx="859325" cy="450464"/>
              </a:xfrm>
              <a:prstGeom prst="triangle">
                <a:avLst/>
              </a:pr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4" name="Group 73"/>
            <p:cNvGrpSpPr/>
            <p:nvPr userDrawn="1"/>
          </p:nvGrpSpPr>
          <p:grpSpPr>
            <a:xfrm rot="4996319">
              <a:off x="4373231" y="6149097"/>
              <a:ext cx="378436" cy="728214"/>
              <a:chOff x="7307402" y="4341841"/>
              <a:chExt cx="631248" cy="1214693"/>
            </a:xfrm>
          </p:grpSpPr>
          <p:sp>
            <p:nvSpPr>
              <p:cNvPr id="81" name="Isosceles Triangle 80"/>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Isosceles Triangle 81"/>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5" name="Group 74"/>
            <p:cNvGrpSpPr/>
            <p:nvPr userDrawn="1"/>
          </p:nvGrpSpPr>
          <p:grpSpPr>
            <a:xfrm rot="18741754">
              <a:off x="9173482" y="4267550"/>
              <a:ext cx="510227" cy="1439073"/>
              <a:chOff x="7465432" y="4530233"/>
              <a:chExt cx="623137" cy="1175268"/>
            </a:xfrm>
          </p:grpSpPr>
          <p:sp>
            <p:nvSpPr>
              <p:cNvPr id="79" name="Isosceles Triangle 78"/>
              <p:cNvSpPr/>
              <p:nvPr userDrawn="1"/>
            </p:nvSpPr>
            <p:spPr>
              <a:xfrm rot="14497441" flipV="1">
                <a:off x="7391049" y="4896216"/>
                <a:ext cx="1063504" cy="331537"/>
              </a:xfrm>
              <a:prstGeom prst="triangle">
                <a:avLst>
                  <a:gd name="adj" fmla="val 60429"/>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Isosceles Triangle 79"/>
              <p:cNvSpPr/>
              <p:nvPr userDrawn="1"/>
            </p:nvSpPr>
            <p:spPr>
              <a:xfrm rot="14497441">
                <a:off x="7102370" y="5005059"/>
                <a:ext cx="1063504" cy="337380"/>
              </a:xfrm>
              <a:prstGeom prst="triangle">
                <a:avLst>
                  <a:gd name="adj" fmla="val 6042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6" name="Group 75"/>
            <p:cNvGrpSpPr/>
            <p:nvPr userDrawn="1"/>
          </p:nvGrpSpPr>
          <p:grpSpPr>
            <a:xfrm>
              <a:off x="6679908" y="5513838"/>
              <a:ext cx="342128" cy="658348"/>
              <a:chOff x="7307402" y="4341841"/>
              <a:chExt cx="631248" cy="1214693"/>
            </a:xfrm>
          </p:grpSpPr>
          <p:sp>
            <p:nvSpPr>
              <p:cNvPr id="77" name="Isosceles Triangle 76"/>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Isosceles Triangle 77"/>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87" name="Group 86"/>
          <p:cNvGrpSpPr/>
          <p:nvPr userDrawn="1"/>
        </p:nvGrpSpPr>
        <p:grpSpPr>
          <a:xfrm flipV="1">
            <a:off x="8939721" y="-93170"/>
            <a:ext cx="3348443" cy="1784793"/>
            <a:chOff x="4198342" y="2695724"/>
            <a:chExt cx="8226624" cy="4384969"/>
          </a:xfrm>
        </p:grpSpPr>
        <p:sp>
          <p:nvSpPr>
            <p:cNvPr id="88" name="Isosceles Triangle 87"/>
            <p:cNvSpPr/>
            <p:nvPr userDrawn="1"/>
          </p:nvSpPr>
          <p:spPr>
            <a:xfrm rot="750244">
              <a:off x="9179528" y="6174587"/>
              <a:ext cx="3102833" cy="364311"/>
            </a:xfrm>
            <a:prstGeom prst="triangle">
              <a:avLst>
                <a:gd name="adj" fmla="val 3893"/>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Freeform 88"/>
            <p:cNvSpPr/>
            <p:nvPr userDrawn="1"/>
          </p:nvSpPr>
          <p:spPr>
            <a:xfrm rot="8136089">
              <a:off x="11269285" y="5361125"/>
              <a:ext cx="693882" cy="1719568"/>
            </a:xfrm>
            <a:custGeom>
              <a:avLst/>
              <a:gdLst>
                <a:gd name="connsiteX0" fmla="*/ 0 w 693882"/>
                <a:gd name="connsiteY0" fmla="*/ 1719568 h 1719568"/>
                <a:gd name="connsiteX1" fmla="*/ 297014 w 693882"/>
                <a:gd name="connsiteY1" fmla="*/ 102448 h 1719568"/>
                <a:gd name="connsiteX2" fmla="*/ 397331 w 693882"/>
                <a:gd name="connsiteY2" fmla="*/ 0 h 1719568"/>
                <a:gd name="connsiteX3" fmla="*/ 422867 w 693882"/>
                <a:gd name="connsiteY3" fmla="*/ 25005 h 1719568"/>
                <a:gd name="connsiteX4" fmla="*/ 693882 w 693882"/>
                <a:gd name="connsiteY4" fmla="*/ 1619286 h 17195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93882" h="1719568">
                  <a:moveTo>
                    <a:pt x="0" y="1719568"/>
                  </a:moveTo>
                  <a:lnTo>
                    <a:pt x="297014" y="102448"/>
                  </a:lnTo>
                  <a:lnTo>
                    <a:pt x="397331" y="0"/>
                  </a:lnTo>
                  <a:lnTo>
                    <a:pt x="422867" y="25005"/>
                  </a:lnTo>
                  <a:lnTo>
                    <a:pt x="693882" y="1619286"/>
                  </a:lnTo>
                  <a:close/>
                </a:path>
              </a:pathLst>
            </a:cu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90" name="Group 89"/>
            <p:cNvGrpSpPr/>
            <p:nvPr userDrawn="1"/>
          </p:nvGrpSpPr>
          <p:grpSpPr>
            <a:xfrm>
              <a:off x="9860755" y="3605263"/>
              <a:ext cx="868051" cy="764483"/>
              <a:chOff x="8810796" y="2448017"/>
              <a:chExt cx="2159264" cy="1901639"/>
            </a:xfrm>
          </p:grpSpPr>
          <p:sp>
            <p:nvSpPr>
              <p:cNvPr id="111" name="Isosceles Triangle 110"/>
              <p:cNvSpPr/>
              <p:nvPr userDrawn="1"/>
            </p:nvSpPr>
            <p:spPr>
              <a:xfrm rot="6680401">
                <a:off x="9649773" y="3029370"/>
                <a:ext cx="1504287" cy="1136286"/>
              </a:xfrm>
              <a:prstGeom prst="triangle">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Isosceles Triangle 111"/>
              <p:cNvSpPr/>
              <p:nvPr userDrawn="1"/>
            </p:nvSpPr>
            <p:spPr>
              <a:xfrm rot="17445172" flipH="1">
                <a:off x="8615732" y="2643081"/>
                <a:ext cx="1497285" cy="1107158"/>
              </a:xfrm>
              <a:prstGeom prst="triangle">
                <a:avLst>
                  <a:gd name="adj" fmla="val 6874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1" name="Isosceles Triangle 90"/>
            <p:cNvSpPr/>
            <p:nvPr userDrawn="1"/>
          </p:nvSpPr>
          <p:spPr>
            <a:xfrm rot="16200000">
              <a:off x="9693852" y="4370057"/>
              <a:ext cx="4167813" cy="819148"/>
            </a:xfrm>
            <a:prstGeom prst="triangle">
              <a:avLst>
                <a:gd name="adj" fmla="val 6666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Isosceles Triangle 91"/>
            <p:cNvSpPr/>
            <p:nvPr userDrawn="1"/>
          </p:nvSpPr>
          <p:spPr>
            <a:xfrm rot="15175794">
              <a:off x="10142921" y="5217994"/>
              <a:ext cx="2710734" cy="613034"/>
            </a:xfrm>
            <a:prstGeom prst="triangle">
              <a:avLst>
                <a:gd name="adj" fmla="val 54553"/>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Isosceles Triangle 92"/>
            <p:cNvSpPr/>
            <p:nvPr userDrawn="1"/>
          </p:nvSpPr>
          <p:spPr>
            <a:xfrm>
              <a:off x="4743105" y="6463487"/>
              <a:ext cx="4169355" cy="400050"/>
            </a:xfrm>
            <a:prstGeom prst="triangle">
              <a:avLst>
                <a:gd name="adj" fmla="val 38868"/>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Freeform 93"/>
            <p:cNvSpPr/>
            <p:nvPr userDrawn="1"/>
          </p:nvSpPr>
          <p:spPr>
            <a:xfrm rot="2322901">
              <a:off x="7674912" y="6098317"/>
              <a:ext cx="1415807" cy="743924"/>
            </a:xfrm>
            <a:custGeom>
              <a:avLst/>
              <a:gdLst>
                <a:gd name="connsiteX0" fmla="*/ 433772 w 1415807"/>
                <a:gd name="connsiteY0" fmla="*/ 0 h 743924"/>
                <a:gd name="connsiteX1" fmla="*/ 1415807 w 1415807"/>
                <a:gd name="connsiteY1" fmla="*/ 307648 h 743924"/>
                <a:gd name="connsiteX2" fmla="*/ 1311584 w 1415807"/>
                <a:gd name="connsiteY2" fmla="*/ 391192 h 743924"/>
                <a:gd name="connsiteX3" fmla="*/ 0 w 1415807"/>
                <a:gd name="connsiteY3" fmla="*/ 743924 h 743924"/>
              </a:gdLst>
              <a:ahLst/>
              <a:cxnLst>
                <a:cxn ang="0">
                  <a:pos x="connsiteX0" y="connsiteY0"/>
                </a:cxn>
                <a:cxn ang="0">
                  <a:pos x="connsiteX1" y="connsiteY1"/>
                </a:cxn>
                <a:cxn ang="0">
                  <a:pos x="connsiteX2" y="connsiteY2"/>
                </a:cxn>
                <a:cxn ang="0">
                  <a:pos x="connsiteX3" y="connsiteY3"/>
                </a:cxn>
              </a:cxnLst>
              <a:rect l="l" t="t" r="r" b="b"/>
              <a:pathLst>
                <a:path w="1415807" h="743924">
                  <a:moveTo>
                    <a:pt x="433772" y="0"/>
                  </a:moveTo>
                  <a:lnTo>
                    <a:pt x="1415807" y="307648"/>
                  </a:lnTo>
                  <a:lnTo>
                    <a:pt x="1311584" y="391192"/>
                  </a:lnTo>
                  <a:lnTo>
                    <a:pt x="0" y="743924"/>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Isosceles Triangle 34"/>
            <p:cNvSpPr/>
            <p:nvPr userDrawn="1"/>
          </p:nvSpPr>
          <p:spPr>
            <a:xfrm>
              <a:off x="8404371" y="6015177"/>
              <a:ext cx="3733626" cy="848360"/>
            </a:xfrm>
            <a:custGeom>
              <a:avLst/>
              <a:gdLst>
                <a:gd name="connsiteX0" fmla="*/ 0 w 3200984"/>
                <a:gd name="connsiteY0" fmla="*/ 711200 h 711200"/>
                <a:gd name="connsiteX1" fmla="*/ 0 w 3200984"/>
                <a:gd name="connsiteY1" fmla="*/ 0 h 711200"/>
                <a:gd name="connsiteX2" fmla="*/ 3200984 w 3200984"/>
                <a:gd name="connsiteY2" fmla="*/ 711200 h 711200"/>
                <a:gd name="connsiteX3" fmla="*/ 0 w 3200984"/>
                <a:gd name="connsiteY3" fmla="*/ 711200 h 711200"/>
                <a:gd name="connsiteX0" fmla="*/ 525780 w 3726764"/>
                <a:gd name="connsiteY0" fmla="*/ 848360 h 848360"/>
                <a:gd name="connsiteX1" fmla="*/ 0 w 3726764"/>
                <a:gd name="connsiteY1" fmla="*/ 0 h 848360"/>
                <a:gd name="connsiteX2" fmla="*/ 3726764 w 3726764"/>
                <a:gd name="connsiteY2" fmla="*/ 848360 h 848360"/>
                <a:gd name="connsiteX3" fmla="*/ 525780 w 3726764"/>
                <a:gd name="connsiteY3" fmla="*/ 848360 h 848360"/>
              </a:gdLst>
              <a:ahLst/>
              <a:cxnLst>
                <a:cxn ang="0">
                  <a:pos x="connsiteX0" y="connsiteY0"/>
                </a:cxn>
                <a:cxn ang="0">
                  <a:pos x="connsiteX1" y="connsiteY1"/>
                </a:cxn>
                <a:cxn ang="0">
                  <a:pos x="connsiteX2" y="connsiteY2"/>
                </a:cxn>
                <a:cxn ang="0">
                  <a:pos x="connsiteX3" y="connsiteY3"/>
                </a:cxn>
              </a:cxnLst>
              <a:rect l="l" t="t" r="r" b="b"/>
              <a:pathLst>
                <a:path w="3726764" h="848360">
                  <a:moveTo>
                    <a:pt x="525780" y="848360"/>
                  </a:moveTo>
                  <a:lnTo>
                    <a:pt x="0" y="0"/>
                  </a:lnTo>
                  <a:lnTo>
                    <a:pt x="3726764" y="848360"/>
                  </a:lnTo>
                  <a:lnTo>
                    <a:pt x="525780" y="848360"/>
                  </a:lnTo>
                  <a:close/>
                </a:path>
              </a:pathLst>
            </a:custGeom>
            <a:solidFill>
              <a:srgbClr val="73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Isosceles Triangle 95"/>
            <p:cNvSpPr/>
            <p:nvPr userDrawn="1"/>
          </p:nvSpPr>
          <p:spPr>
            <a:xfrm rot="482974">
              <a:off x="6239886" y="6219941"/>
              <a:ext cx="2653342" cy="461364"/>
            </a:xfrm>
            <a:prstGeom prst="triangle">
              <a:avLst>
                <a:gd name="adj" fmla="val 3886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Isosceles Triangle 36"/>
            <p:cNvSpPr/>
            <p:nvPr userDrawn="1"/>
          </p:nvSpPr>
          <p:spPr>
            <a:xfrm rot="989494">
              <a:off x="9349689" y="6016998"/>
              <a:ext cx="2968957" cy="439978"/>
            </a:xfrm>
            <a:custGeom>
              <a:avLst/>
              <a:gdLst>
                <a:gd name="connsiteX0" fmla="*/ 0 w 2969534"/>
                <a:gd name="connsiteY0" fmla="*/ 281686 h 281686"/>
                <a:gd name="connsiteX1" fmla="*/ 410568 w 2969534"/>
                <a:gd name="connsiteY1" fmla="*/ 0 h 281686"/>
                <a:gd name="connsiteX2" fmla="*/ 2969534 w 2969534"/>
                <a:gd name="connsiteY2" fmla="*/ 281686 h 281686"/>
                <a:gd name="connsiteX3" fmla="*/ 0 w 2969534"/>
                <a:gd name="connsiteY3" fmla="*/ 281686 h 281686"/>
                <a:gd name="connsiteX0" fmla="*/ 0 w 2940548"/>
                <a:gd name="connsiteY0" fmla="*/ 281686 h 425365"/>
                <a:gd name="connsiteX1" fmla="*/ 410568 w 2940548"/>
                <a:gd name="connsiteY1" fmla="*/ 0 h 425365"/>
                <a:gd name="connsiteX2" fmla="*/ 2940548 w 2940548"/>
                <a:gd name="connsiteY2" fmla="*/ 425365 h 425365"/>
                <a:gd name="connsiteX3" fmla="*/ 0 w 2940548"/>
                <a:gd name="connsiteY3" fmla="*/ 281686 h 425365"/>
                <a:gd name="connsiteX0" fmla="*/ 0 w 2968957"/>
                <a:gd name="connsiteY0" fmla="*/ 266256 h 425365"/>
                <a:gd name="connsiteX1" fmla="*/ 438977 w 2968957"/>
                <a:gd name="connsiteY1" fmla="*/ 0 h 425365"/>
                <a:gd name="connsiteX2" fmla="*/ 2968957 w 2968957"/>
                <a:gd name="connsiteY2" fmla="*/ 425365 h 425365"/>
                <a:gd name="connsiteX3" fmla="*/ 0 w 2968957"/>
                <a:gd name="connsiteY3" fmla="*/ 266256 h 425365"/>
                <a:gd name="connsiteX0" fmla="*/ 0 w 2968957"/>
                <a:gd name="connsiteY0" fmla="*/ 280869 h 439978"/>
                <a:gd name="connsiteX1" fmla="*/ 434650 w 2968957"/>
                <a:gd name="connsiteY1" fmla="*/ 0 h 439978"/>
                <a:gd name="connsiteX2" fmla="*/ 2968957 w 2968957"/>
                <a:gd name="connsiteY2" fmla="*/ 439978 h 439978"/>
                <a:gd name="connsiteX3" fmla="*/ 0 w 2968957"/>
                <a:gd name="connsiteY3" fmla="*/ 280869 h 439978"/>
              </a:gdLst>
              <a:ahLst/>
              <a:cxnLst>
                <a:cxn ang="0">
                  <a:pos x="connsiteX0" y="connsiteY0"/>
                </a:cxn>
                <a:cxn ang="0">
                  <a:pos x="connsiteX1" y="connsiteY1"/>
                </a:cxn>
                <a:cxn ang="0">
                  <a:pos x="connsiteX2" y="connsiteY2"/>
                </a:cxn>
                <a:cxn ang="0">
                  <a:pos x="connsiteX3" y="connsiteY3"/>
                </a:cxn>
              </a:cxnLst>
              <a:rect l="l" t="t" r="r" b="b"/>
              <a:pathLst>
                <a:path w="2968957" h="439978">
                  <a:moveTo>
                    <a:pt x="0" y="280869"/>
                  </a:moveTo>
                  <a:lnTo>
                    <a:pt x="434650" y="0"/>
                  </a:lnTo>
                  <a:lnTo>
                    <a:pt x="2968957" y="439978"/>
                  </a:lnTo>
                  <a:lnTo>
                    <a:pt x="0" y="280869"/>
                  </a:lnTo>
                  <a:close/>
                </a:path>
              </a:pathLst>
            </a:cu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Isosceles Triangle 37"/>
            <p:cNvSpPr/>
            <p:nvPr userDrawn="1"/>
          </p:nvSpPr>
          <p:spPr>
            <a:xfrm rot="1564960">
              <a:off x="9863196" y="5828876"/>
              <a:ext cx="2561770" cy="501544"/>
            </a:xfrm>
            <a:custGeom>
              <a:avLst/>
              <a:gdLst>
                <a:gd name="connsiteX0" fmla="*/ 0 w 2480700"/>
                <a:gd name="connsiteY0" fmla="*/ 460461 h 460461"/>
                <a:gd name="connsiteX1" fmla="*/ 941227 w 2480700"/>
                <a:gd name="connsiteY1" fmla="*/ 0 h 460461"/>
                <a:gd name="connsiteX2" fmla="*/ 2480700 w 2480700"/>
                <a:gd name="connsiteY2" fmla="*/ 460461 h 460461"/>
                <a:gd name="connsiteX3" fmla="*/ 0 w 2480700"/>
                <a:gd name="connsiteY3" fmla="*/ 460461 h 460461"/>
                <a:gd name="connsiteX0" fmla="*/ 0 w 2480700"/>
                <a:gd name="connsiteY0" fmla="*/ 375270 h 375270"/>
                <a:gd name="connsiteX1" fmla="*/ 940510 w 2480700"/>
                <a:gd name="connsiteY1" fmla="*/ 0 h 375270"/>
                <a:gd name="connsiteX2" fmla="*/ 2480700 w 2480700"/>
                <a:gd name="connsiteY2" fmla="*/ 375270 h 375270"/>
                <a:gd name="connsiteX3" fmla="*/ 0 w 2480700"/>
                <a:gd name="connsiteY3" fmla="*/ 375270 h 375270"/>
              </a:gdLst>
              <a:ahLst/>
              <a:cxnLst>
                <a:cxn ang="0">
                  <a:pos x="connsiteX0" y="connsiteY0"/>
                </a:cxn>
                <a:cxn ang="0">
                  <a:pos x="connsiteX1" y="connsiteY1"/>
                </a:cxn>
                <a:cxn ang="0">
                  <a:pos x="connsiteX2" y="connsiteY2"/>
                </a:cxn>
                <a:cxn ang="0">
                  <a:pos x="connsiteX3" y="connsiteY3"/>
                </a:cxn>
              </a:cxnLst>
              <a:rect l="l" t="t" r="r" b="b"/>
              <a:pathLst>
                <a:path w="2480700" h="375270">
                  <a:moveTo>
                    <a:pt x="0" y="375270"/>
                  </a:moveTo>
                  <a:lnTo>
                    <a:pt x="940510" y="0"/>
                  </a:lnTo>
                  <a:lnTo>
                    <a:pt x="2480700" y="375270"/>
                  </a:lnTo>
                  <a:lnTo>
                    <a:pt x="0" y="375270"/>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99" name="Group 98"/>
            <p:cNvGrpSpPr/>
            <p:nvPr userDrawn="1"/>
          </p:nvGrpSpPr>
          <p:grpSpPr>
            <a:xfrm>
              <a:off x="10190478" y="4720775"/>
              <a:ext cx="715279" cy="522701"/>
              <a:chOff x="8855896" y="4239986"/>
              <a:chExt cx="1114583" cy="814498"/>
            </a:xfrm>
          </p:grpSpPr>
          <p:sp>
            <p:nvSpPr>
              <p:cNvPr id="109" name="Isosceles Triangle 108"/>
              <p:cNvSpPr/>
              <p:nvPr userDrawn="1"/>
            </p:nvSpPr>
            <p:spPr>
              <a:xfrm rot="12810858">
                <a:off x="8855896" y="4604020"/>
                <a:ext cx="859325" cy="450464"/>
              </a:xfrm>
              <a:prstGeom prst="triangle">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Isosceles Triangle 109"/>
              <p:cNvSpPr/>
              <p:nvPr userDrawn="1"/>
            </p:nvSpPr>
            <p:spPr>
              <a:xfrm rot="1998245">
                <a:off x="9111154" y="4239986"/>
                <a:ext cx="859325" cy="450464"/>
              </a:xfrm>
              <a:prstGeom prst="triangle">
                <a:avLst/>
              </a:pr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00" name="Group 99"/>
            <p:cNvGrpSpPr/>
            <p:nvPr userDrawn="1"/>
          </p:nvGrpSpPr>
          <p:grpSpPr>
            <a:xfrm rot="4996319">
              <a:off x="4373231" y="6149097"/>
              <a:ext cx="378436" cy="728214"/>
              <a:chOff x="7307402" y="4341841"/>
              <a:chExt cx="631248" cy="1214693"/>
            </a:xfrm>
          </p:grpSpPr>
          <p:sp>
            <p:nvSpPr>
              <p:cNvPr id="107" name="Isosceles Triangle 106"/>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Isosceles Triangle 107"/>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01" name="Group 100"/>
            <p:cNvGrpSpPr/>
            <p:nvPr userDrawn="1"/>
          </p:nvGrpSpPr>
          <p:grpSpPr>
            <a:xfrm rot="18741754">
              <a:off x="9173482" y="4267550"/>
              <a:ext cx="510227" cy="1439073"/>
              <a:chOff x="7465432" y="4530233"/>
              <a:chExt cx="623137" cy="1175268"/>
            </a:xfrm>
          </p:grpSpPr>
          <p:sp>
            <p:nvSpPr>
              <p:cNvPr id="105" name="Isosceles Triangle 104"/>
              <p:cNvSpPr/>
              <p:nvPr userDrawn="1"/>
            </p:nvSpPr>
            <p:spPr>
              <a:xfrm rot="14497441" flipV="1">
                <a:off x="7391049" y="4896216"/>
                <a:ext cx="1063504" cy="331537"/>
              </a:xfrm>
              <a:prstGeom prst="triangle">
                <a:avLst>
                  <a:gd name="adj" fmla="val 60429"/>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Isosceles Triangle 105"/>
              <p:cNvSpPr/>
              <p:nvPr userDrawn="1"/>
            </p:nvSpPr>
            <p:spPr>
              <a:xfrm rot="14497441">
                <a:off x="7102370" y="5005059"/>
                <a:ext cx="1063504" cy="337380"/>
              </a:xfrm>
              <a:prstGeom prst="triangle">
                <a:avLst>
                  <a:gd name="adj" fmla="val 6042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02" name="Group 101"/>
            <p:cNvGrpSpPr/>
            <p:nvPr userDrawn="1"/>
          </p:nvGrpSpPr>
          <p:grpSpPr>
            <a:xfrm>
              <a:off x="6679908" y="5513838"/>
              <a:ext cx="342128" cy="658348"/>
              <a:chOff x="7307402" y="4341841"/>
              <a:chExt cx="631248" cy="1214693"/>
            </a:xfrm>
          </p:grpSpPr>
          <p:sp>
            <p:nvSpPr>
              <p:cNvPr id="103" name="Isosceles Triangle 102"/>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Isosceles Triangle 103"/>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5359654" y="1442900"/>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359654" y="2426495"/>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8" name="Group 7"/>
          <p:cNvGrpSpPr/>
          <p:nvPr userDrawn="1"/>
        </p:nvGrpSpPr>
        <p:grpSpPr>
          <a:xfrm flipV="1">
            <a:off x="9660740" y="-93170"/>
            <a:ext cx="2627424" cy="1400474"/>
            <a:chOff x="4198342" y="2695724"/>
            <a:chExt cx="8226624" cy="4384969"/>
          </a:xfrm>
        </p:grpSpPr>
        <p:sp>
          <p:nvSpPr>
            <p:cNvPr id="9" name="Isosceles Triangle 8"/>
            <p:cNvSpPr/>
            <p:nvPr userDrawn="1"/>
          </p:nvSpPr>
          <p:spPr>
            <a:xfrm rot="750244">
              <a:off x="9179528" y="6174587"/>
              <a:ext cx="3102833" cy="364311"/>
            </a:xfrm>
            <a:prstGeom prst="triangle">
              <a:avLst>
                <a:gd name="adj" fmla="val 3893"/>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rot="8136089">
              <a:off x="11269285" y="5361125"/>
              <a:ext cx="693882" cy="1719568"/>
            </a:xfrm>
            <a:custGeom>
              <a:avLst/>
              <a:gdLst>
                <a:gd name="connsiteX0" fmla="*/ 0 w 693882"/>
                <a:gd name="connsiteY0" fmla="*/ 1719568 h 1719568"/>
                <a:gd name="connsiteX1" fmla="*/ 297014 w 693882"/>
                <a:gd name="connsiteY1" fmla="*/ 102448 h 1719568"/>
                <a:gd name="connsiteX2" fmla="*/ 397331 w 693882"/>
                <a:gd name="connsiteY2" fmla="*/ 0 h 1719568"/>
                <a:gd name="connsiteX3" fmla="*/ 422867 w 693882"/>
                <a:gd name="connsiteY3" fmla="*/ 25005 h 1719568"/>
                <a:gd name="connsiteX4" fmla="*/ 693882 w 693882"/>
                <a:gd name="connsiteY4" fmla="*/ 1619286 h 171956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693882" h="1719568">
                  <a:moveTo>
                    <a:pt x="0" y="1719568"/>
                  </a:moveTo>
                  <a:lnTo>
                    <a:pt x="297014" y="102448"/>
                  </a:lnTo>
                  <a:lnTo>
                    <a:pt x="397331" y="0"/>
                  </a:lnTo>
                  <a:lnTo>
                    <a:pt x="422867" y="25005"/>
                  </a:lnTo>
                  <a:lnTo>
                    <a:pt x="693882" y="1619286"/>
                  </a:lnTo>
                  <a:close/>
                </a:path>
              </a:pathLst>
            </a:cu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1" name="Group 10"/>
            <p:cNvGrpSpPr/>
            <p:nvPr userDrawn="1"/>
          </p:nvGrpSpPr>
          <p:grpSpPr>
            <a:xfrm>
              <a:off x="9860755" y="3605263"/>
              <a:ext cx="868051" cy="764483"/>
              <a:chOff x="8810796" y="2448017"/>
              <a:chExt cx="2159264" cy="1901639"/>
            </a:xfrm>
          </p:grpSpPr>
          <p:sp>
            <p:nvSpPr>
              <p:cNvPr id="32" name="Isosceles Triangle 31"/>
              <p:cNvSpPr/>
              <p:nvPr userDrawn="1"/>
            </p:nvSpPr>
            <p:spPr>
              <a:xfrm rot="6680401">
                <a:off x="9649773" y="3029370"/>
                <a:ext cx="1504287" cy="1136286"/>
              </a:xfrm>
              <a:prstGeom prst="triangle">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Isosceles Triangle 32"/>
              <p:cNvSpPr/>
              <p:nvPr userDrawn="1"/>
            </p:nvSpPr>
            <p:spPr>
              <a:xfrm rot="17445172" flipH="1">
                <a:off x="8615732" y="2643081"/>
                <a:ext cx="1497285" cy="1107158"/>
              </a:xfrm>
              <a:prstGeom prst="triangle">
                <a:avLst>
                  <a:gd name="adj" fmla="val 6874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2" name="Isosceles Triangle 11"/>
            <p:cNvSpPr/>
            <p:nvPr userDrawn="1"/>
          </p:nvSpPr>
          <p:spPr>
            <a:xfrm rot="16200000">
              <a:off x="9693852" y="4370057"/>
              <a:ext cx="4167813" cy="819148"/>
            </a:xfrm>
            <a:prstGeom prst="triangle">
              <a:avLst>
                <a:gd name="adj" fmla="val 6666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Isosceles Triangle 12"/>
            <p:cNvSpPr/>
            <p:nvPr userDrawn="1"/>
          </p:nvSpPr>
          <p:spPr>
            <a:xfrm rot="15175794">
              <a:off x="10142921" y="5217994"/>
              <a:ext cx="2710734" cy="613034"/>
            </a:xfrm>
            <a:prstGeom prst="triangle">
              <a:avLst>
                <a:gd name="adj" fmla="val 54553"/>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Isosceles Triangle 13"/>
            <p:cNvSpPr/>
            <p:nvPr userDrawn="1"/>
          </p:nvSpPr>
          <p:spPr>
            <a:xfrm>
              <a:off x="4743105" y="6463487"/>
              <a:ext cx="4169355" cy="400050"/>
            </a:xfrm>
            <a:prstGeom prst="triangle">
              <a:avLst>
                <a:gd name="adj" fmla="val 38868"/>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Freeform 14"/>
            <p:cNvSpPr/>
            <p:nvPr userDrawn="1"/>
          </p:nvSpPr>
          <p:spPr>
            <a:xfrm rot="2322901">
              <a:off x="7674912" y="6098317"/>
              <a:ext cx="1415807" cy="743924"/>
            </a:xfrm>
            <a:custGeom>
              <a:avLst/>
              <a:gdLst>
                <a:gd name="connsiteX0" fmla="*/ 433772 w 1415807"/>
                <a:gd name="connsiteY0" fmla="*/ 0 h 743924"/>
                <a:gd name="connsiteX1" fmla="*/ 1415807 w 1415807"/>
                <a:gd name="connsiteY1" fmla="*/ 307648 h 743924"/>
                <a:gd name="connsiteX2" fmla="*/ 1311584 w 1415807"/>
                <a:gd name="connsiteY2" fmla="*/ 391192 h 743924"/>
                <a:gd name="connsiteX3" fmla="*/ 0 w 1415807"/>
                <a:gd name="connsiteY3" fmla="*/ 743924 h 743924"/>
              </a:gdLst>
              <a:ahLst/>
              <a:cxnLst>
                <a:cxn ang="0">
                  <a:pos x="connsiteX0" y="connsiteY0"/>
                </a:cxn>
                <a:cxn ang="0">
                  <a:pos x="connsiteX1" y="connsiteY1"/>
                </a:cxn>
                <a:cxn ang="0">
                  <a:pos x="connsiteX2" y="connsiteY2"/>
                </a:cxn>
                <a:cxn ang="0">
                  <a:pos x="connsiteX3" y="connsiteY3"/>
                </a:cxn>
              </a:cxnLst>
              <a:rect l="l" t="t" r="r" b="b"/>
              <a:pathLst>
                <a:path w="1415807" h="743924">
                  <a:moveTo>
                    <a:pt x="433772" y="0"/>
                  </a:moveTo>
                  <a:lnTo>
                    <a:pt x="1415807" y="307648"/>
                  </a:lnTo>
                  <a:lnTo>
                    <a:pt x="1311584" y="391192"/>
                  </a:lnTo>
                  <a:lnTo>
                    <a:pt x="0" y="743924"/>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34"/>
            <p:cNvSpPr/>
            <p:nvPr userDrawn="1"/>
          </p:nvSpPr>
          <p:spPr>
            <a:xfrm>
              <a:off x="8404371" y="6015177"/>
              <a:ext cx="3733626" cy="848360"/>
            </a:xfrm>
            <a:custGeom>
              <a:avLst/>
              <a:gdLst>
                <a:gd name="connsiteX0" fmla="*/ 0 w 3200984"/>
                <a:gd name="connsiteY0" fmla="*/ 711200 h 711200"/>
                <a:gd name="connsiteX1" fmla="*/ 0 w 3200984"/>
                <a:gd name="connsiteY1" fmla="*/ 0 h 711200"/>
                <a:gd name="connsiteX2" fmla="*/ 3200984 w 3200984"/>
                <a:gd name="connsiteY2" fmla="*/ 711200 h 711200"/>
                <a:gd name="connsiteX3" fmla="*/ 0 w 3200984"/>
                <a:gd name="connsiteY3" fmla="*/ 711200 h 711200"/>
                <a:gd name="connsiteX0" fmla="*/ 525780 w 3726764"/>
                <a:gd name="connsiteY0" fmla="*/ 848360 h 848360"/>
                <a:gd name="connsiteX1" fmla="*/ 0 w 3726764"/>
                <a:gd name="connsiteY1" fmla="*/ 0 h 848360"/>
                <a:gd name="connsiteX2" fmla="*/ 3726764 w 3726764"/>
                <a:gd name="connsiteY2" fmla="*/ 848360 h 848360"/>
                <a:gd name="connsiteX3" fmla="*/ 525780 w 3726764"/>
                <a:gd name="connsiteY3" fmla="*/ 848360 h 848360"/>
              </a:gdLst>
              <a:ahLst/>
              <a:cxnLst>
                <a:cxn ang="0">
                  <a:pos x="connsiteX0" y="connsiteY0"/>
                </a:cxn>
                <a:cxn ang="0">
                  <a:pos x="connsiteX1" y="connsiteY1"/>
                </a:cxn>
                <a:cxn ang="0">
                  <a:pos x="connsiteX2" y="connsiteY2"/>
                </a:cxn>
                <a:cxn ang="0">
                  <a:pos x="connsiteX3" y="connsiteY3"/>
                </a:cxn>
              </a:cxnLst>
              <a:rect l="l" t="t" r="r" b="b"/>
              <a:pathLst>
                <a:path w="3726764" h="848360">
                  <a:moveTo>
                    <a:pt x="525780" y="848360"/>
                  </a:moveTo>
                  <a:lnTo>
                    <a:pt x="0" y="0"/>
                  </a:lnTo>
                  <a:lnTo>
                    <a:pt x="3726764" y="848360"/>
                  </a:lnTo>
                  <a:lnTo>
                    <a:pt x="525780" y="848360"/>
                  </a:lnTo>
                  <a:close/>
                </a:path>
              </a:pathLst>
            </a:custGeom>
            <a:solidFill>
              <a:srgbClr val="73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Isosceles Triangle 16"/>
            <p:cNvSpPr/>
            <p:nvPr userDrawn="1"/>
          </p:nvSpPr>
          <p:spPr>
            <a:xfrm rot="482974">
              <a:off x="6239886" y="6219941"/>
              <a:ext cx="2653342" cy="461364"/>
            </a:xfrm>
            <a:prstGeom prst="triangle">
              <a:avLst>
                <a:gd name="adj" fmla="val 38868"/>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Isosceles Triangle 36"/>
            <p:cNvSpPr/>
            <p:nvPr userDrawn="1"/>
          </p:nvSpPr>
          <p:spPr>
            <a:xfrm rot="989494">
              <a:off x="9349689" y="6016998"/>
              <a:ext cx="2968957" cy="439978"/>
            </a:xfrm>
            <a:custGeom>
              <a:avLst/>
              <a:gdLst>
                <a:gd name="connsiteX0" fmla="*/ 0 w 2969534"/>
                <a:gd name="connsiteY0" fmla="*/ 281686 h 281686"/>
                <a:gd name="connsiteX1" fmla="*/ 410568 w 2969534"/>
                <a:gd name="connsiteY1" fmla="*/ 0 h 281686"/>
                <a:gd name="connsiteX2" fmla="*/ 2969534 w 2969534"/>
                <a:gd name="connsiteY2" fmla="*/ 281686 h 281686"/>
                <a:gd name="connsiteX3" fmla="*/ 0 w 2969534"/>
                <a:gd name="connsiteY3" fmla="*/ 281686 h 281686"/>
                <a:gd name="connsiteX0" fmla="*/ 0 w 2940548"/>
                <a:gd name="connsiteY0" fmla="*/ 281686 h 425365"/>
                <a:gd name="connsiteX1" fmla="*/ 410568 w 2940548"/>
                <a:gd name="connsiteY1" fmla="*/ 0 h 425365"/>
                <a:gd name="connsiteX2" fmla="*/ 2940548 w 2940548"/>
                <a:gd name="connsiteY2" fmla="*/ 425365 h 425365"/>
                <a:gd name="connsiteX3" fmla="*/ 0 w 2940548"/>
                <a:gd name="connsiteY3" fmla="*/ 281686 h 425365"/>
                <a:gd name="connsiteX0" fmla="*/ 0 w 2968957"/>
                <a:gd name="connsiteY0" fmla="*/ 266256 h 425365"/>
                <a:gd name="connsiteX1" fmla="*/ 438977 w 2968957"/>
                <a:gd name="connsiteY1" fmla="*/ 0 h 425365"/>
                <a:gd name="connsiteX2" fmla="*/ 2968957 w 2968957"/>
                <a:gd name="connsiteY2" fmla="*/ 425365 h 425365"/>
                <a:gd name="connsiteX3" fmla="*/ 0 w 2968957"/>
                <a:gd name="connsiteY3" fmla="*/ 266256 h 425365"/>
                <a:gd name="connsiteX0" fmla="*/ 0 w 2968957"/>
                <a:gd name="connsiteY0" fmla="*/ 280869 h 439978"/>
                <a:gd name="connsiteX1" fmla="*/ 434650 w 2968957"/>
                <a:gd name="connsiteY1" fmla="*/ 0 h 439978"/>
                <a:gd name="connsiteX2" fmla="*/ 2968957 w 2968957"/>
                <a:gd name="connsiteY2" fmla="*/ 439978 h 439978"/>
                <a:gd name="connsiteX3" fmla="*/ 0 w 2968957"/>
                <a:gd name="connsiteY3" fmla="*/ 280869 h 439978"/>
              </a:gdLst>
              <a:ahLst/>
              <a:cxnLst>
                <a:cxn ang="0">
                  <a:pos x="connsiteX0" y="connsiteY0"/>
                </a:cxn>
                <a:cxn ang="0">
                  <a:pos x="connsiteX1" y="connsiteY1"/>
                </a:cxn>
                <a:cxn ang="0">
                  <a:pos x="connsiteX2" y="connsiteY2"/>
                </a:cxn>
                <a:cxn ang="0">
                  <a:pos x="connsiteX3" y="connsiteY3"/>
                </a:cxn>
              </a:cxnLst>
              <a:rect l="l" t="t" r="r" b="b"/>
              <a:pathLst>
                <a:path w="2968957" h="439978">
                  <a:moveTo>
                    <a:pt x="0" y="280869"/>
                  </a:moveTo>
                  <a:lnTo>
                    <a:pt x="434650" y="0"/>
                  </a:lnTo>
                  <a:lnTo>
                    <a:pt x="2968957" y="439978"/>
                  </a:lnTo>
                  <a:lnTo>
                    <a:pt x="0" y="280869"/>
                  </a:lnTo>
                  <a:close/>
                </a:path>
              </a:pathLst>
            </a:cu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Isosceles Triangle 37"/>
            <p:cNvSpPr/>
            <p:nvPr userDrawn="1"/>
          </p:nvSpPr>
          <p:spPr>
            <a:xfrm rot="1564960">
              <a:off x="9863196" y="5828876"/>
              <a:ext cx="2561770" cy="501544"/>
            </a:xfrm>
            <a:custGeom>
              <a:avLst/>
              <a:gdLst>
                <a:gd name="connsiteX0" fmla="*/ 0 w 2480700"/>
                <a:gd name="connsiteY0" fmla="*/ 460461 h 460461"/>
                <a:gd name="connsiteX1" fmla="*/ 941227 w 2480700"/>
                <a:gd name="connsiteY1" fmla="*/ 0 h 460461"/>
                <a:gd name="connsiteX2" fmla="*/ 2480700 w 2480700"/>
                <a:gd name="connsiteY2" fmla="*/ 460461 h 460461"/>
                <a:gd name="connsiteX3" fmla="*/ 0 w 2480700"/>
                <a:gd name="connsiteY3" fmla="*/ 460461 h 460461"/>
                <a:gd name="connsiteX0" fmla="*/ 0 w 2480700"/>
                <a:gd name="connsiteY0" fmla="*/ 375270 h 375270"/>
                <a:gd name="connsiteX1" fmla="*/ 940510 w 2480700"/>
                <a:gd name="connsiteY1" fmla="*/ 0 h 375270"/>
                <a:gd name="connsiteX2" fmla="*/ 2480700 w 2480700"/>
                <a:gd name="connsiteY2" fmla="*/ 375270 h 375270"/>
                <a:gd name="connsiteX3" fmla="*/ 0 w 2480700"/>
                <a:gd name="connsiteY3" fmla="*/ 375270 h 375270"/>
              </a:gdLst>
              <a:ahLst/>
              <a:cxnLst>
                <a:cxn ang="0">
                  <a:pos x="connsiteX0" y="connsiteY0"/>
                </a:cxn>
                <a:cxn ang="0">
                  <a:pos x="connsiteX1" y="connsiteY1"/>
                </a:cxn>
                <a:cxn ang="0">
                  <a:pos x="connsiteX2" y="connsiteY2"/>
                </a:cxn>
                <a:cxn ang="0">
                  <a:pos x="connsiteX3" y="connsiteY3"/>
                </a:cxn>
              </a:cxnLst>
              <a:rect l="l" t="t" r="r" b="b"/>
              <a:pathLst>
                <a:path w="2480700" h="375270">
                  <a:moveTo>
                    <a:pt x="0" y="375270"/>
                  </a:moveTo>
                  <a:lnTo>
                    <a:pt x="940510" y="0"/>
                  </a:lnTo>
                  <a:lnTo>
                    <a:pt x="2480700" y="375270"/>
                  </a:lnTo>
                  <a:lnTo>
                    <a:pt x="0" y="375270"/>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0" name="Group 19"/>
            <p:cNvGrpSpPr/>
            <p:nvPr userDrawn="1"/>
          </p:nvGrpSpPr>
          <p:grpSpPr>
            <a:xfrm>
              <a:off x="10190478" y="4720775"/>
              <a:ext cx="715279" cy="522701"/>
              <a:chOff x="8855896" y="4239986"/>
              <a:chExt cx="1114583" cy="814498"/>
            </a:xfrm>
          </p:grpSpPr>
          <p:sp>
            <p:nvSpPr>
              <p:cNvPr id="30" name="Isosceles Triangle 29"/>
              <p:cNvSpPr/>
              <p:nvPr userDrawn="1"/>
            </p:nvSpPr>
            <p:spPr>
              <a:xfrm rot="12810858">
                <a:off x="8855896" y="4604020"/>
                <a:ext cx="859325" cy="450464"/>
              </a:xfrm>
              <a:prstGeom prst="triangle">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Isosceles Triangle 30"/>
              <p:cNvSpPr/>
              <p:nvPr userDrawn="1"/>
            </p:nvSpPr>
            <p:spPr>
              <a:xfrm rot="1998245">
                <a:off x="9111154" y="4239986"/>
                <a:ext cx="859325" cy="450464"/>
              </a:xfrm>
              <a:prstGeom prst="triangle">
                <a:avLst/>
              </a:pr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1" name="Group 20"/>
            <p:cNvGrpSpPr/>
            <p:nvPr userDrawn="1"/>
          </p:nvGrpSpPr>
          <p:grpSpPr>
            <a:xfrm rot="4996319">
              <a:off x="4373231" y="6149097"/>
              <a:ext cx="378436" cy="728214"/>
              <a:chOff x="7307402" y="4341841"/>
              <a:chExt cx="631248" cy="1214693"/>
            </a:xfrm>
          </p:grpSpPr>
          <p:sp>
            <p:nvSpPr>
              <p:cNvPr id="28" name="Isosceles Triangle 27"/>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Isosceles Triangle 28"/>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2" name="Group 21"/>
            <p:cNvGrpSpPr/>
            <p:nvPr userDrawn="1"/>
          </p:nvGrpSpPr>
          <p:grpSpPr>
            <a:xfrm rot="18741754">
              <a:off x="9173482" y="4267550"/>
              <a:ext cx="510227" cy="1439073"/>
              <a:chOff x="7465432" y="4530233"/>
              <a:chExt cx="623137" cy="1175268"/>
            </a:xfrm>
          </p:grpSpPr>
          <p:sp>
            <p:nvSpPr>
              <p:cNvPr id="26" name="Isosceles Triangle 25"/>
              <p:cNvSpPr/>
              <p:nvPr userDrawn="1"/>
            </p:nvSpPr>
            <p:spPr>
              <a:xfrm rot="14497441" flipV="1">
                <a:off x="7391049" y="4896216"/>
                <a:ext cx="1063504" cy="331537"/>
              </a:xfrm>
              <a:prstGeom prst="triangle">
                <a:avLst>
                  <a:gd name="adj" fmla="val 60429"/>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Isosceles Triangle 26"/>
              <p:cNvSpPr/>
              <p:nvPr userDrawn="1"/>
            </p:nvSpPr>
            <p:spPr>
              <a:xfrm rot="14497441">
                <a:off x="7102370" y="5005059"/>
                <a:ext cx="1063504" cy="337380"/>
              </a:xfrm>
              <a:prstGeom prst="triangle">
                <a:avLst>
                  <a:gd name="adj" fmla="val 60429"/>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23" name="Group 22"/>
            <p:cNvGrpSpPr/>
            <p:nvPr userDrawn="1"/>
          </p:nvGrpSpPr>
          <p:grpSpPr>
            <a:xfrm>
              <a:off x="6679908" y="5513838"/>
              <a:ext cx="342128" cy="658348"/>
              <a:chOff x="7307402" y="4341841"/>
              <a:chExt cx="631248" cy="1214693"/>
            </a:xfrm>
          </p:grpSpPr>
          <p:sp>
            <p:nvSpPr>
              <p:cNvPr id="24" name="Isosceles Triangle 23"/>
              <p:cNvSpPr/>
              <p:nvPr userDrawn="1"/>
            </p:nvSpPr>
            <p:spPr>
              <a:xfrm rot="14497441" flipV="1">
                <a:off x="7241130" y="4707824"/>
                <a:ext cx="1063504" cy="331537"/>
              </a:xfrm>
              <a:prstGeom prst="triangle">
                <a:avLst>
                  <a:gd name="adj" fmla="val 60429"/>
                </a:avLst>
              </a:pr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Isosceles Triangle 24"/>
              <p:cNvSpPr/>
              <p:nvPr userDrawn="1"/>
            </p:nvSpPr>
            <p:spPr>
              <a:xfrm rot="14497441">
                <a:off x="6944340" y="4856092"/>
                <a:ext cx="1063504" cy="337380"/>
              </a:xfrm>
              <a:prstGeom prst="triangle">
                <a:avLst>
                  <a:gd name="adj" fmla="val 60429"/>
                </a:avLst>
              </a:pr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59" name="Group 58"/>
          <p:cNvGrpSpPr/>
          <p:nvPr userDrawn="1"/>
        </p:nvGrpSpPr>
        <p:grpSpPr>
          <a:xfrm>
            <a:off x="0" y="-26030"/>
            <a:ext cx="5225285" cy="6910060"/>
            <a:chOff x="0" y="-26030"/>
            <a:chExt cx="5225285" cy="6910060"/>
          </a:xfrm>
        </p:grpSpPr>
        <p:sp>
          <p:nvSpPr>
            <p:cNvPr id="38" name="Rectangle 37"/>
            <p:cNvSpPr/>
            <p:nvPr userDrawn="1"/>
          </p:nvSpPr>
          <p:spPr>
            <a:xfrm>
              <a:off x="0" y="0"/>
              <a:ext cx="2019056" cy="6884030"/>
            </a:xfrm>
            <a:prstGeom prst="rect">
              <a:avLst/>
            </a:prstGeom>
            <a:solidFill>
              <a:srgbClr val="97DA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Freeform 50"/>
            <p:cNvSpPr/>
            <p:nvPr userDrawn="1"/>
          </p:nvSpPr>
          <p:spPr>
            <a:xfrm>
              <a:off x="2545997" y="-24034"/>
              <a:ext cx="2679288" cy="6882034"/>
            </a:xfrm>
            <a:custGeom>
              <a:avLst/>
              <a:gdLst>
                <a:gd name="connsiteX0" fmla="*/ 65985 w 3027990"/>
                <a:gd name="connsiteY0" fmla="*/ 0 h 6882034"/>
                <a:gd name="connsiteX1" fmla="*/ 3027990 w 3027990"/>
                <a:gd name="connsiteY1" fmla="*/ 0 h 6882034"/>
                <a:gd name="connsiteX2" fmla="*/ 2910661 w 3027990"/>
                <a:gd name="connsiteY2" fmla="*/ 340725 h 6882034"/>
                <a:gd name="connsiteX3" fmla="*/ 2681775 w 3027990"/>
                <a:gd name="connsiteY3" fmla="*/ 1067492 h 6882034"/>
                <a:gd name="connsiteX4" fmla="*/ 2142615 w 3027990"/>
                <a:gd name="connsiteY4" fmla="*/ 3348555 h 6882034"/>
                <a:gd name="connsiteX5" fmla="*/ 1852298 w 3027990"/>
                <a:gd name="connsiteY5" fmla="*/ 5484459 h 6882034"/>
                <a:gd name="connsiteX6" fmla="*/ 1786367 w 3027990"/>
                <a:gd name="connsiteY6" fmla="*/ 6574545 h 6882034"/>
                <a:gd name="connsiteX7" fmla="*/ 1781670 w 3027990"/>
                <a:gd name="connsiteY7" fmla="*/ 6882034 h 6882034"/>
                <a:gd name="connsiteX8" fmla="*/ 905052 w 3027990"/>
                <a:gd name="connsiteY8" fmla="*/ 6882034 h 6882034"/>
                <a:gd name="connsiteX9" fmla="*/ 892891 w 3027990"/>
                <a:gd name="connsiteY9" fmla="*/ 6826527 h 6882034"/>
                <a:gd name="connsiteX10" fmla="*/ 483661 w 3027990"/>
                <a:gd name="connsiteY10" fmla="*/ 4779403 h 6882034"/>
                <a:gd name="connsiteX11" fmla="*/ 27448 w 3027990"/>
                <a:gd name="connsiteY11" fmla="*/ 1420020 h 6882034"/>
                <a:gd name="connsiteX12" fmla="*/ 55374 w 3027990"/>
                <a:gd name="connsiteY12" fmla="*/ 114019 h 68820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Lst>
              <a:rect l="l" t="t" r="r" b="b"/>
              <a:pathLst>
                <a:path w="3027990" h="6882034">
                  <a:moveTo>
                    <a:pt x="65985" y="0"/>
                  </a:moveTo>
                  <a:lnTo>
                    <a:pt x="3027990" y="0"/>
                  </a:lnTo>
                  <a:lnTo>
                    <a:pt x="2910661" y="340725"/>
                  </a:lnTo>
                  <a:cubicBezTo>
                    <a:pt x="2826434" y="589436"/>
                    <a:pt x="2745498" y="839602"/>
                    <a:pt x="2681775" y="1067492"/>
                  </a:cubicBezTo>
                  <a:cubicBezTo>
                    <a:pt x="2477862" y="1796741"/>
                    <a:pt x="2280861" y="2612394"/>
                    <a:pt x="2142615" y="3348555"/>
                  </a:cubicBezTo>
                  <a:cubicBezTo>
                    <a:pt x="2004369" y="4084716"/>
                    <a:pt x="1911053" y="4827789"/>
                    <a:pt x="1852298" y="5484459"/>
                  </a:cubicBezTo>
                  <a:cubicBezTo>
                    <a:pt x="1819249" y="5853836"/>
                    <a:pt x="1796041" y="6231961"/>
                    <a:pt x="1786367" y="6574545"/>
                  </a:cubicBezTo>
                  <a:lnTo>
                    <a:pt x="1781670" y="6882034"/>
                  </a:lnTo>
                  <a:lnTo>
                    <a:pt x="905052" y="6882034"/>
                  </a:lnTo>
                  <a:lnTo>
                    <a:pt x="892891" y="6826527"/>
                  </a:lnTo>
                  <a:cubicBezTo>
                    <a:pt x="768145" y="6258854"/>
                    <a:pt x="605490" y="5518156"/>
                    <a:pt x="483661" y="4779403"/>
                  </a:cubicBezTo>
                  <a:cubicBezTo>
                    <a:pt x="321221" y="3794399"/>
                    <a:pt x="96571" y="2221848"/>
                    <a:pt x="27448" y="1420020"/>
                  </a:cubicBezTo>
                  <a:cubicBezTo>
                    <a:pt x="-33035" y="718421"/>
                    <a:pt x="20266" y="442846"/>
                    <a:pt x="55374" y="114019"/>
                  </a:cubicBezTo>
                  <a:close/>
                </a:path>
              </a:pathLst>
            </a:cu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Freeform 57"/>
            <p:cNvSpPr/>
            <p:nvPr userDrawn="1"/>
          </p:nvSpPr>
          <p:spPr>
            <a:xfrm flipV="1">
              <a:off x="294046" y="-26029"/>
              <a:ext cx="2702005" cy="6904729"/>
            </a:xfrm>
            <a:custGeom>
              <a:avLst/>
              <a:gdLst>
                <a:gd name="connsiteX0" fmla="*/ 832469 w 2702005"/>
                <a:gd name="connsiteY0" fmla="*/ 6904729 h 6904729"/>
                <a:gd name="connsiteX1" fmla="*/ 1742391 w 2702005"/>
                <a:gd name="connsiteY1" fmla="*/ 6904729 h 6904729"/>
                <a:gd name="connsiteX2" fmla="*/ 1743448 w 2702005"/>
                <a:gd name="connsiteY2" fmla="*/ 6821280 h 6904729"/>
                <a:gd name="connsiteX3" fmla="*/ 1807810 w 2702005"/>
                <a:gd name="connsiteY3" fmla="*/ 5538200 h 6904729"/>
                <a:gd name="connsiteX4" fmla="*/ 2091214 w 2702005"/>
                <a:gd name="connsiteY4" fmla="*/ 3024150 h 6904729"/>
                <a:gd name="connsiteX5" fmla="*/ 2617536 w 2702005"/>
                <a:gd name="connsiteY5" fmla="*/ 339239 h 6904729"/>
                <a:gd name="connsiteX6" fmla="*/ 2702005 w 2702005"/>
                <a:gd name="connsiteY6" fmla="*/ 0 h 6904729"/>
                <a:gd name="connsiteX7" fmla="*/ 1052 w 2702005"/>
                <a:gd name="connsiteY7" fmla="*/ 0 h 6904729"/>
                <a:gd name="connsiteX8" fmla="*/ 0 w 2702005"/>
                <a:gd name="connsiteY8" fmla="*/ 155987 h 6904729"/>
                <a:gd name="connsiteX9" fmla="*/ 26411 w 2702005"/>
                <a:gd name="connsiteY9" fmla="*/ 754180 h 6904729"/>
                <a:gd name="connsiteX10" fmla="*/ 471761 w 2702005"/>
                <a:gd name="connsiteY10" fmla="*/ 4708320 h 6904729"/>
                <a:gd name="connsiteX11" fmla="*/ 823997 w 2702005"/>
                <a:gd name="connsiteY11" fmla="*/ 6858163 h 690472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702005" h="6904729">
                  <a:moveTo>
                    <a:pt x="832469" y="6904729"/>
                  </a:moveTo>
                  <a:lnTo>
                    <a:pt x="1742391" y="6904729"/>
                  </a:lnTo>
                  <a:lnTo>
                    <a:pt x="1743448" y="6821280"/>
                  </a:lnTo>
                  <a:cubicBezTo>
                    <a:pt x="1752892" y="6418042"/>
                    <a:pt x="1775547" y="5972973"/>
                    <a:pt x="1807810" y="5538200"/>
                  </a:cubicBezTo>
                  <a:cubicBezTo>
                    <a:pt x="1865165" y="4765272"/>
                    <a:pt x="1956260" y="3890642"/>
                    <a:pt x="2091214" y="3024150"/>
                  </a:cubicBezTo>
                  <a:cubicBezTo>
                    <a:pt x="2226168" y="2157655"/>
                    <a:pt x="2418479" y="1197597"/>
                    <a:pt x="2617536" y="339239"/>
                  </a:cubicBezTo>
                  <a:lnTo>
                    <a:pt x="2702005" y="0"/>
                  </a:lnTo>
                  <a:lnTo>
                    <a:pt x="1052" y="0"/>
                  </a:lnTo>
                  <a:lnTo>
                    <a:pt x="0" y="155987"/>
                  </a:lnTo>
                  <a:cubicBezTo>
                    <a:pt x="1740" y="323222"/>
                    <a:pt x="9542" y="518234"/>
                    <a:pt x="26411" y="754180"/>
                  </a:cubicBezTo>
                  <a:cubicBezTo>
                    <a:pt x="93889" y="1697967"/>
                    <a:pt x="313190" y="3548927"/>
                    <a:pt x="471761" y="4708320"/>
                  </a:cubicBezTo>
                  <a:cubicBezTo>
                    <a:pt x="575824" y="5469171"/>
                    <a:pt x="710399" y="6231775"/>
                    <a:pt x="823997" y="6858163"/>
                  </a:cubicBezTo>
                  <a:close/>
                </a:path>
              </a:pathLst>
            </a:custGeom>
            <a:solidFill>
              <a:srgbClr val="A595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Freeform 55"/>
            <p:cNvSpPr/>
            <p:nvPr userDrawn="1"/>
          </p:nvSpPr>
          <p:spPr>
            <a:xfrm flipV="1">
              <a:off x="597912" y="-26030"/>
              <a:ext cx="2648107" cy="6910060"/>
            </a:xfrm>
            <a:custGeom>
              <a:avLst/>
              <a:gdLst>
                <a:gd name="connsiteX0" fmla="*/ 831208 w 2648107"/>
                <a:gd name="connsiteY0" fmla="*/ 6910060 h 6910060"/>
                <a:gd name="connsiteX1" fmla="*/ 1741521 w 2648107"/>
                <a:gd name="connsiteY1" fmla="*/ 6910060 h 6910060"/>
                <a:gd name="connsiteX2" fmla="*/ 1742552 w 2648107"/>
                <a:gd name="connsiteY2" fmla="*/ 6825988 h 6910060"/>
                <a:gd name="connsiteX3" fmla="*/ 1806914 w 2648107"/>
                <a:gd name="connsiteY3" fmla="*/ 5501490 h 6910060"/>
                <a:gd name="connsiteX4" fmla="*/ 2090318 w 2648107"/>
                <a:gd name="connsiteY4" fmla="*/ 2906283 h 6910060"/>
                <a:gd name="connsiteX5" fmla="*/ 2616640 w 2648107"/>
                <a:gd name="connsiteY5" fmla="*/ 134703 h 6910060"/>
                <a:gd name="connsiteX6" fmla="*/ 2648107 w 2648107"/>
                <a:gd name="connsiteY6" fmla="*/ 0 h 6910060"/>
                <a:gd name="connsiteX7" fmla="*/ 0 w 2648107"/>
                <a:gd name="connsiteY7" fmla="*/ 0 h 6910060"/>
                <a:gd name="connsiteX8" fmla="*/ 47 w 2648107"/>
                <a:gd name="connsiteY8" fmla="*/ 11642 h 6910060"/>
                <a:gd name="connsiteX9" fmla="*/ 25515 w 2648107"/>
                <a:gd name="connsiteY9" fmla="*/ 563038 h 6910060"/>
                <a:gd name="connsiteX10" fmla="*/ 470865 w 2648107"/>
                <a:gd name="connsiteY10" fmla="*/ 4644820 h 6910060"/>
                <a:gd name="connsiteX11" fmla="*/ 823101 w 2648107"/>
                <a:gd name="connsiteY11" fmla="*/ 6864062 h 691006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648107" h="6910060">
                  <a:moveTo>
                    <a:pt x="831208" y="6910060"/>
                  </a:moveTo>
                  <a:lnTo>
                    <a:pt x="1741521" y="6910060"/>
                  </a:lnTo>
                  <a:lnTo>
                    <a:pt x="1742552" y="6825988"/>
                  </a:lnTo>
                  <a:cubicBezTo>
                    <a:pt x="1751997" y="6409734"/>
                    <a:pt x="1774651" y="5950298"/>
                    <a:pt x="1806914" y="5501490"/>
                  </a:cubicBezTo>
                  <a:cubicBezTo>
                    <a:pt x="1864269" y="4703611"/>
                    <a:pt x="1955364" y="3800748"/>
                    <a:pt x="2090318" y="2906283"/>
                  </a:cubicBezTo>
                  <a:cubicBezTo>
                    <a:pt x="2225273" y="2011819"/>
                    <a:pt x="2417583" y="1020769"/>
                    <a:pt x="2616640" y="134703"/>
                  </a:cubicBezTo>
                  <a:lnTo>
                    <a:pt x="2648107" y="0"/>
                  </a:lnTo>
                  <a:lnTo>
                    <a:pt x="0" y="0"/>
                  </a:lnTo>
                  <a:lnTo>
                    <a:pt x="47" y="11642"/>
                  </a:lnTo>
                  <a:cubicBezTo>
                    <a:pt x="2936" y="169155"/>
                    <a:pt x="10755" y="349920"/>
                    <a:pt x="25515" y="563038"/>
                  </a:cubicBezTo>
                  <a:cubicBezTo>
                    <a:pt x="92993" y="1537291"/>
                    <a:pt x="312294" y="3448000"/>
                    <a:pt x="470865" y="4644820"/>
                  </a:cubicBezTo>
                  <a:cubicBezTo>
                    <a:pt x="574928" y="5430231"/>
                    <a:pt x="709503" y="6217454"/>
                    <a:pt x="823101" y="6864062"/>
                  </a:cubicBez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720843" y="1316366"/>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720843" y="2299961"/>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11" name="Group 10"/>
          <p:cNvGrpSpPr/>
          <p:nvPr userDrawn="1"/>
        </p:nvGrpSpPr>
        <p:grpSpPr>
          <a:xfrm>
            <a:off x="7979556" y="-24034"/>
            <a:ext cx="4214789" cy="6882034"/>
            <a:chOff x="7979556" y="-24034"/>
            <a:chExt cx="4214789" cy="6882034"/>
          </a:xfrm>
        </p:grpSpPr>
        <p:sp>
          <p:nvSpPr>
            <p:cNvPr id="12" name="Freeform 11"/>
            <p:cNvSpPr/>
            <p:nvPr userDrawn="1"/>
          </p:nvSpPr>
          <p:spPr>
            <a:xfrm rot="10800000">
              <a:off x="7979556" y="-24034"/>
              <a:ext cx="2433629" cy="6882034"/>
            </a:xfrm>
            <a:custGeom>
              <a:avLst/>
              <a:gdLst>
                <a:gd name="connsiteX0" fmla="*/ 1575869 w 2433629"/>
                <a:gd name="connsiteY0" fmla="*/ 6882034 h 6882034"/>
                <a:gd name="connsiteX1" fmla="*/ 800202 w 2433629"/>
                <a:gd name="connsiteY1" fmla="*/ 6882034 h 6882034"/>
                <a:gd name="connsiteX2" fmla="*/ 789441 w 2433629"/>
                <a:gd name="connsiteY2" fmla="*/ 6818844 h 6882034"/>
                <a:gd name="connsiteX3" fmla="*/ 427338 w 2433629"/>
                <a:gd name="connsiteY3" fmla="*/ 4488391 h 6882034"/>
                <a:gd name="connsiteX4" fmla="*/ 23662 w 2433629"/>
                <a:gd name="connsiteY4" fmla="*/ 664056 h 6882034"/>
                <a:gd name="connsiteX5" fmla="*/ 577 w 2433629"/>
                <a:gd name="connsiteY5" fmla="*/ 147439 h 6882034"/>
                <a:gd name="connsiteX6" fmla="*/ 0 w 2433629"/>
                <a:gd name="connsiteY6" fmla="*/ 0 h 6882034"/>
                <a:gd name="connsiteX7" fmla="*/ 2433629 w 2433629"/>
                <a:gd name="connsiteY7" fmla="*/ 0 h 6882034"/>
                <a:gd name="connsiteX8" fmla="*/ 2372318 w 2433629"/>
                <a:gd name="connsiteY8" fmla="*/ 262737 h 6882034"/>
                <a:gd name="connsiteX9" fmla="*/ 1895247 w 2433629"/>
                <a:gd name="connsiteY9" fmla="*/ 2859508 h 6882034"/>
                <a:gd name="connsiteX10" fmla="*/ 1638363 w 2433629"/>
                <a:gd name="connsiteY10" fmla="*/ 5291029 h 6882034"/>
                <a:gd name="connsiteX11" fmla="*/ 1580025 w 2433629"/>
                <a:gd name="connsiteY11" fmla="*/ 6531987 h 688203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433629" h="6882034">
                  <a:moveTo>
                    <a:pt x="1575869" y="6882034"/>
                  </a:moveTo>
                  <a:lnTo>
                    <a:pt x="800202" y="6882034"/>
                  </a:lnTo>
                  <a:lnTo>
                    <a:pt x="789441" y="6818844"/>
                  </a:lnTo>
                  <a:cubicBezTo>
                    <a:pt x="679061" y="6172603"/>
                    <a:pt x="535137" y="5329390"/>
                    <a:pt x="427338" y="4488391"/>
                  </a:cubicBezTo>
                  <a:cubicBezTo>
                    <a:pt x="283604" y="3367059"/>
                    <a:pt x="84825" y="1576860"/>
                    <a:pt x="23662" y="664056"/>
                  </a:cubicBezTo>
                  <a:cubicBezTo>
                    <a:pt x="10282" y="464380"/>
                    <a:pt x="3196" y="295016"/>
                    <a:pt x="577" y="147439"/>
                  </a:cubicBezTo>
                  <a:lnTo>
                    <a:pt x="0" y="0"/>
                  </a:lnTo>
                  <a:lnTo>
                    <a:pt x="2433629" y="0"/>
                  </a:lnTo>
                  <a:lnTo>
                    <a:pt x="2372318" y="262737"/>
                  </a:lnTo>
                  <a:cubicBezTo>
                    <a:pt x="2191887" y="1092917"/>
                    <a:pt x="2017573" y="2021460"/>
                    <a:pt x="1895247" y="2859508"/>
                  </a:cubicBezTo>
                  <a:cubicBezTo>
                    <a:pt x="1772922" y="3697556"/>
                    <a:pt x="1690352" y="4543474"/>
                    <a:pt x="1638363" y="5291029"/>
                  </a:cubicBezTo>
                  <a:cubicBezTo>
                    <a:pt x="1609120" y="5711529"/>
                    <a:pt x="1588585" y="6141988"/>
                    <a:pt x="1580025" y="6531987"/>
                  </a:cubicBezTo>
                  <a:close/>
                </a:path>
              </a:pathLst>
            </a:cu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 name="Group 2"/>
            <p:cNvGrpSpPr/>
            <p:nvPr userDrawn="1"/>
          </p:nvGrpSpPr>
          <p:grpSpPr>
            <a:xfrm>
              <a:off x="9904294" y="-19049"/>
              <a:ext cx="2290051" cy="6877049"/>
              <a:chOff x="9904294" y="-19049"/>
              <a:chExt cx="2290051" cy="6910060"/>
            </a:xfrm>
          </p:grpSpPr>
          <p:sp>
            <p:nvSpPr>
              <p:cNvPr id="9" name="Freeform 8"/>
              <p:cNvSpPr/>
              <p:nvPr userDrawn="1"/>
            </p:nvSpPr>
            <p:spPr>
              <a:xfrm rot="10800000" flipV="1">
                <a:off x="10101556" y="-13719"/>
                <a:ext cx="2092789" cy="6904729"/>
              </a:xfrm>
              <a:custGeom>
                <a:avLst/>
                <a:gdLst>
                  <a:gd name="connsiteX0" fmla="*/ 832469 w 2702005"/>
                  <a:gd name="connsiteY0" fmla="*/ 6904729 h 6904729"/>
                  <a:gd name="connsiteX1" fmla="*/ 1742391 w 2702005"/>
                  <a:gd name="connsiteY1" fmla="*/ 6904729 h 6904729"/>
                  <a:gd name="connsiteX2" fmla="*/ 1743448 w 2702005"/>
                  <a:gd name="connsiteY2" fmla="*/ 6821280 h 6904729"/>
                  <a:gd name="connsiteX3" fmla="*/ 1807810 w 2702005"/>
                  <a:gd name="connsiteY3" fmla="*/ 5538200 h 6904729"/>
                  <a:gd name="connsiteX4" fmla="*/ 2091214 w 2702005"/>
                  <a:gd name="connsiteY4" fmla="*/ 3024150 h 6904729"/>
                  <a:gd name="connsiteX5" fmla="*/ 2617536 w 2702005"/>
                  <a:gd name="connsiteY5" fmla="*/ 339239 h 6904729"/>
                  <a:gd name="connsiteX6" fmla="*/ 2702005 w 2702005"/>
                  <a:gd name="connsiteY6" fmla="*/ 0 h 6904729"/>
                  <a:gd name="connsiteX7" fmla="*/ 1052 w 2702005"/>
                  <a:gd name="connsiteY7" fmla="*/ 0 h 6904729"/>
                  <a:gd name="connsiteX8" fmla="*/ 0 w 2702005"/>
                  <a:gd name="connsiteY8" fmla="*/ 155987 h 6904729"/>
                  <a:gd name="connsiteX9" fmla="*/ 26411 w 2702005"/>
                  <a:gd name="connsiteY9" fmla="*/ 754180 h 6904729"/>
                  <a:gd name="connsiteX10" fmla="*/ 471761 w 2702005"/>
                  <a:gd name="connsiteY10" fmla="*/ 4708320 h 6904729"/>
                  <a:gd name="connsiteX11" fmla="*/ 823997 w 2702005"/>
                  <a:gd name="connsiteY11" fmla="*/ 6858163 h 690472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702005" h="6904729">
                    <a:moveTo>
                      <a:pt x="832469" y="6904729"/>
                    </a:moveTo>
                    <a:lnTo>
                      <a:pt x="1742391" y="6904729"/>
                    </a:lnTo>
                    <a:lnTo>
                      <a:pt x="1743448" y="6821280"/>
                    </a:lnTo>
                    <a:cubicBezTo>
                      <a:pt x="1752892" y="6418042"/>
                      <a:pt x="1775547" y="5972973"/>
                      <a:pt x="1807810" y="5538200"/>
                    </a:cubicBezTo>
                    <a:cubicBezTo>
                      <a:pt x="1865165" y="4765272"/>
                      <a:pt x="1956260" y="3890642"/>
                      <a:pt x="2091214" y="3024150"/>
                    </a:cubicBezTo>
                    <a:cubicBezTo>
                      <a:pt x="2226168" y="2157655"/>
                      <a:pt x="2418479" y="1197597"/>
                      <a:pt x="2617536" y="339239"/>
                    </a:cubicBezTo>
                    <a:lnTo>
                      <a:pt x="2702005" y="0"/>
                    </a:lnTo>
                    <a:lnTo>
                      <a:pt x="1052" y="0"/>
                    </a:lnTo>
                    <a:lnTo>
                      <a:pt x="0" y="155987"/>
                    </a:lnTo>
                    <a:cubicBezTo>
                      <a:pt x="1740" y="323222"/>
                      <a:pt x="9542" y="518234"/>
                      <a:pt x="26411" y="754180"/>
                    </a:cubicBezTo>
                    <a:cubicBezTo>
                      <a:pt x="93889" y="1697967"/>
                      <a:pt x="313190" y="3548927"/>
                      <a:pt x="471761" y="4708320"/>
                    </a:cubicBezTo>
                    <a:cubicBezTo>
                      <a:pt x="575824" y="5469171"/>
                      <a:pt x="710399" y="6231775"/>
                      <a:pt x="823997" y="6858163"/>
                    </a:cubicBezTo>
                    <a:close/>
                  </a:path>
                </a:pathLst>
              </a:cu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rot="10800000" flipV="1">
                <a:off x="9904294" y="-19049"/>
                <a:ext cx="1948085" cy="6910060"/>
              </a:xfrm>
              <a:custGeom>
                <a:avLst/>
                <a:gdLst>
                  <a:gd name="connsiteX0" fmla="*/ 831208 w 2648107"/>
                  <a:gd name="connsiteY0" fmla="*/ 6910060 h 6910060"/>
                  <a:gd name="connsiteX1" fmla="*/ 1741521 w 2648107"/>
                  <a:gd name="connsiteY1" fmla="*/ 6910060 h 6910060"/>
                  <a:gd name="connsiteX2" fmla="*/ 1742552 w 2648107"/>
                  <a:gd name="connsiteY2" fmla="*/ 6825988 h 6910060"/>
                  <a:gd name="connsiteX3" fmla="*/ 1806914 w 2648107"/>
                  <a:gd name="connsiteY3" fmla="*/ 5501490 h 6910060"/>
                  <a:gd name="connsiteX4" fmla="*/ 2090318 w 2648107"/>
                  <a:gd name="connsiteY4" fmla="*/ 2906283 h 6910060"/>
                  <a:gd name="connsiteX5" fmla="*/ 2616640 w 2648107"/>
                  <a:gd name="connsiteY5" fmla="*/ 134703 h 6910060"/>
                  <a:gd name="connsiteX6" fmla="*/ 2648107 w 2648107"/>
                  <a:gd name="connsiteY6" fmla="*/ 0 h 6910060"/>
                  <a:gd name="connsiteX7" fmla="*/ 0 w 2648107"/>
                  <a:gd name="connsiteY7" fmla="*/ 0 h 6910060"/>
                  <a:gd name="connsiteX8" fmla="*/ 47 w 2648107"/>
                  <a:gd name="connsiteY8" fmla="*/ 11642 h 6910060"/>
                  <a:gd name="connsiteX9" fmla="*/ 25515 w 2648107"/>
                  <a:gd name="connsiteY9" fmla="*/ 563038 h 6910060"/>
                  <a:gd name="connsiteX10" fmla="*/ 470865 w 2648107"/>
                  <a:gd name="connsiteY10" fmla="*/ 4644820 h 6910060"/>
                  <a:gd name="connsiteX11" fmla="*/ 823101 w 2648107"/>
                  <a:gd name="connsiteY11" fmla="*/ 6864062 h 691006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2648107" h="6910060">
                    <a:moveTo>
                      <a:pt x="831208" y="6910060"/>
                    </a:moveTo>
                    <a:lnTo>
                      <a:pt x="1741521" y="6910060"/>
                    </a:lnTo>
                    <a:lnTo>
                      <a:pt x="1742552" y="6825988"/>
                    </a:lnTo>
                    <a:cubicBezTo>
                      <a:pt x="1751997" y="6409734"/>
                      <a:pt x="1774651" y="5950298"/>
                      <a:pt x="1806914" y="5501490"/>
                    </a:cubicBezTo>
                    <a:cubicBezTo>
                      <a:pt x="1864269" y="4703611"/>
                      <a:pt x="1955364" y="3800748"/>
                      <a:pt x="2090318" y="2906283"/>
                    </a:cubicBezTo>
                    <a:cubicBezTo>
                      <a:pt x="2225273" y="2011819"/>
                      <a:pt x="2417583" y="1020769"/>
                      <a:pt x="2616640" y="134703"/>
                    </a:cubicBezTo>
                    <a:lnTo>
                      <a:pt x="2648107" y="0"/>
                    </a:lnTo>
                    <a:lnTo>
                      <a:pt x="0" y="0"/>
                    </a:lnTo>
                    <a:lnTo>
                      <a:pt x="47" y="11642"/>
                    </a:lnTo>
                    <a:cubicBezTo>
                      <a:pt x="2936" y="169155"/>
                      <a:pt x="10755" y="349920"/>
                      <a:pt x="25515" y="563038"/>
                    </a:cubicBezTo>
                    <a:cubicBezTo>
                      <a:pt x="92993" y="1537291"/>
                      <a:pt x="312294" y="3448000"/>
                      <a:pt x="470865" y="4644820"/>
                    </a:cubicBezTo>
                    <a:cubicBezTo>
                      <a:pt x="574928" y="5430231"/>
                      <a:pt x="709503" y="6217454"/>
                      <a:pt x="823101" y="6864062"/>
                    </a:cubicBezTo>
                    <a:close/>
                  </a:path>
                </a:pathLst>
              </a:cu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grpSp>
        <p:nvGrpSpPr>
          <p:cNvPr id="15" name="Group 14"/>
          <p:cNvGrpSpPr/>
          <p:nvPr userDrawn="1"/>
        </p:nvGrpSpPr>
        <p:grpSpPr>
          <a:xfrm>
            <a:off x="-291023" y="-140373"/>
            <a:ext cx="2662895" cy="2007273"/>
            <a:chOff x="-956931" y="-449748"/>
            <a:chExt cx="9695585" cy="7308471"/>
          </a:xfrm>
        </p:grpSpPr>
        <p:grpSp>
          <p:nvGrpSpPr>
            <p:cNvPr id="16" name="Group 15"/>
            <p:cNvGrpSpPr/>
            <p:nvPr userDrawn="1"/>
          </p:nvGrpSpPr>
          <p:grpSpPr>
            <a:xfrm>
              <a:off x="5417374" y="-324729"/>
              <a:ext cx="3321280" cy="885405"/>
              <a:chOff x="5417374" y="-324729"/>
              <a:chExt cx="3321280" cy="885405"/>
            </a:xfrm>
          </p:grpSpPr>
          <p:sp>
            <p:nvSpPr>
              <p:cNvPr id="32" name="Freeform 31"/>
              <p:cNvSpPr/>
              <p:nvPr userDrawn="1"/>
            </p:nvSpPr>
            <p:spPr>
              <a:xfrm rot="20520065">
                <a:off x="5417374" y="-70134"/>
                <a:ext cx="3095061" cy="630810"/>
              </a:xfrm>
              <a:custGeom>
                <a:avLst/>
                <a:gdLst>
                  <a:gd name="connsiteX0" fmla="*/ 1397231 w 3122756"/>
                  <a:gd name="connsiteY0" fmla="*/ 0 h 630810"/>
                  <a:gd name="connsiteX1" fmla="*/ 2930217 w 3122756"/>
                  <a:gd name="connsiteY1" fmla="*/ 498065 h 630810"/>
                  <a:gd name="connsiteX2" fmla="*/ 3122756 w 3122756"/>
                  <a:gd name="connsiteY2" fmla="*/ 630810 h 630810"/>
                  <a:gd name="connsiteX3" fmla="*/ 0 w 3122756"/>
                  <a:gd name="connsiteY3" fmla="*/ 630810 h 630810"/>
                </a:gdLst>
                <a:ahLst/>
                <a:cxnLst>
                  <a:cxn ang="0">
                    <a:pos x="connsiteX0" y="connsiteY0"/>
                  </a:cxn>
                  <a:cxn ang="0">
                    <a:pos x="connsiteX1" y="connsiteY1"/>
                  </a:cxn>
                  <a:cxn ang="0">
                    <a:pos x="connsiteX2" y="connsiteY2"/>
                  </a:cxn>
                  <a:cxn ang="0">
                    <a:pos x="connsiteX3" y="connsiteY3"/>
                  </a:cxn>
                </a:cxnLst>
                <a:rect l="l" t="t" r="r" b="b"/>
                <a:pathLst>
                  <a:path w="3122756" h="630810">
                    <a:moveTo>
                      <a:pt x="1397231" y="0"/>
                    </a:moveTo>
                    <a:lnTo>
                      <a:pt x="2930217" y="498065"/>
                    </a:lnTo>
                    <a:lnTo>
                      <a:pt x="3122756" y="630810"/>
                    </a:lnTo>
                    <a:lnTo>
                      <a:pt x="0" y="630810"/>
                    </a:lnTo>
                    <a:close/>
                  </a:path>
                </a:pathLst>
              </a:cu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Right Triangle 32"/>
              <p:cNvSpPr/>
              <p:nvPr userDrawn="1"/>
            </p:nvSpPr>
            <p:spPr>
              <a:xfrm rot="1858676" flipH="1">
                <a:off x="7680679" y="-324729"/>
                <a:ext cx="1057975" cy="649457"/>
              </a:xfrm>
              <a:prstGeom prst="rtTriangle">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7" name="Isosceles Triangle 16"/>
            <p:cNvSpPr/>
            <p:nvPr userDrawn="1"/>
          </p:nvSpPr>
          <p:spPr>
            <a:xfrm rot="6851747" flipV="1">
              <a:off x="1663572" y="119241"/>
              <a:ext cx="2748977" cy="1610999"/>
            </a:xfrm>
            <a:prstGeom prst="triangle">
              <a:avLst>
                <a:gd name="adj" fmla="val 86015"/>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reeform 17"/>
            <p:cNvSpPr/>
            <p:nvPr userDrawn="1"/>
          </p:nvSpPr>
          <p:spPr>
            <a:xfrm rot="8232639">
              <a:off x="4532201" y="-83578"/>
              <a:ext cx="2561525" cy="1108693"/>
            </a:xfrm>
            <a:custGeom>
              <a:avLst/>
              <a:gdLst>
                <a:gd name="connsiteX0" fmla="*/ 1186611 w 2561525"/>
                <a:gd name="connsiteY0" fmla="*/ 1108693 h 1108693"/>
                <a:gd name="connsiteX1" fmla="*/ 64174 w 2561525"/>
                <a:gd name="connsiteY1" fmla="*/ 69693 h 1108693"/>
                <a:gd name="connsiteX2" fmla="*/ 0 w 2561525"/>
                <a:gd name="connsiteY2" fmla="*/ 0 h 1108693"/>
                <a:gd name="connsiteX3" fmla="*/ 2561525 w 2561525"/>
                <a:gd name="connsiteY3" fmla="*/ 0 h 1108693"/>
                <a:gd name="connsiteX4" fmla="*/ 2561525 w 2561525"/>
                <a:gd name="connsiteY4" fmla="*/ 1108693 h 110869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561525" h="1108693">
                  <a:moveTo>
                    <a:pt x="1186611" y="1108693"/>
                  </a:moveTo>
                  <a:lnTo>
                    <a:pt x="64174" y="69693"/>
                  </a:lnTo>
                  <a:lnTo>
                    <a:pt x="0" y="0"/>
                  </a:lnTo>
                  <a:lnTo>
                    <a:pt x="2561525" y="0"/>
                  </a:lnTo>
                  <a:lnTo>
                    <a:pt x="2561525" y="1108693"/>
                  </a:lnTo>
                  <a:close/>
                </a:path>
              </a:pathLst>
            </a:cu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Isosceles Triangle 18"/>
            <p:cNvSpPr/>
            <p:nvPr userDrawn="1"/>
          </p:nvSpPr>
          <p:spPr>
            <a:xfrm rot="10800000">
              <a:off x="-14069" y="721"/>
              <a:ext cx="4419602" cy="2412387"/>
            </a:xfrm>
            <a:prstGeom prst="triangle">
              <a:avLst>
                <a:gd name="adj" fmla="val 27354"/>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Rectangle 3"/>
            <p:cNvSpPr/>
            <p:nvPr userDrawn="1"/>
          </p:nvSpPr>
          <p:spPr>
            <a:xfrm rot="2161867">
              <a:off x="-956931" y="1007601"/>
              <a:ext cx="4110126" cy="1818395"/>
            </a:xfrm>
            <a:custGeom>
              <a:avLst/>
              <a:gdLst>
                <a:gd name="connsiteX0" fmla="*/ 0 w 4124906"/>
                <a:gd name="connsiteY0" fmla="*/ 0 h 1326091"/>
                <a:gd name="connsiteX1" fmla="*/ 4124906 w 4124906"/>
                <a:gd name="connsiteY1" fmla="*/ 0 h 1326091"/>
                <a:gd name="connsiteX2" fmla="*/ 4124906 w 4124906"/>
                <a:gd name="connsiteY2" fmla="*/ 1326091 h 1326091"/>
                <a:gd name="connsiteX3" fmla="*/ 0 w 4124906"/>
                <a:gd name="connsiteY3" fmla="*/ 1326091 h 1326091"/>
                <a:gd name="connsiteX4" fmla="*/ 0 w 4124906"/>
                <a:gd name="connsiteY4" fmla="*/ 0 h 1326091"/>
                <a:gd name="connsiteX0" fmla="*/ 0 w 4124906"/>
                <a:gd name="connsiteY0" fmla="*/ 0 h 1326091"/>
                <a:gd name="connsiteX1" fmla="*/ 4124906 w 4124906"/>
                <a:gd name="connsiteY1" fmla="*/ 0 h 1326091"/>
                <a:gd name="connsiteX2" fmla="*/ 4124906 w 4124906"/>
                <a:gd name="connsiteY2" fmla="*/ 1326091 h 1326091"/>
                <a:gd name="connsiteX3" fmla="*/ 928858 w 4124906"/>
                <a:gd name="connsiteY3" fmla="*/ 1178128 h 1326091"/>
                <a:gd name="connsiteX4" fmla="*/ 0 w 4124906"/>
                <a:gd name="connsiteY4" fmla="*/ 0 h 1326091"/>
                <a:gd name="connsiteX0" fmla="*/ 0 w 4124906"/>
                <a:gd name="connsiteY0" fmla="*/ 0 h 1326091"/>
                <a:gd name="connsiteX1" fmla="*/ 4124906 w 4124906"/>
                <a:gd name="connsiteY1" fmla="*/ 0 h 1326091"/>
                <a:gd name="connsiteX2" fmla="*/ 4124906 w 4124906"/>
                <a:gd name="connsiteY2" fmla="*/ 1326091 h 1326091"/>
                <a:gd name="connsiteX3" fmla="*/ 991609 w 4124906"/>
                <a:gd name="connsiteY3" fmla="*/ 1264400 h 1326091"/>
                <a:gd name="connsiteX4" fmla="*/ 0 w 4124906"/>
                <a:gd name="connsiteY4" fmla="*/ 0 h 1326091"/>
                <a:gd name="connsiteX0" fmla="*/ 0 w 4124906"/>
                <a:gd name="connsiteY0" fmla="*/ 0 h 1326091"/>
                <a:gd name="connsiteX1" fmla="*/ 3999416 w 4124906"/>
                <a:gd name="connsiteY1" fmla="*/ 34743 h 1326091"/>
                <a:gd name="connsiteX2" fmla="*/ 4124906 w 4124906"/>
                <a:gd name="connsiteY2" fmla="*/ 1326091 h 1326091"/>
                <a:gd name="connsiteX3" fmla="*/ 991609 w 4124906"/>
                <a:gd name="connsiteY3" fmla="*/ 1264400 h 1326091"/>
                <a:gd name="connsiteX4" fmla="*/ 0 w 4124906"/>
                <a:gd name="connsiteY4" fmla="*/ 0 h 1326091"/>
                <a:gd name="connsiteX0" fmla="*/ 0 w 4195452"/>
                <a:gd name="connsiteY0" fmla="*/ 0 h 1264400"/>
                <a:gd name="connsiteX1" fmla="*/ 3999416 w 4195452"/>
                <a:gd name="connsiteY1" fmla="*/ 34743 h 1264400"/>
                <a:gd name="connsiteX2" fmla="*/ 4195452 w 4195452"/>
                <a:gd name="connsiteY2" fmla="*/ 671734 h 1264400"/>
                <a:gd name="connsiteX3" fmla="*/ 991609 w 4195452"/>
                <a:gd name="connsiteY3" fmla="*/ 1264400 h 1264400"/>
                <a:gd name="connsiteX4" fmla="*/ 0 w 4195452"/>
                <a:gd name="connsiteY4" fmla="*/ 0 h 1264400"/>
                <a:gd name="connsiteX0" fmla="*/ 0 w 4175251"/>
                <a:gd name="connsiteY0" fmla="*/ 0 h 1264400"/>
                <a:gd name="connsiteX1" fmla="*/ 3999416 w 4175251"/>
                <a:gd name="connsiteY1" fmla="*/ 34743 h 1264400"/>
                <a:gd name="connsiteX2" fmla="*/ 4175251 w 4175251"/>
                <a:gd name="connsiteY2" fmla="*/ 398568 h 1264400"/>
                <a:gd name="connsiteX3" fmla="*/ 991609 w 4175251"/>
                <a:gd name="connsiteY3" fmla="*/ 1264400 h 1264400"/>
                <a:gd name="connsiteX4" fmla="*/ 0 w 4175251"/>
                <a:gd name="connsiteY4" fmla="*/ 0 h 1264400"/>
                <a:gd name="connsiteX0" fmla="*/ 0 w 4175251"/>
                <a:gd name="connsiteY0" fmla="*/ 0 h 981307"/>
                <a:gd name="connsiteX1" fmla="*/ 3999416 w 4175251"/>
                <a:gd name="connsiteY1" fmla="*/ 34743 h 981307"/>
                <a:gd name="connsiteX2" fmla="*/ 4175251 w 4175251"/>
                <a:gd name="connsiteY2" fmla="*/ 398568 h 981307"/>
                <a:gd name="connsiteX3" fmla="*/ 1410630 w 4175251"/>
                <a:gd name="connsiteY3" fmla="*/ 981307 h 981307"/>
                <a:gd name="connsiteX4" fmla="*/ 0 w 4175251"/>
                <a:gd name="connsiteY4" fmla="*/ 0 h 981307"/>
                <a:gd name="connsiteX0" fmla="*/ 0 w 4175251"/>
                <a:gd name="connsiteY0" fmla="*/ 0 h 1001130"/>
                <a:gd name="connsiteX1" fmla="*/ 3999416 w 4175251"/>
                <a:gd name="connsiteY1" fmla="*/ 34743 h 1001130"/>
                <a:gd name="connsiteX2" fmla="*/ 4175251 w 4175251"/>
                <a:gd name="connsiteY2" fmla="*/ 398568 h 1001130"/>
                <a:gd name="connsiteX3" fmla="*/ 1361332 w 4175251"/>
                <a:gd name="connsiteY3" fmla="*/ 1001130 h 1001130"/>
                <a:gd name="connsiteX4" fmla="*/ 0 w 4175251"/>
                <a:gd name="connsiteY4" fmla="*/ 0 h 1001130"/>
                <a:gd name="connsiteX0" fmla="*/ 0 w 4110126"/>
                <a:gd name="connsiteY0" fmla="*/ 0 h 1001130"/>
                <a:gd name="connsiteX1" fmla="*/ 3999416 w 4110126"/>
                <a:gd name="connsiteY1" fmla="*/ 34743 h 1001130"/>
                <a:gd name="connsiteX2" fmla="*/ 4110126 w 4110126"/>
                <a:gd name="connsiteY2" fmla="*/ 411734 h 1001130"/>
                <a:gd name="connsiteX3" fmla="*/ 1361332 w 4110126"/>
                <a:gd name="connsiteY3" fmla="*/ 1001130 h 1001130"/>
                <a:gd name="connsiteX4" fmla="*/ 0 w 4110126"/>
                <a:gd name="connsiteY4" fmla="*/ 0 h 1001130"/>
                <a:gd name="connsiteX0" fmla="*/ 0 w 4110126"/>
                <a:gd name="connsiteY0" fmla="*/ 0 h 1005260"/>
                <a:gd name="connsiteX1" fmla="*/ 3999416 w 4110126"/>
                <a:gd name="connsiteY1" fmla="*/ 34743 h 1005260"/>
                <a:gd name="connsiteX2" fmla="*/ 4110126 w 4110126"/>
                <a:gd name="connsiteY2" fmla="*/ 411734 h 1005260"/>
                <a:gd name="connsiteX3" fmla="*/ 1351062 w 4110126"/>
                <a:gd name="connsiteY3" fmla="*/ 1005260 h 1005260"/>
                <a:gd name="connsiteX4" fmla="*/ 0 w 4110126"/>
                <a:gd name="connsiteY4" fmla="*/ 0 h 100526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110126" h="1005260">
                  <a:moveTo>
                    <a:pt x="0" y="0"/>
                  </a:moveTo>
                  <a:lnTo>
                    <a:pt x="3999416" y="34743"/>
                  </a:lnTo>
                  <a:lnTo>
                    <a:pt x="4110126" y="411734"/>
                  </a:lnTo>
                  <a:lnTo>
                    <a:pt x="1351062" y="1005260"/>
                  </a:lnTo>
                  <a:lnTo>
                    <a:pt x="0" y="0"/>
                  </a:lnTo>
                  <a:close/>
                </a:path>
              </a:pathLst>
            </a:cu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Isosceles Triangle 19"/>
            <p:cNvSpPr/>
            <p:nvPr userDrawn="1"/>
          </p:nvSpPr>
          <p:spPr>
            <a:xfrm rot="8599662">
              <a:off x="3272155" y="1452602"/>
              <a:ext cx="2857862" cy="1300163"/>
            </a:xfrm>
            <a:custGeom>
              <a:avLst/>
              <a:gdLst>
                <a:gd name="connsiteX0" fmla="*/ 0 w 2819400"/>
                <a:gd name="connsiteY0" fmla="*/ 1390650 h 1390650"/>
                <a:gd name="connsiteX1" fmla="*/ 1409700 w 2819400"/>
                <a:gd name="connsiteY1" fmla="*/ 0 h 1390650"/>
                <a:gd name="connsiteX2" fmla="*/ 2819400 w 2819400"/>
                <a:gd name="connsiteY2" fmla="*/ 1390650 h 1390650"/>
                <a:gd name="connsiteX3" fmla="*/ 0 w 2819400"/>
                <a:gd name="connsiteY3" fmla="*/ 1390650 h 1390650"/>
                <a:gd name="connsiteX0" fmla="*/ 0 w 2819400"/>
                <a:gd name="connsiteY0" fmla="*/ 1314450 h 1314450"/>
                <a:gd name="connsiteX1" fmla="*/ 1428750 w 2819400"/>
                <a:gd name="connsiteY1" fmla="*/ 0 h 1314450"/>
                <a:gd name="connsiteX2" fmla="*/ 2819400 w 2819400"/>
                <a:gd name="connsiteY2" fmla="*/ 1314450 h 1314450"/>
                <a:gd name="connsiteX3" fmla="*/ 0 w 2819400"/>
                <a:gd name="connsiteY3" fmla="*/ 1314450 h 1314450"/>
                <a:gd name="connsiteX0" fmla="*/ 0 w 2819400"/>
                <a:gd name="connsiteY0" fmla="*/ 1314450 h 1314450"/>
                <a:gd name="connsiteX1" fmla="*/ 1428750 w 2819400"/>
                <a:gd name="connsiteY1" fmla="*/ 0 h 1314450"/>
                <a:gd name="connsiteX2" fmla="*/ 2819400 w 2819400"/>
                <a:gd name="connsiteY2" fmla="*/ 1314450 h 1314450"/>
                <a:gd name="connsiteX3" fmla="*/ 0 w 2819400"/>
                <a:gd name="connsiteY3" fmla="*/ 1314450 h 1314450"/>
                <a:gd name="connsiteX0" fmla="*/ 0 w 2819400"/>
                <a:gd name="connsiteY0" fmla="*/ 1295400 h 1295400"/>
                <a:gd name="connsiteX1" fmla="*/ 1381766 w 2819400"/>
                <a:gd name="connsiteY1" fmla="*/ 0 h 1295400"/>
                <a:gd name="connsiteX2" fmla="*/ 2819400 w 2819400"/>
                <a:gd name="connsiteY2" fmla="*/ 1295400 h 1295400"/>
                <a:gd name="connsiteX3" fmla="*/ 0 w 2819400"/>
                <a:gd name="connsiteY3" fmla="*/ 1295400 h 1295400"/>
                <a:gd name="connsiteX0" fmla="*/ 0 w 2819400"/>
                <a:gd name="connsiteY0" fmla="*/ 1300163 h 1300163"/>
                <a:gd name="connsiteX1" fmla="*/ 1381766 w 2819400"/>
                <a:gd name="connsiteY1" fmla="*/ 0 h 1300163"/>
                <a:gd name="connsiteX2" fmla="*/ 2819400 w 2819400"/>
                <a:gd name="connsiteY2" fmla="*/ 1300163 h 1300163"/>
                <a:gd name="connsiteX3" fmla="*/ 0 w 2819400"/>
                <a:gd name="connsiteY3" fmla="*/ 1300163 h 1300163"/>
              </a:gdLst>
              <a:ahLst/>
              <a:cxnLst>
                <a:cxn ang="0">
                  <a:pos x="connsiteX0" y="connsiteY0"/>
                </a:cxn>
                <a:cxn ang="0">
                  <a:pos x="connsiteX1" y="connsiteY1"/>
                </a:cxn>
                <a:cxn ang="0">
                  <a:pos x="connsiteX2" y="connsiteY2"/>
                </a:cxn>
                <a:cxn ang="0">
                  <a:pos x="connsiteX3" y="connsiteY3"/>
                </a:cxn>
              </a:cxnLst>
              <a:rect l="l" t="t" r="r" b="b"/>
              <a:pathLst>
                <a:path w="2819400" h="1300163">
                  <a:moveTo>
                    <a:pt x="0" y="1300163"/>
                  </a:moveTo>
                  <a:lnTo>
                    <a:pt x="1381766" y="0"/>
                  </a:lnTo>
                  <a:lnTo>
                    <a:pt x="2819400" y="1300163"/>
                  </a:lnTo>
                  <a:lnTo>
                    <a:pt x="0" y="1300163"/>
                  </a:lnTo>
                  <a:close/>
                </a:path>
              </a:pathLst>
            </a:custGeom>
            <a:solidFill>
              <a:srgbClr val="FF2D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Isosceles Triangle 2"/>
            <p:cNvSpPr/>
            <p:nvPr userDrawn="1"/>
          </p:nvSpPr>
          <p:spPr>
            <a:xfrm rot="10984666">
              <a:off x="-133815" y="2249637"/>
              <a:ext cx="1285362" cy="3617615"/>
            </a:xfrm>
            <a:custGeom>
              <a:avLst/>
              <a:gdLst>
                <a:gd name="connsiteX0" fmla="*/ 0 w 1344937"/>
                <a:gd name="connsiteY0" fmla="*/ 3724791 h 3724791"/>
                <a:gd name="connsiteX1" fmla="*/ 518177 w 1344937"/>
                <a:gd name="connsiteY1" fmla="*/ 0 h 3724791"/>
                <a:gd name="connsiteX2" fmla="*/ 1344937 w 1344937"/>
                <a:gd name="connsiteY2" fmla="*/ 3724791 h 3724791"/>
                <a:gd name="connsiteX3" fmla="*/ 0 w 1344937"/>
                <a:gd name="connsiteY3" fmla="*/ 3724791 h 3724791"/>
                <a:gd name="connsiteX0" fmla="*/ 0 w 1305819"/>
                <a:gd name="connsiteY0" fmla="*/ 3724791 h 3724791"/>
                <a:gd name="connsiteX1" fmla="*/ 518177 w 1305819"/>
                <a:gd name="connsiteY1" fmla="*/ 0 h 3724791"/>
                <a:gd name="connsiteX2" fmla="*/ 1305819 w 1305819"/>
                <a:gd name="connsiteY2" fmla="*/ 3537936 h 3724791"/>
                <a:gd name="connsiteX3" fmla="*/ 0 w 1305819"/>
                <a:gd name="connsiteY3" fmla="*/ 3724791 h 3724791"/>
                <a:gd name="connsiteX0" fmla="*/ 0 w 1312832"/>
                <a:gd name="connsiteY0" fmla="*/ 3724791 h 3724791"/>
                <a:gd name="connsiteX1" fmla="*/ 518177 w 1312832"/>
                <a:gd name="connsiteY1" fmla="*/ 0 h 3724791"/>
                <a:gd name="connsiteX2" fmla="*/ 1312832 w 1312832"/>
                <a:gd name="connsiteY2" fmla="*/ 3668375 h 3724791"/>
                <a:gd name="connsiteX3" fmla="*/ 0 w 1312832"/>
                <a:gd name="connsiteY3" fmla="*/ 3724791 h 3724791"/>
                <a:gd name="connsiteX0" fmla="*/ 0 w 1243796"/>
                <a:gd name="connsiteY0" fmla="*/ 3386767 h 3668375"/>
                <a:gd name="connsiteX1" fmla="*/ 449141 w 1243796"/>
                <a:gd name="connsiteY1" fmla="*/ 0 h 3668375"/>
                <a:gd name="connsiteX2" fmla="*/ 1243796 w 1243796"/>
                <a:gd name="connsiteY2" fmla="*/ 3668375 h 3668375"/>
                <a:gd name="connsiteX3" fmla="*/ 0 w 1243796"/>
                <a:gd name="connsiteY3" fmla="*/ 3386767 h 3668375"/>
                <a:gd name="connsiteX0" fmla="*/ 0 w 884113"/>
                <a:gd name="connsiteY0" fmla="*/ 3047652 h 3668375"/>
                <a:gd name="connsiteX1" fmla="*/ 89458 w 884113"/>
                <a:gd name="connsiteY1" fmla="*/ 0 h 3668375"/>
                <a:gd name="connsiteX2" fmla="*/ 884113 w 884113"/>
                <a:gd name="connsiteY2" fmla="*/ 3668375 h 3668375"/>
                <a:gd name="connsiteX3" fmla="*/ 0 w 884113"/>
                <a:gd name="connsiteY3" fmla="*/ 3047652 h 3668375"/>
                <a:gd name="connsiteX0" fmla="*/ 0 w 1228523"/>
                <a:gd name="connsiteY0" fmla="*/ 3400482 h 3668375"/>
                <a:gd name="connsiteX1" fmla="*/ 433868 w 1228523"/>
                <a:gd name="connsiteY1" fmla="*/ 0 h 3668375"/>
                <a:gd name="connsiteX2" fmla="*/ 1228523 w 1228523"/>
                <a:gd name="connsiteY2" fmla="*/ 3668375 h 3668375"/>
                <a:gd name="connsiteX3" fmla="*/ 0 w 1228523"/>
                <a:gd name="connsiteY3" fmla="*/ 3400482 h 3668375"/>
                <a:gd name="connsiteX0" fmla="*/ 0 w 1256730"/>
                <a:gd name="connsiteY0" fmla="*/ 3416535 h 3668375"/>
                <a:gd name="connsiteX1" fmla="*/ 462075 w 1256730"/>
                <a:gd name="connsiteY1" fmla="*/ 0 h 3668375"/>
                <a:gd name="connsiteX2" fmla="*/ 1256730 w 1256730"/>
                <a:gd name="connsiteY2" fmla="*/ 3668375 h 3668375"/>
                <a:gd name="connsiteX3" fmla="*/ 0 w 1256730"/>
                <a:gd name="connsiteY3" fmla="*/ 3416535 h 3668375"/>
                <a:gd name="connsiteX0" fmla="*/ 0 w 1256730"/>
                <a:gd name="connsiteY0" fmla="*/ 3493431 h 3745271"/>
                <a:gd name="connsiteX1" fmla="*/ 514379 w 1256730"/>
                <a:gd name="connsiteY1" fmla="*/ 0 h 3745271"/>
                <a:gd name="connsiteX2" fmla="*/ 1256730 w 1256730"/>
                <a:gd name="connsiteY2" fmla="*/ 3745271 h 3745271"/>
                <a:gd name="connsiteX3" fmla="*/ 0 w 1256730"/>
                <a:gd name="connsiteY3" fmla="*/ 3493431 h 3745271"/>
                <a:gd name="connsiteX0" fmla="*/ 0 w 1256730"/>
                <a:gd name="connsiteY0" fmla="*/ 3428574 h 3680414"/>
                <a:gd name="connsiteX1" fmla="*/ 511543 w 1256730"/>
                <a:gd name="connsiteY1" fmla="*/ 0 h 3680414"/>
                <a:gd name="connsiteX2" fmla="*/ 1256730 w 1256730"/>
                <a:gd name="connsiteY2" fmla="*/ 3680414 h 3680414"/>
                <a:gd name="connsiteX3" fmla="*/ 0 w 1256730"/>
                <a:gd name="connsiteY3" fmla="*/ 3428574 h 3680414"/>
                <a:gd name="connsiteX0" fmla="*/ 0 w 1228479"/>
                <a:gd name="connsiteY0" fmla="*/ 3403686 h 3680414"/>
                <a:gd name="connsiteX1" fmla="*/ 483292 w 1228479"/>
                <a:gd name="connsiteY1" fmla="*/ 0 h 3680414"/>
                <a:gd name="connsiteX2" fmla="*/ 1228479 w 1228479"/>
                <a:gd name="connsiteY2" fmla="*/ 3680414 h 3680414"/>
                <a:gd name="connsiteX3" fmla="*/ 0 w 1228479"/>
                <a:gd name="connsiteY3" fmla="*/ 3403686 h 3680414"/>
                <a:gd name="connsiteX0" fmla="*/ 0 w 1213760"/>
                <a:gd name="connsiteY0" fmla="*/ 3402854 h 3680414"/>
                <a:gd name="connsiteX1" fmla="*/ 468573 w 1213760"/>
                <a:gd name="connsiteY1" fmla="*/ 0 h 3680414"/>
                <a:gd name="connsiteX2" fmla="*/ 1213760 w 1213760"/>
                <a:gd name="connsiteY2" fmla="*/ 3680414 h 3680414"/>
                <a:gd name="connsiteX3" fmla="*/ 0 w 1213760"/>
                <a:gd name="connsiteY3" fmla="*/ 3402854 h 3680414"/>
                <a:gd name="connsiteX0" fmla="*/ 0 w 1243198"/>
                <a:gd name="connsiteY0" fmla="*/ 3404519 h 3680414"/>
                <a:gd name="connsiteX1" fmla="*/ 498011 w 1243198"/>
                <a:gd name="connsiteY1" fmla="*/ 0 h 3680414"/>
                <a:gd name="connsiteX2" fmla="*/ 1243198 w 1243198"/>
                <a:gd name="connsiteY2" fmla="*/ 3680414 h 3680414"/>
                <a:gd name="connsiteX3" fmla="*/ 0 w 1243198"/>
                <a:gd name="connsiteY3" fmla="*/ 3404519 h 3680414"/>
              </a:gdLst>
              <a:ahLst/>
              <a:cxnLst>
                <a:cxn ang="0">
                  <a:pos x="connsiteX0" y="connsiteY0"/>
                </a:cxn>
                <a:cxn ang="0">
                  <a:pos x="connsiteX1" y="connsiteY1"/>
                </a:cxn>
                <a:cxn ang="0">
                  <a:pos x="connsiteX2" y="connsiteY2"/>
                </a:cxn>
                <a:cxn ang="0">
                  <a:pos x="connsiteX3" y="connsiteY3"/>
                </a:cxn>
              </a:cxnLst>
              <a:rect l="l" t="t" r="r" b="b"/>
              <a:pathLst>
                <a:path w="1243198" h="3680414">
                  <a:moveTo>
                    <a:pt x="0" y="3404519"/>
                  </a:moveTo>
                  <a:lnTo>
                    <a:pt x="498011" y="0"/>
                  </a:lnTo>
                  <a:lnTo>
                    <a:pt x="1243198" y="3680414"/>
                  </a:lnTo>
                  <a:lnTo>
                    <a:pt x="0" y="3404519"/>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Isosceles Triangle 1"/>
            <p:cNvSpPr/>
            <p:nvPr userDrawn="1"/>
          </p:nvSpPr>
          <p:spPr>
            <a:xfrm>
              <a:off x="-14066" y="2323008"/>
              <a:ext cx="551543" cy="4535715"/>
            </a:xfrm>
            <a:custGeom>
              <a:avLst/>
              <a:gdLst>
                <a:gd name="connsiteX0" fmla="*/ 0 w 682171"/>
                <a:gd name="connsiteY0" fmla="*/ 4535715 h 4535715"/>
                <a:gd name="connsiteX1" fmla="*/ 0 w 682171"/>
                <a:gd name="connsiteY1" fmla="*/ 0 h 4535715"/>
                <a:gd name="connsiteX2" fmla="*/ 682171 w 682171"/>
                <a:gd name="connsiteY2" fmla="*/ 4535715 h 4535715"/>
                <a:gd name="connsiteX3" fmla="*/ 0 w 682171"/>
                <a:gd name="connsiteY3" fmla="*/ 4535715 h 4535715"/>
                <a:gd name="connsiteX0" fmla="*/ 0 w 537029"/>
                <a:gd name="connsiteY0" fmla="*/ 4535715 h 4535715"/>
                <a:gd name="connsiteX1" fmla="*/ 0 w 537029"/>
                <a:gd name="connsiteY1" fmla="*/ 0 h 4535715"/>
                <a:gd name="connsiteX2" fmla="*/ 537029 w 537029"/>
                <a:gd name="connsiteY2" fmla="*/ 3519715 h 4535715"/>
                <a:gd name="connsiteX3" fmla="*/ 0 w 537029"/>
                <a:gd name="connsiteY3" fmla="*/ 4535715 h 4535715"/>
              </a:gdLst>
              <a:ahLst/>
              <a:cxnLst>
                <a:cxn ang="0">
                  <a:pos x="connsiteX0" y="connsiteY0"/>
                </a:cxn>
                <a:cxn ang="0">
                  <a:pos x="connsiteX1" y="connsiteY1"/>
                </a:cxn>
                <a:cxn ang="0">
                  <a:pos x="connsiteX2" y="connsiteY2"/>
                </a:cxn>
                <a:cxn ang="0">
                  <a:pos x="connsiteX3" y="connsiteY3"/>
                </a:cxn>
              </a:cxnLst>
              <a:rect l="l" t="t" r="r" b="b"/>
              <a:pathLst>
                <a:path w="537029" h="4535715">
                  <a:moveTo>
                    <a:pt x="0" y="4535715"/>
                  </a:moveTo>
                  <a:lnTo>
                    <a:pt x="0" y="0"/>
                  </a:lnTo>
                  <a:lnTo>
                    <a:pt x="537029" y="3519715"/>
                  </a:lnTo>
                  <a:lnTo>
                    <a:pt x="0" y="4535715"/>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Rectangle 3"/>
            <p:cNvSpPr/>
            <p:nvPr userDrawn="1"/>
          </p:nvSpPr>
          <p:spPr>
            <a:xfrm rot="160577">
              <a:off x="-31964" y="1483285"/>
              <a:ext cx="1273095" cy="1038572"/>
            </a:xfrm>
            <a:custGeom>
              <a:avLst/>
              <a:gdLst>
                <a:gd name="connsiteX0" fmla="*/ 0 w 1143000"/>
                <a:gd name="connsiteY0" fmla="*/ 769441 h 769441"/>
                <a:gd name="connsiteX1" fmla="*/ 0 w 1143000"/>
                <a:gd name="connsiteY1" fmla="*/ 0 h 769441"/>
                <a:gd name="connsiteX2" fmla="*/ 1143000 w 1143000"/>
                <a:gd name="connsiteY2" fmla="*/ 769441 h 769441"/>
                <a:gd name="connsiteX3" fmla="*/ 0 w 1143000"/>
                <a:gd name="connsiteY3" fmla="*/ 769441 h 769441"/>
                <a:gd name="connsiteX0" fmla="*/ 0 w 1203960"/>
                <a:gd name="connsiteY0" fmla="*/ 769441 h 1089481"/>
                <a:gd name="connsiteX1" fmla="*/ 0 w 1203960"/>
                <a:gd name="connsiteY1" fmla="*/ 0 h 1089481"/>
                <a:gd name="connsiteX2" fmla="*/ 1203960 w 1203960"/>
                <a:gd name="connsiteY2" fmla="*/ 1089481 h 1089481"/>
                <a:gd name="connsiteX3" fmla="*/ 0 w 1203960"/>
                <a:gd name="connsiteY3" fmla="*/ 769441 h 1089481"/>
                <a:gd name="connsiteX0" fmla="*/ 19251 w 1223211"/>
                <a:gd name="connsiteY0" fmla="*/ 773308 h 1093348"/>
                <a:gd name="connsiteX1" fmla="*/ 0 w 1223211"/>
                <a:gd name="connsiteY1" fmla="*/ 0 h 1093348"/>
                <a:gd name="connsiteX2" fmla="*/ 1223211 w 1223211"/>
                <a:gd name="connsiteY2" fmla="*/ 1093348 h 1093348"/>
                <a:gd name="connsiteX3" fmla="*/ 19251 w 1223211"/>
                <a:gd name="connsiteY3" fmla="*/ 773308 h 1093348"/>
                <a:gd name="connsiteX0" fmla="*/ 19251 w 1273095"/>
                <a:gd name="connsiteY0" fmla="*/ 773308 h 1038572"/>
                <a:gd name="connsiteX1" fmla="*/ 0 w 1273095"/>
                <a:gd name="connsiteY1" fmla="*/ 0 h 1038572"/>
                <a:gd name="connsiteX2" fmla="*/ 1273095 w 1273095"/>
                <a:gd name="connsiteY2" fmla="*/ 1038572 h 1038572"/>
                <a:gd name="connsiteX3" fmla="*/ 19251 w 1273095"/>
                <a:gd name="connsiteY3" fmla="*/ 773308 h 1038572"/>
              </a:gdLst>
              <a:ahLst/>
              <a:cxnLst>
                <a:cxn ang="0">
                  <a:pos x="connsiteX0" y="connsiteY0"/>
                </a:cxn>
                <a:cxn ang="0">
                  <a:pos x="connsiteX1" y="connsiteY1"/>
                </a:cxn>
                <a:cxn ang="0">
                  <a:pos x="connsiteX2" y="connsiteY2"/>
                </a:cxn>
                <a:cxn ang="0">
                  <a:pos x="connsiteX3" y="connsiteY3"/>
                </a:cxn>
              </a:cxnLst>
              <a:rect l="l" t="t" r="r" b="b"/>
              <a:pathLst>
                <a:path w="1273095" h="1038572">
                  <a:moveTo>
                    <a:pt x="19251" y="773308"/>
                  </a:moveTo>
                  <a:lnTo>
                    <a:pt x="0" y="0"/>
                  </a:lnTo>
                  <a:lnTo>
                    <a:pt x="1273095" y="1038572"/>
                  </a:lnTo>
                  <a:lnTo>
                    <a:pt x="19251" y="773308"/>
                  </a:lnTo>
                  <a:close/>
                </a:path>
              </a:pathLst>
            </a:cu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Rectangle 3"/>
            <p:cNvSpPr/>
            <p:nvPr userDrawn="1"/>
          </p:nvSpPr>
          <p:spPr>
            <a:xfrm rot="1655015" flipH="1">
              <a:off x="1352227" y="1882473"/>
              <a:ext cx="1710948" cy="1137264"/>
            </a:xfrm>
            <a:custGeom>
              <a:avLst/>
              <a:gdLst>
                <a:gd name="connsiteX0" fmla="*/ 0 w 1143000"/>
                <a:gd name="connsiteY0" fmla="*/ 769441 h 769441"/>
                <a:gd name="connsiteX1" fmla="*/ 0 w 1143000"/>
                <a:gd name="connsiteY1" fmla="*/ 0 h 769441"/>
                <a:gd name="connsiteX2" fmla="*/ 1143000 w 1143000"/>
                <a:gd name="connsiteY2" fmla="*/ 769441 h 769441"/>
                <a:gd name="connsiteX3" fmla="*/ 0 w 1143000"/>
                <a:gd name="connsiteY3" fmla="*/ 769441 h 769441"/>
                <a:gd name="connsiteX0" fmla="*/ 0 w 1203960"/>
                <a:gd name="connsiteY0" fmla="*/ 769441 h 1089481"/>
                <a:gd name="connsiteX1" fmla="*/ 0 w 1203960"/>
                <a:gd name="connsiteY1" fmla="*/ 0 h 1089481"/>
                <a:gd name="connsiteX2" fmla="*/ 1203960 w 1203960"/>
                <a:gd name="connsiteY2" fmla="*/ 1089481 h 1089481"/>
                <a:gd name="connsiteX3" fmla="*/ 0 w 1203960"/>
                <a:gd name="connsiteY3" fmla="*/ 769441 h 1089481"/>
                <a:gd name="connsiteX0" fmla="*/ 0 w 1693874"/>
                <a:gd name="connsiteY0" fmla="*/ 769441 h 1139091"/>
                <a:gd name="connsiteX1" fmla="*/ 0 w 1693874"/>
                <a:gd name="connsiteY1" fmla="*/ 0 h 1139091"/>
                <a:gd name="connsiteX2" fmla="*/ 1693874 w 1693874"/>
                <a:gd name="connsiteY2" fmla="*/ 1139091 h 1139091"/>
                <a:gd name="connsiteX3" fmla="*/ 0 w 1693874"/>
                <a:gd name="connsiteY3" fmla="*/ 769441 h 1139091"/>
                <a:gd name="connsiteX0" fmla="*/ 17074 w 1710948"/>
                <a:gd name="connsiteY0" fmla="*/ 767614 h 1137264"/>
                <a:gd name="connsiteX1" fmla="*/ 0 w 1710948"/>
                <a:gd name="connsiteY1" fmla="*/ 0 h 1137264"/>
                <a:gd name="connsiteX2" fmla="*/ 1710948 w 1710948"/>
                <a:gd name="connsiteY2" fmla="*/ 1137264 h 1137264"/>
                <a:gd name="connsiteX3" fmla="*/ 17074 w 1710948"/>
                <a:gd name="connsiteY3" fmla="*/ 767614 h 1137264"/>
                <a:gd name="connsiteX0" fmla="*/ 17074 w 1710948"/>
                <a:gd name="connsiteY0" fmla="*/ 767614 h 1137264"/>
                <a:gd name="connsiteX1" fmla="*/ 0 w 1710948"/>
                <a:gd name="connsiteY1" fmla="*/ 0 h 1137264"/>
                <a:gd name="connsiteX2" fmla="*/ 1710948 w 1710948"/>
                <a:gd name="connsiteY2" fmla="*/ 1137264 h 1137264"/>
                <a:gd name="connsiteX3" fmla="*/ 17074 w 1710948"/>
                <a:gd name="connsiteY3" fmla="*/ 767614 h 1137264"/>
              </a:gdLst>
              <a:ahLst/>
              <a:cxnLst>
                <a:cxn ang="0">
                  <a:pos x="connsiteX0" y="connsiteY0"/>
                </a:cxn>
                <a:cxn ang="0">
                  <a:pos x="connsiteX1" y="connsiteY1"/>
                </a:cxn>
                <a:cxn ang="0">
                  <a:pos x="connsiteX2" y="connsiteY2"/>
                </a:cxn>
                <a:cxn ang="0">
                  <a:pos x="connsiteX3" y="connsiteY3"/>
                </a:cxn>
              </a:cxnLst>
              <a:rect l="l" t="t" r="r" b="b"/>
              <a:pathLst>
                <a:path w="1710948" h="1137264">
                  <a:moveTo>
                    <a:pt x="17074" y="767614"/>
                  </a:moveTo>
                  <a:lnTo>
                    <a:pt x="0" y="0"/>
                  </a:lnTo>
                  <a:lnTo>
                    <a:pt x="1710948" y="1137264"/>
                  </a:lnTo>
                  <a:lnTo>
                    <a:pt x="17074" y="767614"/>
                  </a:lnTo>
                  <a:close/>
                </a:path>
              </a:pathLst>
            </a:cu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a:off x="1192068" y="2596235"/>
              <a:ext cx="1094167" cy="2766103"/>
            </a:xfrm>
            <a:custGeom>
              <a:avLst/>
              <a:gdLst>
                <a:gd name="connsiteX0" fmla="*/ 6322 w 1135770"/>
                <a:gd name="connsiteY0" fmla="*/ 0 h 2766103"/>
                <a:gd name="connsiteX1" fmla="*/ 1134648 w 1135770"/>
                <a:gd name="connsiteY1" fmla="*/ 1829029 h 2766103"/>
                <a:gd name="connsiteX2" fmla="*/ 1135770 w 1135770"/>
                <a:gd name="connsiteY2" fmla="*/ 1831237 h 2766103"/>
                <a:gd name="connsiteX3" fmla="*/ 0 w 1135770"/>
                <a:gd name="connsiteY3" fmla="*/ 2766103 h 2766103"/>
                <a:gd name="connsiteX0" fmla="*/ 6322 w 1134648"/>
                <a:gd name="connsiteY0" fmla="*/ 0 h 2766103"/>
                <a:gd name="connsiteX1" fmla="*/ 1134648 w 1134648"/>
                <a:gd name="connsiteY1" fmla="*/ 1829029 h 2766103"/>
                <a:gd name="connsiteX2" fmla="*/ 1097670 w 1134648"/>
                <a:gd name="connsiteY2" fmla="*/ 1831237 h 2766103"/>
                <a:gd name="connsiteX3" fmla="*/ 0 w 1134648"/>
                <a:gd name="connsiteY3" fmla="*/ 2766103 h 2766103"/>
                <a:gd name="connsiteX4" fmla="*/ 6322 w 1134648"/>
                <a:gd name="connsiteY4" fmla="*/ 0 h 2766103"/>
                <a:gd name="connsiteX0" fmla="*/ 6322 w 1097670"/>
                <a:gd name="connsiteY0" fmla="*/ 0 h 2766103"/>
                <a:gd name="connsiteX1" fmla="*/ 1094167 w 1097670"/>
                <a:gd name="connsiteY1" fmla="*/ 1879035 h 2766103"/>
                <a:gd name="connsiteX2" fmla="*/ 1097670 w 1097670"/>
                <a:gd name="connsiteY2" fmla="*/ 1831237 h 2766103"/>
                <a:gd name="connsiteX3" fmla="*/ 0 w 1097670"/>
                <a:gd name="connsiteY3" fmla="*/ 2766103 h 2766103"/>
                <a:gd name="connsiteX4" fmla="*/ 6322 w 1097670"/>
                <a:gd name="connsiteY4" fmla="*/ 0 h 2766103"/>
                <a:gd name="connsiteX0" fmla="*/ 6322 w 1094167"/>
                <a:gd name="connsiteY0" fmla="*/ 0 h 2766103"/>
                <a:gd name="connsiteX1" fmla="*/ 1094167 w 1094167"/>
                <a:gd name="connsiteY1" fmla="*/ 1879035 h 2766103"/>
                <a:gd name="connsiteX2" fmla="*/ 1088145 w 1094167"/>
                <a:gd name="connsiteY2" fmla="*/ 1871719 h 2766103"/>
                <a:gd name="connsiteX3" fmla="*/ 0 w 1094167"/>
                <a:gd name="connsiteY3" fmla="*/ 2766103 h 2766103"/>
                <a:gd name="connsiteX4" fmla="*/ 6322 w 1094167"/>
                <a:gd name="connsiteY4" fmla="*/ 0 h 276610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94167" h="2766103">
                  <a:moveTo>
                    <a:pt x="6322" y="0"/>
                  </a:moveTo>
                  <a:lnTo>
                    <a:pt x="1094167" y="1879035"/>
                  </a:lnTo>
                  <a:lnTo>
                    <a:pt x="1088145" y="1871719"/>
                  </a:lnTo>
                  <a:lnTo>
                    <a:pt x="0" y="2766103"/>
                  </a:lnTo>
                  <a:cubicBezTo>
                    <a:pt x="2107" y="1844069"/>
                    <a:pt x="4215" y="922034"/>
                    <a:pt x="6322" y="0"/>
                  </a:cubicBezTo>
                  <a:close/>
                </a:path>
              </a:pathLst>
            </a:cu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Isosceles Triangle 12"/>
            <p:cNvSpPr/>
            <p:nvPr userDrawn="1"/>
          </p:nvSpPr>
          <p:spPr>
            <a:xfrm rot="18673947">
              <a:off x="1237109" y="2168229"/>
              <a:ext cx="1551068" cy="2072959"/>
            </a:xfrm>
            <a:custGeom>
              <a:avLst/>
              <a:gdLst>
                <a:gd name="connsiteX0" fmla="*/ 0 w 1264919"/>
                <a:gd name="connsiteY0" fmla="*/ 1964150 h 1964150"/>
                <a:gd name="connsiteX1" fmla="*/ 632460 w 1264919"/>
                <a:gd name="connsiteY1" fmla="*/ 0 h 1964150"/>
                <a:gd name="connsiteX2" fmla="*/ 1264919 w 1264919"/>
                <a:gd name="connsiteY2" fmla="*/ 1964150 h 1964150"/>
                <a:gd name="connsiteX3" fmla="*/ 0 w 1264919"/>
                <a:gd name="connsiteY3" fmla="*/ 1964150 h 1964150"/>
                <a:gd name="connsiteX0" fmla="*/ 0 w 1403605"/>
                <a:gd name="connsiteY0" fmla="*/ 1964150 h 1964150"/>
                <a:gd name="connsiteX1" fmla="*/ 632460 w 1403605"/>
                <a:gd name="connsiteY1" fmla="*/ 0 h 1964150"/>
                <a:gd name="connsiteX2" fmla="*/ 1403605 w 1403605"/>
                <a:gd name="connsiteY2" fmla="*/ 1498099 h 1964150"/>
                <a:gd name="connsiteX3" fmla="*/ 0 w 1403605"/>
                <a:gd name="connsiteY3" fmla="*/ 1964150 h 1964150"/>
                <a:gd name="connsiteX0" fmla="*/ 0 w 1403605"/>
                <a:gd name="connsiteY0" fmla="*/ 1972778 h 1972778"/>
                <a:gd name="connsiteX1" fmla="*/ 665427 w 1403605"/>
                <a:gd name="connsiteY1" fmla="*/ 0 h 1972778"/>
                <a:gd name="connsiteX2" fmla="*/ 1403605 w 1403605"/>
                <a:gd name="connsiteY2" fmla="*/ 1506727 h 1972778"/>
                <a:gd name="connsiteX3" fmla="*/ 0 w 1403605"/>
                <a:gd name="connsiteY3" fmla="*/ 1972778 h 1972778"/>
                <a:gd name="connsiteX0" fmla="*/ 0 w 1403605"/>
                <a:gd name="connsiteY0" fmla="*/ 2017206 h 2017206"/>
                <a:gd name="connsiteX1" fmla="*/ 646753 w 1403605"/>
                <a:gd name="connsiteY1" fmla="*/ 0 h 2017206"/>
                <a:gd name="connsiteX2" fmla="*/ 1403605 w 1403605"/>
                <a:gd name="connsiteY2" fmla="*/ 1551155 h 2017206"/>
                <a:gd name="connsiteX3" fmla="*/ 0 w 1403605"/>
                <a:gd name="connsiteY3" fmla="*/ 2017206 h 2017206"/>
                <a:gd name="connsiteX0" fmla="*/ 0 w 1396393"/>
                <a:gd name="connsiteY0" fmla="*/ 2071679 h 2071679"/>
                <a:gd name="connsiteX1" fmla="*/ 639541 w 1396393"/>
                <a:gd name="connsiteY1" fmla="*/ 0 h 2071679"/>
                <a:gd name="connsiteX2" fmla="*/ 1396393 w 1396393"/>
                <a:gd name="connsiteY2" fmla="*/ 1551155 h 2071679"/>
                <a:gd name="connsiteX3" fmla="*/ 0 w 1396393"/>
                <a:gd name="connsiteY3" fmla="*/ 2071679 h 2071679"/>
                <a:gd name="connsiteX0" fmla="*/ 0 w 1396393"/>
                <a:gd name="connsiteY0" fmla="*/ 2094602 h 2094602"/>
                <a:gd name="connsiteX1" fmla="*/ 619452 w 1396393"/>
                <a:gd name="connsiteY1" fmla="*/ 0 h 2094602"/>
                <a:gd name="connsiteX2" fmla="*/ 1396393 w 1396393"/>
                <a:gd name="connsiteY2" fmla="*/ 1574078 h 2094602"/>
                <a:gd name="connsiteX3" fmla="*/ 0 w 1396393"/>
                <a:gd name="connsiteY3" fmla="*/ 2094602 h 2094602"/>
                <a:gd name="connsiteX0" fmla="*/ 0 w 1396393"/>
                <a:gd name="connsiteY0" fmla="*/ 2083141 h 2083141"/>
                <a:gd name="connsiteX1" fmla="*/ 629497 w 1396393"/>
                <a:gd name="connsiteY1" fmla="*/ 0 h 2083141"/>
                <a:gd name="connsiteX2" fmla="*/ 1396393 w 1396393"/>
                <a:gd name="connsiteY2" fmla="*/ 1562617 h 2083141"/>
                <a:gd name="connsiteX3" fmla="*/ 0 w 1396393"/>
                <a:gd name="connsiteY3" fmla="*/ 2083141 h 2083141"/>
                <a:gd name="connsiteX0" fmla="*/ 0 w 1406166"/>
                <a:gd name="connsiteY0" fmla="*/ 2082433 h 2082433"/>
                <a:gd name="connsiteX1" fmla="*/ 639270 w 1406166"/>
                <a:gd name="connsiteY1" fmla="*/ 0 h 2082433"/>
                <a:gd name="connsiteX2" fmla="*/ 1406166 w 1406166"/>
                <a:gd name="connsiteY2" fmla="*/ 1562617 h 2082433"/>
                <a:gd name="connsiteX3" fmla="*/ 0 w 1406166"/>
                <a:gd name="connsiteY3" fmla="*/ 2082433 h 2082433"/>
                <a:gd name="connsiteX0" fmla="*/ 0 w 1400914"/>
                <a:gd name="connsiteY0" fmla="*/ 2071014 h 2071014"/>
                <a:gd name="connsiteX1" fmla="*/ 634018 w 1400914"/>
                <a:gd name="connsiteY1" fmla="*/ 0 h 2071014"/>
                <a:gd name="connsiteX2" fmla="*/ 1400914 w 1400914"/>
                <a:gd name="connsiteY2" fmla="*/ 1562617 h 2071014"/>
                <a:gd name="connsiteX3" fmla="*/ 0 w 1400914"/>
                <a:gd name="connsiteY3" fmla="*/ 2071014 h 2071014"/>
              </a:gdLst>
              <a:ahLst/>
              <a:cxnLst>
                <a:cxn ang="0">
                  <a:pos x="connsiteX0" y="connsiteY0"/>
                </a:cxn>
                <a:cxn ang="0">
                  <a:pos x="connsiteX1" y="connsiteY1"/>
                </a:cxn>
                <a:cxn ang="0">
                  <a:pos x="connsiteX2" y="connsiteY2"/>
                </a:cxn>
                <a:cxn ang="0">
                  <a:pos x="connsiteX3" y="connsiteY3"/>
                </a:cxn>
              </a:cxnLst>
              <a:rect l="l" t="t" r="r" b="b"/>
              <a:pathLst>
                <a:path w="1400914" h="2071014">
                  <a:moveTo>
                    <a:pt x="0" y="2071014"/>
                  </a:moveTo>
                  <a:lnTo>
                    <a:pt x="634018" y="0"/>
                  </a:lnTo>
                  <a:lnTo>
                    <a:pt x="1400914" y="1562617"/>
                  </a:lnTo>
                  <a:lnTo>
                    <a:pt x="0" y="2071014"/>
                  </a:lnTo>
                  <a:close/>
                </a:path>
              </a:pathLst>
            </a:cu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Isosceles Triangle 13"/>
            <p:cNvSpPr/>
            <p:nvPr userDrawn="1"/>
          </p:nvSpPr>
          <p:spPr>
            <a:xfrm>
              <a:off x="515166" y="2544393"/>
              <a:ext cx="722894" cy="3299342"/>
            </a:xfrm>
            <a:custGeom>
              <a:avLst/>
              <a:gdLst>
                <a:gd name="connsiteX0" fmla="*/ 0 w 588722"/>
                <a:gd name="connsiteY0" fmla="*/ 3102959 h 3102959"/>
                <a:gd name="connsiteX1" fmla="*/ 588722 w 588722"/>
                <a:gd name="connsiteY1" fmla="*/ 0 h 3102959"/>
                <a:gd name="connsiteX2" fmla="*/ 588722 w 588722"/>
                <a:gd name="connsiteY2" fmla="*/ 3102959 h 3102959"/>
                <a:gd name="connsiteX3" fmla="*/ 0 w 588722"/>
                <a:gd name="connsiteY3" fmla="*/ 3102959 h 3102959"/>
                <a:gd name="connsiteX0" fmla="*/ 0 w 588722"/>
                <a:gd name="connsiteY0" fmla="*/ 3102959 h 3102959"/>
                <a:gd name="connsiteX1" fmla="*/ 588722 w 588722"/>
                <a:gd name="connsiteY1" fmla="*/ 0 h 3102959"/>
                <a:gd name="connsiteX2" fmla="*/ 588722 w 588722"/>
                <a:gd name="connsiteY2" fmla="*/ 2569559 h 3102959"/>
                <a:gd name="connsiteX3" fmla="*/ 0 w 588722"/>
                <a:gd name="connsiteY3" fmla="*/ 3102959 h 3102959"/>
                <a:gd name="connsiteX0" fmla="*/ 0 w 526854"/>
                <a:gd name="connsiteY0" fmla="*/ 3073931 h 3073931"/>
                <a:gd name="connsiteX1" fmla="*/ 526854 w 526854"/>
                <a:gd name="connsiteY1" fmla="*/ 0 h 3073931"/>
                <a:gd name="connsiteX2" fmla="*/ 526854 w 526854"/>
                <a:gd name="connsiteY2" fmla="*/ 2569559 h 3073931"/>
                <a:gd name="connsiteX3" fmla="*/ 0 w 526854"/>
                <a:gd name="connsiteY3" fmla="*/ 3073931 h 3073931"/>
                <a:gd name="connsiteX0" fmla="*/ 0 w 526854"/>
                <a:gd name="connsiteY0" fmla="*/ 3073931 h 3073931"/>
                <a:gd name="connsiteX1" fmla="*/ 504640 w 526854"/>
                <a:gd name="connsiteY1" fmla="*/ 0 h 3073931"/>
                <a:gd name="connsiteX2" fmla="*/ 526854 w 526854"/>
                <a:gd name="connsiteY2" fmla="*/ 2569559 h 3073931"/>
                <a:gd name="connsiteX3" fmla="*/ 0 w 526854"/>
                <a:gd name="connsiteY3" fmla="*/ 3073931 h 3073931"/>
              </a:gdLst>
              <a:ahLst/>
              <a:cxnLst>
                <a:cxn ang="0">
                  <a:pos x="connsiteX0" y="connsiteY0"/>
                </a:cxn>
                <a:cxn ang="0">
                  <a:pos x="connsiteX1" y="connsiteY1"/>
                </a:cxn>
                <a:cxn ang="0">
                  <a:pos x="connsiteX2" y="connsiteY2"/>
                </a:cxn>
                <a:cxn ang="0">
                  <a:pos x="connsiteX3" y="connsiteY3"/>
                </a:cxn>
              </a:cxnLst>
              <a:rect l="l" t="t" r="r" b="b"/>
              <a:pathLst>
                <a:path w="526854" h="3073931">
                  <a:moveTo>
                    <a:pt x="0" y="3073931"/>
                  </a:moveTo>
                  <a:lnTo>
                    <a:pt x="504640" y="0"/>
                  </a:lnTo>
                  <a:lnTo>
                    <a:pt x="526854" y="2569559"/>
                  </a:lnTo>
                  <a:lnTo>
                    <a:pt x="0" y="3073931"/>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Isosceles Triangle 15"/>
            <p:cNvSpPr/>
            <p:nvPr userDrawn="1"/>
          </p:nvSpPr>
          <p:spPr>
            <a:xfrm>
              <a:off x="3172092" y="0"/>
              <a:ext cx="1613552" cy="2422091"/>
            </a:xfrm>
            <a:custGeom>
              <a:avLst/>
              <a:gdLst>
                <a:gd name="connsiteX0" fmla="*/ 0 w 1828757"/>
                <a:gd name="connsiteY0" fmla="*/ 2322285 h 2322285"/>
                <a:gd name="connsiteX1" fmla="*/ 1154458 w 1828757"/>
                <a:gd name="connsiteY1" fmla="*/ 0 h 2322285"/>
                <a:gd name="connsiteX2" fmla="*/ 1828757 w 1828757"/>
                <a:gd name="connsiteY2" fmla="*/ 2322285 h 2322285"/>
                <a:gd name="connsiteX3" fmla="*/ 0 w 1828757"/>
                <a:gd name="connsiteY3" fmla="*/ 2322285 h 2322285"/>
                <a:gd name="connsiteX0" fmla="*/ 0 w 1581107"/>
                <a:gd name="connsiteY0" fmla="*/ 2322285 h 2322285"/>
                <a:gd name="connsiteX1" fmla="*/ 1154458 w 1581107"/>
                <a:gd name="connsiteY1" fmla="*/ 0 h 2322285"/>
                <a:gd name="connsiteX2" fmla="*/ 1581107 w 1581107"/>
                <a:gd name="connsiteY2" fmla="*/ 1541235 h 2322285"/>
                <a:gd name="connsiteX3" fmla="*/ 0 w 1581107"/>
                <a:gd name="connsiteY3" fmla="*/ 2322285 h 2322285"/>
                <a:gd name="connsiteX0" fmla="*/ 0 w 1373193"/>
                <a:gd name="connsiteY0" fmla="*/ 1880623 h 1880623"/>
                <a:gd name="connsiteX1" fmla="*/ 946544 w 1373193"/>
                <a:gd name="connsiteY1" fmla="*/ 0 h 1880623"/>
                <a:gd name="connsiteX2" fmla="*/ 1373193 w 1373193"/>
                <a:gd name="connsiteY2" fmla="*/ 1541235 h 1880623"/>
                <a:gd name="connsiteX3" fmla="*/ 0 w 1373193"/>
                <a:gd name="connsiteY3" fmla="*/ 1880623 h 1880623"/>
                <a:gd name="connsiteX0" fmla="*/ 0 w 946544"/>
                <a:gd name="connsiteY0" fmla="*/ 1880623 h 1880623"/>
                <a:gd name="connsiteX1" fmla="*/ 946544 w 946544"/>
                <a:gd name="connsiteY1" fmla="*/ 0 h 1880623"/>
                <a:gd name="connsiteX2" fmla="*/ 897961 w 946544"/>
                <a:gd name="connsiteY2" fmla="*/ 1356022 h 1880623"/>
                <a:gd name="connsiteX3" fmla="*/ 0 w 946544"/>
                <a:gd name="connsiteY3" fmla="*/ 1880623 h 1880623"/>
                <a:gd name="connsiteX0" fmla="*/ 0 w 1269236"/>
                <a:gd name="connsiteY0" fmla="*/ 1880623 h 1880623"/>
                <a:gd name="connsiteX1" fmla="*/ 946544 w 1269236"/>
                <a:gd name="connsiteY1" fmla="*/ 0 h 1880623"/>
                <a:gd name="connsiteX2" fmla="*/ 1269236 w 1269236"/>
                <a:gd name="connsiteY2" fmla="*/ 1213551 h 1880623"/>
                <a:gd name="connsiteX3" fmla="*/ 0 w 1269236"/>
                <a:gd name="connsiteY3" fmla="*/ 1880623 h 1880623"/>
                <a:gd name="connsiteX0" fmla="*/ 0 w 1194981"/>
                <a:gd name="connsiteY0" fmla="*/ 1780893 h 1780893"/>
                <a:gd name="connsiteX1" fmla="*/ 872289 w 1194981"/>
                <a:gd name="connsiteY1" fmla="*/ 0 h 1780893"/>
                <a:gd name="connsiteX2" fmla="*/ 1194981 w 1194981"/>
                <a:gd name="connsiteY2" fmla="*/ 1213551 h 1780893"/>
                <a:gd name="connsiteX3" fmla="*/ 0 w 1194981"/>
                <a:gd name="connsiteY3" fmla="*/ 1780893 h 1780893"/>
                <a:gd name="connsiteX0" fmla="*/ 0 w 903965"/>
                <a:gd name="connsiteY0" fmla="*/ 1207177 h 1213551"/>
                <a:gd name="connsiteX1" fmla="*/ 581273 w 903965"/>
                <a:gd name="connsiteY1" fmla="*/ 0 h 1213551"/>
                <a:gd name="connsiteX2" fmla="*/ 903965 w 903965"/>
                <a:gd name="connsiteY2" fmla="*/ 1213551 h 1213551"/>
                <a:gd name="connsiteX3" fmla="*/ 0 w 903965"/>
                <a:gd name="connsiteY3" fmla="*/ 1207177 h 1213551"/>
                <a:gd name="connsiteX0" fmla="*/ 0 w 803615"/>
                <a:gd name="connsiteY0" fmla="*/ 1207177 h 1207177"/>
                <a:gd name="connsiteX1" fmla="*/ 581273 w 803615"/>
                <a:gd name="connsiteY1" fmla="*/ 0 h 1207177"/>
                <a:gd name="connsiteX2" fmla="*/ 803615 w 803615"/>
                <a:gd name="connsiteY2" fmla="*/ 810943 h 1207177"/>
                <a:gd name="connsiteX3" fmla="*/ 0 w 803615"/>
                <a:gd name="connsiteY3" fmla="*/ 1207177 h 1207177"/>
                <a:gd name="connsiteX0" fmla="*/ 0 w 803615"/>
                <a:gd name="connsiteY0" fmla="*/ 1187961 h 1187961"/>
                <a:gd name="connsiteX1" fmla="*/ 576468 w 803615"/>
                <a:gd name="connsiteY1" fmla="*/ 0 h 1187961"/>
                <a:gd name="connsiteX2" fmla="*/ 803615 w 803615"/>
                <a:gd name="connsiteY2" fmla="*/ 791727 h 1187961"/>
                <a:gd name="connsiteX3" fmla="*/ 0 w 803615"/>
                <a:gd name="connsiteY3" fmla="*/ 1187961 h 1187961"/>
                <a:gd name="connsiteX0" fmla="*/ 0 w 820433"/>
                <a:gd name="connsiteY0" fmla="*/ 1221589 h 1221589"/>
                <a:gd name="connsiteX1" fmla="*/ 593286 w 820433"/>
                <a:gd name="connsiteY1" fmla="*/ 0 h 1221589"/>
                <a:gd name="connsiteX2" fmla="*/ 820433 w 820433"/>
                <a:gd name="connsiteY2" fmla="*/ 791727 h 1221589"/>
                <a:gd name="connsiteX3" fmla="*/ 0 w 820433"/>
                <a:gd name="connsiteY3" fmla="*/ 1221589 h 1221589"/>
                <a:gd name="connsiteX0" fmla="*/ 0 w 814026"/>
                <a:gd name="connsiteY0" fmla="*/ 1221589 h 1221589"/>
                <a:gd name="connsiteX1" fmla="*/ 593286 w 814026"/>
                <a:gd name="connsiteY1" fmla="*/ 0 h 1221589"/>
                <a:gd name="connsiteX2" fmla="*/ 814026 w 814026"/>
                <a:gd name="connsiteY2" fmla="*/ 785322 h 1221589"/>
                <a:gd name="connsiteX3" fmla="*/ 0 w 814026"/>
                <a:gd name="connsiteY3" fmla="*/ 1221589 h 1221589"/>
              </a:gdLst>
              <a:ahLst/>
              <a:cxnLst>
                <a:cxn ang="0">
                  <a:pos x="connsiteX0" y="connsiteY0"/>
                </a:cxn>
                <a:cxn ang="0">
                  <a:pos x="connsiteX1" y="connsiteY1"/>
                </a:cxn>
                <a:cxn ang="0">
                  <a:pos x="connsiteX2" y="connsiteY2"/>
                </a:cxn>
                <a:cxn ang="0">
                  <a:pos x="connsiteX3" y="connsiteY3"/>
                </a:cxn>
              </a:cxnLst>
              <a:rect l="l" t="t" r="r" b="b"/>
              <a:pathLst>
                <a:path w="814026" h="1221589">
                  <a:moveTo>
                    <a:pt x="0" y="1221589"/>
                  </a:moveTo>
                  <a:lnTo>
                    <a:pt x="593286" y="0"/>
                  </a:lnTo>
                  <a:lnTo>
                    <a:pt x="814026" y="785322"/>
                  </a:lnTo>
                  <a:lnTo>
                    <a:pt x="0" y="1221589"/>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Isosceles Triangle 29"/>
            <p:cNvSpPr/>
            <p:nvPr userDrawn="1"/>
          </p:nvSpPr>
          <p:spPr>
            <a:xfrm rot="10800000">
              <a:off x="4344448" y="723"/>
              <a:ext cx="2113512" cy="1583650"/>
            </a:xfrm>
            <a:prstGeom prst="triangle">
              <a:avLst>
                <a:gd name="adj" fmla="val 80743"/>
              </a:avLst>
            </a:prstGeom>
            <a:solidFill>
              <a:srgbClr val="73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1" name="Picture 30"/>
            <p:cNvPicPr>
              <a:picLocks noChangeAspect="1"/>
            </p:cNvPicPr>
            <p:nvPr userDrawn="1"/>
          </p:nvPicPr>
          <p:blipFill>
            <a:blip r:embed="rId2"/>
            <a:stretch>
              <a:fillRect/>
            </a:stretch>
          </p:blipFill>
          <p:spPr>
            <a:xfrm rot="19129102">
              <a:off x="504175" y="5664706"/>
              <a:ext cx="1729988" cy="488982"/>
            </a:xfrm>
            <a:prstGeom prst="rect">
              <a:avLst/>
            </a:prstGeom>
          </p:spPr>
        </p:pic>
      </p:gr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3" name="Right Triangle 2"/>
          <p:cNvSpPr/>
          <p:nvPr userDrawn="1"/>
        </p:nvSpPr>
        <p:spPr>
          <a:xfrm flipH="1">
            <a:off x="3900515" y="0"/>
            <a:ext cx="4600210" cy="6858000"/>
          </a:xfrm>
          <a:prstGeom prst="rtTriangle">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Right Triangle 33"/>
          <p:cNvSpPr/>
          <p:nvPr userDrawn="1"/>
        </p:nvSpPr>
        <p:spPr>
          <a:xfrm flipH="1">
            <a:off x="6353862" y="4679278"/>
            <a:ext cx="2150921" cy="2178722"/>
          </a:xfrm>
          <a:prstGeom prst="rtTriangle">
            <a:avLst/>
          </a:pr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ight Triangle 5"/>
          <p:cNvSpPr/>
          <p:nvPr userDrawn="1"/>
        </p:nvSpPr>
        <p:spPr>
          <a:xfrm flipV="1">
            <a:off x="3900515" y="0"/>
            <a:ext cx="4600210" cy="6858000"/>
          </a:xfrm>
          <a:prstGeom prst="rtTriangle">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Freeform 48"/>
          <p:cNvSpPr/>
          <p:nvPr userDrawn="1"/>
        </p:nvSpPr>
        <p:spPr>
          <a:xfrm rot="2875492">
            <a:off x="5173918" y="-569306"/>
            <a:ext cx="2115412" cy="8023730"/>
          </a:xfrm>
          <a:custGeom>
            <a:avLst/>
            <a:gdLst>
              <a:gd name="connsiteX0" fmla="*/ 0 w 2115412"/>
              <a:gd name="connsiteY0" fmla="*/ 0 h 8023730"/>
              <a:gd name="connsiteX1" fmla="*/ 124826 w 2115412"/>
              <a:gd name="connsiteY1" fmla="*/ 112691 h 8023730"/>
              <a:gd name="connsiteX2" fmla="*/ 2115412 w 2115412"/>
              <a:gd name="connsiteY2" fmla="*/ 7937134 h 8023730"/>
              <a:gd name="connsiteX3" fmla="*/ 2037234 w 2115412"/>
              <a:gd name="connsiteY3" fmla="*/ 8023730 h 8023730"/>
              <a:gd name="connsiteX4" fmla="*/ 0 w 2115412"/>
              <a:gd name="connsiteY4" fmla="*/ 6184552 h 802373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115412" h="8023730">
                <a:moveTo>
                  <a:pt x="0" y="0"/>
                </a:moveTo>
                <a:lnTo>
                  <a:pt x="124826" y="112691"/>
                </a:lnTo>
                <a:lnTo>
                  <a:pt x="2115412" y="7937134"/>
                </a:lnTo>
                <a:lnTo>
                  <a:pt x="2037234" y="8023730"/>
                </a:lnTo>
                <a:lnTo>
                  <a:pt x="0" y="6184552"/>
                </a:lnTo>
                <a:close/>
              </a:path>
            </a:pathLst>
          </a:cu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Shape 62"/>
          <p:cNvSpPr txBox="1">
            <a:spLocks noGrp="1"/>
          </p:cNvSpPr>
          <p:nvPr userDrawn="1">
            <p:ph type="title"/>
          </p:nvPr>
        </p:nvSpPr>
        <p:spPr>
          <a:xfrm>
            <a:off x="3910138" y="2682281"/>
            <a:ext cx="4347148" cy="1493438"/>
          </a:xfrm>
          <a:prstGeom prst="rect">
            <a:avLst/>
          </a:prstGeom>
        </p:spPr>
        <p:txBody>
          <a:bodyPr lIns="91425" tIns="91425" rIns="91425" bIns="91425" anchor="b" anchorCtr="0"/>
          <a:lstStyle>
            <a:lvl1pPr lvl="0" algn="ctr">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userDrawn="1">
            <p:ph type="body" idx="1"/>
          </p:nvPr>
        </p:nvSpPr>
        <p:spPr>
          <a:xfrm>
            <a:off x="382322" y="164113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userDrawn="1">
            <p:ph type="body" idx="2"/>
          </p:nvPr>
        </p:nvSpPr>
        <p:spPr>
          <a:xfrm>
            <a:off x="8813480" y="164113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44" name="Picture 43">
            <a:extLst>
              <a:ext uri="{FF2B5EF4-FFF2-40B4-BE49-F238E27FC236}">
                <a16:creationId xmlns:a16="http://schemas.microsoft.com/office/drawing/2014/main" id="{14559F64-D094-498D-A794-B503F360B2A2}"/>
              </a:ext>
            </a:extLst>
          </p:cNvPr>
          <p:cNvPicPr>
            <a:picLocks noChangeAspect="1"/>
          </p:cNvPicPr>
          <p:nvPr userDrawn="1"/>
        </p:nvPicPr>
        <p:blipFill>
          <a:blip r:embed="rId2"/>
          <a:stretch>
            <a:fillRect/>
          </a:stretch>
        </p:blipFill>
        <p:spPr>
          <a:xfrm>
            <a:off x="3055278" y="445940"/>
            <a:ext cx="1599463" cy="831903"/>
          </a:xfrm>
          <a:prstGeom prst="rect">
            <a:avLst/>
          </a:prstGeom>
        </p:spPr>
      </p:pic>
      <p:sp>
        <p:nvSpPr>
          <p:cNvPr id="2" name="Cube 1"/>
          <p:cNvSpPr/>
          <p:nvPr userDrawn="1"/>
        </p:nvSpPr>
        <p:spPr>
          <a:xfrm rot="20472208">
            <a:off x="6233439" y="5087325"/>
            <a:ext cx="1229140" cy="1056549"/>
          </a:xfrm>
          <a:prstGeom prst="cube">
            <a:avLst>
              <a:gd name="adj" fmla="val 33337"/>
            </a:avLst>
          </a:prstGeom>
          <a:no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p:cNvSpPr/>
          <p:nvPr userDrawn="1"/>
        </p:nvSpPr>
        <p:spPr>
          <a:xfrm>
            <a:off x="0" y="0"/>
            <a:ext cx="6096000" cy="212929"/>
          </a:xfrm>
          <a:prstGeom prst="rect">
            <a:avLst/>
          </a:pr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Rectangle 47"/>
          <p:cNvSpPr/>
          <p:nvPr userDrawn="1"/>
        </p:nvSpPr>
        <p:spPr>
          <a:xfrm>
            <a:off x="6096000" y="0"/>
            <a:ext cx="6096000" cy="212929"/>
          </a:xfrm>
          <a:prstGeom prst="rect">
            <a:avLst/>
          </a:prstGeom>
          <a:solidFill>
            <a:srgbClr val="21D7C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Rectangle 49"/>
          <p:cNvSpPr/>
          <p:nvPr userDrawn="1"/>
        </p:nvSpPr>
        <p:spPr>
          <a:xfrm>
            <a:off x="0" y="6645071"/>
            <a:ext cx="6096000" cy="212929"/>
          </a:xfrm>
          <a:prstGeom prst="rect">
            <a:avLst/>
          </a:prstGeom>
          <a:solidFill>
            <a:srgbClr val="A595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Rectangle 50"/>
          <p:cNvSpPr/>
          <p:nvPr userDrawn="1"/>
        </p:nvSpPr>
        <p:spPr>
          <a:xfrm>
            <a:off x="6096000" y="6645071"/>
            <a:ext cx="6096000" cy="212929"/>
          </a:xfrm>
          <a:prstGeom prst="rect">
            <a:avLst/>
          </a:pr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11" name="Picture 10"/>
          <p:cNvPicPr>
            <a:picLocks noChangeAspect="1"/>
          </p:cNvPicPr>
          <p:nvPr userDrawn="1"/>
        </p:nvPicPr>
        <p:blipFill rotWithShape="1">
          <a:blip r:embed="rId2" cstate="screen">
            <a:extLst>
              <a:ext uri="{28A0092B-C50C-407E-A947-70E740481C1C}">
                <a14:useLocalDpi xmlns:a14="http://schemas.microsoft.com/office/drawing/2010/main"/>
              </a:ext>
            </a:extLst>
          </a:blip>
          <a:srcRect/>
          <a:stretch/>
        </p:blipFill>
        <p:spPr>
          <a:xfrm>
            <a:off x="0" y="0"/>
            <a:ext cx="12192000" cy="6858000"/>
          </a:xfrm>
          <a:prstGeom prst="rect">
            <a:avLst/>
          </a:prstGeom>
        </p:spPr>
      </p:pic>
      <p:pic>
        <p:nvPicPr>
          <p:cNvPr id="16" name="Picture 15"/>
          <p:cNvPicPr>
            <a:picLocks noChangeAspect="1"/>
          </p:cNvPicPr>
          <p:nvPr userDrawn="1"/>
        </p:nvPicPr>
        <p:blipFill>
          <a:blip r:embed="rId3"/>
          <a:srcRect t="9722" b="10247"/>
          <a:stretch>
            <a:fillRect/>
          </a:stretch>
        </p:blipFill>
        <p:spPr>
          <a:xfrm>
            <a:off x="351080" y="4675155"/>
            <a:ext cx="1821186" cy="1924984"/>
          </a:xfrm>
          <a:custGeom>
            <a:avLst/>
            <a:gdLst>
              <a:gd name="connsiteX0" fmla="*/ 1215041 w 2451100"/>
              <a:gd name="connsiteY0" fmla="*/ 0 h 2590800"/>
              <a:gd name="connsiteX1" fmla="*/ 2423957 w 2451100"/>
              <a:gd name="connsiteY1" fmla="*/ 791172 h 2590800"/>
              <a:gd name="connsiteX2" fmla="*/ 2451100 w 2451100"/>
              <a:gd name="connsiteY2" fmla="*/ 864393 h 2590800"/>
              <a:gd name="connsiteX3" fmla="*/ 2451100 w 2451100"/>
              <a:gd name="connsiteY3" fmla="*/ 1726407 h 2590800"/>
              <a:gd name="connsiteX4" fmla="*/ 2423957 w 2451100"/>
              <a:gd name="connsiteY4" fmla="*/ 1799629 h 2590800"/>
              <a:gd name="connsiteX5" fmla="*/ 1215041 w 2451100"/>
              <a:gd name="connsiteY5" fmla="*/ 2590800 h 2590800"/>
              <a:gd name="connsiteX6" fmla="*/ 6125 w 2451100"/>
              <a:gd name="connsiteY6" fmla="*/ 1799629 h 2590800"/>
              <a:gd name="connsiteX7" fmla="*/ 0 w 2451100"/>
              <a:gd name="connsiteY7" fmla="*/ 1783106 h 2590800"/>
              <a:gd name="connsiteX8" fmla="*/ 0 w 2451100"/>
              <a:gd name="connsiteY8" fmla="*/ 807695 h 2590800"/>
              <a:gd name="connsiteX9" fmla="*/ 6125 w 2451100"/>
              <a:gd name="connsiteY9" fmla="*/ 791172 h 2590800"/>
              <a:gd name="connsiteX10" fmla="*/ 1215041 w 2451100"/>
              <a:gd name="connsiteY10" fmla="*/ 0 h 2590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2451100" h="2590800">
                <a:moveTo>
                  <a:pt x="1215041" y="0"/>
                </a:moveTo>
                <a:cubicBezTo>
                  <a:pt x="1758498" y="0"/>
                  <a:pt x="2224781" y="326233"/>
                  <a:pt x="2423957" y="791172"/>
                </a:cubicBezTo>
                <a:lnTo>
                  <a:pt x="2451100" y="864393"/>
                </a:lnTo>
                <a:lnTo>
                  <a:pt x="2451100" y="1726407"/>
                </a:lnTo>
                <a:lnTo>
                  <a:pt x="2423957" y="1799629"/>
                </a:lnTo>
                <a:cubicBezTo>
                  <a:pt x="2224781" y="2264567"/>
                  <a:pt x="1758498" y="2590800"/>
                  <a:pt x="1215041" y="2590800"/>
                </a:cubicBezTo>
                <a:cubicBezTo>
                  <a:pt x="671584" y="2590800"/>
                  <a:pt x="205301" y="2264567"/>
                  <a:pt x="6125" y="1799629"/>
                </a:cubicBezTo>
                <a:lnTo>
                  <a:pt x="0" y="1783106"/>
                </a:lnTo>
                <a:lnTo>
                  <a:pt x="0" y="807695"/>
                </a:lnTo>
                <a:lnTo>
                  <a:pt x="6125" y="791172"/>
                </a:lnTo>
                <a:cubicBezTo>
                  <a:pt x="205301" y="326233"/>
                  <a:pt x="671584" y="0"/>
                  <a:pt x="1215041" y="0"/>
                </a:cubicBezTo>
                <a:close/>
              </a:path>
            </a:pathLst>
          </a:custGeom>
        </p:spPr>
      </p:pic>
      <p:pic>
        <p:nvPicPr>
          <p:cNvPr id="15" name="Picture 14">
            <a:extLst>
              <a:ext uri="{FF2B5EF4-FFF2-40B4-BE49-F238E27FC236}">
                <a16:creationId xmlns:a16="http://schemas.microsoft.com/office/drawing/2014/main" id="{14559F64-D094-498D-A794-B503F360B2A2}"/>
              </a:ext>
            </a:extLst>
          </p:cNvPr>
          <p:cNvPicPr>
            <a:picLocks noChangeAspect="1"/>
          </p:cNvPicPr>
          <p:nvPr userDrawn="1"/>
        </p:nvPicPr>
        <p:blipFill>
          <a:blip r:embed="rId4"/>
          <a:srcRect l="60560"/>
          <a:stretch>
            <a:fillRect/>
          </a:stretch>
        </p:blipFill>
        <p:spPr>
          <a:xfrm>
            <a:off x="0" y="207021"/>
            <a:ext cx="630836" cy="831903"/>
          </a:xfrm>
          <a:custGeom>
            <a:avLst/>
            <a:gdLst>
              <a:gd name="connsiteX0" fmla="*/ 0 w 630836"/>
              <a:gd name="connsiteY0" fmla="*/ 0 h 831903"/>
              <a:gd name="connsiteX1" fmla="*/ 630836 w 630836"/>
              <a:gd name="connsiteY1" fmla="*/ 0 h 831903"/>
              <a:gd name="connsiteX2" fmla="*/ 630836 w 630836"/>
              <a:gd name="connsiteY2" fmla="*/ 831903 h 831903"/>
              <a:gd name="connsiteX3" fmla="*/ 0 w 630836"/>
              <a:gd name="connsiteY3" fmla="*/ 831903 h 831903"/>
            </a:gdLst>
            <a:ahLst/>
            <a:cxnLst>
              <a:cxn ang="0">
                <a:pos x="connsiteX0" y="connsiteY0"/>
              </a:cxn>
              <a:cxn ang="0">
                <a:pos x="connsiteX1" y="connsiteY1"/>
              </a:cxn>
              <a:cxn ang="0">
                <a:pos x="connsiteX2" y="connsiteY2"/>
              </a:cxn>
              <a:cxn ang="0">
                <a:pos x="connsiteX3" y="connsiteY3"/>
              </a:cxn>
            </a:cxnLst>
            <a:rect l="l" t="t" r="r" b="b"/>
            <a:pathLst>
              <a:path w="630836" h="831903">
                <a:moveTo>
                  <a:pt x="0" y="0"/>
                </a:moveTo>
                <a:lnTo>
                  <a:pt x="630836" y="0"/>
                </a:lnTo>
                <a:lnTo>
                  <a:pt x="630836" y="831903"/>
                </a:lnTo>
                <a:lnTo>
                  <a:pt x="0" y="831903"/>
                </a:lnTo>
                <a:close/>
              </a:path>
            </a:pathLst>
          </a:custGeom>
        </p:spPr>
      </p:pic>
      <p:sp>
        <p:nvSpPr>
          <p:cNvPr id="13" name="Cube 12"/>
          <p:cNvSpPr/>
          <p:nvPr userDrawn="1"/>
        </p:nvSpPr>
        <p:spPr>
          <a:xfrm rot="20472208">
            <a:off x="10220434" y="4771305"/>
            <a:ext cx="1714135" cy="1732684"/>
          </a:xfrm>
          <a:prstGeom prst="cube">
            <a:avLst>
              <a:gd name="adj" fmla="val 38811"/>
            </a:avLst>
          </a:prstGeom>
          <a:noFill/>
          <a:ln w="38100">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Rectangle 1">
            <a:extLst>
              <a:ext uri="{FF2B5EF4-FFF2-40B4-BE49-F238E27FC236}">
                <a16:creationId xmlns:a16="http://schemas.microsoft.com/office/drawing/2014/main" id="{2A117514-12BF-459D-AEB0-4F6903E9E9DB}"/>
              </a:ext>
            </a:extLst>
          </p:cNvPr>
          <p:cNvSpPr/>
          <p:nvPr userDrawn="1"/>
        </p:nvSpPr>
        <p:spPr>
          <a:xfrm>
            <a:off x="1261673" y="581188"/>
            <a:ext cx="9668655" cy="5695625"/>
          </a:xfrm>
          <a:prstGeom prst="rect">
            <a:avLst/>
          </a:prstGeom>
          <a:solidFill>
            <a:schemeClr val="bg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2746316" y="967137"/>
            <a:ext cx="7097100" cy="758497"/>
          </a:xfrm>
          <a:prstGeom prst="rect">
            <a:avLst/>
          </a:prstGeom>
        </p:spPr>
        <p:txBody>
          <a:bodyPr lIns="91425" tIns="91425" rIns="91425" bIns="91425" anchor="b" anchorCtr="0"/>
          <a:lstStyle>
            <a:lvl1pPr lvl="0" algn="ctr" rtl="0">
              <a:spcBef>
                <a:spcPts val="0"/>
              </a:spcBef>
              <a:defRPr/>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746333" y="1985738"/>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0" name="Shape 80"/>
          <p:cNvSpPr txBox="1">
            <a:spLocks noGrp="1"/>
          </p:cNvSpPr>
          <p:nvPr>
            <p:ph type="body" idx="2"/>
          </p:nvPr>
        </p:nvSpPr>
        <p:spPr>
          <a:xfrm>
            <a:off x="5191380" y="1985738"/>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7636427" y="1985738"/>
            <a:ext cx="2206989" cy="3874780"/>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13" name="Rectangle 1"/>
          <p:cNvSpPr/>
          <p:nvPr userDrawn="1"/>
        </p:nvSpPr>
        <p:spPr>
          <a:xfrm>
            <a:off x="6219" y="296077"/>
            <a:ext cx="12192000" cy="2500280"/>
          </a:xfrm>
          <a:custGeom>
            <a:avLst/>
            <a:gdLst>
              <a:gd name="connsiteX0" fmla="*/ 0 w 12192000"/>
              <a:gd name="connsiteY0" fmla="*/ 0 h 2467429"/>
              <a:gd name="connsiteX1" fmla="*/ 12192000 w 12192000"/>
              <a:gd name="connsiteY1" fmla="*/ 0 h 2467429"/>
              <a:gd name="connsiteX2" fmla="*/ 12192000 w 12192000"/>
              <a:gd name="connsiteY2" fmla="*/ 2467429 h 2467429"/>
              <a:gd name="connsiteX3" fmla="*/ 0 w 12192000"/>
              <a:gd name="connsiteY3" fmla="*/ 2467429 h 2467429"/>
              <a:gd name="connsiteX4" fmla="*/ 0 w 12192000"/>
              <a:gd name="connsiteY4" fmla="*/ 0 h 2467429"/>
              <a:gd name="connsiteX0" fmla="*/ 0 w 12192000"/>
              <a:gd name="connsiteY0" fmla="*/ 0 h 2467429"/>
              <a:gd name="connsiteX1" fmla="*/ 12192000 w 12192000"/>
              <a:gd name="connsiteY1" fmla="*/ 0 h 2467429"/>
              <a:gd name="connsiteX2" fmla="*/ 12192000 w 12192000"/>
              <a:gd name="connsiteY2" fmla="*/ 2467429 h 2467429"/>
              <a:gd name="connsiteX3" fmla="*/ 0 w 12192000"/>
              <a:gd name="connsiteY3" fmla="*/ 2467429 h 2467429"/>
              <a:gd name="connsiteX4" fmla="*/ 0 w 12192000"/>
              <a:gd name="connsiteY4" fmla="*/ 0 h 2467429"/>
              <a:gd name="connsiteX0" fmla="*/ 0 w 12192000"/>
              <a:gd name="connsiteY0" fmla="*/ 0 h 2500280"/>
              <a:gd name="connsiteX1" fmla="*/ 12192000 w 12192000"/>
              <a:gd name="connsiteY1" fmla="*/ 0 h 2500280"/>
              <a:gd name="connsiteX2" fmla="*/ 12192000 w 12192000"/>
              <a:gd name="connsiteY2" fmla="*/ 2467429 h 2500280"/>
              <a:gd name="connsiteX3" fmla="*/ 7126514 w 12192000"/>
              <a:gd name="connsiteY3" fmla="*/ 943429 h 2500280"/>
              <a:gd name="connsiteX4" fmla="*/ 0 w 12192000"/>
              <a:gd name="connsiteY4" fmla="*/ 2467429 h 2500280"/>
              <a:gd name="connsiteX5" fmla="*/ 0 w 12192000"/>
              <a:gd name="connsiteY5" fmla="*/ 0 h 250028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2192000" h="2500280">
                <a:moveTo>
                  <a:pt x="0" y="0"/>
                </a:moveTo>
                <a:lnTo>
                  <a:pt x="12192000" y="0"/>
                </a:lnTo>
                <a:lnTo>
                  <a:pt x="12192000" y="2467429"/>
                </a:lnTo>
                <a:cubicBezTo>
                  <a:pt x="11321143" y="2764972"/>
                  <a:pt x="9158514" y="943429"/>
                  <a:pt x="7126514" y="943429"/>
                </a:cubicBezTo>
                <a:cubicBezTo>
                  <a:pt x="5094514" y="943429"/>
                  <a:pt x="1161143" y="2764972"/>
                  <a:pt x="0" y="2467429"/>
                </a:cubicBezTo>
                <a:lnTo>
                  <a:pt x="0" y="0"/>
                </a:lnTo>
                <a:close/>
              </a:path>
            </a:pathLst>
          </a:custGeom>
          <a:solidFill>
            <a:srgbClr val="E04D9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Freeform 20"/>
          <p:cNvSpPr/>
          <p:nvPr userDrawn="1"/>
        </p:nvSpPr>
        <p:spPr>
          <a:xfrm rot="395406">
            <a:off x="-70462" y="-690390"/>
            <a:ext cx="12500478" cy="3293745"/>
          </a:xfrm>
          <a:custGeom>
            <a:avLst/>
            <a:gdLst>
              <a:gd name="connsiteX0" fmla="*/ 0 w 12520958"/>
              <a:gd name="connsiteY0" fmla="*/ 1392753 h 3293745"/>
              <a:gd name="connsiteX1" fmla="*/ 12167843 w 12520958"/>
              <a:gd name="connsiteY1" fmla="*/ 0 h 3293745"/>
              <a:gd name="connsiteX2" fmla="*/ 12520958 w 12520958"/>
              <a:gd name="connsiteY2" fmla="*/ 3028285 h 3293745"/>
              <a:gd name="connsiteX3" fmla="*/ 12399701 w 12520958"/>
              <a:gd name="connsiteY3" fmla="*/ 2972068 h 3293745"/>
              <a:gd name="connsiteX4" fmla="*/ 7857545 w 12520958"/>
              <a:gd name="connsiteY4" fmla="*/ 1243422 h 3293745"/>
              <a:gd name="connsiteX5" fmla="*/ 232853 w 12520958"/>
              <a:gd name="connsiteY5" fmla="*/ 3292696 h 3293745"/>
              <a:gd name="connsiteX6" fmla="*/ 219620 w 12520958"/>
              <a:gd name="connsiteY6" fmla="*/ 3293745 h 329374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2520958" h="3293745">
                <a:moveTo>
                  <a:pt x="0" y="1392753"/>
                </a:moveTo>
                <a:lnTo>
                  <a:pt x="12167843" y="0"/>
                </a:lnTo>
                <a:lnTo>
                  <a:pt x="12520958" y="3028285"/>
                </a:lnTo>
                <a:lnTo>
                  <a:pt x="12399701" y="2972068"/>
                </a:lnTo>
                <a:cubicBezTo>
                  <a:pt x="11171590" y="2386178"/>
                  <a:pt x="9478743" y="1243422"/>
                  <a:pt x="7857545" y="1243422"/>
                </a:cubicBezTo>
                <a:cubicBezTo>
                  <a:pt x="5794204" y="1243422"/>
                  <a:pt x="2041501" y="3094498"/>
                  <a:pt x="232853" y="3292696"/>
                </a:cubicBezTo>
                <a:lnTo>
                  <a:pt x="219620" y="3293745"/>
                </a:lnTo>
                <a:close/>
              </a:path>
            </a:pathLst>
          </a:custGeom>
          <a:solidFill>
            <a:srgbClr val="773E98"/>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370959" y="121375"/>
            <a:ext cx="7450082" cy="732011"/>
          </a:xfrm>
          <a:prstGeom prst="rect">
            <a:avLst/>
          </a:prstGeom>
        </p:spPr>
        <p:txBody>
          <a:bodyPr lIns="91425" tIns="91425" rIns="91425" bIns="91425" anchor="b" anchorCtr="0">
            <a:normAutofit/>
          </a:bodyPr>
          <a:lstStyle>
            <a:lvl1pPr lvl="0" algn="ctr">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2" name="Freeform 11"/>
          <p:cNvSpPr/>
          <p:nvPr userDrawn="1"/>
        </p:nvSpPr>
        <p:spPr>
          <a:xfrm>
            <a:off x="3896579" y="1480259"/>
            <a:ext cx="8338992" cy="2051635"/>
          </a:xfrm>
          <a:custGeom>
            <a:avLst/>
            <a:gdLst>
              <a:gd name="connsiteX0" fmla="*/ 2593149 w 8338992"/>
              <a:gd name="connsiteY0" fmla="*/ 2113 h 2051635"/>
              <a:gd name="connsiteX1" fmla="*/ 3244478 w 8338992"/>
              <a:gd name="connsiteY1" fmla="*/ 25699 h 2051635"/>
              <a:gd name="connsiteX2" fmla="*/ 5029735 w 8338992"/>
              <a:gd name="connsiteY2" fmla="*/ 330499 h 2051635"/>
              <a:gd name="connsiteX3" fmla="*/ 7758421 w 8338992"/>
              <a:gd name="connsiteY3" fmla="*/ 765927 h 2051635"/>
              <a:gd name="connsiteX4" fmla="*/ 8243629 w 8338992"/>
              <a:gd name="connsiteY4" fmla="*/ 768422 h 2051635"/>
              <a:gd name="connsiteX5" fmla="*/ 8338992 w 8338992"/>
              <a:gd name="connsiteY5" fmla="*/ 757448 h 2051635"/>
              <a:gd name="connsiteX6" fmla="*/ 8338992 w 8338992"/>
              <a:gd name="connsiteY6" fmla="*/ 2051635 h 2051635"/>
              <a:gd name="connsiteX7" fmla="*/ 7930098 w 8338992"/>
              <a:gd name="connsiteY7" fmla="*/ 1953689 h 2051635"/>
              <a:gd name="connsiteX8" fmla="*/ 6640821 w 8338992"/>
              <a:gd name="connsiteY8" fmla="*/ 1622270 h 2051635"/>
              <a:gd name="connsiteX9" fmla="*/ 4449163 w 8338992"/>
              <a:gd name="connsiteY9" fmla="*/ 896556 h 2051635"/>
              <a:gd name="connsiteX10" fmla="*/ 2620363 w 8338992"/>
              <a:gd name="connsiteY10" fmla="*/ 330499 h 2051635"/>
              <a:gd name="connsiteX11" fmla="*/ 1546306 w 8338992"/>
              <a:gd name="connsiteY11" fmla="*/ 345013 h 2051635"/>
              <a:gd name="connsiteX12" fmla="*/ 853703 w 8338992"/>
              <a:gd name="connsiteY12" fmla="*/ 529730 h 2051635"/>
              <a:gd name="connsiteX13" fmla="*/ 720433 w 8338992"/>
              <a:gd name="connsiteY13" fmla="*/ 584557 h 2051635"/>
              <a:gd name="connsiteX14" fmla="*/ 0 w 8338992"/>
              <a:gd name="connsiteY14" fmla="*/ 764654 h 2051635"/>
              <a:gd name="connsiteX15" fmla="*/ 101568 w 8338992"/>
              <a:gd name="connsiteY15" fmla="*/ 708891 h 2051635"/>
              <a:gd name="connsiteX16" fmla="*/ 777049 w 8338992"/>
              <a:gd name="connsiteY16" fmla="*/ 359527 h 2051635"/>
              <a:gd name="connsiteX17" fmla="*/ 2010763 w 8338992"/>
              <a:gd name="connsiteY17" fmla="*/ 54727 h 2051635"/>
              <a:gd name="connsiteX18" fmla="*/ 2593149 w 8338992"/>
              <a:gd name="connsiteY18" fmla="*/ 2113 h 2051635"/>
              <a:gd name="connsiteX0" fmla="*/ 2593149 w 8338992"/>
              <a:gd name="connsiteY0" fmla="*/ 2113 h 2051635"/>
              <a:gd name="connsiteX1" fmla="*/ 3244478 w 8338992"/>
              <a:gd name="connsiteY1" fmla="*/ 25699 h 2051635"/>
              <a:gd name="connsiteX2" fmla="*/ 5029735 w 8338992"/>
              <a:gd name="connsiteY2" fmla="*/ 330499 h 2051635"/>
              <a:gd name="connsiteX3" fmla="*/ 7758421 w 8338992"/>
              <a:gd name="connsiteY3" fmla="*/ 765927 h 2051635"/>
              <a:gd name="connsiteX4" fmla="*/ 8243629 w 8338992"/>
              <a:gd name="connsiteY4" fmla="*/ 768422 h 2051635"/>
              <a:gd name="connsiteX5" fmla="*/ 8338992 w 8338992"/>
              <a:gd name="connsiteY5" fmla="*/ 757448 h 2051635"/>
              <a:gd name="connsiteX6" fmla="*/ 8338992 w 8338992"/>
              <a:gd name="connsiteY6" fmla="*/ 2051635 h 2051635"/>
              <a:gd name="connsiteX7" fmla="*/ 7930098 w 8338992"/>
              <a:gd name="connsiteY7" fmla="*/ 1953689 h 2051635"/>
              <a:gd name="connsiteX8" fmla="*/ 6640821 w 8338992"/>
              <a:gd name="connsiteY8" fmla="*/ 1622270 h 2051635"/>
              <a:gd name="connsiteX9" fmla="*/ 4449163 w 8338992"/>
              <a:gd name="connsiteY9" fmla="*/ 896556 h 2051635"/>
              <a:gd name="connsiteX10" fmla="*/ 2620363 w 8338992"/>
              <a:gd name="connsiteY10" fmla="*/ 330499 h 2051635"/>
              <a:gd name="connsiteX11" fmla="*/ 1546306 w 8338992"/>
              <a:gd name="connsiteY11" fmla="*/ 345013 h 2051635"/>
              <a:gd name="connsiteX12" fmla="*/ 853703 w 8338992"/>
              <a:gd name="connsiteY12" fmla="*/ 529730 h 2051635"/>
              <a:gd name="connsiteX13" fmla="*/ 705193 w 8338992"/>
              <a:gd name="connsiteY13" fmla="*/ 554077 h 2051635"/>
              <a:gd name="connsiteX14" fmla="*/ 0 w 8338992"/>
              <a:gd name="connsiteY14" fmla="*/ 764654 h 2051635"/>
              <a:gd name="connsiteX15" fmla="*/ 101568 w 8338992"/>
              <a:gd name="connsiteY15" fmla="*/ 708891 h 2051635"/>
              <a:gd name="connsiteX16" fmla="*/ 777049 w 8338992"/>
              <a:gd name="connsiteY16" fmla="*/ 359527 h 2051635"/>
              <a:gd name="connsiteX17" fmla="*/ 2010763 w 8338992"/>
              <a:gd name="connsiteY17" fmla="*/ 54727 h 2051635"/>
              <a:gd name="connsiteX18" fmla="*/ 2593149 w 8338992"/>
              <a:gd name="connsiteY18" fmla="*/ 2113 h 2051635"/>
              <a:gd name="connsiteX0" fmla="*/ 2593149 w 8338992"/>
              <a:gd name="connsiteY0" fmla="*/ 2113 h 2051635"/>
              <a:gd name="connsiteX1" fmla="*/ 3244478 w 8338992"/>
              <a:gd name="connsiteY1" fmla="*/ 25699 h 2051635"/>
              <a:gd name="connsiteX2" fmla="*/ 5029735 w 8338992"/>
              <a:gd name="connsiteY2" fmla="*/ 330499 h 2051635"/>
              <a:gd name="connsiteX3" fmla="*/ 7758421 w 8338992"/>
              <a:gd name="connsiteY3" fmla="*/ 765927 h 2051635"/>
              <a:gd name="connsiteX4" fmla="*/ 8243629 w 8338992"/>
              <a:gd name="connsiteY4" fmla="*/ 768422 h 2051635"/>
              <a:gd name="connsiteX5" fmla="*/ 8338992 w 8338992"/>
              <a:gd name="connsiteY5" fmla="*/ 757448 h 2051635"/>
              <a:gd name="connsiteX6" fmla="*/ 8338992 w 8338992"/>
              <a:gd name="connsiteY6" fmla="*/ 2051635 h 2051635"/>
              <a:gd name="connsiteX7" fmla="*/ 7930098 w 8338992"/>
              <a:gd name="connsiteY7" fmla="*/ 1953689 h 2051635"/>
              <a:gd name="connsiteX8" fmla="*/ 6640821 w 8338992"/>
              <a:gd name="connsiteY8" fmla="*/ 1622270 h 2051635"/>
              <a:gd name="connsiteX9" fmla="*/ 4449163 w 8338992"/>
              <a:gd name="connsiteY9" fmla="*/ 896556 h 2051635"/>
              <a:gd name="connsiteX10" fmla="*/ 2620363 w 8338992"/>
              <a:gd name="connsiteY10" fmla="*/ 330499 h 2051635"/>
              <a:gd name="connsiteX11" fmla="*/ 1546306 w 8338992"/>
              <a:gd name="connsiteY11" fmla="*/ 345013 h 2051635"/>
              <a:gd name="connsiteX12" fmla="*/ 853703 w 8338992"/>
              <a:gd name="connsiteY12" fmla="*/ 491630 h 2051635"/>
              <a:gd name="connsiteX13" fmla="*/ 705193 w 8338992"/>
              <a:gd name="connsiteY13" fmla="*/ 554077 h 2051635"/>
              <a:gd name="connsiteX14" fmla="*/ 0 w 8338992"/>
              <a:gd name="connsiteY14" fmla="*/ 764654 h 2051635"/>
              <a:gd name="connsiteX15" fmla="*/ 101568 w 8338992"/>
              <a:gd name="connsiteY15" fmla="*/ 708891 h 2051635"/>
              <a:gd name="connsiteX16" fmla="*/ 777049 w 8338992"/>
              <a:gd name="connsiteY16" fmla="*/ 359527 h 2051635"/>
              <a:gd name="connsiteX17" fmla="*/ 2010763 w 8338992"/>
              <a:gd name="connsiteY17" fmla="*/ 54727 h 2051635"/>
              <a:gd name="connsiteX18" fmla="*/ 2593149 w 8338992"/>
              <a:gd name="connsiteY18" fmla="*/ 2113 h 2051635"/>
              <a:gd name="connsiteX0" fmla="*/ 2593149 w 8338992"/>
              <a:gd name="connsiteY0" fmla="*/ 2113 h 2051635"/>
              <a:gd name="connsiteX1" fmla="*/ 3244478 w 8338992"/>
              <a:gd name="connsiteY1" fmla="*/ 25699 h 2051635"/>
              <a:gd name="connsiteX2" fmla="*/ 5029735 w 8338992"/>
              <a:gd name="connsiteY2" fmla="*/ 330499 h 2051635"/>
              <a:gd name="connsiteX3" fmla="*/ 7758421 w 8338992"/>
              <a:gd name="connsiteY3" fmla="*/ 765927 h 2051635"/>
              <a:gd name="connsiteX4" fmla="*/ 8243629 w 8338992"/>
              <a:gd name="connsiteY4" fmla="*/ 768422 h 2051635"/>
              <a:gd name="connsiteX5" fmla="*/ 8338992 w 8338992"/>
              <a:gd name="connsiteY5" fmla="*/ 757448 h 2051635"/>
              <a:gd name="connsiteX6" fmla="*/ 8338992 w 8338992"/>
              <a:gd name="connsiteY6" fmla="*/ 2051635 h 2051635"/>
              <a:gd name="connsiteX7" fmla="*/ 7930098 w 8338992"/>
              <a:gd name="connsiteY7" fmla="*/ 1953689 h 2051635"/>
              <a:gd name="connsiteX8" fmla="*/ 6640821 w 8338992"/>
              <a:gd name="connsiteY8" fmla="*/ 1622270 h 2051635"/>
              <a:gd name="connsiteX9" fmla="*/ 4449163 w 8338992"/>
              <a:gd name="connsiteY9" fmla="*/ 896556 h 2051635"/>
              <a:gd name="connsiteX10" fmla="*/ 2620363 w 8338992"/>
              <a:gd name="connsiteY10" fmla="*/ 330499 h 2051635"/>
              <a:gd name="connsiteX11" fmla="*/ 1546306 w 8338992"/>
              <a:gd name="connsiteY11" fmla="*/ 345013 h 2051635"/>
              <a:gd name="connsiteX12" fmla="*/ 853703 w 8338992"/>
              <a:gd name="connsiteY12" fmla="*/ 491630 h 2051635"/>
              <a:gd name="connsiteX13" fmla="*/ 705193 w 8338992"/>
              <a:gd name="connsiteY13" fmla="*/ 554077 h 2051635"/>
              <a:gd name="connsiteX14" fmla="*/ 0 w 8338992"/>
              <a:gd name="connsiteY14" fmla="*/ 764654 h 2051635"/>
              <a:gd name="connsiteX15" fmla="*/ 101568 w 8338992"/>
              <a:gd name="connsiteY15" fmla="*/ 708891 h 2051635"/>
              <a:gd name="connsiteX16" fmla="*/ 777049 w 8338992"/>
              <a:gd name="connsiteY16" fmla="*/ 359527 h 2051635"/>
              <a:gd name="connsiteX17" fmla="*/ 2010763 w 8338992"/>
              <a:gd name="connsiteY17" fmla="*/ 54727 h 2051635"/>
              <a:gd name="connsiteX18" fmla="*/ 2593149 w 8338992"/>
              <a:gd name="connsiteY18" fmla="*/ 2113 h 2051635"/>
              <a:gd name="connsiteX0" fmla="*/ 2593149 w 8338992"/>
              <a:gd name="connsiteY0" fmla="*/ 2113 h 2051635"/>
              <a:gd name="connsiteX1" fmla="*/ 3244478 w 8338992"/>
              <a:gd name="connsiteY1" fmla="*/ 25699 h 2051635"/>
              <a:gd name="connsiteX2" fmla="*/ 5029735 w 8338992"/>
              <a:gd name="connsiteY2" fmla="*/ 330499 h 2051635"/>
              <a:gd name="connsiteX3" fmla="*/ 7758421 w 8338992"/>
              <a:gd name="connsiteY3" fmla="*/ 765927 h 2051635"/>
              <a:gd name="connsiteX4" fmla="*/ 8243629 w 8338992"/>
              <a:gd name="connsiteY4" fmla="*/ 768422 h 2051635"/>
              <a:gd name="connsiteX5" fmla="*/ 8338992 w 8338992"/>
              <a:gd name="connsiteY5" fmla="*/ 757448 h 2051635"/>
              <a:gd name="connsiteX6" fmla="*/ 8338992 w 8338992"/>
              <a:gd name="connsiteY6" fmla="*/ 2051635 h 2051635"/>
              <a:gd name="connsiteX7" fmla="*/ 7930098 w 8338992"/>
              <a:gd name="connsiteY7" fmla="*/ 1953689 h 2051635"/>
              <a:gd name="connsiteX8" fmla="*/ 6640821 w 8338992"/>
              <a:gd name="connsiteY8" fmla="*/ 1622270 h 2051635"/>
              <a:gd name="connsiteX9" fmla="*/ 4449163 w 8338992"/>
              <a:gd name="connsiteY9" fmla="*/ 896556 h 2051635"/>
              <a:gd name="connsiteX10" fmla="*/ 2620363 w 8338992"/>
              <a:gd name="connsiteY10" fmla="*/ 330499 h 2051635"/>
              <a:gd name="connsiteX11" fmla="*/ 1546306 w 8338992"/>
              <a:gd name="connsiteY11" fmla="*/ 345013 h 2051635"/>
              <a:gd name="connsiteX12" fmla="*/ 853703 w 8338992"/>
              <a:gd name="connsiteY12" fmla="*/ 491630 h 2051635"/>
              <a:gd name="connsiteX13" fmla="*/ 705193 w 8338992"/>
              <a:gd name="connsiteY13" fmla="*/ 554077 h 2051635"/>
              <a:gd name="connsiteX14" fmla="*/ 0 w 8338992"/>
              <a:gd name="connsiteY14" fmla="*/ 764654 h 2051635"/>
              <a:gd name="connsiteX15" fmla="*/ 101568 w 8338992"/>
              <a:gd name="connsiteY15" fmla="*/ 708891 h 2051635"/>
              <a:gd name="connsiteX16" fmla="*/ 777049 w 8338992"/>
              <a:gd name="connsiteY16" fmla="*/ 359527 h 2051635"/>
              <a:gd name="connsiteX17" fmla="*/ 2010763 w 8338992"/>
              <a:gd name="connsiteY17" fmla="*/ 54727 h 2051635"/>
              <a:gd name="connsiteX18" fmla="*/ 2593149 w 8338992"/>
              <a:gd name="connsiteY18" fmla="*/ 2113 h 2051635"/>
              <a:gd name="connsiteX0" fmla="*/ 2593149 w 8338992"/>
              <a:gd name="connsiteY0" fmla="*/ 2113 h 2051635"/>
              <a:gd name="connsiteX1" fmla="*/ 3244478 w 8338992"/>
              <a:gd name="connsiteY1" fmla="*/ 25699 h 2051635"/>
              <a:gd name="connsiteX2" fmla="*/ 5029735 w 8338992"/>
              <a:gd name="connsiteY2" fmla="*/ 330499 h 2051635"/>
              <a:gd name="connsiteX3" fmla="*/ 7758421 w 8338992"/>
              <a:gd name="connsiteY3" fmla="*/ 765927 h 2051635"/>
              <a:gd name="connsiteX4" fmla="*/ 8243629 w 8338992"/>
              <a:gd name="connsiteY4" fmla="*/ 768422 h 2051635"/>
              <a:gd name="connsiteX5" fmla="*/ 8338992 w 8338992"/>
              <a:gd name="connsiteY5" fmla="*/ 757448 h 2051635"/>
              <a:gd name="connsiteX6" fmla="*/ 8338992 w 8338992"/>
              <a:gd name="connsiteY6" fmla="*/ 2051635 h 2051635"/>
              <a:gd name="connsiteX7" fmla="*/ 7930098 w 8338992"/>
              <a:gd name="connsiteY7" fmla="*/ 1953689 h 2051635"/>
              <a:gd name="connsiteX8" fmla="*/ 6640821 w 8338992"/>
              <a:gd name="connsiteY8" fmla="*/ 1622270 h 2051635"/>
              <a:gd name="connsiteX9" fmla="*/ 4449163 w 8338992"/>
              <a:gd name="connsiteY9" fmla="*/ 896556 h 2051635"/>
              <a:gd name="connsiteX10" fmla="*/ 2620363 w 8338992"/>
              <a:gd name="connsiteY10" fmla="*/ 330499 h 2051635"/>
              <a:gd name="connsiteX11" fmla="*/ 1546306 w 8338992"/>
              <a:gd name="connsiteY11" fmla="*/ 345013 h 2051635"/>
              <a:gd name="connsiteX12" fmla="*/ 853703 w 8338992"/>
              <a:gd name="connsiteY12" fmla="*/ 491630 h 2051635"/>
              <a:gd name="connsiteX13" fmla="*/ 705193 w 8338992"/>
              <a:gd name="connsiteY13" fmla="*/ 554077 h 2051635"/>
              <a:gd name="connsiteX14" fmla="*/ 0 w 8338992"/>
              <a:gd name="connsiteY14" fmla="*/ 764654 h 2051635"/>
              <a:gd name="connsiteX15" fmla="*/ 101568 w 8338992"/>
              <a:gd name="connsiteY15" fmla="*/ 708891 h 2051635"/>
              <a:gd name="connsiteX16" fmla="*/ 777049 w 8338992"/>
              <a:gd name="connsiteY16" fmla="*/ 359527 h 2051635"/>
              <a:gd name="connsiteX17" fmla="*/ 2010763 w 8338992"/>
              <a:gd name="connsiteY17" fmla="*/ 54727 h 2051635"/>
              <a:gd name="connsiteX18" fmla="*/ 2593149 w 8338992"/>
              <a:gd name="connsiteY18" fmla="*/ 2113 h 205163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8338992" h="2051635">
                <a:moveTo>
                  <a:pt x="2593149" y="2113"/>
                </a:moveTo>
                <a:cubicBezTo>
                  <a:pt x="2787278" y="-3935"/>
                  <a:pt x="2992897" y="2718"/>
                  <a:pt x="3244478" y="25699"/>
                </a:cubicBezTo>
                <a:cubicBezTo>
                  <a:pt x="3747640" y="71661"/>
                  <a:pt x="4277411" y="207128"/>
                  <a:pt x="5029735" y="330499"/>
                </a:cubicBezTo>
                <a:cubicBezTo>
                  <a:pt x="5029735" y="330499"/>
                  <a:pt x="7052059" y="688517"/>
                  <a:pt x="7758421" y="765927"/>
                </a:cubicBezTo>
                <a:cubicBezTo>
                  <a:pt x="7935012" y="785280"/>
                  <a:pt x="8096029" y="781349"/>
                  <a:pt x="8243629" y="768422"/>
                </a:cubicBezTo>
                <a:lnTo>
                  <a:pt x="8338992" y="757448"/>
                </a:lnTo>
                <a:lnTo>
                  <a:pt x="8338992" y="2051635"/>
                </a:lnTo>
                <a:lnTo>
                  <a:pt x="7930098" y="1953689"/>
                </a:lnTo>
                <a:lnTo>
                  <a:pt x="6640821" y="1622270"/>
                </a:lnTo>
                <a:cubicBezTo>
                  <a:pt x="5743354" y="1397299"/>
                  <a:pt x="5119239" y="1111851"/>
                  <a:pt x="4449163" y="896556"/>
                </a:cubicBezTo>
                <a:cubicBezTo>
                  <a:pt x="4449163" y="896556"/>
                  <a:pt x="3104173" y="422423"/>
                  <a:pt x="2620363" y="330499"/>
                </a:cubicBezTo>
                <a:cubicBezTo>
                  <a:pt x="2136554" y="238575"/>
                  <a:pt x="1932189" y="295298"/>
                  <a:pt x="1546306" y="345013"/>
                </a:cubicBezTo>
                <a:cubicBezTo>
                  <a:pt x="1198523" y="379488"/>
                  <a:pt x="1167302" y="361070"/>
                  <a:pt x="853703" y="491630"/>
                </a:cubicBezTo>
                <a:lnTo>
                  <a:pt x="705193" y="554077"/>
                </a:lnTo>
                <a:lnTo>
                  <a:pt x="0" y="764654"/>
                </a:lnTo>
                <a:lnTo>
                  <a:pt x="101568" y="708891"/>
                </a:lnTo>
                <a:cubicBezTo>
                  <a:pt x="374429" y="560308"/>
                  <a:pt x="616183" y="433913"/>
                  <a:pt x="777049" y="359527"/>
                </a:cubicBezTo>
                <a:cubicBezTo>
                  <a:pt x="1420517" y="61984"/>
                  <a:pt x="1599525" y="110365"/>
                  <a:pt x="2010763" y="54727"/>
                </a:cubicBezTo>
                <a:cubicBezTo>
                  <a:pt x="2216382" y="26908"/>
                  <a:pt x="2399021" y="8161"/>
                  <a:pt x="2593149" y="2113"/>
                </a:cubicBez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3" name="Picture 22">
            <a:extLst>
              <a:ext uri="{FF2B5EF4-FFF2-40B4-BE49-F238E27FC236}">
                <a16:creationId xmlns:a16="http://schemas.microsoft.com/office/drawing/2014/main" id="{14559F64-D094-498D-A794-B503F360B2A2}"/>
              </a:ext>
            </a:extLst>
          </p:cNvPr>
          <p:cNvPicPr>
            <a:picLocks noChangeAspect="1"/>
          </p:cNvPicPr>
          <p:nvPr userDrawn="1"/>
        </p:nvPicPr>
        <p:blipFill>
          <a:blip r:embed="rId2"/>
          <a:srcRect l="60560"/>
          <a:stretch>
            <a:fillRect/>
          </a:stretch>
        </p:blipFill>
        <p:spPr>
          <a:xfrm>
            <a:off x="0" y="207021"/>
            <a:ext cx="630836" cy="831903"/>
          </a:xfrm>
          <a:custGeom>
            <a:avLst/>
            <a:gdLst>
              <a:gd name="connsiteX0" fmla="*/ 0 w 630836"/>
              <a:gd name="connsiteY0" fmla="*/ 0 h 831903"/>
              <a:gd name="connsiteX1" fmla="*/ 630836 w 630836"/>
              <a:gd name="connsiteY1" fmla="*/ 0 h 831903"/>
              <a:gd name="connsiteX2" fmla="*/ 630836 w 630836"/>
              <a:gd name="connsiteY2" fmla="*/ 831903 h 831903"/>
              <a:gd name="connsiteX3" fmla="*/ 0 w 630836"/>
              <a:gd name="connsiteY3" fmla="*/ 831903 h 831903"/>
            </a:gdLst>
            <a:ahLst/>
            <a:cxnLst>
              <a:cxn ang="0">
                <a:pos x="connsiteX0" y="connsiteY0"/>
              </a:cxn>
              <a:cxn ang="0">
                <a:pos x="connsiteX1" y="connsiteY1"/>
              </a:cxn>
              <a:cxn ang="0">
                <a:pos x="connsiteX2" y="connsiteY2"/>
              </a:cxn>
              <a:cxn ang="0">
                <a:pos x="connsiteX3" y="connsiteY3"/>
              </a:cxn>
            </a:cxnLst>
            <a:rect l="l" t="t" r="r" b="b"/>
            <a:pathLst>
              <a:path w="630836" h="831903">
                <a:moveTo>
                  <a:pt x="0" y="0"/>
                </a:moveTo>
                <a:lnTo>
                  <a:pt x="630836" y="0"/>
                </a:lnTo>
                <a:lnTo>
                  <a:pt x="630836" y="831903"/>
                </a:lnTo>
                <a:lnTo>
                  <a:pt x="0" y="831903"/>
                </a:lnTo>
                <a:close/>
              </a:path>
            </a:pathLst>
          </a:custGeom>
        </p:spPr>
      </p:pic>
      <p:pic>
        <p:nvPicPr>
          <p:cNvPr id="20" name="Picture 19"/>
          <p:cNvPicPr>
            <a:picLocks noChangeAspect="1"/>
          </p:cNvPicPr>
          <p:nvPr userDrawn="1"/>
        </p:nvPicPr>
        <p:blipFill rotWithShape="1">
          <a:blip r:embed="rId3">
            <a:extLst>
              <a:ext uri="{BEBA8EAE-BF5A-486C-A8C5-ECC9F3942E4B}">
                <a14:imgProps xmlns:a14="http://schemas.microsoft.com/office/drawing/2010/main">
                  <a14:imgLayer r:embed="rId4">
                    <a14:imgEffect>
                      <a14:brightnessContrast bright="-20000" contrast="20000"/>
                    </a14:imgEffect>
                  </a14:imgLayer>
                </a14:imgProps>
              </a:ext>
            </a:extLst>
          </a:blip>
          <a:srcRect r="34773"/>
          <a:stretch/>
        </p:blipFill>
        <p:spPr>
          <a:xfrm>
            <a:off x="11032019" y="73969"/>
            <a:ext cx="1189010" cy="1926503"/>
          </a:xfrm>
          <a:prstGeom prst="rect">
            <a:avLst/>
          </a:prstGeom>
        </p:spPr>
      </p:pic>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1742275" y="32266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
        <p:nvSpPr>
          <p:cNvPr id="12" name="Freeform 11"/>
          <p:cNvSpPr/>
          <p:nvPr userDrawn="1"/>
        </p:nvSpPr>
        <p:spPr>
          <a:xfrm rot="21204594" flipV="1">
            <a:off x="-70135" y="4768184"/>
            <a:ext cx="12401432" cy="1979508"/>
          </a:xfrm>
          <a:custGeom>
            <a:avLst/>
            <a:gdLst>
              <a:gd name="connsiteX0" fmla="*/ 12401432 w 12401432"/>
              <a:gd name="connsiteY0" fmla="*/ 1792327 h 1979508"/>
              <a:gd name="connsiteX1" fmla="*/ 12262974 w 12401432"/>
              <a:gd name="connsiteY1" fmla="*/ 593859 h 1979508"/>
              <a:gd name="connsiteX2" fmla="*/ 12147941 w 12401432"/>
              <a:gd name="connsiteY2" fmla="*/ 0 h 1979508"/>
              <a:gd name="connsiteX3" fmla="*/ 0 w 12401432"/>
              <a:gd name="connsiteY3" fmla="*/ 837031 h 1979508"/>
              <a:gd name="connsiteX4" fmla="*/ 219261 w 12401432"/>
              <a:gd name="connsiteY4" fmla="*/ 1979508 h 1979508"/>
              <a:gd name="connsiteX5" fmla="*/ 232472 w 12401432"/>
              <a:gd name="connsiteY5" fmla="*/ 1978878 h 1979508"/>
              <a:gd name="connsiteX6" fmla="*/ 7844692 w 12401432"/>
              <a:gd name="connsiteY6" fmla="*/ 747284 h 1979508"/>
              <a:gd name="connsiteX7" fmla="*/ 12379419 w 12401432"/>
              <a:gd name="connsiteY7" fmla="*/ 1786183 h 197950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401432" h="1979508">
                <a:moveTo>
                  <a:pt x="12401432" y="1792327"/>
                </a:moveTo>
                <a:lnTo>
                  <a:pt x="12262974" y="593859"/>
                </a:lnTo>
                <a:lnTo>
                  <a:pt x="12147941" y="0"/>
                </a:lnTo>
                <a:lnTo>
                  <a:pt x="0" y="837031"/>
                </a:lnTo>
                <a:lnTo>
                  <a:pt x="219261" y="1979508"/>
                </a:lnTo>
                <a:lnTo>
                  <a:pt x="232472" y="1978878"/>
                </a:lnTo>
                <a:cubicBezTo>
                  <a:pt x="2038162" y="1859763"/>
                  <a:pt x="5784727" y="747284"/>
                  <a:pt x="7844692" y="747284"/>
                </a:cubicBezTo>
                <a:cubicBezTo>
                  <a:pt x="9463239" y="747284"/>
                  <a:pt x="11153317" y="1434069"/>
                  <a:pt x="12379419" y="1786183"/>
                </a:cubicBezTo>
                <a:close/>
              </a:path>
            </a:pathLst>
          </a:cu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1"/>
          <p:cNvSpPr/>
          <p:nvPr userDrawn="1"/>
        </p:nvSpPr>
        <p:spPr>
          <a:xfrm flipV="1">
            <a:off x="6219" y="5355356"/>
            <a:ext cx="12192000" cy="1502643"/>
          </a:xfrm>
          <a:custGeom>
            <a:avLst/>
            <a:gdLst>
              <a:gd name="connsiteX0" fmla="*/ 0 w 12192000"/>
              <a:gd name="connsiteY0" fmla="*/ 0 h 2467429"/>
              <a:gd name="connsiteX1" fmla="*/ 12192000 w 12192000"/>
              <a:gd name="connsiteY1" fmla="*/ 0 h 2467429"/>
              <a:gd name="connsiteX2" fmla="*/ 12192000 w 12192000"/>
              <a:gd name="connsiteY2" fmla="*/ 2467429 h 2467429"/>
              <a:gd name="connsiteX3" fmla="*/ 0 w 12192000"/>
              <a:gd name="connsiteY3" fmla="*/ 2467429 h 2467429"/>
              <a:gd name="connsiteX4" fmla="*/ 0 w 12192000"/>
              <a:gd name="connsiteY4" fmla="*/ 0 h 2467429"/>
              <a:gd name="connsiteX0" fmla="*/ 0 w 12192000"/>
              <a:gd name="connsiteY0" fmla="*/ 0 h 2467429"/>
              <a:gd name="connsiteX1" fmla="*/ 12192000 w 12192000"/>
              <a:gd name="connsiteY1" fmla="*/ 0 h 2467429"/>
              <a:gd name="connsiteX2" fmla="*/ 12192000 w 12192000"/>
              <a:gd name="connsiteY2" fmla="*/ 2467429 h 2467429"/>
              <a:gd name="connsiteX3" fmla="*/ 0 w 12192000"/>
              <a:gd name="connsiteY3" fmla="*/ 2467429 h 2467429"/>
              <a:gd name="connsiteX4" fmla="*/ 0 w 12192000"/>
              <a:gd name="connsiteY4" fmla="*/ 0 h 2467429"/>
              <a:gd name="connsiteX0" fmla="*/ 0 w 12192000"/>
              <a:gd name="connsiteY0" fmla="*/ 0 h 2500280"/>
              <a:gd name="connsiteX1" fmla="*/ 12192000 w 12192000"/>
              <a:gd name="connsiteY1" fmla="*/ 0 h 2500280"/>
              <a:gd name="connsiteX2" fmla="*/ 12192000 w 12192000"/>
              <a:gd name="connsiteY2" fmla="*/ 2467429 h 2500280"/>
              <a:gd name="connsiteX3" fmla="*/ 7126514 w 12192000"/>
              <a:gd name="connsiteY3" fmla="*/ 943429 h 2500280"/>
              <a:gd name="connsiteX4" fmla="*/ 0 w 12192000"/>
              <a:gd name="connsiteY4" fmla="*/ 2467429 h 2500280"/>
              <a:gd name="connsiteX5" fmla="*/ 0 w 12192000"/>
              <a:gd name="connsiteY5" fmla="*/ 0 h 250028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2192000" h="2500280">
                <a:moveTo>
                  <a:pt x="0" y="0"/>
                </a:moveTo>
                <a:lnTo>
                  <a:pt x="12192000" y="0"/>
                </a:lnTo>
                <a:lnTo>
                  <a:pt x="12192000" y="2467429"/>
                </a:lnTo>
                <a:cubicBezTo>
                  <a:pt x="11321143" y="2764972"/>
                  <a:pt x="9158514" y="943429"/>
                  <a:pt x="7126514" y="943429"/>
                </a:cubicBezTo>
                <a:cubicBezTo>
                  <a:pt x="5094514" y="943429"/>
                  <a:pt x="1161143" y="2764972"/>
                  <a:pt x="0" y="2467429"/>
                </a:cubicBezTo>
                <a:lnTo>
                  <a:pt x="0" y="0"/>
                </a:lnTo>
                <a:close/>
              </a:path>
            </a:pathLst>
          </a:cu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3" name="Picture 12"/>
          <p:cNvPicPr>
            <a:picLocks noChangeAspect="1"/>
          </p:cNvPicPr>
          <p:nvPr userDrawn="1"/>
        </p:nvPicPr>
        <p:blipFill>
          <a:blip r:embed="rId2"/>
          <a:srcRect t="9722" b="10247"/>
          <a:stretch>
            <a:fillRect/>
          </a:stretch>
        </p:blipFill>
        <p:spPr>
          <a:xfrm>
            <a:off x="351080" y="4675155"/>
            <a:ext cx="1821186" cy="1924984"/>
          </a:xfrm>
          <a:prstGeom prst="rect">
            <a:avLst/>
          </a:prstGeom>
        </p:spPr>
      </p:pic>
      <p:sp>
        <p:nvSpPr>
          <p:cNvPr id="14" name="Cube 13"/>
          <p:cNvSpPr/>
          <p:nvPr userDrawn="1"/>
        </p:nvSpPr>
        <p:spPr>
          <a:xfrm rot="13491095">
            <a:off x="11169760" y="5706515"/>
            <a:ext cx="791753" cy="800321"/>
          </a:xfrm>
          <a:prstGeom prst="cube">
            <a:avLst>
              <a:gd name="adj" fmla="val 32522"/>
            </a:avLst>
          </a:prstGeom>
          <a:noFill/>
          <a:ln w="952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grpSp>
        <p:nvGrpSpPr>
          <p:cNvPr id="33" name="Group 32"/>
          <p:cNvGrpSpPr/>
          <p:nvPr userDrawn="1"/>
        </p:nvGrpSpPr>
        <p:grpSpPr>
          <a:xfrm>
            <a:off x="-956931" y="-449748"/>
            <a:ext cx="9695585" cy="7308471"/>
            <a:chOff x="-956931" y="-449748"/>
            <a:chExt cx="9695585" cy="7308471"/>
          </a:xfrm>
        </p:grpSpPr>
        <p:grpSp>
          <p:nvGrpSpPr>
            <p:cNvPr id="32" name="Group 31"/>
            <p:cNvGrpSpPr/>
            <p:nvPr userDrawn="1"/>
          </p:nvGrpSpPr>
          <p:grpSpPr>
            <a:xfrm>
              <a:off x="5417374" y="-324729"/>
              <a:ext cx="3321280" cy="885405"/>
              <a:chOff x="5417374" y="-324729"/>
              <a:chExt cx="3321280" cy="885405"/>
            </a:xfrm>
          </p:grpSpPr>
          <p:sp>
            <p:nvSpPr>
              <p:cNvPr id="29" name="Freeform 28"/>
              <p:cNvSpPr/>
              <p:nvPr userDrawn="1"/>
            </p:nvSpPr>
            <p:spPr>
              <a:xfrm rot="20520065">
                <a:off x="5417374" y="-70134"/>
                <a:ext cx="3095061" cy="630810"/>
              </a:xfrm>
              <a:custGeom>
                <a:avLst/>
                <a:gdLst>
                  <a:gd name="connsiteX0" fmla="*/ 1397231 w 3122756"/>
                  <a:gd name="connsiteY0" fmla="*/ 0 h 630810"/>
                  <a:gd name="connsiteX1" fmla="*/ 2930217 w 3122756"/>
                  <a:gd name="connsiteY1" fmla="*/ 498065 h 630810"/>
                  <a:gd name="connsiteX2" fmla="*/ 3122756 w 3122756"/>
                  <a:gd name="connsiteY2" fmla="*/ 630810 h 630810"/>
                  <a:gd name="connsiteX3" fmla="*/ 0 w 3122756"/>
                  <a:gd name="connsiteY3" fmla="*/ 630810 h 630810"/>
                </a:gdLst>
                <a:ahLst/>
                <a:cxnLst>
                  <a:cxn ang="0">
                    <a:pos x="connsiteX0" y="connsiteY0"/>
                  </a:cxn>
                  <a:cxn ang="0">
                    <a:pos x="connsiteX1" y="connsiteY1"/>
                  </a:cxn>
                  <a:cxn ang="0">
                    <a:pos x="connsiteX2" y="connsiteY2"/>
                  </a:cxn>
                  <a:cxn ang="0">
                    <a:pos x="connsiteX3" y="connsiteY3"/>
                  </a:cxn>
                </a:cxnLst>
                <a:rect l="l" t="t" r="r" b="b"/>
                <a:pathLst>
                  <a:path w="3122756" h="630810">
                    <a:moveTo>
                      <a:pt x="1397231" y="0"/>
                    </a:moveTo>
                    <a:lnTo>
                      <a:pt x="2930217" y="498065"/>
                    </a:lnTo>
                    <a:lnTo>
                      <a:pt x="3122756" y="630810"/>
                    </a:lnTo>
                    <a:lnTo>
                      <a:pt x="0" y="630810"/>
                    </a:lnTo>
                    <a:close/>
                  </a:path>
                </a:pathLst>
              </a:cu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ight Triangle 18"/>
              <p:cNvSpPr/>
              <p:nvPr userDrawn="1"/>
            </p:nvSpPr>
            <p:spPr>
              <a:xfrm rot="1858676" flipH="1">
                <a:off x="7680679" y="-324729"/>
                <a:ext cx="1057975" cy="649457"/>
              </a:xfrm>
              <a:prstGeom prst="rtTriangle">
                <a:avLst/>
              </a:pr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3" name="Isosceles Triangle 22"/>
            <p:cNvSpPr/>
            <p:nvPr userDrawn="1"/>
          </p:nvSpPr>
          <p:spPr>
            <a:xfrm rot="6851747" flipV="1">
              <a:off x="1663572" y="119241"/>
              <a:ext cx="2748977" cy="1610999"/>
            </a:xfrm>
            <a:prstGeom prst="triangle">
              <a:avLst>
                <a:gd name="adj" fmla="val 86015"/>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Freeform 26"/>
            <p:cNvSpPr/>
            <p:nvPr userDrawn="1"/>
          </p:nvSpPr>
          <p:spPr>
            <a:xfrm rot="8232639">
              <a:off x="4532201" y="-83578"/>
              <a:ext cx="2561525" cy="1108693"/>
            </a:xfrm>
            <a:custGeom>
              <a:avLst/>
              <a:gdLst>
                <a:gd name="connsiteX0" fmla="*/ 1186611 w 2561525"/>
                <a:gd name="connsiteY0" fmla="*/ 1108693 h 1108693"/>
                <a:gd name="connsiteX1" fmla="*/ 64174 w 2561525"/>
                <a:gd name="connsiteY1" fmla="*/ 69693 h 1108693"/>
                <a:gd name="connsiteX2" fmla="*/ 0 w 2561525"/>
                <a:gd name="connsiteY2" fmla="*/ 0 h 1108693"/>
                <a:gd name="connsiteX3" fmla="*/ 2561525 w 2561525"/>
                <a:gd name="connsiteY3" fmla="*/ 0 h 1108693"/>
                <a:gd name="connsiteX4" fmla="*/ 2561525 w 2561525"/>
                <a:gd name="connsiteY4" fmla="*/ 1108693 h 110869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561525" h="1108693">
                  <a:moveTo>
                    <a:pt x="1186611" y="1108693"/>
                  </a:moveTo>
                  <a:lnTo>
                    <a:pt x="64174" y="69693"/>
                  </a:lnTo>
                  <a:lnTo>
                    <a:pt x="0" y="0"/>
                  </a:lnTo>
                  <a:lnTo>
                    <a:pt x="2561525" y="0"/>
                  </a:lnTo>
                  <a:lnTo>
                    <a:pt x="2561525" y="1108693"/>
                  </a:lnTo>
                  <a:close/>
                </a:path>
              </a:pathLst>
            </a:cu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Isosceles Triangle 13"/>
            <p:cNvSpPr/>
            <p:nvPr userDrawn="1"/>
          </p:nvSpPr>
          <p:spPr>
            <a:xfrm rot="10800000">
              <a:off x="-14069" y="721"/>
              <a:ext cx="4419602" cy="2412387"/>
            </a:xfrm>
            <a:prstGeom prst="triangle">
              <a:avLst>
                <a:gd name="adj" fmla="val 27354"/>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Rectangle 3"/>
            <p:cNvSpPr/>
            <p:nvPr userDrawn="1"/>
          </p:nvSpPr>
          <p:spPr>
            <a:xfrm rot="2161867">
              <a:off x="-956931" y="1007601"/>
              <a:ext cx="4110126" cy="1818395"/>
            </a:xfrm>
            <a:custGeom>
              <a:avLst/>
              <a:gdLst>
                <a:gd name="connsiteX0" fmla="*/ 0 w 4124906"/>
                <a:gd name="connsiteY0" fmla="*/ 0 h 1326091"/>
                <a:gd name="connsiteX1" fmla="*/ 4124906 w 4124906"/>
                <a:gd name="connsiteY1" fmla="*/ 0 h 1326091"/>
                <a:gd name="connsiteX2" fmla="*/ 4124906 w 4124906"/>
                <a:gd name="connsiteY2" fmla="*/ 1326091 h 1326091"/>
                <a:gd name="connsiteX3" fmla="*/ 0 w 4124906"/>
                <a:gd name="connsiteY3" fmla="*/ 1326091 h 1326091"/>
                <a:gd name="connsiteX4" fmla="*/ 0 w 4124906"/>
                <a:gd name="connsiteY4" fmla="*/ 0 h 1326091"/>
                <a:gd name="connsiteX0" fmla="*/ 0 w 4124906"/>
                <a:gd name="connsiteY0" fmla="*/ 0 h 1326091"/>
                <a:gd name="connsiteX1" fmla="*/ 4124906 w 4124906"/>
                <a:gd name="connsiteY1" fmla="*/ 0 h 1326091"/>
                <a:gd name="connsiteX2" fmla="*/ 4124906 w 4124906"/>
                <a:gd name="connsiteY2" fmla="*/ 1326091 h 1326091"/>
                <a:gd name="connsiteX3" fmla="*/ 928858 w 4124906"/>
                <a:gd name="connsiteY3" fmla="*/ 1178128 h 1326091"/>
                <a:gd name="connsiteX4" fmla="*/ 0 w 4124906"/>
                <a:gd name="connsiteY4" fmla="*/ 0 h 1326091"/>
                <a:gd name="connsiteX0" fmla="*/ 0 w 4124906"/>
                <a:gd name="connsiteY0" fmla="*/ 0 h 1326091"/>
                <a:gd name="connsiteX1" fmla="*/ 4124906 w 4124906"/>
                <a:gd name="connsiteY1" fmla="*/ 0 h 1326091"/>
                <a:gd name="connsiteX2" fmla="*/ 4124906 w 4124906"/>
                <a:gd name="connsiteY2" fmla="*/ 1326091 h 1326091"/>
                <a:gd name="connsiteX3" fmla="*/ 991609 w 4124906"/>
                <a:gd name="connsiteY3" fmla="*/ 1264400 h 1326091"/>
                <a:gd name="connsiteX4" fmla="*/ 0 w 4124906"/>
                <a:gd name="connsiteY4" fmla="*/ 0 h 1326091"/>
                <a:gd name="connsiteX0" fmla="*/ 0 w 4124906"/>
                <a:gd name="connsiteY0" fmla="*/ 0 h 1326091"/>
                <a:gd name="connsiteX1" fmla="*/ 3999416 w 4124906"/>
                <a:gd name="connsiteY1" fmla="*/ 34743 h 1326091"/>
                <a:gd name="connsiteX2" fmla="*/ 4124906 w 4124906"/>
                <a:gd name="connsiteY2" fmla="*/ 1326091 h 1326091"/>
                <a:gd name="connsiteX3" fmla="*/ 991609 w 4124906"/>
                <a:gd name="connsiteY3" fmla="*/ 1264400 h 1326091"/>
                <a:gd name="connsiteX4" fmla="*/ 0 w 4124906"/>
                <a:gd name="connsiteY4" fmla="*/ 0 h 1326091"/>
                <a:gd name="connsiteX0" fmla="*/ 0 w 4195452"/>
                <a:gd name="connsiteY0" fmla="*/ 0 h 1264400"/>
                <a:gd name="connsiteX1" fmla="*/ 3999416 w 4195452"/>
                <a:gd name="connsiteY1" fmla="*/ 34743 h 1264400"/>
                <a:gd name="connsiteX2" fmla="*/ 4195452 w 4195452"/>
                <a:gd name="connsiteY2" fmla="*/ 671734 h 1264400"/>
                <a:gd name="connsiteX3" fmla="*/ 991609 w 4195452"/>
                <a:gd name="connsiteY3" fmla="*/ 1264400 h 1264400"/>
                <a:gd name="connsiteX4" fmla="*/ 0 w 4195452"/>
                <a:gd name="connsiteY4" fmla="*/ 0 h 1264400"/>
                <a:gd name="connsiteX0" fmla="*/ 0 w 4175251"/>
                <a:gd name="connsiteY0" fmla="*/ 0 h 1264400"/>
                <a:gd name="connsiteX1" fmla="*/ 3999416 w 4175251"/>
                <a:gd name="connsiteY1" fmla="*/ 34743 h 1264400"/>
                <a:gd name="connsiteX2" fmla="*/ 4175251 w 4175251"/>
                <a:gd name="connsiteY2" fmla="*/ 398568 h 1264400"/>
                <a:gd name="connsiteX3" fmla="*/ 991609 w 4175251"/>
                <a:gd name="connsiteY3" fmla="*/ 1264400 h 1264400"/>
                <a:gd name="connsiteX4" fmla="*/ 0 w 4175251"/>
                <a:gd name="connsiteY4" fmla="*/ 0 h 1264400"/>
                <a:gd name="connsiteX0" fmla="*/ 0 w 4175251"/>
                <a:gd name="connsiteY0" fmla="*/ 0 h 981307"/>
                <a:gd name="connsiteX1" fmla="*/ 3999416 w 4175251"/>
                <a:gd name="connsiteY1" fmla="*/ 34743 h 981307"/>
                <a:gd name="connsiteX2" fmla="*/ 4175251 w 4175251"/>
                <a:gd name="connsiteY2" fmla="*/ 398568 h 981307"/>
                <a:gd name="connsiteX3" fmla="*/ 1410630 w 4175251"/>
                <a:gd name="connsiteY3" fmla="*/ 981307 h 981307"/>
                <a:gd name="connsiteX4" fmla="*/ 0 w 4175251"/>
                <a:gd name="connsiteY4" fmla="*/ 0 h 981307"/>
                <a:gd name="connsiteX0" fmla="*/ 0 w 4175251"/>
                <a:gd name="connsiteY0" fmla="*/ 0 h 1001130"/>
                <a:gd name="connsiteX1" fmla="*/ 3999416 w 4175251"/>
                <a:gd name="connsiteY1" fmla="*/ 34743 h 1001130"/>
                <a:gd name="connsiteX2" fmla="*/ 4175251 w 4175251"/>
                <a:gd name="connsiteY2" fmla="*/ 398568 h 1001130"/>
                <a:gd name="connsiteX3" fmla="*/ 1361332 w 4175251"/>
                <a:gd name="connsiteY3" fmla="*/ 1001130 h 1001130"/>
                <a:gd name="connsiteX4" fmla="*/ 0 w 4175251"/>
                <a:gd name="connsiteY4" fmla="*/ 0 h 1001130"/>
                <a:gd name="connsiteX0" fmla="*/ 0 w 4110126"/>
                <a:gd name="connsiteY0" fmla="*/ 0 h 1001130"/>
                <a:gd name="connsiteX1" fmla="*/ 3999416 w 4110126"/>
                <a:gd name="connsiteY1" fmla="*/ 34743 h 1001130"/>
                <a:gd name="connsiteX2" fmla="*/ 4110126 w 4110126"/>
                <a:gd name="connsiteY2" fmla="*/ 411734 h 1001130"/>
                <a:gd name="connsiteX3" fmla="*/ 1361332 w 4110126"/>
                <a:gd name="connsiteY3" fmla="*/ 1001130 h 1001130"/>
                <a:gd name="connsiteX4" fmla="*/ 0 w 4110126"/>
                <a:gd name="connsiteY4" fmla="*/ 0 h 1001130"/>
                <a:gd name="connsiteX0" fmla="*/ 0 w 4110126"/>
                <a:gd name="connsiteY0" fmla="*/ 0 h 1005260"/>
                <a:gd name="connsiteX1" fmla="*/ 3999416 w 4110126"/>
                <a:gd name="connsiteY1" fmla="*/ 34743 h 1005260"/>
                <a:gd name="connsiteX2" fmla="*/ 4110126 w 4110126"/>
                <a:gd name="connsiteY2" fmla="*/ 411734 h 1005260"/>
                <a:gd name="connsiteX3" fmla="*/ 1351062 w 4110126"/>
                <a:gd name="connsiteY3" fmla="*/ 1005260 h 1005260"/>
                <a:gd name="connsiteX4" fmla="*/ 0 w 4110126"/>
                <a:gd name="connsiteY4" fmla="*/ 0 h 100526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110126" h="1005260">
                  <a:moveTo>
                    <a:pt x="0" y="0"/>
                  </a:moveTo>
                  <a:lnTo>
                    <a:pt x="3999416" y="34743"/>
                  </a:lnTo>
                  <a:lnTo>
                    <a:pt x="4110126" y="411734"/>
                  </a:lnTo>
                  <a:lnTo>
                    <a:pt x="1351062" y="1005260"/>
                  </a:lnTo>
                  <a:lnTo>
                    <a:pt x="0" y="0"/>
                  </a:lnTo>
                  <a:close/>
                </a:path>
              </a:pathLst>
            </a:cu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Isosceles Triangle 19"/>
            <p:cNvSpPr/>
            <p:nvPr userDrawn="1"/>
          </p:nvSpPr>
          <p:spPr>
            <a:xfrm rot="8599662">
              <a:off x="3272155" y="1452602"/>
              <a:ext cx="2857862" cy="1300163"/>
            </a:xfrm>
            <a:custGeom>
              <a:avLst/>
              <a:gdLst>
                <a:gd name="connsiteX0" fmla="*/ 0 w 2819400"/>
                <a:gd name="connsiteY0" fmla="*/ 1390650 h 1390650"/>
                <a:gd name="connsiteX1" fmla="*/ 1409700 w 2819400"/>
                <a:gd name="connsiteY1" fmla="*/ 0 h 1390650"/>
                <a:gd name="connsiteX2" fmla="*/ 2819400 w 2819400"/>
                <a:gd name="connsiteY2" fmla="*/ 1390650 h 1390650"/>
                <a:gd name="connsiteX3" fmla="*/ 0 w 2819400"/>
                <a:gd name="connsiteY3" fmla="*/ 1390650 h 1390650"/>
                <a:gd name="connsiteX0" fmla="*/ 0 w 2819400"/>
                <a:gd name="connsiteY0" fmla="*/ 1314450 h 1314450"/>
                <a:gd name="connsiteX1" fmla="*/ 1428750 w 2819400"/>
                <a:gd name="connsiteY1" fmla="*/ 0 h 1314450"/>
                <a:gd name="connsiteX2" fmla="*/ 2819400 w 2819400"/>
                <a:gd name="connsiteY2" fmla="*/ 1314450 h 1314450"/>
                <a:gd name="connsiteX3" fmla="*/ 0 w 2819400"/>
                <a:gd name="connsiteY3" fmla="*/ 1314450 h 1314450"/>
                <a:gd name="connsiteX0" fmla="*/ 0 w 2819400"/>
                <a:gd name="connsiteY0" fmla="*/ 1314450 h 1314450"/>
                <a:gd name="connsiteX1" fmla="*/ 1428750 w 2819400"/>
                <a:gd name="connsiteY1" fmla="*/ 0 h 1314450"/>
                <a:gd name="connsiteX2" fmla="*/ 2819400 w 2819400"/>
                <a:gd name="connsiteY2" fmla="*/ 1314450 h 1314450"/>
                <a:gd name="connsiteX3" fmla="*/ 0 w 2819400"/>
                <a:gd name="connsiteY3" fmla="*/ 1314450 h 1314450"/>
                <a:gd name="connsiteX0" fmla="*/ 0 w 2819400"/>
                <a:gd name="connsiteY0" fmla="*/ 1295400 h 1295400"/>
                <a:gd name="connsiteX1" fmla="*/ 1381766 w 2819400"/>
                <a:gd name="connsiteY1" fmla="*/ 0 h 1295400"/>
                <a:gd name="connsiteX2" fmla="*/ 2819400 w 2819400"/>
                <a:gd name="connsiteY2" fmla="*/ 1295400 h 1295400"/>
                <a:gd name="connsiteX3" fmla="*/ 0 w 2819400"/>
                <a:gd name="connsiteY3" fmla="*/ 1295400 h 1295400"/>
                <a:gd name="connsiteX0" fmla="*/ 0 w 2819400"/>
                <a:gd name="connsiteY0" fmla="*/ 1300163 h 1300163"/>
                <a:gd name="connsiteX1" fmla="*/ 1381766 w 2819400"/>
                <a:gd name="connsiteY1" fmla="*/ 0 h 1300163"/>
                <a:gd name="connsiteX2" fmla="*/ 2819400 w 2819400"/>
                <a:gd name="connsiteY2" fmla="*/ 1300163 h 1300163"/>
                <a:gd name="connsiteX3" fmla="*/ 0 w 2819400"/>
                <a:gd name="connsiteY3" fmla="*/ 1300163 h 1300163"/>
              </a:gdLst>
              <a:ahLst/>
              <a:cxnLst>
                <a:cxn ang="0">
                  <a:pos x="connsiteX0" y="connsiteY0"/>
                </a:cxn>
                <a:cxn ang="0">
                  <a:pos x="connsiteX1" y="connsiteY1"/>
                </a:cxn>
                <a:cxn ang="0">
                  <a:pos x="connsiteX2" y="connsiteY2"/>
                </a:cxn>
                <a:cxn ang="0">
                  <a:pos x="connsiteX3" y="connsiteY3"/>
                </a:cxn>
              </a:cxnLst>
              <a:rect l="l" t="t" r="r" b="b"/>
              <a:pathLst>
                <a:path w="2819400" h="1300163">
                  <a:moveTo>
                    <a:pt x="0" y="1300163"/>
                  </a:moveTo>
                  <a:lnTo>
                    <a:pt x="1381766" y="0"/>
                  </a:lnTo>
                  <a:lnTo>
                    <a:pt x="2819400" y="1300163"/>
                  </a:lnTo>
                  <a:lnTo>
                    <a:pt x="0" y="1300163"/>
                  </a:lnTo>
                  <a:close/>
                </a:path>
              </a:pathLst>
            </a:custGeom>
            <a:solidFill>
              <a:srgbClr val="FF2D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Isosceles Triangle 2"/>
            <p:cNvSpPr/>
            <p:nvPr userDrawn="1"/>
          </p:nvSpPr>
          <p:spPr>
            <a:xfrm rot="10984666">
              <a:off x="-133815" y="2249637"/>
              <a:ext cx="1285362" cy="3617615"/>
            </a:xfrm>
            <a:custGeom>
              <a:avLst/>
              <a:gdLst>
                <a:gd name="connsiteX0" fmla="*/ 0 w 1344937"/>
                <a:gd name="connsiteY0" fmla="*/ 3724791 h 3724791"/>
                <a:gd name="connsiteX1" fmla="*/ 518177 w 1344937"/>
                <a:gd name="connsiteY1" fmla="*/ 0 h 3724791"/>
                <a:gd name="connsiteX2" fmla="*/ 1344937 w 1344937"/>
                <a:gd name="connsiteY2" fmla="*/ 3724791 h 3724791"/>
                <a:gd name="connsiteX3" fmla="*/ 0 w 1344937"/>
                <a:gd name="connsiteY3" fmla="*/ 3724791 h 3724791"/>
                <a:gd name="connsiteX0" fmla="*/ 0 w 1305819"/>
                <a:gd name="connsiteY0" fmla="*/ 3724791 h 3724791"/>
                <a:gd name="connsiteX1" fmla="*/ 518177 w 1305819"/>
                <a:gd name="connsiteY1" fmla="*/ 0 h 3724791"/>
                <a:gd name="connsiteX2" fmla="*/ 1305819 w 1305819"/>
                <a:gd name="connsiteY2" fmla="*/ 3537936 h 3724791"/>
                <a:gd name="connsiteX3" fmla="*/ 0 w 1305819"/>
                <a:gd name="connsiteY3" fmla="*/ 3724791 h 3724791"/>
                <a:gd name="connsiteX0" fmla="*/ 0 w 1312832"/>
                <a:gd name="connsiteY0" fmla="*/ 3724791 h 3724791"/>
                <a:gd name="connsiteX1" fmla="*/ 518177 w 1312832"/>
                <a:gd name="connsiteY1" fmla="*/ 0 h 3724791"/>
                <a:gd name="connsiteX2" fmla="*/ 1312832 w 1312832"/>
                <a:gd name="connsiteY2" fmla="*/ 3668375 h 3724791"/>
                <a:gd name="connsiteX3" fmla="*/ 0 w 1312832"/>
                <a:gd name="connsiteY3" fmla="*/ 3724791 h 3724791"/>
                <a:gd name="connsiteX0" fmla="*/ 0 w 1243796"/>
                <a:gd name="connsiteY0" fmla="*/ 3386767 h 3668375"/>
                <a:gd name="connsiteX1" fmla="*/ 449141 w 1243796"/>
                <a:gd name="connsiteY1" fmla="*/ 0 h 3668375"/>
                <a:gd name="connsiteX2" fmla="*/ 1243796 w 1243796"/>
                <a:gd name="connsiteY2" fmla="*/ 3668375 h 3668375"/>
                <a:gd name="connsiteX3" fmla="*/ 0 w 1243796"/>
                <a:gd name="connsiteY3" fmla="*/ 3386767 h 3668375"/>
                <a:gd name="connsiteX0" fmla="*/ 0 w 884113"/>
                <a:gd name="connsiteY0" fmla="*/ 3047652 h 3668375"/>
                <a:gd name="connsiteX1" fmla="*/ 89458 w 884113"/>
                <a:gd name="connsiteY1" fmla="*/ 0 h 3668375"/>
                <a:gd name="connsiteX2" fmla="*/ 884113 w 884113"/>
                <a:gd name="connsiteY2" fmla="*/ 3668375 h 3668375"/>
                <a:gd name="connsiteX3" fmla="*/ 0 w 884113"/>
                <a:gd name="connsiteY3" fmla="*/ 3047652 h 3668375"/>
                <a:gd name="connsiteX0" fmla="*/ 0 w 1228523"/>
                <a:gd name="connsiteY0" fmla="*/ 3400482 h 3668375"/>
                <a:gd name="connsiteX1" fmla="*/ 433868 w 1228523"/>
                <a:gd name="connsiteY1" fmla="*/ 0 h 3668375"/>
                <a:gd name="connsiteX2" fmla="*/ 1228523 w 1228523"/>
                <a:gd name="connsiteY2" fmla="*/ 3668375 h 3668375"/>
                <a:gd name="connsiteX3" fmla="*/ 0 w 1228523"/>
                <a:gd name="connsiteY3" fmla="*/ 3400482 h 3668375"/>
                <a:gd name="connsiteX0" fmla="*/ 0 w 1256730"/>
                <a:gd name="connsiteY0" fmla="*/ 3416535 h 3668375"/>
                <a:gd name="connsiteX1" fmla="*/ 462075 w 1256730"/>
                <a:gd name="connsiteY1" fmla="*/ 0 h 3668375"/>
                <a:gd name="connsiteX2" fmla="*/ 1256730 w 1256730"/>
                <a:gd name="connsiteY2" fmla="*/ 3668375 h 3668375"/>
                <a:gd name="connsiteX3" fmla="*/ 0 w 1256730"/>
                <a:gd name="connsiteY3" fmla="*/ 3416535 h 3668375"/>
                <a:gd name="connsiteX0" fmla="*/ 0 w 1256730"/>
                <a:gd name="connsiteY0" fmla="*/ 3493431 h 3745271"/>
                <a:gd name="connsiteX1" fmla="*/ 514379 w 1256730"/>
                <a:gd name="connsiteY1" fmla="*/ 0 h 3745271"/>
                <a:gd name="connsiteX2" fmla="*/ 1256730 w 1256730"/>
                <a:gd name="connsiteY2" fmla="*/ 3745271 h 3745271"/>
                <a:gd name="connsiteX3" fmla="*/ 0 w 1256730"/>
                <a:gd name="connsiteY3" fmla="*/ 3493431 h 3745271"/>
                <a:gd name="connsiteX0" fmla="*/ 0 w 1256730"/>
                <a:gd name="connsiteY0" fmla="*/ 3428574 h 3680414"/>
                <a:gd name="connsiteX1" fmla="*/ 511543 w 1256730"/>
                <a:gd name="connsiteY1" fmla="*/ 0 h 3680414"/>
                <a:gd name="connsiteX2" fmla="*/ 1256730 w 1256730"/>
                <a:gd name="connsiteY2" fmla="*/ 3680414 h 3680414"/>
                <a:gd name="connsiteX3" fmla="*/ 0 w 1256730"/>
                <a:gd name="connsiteY3" fmla="*/ 3428574 h 3680414"/>
                <a:gd name="connsiteX0" fmla="*/ 0 w 1228479"/>
                <a:gd name="connsiteY0" fmla="*/ 3403686 h 3680414"/>
                <a:gd name="connsiteX1" fmla="*/ 483292 w 1228479"/>
                <a:gd name="connsiteY1" fmla="*/ 0 h 3680414"/>
                <a:gd name="connsiteX2" fmla="*/ 1228479 w 1228479"/>
                <a:gd name="connsiteY2" fmla="*/ 3680414 h 3680414"/>
                <a:gd name="connsiteX3" fmla="*/ 0 w 1228479"/>
                <a:gd name="connsiteY3" fmla="*/ 3403686 h 3680414"/>
                <a:gd name="connsiteX0" fmla="*/ 0 w 1213760"/>
                <a:gd name="connsiteY0" fmla="*/ 3402854 h 3680414"/>
                <a:gd name="connsiteX1" fmla="*/ 468573 w 1213760"/>
                <a:gd name="connsiteY1" fmla="*/ 0 h 3680414"/>
                <a:gd name="connsiteX2" fmla="*/ 1213760 w 1213760"/>
                <a:gd name="connsiteY2" fmla="*/ 3680414 h 3680414"/>
                <a:gd name="connsiteX3" fmla="*/ 0 w 1213760"/>
                <a:gd name="connsiteY3" fmla="*/ 3402854 h 3680414"/>
                <a:gd name="connsiteX0" fmla="*/ 0 w 1243198"/>
                <a:gd name="connsiteY0" fmla="*/ 3404519 h 3680414"/>
                <a:gd name="connsiteX1" fmla="*/ 498011 w 1243198"/>
                <a:gd name="connsiteY1" fmla="*/ 0 h 3680414"/>
                <a:gd name="connsiteX2" fmla="*/ 1243198 w 1243198"/>
                <a:gd name="connsiteY2" fmla="*/ 3680414 h 3680414"/>
                <a:gd name="connsiteX3" fmla="*/ 0 w 1243198"/>
                <a:gd name="connsiteY3" fmla="*/ 3404519 h 3680414"/>
              </a:gdLst>
              <a:ahLst/>
              <a:cxnLst>
                <a:cxn ang="0">
                  <a:pos x="connsiteX0" y="connsiteY0"/>
                </a:cxn>
                <a:cxn ang="0">
                  <a:pos x="connsiteX1" y="connsiteY1"/>
                </a:cxn>
                <a:cxn ang="0">
                  <a:pos x="connsiteX2" y="connsiteY2"/>
                </a:cxn>
                <a:cxn ang="0">
                  <a:pos x="connsiteX3" y="connsiteY3"/>
                </a:cxn>
              </a:cxnLst>
              <a:rect l="l" t="t" r="r" b="b"/>
              <a:pathLst>
                <a:path w="1243198" h="3680414">
                  <a:moveTo>
                    <a:pt x="0" y="3404519"/>
                  </a:moveTo>
                  <a:lnTo>
                    <a:pt x="498011" y="0"/>
                  </a:lnTo>
                  <a:lnTo>
                    <a:pt x="1243198" y="3680414"/>
                  </a:lnTo>
                  <a:lnTo>
                    <a:pt x="0" y="3404519"/>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1"/>
            <p:cNvSpPr/>
            <p:nvPr userDrawn="1"/>
          </p:nvSpPr>
          <p:spPr>
            <a:xfrm>
              <a:off x="-14066" y="2323008"/>
              <a:ext cx="551543" cy="4535715"/>
            </a:xfrm>
            <a:custGeom>
              <a:avLst/>
              <a:gdLst>
                <a:gd name="connsiteX0" fmla="*/ 0 w 682171"/>
                <a:gd name="connsiteY0" fmla="*/ 4535715 h 4535715"/>
                <a:gd name="connsiteX1" fmla="*/ 0 w 682171"/>
                <a:gd name="connsiteY1" fmla="*/ 0 h 4535715"/>
                <a:gd name="connsiteX2" fmla="*/ 682171 w 682171"/>
                <a:gd name="connsiteY2" fmla="*/ 4535715 h 4535715"/>
                <a:gd name="connsiteX3" fmla="*/ 0 w 682171"/>
                <a:gd name="connsiteY3" fmla="*/ 4535715 h 4535715"/>
                <a:gd name="connsiteX0" fmla="*/ 0 w 537029"/>
                <a:gd name="connsiteY0" fmla="*/ 4535715 h 4535715"/>
                <a:gd name="connsiteX1" fmla="*/ 0 w 537029"/>
                <a:gd name="connsiteY1" fmla="*/ 0 h 4535715"/>
                <a:gd name="connsiteX2" fmla="*/ 537029 w 537029"/>
                <a:gd name="connsiteY2" fmla="*/ 3519715 h 4535715"/>
                <a:gd name="connsiteX3" fmla="*/ 0 w 537029"/>
                <a:gd name="connsiteY3" fmla="*/ 4535715 h 4535715"/>
              </a:gdLst>
              <a:ahLst/>
              <a:cxnLst>
                <a:cxn ang="0">
                  <a:pos x="connsiteX0" y="connsiteY0"/>
                </a:cxn>
                <a:cxn ang="0">
                  <a:pos x="connsiteX1" y="connsiteY1"/>
                </a:cxn>
                <a:cxn ang="0">
                  <a:pos x="connsiteX2" y="connsiteY2"/>
                </a:cxn>
                <a:cxn ang="0">
                  <a:pos x="connsiteX3" y="connsiteY3"/>
                </a:cxn>
              </a:cxnLst>
              <a:rect l="l" t="t" r="r" b="b"/>
              <a:pathLst>
                <a:path w="537029" h="4535715">
                  <a:moveTo>
                    <a:pt x="0" y="4535715"/>
                  </a:moveTo>
                  <a:lnTo>
                    <a:pt x="0" y="0"/>
                  </a:lnTo>
                  <a:lnTo>
                    <a:pt x="537029" y="3519715"/>
                  </a:lnTo>
                  <a:lnTo>
                    <a:pt x="0" y="4535715"/>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3"/>
            <p:cNvSpPr/>
            <p:nvPr userDrawn="1"/>
          </p:nvSpPr>
          <p:spPr>
            <a:xfrm rot="160577">
              <a:off x="-31964" y="1483285"/>
              <a:ext cx="1273095" cy="1038572"/>
            </a:xfrm>
            <a:custGeom>
              <a:avLst/>
              <a:gdLst>
                <a:gd name="connsiteX0" fmla="*/ 0 w 1143000"/>
                <a:gd name="connsiteY0" fmla="*/ 769441 h 769441"/>
                <a:gd name="connsiteX1" fmla="*/ 0 w 1143000"/>
                <a:gd name="connsiteY1" fmla="*/ 0 h 769441"/>
                <a:gd name="connsiteX2" fmla="*/ 1143000 w 1143000"/>
                <a:gd name="connsiteY2" fmla="*/ 769441 h 769441"/>
                <a:gd name="connsiteX3" fmla="*/ 0 w 1143000"/>
                <a:gd name="connsiteY3" fmla="*/ 769441 h 769441"/>
                <a:gd name="connsiteX0" fmla="*/ 0 w 1203960"/>
                <a:gd name="connsiteY0" fmla="*/ 769441 h 1089481"/>
                <a:gd name="connsiteX1" fmla="*/ 0 w 1203960"/>
                <a:gd name="connsiteY1" fmla="*/ 0 h 1089481"/>
                <a:gd name="connsiteX2" fmla="*/ 1203960 w 1203960"/>
                <a:gd name="connsiteY2" fmla="*/ 1089481 h 1089481"/>
                <a:gd name="connsiteX3" fmla="*/ 0 w 1203960"/>
                <a:gd name="connsiteY3" fmla="*/ 769441 h 1089481"/>
                <a:gd name="connsiteX0" fmla="*/ 19251 w 1223211"/>
                <a:gd name="connsiteY0" fmla="*/ 773308 h 1093348"/>
                <a:gd name="connsiteX1" fmla="*/ 0 w 1223211"/>
                <a:gd name="connsiteY1" fmla="*/ 0 h 1093348"/>
                <a:gd name="connsiteX2" fmla="*/ 1223211 w 1223211"/>
                <a:gd name="connsiteY2" fmla="*/ 1093348 h 1093348"/>
                <a:gd name="connsiteX3" fmla="*/ 19251 w 1223211"/>
                <a:gd name="connsiteY3" fmla="*/ 773308 h 1093348"/>
                <a:gd name="connsiteX0" fmla="*/ 19251 w 1273095"/>
                <a:gd name="connsiteY0" fmla="*/ 773308 h 1038572"/>
                <a:gd name="connsiteX1" fmla="*/ 0 w 1273095"/>
                <a:gd name="connsiteY1" fmla="*/ 0 h 1038572"/>
                <a:gd name="connsiteX2" fmla="*/ 1273095 w 1273095"/>
                <a:gd name="connsiteY2" fmla="*/ 1038572 h 1038572"/>
                <a:gd name="connsiteX3" fmla="*/ 19251 w 1273095"/>
                <a:gd name="connsiteY3" fmla="*/ 773308 h 1038572"/>
              </a:gdLst>
              <a:ahLst/>
              <a:cxnLst>
                <a:cxn ang="0">
                  <a:pos x="connsiteX0" y="connsiteY0"/>
                </a:cxn>
                <a:cxn ang="0">
                  <a:pos x="connsiteX1" y="connsiteY1"/>
                </a:cxn>
                <a:cxn ang="0">
                  <a:pos x="connsiteX2" y="connsiteY2"/>
                </a:cxn>
                <a:cxn ang="0">
                  <a:pos x="connsiteX3" y="connsiteY3"/>
                </a:cxn>
              </a:cxnLst>
              <a:rect l="l" t="t" r="r" b="b"/>
              <a:pathLst>
                <a:path w="1273095" h="1038572">
                  <a:moveTo>
                    <a:pt x="19251" y="773308"/>
                  </a:moveTo>
                  <a:lnTo>
                    <a:pt x="0" y="0"/>
                  </a:lnTo>
                  <a:lnTo>
                    <a:pt x="1273095" y="1038572"/>
                  </a:lnTo>
                  <a:lnTo>
                    <a:pt x="19251" y="773308"/>
                  </a:lnTo>
                  <a:close/>
                </a:path>
              </a:pathLst>
            </a:cu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3"/>
            <p:cNvSpPr/>
            <p:nvPr userDrawn="1"/>
          </p:nvSpPr>
          <p:spPr>
            <a:xfrm rot="1655015" flipH="1">
              <a:off x="1352227" y="1882473"/>
              <a:ext cx="1710948" cy="1137264"/>
            </a:xfrm>
            <a:custGeom>
              <a:avLst/>
              <a:gdLst>
                <a:gd name="connsiteX0" fmla="*/ 0 w 1143000"/>
                <a:gd name="connsiteY0" fmla="*/ 769441 h 769441"/>
                <a:gd name="connsiteX1" fmla="*/ 0 w 1143000"/>
                <a:gd name="connsiteY1" fmla="*/ 0 h 769441"/>
                <a:gd name="connsiteX2" fmla="*/ 1143000 w 1143000"/>
                <a:gd name="connsiteY2" fmla="*/ 769441 h 769441"/>
                <a:gd name="connsiteX3" fmla="*/ 0 w 1143000"/>
                <a:gd name="connsiteY3" fmla="*/ 769441 h 769441"/>
                <a:gd name="connsiteX0" fmla="*/ 0 w 1203960"/>
                <a:gd name="connsiteY0" fmla="*/ 769441 h 1089481"/>
                <a:gd name="connsiteX1" fmla="*/ 0 w 1203960"/>
                <a:gd name="connsiteY1" fmla="*/ 0 h 1089481"/>
                <a:gd name="connsiteX2" fmla="*/ 1203960 w 1203960"/>
                <a:gd name="connsiteY2" fmla="*/ 1089481 h 1089481"/>
                <a:gd name="connsiteX3" fmla="*/ 0 w 1203960"/>
                <a:gd name="connsiteY3" fmla="*/ 769441 h 1089481"/>
                <a:gd name="connsiteX0" fmla="*/ 0 w 1693874"/>
                <a:gd name="connsiteY0" fmla="*/ 769441 h 1139091"/>
                <a:gd name="connsiteX1" fmla="*/ 0 w 1693874"/>
                <a:gd name="connsiteY1" fmla="*/ 0 h 1139091"/>
                <a:gd name="connsiteX2" fmla="*/ 1693874 w 1693874"/>
                <a:gd name="connsiteY2" fmla="*/ 1139091 h 1139091"/>
                <a:gd name="connsiteX3" fmla="*/ 0 w 1693874"/>
                <a:gd name="connsiteY3" fmla="*/ 769441 h 1139091"/>
                <a:gd name="connsiteX0" fmla="*/ 17074 w 1710948"/>
                <a:gd name="connsiteY0" fmla="*/ 767614 h 1137264"/>
                <a:gd name="connsiteX1" fmla="*/ 0 w 1710948"/>
                <a:gd name="connsiteY1" fmla="*/ 0 h 1137264"/>
                <a:gd name="connsiteX2" fmla="*/ 1710948 w 1710948"/>
                <a:gd name="connsiteY2" fmla="*/ 1137264 h 1137264"/>
                <a:gd name="connsiteX3" fmla="*/ 17074 w 1710948"/>
                <a:gd name="connsiteY3" fmla="*/ 767614 h 1137264"/>
                <a:gd name="connsiteX0" fmla="*/ 17074 w 1710948"/>
                <a:gd name="connsiteY0" fmla="*/ 767614 h 1137264"/>
                <a:gd name="connsiteX1" fmla="*/ 0 w 1710948"/>
                <a:gd name="connsiteY1" fmla="*/ 0 h 1137264"/>
                <a:gd name="connsiteX2" fmla="*/ 1710948 w 1710948"/>
                <a:gd name="connsiteY2" fmla="*/ 1137264 h 1137264"/>
                <a:gd name="connsiteX3" fmla="*/ 17074 w 1710948"/>
                <a:gd name="connsiteY3" fmla="*/ 767614 h 1137264"/>
              </a:gdLst>
              <a:ahLst/>
              <a:cxnLst>
                <a:cxn ang="0">
                  <a:pos x="connsiteX0" y="connsiteY0"/>
                </a:cxn>
                <a:cxn ang="0">
                  <a:pos x="connsiteX1" y="connsiteY1"/>
                </a:cxn>
                <a:cxn ang="0">
                  <a:pos x="connsiteX2" y="connsiteY2"/>
                </a:cxn>
                <a:cxn ang="0">
                  <a:pos x="connsiteX3" y="connsiteY3"/>
                </a:cxn>
              </a:cxnLst>
              <a:rect l="l" t="t" r="r" b="b"/>
              <a:pathLst>
                <a:path w="1710948" h="1137264">
                  <a:moveTo>
                    <a:pt x="17074" y="767614"/>
                  </a:moveTo>
                  <a:lnTo>
                    <a:pt x="0" y="0"/>
                  </a:lnTo>
                  <a:lnTo>
                    <a:pt x="1710948" y="1137264"/>
                  </a:lnTo>
                  <a:lnTo>
                    <a:pt x="17074" y="767614"/>
                  </a:lnTo>
                  <a:close/>
                </a:path>
              </a:pathLst>
            </a:cu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10"/>
            <p:cNvSpPr/>
            <p:nvPr userDrawn="1"/>
          </p:nvSpPr>
          <p:spPr>
            <a:xfrm>
              <a:off x="1192068" y="2596235"/>
              <a:ext cx="1094167" cy="2766103"/>
            </a:xfrm>
            <a:custGeom>
              <a:avLst/>
              <a:gdLst>
                <a:gd name="connsiteX0" fmla="*/ 6322 w 1135770"/>
                <a:gd name="connsiteY0" fmla="*/ 0 h 2766103"/>
                <a:gd name="connsiteX1" fmla="*/ 1134648 w 1135770"/>
                <a:gd name="connsiteY1" fmla="*/ 1829029 h 2766103"/>
                <a:gd name="connsiteX2" fmla="*/ 1135770 w 1135770"/>
                <a:gd name="connsiteY2" fmla="*/ 1831237 h 2766103"/>
                <a:gd name="connsiteX3" fmla="*/ 0 w 1135770"/>
                <a:gd name="connsiteY3" fmla="*/ 2766103 h 2766103"/>
                <a:gd name="connsiteX0" fmla="*/ 6322 w 1134648"/>
                <a:gd name="connsiteY0" fmla="*/ 0 h 2766103"/>
                <a:gd name="connsiteX1" fmla="*/ 1134648 w 1134648"/>
                <a:gd name="connsiteY1" fmla="*/ 1829029 h 2766103"/>
                <a:gd name="connsiteX2" fmla="*/ 1097670 w 1134648"/>
                <a:gd name="connsiteY2" fmla="*/ 1831237 h 2766103"/>
                <a:gd name="connsiteX3" fmla="*/ 0 w 1134648"/>
                <a:gd name="connsiteY3" fmla="*/ 2766103 h 2766103"/>
                <a:gd name="connsiteX4" fmla="*/ 6322 w 1134648"/>
                <a:gd name="connsiteY4" fmla="*/ 0 h 2766103"/>
                <a:gd name="connsiteX0" fmla="*/ 6322 w 1097670"/>
                <a:gd name="connsiteY0" fmla="*/ 0 h 2766103"/>
                <a:gd name="connsiteX1" fmla="*/ 1094167 w 1097670"/>
                <a:gd name="connsiteY1" fmla="*/ 1879035 h 2766103"/>
                <a:gd name="connsiteX2" fmla="*/ 1097670 w 1097670"/>
                <a:gd name="connsiteY2" fmla="*/ 1831237 h 2766103"/>
                <a:gd name="connsiteX3" fmla="*/ 0 w 1097670"/>
                <a:gd name="connsiteY3" fmla="*/ 2766103 h 2766103"/>
                <a:gd name="connsiteX4" fmla="*/ 6322 w 1097670"/>
                <a:gd name="connsiteY4" fmla="*/ 0 h 2766103"/>
                <a:gd name="connsiteX0" fmla="*/ 6322 w 1094167"/>
                <a:gd name="connsiteY0" fmla="*/ 0 h 2766103"/>
                <a:gd name="connsiteX1" fmla="*/ 1094167 w 1094167"/>
                <a:gd name="connsiteY1" fmla="*/ 1879035 h 2766103"/>
                <a:gd name="connsiteX2" fmla="*/ 1088145 w 1094167"/>
                <a:gd name="connsiteY2" fmla="*/ 1871719 h 2766103"/>
                <a:gd name="connsiteX3" fmla="*/ 0 w 1094167"/>
                <a:gd name="connsiteY3" fmla="*/ 2766103 h 2766103"/>
                <a:gd name="connsiteX4" fmla="*/ 6322 w 1094167"/>
                <a:gd name="connsiteY4" fmla="*/ 0 h 276610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94167" h="2766103">
                  <a:moveTo>
                    <a:pt x="6322" y="0"/>
                  </a:moveTo>
                  <a:lnTo>
                    <a:pt x="1094167" y="1879035"/>
                  </a:lnTo>
                  <a:lnTo>
                    <a:pt x="1088145" y="1871719"/>
                  </a:lnTo>
                  <a:lnTo>
                    <a:pt x="0" y="2766103"/>
                  </a:lnTo>
                  <a:cubicBezTo>
                    <a:pt x="2107" y="1844069"/>
                    <a:pt x="4215" y="922034"/>
                    <a:pt x="6322" y="0"/>
                  </a:cubicBezTo>
                  <a:close/>
                </a:path>
              </a:pathLst>
            </a:cu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Isosceles Triangle 12"/>
            <p:cNvSpPr/>
            <p:nvPr userDrawn="1"/>
          </p:nvSpPr>
          <p:spPr>
            <a:xfrm rot="18673947">
              <a:off x="1237109" y="2168229"/>
              <a:ext cx="1551068" cy="2072959"/>
            </a:xfrm>
            <a:custGeom>
              <a:avLst/>
              <a:gdLst>
                <a:gd name="connsiteX0" fmla="*/ 0 w 1264919"/>
                <a:gd name="connsiteY0" fmla="*/ 1964150 h 1964150"/>
                <a:gd name="connsiteX1" fmla="*/ 632460 w 1264919"/>
                <a:gd name="connsiteY1" fmla="*/ 0 h 1964150"/>
                <a:gd name="connsiteX2" fmla="*/ 1264919 w 1264919"/>
                <a:gd name="connsiteY2" fmla="*/ 1964150 h 1964150"/>
                <a:gd name="connsiteX3" fmla="*/ 0 w 1264919"/>
                <a:gd name="connsiteY3" fmla="*/ 1964150 h 1964150"/>
                <a:gd name="connsiteX0" fmla="*/ 0 w 1403605"/>
                <a:gd name="connsiteY0" fmla="*/ 1964150 h 1964150"/>
                <a:gd name="connsiteX1" fmla="*/ 632460 w 1403605"/>
                <a:gd name="connsiteY1" fmla="*/ 0 h 1964150"/>
                <a:gd name="connsiteX2" fmla="*/ 1403605 w 1403605"/>
                <a:gd name="connsiteY2" fmla="*/ 1498099 h 1964150"/>
                <a:gd name="connsiteX3" fmla="*/ 0 w 1403605"/>
                <a:gd name="connsiteY3" fmla="*/ 1964150 h 1964150"/>
                <a:gd name="connsiteX0" fmla="*/ 0 w 1403605"/>
                <a:gd name="connsiteY0" fmla="*/ 1972778 h 1972778"/>
                <a:gd name="connsiteX1" fmla="*/ 665427 w 1403605"/>
                <a:gd name="connsiteY1" fmla="*/ 0 h 1972778"/>
                <a:gd name="connsiteX2" fmla="*/ 1403605 w 1403605"/>
                <a:gd name="connsiteY2" fmla="*/ 1506727 h 1972778"/>
                <a:gd name="connsiteX3" fmla="*/ 0 w 1403605"/>
                <a:gd name="connsiteY3" fmla="*/ 1972778 h 1972778"/>
                <a:gd name="connsiteX0" fmla="*/ 0 w 1403605"/>
                <a:gd name="connsiteY0" fmla="*/ 2017206 h 2017206"/>
                <a:gd name="connsiteX1" fmla="*/ 646753 w 1403605"/>
                <a:gd name="connsiteY1" fmla="*/ 0 h 2017206"/>
                <a:gd name="connsiteX2" fmla="*/ 1403605 w 1403605"/>
                <a:gd name="connsiteY2" fmla="*/ 1551155 h 2017206"/>
                <a:gd name="connsiteX3" fmla="*/ 0 w 1403605"/>
                <a:gd name="connsiteY3" fmla="*/ 2017206 h 2017206"/>
                <a:gd name="connsiteX0" fmla="*/ 0 w 1396393"/>
                <a:gd name="connsiteY0" fmla="*/ 2071679 h 2071679"/>
                <a:gd name="connsiteX1" fmla="*/ 639541 w 1396393"/>
                <a:gd name="connsiteY1" fmla="*/ 0 h 2071679"/>
                <a:gd name="connsiteX2" fmla="*/ 1396393 w 1396393"/>
                <a:gd name="connsiteY2" fmla="*/ 1551155 h 2071679"/>
                <a:gd name="connsiteX3" fmla="*/ 0 w 1396393"/>
                <a:gd name="connsiteY3" fmla="*/ 2071679 h 2071679"/>
                <a:gd name="connsiteX0" fmla="*/ 0 w 1396393"/>
                <a:gd name="connsiteY0" fmla="*/ 2094602 h 2094602"/>
                <a:gd name="connsiteX1" fmla="*/ 619452 w 1396393"/>
                <a:gd name="connsiteY1" fmla="*/ 0 h 2094602"/>
                <a:gd name="connsiteX2" fmla="*/ 1396393 w 1396393"/>
                <a:gd name="connsiteY2" fmla="*/ 1574078 h 2094602"/>
                <a:gd name="connsiteX3" fmla="*/ 0 w 1396393"/>
                <a:gd name="connsiteY3" fmla="*/ 2094602 h 2094602"/>
                <a:gd name="connsiteX0" fmla="*/ 0 w 1396393"/>
                <a:gd name="connsiteY0" fmla="*/ 2083141 h 2083141"/>
                <a:gd name="connsiteX1" fmla="*/ 629497 w 1396393"/>
                <a:gd name="connsiteY1" fmla="*/ 0 h 2083141"/>
                <a:gd name="connsiteX2" fmla="*/ 1396393 w 1396393"/>
                <a:gd name="connsiteY2" fmla="*/ 1562617 h 2083141"/>
                <a:gd name="connsiteX3" fmla="*/ 0 w 1396393"/>
                <a:gd name="connsiteY3" fmla="*/ 2083141 h 2083141"/>
                <a:gd name="connsiteX0" fmla="*/ 0 w 1406166"/>
                <a:gd name="connsiteY0" fmla="*/ 2082433 h 2082433"/>
                <a:gd name="connsiteX1" fmla="*/ 639270 w 1406166"/>
                <a:gd name="connsiteY1" fmla="*/ 0 h 2082433"/>
                <a:gd name="connsiteX2" fmla="*/ 1406166 w 1406166"/>
                <a:gd name="connsiteY2" fmla="*/ 1562617 h 2082433"/>
                <a:gd name="connsiteX3" fmla="*/ 0 w 1406166"/>
                <a:gd name="connsiteY3" fmla="*/ 2082433 h 2082433"/>
                <a:gd name="connsiteX0" fmla="*/ 0 w 1400914"/>
                <a:gd name="connsiteY0" fmla="*/ 2071014 h 2071014"/>
                <a:gd name="connsiteX1" fmla="*/ 634018 w 1400914"/>
                <a:gd name="connsiteY1" fmla="*/ 0 h 2071014"/>
                <a:gd name="connsiteX2" fmla="*/ 1400914 w 1400914"/>
                <a:gd name="connsiteY2" fmla="*/ 1562617 h 2071014"/>
                <a:gd name="connsiteX3" fmla="*/ 0 w 1400914"/>
                <a:gd name="connsiteY3" fmla="*/ 2071014 h 2071014"/>
              </a:gdLst>
              <a:ahLst/>
              <a:cxnLst>
                <a:cxn ang="0">
                  <a:pos x="connsiteX0" y="connsiteY0"/>
                </a:cxn>
                <a:cxn ang="0">
                  <a:pos x="connsiteX1" y="connsiteY1"/>
                </a:cxn>
                <a:cxn ang="0">
                  <a:pos x="connsiteX2" y="connsiteY2"/>
                </a:cxn>
                <a:cxn ang="0">
                  <a:pos x="connsiteX3" y="connsiteY3"/>
                </a:cxn>
              </a:cxnLst>
              <a:rect l="l" t="t" r="r" b="b"/>
              <a:pathLst>
                <a:path w="1400914" h="2071014">
                  <a:moveTo>
                    <a:pt x="0" y="2071014"/>
                  </a:moveTo>
                  <a:lnTo>
                    <a:pt x="634018" y="0"/>
                  </a:lnTo>
                  <a:lnTo>
                    <a:pt x="1400914" y="1562617"/>
                  </a:lnTo>
                  <a:lnTo>
                    <a:pt x="0" y="2071014"/>
                  </a:lnTo>
                  <a:close/>
                </a:path>
              </a:pathLst>
            </a:custGeom>
            <a:solidFill>
              <a:srgbClr val="5AFCAE"/>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Isosceles Triangle 13"/>
            <p:cNvSpPr/>
            <p:nvPr userDrawn="1"/>
          </p:nvSpPr>
          <p:spPr>
            <a:xfrm>
              <a:off x="515166" y="2544393"/>
              <a:ext cx="722894" cy="3299342"/>
            </a:xfrm>
            <a:custGeom>
              <a:avLst/>
              <a:gdLst>
                <a:gd name="connsiteX0" fmla="*/ 0 w 588722"/>
                <a:gd name="connsiteY0" fmla="*/ 3102959 h 3102959"/>
                <a:gd name="connsiteX1" fmla="*/ 588722 w 588722"/>
                <a:gd name="connsiteY1" fmla="*/ 0 h 3102959"/>
                <a:gd name="connsiteX2" fmla="*/ 588722 w 588722"/>
                <a:gd name="connsiteY2" fmla="*/ 3102959 h 3102959"/>
                <a:gd name="connsiteX3" fmla="*/ 0 w 588722"/>
                <a:gd name="connsiteY3" fmla="*/ 3102959 h 3102959"/>
                <a:gd name="connsiteX0" fmla="*/ 0 w 588722"/>
                <a:gd name="connsiteY0" fmla="*/ 3102959 h 3102959"/>
                <a:gd name="connsiteX1" fmla="*/ 588722 w 588722"/>
                <a:gd name="connsiteY1" fmla="*/ 0 h 3102959"/>
                <a:gd name="connsiteX2" fmla="*/ 588722 w 588722"/>
                <a:gd name="connsiteY2" fmla="*/ 2569559 h 3102959"/>
                <a:gd name="connsiteX3" fmla="*/ 0 w 588722"/>
                <a:gd name="connsiteY3" fmla="*/ 3102959 h 3102959"/>
                <a:gd name="connsiteX0" fmla="*/ 0 w 526854"/>
                <a:gd name="connsiteY0" fmla="*/ 3073931 h 3073931"/>
                <a:gd name="connsiteX1" fmla="*/ 526854 w 526854"/>
                <a:gd name="connsiteY1" fmla="*/ 0 h 3073931"/>
                <a:gd name="connsiteX2" fmla="*/ 526854 w 526854"/>
                <a:gd name="connsiteY2" fmla="*/ 2569559 h 3073931"/>
                <a:gd name="connsiteX3" fmla="*/ 0 w 526854"/>
                <a:gd name="connsiteY3" fmla="*/ 3073931 h 3073931"/>
                <a:gd name="connsiteX0" fmla="*/ 0 w 526854"/>
                <a:gd name="connsiteY0" fmla="*/ 3073931 h 3073931"/>
                <a:gd name="connsiteX1" fmla="*/ 504640 w 526854"/>
                <a:gd name="connsiteY1" fmla="*/ 0 h 3073931"/>
                <a:gd name="connsiteX2" fmla="*/ 526854 w 526854"/>
                <a:gd name="connsiteY2" fmla="*/ 2569559 h 3073931"/>
                <a:gd name="connsiteX3" fmla="*/ 0 w 526854"/>
                <a:gd name="connsiteY3" fmla="*/ 3073931 h 3073931"/>
              </a:gdLst>
              <a:ahLst/>
              <a:cxnLst>
                <a:cxn ang="0">
                  <a:pos x="connsiteX0" y="connsiteY0"/>
                </a:cxn>
                <a:cxn ang="0">
                  <a:pos x="connsiteX1" y="connsiteY1"/>
                </a:cxn>
                <a:cxn ang="0">
                  <a:pos x="connsiteX2" y="connsiteY2"/>
                </a:cxn>
                <a:cxn ang="0">
                  <a:pos x="connsiteX3" y="connsiteY3"/>
                </a:cxn>
              </a:cxnLst>
              <a:rect l="l" t="t" r="r" b="b"/>
              <a:pathLst>
                <a:path w="526854" h="3073931">
                  <a:moveTo>
                    <a:pt x="0" y="3073931"/>
                  </a:moveTo>
                  <a:lnTo>
                    <a:pt x="504640" y="0"/>
                  </a:lnTo>
                  <a:lnTo>
                    <a:pt x="526854" y="2569559"/>
                  </a:lnTo>
                  <a:lnTo>
                    <a:pt x="0" y="3073931"/>
                  </a:lnTo>
                  <a:close/>
                </a:path>
              </a:pathLst>
            </a:cu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Isosceles Triangle 15"/>
            <p:cNvSpPr/>
            <p:nvPr userDrawn="1"/>
          </p:nvSpPr>
          <p:spPr>
            <a:xfrm>
              <a:off x="3172092" y="0"/>
              <a:ext cx="1613552" cy="2422091"/>
            </a:xfrm>
            <a:custGeom>
              <a:avLst/>
              <a:gdLst>
                <a:gd name="connsiteX0" fmla="*/ 0 w 1828757"/>
                <a:gd name="connsiteY0" fmla="*/ 2322285 h 2322285"/>
                <a:gd name="connsiteX1" fmla="*/ 1154458 w 1828757"/>
                <a:gd name="connsiteY1" fmla="*/ 0 h 2322285"/>
                <a:gd name="connsiteX2" fmla="*/ 1828757 w 1828757"/>
                <a:gd name="connsiteY2" fmla="*/ 2322285 h 2322285"/>
                <a:gd name="connsiteX3" fmla="*/ 0 w 1828757"/>
                <a:gd name="connsiteY3" fmla="*/ 2322285 h 2322285"/>
                <a:gd name="connsiteX0" fmla="*/ 0 w 1581107"/>
                <a:gd name="connsiteY0" fmla="*/ 2322285 h 2322285"/>
                <a:gd name="connsiteX1" fmla="*/ 1154458 w 1581107"/>
                <a:gd name="connsiteY1" fmla="*/ 0 h 2322285"/>
                <a:gd name="connsiteX2" fmla="*/ 1581107 w 1581107"/>
                <a:gd name="connsiteY2" fmla="*/ 1541235 h 2322285"/>
                <a:gd name="connsiteX3" fmla="*/ 0 w 1581107"/>
                <a:gd name="connsiteY3" fmla="*/ 2322285 h 2322285"/>
                <a:gd name="connsiteX0" fmla="*/ 0 w 1373193"/>
                <a:gd name="connsiteY0" fmla="*/ 1880623 h 1880623"/>
                <a:gd name="connsiteX1" fmla="*/ 946544 w 1373193"/>
                <a:gd name="connsiteY1" fmla="*/ 0 h 1880623"/>
                <a:gd name="connsiteX2" fmla="*/ 1373193 w 1373193"/>
                <a:gd name="connsiteY2" fmla="*/ 1541235 h 1880623"/>
                <a:gd name="connsiteX3" fmla="*/ 0 w 1373193"/>
                <a:gd name="connsiteY3" fmla="*/ 1880623 h 1880623"/>
                <a:gd name="connsiteX0" fmla="*/ 0 w 946544"/>
                <a:gd name="connsiteY0" fmla="*/ 1880623 h 1880623"/>
                <a:gd name="connsiteX1" fmla="*/ 946544 w 946544"/>
                <a:gd name="connsiteY1" fmla="*/ 0 h 1880623"/>
                <a:gd name="connsiteX2" fmla="*/ 897961 w 946544"/>
                <a:gd name="connsiteY2" fmla="*/ 1356022 h 1880623"/>
                <a:gd name="connsiteX3" fmla="*/ 0 w 946544"/>
                <a:gd name="connsiteY3" fmla="*/ 1880623 h 1880623"/>
                <a:gd name="connsiteX0" fmla="*/ 0 w 1269236"/>
                <a:gd name="connsiteY0" fmla="*/ 1880623 h 1880623"/>
                <a:gd name="connsiteX1" fmla="*/ 946544 w 1269236"/>
                <a:gd name="connsiteY1" fmla="*/ 0 h 1880623"/>
                <a:gd name="connsiteX2" fmla="*/ 1269236 w 1269236"/>
                <a:gd name="connsiteY2" fmla="*/ 1213551 h 1880623"/>
                <a:gd name="connsiteX3" fmla="*/ 0 w 1269236"/>
                <a:gd name="connsiteY3" fmla="*/ 1880623 h 1880623"/>
                <a:gd name="connsiteX0" fmla="*/ 0 w 1194981"/>
                <a:gd name="connsiteY0" fmla="*/ 1780893 h 1780893"/>
                <a:gd name="connsiteX1" fmla="*/ 872289 w 1194981"/>
                <a:gd name="connsiteY1" fmla="*/ 0 h 1780893"/>
                <a:gd name="connsiteX2" fmla="*/ 1194981 w 1194981"/>
                <a:gd name="connsiteY2" fmla="*/ 1213551 h 1780893"/>
                <a:gd name="connsiteX3" fmla="*/ 0 w 1194981"/>
                <a:gd name="connsiteY3" fmla="*/ 1780893 h 1780893"/>
                <a:gd name="connsiteX0" fmla="*/ 0 w 903965"/>
                <a:gd name="connsiteY0" fmla="*/ 1207177 h 1213551"/>
                <a:gd name="connsiteX1" fmla="*/ 581273 w 903965"/>
                <a:gd name="connsiteY1" fmla="*/ 0 h 1213551"/>
                <a:gd name="connsiteX2" fmla="*/ 903965 w 903965"/>
                <a:gd name="connsiteY2" fmla="*/ 1213551 h 1213551"/>
                <a:gd name="connsiteX3" fmla="*/ 0 w 903965"/>
                <a:gd name="connsiteY3" fmla="*/ 1207177 h 1213551"/>
                <a:gd name="connsiteX0" fmla="*/ 0 w 803615"/>
                <a:gd name="connsiteY0" fmla="*/ 1207177 h 1207177"/>
                <a:gd name="connsiteX1" fmla="*/ 581273 w 803615"/>
                <a:gd name="connsiteY1" fmla="*/ 0 h 1207177"/>
                <a:gd name="connsiteX2" fmla="*/ 803615 w 803615"/>
                <a:gd name="connsiteY2" fmla="*/ 810943 h 1207177"/>
                <a:gd name="connsiteX3" fmla="*/ 0 w 803615"/>
                <a:gd name="connsiteY3" fmla="*/ 1207177 h 1207177"/>
                <a:gd name="connsiteX0" fmla="*/ 0 w 803615"/>
                <a:gd name="connsiteY0" fmla="*/ 1187961 h 1187961"/>
                <a:gd name="connsiteX1" fmla="*/ 576468 w 803615"/>
                <a:gd name="connsiteY1" fmla="*/ 0 h 1187961"/>
                <a:gd name="connsiteX2" fmla="*/ 803615 w 803615"/>
                <a:gd name="connsiteY2" fmla="*/ 791727 h 1187961"/>
                <a:gd name="connsiteX3" fmla="*/ 0 w 803615"/>
                <a:gd name="connsiteY3" fmla="*/ 1187961 h 1187961"/>
                <a:gd name="connsiteX0" fmla="*/ 0 w 820433"/>
                <a:gd name="connsiteY0" fmla="*/ 1221589 h 1221589"/>
                <a:gd name="connsiteX1" fmla="*/ 593286 w 820433"/>
                <a:gd name="connsiteY1" fmla="*/ 0 h 1221589"/>
                <a:gd name="connsiteX2" fmla="*/ 820433 w 820433"/>
                <a:gd name="connsiteY2" fmla="*/ 791727 h 1221589"/>
                <a:gd name="connsiteX3" fmla="*/ 0 w 820433"/>
                <a:gd name="connsiteY3" fmla="*/ 1221589 h 1221589"/>
                <a:gd name="connsiteX0" fmla="*/ 0 w 814026"/>
                <a:gd name="connsiteY0" fmla="*/ 1221589 h 1221589"/>
                <a:gd name="connsiteX1" fmla="*/ 593286 w 814026"/>
                <a:gd name="connsiteY1" fmla="*/ 0 h 1221589"/>
                <a:gd name="connsiteX2" fmla="*/ 814026 w 814026"/>
                <a:gd name="connsiteY2" fmla="*/ 785322 h 1221589"/>
                <a:gd name="connsiteX3" fmla="*/ 0 w 814026"/>
                <a:gd name="connsiteY3" fmla="*/ 1221589 h 1221589"/>
              </a:gdLst>
              <a:ahLst/>
              <a:cxnLst>
                <a:cxn ang="0">
                  <a:pos x="connsiteX0" y="connsiteY0"/>
                </a:cxn>
                <a:cxn ang="0">
                  <a:pos x="connsiteX1" y="connsiteY1"/>
                </a:cxn>
                <a:cxn ang="0">
                  <a:pos x="connsiteX2" y="connsiteY2"/>
                </a:cxn>
                <a:cxn ang="0">
                  <a:pos x="connsiteX3" y="connsiteY3"/>
                </a:cxn>
              </a:cxnLst>
              <a:rect l="l" t="t" r="r" b="b"/>
              <a:pathLst>
                <a:path w="814026" h="1221589">
                  <a:moveTo>
                    <a:pt x="0" y="1221589"/>
                  </a:moveTo>
                  <a:lnTo>
                    <a:pt x="593286" y="0"/>
                  </a:lnTo>
                  <a:lnTo>
                    <a:pt x="814026" y="785322"/>
                  </a:lnTo>
                  <a:lnTo>
                    <a:pt x="0" y="1221589"/>
                  </a:lnTo>
                  <a:close/>
                </a:path>
              </a:pathLst>
            </a:cu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p:cNvSpPr/>
            <p:nvPr userDrawn="1"/>
          </p:nvSpPr>
          <p:spPr>
            <a:xfrm rot="10800000">
              <a:off x="4344448" y="723"/>
              <a:ext cx="2113512" cy="1583650"/>
            </a:xfrm>
            <a:prstGeom prst="triangle">
              <a:avLst>
                <a:gd name="adj" fmla="val 80743"/>
              </a:avLst>
            </a:prstGeom>
            <a:solidFill>
              <a:srgbClr val="73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20" name="Picture 19"/>
            <p:cNvPicPr>
              <a:picLocks noChangeAspect="1"/>
            </p:cNvPicPr>
            <p:nvPr userDrawn="1"/>
          </p:nvPicPr>
          <p:blipFill>
            <a:blip r:embed="rId2"/>
            <a:stretch>
              <a:fillRect/>
            </a:stretch>
          </p:blipFill>
          <p:spPr>
            <a:xfrm rot="19129102">
              <a:off x="504175" y="5664706"/>
              <a:ext cx="1729988" cy="488982"/>
            </a:xfrm>
            <a:prstGeom prst="rect">
              <a:avLst/>
            </a:prstGeom>
          </p:spPr>
        </p:pic>
      </p:grpSp>
      <p:pic>
        <p:nvPicPr>
          <p:cNvPr id="93" name="Picture 92"/>
          <p:cNvPicPr>
            <a:picLocks noChangeAspect="1"/>
          </p:cNvPicPr>
          <p:nvPr userDrawn="1"/>
        </p:nvPicPr>
        <p:blipFill>
          <a:blip r:embed="rId3"/>
          <a:srcRect t="9722" b="10247"/>
          <a:stretch>
            <a:fillRect/>
          </a:stretch>
        </p:blipFill>
        <p:spPr>
          <a:xfrm>
            <a:off x="9740900" y="4058444"/>
            <a:ext cx="2451100" cy="2590800"/>
          </a:xfrm>
          <a:custGeom>
            <a:avLst/>
            <a:gdLst>
              <a:gd name="connsiteX0" fmla="*/ 1215041 w 2451100"/>
              <a:gd name="connsiteY0" fmla="*/ 0 h 2590800"/>
              <a:gd name="connsiteX1" fmla="*/ 2423957 w 2451100"/>
              <a:gd name="connsiteY1" fmla="*/ 791172 h 2590800"/>
              <a:gd name="connsiteX2" fmla="*/ 2451100 w 2451100"/>
              <a:gd name="connsiteY2" fmla="*/ 864393 h 2590800"/>
              <a:gd name="connsiteX3" fmla="*/ 2451100 w 2451100"/>
              <a:gd name="connsiteY3" fmla="*/ 1726407 h 2590800"/>
              <a:gd name="connsiteX4" fmla="*/ 2423957 w 2451100"/>
              <a:gd name="connsiteY4" fmla="*/ 1799629 h 2590800"/>
              <a:gd name="connsiteX5" fmla="*/ 1215041 w 2451100"/>
              <a:gd name="connsiteY5" fmla="*/ 2590800 h 2590800"/>
              <a:gd name="connsiteX6" fmla="*/ 6125 w 2451100"/>
              <a:gd name="connsiteY6" fmla="*/ 1799629 h 2590800"/>
              <a:gd name="connsiteX7" fmla="*/ 0 w 2451100"/>
              <a:gd name="connsiteY7" fmla="*/ 1783106 h 2590800"/>
              <a:gd name="connsiteX8" fmla="*/ 0 w 2451100"/>
              <a:gd name="connsiteY8" fmla="*/ 807695 h 2590800"/>
              <a:gd name="connsiteX9" fmla="*/ 6125 w 2451100"/>
              <a:gd name="connsiteY9" fmla="*/ 791172 h 2590800"/>
              <a:gd name="connsiteX10" fmla="*/ 1215041 w 2451100"/>
              <a:gd name="connsiteY10" fmla="*/ 0 h 25908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2451100" h="2590800">
                <a:moveTo>
                  <a:pt x="1215041" y="0"/>
                </a:moveTo>
                <a:cubicBezTo>
                  <a:pt x="1758498" y="0"/>
                  <a:pt x="2224781" y="326233"/>
                  <a:pt x="2423957" y="791172"/>
                </a:cubicBezTo>
                <a:lnTo>
                  <a:pt x="2451100" y="864393"/>
                </a:lnTo>
                <a:lnTo>
                  <a:pt x="2451100" y="1726407"/>
                </a:lnTo>
                <a:lnTo>
                  <a:pt x="2423957" y="1799629"/>
                </a:lnTo>
                <a:cubicBezTo>
                  <a:pt x="2224781" y="2264567"/>
                  <a:pt x="1758498" y="2590800"/>
                  <a:pt x="1215041" y="2590800"/>
                </a:cubicBezTo>
                <a:cubicBezTo>
                  <a:pt x="671584" y="2590800"/>
                  <a:pt x="205301" y="2264567"/>
                  <a:pt x="6125" y="1799629"/>
                </a:cubicBezTo>
                <a:lnTo>
                  <a:pt x="0" y="1783106"/>
                </a:lnTo>
                <a:lnTo>
                  <a:pt x="0" y="807695"/>
                </a:lnTo>
                <a:lnTo>
                  <a:pt x="6125" y="791172"/>
                </a:lnTo>
                <a:cubicBezTo>
                  <a:pt x="205301" y="326233"/>
                  <a:pt x="671584" y="0"/>
                  <a:pt x="1215041" y="0"/>
                </a:cubicBezTo>
                <a:close/>
              </a:path>
            </a:pathLst>
          </a:custGeom>
        </p:spPr>
      </p:pic>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grpSp>
        <p:nvGrpSpPr>
          <p:cNvPr id="4" name="Group 3"/>
          <p:cNvGrpSpPr/>
          <p:nvPr userDrawn="1"/>
        </p:nvGrpSpPr>
        <p:grpSpPr>
          <a:xfrm rot="5400000">
            <a:off x="264884" y="4626429"/>
            <a:ext cx="1908630" cy="2438402"/>
            <a:chOff x="9711036" y="3619500"/>
            <a:chExt cx="2234165" cy="3238500"/>
          </a:xfrm>
        </p:grpSpPr>
        <p:sp>
          <p:nvSpPr>
            <p:cNvPr id="5" name="Rectangle 4"/>
            <p:cNvSpPr/>
            <p:nvPr userDrawn="1"/>
          </p:nvSpPr>
          <p:spPr>
            <a:xfrm>
              <a:off x="11258550"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p:cNvSpPr/>
            <p:nvPr userDrawn="1"/>
          </p:nvSpPr>
          <p:spPr>
            <a:xfrm>
              <a:off x="11373139"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ectangle 6"/>
            <p:cNvSpPr/>
            <p:nvPr userDrawn="1"/>
          </p:nvSpPr>
          <p:spPr>
            <a:xfrm>
              <a:off x="11506778"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8" name="Rectangle 7"/>
            <p:cNvSpPr/>
            <p:nvPr userDrawn="1"/>
          </p:nvSpPr>
          <p:spPr>
            <a:xfrm>
              <a:off x="11640417"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9" name="Rectangle 8"/>
            <p:cNvSpPr/>
            <p:nvPr userDrawn="1"/>
          </p:nvSpPr>
          <p:spPr>
            <a:xfrm>
              <a:off x="11770246"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10" name="Rectangle 9"/>
            <p:cNvSpPr/>
            <p:nvPr userDrawn="1"/>
          </p:nvSpPr>
          <p:spPr>
            <a:xfrm>
              <a:off x="11899482"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11" name="Rectangle 10"/>
            <p:cNvSpPr/>
            <p:nvPr userDrawn="1"/>
          </p:nvSpPr>
          <p:spPr>
            <a:xfrm>
              <a:off x="10491887"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p:cNvSpPr/>
            <p:nvPr userDrawn="1"/>
          </p:nvSpPr>
          <p:spPr>
            <a:xfrm>
              <a:off x="10606476"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Rectangle 12"/>
            <p:cNvSpPr/>
            <p:nvPr userDrawn="1"/>
          </p:nvSpPr>
          <p:spPr>
            <a:xfrm>
              <a:off x="10740115"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14" name="Rectangle 13"/>
            <p:cNvSpPr/>
            <p:nvPr userDrawn="1"/>
          </p:nvSpPr>
          <p:spPr>
            <a:xfrm>
              <a:off x="10873754"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15" name="Rectangle 14"/>
            <p:cNvSpPr/>
            <p:nvPr userDrawn="1"/>
          </p:nvSpPr>
          <p:spPr>
            <a:xfrm>
              <a:off x="11003583"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16" name="Rectangle 15"/>
            <p:cNvSpPr/>
            <p:nvPr userDrawn="1"/>
          </p:nvSpPr>
          <p:spPr>
            <a:xfrm>
              <a:off x="11132819"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17" name="Rectangle 16"/>
            <p:cNvSpPr/>
            <p:nvPr userDrawn="1"/>
          </p:nvSpPr>
          <p:spPr>
            <a:xfrm>
              <a:off x="9711036"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Rectangle 17"/>
            <p:cNvSpPr/>
            <p:nvPr userDrawn="1"/>
          </p:nvSpPr>
          <p:spPr>
            <a:xfrm>
              <a:off x="9825625"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Rectangle 18"/>
            <p:cNvSpPr/>
            <p:nvPr userDrawn="1"/>
          </p:nvSpPr>
          <p:spPr>
            <a:xfrm>
              <a:off x="9959264"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20" name="Rectangle 19"/>
            <p:cNvSpPr/>
            <p:nvPr userDrawn="1"/>
          </p:nvSpPr>
          <p:spPr>
            <a:xfrm>
              <a:off x="10092903"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21" name="Rectangle 20"/>
            <p:cNvSpPr/>
            <p:nvPr userDrawn="1"/>
          </p:nvSpPr>
          <p:spPr>
            <a:xfrm>
              <a:off x="10222732"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sp>
          <p:nvSpPr>
            <p:cNvPr id="22" name="Rectangle 21"/>
            <p:cNvSpPr/>
            <p:nvPr userDrawn="1"/>
          </p:nvSpPr>
          <p:spPr>
            <a:xfrm>
              <a:off x="10351968" y="3619500"/>
              <a:ext cx="45719" cy="3238500"/>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grpSp>
      <p:grpSp>
        <p:nvGrpSpPr>
          <p:cNvPr id="23" name="Group 22"/>
          <p:cNvGrpSpPr/>
          <p:nvPr userDrawn="1"/>
        </p:nvGrpSpPr>
        <p:grpSpPr>
          <a:xfrm flipH="1">
            <a:off x="3440898" y="-450471"/>
            <a:ext cx="9695585" cy="7308471"/>
            <a:chOff x="-956931" y="-449748"/>
            <a:chExt cx="9695585" cy="7308471"/>
          </a:xfrm>
        </p:grpSpPr>
        <p:grpSp>
          <p:nvGrpSpPr>
            <p:cNvPr id="24" name="Group 23"/>
            <p:cNvGrpSpPr/>
            <p:nvPr userDrawn="1"/>
          </p:nvGrpSpPr>
          <p:grpSpPr>
            <a:xfrm>
              <a:off x="5417374" y="-324729"/>
              <a:ext cx="3321280" cy="885405"/>
              <a:chOff x="5417374" y="-324729"/>
              <a:chExt cx="3321280" cy="885405"/>
            </a:xfrm>
          </p:grpSpPr>
          <p:sp>
            <p:nvSpPr>
              <p:cNvPr id="40" name="Freeform 39"/>
              <p:cNvSpPr/>
              <p:nvPr userDrawn="1"/>
            </p:nvSpPr>
            <p:spPr>
              <a:xfrm rot="20520065">
                <a:off x="5417374" y="-70134"/>
                <a:ext cx="3095061" cy="630810"/>
              </a:xfrm>
              <a:custGeom>
                <a:avLst/>
                <a:gdLst>
                  <a:gd name="connsiteX0" fmla="*/ 1397231 w 3122756"/>
                  <a:gd name="connsiteY0" fmla="*/ 0 h 630810"/>
                  <a:gd name="connsiteX1" fmla="*/ 2930217 w 3122756"/>
                  <a:gd name="connsiteY1" fmla="*/ 498065 h 630810"/>
                  <a:gd name="connsiteX2" fmla="*/ 3122756 w 3122756"/>
                  <a:gd name="connsiteY2" fmla="*/ 630810 h 630810"/>
                  <a:gd name="connsiteX3" fmla="*/ 0 w 3122756"/>
                  <a:gd name="connsiteY3" fmla="*/ 630810 h 630810"/>
                </a:gdLst>
                <a:ahLst/>
                <a:cxnLst>
                  <a:cxn ang="0">
                    <a:pos x="connsiteX0" y="connsiteY0"/>
                  </a:cxn>
                  <a:cxn ang="0">
                    <a:pos x="connsiteX1" y="connsiteY1"/>
                  </a:cxn>
                  <a:cxn ang="0">
                    <a:pos x="connsiteX2" y="connsiteY2"/>
                  </a:cxn>
                  <a:cxn ang="0">
                    <a:pos x="connsiteX3" y="connsiteY3"/>
                  </a:cxn>
                </a:cxnLst>
                <a:rect l="l" t="t" r="r" b="b"/>
                <a:pathLst>
                  <a:path w="3122756" h="630810">
                    <a:moveTo>
                      <a:pt x="1397231" y="0"/>
                    </a:moveTo>
                    <a:lnTo>
                      <a:pt x="2930217" y="498065"/>
                    </a:lnTo>
                    <a:lnTo>
                      <a:pt x="3122756" y="630810"/>
                    </a:lnTo>
                    <a:lnTo>
                      <a:pt x="0" y="630810"/>
                    </a:lnTo>
                    <a:close/>
                  </a:path>
                </a:pathLst>
              </a:cu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Right Triangle 40"/>
              <p:cNvSpPr/>
              <p:nvPr userDrawn="1"/>
            </p:nvSpPr>
            <p:spPr>
              <a:xfrm rot="1858676" flipH="1">
                <a:off x="7680679" y="-324729"/>
                <a:ext cx="1057975" cy="649457"/>
              </a:xfrm>
              <a:prstGeom prst="rtTriangle">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5" name="Isosceles Triangle 24"/>
            <p:cNvSpPr/>
            <p:nvPr userDrawn="1"/>
          </p:nvSpPr>
          <p:spPr>
            <a:xfrm rot="6851747" flipV="1">
              <a:off x="1663572" y="119241"/>
              <a:ext cx="2748977" cy="1610999"/>
            </a:xfrm>
            <a:prstGeom prst="triangle">
              <a:avLst>
                <a:gd name="adj" fmla="val 86015"/>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rot="8232639">
              <a:off x="4532201" y="-83578"/>
              <a:ext cx="2561525" cy="1108693"/>
            </a:xfrm>
            <a:custGeom>
              <a:avLst/>
              <a:gdLst>
                <a:gd name="connsiteX0" fmla="*/ 1186611 w 2561525"/>
                <a:gd name="connsiteY0" fmla="*/ 1108693 h 1108693"/>
                <a:gd name="connsiteX1" fmla="*/ 64174 w 2561525"/>
                <a:gd name="connsiteY1" fmla="*/ 69693 h 1108693"/>
                <a:gd name="connsiteX2" fmla="*/ 0 w 2561525"/>
                <a:gd name="connsiteY2" fmla="*/ 0 h 1108693"/>
                <a:gd name="connsiteX3" fmla="*/ 2561525 w 2561525"/>
                <a:gd name="connsiteY3" fmla="*/ 0 h 1108693"/>
                <a:gd name="connsiteX4" fmla="*/ 2561525 w 2561525"/>
                <a:gd name="connsiteY4" fmla="*/ 1108693 h 110869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561525" h="1108693">
                  <a:moveTo>
                    <a:pt x="1186611" y="1108693"/>
                  </a:moveTo>
                  <a:lnTo>
                    <a:pt x="64174" y="69693"/>
                  </a:lnTo>
                  <a:lnTo>
                    <a:pt x="0" y="0"/>
                  </a:lnTo>
                  <a:lnTo>
                    <a:pt x="2561525" y="0"/>
                  </a:lnTo>
                  <a:lnTo>
                    <a:pt x="2561525" y="1108693"/>
                  </a:lnTo>
                  <a:close/>
                </a:path>
              </a:pathLst>
            </a:cu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Isosceles Triangle 26"/>
            <p:cNvSpPr/>
            <p:nvPr userDrawn="1"/>
          </p:nvSpPr>
          <p:spPr>
            <a:xfrm rot="10800000">
              <a:off x="-14069" y="721"/>
              <a:ext cx="4419602" cy="2412387"/>
            </a:xfrm>
            <a:prstGeom prst="triangle">
              <a:avLst>
                <a:gd name="adj" fmla="val 27354"/>
              </a:avLst>
            </a:pr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Rectangle 3"/>
            <p:cNvSpPr/>
            <p:nvPr userDrawn="1"/>
          </p:nvSpPr>
          <p:spPr>
            <a:xfrm rot="2161867">
              <a:off x="-956931" y="1007601"/>
              <a:ext cx="4110126" cy="1818395"/>
            </a:xfrm>
            <a:custGeom>
              <a:avLst/>
              <a:gdLst>
                <a:gd name="connsiteX0" fmla="*/ 0 w 4124906"/>
                <a:gd name="connsiteY0" fmla="*/ 0 h 1326091"/>
                <a:gd name="connsiteX1" fmla="*/ 4124906 w 4124906"/>
                <a:gd name="connsiteY1" fmla="*/ 0 h 1326091"/>
                <a:gd name="connsiteX2" fmla="*/ 4124906 w 4124906"/>
                <a:gd name="connsiteY2" fmla="*/ 1326091 h 1326091"/>
                <a:gd name="connsiteX3" fmla="*/ 0 w 4124906"/>
                <a:gd name="connsiteY3" fmla="*/ 1326091 h 1326091"/>
                <a:gd name="connsiteX4" fmla="*/ 0 w 4124906"/>
                <a:gd name="connsiteY4" fmla="*/ 0 h 1326091"/>
                <a:gd name="connsiteX0" fmla="*/ 0 w 4124906"/>
                <a:gd name="connsiteY0" fmla="*/ 0 h 1326091"/>
                <a:gd name="connsiteX1" fmla="*/ 4124906 w 4124906"/>
                <a:gd name="connsiteY1" fmla="*/ 0 h 1326091"/>
                <a:gd name="connsiteX2" fmla="*/ 4124906 w 4124906"/>
                <a:gd name="connsiteY2" fmla="*/ 1326091 h 1326091"/>
                <a:gd name="connsiteX3" fmla="*/ 928858 w 4124906"/>
                <a:gd name="connsiteY3" fmla="*/ 1178128 h 1326091"/>
                <a:gd name="connsiteX4" fmla="*/ 0 w 4124906"/>
                <a:gd name="connsiteY4" fmla="*/ 0 h 1326091"/>
                <a:gd name="connsiteX0" fmla="*/ 0 w 4124906"/>
                <a:gd name="connsiteY0" fmla="*/ 0 h 1326091"/>
                <a:gd name="connsiteX1" fmla="*/ 4124906 w 4124906"/>
                <a:gd name="connsiteY1" fmla="*/ 0 h 1326091"/>
                <a:gd name="connsiteX2" fmla="*/ 4124906 w 4124906"/>
                <a:gd name="connsiteY2" fmla="*/ 1326091 h 1326091"/>
                <a:gd name="connsiteX3" fmla="*/ 991609 w 4124906"/>
                <a:gd name="connsiteY3" fmla="*/ 1264400 h 1326091"/>
                <a:gd name="connsiteX4" fmla="*/ 0 w 4124906"/>
                <a:gd name="connsiteY4" fmla="*/ 0 h 1326091"/>
                <a:gd name="connsiteX0" fmla="*/ 0 w 4124906"/>
                <a:gd name="connsiteY0" fmla="*/ 0 h 1326091"/>
                <a:gd name="connsiteX1" fmla="*/ 3999416 w 4124906"/>
                <a:gd name="connsiteY1" fmla="*/ 34743 h 1326091"/>
                <a:gd name="connsiteX2" fmla="*/ 4124906 w 4124906"/>
                <a:gd name="connsiteY2" fmla="*/ 1326091 h 1326091"/>
                <a:gd name="connsiteX3" fmla="*/ 991609 w 4124906"/>
                <a:gd name="connsiteY3" fmla="*/ 1264400 h 1326091"/>
                <a:gd name="connsiteX4" fmla="*/ 0 w 4124906"/>
                <a:gd name="connsiteY4" fmla="*/ 0 h 1326091"/>
                <a:gd name="connsiteX0" fmla="*/ 0 w 4195452"/>
                <a:gd name="connsiteY0" fmla="*/ 0 h 1264400"/>
                <a:gd name="connsiteX1" fmla="*/ 3999416 w 4195452"/>
                <a:gd name="connsiteY1" fmla="*/ 34743 h 1264400"/>
                <a:gd name="connsiteX2" fmla="*/ 4195452 w 4195452"/>
                <a:gd name="connsiteY2" fmla="*/ 671734 h 1264400"/>
                <a:gd name="connsiteX3" fmla="*/ 991609 w 4195452"/>
                <a:gd name="connsiteY3" fmla="*/ 1264400 h 1264400"/>
                <a:gd name="connsiteX4" fmla="*/ 0 w 4195452"/>
                <a:gd name="connsiteY4" fmla="*/ 0 h 1264400"/>
                <a:gd name="connsiteX0" fmla="*/ 0 w 4175251"/>
                <a:gd name="connsiteY0" fmla="*/ 0 h 1264400"/>
                <a:gd name="connsiteX1" fmla="*/ 3999416 w 4175251"/>
                <a:gd name="connsiteY1" fmla="*/ 34743 h 1264400"/>
                <a:gd name="connsiteX2" fmla="*/ 4175251 w 4175251"/>
                <a:gd name="connsiteY2" fmla="*/ 398568 h 1264400"/>
                <a:gd name="connsiteX3" fmla="*/ 991609 w 4175251"/>
                <a:gd name="connsiteY3" fmla="*/ 1264400 h 1264400"/>
                <a:gd name="connsiteX4" fmla="*/ 0 w 4175251"/>
                <a:gd name="connsiteY4" fmla="*/ 0 h 1264400"/>
                <a:gd name="connsiteX0" fmla="*/ 0 w 4175251"/>
                <a:gd name="connsiteY0" fmla="*/ 0 h 981307"/>
                <a:gd name="connsiteX1" fmla="*/ 3999416 w 4175251"/>
                <a:gd name="connsiteY1" fmla="*/ 34743 h 981307"/>
                <a:gd name="connsiteX2" fmla="*/ 4175251 w 4175251"/>
                <a:gd name="connsiteY2" fmla="*/ 398568 h 981307"/>
                <a:gd name="connsiteX3" fmla="*/ 1410630 w 4175251"/>
                <a:gd name="connsiteY3" fmla="*/ 981307 h 981307"/>
                <a:gd name="connsiteX4" fmla="*/ 0 w 4175251"/>
                <a:gd name="connsiteY4" fmla="*/ 0 h 981307"/>
                <a:gd name="connsiteX0" fmla="*/ 0 w 4175251"/>
                <a:gd name="connsiteY0" fmla="*/ 0 h 1001130"/>
                <a:gd name="connsiteX1" fmla="*/ 3999416 w 4175251"/>
                <a:gd name="connsiteY1" fmla="*/ 34743 h 1001130"/>
                <a:gd name="connsiteX2" fmla="*/ 4175251 w 4175251"/>
                <a:gd name="connsiteY2" fmla="*/ 398568 h 1001130"/>
                <a:gd name="connsiteX3" fmla="*/ 1361332 w 4175251"/>
                <a:gd name="connsiteY3" fmla="*/ 1001130 h 1001130"/>
                <a:gd name="connsiteX4" fmla="*/ 0 w 4175251"/>
                <a:gd name="connsiteY4" fmla="*/ 0 h 1001130"/>
                <a:gd name="connsiteX0" fmla="*/ 0 w 4110126"/>
                <a:gd name="connsiteY0" fmla="*/ 0 h 1001130"/>
                <a:gd name="connsiteX1" fmla="*/ 3999416 w 4110126"/>
                <a:gd name="connsiteY1" fmla="*/ 34743 h 1001130"/>
                <a:gd name="connsiteX2" fmla="*/ 4110126 w 4110126"/>
                <a:gd name="connsiteY2" fmla="*/ 411734 h 1001130"/>
                <a:gd name="connsiteX3" fmla="*/ 1361332 w 4110126"/>
                <a:gd name="connsiteY3" fmla="*/ 1001130 h 1001130"/>
                <a:gd name="connsiteX4" fmla="*/ 0 w 4110126"/>
                <a:gd name="connsiteY4" fmla="*/ 0 h 1001130"/>
                <a:gd name="connsiteX0" fmla="*/ 0 w 4110126"/>
                <a:gd name="connsiteY0" fmla="*/ 0 h 1005260"/>
                <a:gd name="connsiteX1" fmla="*/ 3999416 w 4110126"/>
                <a:gd name="connsiteY1" fmla="*/ 34743 h 1005260"/>
                <a:gd name="connsiteX2" fmla="*/ 4110126 w 4110126"/>
                <a:gd name="connsiteY2" fmla="*/ 411734 h 1005260"/>
                <a:gd name="connsiteX3" fmla="*/ 1351062 w 4110126"/>
                <a:gd name="connsiteY3" fmla="*/ 1005260 h 1005260"/>
                <a:gd name="connsiteX4" fmla="*/ 0 w 4110126"/>
                <a:gd name="connsiteY4" fmla="*/ 0 h 100526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4110126" h="1005260">
                  <a:moveTo>
                    <a:pt x="0" y="0"/>
                  </a:moveTo>
                  <a:lnTo>
                    <a:pt x="3999416" y="34743"/>
                  </a:lnTo>
                  <a:lnTo>
                    <a:pt x="4110126" y="411734"/>
                  </a:lnTo>
                  <a:lnTo>
                    <a:pt x="1351062" y="1005260"/>
                  </a:lnTo>
                  <a:lnTo>
                    <a:pt x="0" y="0"/>
                  </a:lnTo>
                  <a:close/>
                </a:path>
              </a:pathLst>
            </a:custGeom>
            <a:solidFill>
              <a:srgbClr val="FF577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Isosceles Triangle 19"/>
            <p:cNvSpPr/>
            <p:nvPr userDrawn="1"/>
          </p:nvSpPr>
          <p:spPr>
            <a:xfrm rot="8599662">
              <a:off x="3272155" y="1452602"/>
              <a:ext cx="2857862" cy="1300163"/>
            </a:xfrm>
            <a:custGeom>
              <a:avLst/>
              <a:gdLst>
                <a:gd name="connsiteX0" fmla="*/ 0 w 2819400"/>
                <a:gd name="connsiteY0" fmla="*/ 1390650 h 1390650"/>
                <a:gd name="connsiteX1" fmla="*/ 1409700 w 2819400"/>
                <a:gd name="connsiteY1" fmla="*/ 0 h 1390650"/>
                <a:gd name="connsiteX2" fmla="*/ 2819400 w 2819400"/>
                <a:gd name="connsiteY2" fmla="*/ 1390650 h 1390650"/>
                <a:gd name="connsiteX3" fmla="*/ 0 w 2819400"/>
                <a:gd name="connsiteY3" fmla="*/ 1390650 h 1390650"/>
                <a:gd name="connsiteX0" fmla="*/ 0 w 2819400"/>
                <a:gd name="connsiteY0" fmla="*/ 1314450 h 1314450"/>
                <a:gd name="connsiteX1" fmla="*/ 1428750 w 2819400"/>
                <a:gd name="connsiteY1" fmla="*/ 0 h 1314450"/>
                <a:gd name="connsiteX2" fmla="*/ 2819400 w 2819400"/>
                <a:gd name="connsiteY2" fmla="*/ 1314450 h 1314450"/>
                <a:gd name="connsiteX3" fmla="*/ 0 w 2819400"/>
                <a:gd name="connsiteY3" fmla="*/ 1314450 h 1314450"/>
                <a:gd name="connsiteX0" fmla="*/ 0 w 2819400"/>
                <a:gd name="connsiteY0" fmla="*/ 1314450 h 1314450"/>
                <a:gd name="connsiteX1" fmla="*/ 1428750 w 2819400"/>
                <a:gd name="connsiteY1" fmla="*/ 0 h 1314450"/>
                <a:gd name="connsiteX2" fmla="*/ 2819400 w 2819400"/>
                <a:gd name="connsiteY2" fmla="*/ 1314450 h 1314450"/>
                <a:gd name="connsiteX3" fmla="*/ 0 w 2819400"/>
                <a:gd name="connsiteY3" fmla="*/ 1314450 h 1314450"/>
                <a:gd name="connsiteX0" fmla="*/ 0 w 2819400"/>
                <a:gd name="connsiteY0" fmla="*/ 1295400 h 1295400"/>
                <a:gd name="connsiteX1" fmla="*/ 1381766 w 2819400"/>
                <a:gd name="connsiteY1" fmla="*/ 0 h 1295400"/>
                <a:gd name="connsiteX2" fmla="*/ 2819400 w 2819400"/>
                <a:gd name="connsiteY2" fmla="*/ 1295400 h 1295400"/>
                <a:gd name="connsiteX3" fmla="*/ 0 w 2819400"/>
                <a:gd name="connsiteY3" fmla="*/ 1295400 h 1295400"/>
                <a:gd name="connsiteX0" fmla="*/ 0 w 2819400"/>
                <a:gd name="connsiteY0" fmla="*/ 1300163 h 1300163"/>
                <a:gd name="connsiteX1" fmla="*/ 1381766 w 2819400"/>
                <a:gd name="connsiteY1" fmla="*/ 0 h 1300163"/>
                <a:gd name="connsiteX2" fmla="*/ 2819400 w 2819400"/>
                <a:gd name="connsiteY2" fmla="*/ 1300163 h 1300163"/>
                <a:gd name="connsiteX3" fmla="*/ 0 w 2819400"/>
                <a:gd name="connsiteY3" fmla="*/ 1300163 h 1300163"/>
              </a:gdLst>
              <a:ahLst/>
              <a:cxnLst>
                <a:cxn ang="0">
                  <a:pos x="connsiteX0" y="connsiteY0"/>
                </a:cxn>
                <a:cxn ang="0">
                  <a:pos x="connsiteX1" y="connsiteY1"/>
                </a:cxn>
                <a:cxn ang="0">
                  <a:pos x="connsiteX2" y="connsiteY2"/>
                </a:cxn>
                <a:cxn ang="0">
                  <a:pos x="connsiteX3" y="connsiteY3"/>
                </a:cxn>
              </a:cxnLst>
              <a:rect l="l" t="t" r="r" b="b"/>
              <a:pathLst>
                <a:path w="2819400" h="1300163">
                  <a:moveTo>
                    <a:pt x="0" y="1300163"/>
                  </a:moveTo>
                  <a:lnTo>
                    <a:pt x="1381766" y="0"/>
                  </a:lnTo>
                  <a:lnTo>
                    <a:pt x="2819400" y="1300163"/>
                  </a:lnTo>
                  <a:lnTo>
                    <a:pt x="0" y="1300163"/>
                  </a:lnTo>
                  <a:close/>
                </a:path>
              </a:pathLst>
            </a:custGeom>
            <a:solidFill>
              <a:srgbClr val="3CE3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0" name="Isosceles Triangle 2"/>
            <p:cNvSpPr/>
            <p:nvPr userDrawn="1"/>
          </p:nvSpPr>
          <p:spPr>
            <a:xfrm rot="10984666">
              <a:off x="-133815" y="2249637"/>
              <a:ext cx="1285362" cy="3617615"/>
            </a:xfrm>
            <a:custGeom>
              <a:avLst/>
              <a:gdLst>
                <a:gd name="connsiteX0" fmla="*/ 0 w 1344937"/>
                <a:gd name="connsiteY0" fmla="*/ 3724791 h 3724791"/>
                <a:gd name="connsiteX1" fmla="*/ 518177 w 1344937"/>
                <a:gd name="connsiteY1" fmla="*/ 0 h 3724791"/>
                <a:gd name="connsiteX2" fmla="*/ 1344937 w 1344937"/>
                <a:gd name="connsiteY2" fmla="*/ 3724791 h 3724791"/>
                <a:gd name="connsiteX3" fmla="*/ 0 w 1344937"/>
                <a:gd name="connsiteY3" fmla="*/ 3724791 h 3724791"/>
                <a:gd name="connsiteX0" fmla="*/ 0 w 1305819"/>
                <a:gd name="connsiteY0" fmla="*/ 3724791 h 3724791"/>
                <a:gd name="connsiteX1" fmla="*/ 518177 w 1305819"/>
                <a:gd name="connsiteY1" fmla="*/ 0 h 3724791"/>
                <a:gd name="connsiteX2" fmla="*/ 1305819 w 1305819"/>
                <a:gd name="connsiteY2" fmla="*/ 3537936 h 3724791"/>
                <a:gd name="connsiteX3" fmla="*/ 0 w 1305819"/>
                <a:gd name="connsiteY3" fmla="*/ 3724791 h 3724791"/>
                <a:gd name="connsiteX0" fmla="*/ 0 w 1312832"/>
                <a:gd name="connsiteY0" fmla="*/ 3724791 h 3724791"/>
                <a:gd name="connsiteX1" fmla="*/ 518177 w 1312832"/>
                <a:gd name="connsiteY1" fmla="*/ 0 h 3724791"/>
                <a:gd name="connsiteX2" fmla="*/ 1312832 w 1312832"/>
                <a:gd name="connsiteY2" fmla="*/ 3668375 h 3724791"/>
                <a:gd name="connsiteX3" fmla="*/ 0 w 1312832"/>
                <a:gd name="connsiteY3" fmla="*/ 3724791 h 3724791"/>
                <a:gd name="connsiteX0" fmla="*/ 0 w 1243796"/>
                <a:gd name="connsiteY0" fmla="*/ 3386767 h 3668375"/>
                <a:gd name="connsiteX1" fmla="*/ 449141 w 1243796"/>
                <a:gd name="connsiteY1" fmla="*/ 0 h 3668375"/>
                <a:gd name="connsiteX2" fmla="*/ 1243796 w 1243796"/>
                <a:gd name="connsiteY2" fmla="*/ 3668375 h 3668375"/>
                <a:gd name="connsiteX3" fmla="*/ 0 w 1243796"/>
                <a:gd name="connsiteY3" fmla="*/ 3386767 h 3668375"/>
                <a:gd name="connsiteX0" fmla="*/ 0 w 884113"/>
                <a:gd name="connsiteY0" fmla="*/ 3047652 h 3668375"/>
                <a:gd name="connsiteX1" fmla="*/ 89458 w 884113"/>
                <a:gd name="connsiteY1" fmla="*/ 0 h 3668375"/>
                <a:gd name="connsiteX2" fmla="*/ 884113 w 884113"/>
                <a:gd name="connsiteY2" fmla="*/ 3668375 h 3668375"/>
                <a:gd name="connsiteX3" fmla="*/ 0 w 884113"/>
                <a:gd name="connsiteY3" fmla="*/ 3047652 h 3668375"/>
                <a:gd name="connsiteX0" fmla="*/ 0 w 1228523"/>
                <a:gd name="connsiteY0" fmla="*/ 3400482 h 3668375"/>
                <a:gd name="connsiteX1" fmla="*/ 433868 w 1228523"/>
                <a:gd name="connsiteY1" fmla="*/ 0 h 3668375"/>
                <a:gd name="connsiteX2" fmla="*/ 1228523 w 1228523"/>
                <a:gd name="connsiteY2" fmla="*/ 3668375 h 3668375"/>
                <a:gd name="connsiteX3" fmla="*/ 0 w 1228523"/>
                <a:gd name="connsiteY3" fmla="*/ 3400482 h 3668375"/>
                <a:gd name="connsiteX0" fmla="*/ 0 w 1256730"/>
                <a:gd name="connsiteY0" fmla="*/ 3416535 h 3668375"/>
                <a:gd name="connsiteX1" fmla="*/ 462075 w 1256730"/>
                <a:gd name="connsiteY1" fmla="*/ 0 h 3668375"/>
                <a:gd name="connsiteX2" fmla="*/ 1256730 w 1256730"/>
                <a:gd name="connsiteY2" fmla="*/ 3668375 h 3668375"/>
                <a:gd name="connsiteX3" fmla="*/ 0 w 1256730"/>
                <a:gd name="connsiteY3" fmla="*/ 3416535 h 3668375"/>
                <a:gd name="connsiteX0" fmla="*/ 0 w 1256730"/>
                <a:gd name="connsiteY0" fmla="*/ 3493431 h 3745271"/>
                <a:gd name="connsiteX1" fmla="*/ 514379 w 1256730"/>
                <a:gd name="connsiteY1" fmla="*/ 0 h 3745271"/>
                <a:gd name="connsiteX2" fmla="*/ 1256730 w 1256730"/>
                <a:gd name="connsiteY2" fmla="*/ 3745271 h 3745271"/>
                <a:gd name="connsiteX3" fmla="*/ 0 w 1256730"/>
                <a:gd name="connsiteY3" fmla="*/ 3493431 h 3745271"/>
                <a:gd name="connsiteX0" fmla="*/ 0 w 1256730"/>
                <a:gd name="connsiteY0" fmla="*/ 3428574 h 3680414"/>
                <a:gd name="connsiteX1" fmla="*/ 511543 w 1256730"/>
                <a:gd name="connsiteY1" fmla="*/ 0 h 3680414"/>
                <a:gd name="connsiteX2" fmla="*/ 1256730 w 1256730"/>
                <a:gd name="connsiteY2" fmla="*/ 3680414 h 3680414"/>
                <a:gd name="connsiteX3" fmla="*/ 0 w 1256730"/>
                <a:gd name="connsiteY3" fmla="*/ 3428574 h 3680414"/>
                <a:gd name="connsiteX0" fmla="*/ 0 w 1228479"/>
                <a:gd name="connsiteY0" fmla="*/ 3403686 h 3680414"/>
                <a:gd name="connsiteX1" fmla="*/ 483292 w 1228479"/>
                <a:gd name="connsiteY1" fmla="*/ 0 h 3680414"/>
                <a:gd name="connsiteX2" fmla="*/ 1228479 w 1228479"/>
                <a:gd name="connsiteY2" fmla="*/ 3680414 h 3680414"/>
                <a:gd name="connsiteX3" fmla="*/ 0 w 1228479"/>
                <a:gd name="connsiteY3" fmla="*/ 3403686 h 3680414"/>
                <a:gd name="connsiteX0" fmla="*/ 0 w 1213760"/>
                <a:gd name="connsiteY0" fmla="*/ 3402854 h 3680414"/>
                <a:gd name="connsiteX1" fmla="*/ 468573 w 1213760"/>
                <a:gd name="connsiteY1" fmla="*/ 0 h 3680414"/>
                <a:gd name="connsiteX2" fmla="*/ 1213760 w 1213760"/>
                <a:gd name="connsiteY2" fmla="*/ 3680414 h 3680414"/>
                <a:gd name="connsiteX3" fmla="*/ 0 w 1213760"/>
                <a:gd name="connsiteY3" fmla="*/ 3402854 h 3680414"/>
                <a:gd name="connsiteX0" fmla="*/ 0 w 1243198"/>
                <a:gd name="connsiteY0" fmla="*/ 3404519 h 3680414"/>
                <a:gd name="connsiteX1" fmla="*/ 498011 w 1243198"/>
                <a:gd name="connsiteY1" fmla="*/ 0 h 3680414"/>
                <a:gd name="connsiteX2" fmla="*/ 1243198 w 1243198"/>
                <a:gd name="connsiteY2" fmla="*/ 3680414 h 3680414"/>
                <a:gd name="connsiteX3" fmla="*/ 0 w 1243198"/>
                <a:gd name="connsiteY3" fmla="*/ 3404519 h 3680414"/>
              </a:gdLst>
              <a:ahLst/>
              <a:cxnLst>
                <a:cxn ang="0">
                  <a:pos x="connsiteX0" y="connsiteY0"/>
                </a:cxn>
                <a:cxn ang="0">
                  <a:pos x="connsiteX1" y="connsiteY1"/>
                </a:cxn>
                <a:cxn ang="0">
                  <a:pos x="connsiteX2" y="connsiteY2"/>
                </a:cxn>
                <a:cxn ang="0">
                  <a:pos x="connsiteX3" y="connsiteY3"/>
                </a:cxn>
              </a:cxnLst>
              <a:rect l="l" t="t" r="r" b="b"/>
              <a:pathLst>
                <a:path w="1243198" h="3680414">
                  <a:moveTo>
                    <a:pt x="0" y="3404519"/>
                  </a:moveTo>
                  <a:lnTo>
                    <a:pt x="498011" y="0"/>
                  </a:lnTo>
                  <a:lnTo>
                    <a:pt x="1243198" y="3680414"/>
                  </a:lnTo>
                  <a:lnTo>
                    <a:pt x="0" y="3404519"/>
                  </a:lnTo>
                  <a:close/>
                </a:path>
              </a:pathLst>
            </a:custGeom>
            <a:solidFill>
              <a:srgbClr val="2DA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Isosceles Triangle 1"/>
            <p:cNvSpPr/>
            <p:nvPr userDrawn="1"/>
          </p:nvSpPr>
          <p:spPr>
            <a:xfrm>
              <a:off x="-14066" y="2323008"/>
              <a:ext cx="551543" cy="4535715"/>
            </a:xfrm>
            <a:custGeom>
              <a:avLst/>
              <a:gdLst>
                <a:gd name="connsiteX0" fmla="*/ 0 w 682171"/>
                <a:gd name="connsiteY0" fmla="*/ 4535715 h 4535715"/>
                <a:gd name="connsiteX1" fmla="*/ 0 w 682171"/>
                <a:gd name="connsiteY1" fmla="*/ 0 h 4535715"/>
                <a:gd name="connsiteX2" fmla="*/ 682171 w 682171"/>
                <a:gd name="connsiteY2" fmla="*/ 4535715 h 4535715"/>
                <a:gd name="connsiteX3" fmla="*/ 0 w 682171"/>
                <a:gd name="connsiteY3" fmla="*/ 4535715 h 4535715"/>
                <a:gd name="connsiteX0" fmla="*/ 0 w 537029"/>
                <a:gd name="connsiteY0" fmla="*/ 4535715 h 4535715"/>
                <a:gd name="connsiteX1" fmla="*/ 0 w 537029"/>
                <a:gd name="connsiteY1" fmla="*/ 0 h 4535715"/>
                <a:gd name="connsiteX2" fmla="*/ 537029 w 537029"/>
                <a:gd name="connsiteY2" fmla="*/ 3519715 h 4535715"/>
                <a:gd name="connsiteX3" fmla="*/ 0 w 537029"/>
                <a:gd name="connsiteY3" fmla="*/ 4535715 h 4535715"/>
              </a:gdLst>
              <a:ahLst/>
              <a:cxnLst>
                <a:cxn ang="0">
                  <a:pos x="connsiteX0" y="connsiteY0"/>
                </a:cxn>
                <a:cxn ang="0">
                  <a:pos x="connsiteX1" y="connsiteY1"/>
                </a:cxn>
                <a:cxn ang="0">
                  <a:pos x="connsiteX2" y="connsiteY2"/>
                </a:cxn>
                <a:cxn ang="0">
                  <a:pos x="connsiteX3" y="connsiteY3"/>
                </a:cxn>
              </a:cxnLst>
              <a:rect l="l" t="t" r="r" b="b"/>
              <a:pathLst>
                <a:path w="537029" h="4535715">
                  <a:moveTo>
                    <a:pt x="0" y="4535715"/>
                  </a:moveTo>
                  <a:lnTo>
                    <a:pt x="0" y="0"/>
                  </a:lnTo>
                  <a:lnTo>
                    <a:pt x="537029" y="3519715"/>
                  </a:lnTo>
                  <a:lnTo>
                    <a:pt x="0" y="4535715"/>
                  </a:lnTo>
                  <a:close/>
                </a:path>
              </a:pathLst>
            </a:custGeom>
            <a:solidFill>
              <a:srgbClr val="54C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Rectangle 3"/>
            <p:cNvSpPr/>
            <p:nvPr userDrawn="1"/>
          </p:nvSpPr>
          <p:spPr>
            <a:xfrm rot="160577">
              <a:off x="-31964" y="1483285"/>
              <a:ext cx="1273095" cy="1038572"/>
            </a:xfrm>
            <a:custGeom>
              <a:avLst/>
              <a:gdLst>
                <a:gd name="connsiteX0" fmla="*/ 0 w 1143000"/>
                <a:gd name="connsiteY0" fmla="*/ 769441 h 769441"/>
                <a:gd name="connsiteX1" fmla="*/ 0 w 1143000"/>
                <a:gd name="connsiteY1" fmla="*/ 0 h 769441"/>
                <a:gd name="connsiteX2" fmla="*/ 1143000 w 1143000"/>
                <a:gd name="connsiteY2" fmla="*/ 769441 h 769441"/>
                <a:gd name="connsiteX3" fmla="*/ 0 w 1143000"/>
                <a:gd name="connsiteY3" fmla="*/ 769441 h 769441"/>
                <a:gd name="connsiteX0" fmla="*/ 0 w 1203960"/>
                <a:gd name="connsiteY0" fmla="*/ 769441 h 1089481"/>
                <a:gd name="connsiteX1" fmla="*/ 0 w 1203960"/>
                <a:gd name="connsiteY1" fmla="*/ 0 h 1089481"/>
                <a:gd name="connsiteX2" fmla="*/ 1203960 w 1203960"/>
                <a:gd name="connsiteY2" fmla="*/ 1089481 h 1089481"/>
                <a:gd name="connsiteX3" fmla="*/ 0 w 1203960"/>
                <a:gd name="connsiteY3" fmla="*/ 769441 h 1089481"/>
                <a:gd name="connsiteX0" fmla="*/ 19251 w 1223211"/>
                <a:gd name="connsiteY0" fmla="*/ 773308 h 1093348"/>
                <a:gd name="connsiteX1" fmla="*/ 0 w 1223211"/>
                <a:gd name="connsiteY1" fmla="*/ 0 h 1093348"/>
                <a:gd name="connsiteX2" fmla="*/ 1223211 w 1223211"/>
                <a:gd name="connsiteY2" fmla="*/ 1093348 h 1093348"/>
                <a:gd name="connsiteX3" fmla="*/ 19251 w 1223211"/>
                <a:gd name="connsiteY3" fmla="*/ 773308 h 1093348"/>
                <a:gd name="connsiteX0" fmla="*/ 19251 w 1273095"/>
                <a:gd name="connsiteY0" fmla="*/ 773308 h 1038572"/>
                <a:gd name="connsiteX1" fmla="*/ 0 w 1273095"/>
                <a:gd name="connsiteY1" fmla="*/ 0 h 1038572"/>
                <a:gd name="connsiteX2" fmla="*/ 1273095 w 1273095"/>
                <a:gd name="connsiteY2" fmla="*/ 1038572 h 1038572"/>
                <a:gd name="connsiteX3" fmla="*/ 19251 w 1273095"/>
                <a:gd name="connsiteY3" fmla="*/ 773308 h 1038572"/>
              </a:gdLst>
              <a:ahLst/>
              <a:cxnLst>
                <a:cxn ang="0">
                  <a:pos x="connsiteX0" y="connsiteY0"/>
                </a:cxn>
                <a:cxn ang="0">
                  <a:pos x="connsiteX1" y="connsiteY1"/>
                </a:cxn>
                <a:cxn ang="0">
                  <a:pos x="connsiteX2" y="connsiteY2"/>
                </a:cxn>
                <a:cxn ang="0">
                  <a:pos x="connsiteX3" y="connsiteY3"/>
                </a:cxn>
              </a:cxnLst>
              <a:rect l="l" t="t" r="r" b="b"/>
              <a:pathLst>
                <a:path w="1273095" h="1038572">
                  <a:moveTo>
                    <a:pt x="19251" y="773308"/>
                  </a:moveTo>
                  <a:lnTo>
                    <a:pt x="0" y="0"/>
                  </a:lnTo>
                  <a:lnTo>
                    <a:pt x="1273095" y="1038572"/>
                  </a:lnTo>
                  <a:lnTo>
                    <a:pt x="19251" y="773308"/>
                  </a:lnTo>
                  <a:close/>
                </a:path>
              </a:pathLst>
            </a:custGeom>
            <a:solidFill>
              <a:srgbClr val="7482F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Rectangle 3"/>
            <p:cNvSpPr/>
            <p:nvPr userDrawn="1"/>
          </p:nvSpPr>
          <p:spPr>
            <a:xfrm rot="1655015" flipH="1">
              <a:off x="1352227" y="1882473"/>
              <a:ext cx="1710948" cy="1137264"/>
            </a:xfrm>
            <a:custGeom>
              <a:avLst/>
              <a:gdLst>
                <a:gd name="connsiteX0" fmla="*/ 0 w 1143000"/>
                <a:gd name="connsiteY0" fmla="*/ 769441 h 769441"/>
                <a:gd name="connsiteX1" fmla="*/ 0 w 1143000"/>
                <a:gd name="connsiteY1" fmla="*/ 0 h 769441"/>
                <a:gd name="connsiteX2" fmla="*/ 1143000 w 1143000"/>
                <a:gd name="connsiteY2" fmla="*/ 769441 h 769441"/>
                <a:gd name="connsiteX3" fmla="*/ 0 w 1143000"/>
                <a:gd name="connsiteY3" fmla="*/ 769441 h 769441"/>
                <a:gd name="connsiteX0" fmla="*/ 0 w 1203960"/>
                <a:gd name="connsiteY0" fmla="*/ 769441 h 1089481"/>
                <a:gd name="connsiteX1" fmla="*/ 0 w 1203960"/>
                <a:gd name="connsiteY1" fmla="*/ 0 h 1089481"/>
                <a:gd name="connsiteX2" fmla="*/ 1203960 w 1203960"/>
                <a:gd name="connsiteY2" fmla="*/ 1089481 h 1089481"/>
                <a:gd name="connsiteX3" fmla="*/ 0 w 1203960"/>
                <a:gd name="connsiteY3" fmla="*/ 769441 h 1089481"/>
                <a:gd name="connsiteX0" fmla="*/ 0 w 1693874"/>
                <a:gd name="connsiteY0" fmla="*/ 769441 h 1139091"/>
                <a:gd name="connsiteX1" fmla="*/ 0 w 1693874"/>
                <a:gd name="connsiteY1" fmla="*/ 0 h 1139091"/>
                <a:gd name="connsiteX2" fmla="*/ 1693874 w 1693874"/>
                <a:gd name="connsiteY2" fmla="*/ 1139091 h 1139091"/>
                <a:gd name="connsiteX3" fmla="*/ 0 w 1693874"/>
                <a:gd name="connsiteY3" fmla="*/ 769441 h 1139091"/>
                <a:gd name="connsiteX0" fmla="*/ 17074 w 1710948"/>
                <a:gd name="connsiteY0" fmla="*/ 767614 h 1137264"/>
                <a:gd name="connsiteX1" fmla="*/ 0 w 1710948"/>
                <a:gd name="connsiteY1" fmla="*/ 0 h 1137264"/>
                <a:gd name="connsiteX2" fmla="*/ 1710948 w 1710948"/>
                <a:gd name="connsiteY2" fmla="*/ 1137264 h 1137264"/>
                <a:gd name="connsiteX3" fmla="*/ 17074 w 1710948"/>
                <a:gd name="connsiteY3" fmla="*/ 767614 h 1137264"/>
                <a:gd name="connsiteX0" fmla="*/ 17074 w 1710948"/>
                <a:gd name="connsiteY0" fmla="*/ 767614 h 1137264"/>
                <a:gd name="connsiteX1" fmla="*/ 0 w 1710948"/>
                <a:gd name="connsiteY1" fmla="*/ 0 h 1137264"/>
                <a:gd name="connsiteX2" fmla="*/ 1710948 w 1710948"/>
                <a:gd name="connsiteY2" fmla="*/ 1137264 h 1137264"/>
                <a:gd name="connsiteX3" fmla="*/ 17074 w 1710948"/>
                <a:gd name="connsiteY3" fmla="*/ 767614 h 1137264"/>
              </a:gdLst>
              <a:ahLst/>
              <a:cxnLst>
                <a:cxn ang="0">
                  <a:pos x="connsiteX0" y="connsiteY0"/>
                </a:cxn>
                <a:cxn ang="0">
                  <a:pos x="connsiteX1" y="connsiteY1"/>
                </a:cxn>
                <a:cxn ang="0">
                  <a:pos x="connsiteX2" y="connsiteY2"/>
                </a:cxn>
                <a:cxn ang="0">
                  <a:pos x="connsiteX3" y="connsiteY3"/>
                </a:cxn>
              </a:cxnLst>
              <a:rect l="l" t="t" r="r" b="b"/>
              <a:pathLst>
                <a:path w="1710948" h="1137264">
                  <a:moveTo>
                    <a:pt x="17074" y="767614"/>
                  </a:moveTo>
                  <a:lnTo>
                    <a:pt x="0" y="0"/>
                  </a:lnTo>
                  <a:lnTo>
                    <a:pt x="1710948" y="1137264"/>
                  </a:lnTo>
                  <a:lnTo>
                    <a:pt x="17074" y="767614"/>
                  </a:lnTo>
                  <a:close/>
                </a:path>
              </a:pathLst>
            </a:custGeom>
            <a:solidFill>
              <a:srgbClr val="E8405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Freeform 33"/>
            <p:cNvSpPr/>
            <p:nvPr userDrawn="1"/>
          </p:nvSpPr>
          <p:spPr>
            <a:xfrm>
              <a:off x="1192068" y="2596235"/>
              <a:ext cx="1094167" cy="2766103"/>
            </a:xfrm>
            <a:custGeom>
              <a:avLst/>
              <a:gdLst>
                <a:gd name="connsiteX0" fmla="*/ 6322 w 1135770"/>
                <a:gd name="connsiteY0" fmla="*/ 0 h 2766103"/>
                <a:gd name="connsiteX1" fmla="*/ 1134648 w 1135770"/>
                <a:gd name="connsiteY1" fmla="*/ 1829029 h 2766103"/>
                <a:gd name="connsiteX2" fmla="*/ 1135770 w 1135770"/>
                <a:gd name="connsiteY2" fmla="*/ 1831237 h 2766103"/>
                <a:gd name="connsiteX3" fmla="*/ 0 w 1135770"/>
                <a:gd name="connsiteY3" fmla="*/ 2766103 h 2766103"/>
                <a:gd name="connsiteX0" fmla="*/ 6322 w 1134648"/>
                <a:gd name="connsiteY0" fmla="*/ 0 h 2766103"/>
                <a:gd name="connsiteX1" fmla="*/ 1134648 w 1134648"/>
                <a:gd name="connsiteY1" fmla="*/ 1829029 h 2766103"/>
                <a:gd name="connsiteX2" fmla="*/ 1097670 w 1134648"/>
                <a:gd name="connsiteY2" fmla="*/ 1831237 h 2766103"/>
                <a:gd name="connsiteX3" fmla="*/ 0 w 1134648"/>
                <a:gd name="connsiteY3" fmla="*/ 2766103 h 2766103"/>
                <a:gd name="connsiteX4" fmla="*/ 6322 w 1134648"/>
                <a:gd name="connsiteY4" fmla="*/ 0 h 2766103"/>
                <a:gd name="connsiteX0" fmla="*/ 6322 w 1097670"/>
                <a:gd name="connsiteY0" fmla="*/ 0 h 2766103"/>
                <a:gd name="connsiteX1" fmla="*/ 1094167 w 1097670"/>
                <a:gd name="connsiteY1" fmla="*/ 1879035 h 2766103"/>
                <a:gd name="connsiteX2" fmla="*/ 1097670 w 1097670"/>
                <a:gd name="connsiteY2" fmla="*/ 1831237 h 2766103"/>
                <a:gd name="connsiteX3" fmla="*/ 0 w 1097670"/>
                <a:gd name="connsiteY3" fmla="*/ 2766103 h 2766103"/>
                <a:gd name="connsiteX4" fmla="*/ 6322 w 1097670"/>
                <a:gd name="connsiteY4" fmla="*/ 0 h 2766103"/>
                <a:gd name="connsiteX0" fmla="*/ 6322 w 1094167"/>
                <a:gd name="connsiteY0" fmla="*/ 0 h 2766103"/>
                <a:gd name="connsiteX1" fmla="*/ 1094167 w 1094167"/>
                <a:gd name="connsiteY1" fmla="*/ 1879035 h 2766103"/>
                <a:gd name="connsiteX2" fmla="*/ 1088145 w 1094167"/>
                <a:gd name="connsiteY2" fmla="*/ 1871719 h 2766103"/>
                <a:gd name="connsiteX3" fmla="*/ 0 w 1094167"/>
                <a:gd name="connsiteY3" fmla="*/ 2766103 h 2766103"/>
                <a:gd name="connsiteX4" fmla="*/ 6322 w 1094167"/>
                <a:gd name="connsiteY4" fmla="*/ 0 h 2766103"/>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094167" h="2766103">
                  <a:moveTo>
                    <a:pt x="6322" y="0"/>
                  </a:moveTo>
                  <a:lnTo>
                    <a:pt x="1094167" y="1879035"/>
                  </a:lnTo>
                  <a:lnTo>
                    <a:pt x="1088145" y="1871719"/>
                  </a:lnTo>
                  <a:lnTo>
                    <a:pt x="0" y="2766103"/>
                  </a:lnTo>
                  <a:cubicBezTo>
                    <a:pt x="2107" y="1844069"/>
                    <a:pt x="4215" y="922034"/>
                    <a:pt x="6322" y="0"/>
                  </a:cubicBezTo>
                  <a:close/>
                </a:path>
              </a:pathLst>
            </a:cu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Isosceles Triangle 12"/>
            <p:cNvSpPr/>
            <p:nvPr userDrawn="1"/>
          </p:nvSpPr>
          <p:spPr>
            <a:xfrm rot="18673947">
              <a:off x="1237109" y="2168229"/>
              <a:ext cx="1551068" cy="2072959"/>
            </a:xfrm>
            <a:custGeom>
              <a:avLst/>
              <a:gdLst>
                <a:gd name="connsiteX0" fmla="*/ 0 w 1264919"/>
                <a:gd name="connsiteY0" fmla="*/ 1964150 h 1964150"/>
                <a:gd name="connsiteX1" fmla="*/ 632460 w 1264919"/>
                <a:gd name="connsiteY1" fmla="*/ 0 h 1964150"/>
                <a:gd name="connsiteX2" fmla="*/ 1264919 w 1264919"/>
                <a:gd name="connsiteY2" fmla="*/ 1964150 h 1964150"/>
                <a:gd name="connsiteX3" fmla="*/ 0 w 1264919"/>
                <a:gd name="connsiteY3" fmla="*/ 1964150 h 1964150"/>
                <a:gd name="connsiteX0" fmla="*/ 0 w 1403605"/>
                <a:gd name="connsiteY0" fmla="*/ 1964150 h 1964150"/>
                <a:gd name="connsiteX1" fmla="*/ 632460 w 1403605"/>
                <a:gd name="connsiteY1" fmla="*/ 0 h 1964150"/>
                <a:gd name="connsiteX2" fmla="*/ 1403605 w 1403605"/>
                <a:gd name="connsiteY2" fmla="*/ 1498099 h 1964150"/>
                <a:gd name="connsiteX3" fmla="*/ 0 w 1403605"/>
                <a:gd name="connsiteY3" fmla="*/ 1964150 h 1964150"/>
                <a:gd name="connsiteX0" fmla="*/ 0 w 1403605"/>
                <a:gd name="connsiteY0" fmla="*/ 1972778 h 1972778"/>
                <a:gd name="connsiteX1" fmla="*/ 665427 w 1403605"/>
                <a:gd name="connsiteY1" fmla="*/ 0 h 1972778"/>
                <a:gd name="connsiteX2" fmla="*/ 1403605 w 1403605"/>
                <a:gd name="connsiteY2" fmla="*/ 1506727 h 1972778"/>
                <a:gd name="connsiteX3" fmla="*/ 0 w 1403605"/>
                <a:gd name="connsiteY3" fmla="*/ 1972778 h 1972778"/>
                <a:gd name="connsiteX0" fmla="*/ 0 w 1403605"/>
                <a:gd name="connsiteY0" fmla="*/ 2017206 h 2017206"/>
                <a:gd name="connsiteX1" fmla="*/ 646753 w 1403605"/>
                <a:gd name="connsiteY1" fmla="*/ 0 h 2017206"/>
                <a:gd name="connsiteX2" fmla="*/ 1403605 w 1403605"/>
                <a:gd name="connsiteY2" fmla="*/ 1551155 h 2017206"/>
                <a:gd name="connsiteX3" fmla="*/ 0 w 1403605"/>
                <a:gd name="connsiteY3" fmla="*/ 2017206 h 2017206"/>
                <a:gd name="connsiteX0" fmla="*/ 0 w 1396393"/>
                <a:gd name="connsiteY0" fmla="*/ 2071679 h 2071679"/>
                <a:gd name="connsiteX1" fmla="*/ 639541 w 1396393"/>
                <a:gd name="connsiteY1" fmla="*/ 0 h 2071679"/>
                <a:gd name="connsiteX2" fmla="*/ 1396393 w 1396393"/>
                <a:gd name="connsiteY2" fmla="*/ 1551155 h 2071679"/>
                <a:gd name="connsiteX3" fmla="*/ 0 w 1396393"/>
                <a:gd name="connsiteY3" fmla="*/ 2071679 h 2071679"/>
                <a:gd name="connsiteX0" fmla="*/ 0 w 1396393"/>
                <a:gd name="connsiteY0" fmla="*/ 2094602 h 2094602"/>
                <a:gd name="connsiteX1" fmla="*/ 619452 w 1396393"/>
                <a:gd name="connsiteY1" fmla="*/ 0 h 2094602"/>
                <a:gd name="connsiteX2" fmla="*/ 1396393 w 1396393"/>
                <a:gd name="connsiteY2" fmla="*/ 1574078 h 2094602"/>
                <a:gd name="connsiteX3" fmla="*/ 0 w 1396393"/>
                <a:gd name="connsiteY3" fmla="*/ 2094602 h 2094602"/>
                <a:gd name="connsiteX0" fmla="*/ 0 w 1396393"/>
                <a:gd name="connsiteY0" fmla="*/ 2083141 h 2083141"/>
                <a:gd name="connsiteX1" fmla="*/ 629497 w 1396393"/>
                <a:gd name="connsiteY1" fmla="*/ 0 h 2083141"/>
                <a:gd name="connsiteX2" fmla="*/ 1396393 w 1396393"/>
                <a:gd name="connsiteY2" fmla="*/ 1562617 h 2083141"/>
                <a:gd name="connsiteX3" fmla="*/ 0 w 1396393"/>
                <a:gd name="connsiteY3" fmla="*/ 2083141 h 2083141"/>
                <a:gd name="connsiteX0" fmla="*/ 0 w 1406166"/>
                <a:gd name="connsiteY0" fmla="*/ 2082433 h 2082433"/>
                <a:gd name="connsiteX1" fmla="*/ 639270 w 1406166"/>
                <a:gd name="connsiteY1" fmla="*/ 0 h 2082433"/>
                <a:gd name="connsiteX2" fmla="*/ 1406166 w 1406166"/>
                <a:gd name="connsiteY2" fmla="*/ 1562617 h 2082433"/>
                <a:gd name="connsiteX3" fmla="*/ 0 w 1406166"/>
                <a:gd name="connsiteY3" fmla="*/ 2082433 h 2082433"/>
                <a:gd name="connsiteX0" fmla="*/ 0 w 1400914"/>
                <a:gd name="connsiteY0" fmla="*/ 2071014 h 2071014"/>
                <a:gd name="connsiteX1" fmla="*/ 634018 w 1400914"/>
                <a:gd name="connsiteY1" fmla="*/ 0 h 2071014"/>
                <a:gd name="connsiteX2" fmla="*/ 1400914 w 1400914"/>
                <a:gd name="connsiteY2" fmla="*/ 1562617 h 2071014"/>
                <a:gd name="connsiteX3" fmla="*/ 0 w 1400914"/>
                <a:gd name="connsiteY3" fmla="*/ 2071014 h 2071014"/>
              </a:gdLst>
              <a:ahLst/>
              <a:cxnLst>
                <a:cxn ang="0">
                  <a:pos x="connsiteX0" y="connsiteY0"/>
                </a:cxn>
                <a:cxn ang="0">
                  <a:pos x="connsiteX1" y="connsiteY1"/>
                </a:cxn>
                <a:cxn ang="0">
                  <a:pos x="connsiteX2" y="connsiteY2"/>
                </a:cxn>
                <a:cxn ang="0">
                  <a:pos x="connsiteX3" y="connsiteY3"/>
                </a:cxn>
              </a:cxnLst>
              <a:rect l="l" t="t" r="r" b="b"/>
              <a:pathLst>
                <a:path w="1400914" h="2071014">
                  <a:moveTo>
                    <a:pt x="0" y="2071014"/>
                  </a:moveTo>
                  <a:lnTo>
                    <a:pt x="634018" y="0"/>
                  </a:lnTo>
                  <a:lnTo>
                    <a:pt x="1400914" y="1562617"/>
                  </a:lnTo>
                  <a:lnTo>
                    <a:pt x="0" y="2071014"/>
                  </a:lnTo>
                  <a:close/>
                </a:path>
              </a:pathLst>
            </a:custGeom>
            <a:solidFill>
              <a:srgbClr val="FFC00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Isosceles Triangle 13"/>
            <p:cNvSpPr/>
            <p:nvPr userDrawn="1"/>
          </p:nvSpPr>
          <p:spPr>
            <a:xfrm>
              <a:off x="515166" y="2544393"/>
              <a:ext cx="722894" cy="3299342"/>
            </a:xfrm>
            <a:custGeom>
              <a:avLst/>
              <a:gdLst>
                <a:gd name="connsiteX0" fmla="*/ 0 w 588722"/>
                <a:gd name="connsiteY0" fmla="*/ 3102959 h 3102959"/>
                <a:gd name="connsiteX1" fmla="*/ 588722 w 588722"/>
                <a:gd name="connsiteY1" fmla="*/ 0 h 3102959"/>
                <a:gd name="connsiteX2" fmla="*/ 588722 w 588722"/>
                <a:gd name="connsiteY2" fmla="*/ 3102959 h 3102959"/>
                <a:gd name="connsiteX3" fmla="*/ 0 w 588722"/>
                <a:gd name="connsiteY3" fmla="*/ 3102959 h 3102959"/>
                <a:gd name="connsiteX0" fmla="*/ 0 w 588722"/>
                <a:gd name="connsiteY0" fmla="*/ 3102959 h 3102959"/>
                <a:gd name="connsiteX1" fmla="*/ 588722 w 588722"/>
                <a:gd name="connsiteY1" fmla="*/ 0 h 3102959"/>
                <a:gd name="connsiteX2" fmla="*/ 588722 w 588722"/>
                <a:gd name="connsiteY2" fmla="*/ 2569559 h 3102959"/>
                <a:gd name="connsiteX3" fmla="*/ 0 w 588722"/>
                <a:gd name="connsiteY3" fmla="*/ 3102959 h 3102959"/>
                <a:gd name="connsiteX0" fmla="*/ 0 w 526854"/>
                <a:gd name="connsiteY0" fmla="*/ 3073931 h 3073931"/>
                <a:gd name="connsiteX1" fmla="*/ 526854 w 526854"/>
                <a:gd name="connsiteY1" fmla="*/ 0 h 3073931"/>
                <a:gd name="connsiteX2" fmla="*/ 526854 w 526854"/>
                <a:gd name="connsiteY2" fmla="*/ 2569559 h 3073931"/>
                <a:gd name="connsiteX3" fmla="*/ 0 w 526854"/>
                <a:gd name="connsiteY3" fmla="*/ 3073931 h 3073931"/>
                <a:gd name="connsiteX0" fmla="*/ 0 w 526854"/>
                <a:gd name="connsiteY0" fmla="*/ 3073931 h 3073931"/>
                <a:gd name="connsiteX1" fmla="*/ 504640 w 526854"/>
                <a:gd name="connsiteY1" fmla="*/ 0 h 3073931"/>
                <a:gd name="connsiteX2" fmla="*/ 526854 w 526854"/>
                <a:gd name="connsiteY2" fmla="*/ 2569559 h 3073931"/>
                <a:gd name="connsiteX3" fmla="*/ 0 w 526854"/>
                <a:gd name="connsiteY3" fmla="*/ 3073931 h 3073931"/>
              </a:gdLst>
              <a:ahLst/>
              <a:cxnLst>
                <a:cxn ang="0">
                  <a:pos x="connsiteX0" y="connsiteY0"/>
                </a:cxn>
                <a:cxn ang="0">
                  <a:pos x="connsiteX1" y="connsiteY1"/>
                </a:cxn>
                <a:cxn ang="0">
                  <a:pos x="connsiteX2" y="connsiteY2"/>
                </a:cxn>
                <a:cxn ang="0">
                  <a:pos x="connsiteX3" y="connsiteY3"/>
                </a:cxn>
              </a:cxnLst>
              <a:rect l="l" t="t" r="r" b="b"/>
              <a:pathLst>
                <a:path w="526854" h="3073931">
                  <a:moveTo>
                    <a:pt x="0" y="3073931"/>
                  </a:moveTo>
                  <a:lnTo>
                    <a:pt x="504640" y="0"/>
                  </a:lnTo>
                  <a:lnTo>
                    <a:pt x="526854" y="2569559"/>
                  </a:lnTo>
                  <a:lnTo>
                    <a:pt x="0" y="3073931"/>
                  </a:lnTo>
                  <a:close/>
                </a:path>
              </a:pathLst>
            </a:custGeom>
            <a:solidFill>
              <a:srgbClr val="FF2D2D"/>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Isosceles Triangle 15"/>
            <p:cNvSpPr/>
            <p:nvPr userDrawn="1"/>
          </p:nvSpPr>
          <p:spPr>
            <a:xfrm>
              <a:off x="3172092" y="0"/>
              <a:ext cx="1613552" cy="2422091"/>
            </a:xfrm>
            <a:custGeom>
              <a:avLst/>
              <a:gdLst>
                <a:gd name="connsiteX0" fmla="*/ 0 w 1828757"/>
                <a:gd name="connsiteY0" fmla="*/ 2322285 h 2322285"/>
                <a:gd name="connsiteX1" fmla="*/ 1154458 w 1828757"/>
                <a:gd name="connsiteY1" fmla="*/ 0 h 2322285"/>
                <a:gd name="connsiteX2" fmla="*/ 1828757 w 1828757"/>
                <a:gd name="connsiteY2" fmla="*/ 2322285 h 2322285"/>
                <a:gd name="connsiteX3" fmla="*/ 0 w 1828757"/>
                <a:gd name="connsiteY3" fmla="*/ 2322285 h 2322285"/>
                <a:gd name="connsiteX0" fmla="*/ 0 w 1581107"/>
                <a:gd name="connsiteY0" fmla="*/ 2322285 h 2322285"/>
                <a:gd name="connsiteX1" fmla="*/ 1154458 w 1581107"/>
                <a:gd name="connsiteY1" fmla="*/ 0 h 2322285"/>
                <a:gd name="connsiteX2" fmla="*/ 1581107 w 1581107"/>
                <a:gd name="connsiteY2" fmla="*/ 1541235 h 2322285"/>
                <a:gd name="connsiteX3" fmla="*/ 0 w 1581107"/>
                <a:gd name="connsiteY3" fmla="*/ 2322285 h 2322285"/>
                <a:gd name="connsiteX0" fmla="*/ 0 w 1373193"/>
                <a:gd name="connsiteY0" fmla="*/ 1880623 h 1880623"/>
                <a:gd name="connsiteX1" fmla="*/ 946544 w 1373193"/>
                <a:gd name="connsiteY1" fmla="*/ 0 h 1880623"/>
                <a:gd name="connsiteX2" fmla="*/ 1373193 w 1373193"/>
                <a:gd name="connsiteY2" fmla="*/ 1541235 h 1880623"/>
                <a:gd name="connsiteX3" fmla="*/ 0 w 1373193"/>
                <a:gd name="connsiteY3" fmla="*/ 1880623 h 1880623"/>
                <a:gd name="connsiteX0" fmla="*/ 0 w 946544"/>
                <a:gd name="connsiteY0" fmla="*/ 1880623 h 1880623"/>
                <a:gd name="connsiteX1" fmla="*/ 946544 w 946544"/>
                <a:gd name="connsiteY1" fmla="*/ 0 h 1880623"/>
                <a:gd name="connsiteX2" fmla="*/ 897961 w 946544"/>
                <a:gd name="connsiteY2" fmla="*/ 1356022 h 1880623"/>
                <a:gd name="connsiteX3" fmla="*/ 0 w 946544"/>
                <a:gd name="connsiteY3" fmla="*/ 1880623 h 1880623"/>
                <a:gd name="connsiteX0" fmla="*/ 0 w 1269236"/>
                <a:gd name="connsiteY0" fmla="*/ 1880623 h 1880623"/>
                <a:gd name="connsiteX1" fmla="*/ 946544 w 1269236"/>
                <a:gd name="connsiteY1" fmla="*/ 0 h 1880623"/>
                <a:gd name="connsiteX2" fmla="*/ 1269236 w 1269236"/>
                <a:gd name="connsiteY2" fmla="*/ 1213551 h 1880623"/>
                <a:gd name="connsiteX3" fmla="*/ 0 w 1269236"/>
                <a:gd name="connsiteY3" fmla="*/ 1880623 h 1880623"/>
                <a:gd name="connsiteX0" fmla="*/ 0 w 1194981"/>
                <a:gd name="connsiteY0" fmla="*/ 1780893 h 1780893"/>
                <a:gd name="connsiteX1" fmla="*/ 872289 w 1194981"/>
                <a:gd name="connsiteY1" fmla="*/ 0 h 1780893"/>
                <a:gd name="connsiteX2" fmla="*/ 1194981 w 1194981"/>
                <a:gd name="connsiteY2" fmla="*/ 1213551 h 1780893"/>
                <a:gd name="connsiteX3" fmla="*/ 0 w 1194981"/>
                <a:gd name="connsiteY3" fmla="*/ 1780893 h 1780893"/>
                <a:gd name="connsiteX0" fmla="*/ 0 w 903965"/>
                <a:gd name="connsiteY0" fmla="*/ 1207177 h 1213551"/>
                <a:gd name="connsiteX1" fmla="*/ 581273 w 903965"/>
                <a:gd name="connsiteY1" fmla="*/ 0 h 1213551"/>
                <a:gd name="connsiteX2" fmla="*/ 903965 w 903965"/>
                <a:gd name="connsiteY2" fmla="*/ 1213551 h 1213551"/>
                <a:gd name="connsiteX3" fmla="*/ 0 w 903965"/>
                <a:gd name="connsiteY3" fmla="*/ 1207177 h 1213551"/>
                <a:gd name="connsiteX0" fmla="*/ 0 w 803615"/>
                <a:gd name="connsiteY0" fmla="*/ 1207177 h 1207177"/>
                <a:gd name="connsiteX1" fmla="*/ 581273 w 803615"/>
                <a:gd name="connsiteY1" fmla="*/ 0 h 1207177"/>
                <a:gd name="connsiteX2" fmla="*/ 803615 w 803615"/>
                <a:gd name="connsiteY2" fmla="*/ 810943 h 1207177"/>
                <a:gd name="connsiteX3" fmla="*/ 0 w 803615"/>
                <a:gd name="connsiteY3" fmla="*/ 1207177 h 1207177"/>
                <a:gd name="connsiteX0" fmla="*/ 0 w 803615"/>
                <a:gd name="connsiteY0" fmla="*/ 1187961 h 1187961"/>
                <a:gd name="connsiteX1" fmla="*/ 576468 w 803615"/>
                <a:gd name="connsiteY1" fmla="*/ 0 h 1187961"/>
                <a:gd name="connsiteX2" fmla="*/ 803615 w 803615"/>
                <a:gd name="connsiteY2" fmla="*/ 791727 h 1187961"/>
                <a:gd name="connsiteX3" fmla="*/ 0 w 803615"/>
                <a:gd name="connsiteY3" fmla="*/ 1187961 h 1187961"/>
                <a:gd name="connsiteX0" fmla="*/ 0 w 820433"/>
                <a:gd name="connsiteY0" fmla="*/ 1221589 h 1221589"/>
                <a:gd name="connsiteX1" fmla="*/ 593286 w 820433"/>
                <a:gd name="connsiteY1" fmla="*/ 0 h 1221589"/>
                <a:gd name="connsiteX2" fmla="*/ 820433 w 820433"/>
                <a:gd name="connsiteY2" fmla="*/ 791727 h 1221589"/>
                <a:gd name="connsiteX3" fmla="*/ 0 w 820433"/>
                <a:gd name="connsiteY3" fmla="*/ 1221589 h 1221589"/>
                <a:gd name="connsiteX0" fmla="*/ 0 w 814026"/>
                <a:gd name="connsiteY0" fmla="*/ 1221589 h 1221589"/>
                <a:gd name="connsiteX1" fmla="*/ 593286 w 814026"/>
                <a:gd name="connsiteY1" fmla="*/ 0 h 1221589"/>
                <a:gd name="connsiteX2" fmla="*/ 814026 w 814026"/>
                <a:gd name="connsiteY2" fmla="*/ 785322 h 1221589"/>
                <a:gd name="connsiteX3" fmla="*/ 0 w 814026"/>
                <a:gd name="connsiteY3" fmla="*/ 1221589 h 1221589"/>
              </a:gdLst>
              <a:ahLst/>
              <a:cxnLst>
                <a:cxn ang="0">
                  <a:pos x="connsiteX0" y="connsiteY0"/>
                </a:cxn>
                <a:cxn ang="0">
                  <a:pos x="connsiteX1" y="connsiteY1"/>
                </a:cxn>
                <a:cxn ang="0">
                  <a:pos x="connsiteX2" y="connsiteY2"/>
                </a:cxn>
                <a:cxn ang="0">
                  <a:pos x="connsiteX3" y="connsiteY3"/>
                </a:cxn>
              </a:cxnLst>
              <a:rect l="l" t="t" r="r" b="b"/>
              <a:pathLst>
                <a:path w="814026" h="1221589">
                  <a:moveTo>
                    <a:pt x="0" y="1221589"/>
                  </a:moveTo>
                  <a:lnTo>
                    <a:pt x="593286" y="0"/>
                  </a:lnTo>
                  <a:lnTo>
                    <a:pt x="814026" y="785322"/>
                  </a:lnTo>
                  <a:lnTo>
                    <a:pt x="0" y="1221589"/>
                  </a:lnTo>
                  <a:close/>
                </a:path>
              </a:pathLst>
            </a:custGeom>
            <a:solidFill>
              <a:srgbClr val="7030A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Isosceles Triangle 37"/>
            <p:cNvSpPr/>
            <p:nvPr userDrawn="1"/>
          </p:nvSpPr>
          <p:spPr>
            <a:xfrm rot="10800000">
              <a:off x="4344448" y="723"/>
              <a:ext cx="2113512" cy="1583650"/>
            </a:xfrm>
            <a:prstGeom prst="triangle">
              <a:avLst>
                <a:gd name="adj" fmla="val 80743"/>
              </a:avLst>
            </a:prstGeom>
            <a:solidFill>
              <a:srgbClr val="B381D9"/>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9" name="Picture 38"/>
            <p:cNvPicPr>
              <a:picLocks noChangeAspect="1"/>
            </p:cNvPicPr>
            <p:nvPr userDrawn="1"/>
          </p:nvPicPr>
          <p:blipFill>
            <a:blip r:embed="rId2"/>
            <a:stretch>
              <a:fillRect/>
            </a:stretch>
          </p:blipFill>
          <p:spPr>
            <a:xfrm rot="19129102">
              <a:off x="504175" y="5664706"/>
              <a:ext cx="1729988" cy="488982"/>
            </a:xfrm>
            <a:prstGeom prst="rect">
              <a:avLst/>
            </a:prstGeom>
          </p:spPr>
        </p:pic>
      </p:grpSp>
      <p:sp>
        <p:nvSpPr>
          <p:cNvPr id="46" name="Freeform 45"/>
          <p:cNvSpPr/>
          <p:nvPr userDrawn="1"/>
        </p:nvSpPr>
        <p:spPr>
          <a:xfrm rot="4748011" flipH="1">
            <a:off x="10445765" y="-502247"/>
            <a:ext cx="1411086" cy="2245393"/>
          </a:xfrm>
          <a:custGeom>
            <a:avLst/>
            <a:gdLst>
              <a:gd name="connsiteX0" fmla="*/ 1411086 w 1411086"/>
              <a:gd name="connsiteY0" fmla="*/ 1509868 h 2245393"/>
              <a:gd name="connsiteX1" fmla="*/ 1121248 w 1411086"/>
              <a:gd name="connsiteY1" fmla="*/ 0 h 2245393"/>
              <a:gd name="connsiteX2" fmla="*/ 0 w 1411086"/>
              <a:gd name="connsiteY2" fmla="*/ 2245393 h 2245393"/>
            </a:gdLst>
            <a:ahLst/>
            <a:cxnLst>
              <a:cxn ang="0">
                <a:pos x="connsiteX0" y="connsiteY0"/>
              </a:cxn>
              <a:cxn ang="0">
                <a:pos x="connsiteX1" y="connsiteY1"/>
              </a:cxn>
              <a:cxn ang="0">
                <a:pos x="connsiteX2" y="connsiteY2"/>
              </a:cxn>
            </a:cxnLst>
            <a:rect l="l" t="t" r="r" b="b"/>
            <a:pathLst>
              <a:path w="1411086" h="2245393">
                <a:moveTo>
                  <a:pt x="1411086" y="1509868"/>
                </a:moveTo>
                <a:lnTo>
                  <a:pt x="1121248" y="0"/>
                </a:lnTo>
                <a:lnTo>
                  <a:pt x="0" y="2245393"/>
                </a:lnTo>
                <a:close/>
              </a:path>
            </a:pathLst>
          </a:custGeom>
          <a:solidFill>
            <a:srgbClr val="A595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58120752"/>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57014144"/>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3/12/2018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11.xml"/></Relationships>
</file>

<file path=ppt/slides/_rels/slide16.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0.xml"/></Relationships>
</file>

<file path=ppt/slides/_rels/slide17.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1.xml"/></Relationships>
</file>

<file path=ppt/slides/_rels/slide18.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0.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Group 2">
            <a:extLst>
              <a:ext uri="{FF2B5EF4-FFF2-40B4-BE49-F238E27FC236}">
                <a16:creationId xmlns:a16="http://schemas.microsoft.com/office/drawing/2014/main" id="{AA778E25-B92F-47B5-9F32-3D7DBBE8F360}"/>
              </a:ext>
            </a:extLst>
          </p:cNvPr>
          <p:cNvGrpSpPr/>
          <p:nvPr/>
        </p:nvGrpSpPr>
        <p:grpSpPr>
          <a:xfrm>
            <a:off x="2843059" y="2824768"/>
            <a:ext cx="6505882" cy="1208465"/>
            <a:chOff x="2647950" y="2613775"/>
            <a:chExt cx="6896100" cy="1630451"/>
          </a:xfrm>
        </p:grpSpPr>
        <p:sp>
          <p:nvSpPr>
            <p:cNvPr id="5" name="Rectangle 4">
              <a:extLst>
                <a:ext uri="{FF2B5EF4-FFF2-40B4-BE49-F238E27FC236}">
                  <a16:creationId xmlns:a16="http://schemas.microsoft.com/office/drawing/2014/main" id="{5E1B2A9E-1431-4634-B7F6-31C430065D60}"/>
                </a:ext>
              </a:extLst>
            </p:cNvPr>
            <p:cNvSpPr/>
            <p:nvPr userDrawn="1"/>
          </p:nvSpPr>
          <p:spPr>
            <a:xfrm>
              <a:off x="2647950" y="2613775"/>
              <a:ext cx="6896100" cy="1630451"/>
            </a:xfrm>
            <a:prstGeom prst="rect">
              <a:avLst/>
            </a:prstGeom>
            <a:gradFill flip="none" rotWithShape="1">
              <a:gsLst>
                <a:gs pos="0">
                  <a:srgbClr val="21D7CD">
                    <a:lumMod val="80000"/>
                    <a:lumOff val="20000"/>
                  </a:srgbClr>
                </a:gs>
                <a:gs pos="59000">
                  <a:srgbClr val="7030A0">
                    <a:lumMod val="84000"/>
                    <a:lumOff val="16000"/>
                  </a:srgbClr>
                </a:gs>
              </a:gsLst>
              <a:path path="circle">
                <a:fillToRect l="100000" t="100000"/>
              </a:path>
              <a:tileRect r="-100000" b="-100000"/>
            </a:gradFill>
            <a:ln w="57150">
              <a:gradFill flip="none" rotWithShape="1">
                <a:gsLst>
                  <a:gs pos="17000">
                    <a:srgbClr val="FFFF00"/>
                  </a:gs>
                  <a:gs pos="58000">
                    <a:schemeClr val="bg1"/>
                  </a:gs>
                  <a:gs pos="97000">
                    <a:srgbClr val="7030A0"/>
                  </a:gs>
                </a:gsLst>
                <a:path path="circle">
                  <a:fillToRect r="100000" b="100000"/>
                </a:path>
                <a:tileRect l="-100000" t="-100000"/>
              </a:gradFill>
            </a:ln>
            <a:effectLst>
              <a:outerShdw blurRad="342900" sx="101000" sy="101000" algn="ctr" rotWithShape="0">
                <a:prstClr val="black">
                  <a:alpha val="53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pic>
          <p:nvPicPr>
            <p:cNvPr id="6" name="Picture 5">
              <a:extLst>
                <a:ext uri="{FF2B5EF4-FFF2-40B4-BE49-F238E27FC236}">
                  <a16:creationId xmlns:a16="http://schemas.microsoft.com/office/drawing/2014/main" id="{050F2041-EF99-4117-BE0D-1F86AF32EDF9}"/>
                </a:ext>
              </a:extLst>
            </p:cNvPr>
            <p:cNvPicPr>
              <a:picLocks noChangeAspect="1"/>
            </p:cNvPicPr>
            <p:nvPr userDrawn="1"/>
          </p:nvPicPr>
          <p:blipFill rotWithShape="1">
            <a:blip r:embed="rId2" cstate="hqprint">
              <a:lum bright="70000" contrast="-70000"/>
              <a:extLst>
                <a:ext uri="{28A0092B-C50C-407E-A947-70E740481C1C}">
                  <a14:useLocalDpi xmlns:a14="http://schemas.microsoft.com/office/drawing/2010/main" val="0"/>
                </a:ext>
              </a:extLst>
            </a:blip>
            <a:srcRect l="5858" t="7728" r="9149" b="7160"/>
            <a:stretch/>
          </p:blipFill>
          <p:spPr>
            <a:xfrm rot="5400000">
              <a:off x="2732063" y="2613841"/>
              <a:ext cx="1559853" cy="1643768"/>
            </a:xfrm>
            <a:prstGeom prst="rect">
              <a:avLst/>
            </a:prstGeom>
          </p:spPr>
        </p:pic>
        <p:pic>
          <p:nvPicPr>
            <p:cNvPr id="7" name="Picture 6">
              <a:extLst>
                <a:ext uri="{FF2B5EF4-FFF2-40B4-BE49-F238E27FC236}">
                  <a16:creationId xmlns:a16="http://schemas.microsoft.com/office/drawing/2014/main" id="{CB5C060E-DF3C-461B-846A-FDF92EB288B1}"/>
                </a:ext>
              </a:extLst>
            </p:cNvPr>
            <p:cNvPicPr>
              <a:picLocks noChangeAspect="1"/>
            </p:cNvPicPr>
            <p:nvPr userDrawn="1"/>
          </p:nvPicPr>
          <p:blipFill rotWithShape="1">
            <a:blip r:embed="rId2" cstate="hqprint">
              <a:lum bright="70000" contrast="-70000"/>
              <a:extLst>
                <a:ext uri="{28A0092B-C50C-407E-A947-70E740481C1C}">
                  <a14:useLocalDpi xmlns:a14="http://schemas.microsoft.com/office/drawing/2010/main" val="0"/>
                </a:ext>
              </a:extLst>
            </a:blip>
            <a:srcRect l="5858" t="7728" r="9149" b="7160"/>
            <a:stretch/>
          </p:blipFill>
          <p:spPr>
            <a:xfrm rot="16200000">
              <a:off x="7900085" y="2624217"/>
              <a:ext cx="1559853" cy="1643768"/>
            </a:xfrm>
            <a:prstGeom prst="rect">
              <a:avLst/>
            </a:prstGeom>
          </p:spPr>
        </p:pic>
      </p:grpSp>
      <p:sp>
        <p:nvSpPr>
          <p:cNvPr id="4" name="Shape 72"/>
          <p:cNvSpPr txBox="1">
            <a:spLocks noGrp="1"/>
          </p:cNvSpPr>
          <p:nvPr>
            <p:ph type="ctrTitle"/>
          </p:nvPr>
        </p:nvSpPr>
        <p:spPr>
          <a:xfrm>
            <a:off x="3757535" y="2648490"/>
            <a:ext cx="4676931" cy="1208465"/>
          </a:xfrm>
          <a:prstGeom prst="rect">
            <a:avLst/>
          </a:prstGeom>
        </p:spPr>
        <p:txBody>
          <a:bodyPr lIns="91425" tIns="91425" rIns="91425" bIns="91425" anchor="b" anchorCtr="0">
            <a:noAutofit/>
          </a:bodyPr>
          <a:lstStyle/>
          <a:p>
            <a:pPr lvl="0">
              <a:spcBef>
                <a:spcPts val="0"/>
              </a:spcBef>
              <a:buNone/>
            </a:pPr>
            <a:r>
              <a:rPr lang="en-US" sz="6000" spc="-300" dirty="0">
                <a:effectLst>
                  <a:outerShdw blurRad="50800" dist="25400" dir="6600000" sx="102000" sy="102000" algn="tl">
                    <a:srgbClr val="000000">
                      <a:alpha val="59000"/>
                    </a:srgbClr>
                  </a:outerShdw>
                </a:effectLst>
              </a:rPr>
              <a:t>TRENDY</a:t>
            </a:r>
            <a:endParaRPr lang="en" sz="3200" spc="-300" dirty="0">
              <a:effectLst>
                <a:outerShdw blurRad="50800" dist="25400" dir="6600000" sx="102000" sy="102000" algn="tl">
                  <a:srgbClr val="000000">
                    <a:alpha val="59000"/>
                  </a:srgbClr>
                </a:outerShdw>
              </a:effectLst>
            </a:endParaRPr>
          </a:p>
        </p:txBody>
      </p:sp>
      <p:sp>
        <p:nvSpPr>
          <p:cNvPr id="8" name="Rectangle 7">
            <a:extLst>
              <a:ext uri="{FF2B5EF4-FFF2-40B4-BE49-F238E27FC236}">
                <a16:creationId xmlns:a16="http://schemas.microsoft.com/office/drawing/2014/main" id="{195A19FD-1591-43F5-BE80-3855CF3BE9A3}"/>
              </a:ext>
            </a:extLst>
          </p:cNvPr>
          <p:cNvSpPr/>
          <p:nvPr/>
        </p:nvSpPr>
        <p:spPr>
          <a:xfrm>
            <a:off x="4554744" y="3615546"/>
            <a:ext cx="3203121" cy="307777"/>
          </a:xfrm>
          <a:prstGeom prst="rect">
            <a:avLst/>
          </a:prstGeom>
        </p:spPr>
        <p:txBody>
          <a:bodyPr wrap="none">
            <a:spAutoFit/>
          </a:bodyPr>
          <a:lstStyle/>
          <a:p>
            <a:pPr algn="just"/>
            <a:r>
              <a:rPr lang="en-US" sz="1400" dirty="0" smtClean="0">
                <a:solidFill>
                  <a:srgbClr val="FFFF00"/>
                </a:solidFill>
              </a:rPr>
              <a:t>PowerPoint &amp; Google Slides Template</a:t>
            </a:r>
            <a:endParaRPr lang="en-US" sz="1400" dirty="0">
              <a:solidFill>
                <a:srgbClr val="FFFF00"/>
              </a:solidFill>
            </a:endParaRPr>
          </a:p>
        </p:txBody>
      </p:sp>
    </p:spTree>
    <p:extLst>
      <p:ext uri="{BB962C8B-B14F-4D97-AF65-F5344CB8AC3E}">
        <p14:creationId xmlns:p14="http://schemas.microsoft.com/office/powerpoint/2010/main" val="981276118"/>
      </p:ext>
    </p:extLst>
  </p:cSld>
  <p:clrMapOvr>
    <a:masterClrMapping/>
  </p:clrMapOvr>
  <p:timing>
    <p:tnLst>
      <p:par>
        <p:cTn id="1" dur="indefinite" restart="never" nodeType="tmRoot"/>
      </p:par>
    </p:tnLst>
  </p:timing>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DF196770-8126-4E21-A170-EB6F4F883DE5}"/>
              </a:ext>
            </a:extLst>
          </p:cNvPr>
          <p:cNvSpPr txBox="1">
            <a:spLocks/>
          </p:cNvSpPr>
          <p:nvPr/>
        </p:nvSpPr>
        <p:spPr>
          <a:xfrm>
            <a:off x="481567" y="132449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b="1" dirty="0">
                <a:solidFill>
                  <a:srgbClr val="21D7CD"/>
                </a:solidFill>
              </a:rPr>
              <a:t>USE</a:t>
            </a:r>
          </a:p>
        </p:txBody>
      </p:sp>
      <p:sp>
        <p:nvSpPr>
          <p:cNvPr id="5" name="Shape 83">
            <a:extLst>
              <a:ext uri="{FF2B5EF4-FFF2-40B4-BE49-F238E27FC236}">
                <a16:creationId xmlns:a16="http://schemas.microsoft.com/office/drawing/2014/main" id="{3DC2DC86-4A99-4CB5-931B-BC66605D963F}"/>
              </a:ext>
            </a:extLst>
          </p:cNvPr>
          <p:cNvSpPr txBox="1">
            <a:spLocks/>
          </p:cNvSpPr>
          <p:nvPr/>
        </p:nvSpPr>
        <p:spPr>
          <a:xfrm>
            <a:off x="843895" y="230945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195A19FD-1591-43F5-BE80-3855CF3BE9A3}"/>
              </a:ext>
            </a:extLst>
          </p:cNvPr>
          <p:cNvSpPr/>
          <p:nvPr/>
        </p:nvSpPr>
        <p:spPr>
          <a:xfrm>
            <a:off x="481567" y="4884675"/>
            <a:ext cx="3994363" cy="307777"/>
          </a:xfrm>
          <a:prstGeom prst="rect">
            <a:avLst/>
          </a:prstGeom>
        </p:spPr>
        <p:txBody>
          <a:bodyPr wrap="none">
            <a:spAutoFit/>
          </a:bodyPr>
          <a:lstStyle/>
          <a:p>
            <a:pPr algn="just"/>
            <a:r>
              <a:rPr lang="en-US" sz="1400" dirty="0">
                <a:solidFill>
                  <a:srgbClr val="EB2264"/>
                </a:solidFill>
              </a:rPr>
              <a:t>FONT:   </a:t>
            </a:r>
            <a:r>
              <a:rPr lang="en-US" sz="1400" dirty="0" err="1">
                <a:solidFill>
                  <a:srgbClr val="EB2264"/>
                </a:solidFill>
              </a:rPr>
              <a:t>Raleway</a:t>
            </a:r>
            <a:r>
              <a:rPr lang="en-US" sz="1400" dirty="0">
                <a:solidFill>
                  <a:srgbClr val="EB2264"/>
                </a:solidFill>
              </a:rPr>
              <a:t> &amp; </a:t>
            </a:r>
            <a:r>
              <a:rPr lang="en-US" sz="1400" dirty="0" err="1">
                <a:solidFill>
                  <a:srgbClr val="EB2264"/>
                </a:solidFill>
              </a:rPr>
              <a:t>Roboto</a:t>
            </a:r>
            <a:r>
              <a:rPr lang="en-US" sz="1400" dirty="0">
                <a:solidFill>
                  <a:srgbClr val="EB2264"/>
                </a:solidFill>
              </a:rPr>
              <a:t> (Free Google Fonts)</a:t>
            </a:r>
          </a:p>
        </p:txBody>
      </p:sp>
      <p:sp>
        <p:nvSpPr>
          <p:cNvPr id="7" name="Rectangle 6">
            <a:extLst>
              <a:ext uri="{FF2B5EF4-FFF2-40B4-BE49-F238E27FC236}">
                <a16:creationId xmlns:a16="http://schemas.microsoft.com/office/drawing/2014/main" id="{9ED17A0D-5BDA-4CF7-BA3A-D77EB42FB3DE}"/>
              </a:ext>
            </a:extLst>
          </p:cNvPr>
          <p:cNvSpPr/>
          <p:nvPr/>
        </p:nvSpPr>
        <p:spPr>
          <a:xfrm>
            <a:off x="481567" y="2306245"/>
            <a:ext cx="3078002" cy="2277547"/>
          </a:xfrm>
          <a:prstGeom prst="rect">
            <a:avLst/>
          </a:prstGeom>
        </p:spPr>
        <p:txBody>
          <a:bodyPr wrap="square">
            <a:spAutoFit/>
          </a:bodyPr>
          <a:lstStyle/>
          <a:p>
            <a:r>
              <a:rPr lang="en-US" sz="1400" dirty="0">
                <a:solidFill>
                  <a:srgbClr val="EB2264"/>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E85DCA77-1A19-4F5F-8C56-AF9971CDB18A}"/>
              </a:ext>
            </a:extLst>
          </p:cNvPr>
          <p:cNvSpPr/>
          <p:nvPr/>
        </p:nvSpPr>
        <p:spPr>
          <a:xfrm>
            <a:off x="3559568" y="2306245"/>
            <a:ext cx="3088882" cy="2154436"/>
          </a:xfrm>
          <a:prstGeom prst="rect">
            <a:avLst/>
          </a:prstGeom>
        </p:spPr>
        <p:txBody>
          <a:bodyPr wrap="square">
            <a:spAutoFit/>
          </a:bodyPr>
          <a:lstStyle/>
          <a:p>
            <a:r>
              <a:rPr lang="en-US" sz="1400" dirty="0">
                <a:solidFill>
                  <a:srgbClr val="EB2264"/>
                </a:solidFill>
              </a:rPr>
              <a:t>USE AS GOOGLE SLIDES </a:t>
            </a:r>
            <a:endParaRPr lang="en-US" sz="1400" dirty="0" smtClean="0">
              <a:solidFill>
                <a:srgbClr val="EB2264"/>
              </a:solidFill>
            </a:endParaRPr>
          </a:p>
          <a:p>
            <a:r>
              <a:rPr lang="en-US" sz="1400" dirty="0" smtClean="0">
                <a:solidFill>
                  <a:srgbClr val="EB2264"/>
                </a:solidFill>
              </a:rPr>
              <a:t>THEME</a:t>
            </a:r>
            <a:endParaRPr lang="en-US" sz="1400" dirty="0">
              <a:solidFill>
                <a:srgbClr val="EB2264"/>
              </a:solidFill>
            </a:endParaRP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DCE90744-F3BB-43E9-AFA1-BE685A8A0136}"/>
              </a:ext>
            </a:extLst>
          </p:cNvPr>
          <p:cNvSpPr/>
          <p:nvPr/>
        </p:nvSpPr>
        <p:spPr>
          <a:xfrm>
            <a:off x="481567" y="544418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1431935521"/>
      </p:ext>
    </p:extLst>
  </p:cSld>
  <p:clrMapOvr>
    <a:masterClrMapping/>
  </p:clrMapOvr>
  <p:timing>
    <p:tnLst>
      <p:par>
        <p:cTn id="1" dur="indefinite" restart="never" nodeType="tmRoot"/>
      </p:par>
    </p:tnLst>
  </p:timing>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3977819" y="1778800"/>
            <a:ext cx="3897859" cy="2154571"/>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a:t>
            </a:r>
            <a:r>
              <a:rPr lang="en" sz="3600" b="1" dirty="0">
                <a:solidFill>
                  <a:srgbClr val="773E98"/>
                </a:solidFill>
              </a:rPr>
              <a:t>HEADLINE</a:t>
            </a:r>
          </a:p>
        </p:txBody>
      </p:sp>
      <p:sp>
        <p:nvSpPr>
          <p:cNvPr id="5" name="Shape 99"/>
          <p:cNvSpPr txBox="1">
            <a:spLocks noGrp="1"/>
          </p:cNvSpPr>
          <p:nvPr>
            <p:ph type="subTitle" idx="1"/>
          </p:nvPr>
        </p:nvSpPr>
        <p:spPr>
          <a:xfrm>
            <a:off x="3782946" y="3813449"/>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chemeClr val="tx1">
                    <a:lumMod val="65000"/>
                    <a:lumOff val="35000"/>
                  </a:schemeClr>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timing>
    <p:tnLst>
      <p:par>
        <p:cTn id="1" dur="indefinite" restart="never" nodeType="tmRoot"/>
      </p:par>
    </p:tnLst>
  </p:timing>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p:txBody>
          <a:bodyPr>
            <a:normAutofit fontScale="85000" lnSpcReduction="10000"/>
          </a:bodyPr>
          <a:lstStyle/>
          <a:p>
            <a:r>
              <a:rPr lang="en-US" b="0" dirty="0"/>
              <a:t>A fine quotation is a diamond in the hand of a man of wit and a pebble in the hand of a fool.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duotone>
              <a:prstClr val="black"/>
              <a:schemeClr val="accent2">
                <a:tint val="45000"/>
                <a:satMod val="400000"/>
              </a:schemeClr>
            </a:duotone>
          </a:blip>
          <a:srcRect l="37102" t="22388" r="35344" b="54142"/>
          <a:stretch/>
        </p:blipFill>
        <p:spPr>
          <a:xfrm rot="10800000">
            <a:off x="5648292" y="1526812"/>
            <a:ext cx="895350" cy="971549"/>
          </a:xfrm>
          <a:prstGeom prst="rect">
            <a:avLst/>
          </a:prstGeom>
        </p:spPr>
      </p:pic>
    </p:spTree>
    <p:extLst>
      <p:ext uri="{BB962C8B-B14F-4D97-AF65-F5344CB8AC3E}">
        <p14:creationId xmlns:p14="http://schemas.microsoft.com/office/powerpoint/2010/main" val="2328578901"/>
      </p:ext>
    </p:extLst>
  </p:cSld>
  <p:clrMapOvr>
    <a:masterClrMapping/>
  </p:clrMapOvr>
  <p:timing>
    <p:tnLst>
      <p:par>
        <p:cTn id="1" dur="indefinite" restart="never" nodeType="tmRoot"/>
      </p:par>
    </p:tnLst>
  </p:timing>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DE9400B1-B784-46B4-AB19-194E21079E5F}"/>
              </a:ext>
            </a:extLst>
          </p:cNvPr>
          <p:cNvSpPr txBox="1">
            <a:spLocks/>
          </p:cNvSpPr>
          <p:nvPr/>
        </p:nvSpPr>
        <p:spPr>
          <a:xfrm>
            <a:off x="4184588" y="3091674"/>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b="1" dirty="0">
                <a:solidFill>
                  <a:srgbClr val="00B050"/>
                </a:solidFill>
              </a:rPr>
              <a:t>IDEA</a:t>
            </a:r>
          </a:p>
        </p:txBody>
      </p:sp>
      <p:sp>
        <p:nvSpPr>
          <p:cNvPr id="3" name="Rectangle 2">
            <a:extLst>
              <a:ext uri="{FF2B5EF4-FFF2-40B4-BE49-F238E27FC236}">
                <a16:creationId xmlns:a16="http://schemas.microsoft.com/office/drawing/2014/main" id="{C79AC55F-7770-4440-8C29-961C7A3D0DD1}"/>
              </a:ext>
            </a:extLst>
          </p:cNvPr>
          <p:cNvSpPr/>
          <p:nvPr/>
        </p:nvSpPr>
        <p:spPr>
          <a:xfrm>
            <a:off x="4139618" y="3788763"/>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5" name="Frame 4">
            <a:extLst>
              <a:ext uri="{FF2B5EF4-FFF2-40B4-BE49-F238E27FC236}">
                <a16:creationId xmlns:a16="http://schemas.microsoft.com/office/drawing/2014/main" id="{DF7183B9-0569-49D8-B7F7-FEDE31AD05A0}"/>
              </a:ext>
            </a:extLst>
          </p:cNvPr>
          <p:cNvSpPr/>
          <p:nvPr/>
        </p:nvSpPr>
        <p:spPr>
          <a:xfrm>
            <a:off x="224852" y="209862"/>
            <a:ext cx="11767279" cy="6430781"/>
          </a:xfrm>
          <a:prstGeom prst="frame">
            <a:avLst>
              <a:gd name="adj1" fmla="val 612"/>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nvGrpSpPr>
          <p:cNvPr id="11" name="Group 10"/>
          <p:cNvGrpSpPr/>
          <p:nvPr/>
        </p:nvGrpSpPr>
        <p:grpSpPr>
          <a:xfrm>
            <a:off x="5653988" y="1974852"/>
            <a:ext cx="794084" cy="909178"/>
            <a:chOff x="5530870" y="1843478"/>
            <a:chExt cx="794084" cy="909178"/>
          </a:xfrm>
          <a:effectLst>
            <a:outerShdw blurRad="63500" sx="102000" sy="102000" algn="ctr" rotWithShape="0">
              <a:prstClr val="black">
                <a:alpha val="40000"/>
              </a:prstClr>
            </a:outerShdw>
          </a:effectLst>
        </p:grpSpPr>
        <p:sp>
          <p:nvSpPr>
            <p:cNvPr id="6" name="Right Triangle 5"/>
            <p:cNvSpPr/>
            <p:nvPr/>
          </p:nvSpPr>
          <p:spPr>
            <a:xfrm>
              <a:off x="5535562" y="1843478"/>
              <a:ext cx="781664" cy="899652"/>
            </a:xfrm>
            <a:prstGeom prst="rtTriangle">
              <a:avLst/>
            </a:prstGeom>
            <a:solidFill>
              <a:srgbClr val="FFC3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Right Triangle 6"/>
            <p:cNvSpPr/>
            <p:nvPr/>
          </p:nvSpPr>
          <p:spPr>
            <a:xfrm rot="16200000" flipH="1">
              <a:off x="5478086" y="1905788"/>
              <a:ext cx="899652" cy="794084"/>
            </a:xfrm>
            <a:prstGeom prst="rtTriangle">
              <a:avLst/>
            </a:prstGeom>
            <a:solidFill>
              <a:srgbClr val="A595F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ight Triangle 8"/>
            <p:cNvSpPr/>
            <p:nvPr/>
          </p:nvSpPr>
          <p:spPr>
            <a:xfrm>
              <a:off x="5535562" y="2414588"/>
              <a:ext cx="781664" cy="328542"/>
            </a:xfrm>
            <a:prstGeom prst="rtTriangle">
              <a:avLst/>
            </a:prstGeom>
            <a:solidFill>
              <a:srgbClr val="FFE14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ight Triangle 9"/>
            <p:cNvSpPr/>
            <p:nvPr/>
          </p:nvSpPr>
          <p:spPr>
            <a:xfrm rot="16200000" flipH="1">
              <a:off x="5767769" y="1611274"/>
              <a:ext cx="323462" cy="787874"/>
            </a:xfrm>
            <a:prstGeom prst="rtTriangle">
              <a:avLst/>
            </a:prstGeom>
            <a:solidFill>
              <a:srgbClr val="7A62F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044357554"/>
      </p:ext>
    </p:extLst>
  </p:cSld>
  <p:clrMapOvr>
    <a:masterClrMapping/>
  </p:clrMapOvr>
  <p:timing>
    <p:tnLst>
      <p:par>
        <p:cTn id="1" dur="indefinite" restart="never" nodeType="tmRoot"/>
      </p:par>
    </p:tnLst>
  </p:timing>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78058" y="1777252"/>
            <a:ext cx="6159486" cy="847999"/>
          </a:xfrm>
        </p:spPr>
        <p:txBody>
          <a:bodyPr>
            <a:normAutofit fontScale="90000"/>
          </a:bodyPr>
          <a:lstStyle/>
          <a:p>
            <a:r>
              <a:rPr lang="en-US" dirty="0"/>
              <a:t>THIS IS YOUR </a:t>
            </a:r>
            <a:r>
              <a:rPr lang="en-US" b="1" dirty="0">
                <a:solidFill>
                  <a:srgbClr val="21D7CD"/>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78058" y="2734614"/>
            <a:ext cx="6159486" cy="2705326"/>
          </a:xfrm>
          <a:prstGeom prst="rect">
            <a:avLst/>
          </a:prstGeom>
        </p:spPr>
        <p:txBody>
          <a:bodyPr wrap="square">
            <a:spAutoFit/>
          </a:bodyPr>
          <a:lstStyle/>
          <a:p>
            <a:pPr marL="0" indent="0" algn="just">
              <a:buNone/>
            </a:pPr>
            <a:r>
              <a:rPr lang="en-US" sz="1400" b="1" dirty="0">
                <a:solidFill>
                  <a:srgbClr val="EB2264"/>
                </a:solidFill>
              </a:rPr>
              <a:t>Chris Hadfield</a:t>
            </a:r>
            <a:r>
              <a:rPr lang="en-US" sz="1400" dirty="0">
                <a:solidFill>
                  <a:srgbClr val="EB2264"/>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924654692"/>
      </p:ext>
    </p:extLst>
  </p:cSld>
  <p:clrMapOvr>
    <a:masterClrMapping/>
  </p:clrMapOvr>
  <p:timing>
    <p:tnLst>
      <p:par>
        <p:cTn id="1" dur="indefinite" restart="never" nodeType="tmRoot"/>
      </p:par>
    </p:tnLst>
  </p:timing>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809099" y="2508045"/>
            <a:ext cx="4573804" cy="1841910"/>
          </a:xfrm>
          <a:prstGeom prst="rect">
            <a:avLst/>
          </a:prstGeom>
        </p:spPr>
        <p:txBody>
          <a:bodyPr lIns="91425" tIns="91425" rIns="91425" bIns="91425" anchor="b" anchorCtr="0">
            <a:noAutofit/>
          </a:bodyPr>
          <a:lstStyle/>
          <a:p>
            <a:pPr lvl="0">
              <a:spcBef>
                <a:spcPts val="0"/>
              </a:spcBef>
              <a:buNone/>
            </a:pPr>
            <a:r>
              <a:rPr lang="en" sz="4000" dirty="0">
                <a:effectLst>
                  <a:outerShdw blurRad="38100" dist="38100" dir="2700000" algn="tl">
                    <a:srgbClr val="000000">
                      <a:alpha val="43137"/>
                    </a:srgbClr>
                  </a:outerShdw>
                </a:effectLst>
              </a:rPr>
              <a:t>YOU CAN ALSO </a:t>
            </a:r>
            <a:r>
              <a:rPr lang="en" sz="4000" b="1" dirty="0">
                <a:solidFill>
                  <a:srgbClr val="21D7CD"/>
                </a:solidFill>
                <a:effectLst>
                  <a:outerShdw blurRad="38100" dist="38100" dir="2700000" algn="tl">
                    <a:srgbClr val="000000">
                      <a:alpha val="43137"/>
                    </a:srgbClr>
                  </a:outerShdw>
                </a:effectLst>
              </a:rPr>
              <a:t>SPLIT</a:t>
            </a:r>
            <a:r>
              <a:rPr lang="en" sz="4000" dirty="0">
                <a:effectLst>
                  <a:outerShdw blurRad="38100" dist="38100" dir="2700000" algn="tl">
                    <a:srgbClr val="000000">
                      <a:alpha val="43137"/>
                    </a:srgbClr>
                  </a:outerShdw>
                </a:effectLst>
              </a:rPr>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312989" y="2211824"/>
            <a:ext cx="3182229" cy="2677656"/>
          </a:xfrm>
          <a:prstGeom prst="rect">
            <a:avLst/>
          </a:prstGeom>
        </p:spPr>
        <p:txBody>
          <a:bodyPr wrap="square">
            <a:spAutoFit/>
          </a:bodyPr>
          <a:lstStyle/>
          <a:p>
            <a:pPr algn="just"/>
            <a:r>
              <a:rPr lang="en-US" sz="1400" b="1" dirty="0">
                <a:solidFill>
                  <a:schemeClr val="accent5"/>
                </a:solidFill>
              </a:rPr>
              <a:t>Chris Hadfield</a:t>
            </a:r>
            <a:r>
              <a:rPr lang="en-US" sz="1400" dirty="0">
                <a:solidFill>
                  <a:schemeClr val="accent5"/>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696784" y="2319545"/>
            <a:ext cx="3345305" cy="2462213"/>
          </a:xfrm>
          <a:prstGeom prst="rect">
            <a:avLst/>
          </a:prstGeom>
        </p:spPr>
        <p:txBody>
          <a:bodyPr wrap="square">
            <a:spAutoFit/>
          </a:bodyPr>
          <a:lstStyle/>
          <a:p>
            <a:pPr algn="just"/>
            <a:r>
              <a:rPr lang="en-US" sz="1400" b="1" dirty="0">
                <a:solidFill>
                  <a:schemeClr val="accent5"/>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4151191511"/>
      </p:ext>
    </p:extLst>
  </p:cSld>
  <p:clrMapOvr>
    <a:masterClrMapping/>
  </p:clrMapOvr>
  <p:timing>
    <p:tnLst>
      <p:par>
        <p:cTn id="1" dur="indefinite" restart="never" nodeType="tmRoot"/>
      </p:par>
    </p:tnLst>
  </p:timing>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3167635" y="929390"/>
            <a:ext cx="6392287" cy="1312843"/>
          </a:xfrm>
          <a:prstGeom prst="rect">
            <a:avLst/>
          </a:prstGeom>
        </p:spPr>
        <p:txBody>
          <a:bodyPr lIns="91425" tIns="91425" rIns="91425" bIns="91425" anchor="b" anchorCtr="0">
            <a:noAutofit/>
          </a:bodyPr>
          <a:lstStyle/>
          <a:p>
            <a:pPr lvl="0">
              <a:spcBef>
                <a:spcPts val="0"/>
              </a:spcBef>
              <a:buNone/>
            </a:pPr>
            <a:r>
              <a:rPr lang="en" sz="3600" dirty="0"/>
              <a:t>IN TWO OR </a:t>
            </a:r>
            <a:r>
              <a:rPr lang="en" sz="3600" b="1" dirty="0">
                <a:solidFill>
                  <a:srgbClr val="EB2264"/>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528566" y="2584443"/>
            <a:ext cx="2648549" cy="2031325"/>
          </a:xfrm>
          <a:prstGeom prst="rect">
            <a:avLst/>
          </a:prstGeom>
        </p:spPr>
        <p:txBody>
          <a:bodyPr wrap="square">
            <a:spAutoFit/>
          </a:bodyPr>
          <a:lstStyle/>
          <a:p>
            <a:r>
              <a:rPr lang="en-US" sz="1400" b="1" dirty="0">
                <a:solidFill>
                  <a:srgbClr val="0070C0"/>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807155" y="2584443"/>
            <a:ext cx="2648549" cy="2031325"/>
          </a:xfrm>
          <a:prstGeom prst="rect">
            <a:avLst/>
          </a:prstGeom>
        </p:spPr>
        <p:txBody>
          <a:bodyPr wrap="square">
            <a:spAutoFit/>
          </a:bodyPr>
          <a:lstStyle/>
          <a:p>
            <a:r>
              <a:rPr lang="en-US" sz="1400" b="1" dirty="0">
                <a:solidFill>
                  <a:srgbClr val="0070C0"/>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085745" y="2584443"/>
            <a:ext cx="2648549" cy="2031325"/>
          </a:xfrm>
          <a:prstGeom prst="rect">
            <a:avLst/>
          </a:prstGeom>
        </p:spPr>
        <p:txBody>
          <a:bodyPr wrap="square">
            <a:spAutoFit/>
          </a:bodyPr>
          <a:lstStyle/>
          <a:p>
            <a:r>
              <a:rPr lang="en-US" sz="1400" b="1" dirty="0">
                <a:solidFill>
                  <a:srgbClr val="0070C0"/>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timing>
    <p:tnLst>
      <p:par>
        <p:cTn id="1" dur="indefinite" restart="never" nodeType="tmRoot"/>
      </p:par>
    </p:tnLst>
  </p:timing>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D3A12327-CEA0-4C42-8969-8B6CC36C9E7D}"/>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7" name="Freeform: Shape 6">
            <a:extLst>
              <a:ext uri="{FF2B5EF4-FFF2-40B4-BE49-F238E27FC236}">
                <a16:creationId xmlns:a16="http://schemas.microsoft.com/office/drawing/2014/main" id="{35A69B7E-D2C2-4C50-8CC2-BC713F7A6CDB}"/>
              </a:ext>
            </a:extLst>
          </p:cNvPr>
          <p:cNvSpPr/>
          <p:nvPr/>
        </p:nvSpPr>
        <p:spPr>
          <a:xfrm>
            <a:off x="0" y="5380740"/>
            <a:ext cx="4317167" cy="1009650"/>
          </a:xfrm>
          <a:custGeom>
            <a:avLst/>
            <a:gdLst>
              <a:gd name="connsiteX0" fmla="*/ 0 w 4552950"/>
              <a:gd name="connsiteY0" fmla="*/ 0 h 1009650"/>
              <a:gd name="connsiteX1" fmla="*/ 4552950 w 4552950"/>
              <a:gd name="connsiteY1" fmla="*/ 0 h 1009650"/>
              <a:gd name="connsiteX2" fmla="*/ 4300538 w 4552950"/>
              <a:gd name="connsiteY2" fmla="*/ 1009650 h 1009650"/>
              <a:gd name="connsiteX3" fmla="*/ 0 w 4552950"/>
              <a:gd name="connsiteY3" fmla="*/ 1009650 h 1009650"/>
            </a:gdLst>
            <a:ahLst/>
            <a:cxnLst>
              <a:cxn ang="0">
                <a:pos x="connsiteX0" y="connsiteY0"/>
              </a:cxn>
              <a:cxn ang="0">
                <a:pos x="connsiteX1" y="connsiteY1"/>
              </a:cxn>
              <a:cxn ang="0">
                <a:pos x="connsiteX2" y="connsiteY2"/>
              </a:cxn>
              <a:cxn ang="0">
                <a:pos x="connsiteX3" y="connsiteY3"/>
              </a:cxn>
            </a:cxnLst>
            <a:rect l="l" t="t" r="r" b="b"/>
            <a:pathLst>
              <a:path w="4552950" h="1009650">
                <a:moveTo>
                  <a:pt x="0" y="0"/>
                </a:moveTo>
                <a:lnTo>
                  <a:pt x="4552950" y="0"/>
                </a:lnTo>
                <a:lnTo>
                  <a:pt x="4300538" y="1009650"/>
                </a:lnTo>
                <a:lnTo>
                  <a:pt x="0" y="1009650"/>
                </a:lnTo>
                <a:close/>
              </a:path>
            </a:pathLst>
          </a:custGeom>
          <a:gradFill flip="none" rotWithShape="1">
            <a:gsLst>
              <a:gs pos="0">
                <a:srgbClr val="7030A0"/>
              </a:gs>
              <a:gs pos="83000">
                <a:schemeClr val="accent1">
                  <a:lumMod val="45000"/>
                  <a:lumOff val="55000"/>
                </a:schemeClr>
              </a:gs>
              <a:gs pos="100000">
                <a:schemeClr val="accent1">
                  <a:lumMod val="30000"/>
                  <a:lumOff val="70000"/>
                </a:schemeClr>
              </a:gs>
            </a:gsLst>
            <a:path path="circle">
              <a:fillToRect l="100000" t="100000"/>
            </a:path>
            <a:tileRect r="-100000" b="-100000"/>
          </a:gradFill>
          <a:ln>
            <a:noFill/>
          </a:ln>
          <a:effectLst>
            <a:outerShdw blurRad="393700" dist="38100" sx="103000" sy="1030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Title 1">
            <a:extLst>
              <a:ext uri="{FF2B5EF4-FFF2-40B4-BE49-F238E27FC236}">
                <a16:creationId xmlns:a16="http://schemas.microsoft.com/office/drawing/2014/main" id="{ECA72651-072D-4137-B877-38388787C263}"/>
              </a:ext>
            </a:extLst>
          </p:cNvPr>
          <p:cNvSpPr txBox="1">
            <a:spLocks/>
          </p:cNvSpPr>
          <p:nvPr/>
        </p:nvSpPr>
        <p:spPr>
          <a:xfrm>
            <a:off x="44970" y="5519295"/>
            <a:ext cx="4133850" cy="871095"/>
          </a:xfrm>
          <a:prstGeom prst="rect">
            <a:avLst/>
          </a:prstGeom>
        </p:spPr>
        <p:txBody>
          <a:bodyPr>
            <a:normAutofit fontScale="67500" lnSpcReduction="200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Tree>
    <p:extLst>
      <p:ext uri="{BB962C8B-B14F-4D97-AF65-F5344CB8AC3E}">
        <p14:creationId xmlns:p14="http://schemas.microsoft.com/office/powerpoint/2010/main" val="2694042956"/>
      </p:ext>
    </p:extLst>
  </p:cSld>
  <p:clrMapOvr>
    <a:masterClrMapping/>
  </p:clrMapOvr>
  <p:timing>
    <p:tnLst>
      <p:par>
        <p:cTn id="1" dur="indefinite" restart="never" nodeType="tmRoot"/>
      </p:par>
    </p:tnLst>
  </p:timing>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881332" y="320029"/>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b="1" dirty="0">
                <a:solidFill>
                  <a:srgbClr val="EB2264"/>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703609765"/>
              </p:ext>
            </p:extLst>
          </p:nvPr>
        </p:nvGraphicFramePr>
        <p:xfrm>
          <a:off x="1881332" y="1780262"/>
          <a:ext cx="4291044" cy="2980424"/>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717264079"/>
              </p:ext>
            </p:extLst>
          </p:nvPr>
        </p:nvGraphicFramePr>
        <p:xfrm>
          <a:off x="6596032" y="1780262"/>
          <a:ext cx="4582010" cy="298042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timing>
    <p:tnLst>
      <p:par>
        <p:cTn id="1" dur="indefinite" restart="never" nodeType="tmRoot"/>
      </p:par>
    </p:tnLst>
  </p:timing>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1995483" y="531337"/>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US" sz="3600" dirty="0">
                <a:solidFill>
                  <a:schemeClr val="bg1"/>
                </a:solidFill>
              </a:rPr>
              <a:t>TABLES</a:t>
            </a:r>
            <a:r>
              <a:rPr lang="en" sz="3600" dirty="0">
                <a:solidFill>
                  <a:schemeClr val="bg1"/>
                </a:solidFill>
              </a:rPr>
              <a:t> TO EXPLAIN YOUR </a:t>
            </a:r>
            <a:r>
              <a:rPr lang="en-US" sz="3600" b="1" dirty="0">
                <a:solidFill>
                  <a:srgbClr val="FFFF00"/>
                </a:solidFill>
              </a:rPr>
              <a:t>DATA</a:t>
            </a:r>
            <a:endParaRPr lang="en" sz="3600" b="1" dirty="0">
              <a:solidFill>
                <a:srgbClr val="FFFF0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509289109"/>
              </p:ext>
            </p:extLst>
          </p:nvPr>
        </p:nvGraphicFramePr>
        <p:xfrm>
          <a:off x="2470626" y="1988456"/>
          <a:ext cx="7253944" cy="3992880"/>
        </p:xfrm>
        <a:graphic>
          <a:graphicData uri="http://schemas.openxmlformats.org/drawingml/2006/table">
            <a:tbl>
              <a:tblPr firstRow="1" bandRow="1">
                <a:effectLst>
                  <a:outerShdw blurRad="63500" sx="102000" sy="102000" algn="ctr" rotWithShape="0">
                    <a:prstClr val="black">
                      <a:alpha val="10000"/>
                    </a:prstClr>
                  </a:outerShdw>
                </a:effectLst>
                <a:tableStyleId>{21E4AEA4-8DFA-4A89-87EB-49C32662AFE0}</a:tableStyleId>
              </a:tblPr>
              <a:tblGrid>
                <a:gridCol w="1813486">
                  <a:extLst>
                    <a:ext uri="{9D8B030D-6E8A-4147-A177-3AD203B41FA5}">
                      <a16:colId xmlns:a16="http://schemas.microsoft.com/office/drawing/2014/main" val="4287316403"/>
                    </a:ext>
                  </a:extLst>
                </a:gridCol>
                <a:gridCol w="1813486">
                  <a:extLst>
                    <a:ext uri="{9D8B030D-6E8A-4147-A177-3AD203B41FA5}">
                      <a16:colId xmlns:a16="http://schemas.microsoft.com/office/drawing/2014/main" val="1902235641"/>
                    </a:ext>
                  </a:extLst>
                </a:gridCol>
                <a:gridCol w="1813486">
                  <a:extLst>
                    <a:ext uri="{9D8B030D-6E8A-4147-A177-3AD203B41FA5}">
                      <a16:colId xmlns:a16="http://schemas.microsoft.com/office/drawing/2014/main" val="3162900589"/>
                    </a:ext>
                  </a:extLst>
                </a:gridCol>
                <a:gridCol w="1813486">
                  <a:extLst>
                    <a:ext uri="{9D8B030D-6E8A-4147-A177-3AD203B41FA5}">
                      <a16:colId xmlns:a16="http://schemas.microsoft.com/office/drawing/2014/main" val="2921416807"/>
                    </a:ext>
                  </a:extLst>
                </a:gridCol>
              </a:tblGrid>
              <a:tr h="286274">
                <a:tc>
                  <a:txBody>
                    <a:bodyPr/>
                    <a:lstStyle/>
                    <a:p>
                      <a:pPr algn="ctr"/>
                      <a:r>
                        <a:rPr lang="en-US" sz="1600" dirty="0"/>
                        <a:t>DATA</a:t>
                      </a:r>
                    </a:p>
                  </a:txBody>
                  <a:tcPr/>
                </a:tc>
                <a:tc>
                  <a:txBody>
                    <a:bodyPr/>
                    <a:lstStyle/>
                    <a:p>
                      <a:pPr algn="ctr"/>
                      <a:r>
                        <a:rPr lang="en-US" sz="1600" dirty="0"/>
                        <a:t>DATA</a:t>
                      </a:r>
                    </a:p>
                  </a:txBody>
                  <a:tcPr/>
                </a:tc>
                <a:tc>
                  <a:txBody>
                    <a:bodyPr/>
                    <a:lstStyle/>
                    <a:p>
                      <a:pPr algn="ctr"/>
                      <a:r>
                        <a:rPr lang="en-US" sz="1600" dirty="0"/>
                        <a:t>MORE DATA</a:t>
                      </a:r>
                    </a:p>
                  </a:txBody>
                  <a:tcPr/>
                </a:tc>
                <a:tc>
                  <a:txBody>
                    <a:bodyPr/>
                    <a:lstStyle/>
                    <a:p>
                      <a:pPr algn="ctr"/>
                      <a:r>
                        <a:rPr lang="en-US" sz="1600" dirty="0"/>
                        <a:t>LOTS OF DATA</a:t>
                      </a:r>
                    </a:p>
                  </a:txBody>
                  <a:tcPr/>
                </a:tc>
                <a:extLst>
                  <a:ext uri="{0D108BD9-81ED-4DB2-BD59-A6C34878D82A}">
                    <a16:rowId xmlns:a16="http://schemas.microsoft.com/office/drawing/2014/main" val="3132156098"/>
                  </a:ext>
                </a:extLst>
              </a:tr>
              <a:tr h="35303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353038">
                <a:tc>
                  <a:txBody>
                    <a:bodyPr/>
                    <a:lstStyle/>
                    <a:p>
                      <a:endParaRPr lang="en-US" dirty="0"/>
                    </a:p>
                  </a:txBody>
                  <a:tcPr/>
                </a:tc>
                <a:tc>
                  <a:txBody>
                    <a:bodyPr/>
                    <a:lstStyle/>
                    <a:p>
                      <a:endParaRPr lang="en-US"/>
                    </a:p>
                  </a:txBody>
                  <a:tcPr/>
                </a:tc>
                <a:tc>
                  <a:txBody>
                    <a:bodyPr/>
                    <a:lstStyle/>
                    <a:p>
                      <a:endParaRPr lang="en-US" dirty="0"/>
                    </a:p>
                  </a:txBody>
                  <a:tcPr/>
                </a:tc>
                <a:tc>
                  <a:txBody>
                    <a:bodyPr/>
                    <a:lstStyle/>
                    <a:p>
                      <a:endParaRPr lang="en-US"/>
                    </a:p>
                  </a:txBody>
                  <a:tcPr/>
                </a:tc>
                <a:extLst>
                  <a:ext uri="{0D108BD9-81ED-4DB2-BD59-A6C34878D82A}">
                    <a16:rowId xmlns:a16="http://schemas.microsoft.com/office/drawing/2014/main" val="2813096950"/>
                  </a:ext>
                </a:extLst>
              </a:tr>
              <a:tr h="353038">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353038">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353038">
                <a:tc>
                  <a:txBody>
                    <a:bodyPr/>
                    <a:lstStyle/>
                    <a:p>
                      <a:endParaRPr lang="en-US" dirty="0"/>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353038">
                <a:tc>
                  <a:txBody>
                    <a:bodyPr/>
                    <a:lstStyle/>
                    <a:p>
                      <a:endParaRPr lang="en-US"/>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353038">
                <a:tc>
                  <a:txBody>
                    <a:bodyPr/>
                    <a:lstStyle/>
                    <a:p>
                      <a:endParaRPr lang="en-US"/>
                    </a:p>
                  </a:txBody>
                  <a:tcPr/>
                </a:tc>
                <a:tc>
                  <a:txBody>
                    <a:bodyPr/>
                    <a:lstStyle/>
                    <a:p>
                      <a:endParaRPr lang="en-US" dirty="0"/>
                    </a:p>
                  </a:txBody>
                  <a:tcPr/>
                </a:tc>
                <a:tc>
                  <a:txBody>
                    <a:bodyPr/>
                    <a:lstStyle/>
                    <a:p>
                      <a:endParaRPr lang="en-US" dirty="0"/>
                    </a:p>
                  </a:txBody>
                  <a:tcPr/>
                </a:tc>
                <a:tc>
                  <a:txBody>
                    <a:bodyPr/>
                    <a:lstStyle/>
                    <a:p>
                      <a:endParaRPr lang="en-US" dirty="0"/>
                    </a:p>
                  </a:txBody>
                  <a:tcPr/>
                </a:tc>
                <a:extLst>
                  <a:ext uri="{0D108BD9-81ED-4DB2-BD59-A6C34878D82A}">
                    <a16:rowId xmlns:a16="http://schemas.microsoft.com/office/drawing/2014/main" val="1927027449"/>
                  </a:ext>
                </a:extLst>
              </a:tr>
              <a:tr h="353038">
                <a:tc>
                  <a:txBody>
                    <a:bodyPr/>
                    <a:lstStyle/>
                    <a:p>
                      <a:endParaRPr lang="en-US"/>
                    </a:p>
                  </a:txBody>
                  <a:tcPr/>
                </a:tc>
                <a:tc>
                  <a:txBody>
                    <a:bodyPr/>
                    <a:lstStyle/>
                    <a:p>
                      <a:endParaRPr lang="en-US" dirty="0"/>
                    </a:p>
                  </a:txBody>
                  <a:tcPr/>
                </a:tc>
                <a:tc>
                  <a:txBody>
                    <a:bodyPr/>
                    <a:lstStyle/>
                    <a:p>
                      <a:endParaRPr lang="en-US" dirty="0"/>
                    </a:p>
                  </a:txBody>
                  <a:tcPr/>
                </a:tc>
                <a:tc>
                  <a:txBody>
                    <a:bodyPr/>
                    <a:lstStyle/>
                    <a:p>
                      <a:endParaRPr lang="en-US" dirty="0"/>
                    </a:p>
                  </a:txBody>
                  <a:tcPr/>
                </a:tc>
                <a:extLst>
                  <a:ext uri="{0D108BD9-81ED-4DB2-BD59-A6C34878D82A}">
                    <a16:rowId xmlns:a16="http://schemas.microsoft.com/office/drawing/2014/main" val="1276020291"/>
                  </a:ext>
                </a:extLst>
              </a:tr>
              <a:tr h="353038">
                <a:tc>
                  <a:txBody>
                    <a:bodyPr/>
                    <a:lstStyle/>
                    <a:p>
                      <a:endParaRPr lang="en-US"/>
                    </a:p>
                  </a:txBody>
                  <a:tcPr/>
                </a:tc>
                <a:tc>
                  <a:txBody>
                    <a:bodyPr/>
                    <a:lstStyle/>
                    <a:p>
                      <a:endParaRPr lang="en-US" dirty="0"/>
                    </a:p>
                  </a:txBody>
                  <a:tcPr/>
                </a:tc>
                <a:tc>
                  <a:txBody>
                    <a:bodyPr/>
                    <a:lstStyle/>
                    <a:p>
                      <a:endParaRPr lang="en-US" dirty="0"/>
                    </a:p>
                  </a:txBody>
                  <a:tcPr/>
                </a:tc>
                <a:tc>
                  <a:txBody>
                    <a:bodyPr/>
                    <a:lstStyle/>
                    <a:p>
                      <a:endParaRPr lang="en-US" dirty="0"/>
                    </a:p>
                  </a:txBody>
                  <a:tcPr/>
                </a:tc>
                <a:extLst>
                  <a:ext uri="{0D108BD9-81ED-4DB2-BD59-A6C34878D82A}">
                    <a16:rowId xmlns:a16="http://schemas.microsoft.com/office/drawing/2014/main" val="562717921"/>
                  </a:ext>
                </a:extLst>
              </a:tr>
              <a:tr h="353038">
                <a:tc>
                  <a:txBody>
                    <a:bodyPr/>
                    <a:lstStyle/>
                    <a:p>
                      <a:endParaRPr lang="en-US"/>
                    </a:p>
                  </a:txBody>
                  <a:tcPr/>
                </a:tc>
                <a:tc>
                  <a:txBody>
                    <a:bodyPr/>
                    <a:lstStyle/>
                    <a:p>
                      <a:endParaRPr lang="en-US" dirty="0"/>
                    </a:p>
                  </a:txBody>
                  <a:tcPr/>
                </a:tc>
                <a:tc>
                  <a:txBody>
                    <a:bodyPr/>
                    <a:lstStyle/>
                    <a:p>
                      <a:endParaRPr lang="en-US" dirty="0"/>
                    </a:p>
                  </a:txBody>
                  <a:tcPr/>
                </a:tc>
                <a:tc>
                  <a:txBody>
                    <a:bodyPr/>
                    <a:lstStyle/>
                    <a:p>
                      <a:endParaRPr lang="en-US" dirty="0"/>
                    </a:p>
                  </a:txBody>
                  <a:tcPr/>
                </a:tc>
                <a:extLst>
                  <a:ext uri="{0D108BD9-81ED-4DB2-BD59-A6C34878D82A}">
                    <a16:rowId xmlns:a16="http://schemas.microsoft.com/office/drawing/2014/main" val="3274667762"/>
                  </a:ext>
                </a:extLst>
              </a:tr>
            </a:tbl>
          </a:graphicData>
        </a:graphic>
      </p:graphicFrame>
    </p:spTree>
    <p:extLst>
      <p:ext uri="{BB962C8B-B14F-4D97-AF65-F5344CB8AC3E}">
        <p14:creationId xmlns:p14="http://schemas.microsoft.com/office/powerpoint/2010/main" val="2409653312"/>
      </p:ext>
    </p:extLst>
  </p:cSld>
  <p:clrMapOvr>
    <a:masterClrMapping/>
  </p:clrMapOvr>
  <p:timing>
    <p:tnLst>
      <p:par>
        <p:cTn id="1" dur="indefinite" restart="never" nodeType="tmRoot"/>
      </p:par>
    </p:tnLst>
  </p:timing>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4845732" y="355390"/>
            <a:ext cx="3015492"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solidFill>
                  <a:srgbClr val="FF0000"/>
                </a:solidFill>
              </a:rPr>
              <a:t>MAPS</a:t>
            </a:r>
          </a:p>
        </p:txBody>
      </p:sp>
      <p:grpSp>
        <p:nvGrpSpPr>
          <p:cNvPr id="10" name="Group 9"/>
          <p:cNvGrpSpPr/>
          <p:nvPr/>
        </p:nvGrpSpPr>
        <p:grpSpPr>
          <a:xfrm>
            <a:off x="1158662" y="1356228"/>
            <a:ext cx="10389632" cy="4949842"/>
            <a:chOff x="539625" y="1145596"/>
            <a:chExt cx="10389632" cy="4949842"/>
          </a:xfrm>
        </p:grpSpPr>
        <p:sp>
          <p:nvSpPr>
            <p:cNvPr id="3" name="Shape 249"/>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gradFill>
              <a:gsLst>
                <a:gs pos="0">
                  <a:srgbClr val="7030A0"/>
                </a:gs>
                <a:gs pos="83000">
                  <a:schemeClr val="accent1">
                    <a:lumMod val="45000"/>
                    <a:lumOff val="55000"/>
                  </a:schemeClr>
                </a:gs>
                <a:gs pos="100000">
                  <a:schemeClr val="accent1">
                    <a:lumMod val="30000"/>
                    <a:lumOff val="70000"/>
                  </a:schemeClr>
                </a:gs>
              </a:gsLst>
              <a:path path="circle">
                <a:fillToRect l="100000" t="100000"/>
              </a:path>
            </a:gra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1951000" y="1879425"/>
              <a:ext cx="1160134" cy="336755"/>
            </a:xfrm>
            <a:prstGeom prst="wedgeRectCallout">
              <a:avLst>
                <a:gd name="adj1" fmla="val -21428"/>
                <a:gd name="adj2" fmla="val 84287"/>
              </a:avLst>
            </a:prstGeom>
            <a:solidFill>
              <a:srgbClr val="F24745"/>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5" name="Shape 253"/>
            <p:cNvSpPr/>
            <p:nvPr/>
          </p:nvSpPr>
          <p:spPr>
            <a:xfrm rot="8100000">
              <a:off x="1765759" y="239534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2771364" y="383032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5794187" y="328037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
        <p:nvSpPr>
          <p:cNvPr id="11" name="Frame 10">
            <a:extLst>
              <a:ext uri="{FF2B5EF4-FFF2-40B4-BE49-F238E27FC236}">
                <a16:creationId xmlns:a16="http://schemas.microsoft.com/office/drawing/2014/main" id="{0A5FBD0B-C3F3-48A1-9BF6-D734D6199B25}"/>
              </a:ext>
            </a:extLst>
          </p:cNvPr>
          <p:cNvSpPr/>
          <p:nvPr/>
        </p:nvSpPr>
        <p:spPr>
          <a:xfrm>
            <a:off x="224852" y="209862"/>
            <a:ext cx="11767279" cy="6430781"/>
          </a:xfrm>
          <a:prstGeom prst="frame">
            <a:avLst>
              <a:gd name="adj1" fmla="val 612"/>
            </a:avLst>
          </a:prstGeom>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Tree>
    <p:extLst>
      <p:ext uri="{BB962C8B-B14F-4D97-AF65-F5344CB8AC3E}">
        <p14:creationId xmlns:p14="http://schemas.microsoft.com/office/powerpoint/2010/main" val="2223118014"/>
      </p:ext>
    </p:extLst>
  </p:cSld>
  <p:clrMapOvr>
    <a:masterClrMapping/>
  </p:clrMapOvr>
  <p:timing>
    <p:tnLst>
      <p:par>
        <p:cTn id="1" dur="indefinite" restart="never" nodeType="tmRoot"/>
      </p:par>
    </p:tnLst>
  </p:timing>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820429993"/>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21D7CD"/>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3CE3A0"/>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FFC000"/>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accent3"/>
                </a:solidFill>
                <a:latin typeface="Roboto" pitchFamily="2" charset="0"/>
                <a:ea typeface="Roboto" pitchFamily="2" charset="0"/>
                <a:cs typeface="Lato" panose="020F0502020204030203" pitchFamily="34" charset="0"/>
              </a:rPr>
              <a:t>OUR PROCESS IS </a:t>
            </a:r>
            <a:r>
              <a:rPr lang="en-US" sz="4000" b="1" cap="none" spc="0" dirty="0">
                <a:ln w="0"/>
                <a:solidFill>
                  <a:schemeClr val="accent3"/>
                </a:solidFill>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773E98"/>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dirty="0">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773E98"/>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773E98"/>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773E98"/>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867859691"/>
      </p:ext>
    </p:extLst>
  </p:cSld>
  <p:clrMapOvr>
    <a:masterClrMapping/>
  </p:clrMapOvr>
  <p:timing>
    <p:tnLst>
      <p:par>
        <p:cTn id="1" dur="indefinite" restart="never" nodeType="tmRoot"/>
      </p:par>
    </p:tnLst>
  </p:timing>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43" name="Straight Connector 42"/>
          <p:cNvCxnSpPr/>
          <p:nvPr/>
        </p:nvCxnSpPr>
        <p:spPr>
          <a:xfrm>
            <a:off x="9486602" y="1239365"/>
            <a:ext cx="1531869" cy="0"/>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939238" y="1056805"/>
            <a:ext cx="28433" cy="4553442"/>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728634" y="5716481"/>
            <a:ext cx="2195856" cy="13711"/>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550633" y="4479395"/>
            <a:ext cx="2400487" cy="14989"/>
          </a:xfrm>
          <a:prstGeom prst="line">
            <a:avLst/>
          </a:prstGeom>
          <a:ln w="38100">
            <a:solidFill>
              <a:srgbClr val="7A62F1"/>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284071" y="3278921"/>
            <a:ext cx="2474300" cy="15450"/>
          </a:xfrm>
          <a:prstGeom prst="line">
            <a:avLst/>
          </a:prstGeom>
          <a:ln w="38100">
            <a:solidFill>
              <a:srgbClr val="7A62F1"/>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428603" y="3380047"/>
            <a:ext cx="9541" cy="1528183"/>
          </a:xfrm>
          <a:prstGeom prst="line">
            <a:avLst/>
          </a:prstGeom>
          <a:ln w="38100">
            <a:solidFill>
              <a:srgbClr val="3CE3A0"/>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425127" y="4957205"/>
            <a:ext cx="3042996" cy="19001"/>
          </a:xfrm>
          <a:prstGeom prst="line">
            <a:avLst/>
          </a:prstGeom>
          <a:ln w="38100">
            <a:solidFill>
              <a:srgbClr val="3CE3A0"/>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202399" y="335329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1009650" y="1778083"/>
            <a:ext cx="2400487" cy="14989"/>
          </a:xfrm>
          <a:prstGeom prst="line">
            <a:avLst/>
          </a:prstGeom>
          <a:ln w="38100">
            <a:solidFill>
              <a:srgbClr val="FF5771"/>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73270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rgbClr val="FF577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73270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rgbClr val="21D7CD"/>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76071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rgbClr val="3CE3A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27525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rgbClr val="FFC34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808094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rgbClr val="8A80BC"/>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330136" y="4417893"/>
            <a:ext cx="2363076" cy="1231106"/>
          </a:xfrm>
          <a:prstGeom prst="rect">
            <a:avLst/>
          </a:prstGeom>
          <a:noFill/>
        </p:spPr>
        <p:txBody>
          <a:bodyPr wrap="square" rtlCol="0">
            <a:spAutoFit/>
          </a:bodyPr>
          <a:lstStyle/>
          <a:p>
            <a:r>
              <a:rPr lang="en-US" b="1" dirty="0" smtClean="0">
                <a:solidFill>
                  <a:srgbClr val="00B0F0"/>
                </a:solidFill>
                <a:latin typeface="Roboto" pitchFamily="2" charset="0"/>
                <a:ea typeface="Roboto" pitchFamily="2" charset="0"/>
                <a:cs typeface="Lato" panose="020F0502020204030203" pitchFamily="34" charset="0"/>
              </a:rPr>
              <a:t>2015</a:t>
            </a:r>
            <a:endParaRPr lang="en-US" b="1" dirty="0">
              <a:solidFill>
                <a:srgbClr val="00B0F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606821" y="158329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rgbClr val="FF577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301779" y="2102420"/>
            <a:ext cx="2363076" cy="1231106"/>
          </a:xfrm>
          <a:prstGeom prst="rect">
            <a:avLst/>
          </a:prstGeom>
          <a:noFill/>
        </p:spPr>
        <p:txBody>
          <a:bodyPr wrap="square" rtlCol="0">
            <a:spAutoFit/>
          </a:bodyPr>
          <a:lstStyle/>
          <a:p>
            <a:r>
              <a:rPr lang="en-US" b="1" dirty="0" smtClean="0">
                <a:solidFill>
                  <a:srgbClr val="E8405D"/>
                </a:solidFill>
                <a:latin typeface="Roboto" pitchFamily="2" charset="0"/>
                <a:ea typeface="Roboto" pitchFamily="2" charset="0"/>
                <a:cs typeface="Lato" panose="020F0502020204030203" pitchFamily="34" charset="0"/>
              </a:rPr>
              <a:t>2014</a:t>
            </a:r>
            <a:endParaRPr lang="en-US" b="1" dirty="0">
              <a:solidFill>
                <a:srgbClr val="E8405D"/>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526809" y="2826842"/>
            <a:ext cx="2363076" cy="1231106"/>
          </a:xfrm>
          <a:prstGeom prst="rect">
            <a:avLst/>
          </a:prstGeom>
          <a:noFill/>
        </p:spPr>
        <p:txBody>
          <a:bodyPr wrap="square" rtlCol="0">
            <a:spAutoFit/>
          </a:bodyPr>
          <a:lstStyle/>
          <a:p>
            <a:r>
              <a:rPr lang="en-US" b="1" dirty="0" smtClean="0">
                <a:solidFill>
                  <a:srgbClr val="5A903F"/>
                </a:solidFill>
                <a:latin typeface="Roboto" pitchFamily="2" charset="0"/>
                <a:ea typeface="Roboto" pitchFamily="2" charset="0"/>
                <a:cs typeface="Lato" panose="020F0502020204030203" pitchFamily="34" charset="0"/>
              </a:rPr>
              <a:t>2016</a:t>
            </a:r>
            <a:endParaRPr lang="en-US" b="1" dirty="0">
              <a:solidFill>
                <a:srgbClr val="5A903F"/>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234149" y="1146476"/>
            <a:ext cx="211178" cy="211178"/>
          </a:xfrm>
          <a:prstGeom prst="ellipse">
            <a:avLst/>
          </a:prstGeom>
          <a:solidFill>
            <a:srgbClr val="FFC34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764461" y="5259910"/>
            <a:ext cx="2363076" cy="1231106"/>
          </a:xfrm>
          <a:prstGeom prst="rect">
            <a:avLst/>
          </a:prstGeom>
          <a:noFill/>
        </p:spPr>
        <p:txBody>
          <a:bodyPr wrap="square" rtlCol="0">
            <a:spAutoFit/>
          </a:bodyPr>
          <a:lstStyle/>
          <a:p>
            <a:r>
              <a:rPr lang="en-US" b="1" dirty="0" smtClean="0">
                <a:solidFill>
                  <a:srgbClr val="7030A0"/>
                </a:solidFill>
                <a:latin typeface="Roboto" pitchFamily="2" charset="0"/>
                <a:ea typeface="Roboto" pitchFamily="2" charset="0"/>
                <a:cs typeface="Lato" panose="020F0502020204030203" pitchFamily="34" charset="0"/>
              </a:rPr>
              <a:t>2017</a:t>
            </a:r>
            <a:endParaRPr lang="en-US" b="1" dirty="0">
              <a:solidFill>
                <a:srgbClr val="7030A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894176" y="649325"/>
            <a:ext cx="2363076" cy="1231106"/>
          </a:xfrm>
          <a:prstGeom prst="rect">
            <a:avLst/>
          </a:prstGeom>
          <a:noFill/>
        </p:spPr>
        <p:txBody>
          <a:bodyPr wrap="square" rtlCol="0">
            <a:spAutoFit/>
          </a:bodyPr>
          <a:lstStyle/>
          <a:p>
            <a:r>
              <a:rPr lang="en-US" b="1" dirty="0" smtClean="0">
                <a:solidFill>
                  <a:srgbClr val="FFC000"/>
                </a:solidFill>
                <a:latin typeface="Roboto" pitchFamily="2" charset="0"/>
                <a:ea typeface="Roboto" pitchFamily="2" charset="0"/>
                <a:cs typeface="Lato" panose="020F0502020204030203" pitchFamily="34" charset="0"/>
              </a:rPr>
              <a:t>2018</a:t>
            </a:r>
            <a:endParaRPr lang="en-US" b="1" dirty="0">
              <a:solidFill>
                <a:srgbClr val="FFC000"/>
              </a:solidFill>
              <a:latin typeface="Roboto" pitchFamily="2" charset="0"/>
              <a:ea typeface="Roboto" pitchFamily="2" charset="0"/>
              <a:cs typeface="Lato" panose="020F0502020204030203" pitchFamily="34" charset="0"/>
            </a:endParaRPr>
          </a:p>
          <a:p>
            <a:r>
              <a:rPr lang="en-US" sz="1050" dirty="0" smtClean="0">
                <a:latin typeface="Roboto" pitchFamily="2" charset="0"/>
                <a:ea typeface="Roboto" pitchFamily="2" charset="0"/>
                <a:cs typeface="Lato" panose="020F0502020204030203" pitchFamily="34" charset="0"/>
              </a:rPr>
              <a:t>Here you put a little description, Keep it short and to the point. Make it more impactful </a:t>
            </a:r>
            <a:r>
              <a:rPr lang="en-US" sz="1050" dirty="0">
                <a:latin typeface="Roboto" pitchFamily="2" charset="0"/>
                <a:ea typeface="Roboto" pitchFamily="2" charset="0"/>
                <a:cs typeface="Lato" panose="020F0502020204030203" pitchFamily="34" charset="0"/>
              </a:rPr>
              <a:t>.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753575" y="964247"/>
            <a:ext cx="457203" cy="487148"/>
            <a:chOff x="5970800" y="1619250"/>
            <a:chExt cx="428650" cy="456725"/>
          </a:xfrm>
          <a:solidFill>
            <a:schemeClr val="bg1"/>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20695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272938" y="4708441"/>
            <a:ext cx="274865" cy="448083"/>
            <a:chOff x="6730350" y="2315900"/>
            <a:chExt cx="257700" cy="420100"/>
          </a:xfrm>
          <a:solidFill>
            <a:schemeClr val="bg1"/>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563103" y="5517707"/>
            <a:ext cx="483228" cy="354301"/>
            <a:chOff x="4610450" y="3703750"/>
            <a:chExt cx="453050" cy="332175"/>
          </a:xfrm>
          <a:solidFill>
            <a:schemeClr val="bg1"/>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192188" y="3057607"/>
            <a:ext cx="472829" cy="472856"/>
            <a:chOff x="570875" y="4322250"/>
            <a:chExt cx="443300" cy="443325"/>
          </a:xfrm>
          <a:solidFill>
            <a:schemeClr val="bg1"/>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192890" y="341846"/>
            <a:ext cx="5567824" cy="444994"/>
          </a:xfrm>
          <a:prstGeom prst="rect">
            <a:avLst/>
          </a:prstGeom>
          <a:noFill/>
        </p:spPr>
        <p:txBody>
          <a:bodyPr wrap="square" lIns="91440" tIns="45720" rIns="91440" bIns="45720">
            <a:spAutoFit/>
          </a:bodyPr>
          <a:lstStyle/>
          <a:p>
            <a:pPr>
              <a:lnSpc>
                <a:spcPts val="2600"/>
              </a:lnSpc>
            </a:pPr>
            <a:r>
              <a:rPr lang="en-US" sz="3200" cap="none" spc="0" dirty="0" smtClean="0">
                <a:ln w="0"/>
                <a:solidFill>
                  <a:srgbClr val="E8405D"/>
                </a:solidFill>
                <a:latin typeface="Roboto" pitchFamily="2" charset="0"/>
                <a:ea typeface="Roboto" pitchFamily="2" charset="0"/>
                <a:cs typeface="Lato" panose="020F0502020204030203" pitchFamily="34" charset="0"/>
              </a:rPr>
              <a:t>TIMELINE </a:t>
            </a:r>
            <a:r>
              <a:rPr lang="en-US" sz="3200" b="1" cap="none" spc="0" dirty="0" smtClean="0">
                <a:ln w="0"/>
                <a:solidFill>
                  <a:srgbClr val="E8405D"/>
                </a:solidFill>
                <a:latin typeface="Roboto" pitchFamily="2" charset="0"/>
                <a:ea typeface="Roboto" pitchFamily="2" charset="0"/>
                <a:cs typeface="Lato" panose="020F0502020204030203" pitchFamily="34" charset="0"/>
              </a:rPr>
              <a:t>INFOGRAPHIC</a:t>
            </a:r>
            <a:endParaRPr lang="en-US" sz="3200" b="1" cap="none" spc="0" dirty="0">
              <a:ln w="0"/>
              <a:solidFill>
                <a:srgbClr val="E8405D"/>
              </a:solidFill>
              <a:latin typeface="Roboto" pitchFamily="2" charset="0"/>
              <a:ea typeface="Roboto" pitchFamily="2" charset="0"/>
              <a:cs typeface="Lato" panose="020F0502020204030203" pitchFamily="34" charset="0"/>
            </a:endParaRPr>
          </a:p>
        </p:txBody>
      </p:sp>
      <p:sp>
        <p:nvSpPr>
          <p:cNvPr id="76" name="Rectangle 75">
            <a:extLst>
              <a:ext uri="{FF2B5EF4-FFF2-40B4-BE49-F238E27FC236}">
                <a16:creationId xmlns:a16="http://schemas.microsoft.com/office/drawing/2014/main" id="{EFF49A3A-275B-4E2D-9586-12C6492F041A}"/>
              </a:ext>
            </a:extLst>
          </p:cNvPr>
          <p:cNvSpPr/>
          <p:nvPr/>
        </p:nvSpPr>
        <p:spPr>
          <a:xfrm>
            <a:off x="275757" y="652345"/>
            <a:ext cx="3353660" cy="425758"/>
          </a:xfrm>
          <a:prstGeom prst="rect">
            <a:avLst/>
          </a:prstGeom>
          <a:noFill/>
        </p:spPr>
        <p:txBody>
          <a:bodyPr wrap="square" lIns="91440" tIns="45720" rIns="91440" bIns="45720">
            <a:spAutoFit/>
          </a:bodyPr>
          <a:lstStyle/>
          <a:p>
            <a:pPr>
              <a:lnSpc>
                <a:spcPts val="2600"/>
              </a:lnSpc>
            </a:pPr>
            <a:r>
              <a:rPr lang="en-US" sz="1400" dirty="0">
                <a:ln w="0"/>
                <a:solidFill>
                  <a:srgbClr val="5A903F"/>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6078793"/>
      </p:ext>
    </p:extLst>
  </p:cSld>
  <p:clrMapOvr>
    <a:masterClrMapping/>
  </p:clrMapOvr>
  <p:timing>
    <p:tnLst>
      <p:par>
        <p:cTn id="1" dur="indefinite" restart="never" nodeType="tmRoot"/>
      </p:par>
    </p:tnLst>
  </p:timing>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1E5798AE-DC67-406A-8908-0596B514A562}"/>
              </a:ext>
            </a:extLst>
          </p:cNvPr>
          <p:cNvSpPr txBox="1">
            <a:spLocks/>
          </p:cNvSpPr>
          <p:nvPr/>
        </p:nvSpPr>
        <p:spPr>
          <a:xfrm>
            <a:off x="1004826" y="2058875"/>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200" dirty="0">
                <a:solidFill>
                  <a:srgbClr val="FF0000"/>
                </a:solidFill>
                <a:latin typeface="+mj-lt"/>
                <a:ea typeface="Muli"/>
                <a:cs typeface="Muli"/>
                <a:sym typeface="Muli"/>
              </a:rPr>
              <a:t>	</a:t>
            </a:r>
            <a:r>
              <a:rPr lang="en-US" sz="3200" b="1" dirty="0">
                <a:solidFill>
                  <a:srgbClr val="FF0000"/>
                </a:solidFill>
                <a:latin typeface="+mj-lt"/>
                <a:ea typeface="Muli"/>
                <a:cs typeface="Muli"/>
                <a:sym typeface="Muli"/>
              </a:rPr>
              <a:t>ANDROID</a:t>
            </a:r>
            <a:r>
              <a:rPr lang="en-US" sz="3200" dirty="0">
                <a:solidFill>
                  <a:srgbClr val="FF0000"/>
                </a:solidFill>
                <a:latin typeface="+mj-lt"/>
                <a:ea typeface="Muli"/>
                <a:cs typeface="Muli"/>
                <a:sym typeface="Muli"/>
              </a:rPr>
              <a:t> MOCKUP</a:t>
            </a:r>
            <a:endParaRPr lang="en-US" sz="3200" dirty="0">
              <a:solidFill>
                <a:srgbClr val="FF0000"/>
              </a:solidFill>
              <a:ea typeface="Muli"/>
              <a:cs typeface="Muli"/>
              <a:sym typeface="Muli"/>
            </a:endParaRPr>
          </a:p>
          <a:p>
            <a:pPr>
              <a:spcBef>
                <a:spcPts val="0"/>
              </a:spcBef>
              <a:buNone/>
            </a:pPr>
            <a:endParaRPr lang="en-US" sz="3200" dirty="0">
              <a:solidFill>
                <a:srgbClr val="E6442F"/>
              </a:solidFill>
              <a:ea typeface="Muli"/>
              <a:cs typeface="Muli"/>
              <a:sym typeface="Muli"/>
            </a:endParaRPr>
          </a:p>
          <a:p>
            <a:pPr>
              <a:spcBef>
                <a:spcPts val="0"/>
              </a:spcBef>
              <a:buFont typeface="Arial" panose="020B0604020202020204" pitchFamily="34" charset="0"/>
              <a:buNone/>
            </a:pPr>
            <a:endParaRPr lang="en-US" sz="3200" dirty="0">
              <a:solidFill>
                <a:srgbClr val="E6442F"/>
              </a:solidFill>
              <a:ea typeface="Muli"/>
              <a:cs typeface="Muli"/>
              <a:sym typeface="Muli"/>
            </a:endParaRPr>
          </a:p>
        </p:txBody>
      </p:sp>
      <p:sp>
        <p:nvSpPr>
          <p:cNvPr id="5" name="Rectangle 4">
            <a:extLst>
              <a:ext uri="{FF2B5EF4-FFF2-40B4-BE49-F238E27FC236}">
                <a16:creationId xmlns:a16="http://schemas.microsoft.com/office/drawing/2014/main" id="{0D7E0524-63AA-42DF-86C0-50079F47197E}"/>
              </a:ext>
            </a:extLst>
          </p:cNvPr>
          <p:cNvSpPr/>
          <p:nvPr/>
        </p:nvSpPr>
        <p:spPr>
          <a:xfrm>
            <a:off x="1543664" y="2710890"/>
            <a:ext cx="4399935" cy="954107"/>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3984231B-70D7-4171-AB4D-0C2DEE912347}"/>
              </a:ext>
            </a:extLst>
          </p:cNvPr>
          <p:cNvSpPr/>
          <p:nvPr/>
        </p:nvSpPr>
        <p:spPr>
          <a:xfrm>
            <a:off x="1543664" y="3878176"/>
            <a:ext cx="4441671" cy="954107"/>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5706C4CC-F27C-4AE0-8182-FFD02D3B6F31}"/>
              </a:ext>
            </a:extLst>
          </p:cNvPr>
          <p:cNvSpPr/>
          <p:nvPr/>
        </p:nvSpPr>
        <p:spPr>
          <a:xfrm>
            <a:off x="1004826" y="277999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B02C6B1F-0706-4590-B76A-DD65E480A1CE}"/>
              </a:ext>
            </a:extLst>
          </p:cNvPr>
          <p:cNvSpPr/>
          <p:nvPr/>
        </p:nvSpPr>
        <p:spPr>
          <a:xfrm>
            <a:off x="1004826" y="404731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 name="Group 8"/>
          <p:cNvGrpSpPr/>
          <p:nvPr/>
        </p:nvGrpSpPr>
        <p:grpSpPr>
          <a:xfrm>
            <a:off x="6849389" y="891302"/>
            <a:ext cx="2429059" cy="4874119"/>
            <a:chOff x="7491559" y="1006689"/>
            <a:chExt cx="2429059" cy="4874119"/>
          </a:xfrm>
        </p:grpSpPr>
        <p:pic>
          <p:nvPicPr>
            <p:cNvPr id="10" name="Picture 9"/>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1"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71612661"/>
      </p:ext>
    </p:extLst>
  </p:cSld>
  <p:clrMapOvr>
    <a:masterClrMapping/>
  </p:clrMapOvr>
  <p:timing>
    <p:tnLst>
      <p:par>
        <p:cTn id="1" dur="indefinite" restart="never" nodeType="tmRoot"/>
      </p:par>
    </p:tnLst>
  </p:timing>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07866403-577F-4FBE-B436-D2D8BB0A7C34}"/>
              </a:ext>
            </a:extLst>
          </p:cNvPr>
          <p:cNvSpPr/>
          <p:nvPr/>
        </p:nvSpPr>
        <p:spPr>
          <a:xfrm>
            <a:off x="6806115" y="2513115"/>
            <a:ext cx="4373161" cy="954107"/>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A7BE5F90-8A4C-45D3-8D34-078CBE4A678F}"/>
              </a:ext>
            </a:extLst>
          </p:cNvPr>
          <p:cNvSpPr/>
          <p:nvPr/>
        </p:nvSpPr>
        <p:spPr>
          <a:xfrm>
            <a:off x="6806115" y="3931117"/>
            <a:ext cx="4414643" cy="954107"/>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B36F8CBF-270E-41F5-891C-9C0E861CB66F}"/>
              </a:ext>
            </a:extLst>
          </p:cNvPr>
          <p:cNvSpPr/>
          <p:nvPr/>
        </p:nvSpPr>
        <p:spPr>
          <a:xfrm>
            <a:off x="6385261" y="270019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0C032736-E64F-445C-A33D-31A594E43995}"/>
              </a:ext>
            </a:extLst>
          </p:cNvPr>
          <p:cNvSpPr/>
          <p:nvPr/>
        </p:nvSpPr>
        <p:spPr>
          <a:xfrm>
            <a:off x="6385261" y="408550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BE2BDDC2-0EEA-4D5C-83AF-AAF026A2D7D5}"/>
              </a:ext>
            </a:extLst>
          </p:cNvPr>
          <p:cNvSpPr/>
          <p:nvPr/>
        </p:nvSpPr>
        <p:spPr>
          <a:xfrm>
            <a:off x="6806116" y="1928340"/>
            <a:ext cx="2853666" cy="584775"/>
          </a:xfrm>
          <a:prstGeom prst="rect">
            <a:avLst/>
          </a:prstGeom>
        </p:spPr>
        <p:txBody>
          <a:bodyPr wrap="none">
            <a:spAutoFit/>
          </a:bodyPr>
          <a:lstStyle/>
          <a:p>
            <a:pPr algn="ctr">
              <a:spcBef>
                <a:spcPts val="0"/>
              </a:spcBef>
              <a:buFont typeface="Arial" panose="020B0604020202020204" pitchFamily="34" charset="0"/>
              <a:buNone/>
            </a:pPr>
            <a:r>
              <a:rPr lang="en-US" sz="3200" b="1" dirty="0">
                <a:solidFill>
                  <a:srgbClr val="FF0000"/>
                </a:solidFill>
                <a:latin typeface="+mj-lt"/>
                <a:ea typeface="Muli"/>
                <a:cs typeface="Muli"/>
                <a:sym typeface="Muli"/>
              </a:rPr>
              <a:t>iPhone</a:t>
            </a:r>
            <a:r>
              <a:rPr lang="en-US" sz="3200" dirty="0">
                <a:solidFill>
                  <a:srgbClr val="FF0000"/>
                </a:solidFill>
                <a:latin typeface="+mj-lt"/>
                <a:ea typeface="Muli"/>
                <a:cs typeface="Muli"/>
                <a:sym typeface="Muli"/>
              </a:rPr>
              <a:t> MOCK</a:t>
            </a:r>
          </a:p>
        </p:txBody>
      </p:sp>
      <p:grpSp>
        <p:nvGrpSpPr>
          <p:cNvPr id="9" name="Group 8"/>
          <p:cNvGrpSpPr/>
          <p:nvPr/>
        </p:nvGrpSpPr>
        <p:grpSpPr>
          <a:xfrm>
            <a:off x="3157960" y="981319"/>
            <a:ext cx="2362546" cy="4971806"/>
            <a:chOff x="2393646" y="1055913"/>
            <a:chExt cx="2362546" cy="4971806"/>
          </a:xfrm>
          <a:effectLst/>
        </p:grpSpPr>
        <p:pic>
          <p:nvPicPr>
            <p:cNvPr id="10" name="Picture 9"/>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573147" y="1596895"/>
              <a:ext cx="2032170" cy="3875007"/>
            </a:xfrm>
            <a:prstGeom prst="roundRect">
              <a:avLst>
                <a:gd name="adj" fmla="val 0"/>
              </a:avLst>
            </a:prstGeom>
          </p:spPr>
        </p:pic>
        <p:sp>
          <p:nvSpPr>
            <p:cNvPr id="11" name="Shape 401">
              <a:extLst>
                <a:ext uri="{FF2B5EF4-FFF2-40B4-BE49-F238E27FC236}">
                  <a16:creationId xmlns:a16="http://schemas.microsoft.com/office/drawing/2014/main" id="{85F65B61-6A22-4ADE-B0F7-14DF715996CA}"/>
                </a:ext>
              </a:extLst>
            </p:cNvPr>
            <p:cNvSpPr/>
            <p:nvPr/>
          </p:nvSpPr>
          <p:spPr>
            <a:xfrm>
              <a:off x="2393646" y="1055913"/>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1973126617"/>
      </p:ext>
    </p:extLst>
  </p:cSld>
  <p:clrMapOvr>
    <a:masterClrMapping/>
  </p:clrMapOvr>
  <p:timing>
    <p:tnLst>
      <p:par>
        <p:cTn id="1" dur="indefinite" restart="never" nodeType="tmRoot"/>
      </p:par>
    </p:tnLst>
  </p:timing>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B207D4F8-ABEC-4DFD-A34D-9B868D26D6AC}"/>
              </a:ext>
            </a:extLst>
          </p:cNvPr>
          <p:cNvSpPr txBox="1">
            <a:spLocks/>
          </p:cNvSpPr>
          <p:nvPr/>
        </p:nvSpPr>
        <p:spPr>
          <a:xfrm>
            <a:off x="1405350" y="1886726"/>
            <a:ext cx="4371057"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200" b="1" dirty="0">
                <a:solidFill>
                  <a:srgbClr val="FF0000"/>
                </a:solidFill>
                <a:latin typeface="+mj-lt"/>
                <a:ea typeface="Muli"/>
                <a:cs typeface="Muli"/>
                <a:sym typeface="Muli"/>
              </a:rPr>
              <a:t>WEBSITE</a:t>
            </a:r>
            <a:r>
              <a:rPr lang="en-US" sz="3200" dirty="0">
                <a:solidFill>
                  <a:srgbClr val="FF0000"/>
                </a:solidFill>
                <a:latin typeface="+mj-lt"/>
                <a:ea typeface="Muli"/>
                <a:cs typeface="Muli"/>
                <a:sym typeface="Muli"/>
              </a:rPr>
              <a:t> MOCKUP</a:t>
            </a:r>
          </a:p>
          <a:p>
            <a:pPr>
              <a:spcBef>
                <a:spcPts val="0"/>
              </a:spcBef>
              <a:buFont typeface="Arial" panose="020B0604020202020204" pitchFamily="34" charset="0"/>
              <a:buNone/>
            </a:pPr>
            <a:endParaRPr lang="en-US" sz="3200" dirty="0">
              <a:solidFill>
                <a:srgbClr val="FF0000"/>
              </a:solidFill>
              <a:ea typeface="Muli"/>
              <a:cs typeface="Muli"/>
              <a:sym typeface="Muli"/>
            </a:endParaRPr>
          </a:p>
          <a:p>
            <a:pPr algn="just">
              <a:spcBef>
                <a:spcPts val="0"/>
              </a:spcBef>
              <a:buFont typeface="Arial" panose="020B0604020202020204" pitchFamily="34" charset="0"/>
              <a:buNone/>
            </a:pPr>
            <a:r>
              <a:rPr lang="en-US" sz="3200" dirty="0">
                <a:solidFill>
                  <a:srgbClr val="FF0000"/>
                </a:solidFill>
                <a:ea typeface="Muli"/>
                <a:cs typeface="Muli"/>
                <a:sym typeface="Muli"/>
              </a:rPr>
              <a:t>    </a:t>
            </a:r>
          </a:p>
          <a:p>
            <a:pPr>
              <a:spcBef>
                <a:spcPts val="0"/>
              </a:spcBef>
              <a:buFont typeface="Arial" panose="020B0604020202020204" pitchFamily="34" charset="0"/>
              <a:buNone/>
            </a:pPr>
            <a:endParaRPr lang="en-US" sz="3200" dirty="0">
              <a:solidFill>
                <a:srgbClr val="FF0000"/>
              </a:solidFill>
              <a:ea typeface="Muli"/>
              <a:cs typeface="Muli"/>
              <a:sym typeface="Muli"/>
            </a:endParaRPr>
          </a:p>
        </p:txBody>
      </p:sp>
      <p:sp>
        <p:nvSpPr>
          <p:cNvPr id="9" name="Rectangle 8">
            <a:extLst>
              <a:ext uri="{FF2B5EF4-FFF2-40B4-BE49-F238E27FC236}">
                <a16:creationId xmlns:a16="http://schemas.microsoft.com/office/drawing/2014/main" id="{73490460-1F9B-4146-9B12-2C46F61E38E0}"/>
              </a:ext>
            </a:extLst>
          </p:cNvPr>
          <p:cNvSpPr/>
          <p:nvPr/>
        </p:nvSpPr>
        <p:spPr>
          <a:xfrm>
            <a:off x="1525418" y="2539666"/>
            <a:ext cx="406422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AE9E16B4-9F8E-45A8-830A-E757F674CFD9}"/>
              </a:ext>
            </a:extLst>
          </p:cNvPr>
          <p:cNvSpPr/>
          <p:nvPr/>
        </p:nvSpPr>
        <p:spPr>
          <a:xfrm>
            <a:off x="1525418" y="3838884"/>
            <a:ext cx="406422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B5F51184-1AE3-4A80-823F-BF4A7D23C73A}"/>
              </a:ext>
            </a:extLst>
          </p:cNvPr>
          <p:cNvGrpSpPr/>
          <p:nvPr/>
        </p:nvGrpSpPr>
        <p:grpSpPr>
          <a:xfrm>
            <a:off x="867424" y="2772420"/>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3E7C608C-188F-4CC4-9A4A-82A985BD25CE}"/>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4A161F54-08EB-4786-9618-3E23BABA84CB}"/>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D5C56A94-C56B-4CCE-A99D-8B1B934F5E21}"/>
              </a:ext>
            </a:extLst>
          </p:cNvPr>
          <p:cNvGrpSpPr/>
          <p:nvPr/>
        </p:nvGrpSpPr>
        <p:grpSpPr>
          <a:xfrm>
            <a:off x="842787" y="4166888"/>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B61B2576-C25E-4114-91C8-666787044964}"/>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A10139B1-8E3C-47FC-93EF-B509A461DB46}"/>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7" name="Group 16"/>
          <p:cNvGrpSpPr/>
          <p:nvPr/>
        </p:nvGrpSpPr>
        <p:grpSpPr>
          <a:xfrm>
            <a:off x="6091697" y="1406588"/>
            <a:ext cx="4477754" cy="3682548"/>
            <a:chOff x="6089746" y="1660633"/>
            <a:chExt cx="4477754" cy="3485982"/>
          </a:xfrm>
          <a:effectLst/>
        </p:grpSpPr>
        <p:pic>
          <p:nvPicPr>
            <p:cNvPr id="18" name="Picture 17"/>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19"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065472932"/>
      </p:ext>
    </p:extLst>
  </p:cSld>
  <p:clrMapOvr>
    <a:masterClrMapping/>
  </p:clrMapOvr>
  <p:timing>
    <p:tnLst>
      <p:par>
        <p:cTn id="1" dur="indefinite" restart="never" nodeType="tmRoot"/>
      </p:par>
    </p:tnLst>
  </p:timing>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6D3051C9-E38C-44D8-A8F4-8008F870BCC9}"/>
              </a:ext>
            </a:extLst>
          </p:cNvPr>
          <p:cNvSpPr/>
          <p:nvPr/>
        </p:nvSpPr>
        <p:spPr>
          <a:xfrm>
            <a:off x="7094466" y="2078818"/>
            <a:ext cx="3042820" cy="584775"/>
          </a:xfrm>
          <a:prstGeom prst="rect">
            <a:avLst/>
          </a:prstGeom>
        </p:spPr>
        <p:txBody>
          <a:bodyPr wrap="none">
            <a:spAutoFit/>
          </a:bodyPr>
          <a:lstStyle/>
          <a:p>
            <a:pPr algn="ctr"/>
            <a:r>
              <a:rPr lang="en-US" sz="3200" b="1" dirty="0">
                <a:solidFill>
                  <a:srgbClr val="FF0000"/>
                </a:solidFill>
                <a:latin typeface="+mj-lt"/>
                <a:ea typeface="Muli"/>
                <a:cs typeface="Muli"/>
                <a:sym typeface="Muli"/>
              </a:rPr>
              <a:t>TABLET</a:t>
            </a:r>
            <a:r>
              <a:rPr lang="en-US" sz="3200" dirty="0">
                <a:solidFill>
                  <a:srgbClr val="FF0000"/>
                </a:solidFill>
                <a:latin typeface="+mj-lt"/>
                <a:ea typeface="Muli"/>
                <a:cs typeface="Muli"/>
                <a:sym typeface="Muli"/>
              </a:rPr>
              <a:t> MOCK</a:t>
            </a:r>
          </a:p>
        </p:txBody>
      </p:sp>
      <p:sp>
        <p:nvSpPr>
          <p:cNvPr id="5" name="Rectangle 4">
            <a:extLst>
              <a:ext uri="{FF2B5EF4-FFF2-40B4-BE49-F238E27FC236}">
                <a16:creationId xmlns:a16="http://schemas.microsoft.com/office/drawing/2014/main" id="{DFC722B8-B28E-4092-BAA1-D0804A3FBCC3}"/>
              </a:ext>
            </a:extLst>
          </p:cNvPr>
          <p:cNvSpPr/>
          <p:nvPr/>
        </p:nvSpPr>
        <p:spPr>
          <a:xfrm>
            <a:off x="7053802" y="2719080"/>
            <a:ext cx="4405696" cy="954107"/>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42CA75F8-024F-4691-B217-8C97A17F8F38}"/>
              </a:ext>
            </a:extLst>
          </p:cNvPr>
          <p:cNvSpPr/>
          <p:nvPr/>
        </p:nvSpPr>
        <p:spPr>
          <a:xfrm>
            <a:off x="7053802" y="3827368"/>
            <a:ext cx="4447486" cy="954107"/>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D6E69FA3-6031-46AA-A414-37784EE18520}"/>
              </a:ext>
            </a:extLst>
          </p:cNvPr>
          <p:cNvSpPr/>
          <p:nvPr/>
        </p:nvSpPr>
        <p:spPr>
          <a:xfrm>
            <a:off x="6482089" y="2946675"/>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B90D1428-F9A9-4973-BF97-24D83539D25C}"/>
              </a:ext>
            </a:extLst>
          </p:cNvPr>
          <p:cNvSpPr/>
          <p:nvPr/>
        </p:nvSpPr>
        <p:spPr>
          <a:xfrm>
            <a:off x="6482089" y="414042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nvGrpSpPr>
          <p:cNvPr id="9" name="Group 8"/>
          <p:cNvGrpSpPr/>
          <p:nvPr/>
        </p:nvGrpSpPr>
        <p:grpSpPr>
          <a:xfrm>
            <a:off x="2699065" y="1131190"/>
            <a:ext cx="3145876" cy="4449063"/>
            <a:chOff x="2099532" y="1261619"/>
            <a:chExt cx="3145876" cy="4449063"/>
          </a:xfrm>
        </p:grpSpPr>
        <p:pic>
          <p:nvPicPr>
            <p:cNvPr id="10" name="Picture 9"/>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247605" y="1654303"/>
              <a:ext cx="2796369" cy="3874968"/>
            </a:xfrm>
            <a:prstGeom prst="rect">
              <a:avLst/>
            </a:prstGeom>
          </p:spPr>
        </p:pic>
        <p:sp>
          <p:nvSpPr>
            <p:cNvPr id="11" name="Shape 408">
              <a:extLst>
                <a:ext uri="{FF2B5EF4-FFF2-40B4-BE49-F238E27FC236}">
                  <a16:creationId xmlns:a16="http://schemas.microsoft.com/office/drawing/2014/main" id="{BD7FF2A7-FFA6-4CA8-8801-C0C750500F42}"/>
                </a:ext>
              </a:extLst>
            </p:cNvPr>
            <p:cNvSpPr/>
            <p:nvPr/>
          </p:nvSpPr>
          <p:spPr>
            <a:xfrm>
              <a:off x="2099532" y="1261619"/>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5182895"/>
      </p:ext>
    </p:extLst>
  </p:cSld>
  <p:clrMapOvr>
    <a:masterClrMapping/>
  </p:clrMapOvr>
  <p:timing>
    <p:tnLst>
      <p:par>
        <p:cTn id="1" dur="indefinite" restart="never" nodeType="tmRoot"/>
      </p:par>
    </p:tnLst>
  </p:timing>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2973390"/>
            <a:ext cx="4211805" cy="3216265"/>
          </a:xfrm>
          <a:prstGeom prst="rect">
            <a:avLst/>
          </a:prstGeom>
        </p:spPr>
        <p:txBody>
          <a:bodyPr wrap="square">
            <a:spAutoFit/>
          </a:bodyPr>
          <a:lstStyle/>
          <a:p>
            <a:r>
              <a:rPr lang="en-US" sz="1600" dirty="0">
                <a:solidFill>
                  <a:schemeClr val="bg1"/>
                </a:solidFill>
              </a:rPr>
              <a:t>Presentation Template by: Slidehood.com</a:t>
            </a:r>
          </a:p>
          <a:p>
            <a:endParaRPr lang="en-US" sz="1600" b="1" dirty="0" smtClean="0">
              <a:solidFill>
                <a:schemeClr val="bg1"/>
              </a:solidFill>
            </a:endParaRPr>
          </a:p>
          <a:p>
            <a:r>
              <a:rPr lang="en-US" sz="1600" b="1" dirty="0" smtClean="0">
                <a:solidFill>
                  <a:schemeClr val="bg1"/>
                </a:solidFill>
              </a:rPr>
              <a:t>Special </a:t>
            </a:r>
            <a:r>
              <a:rPr lang="en-US" sz="1600" b="1" dirty="0">
                <a:solidFill>
                  <a:schemeClr val="bg1"/>
                </a:solidFill>
              </a:rPr>
              <a:t>thanks and credits  to</a:t>
            </a:r>
            <a:r>
              <a:rPr lang="en-US" sz="1600" b="1" dirty="0" smtClean="0">
                <a:solidFill>
                  <a:schemeClr val="bg1"/>
                </a:solidFill>
              </a:rPr>
              <a:t>:</a:t>
            </a:r>
          </a:p>
          <a:p>
            <a:endParaRPr lang="en-US" sz="16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Photographs by Unsplash.com, Pixabay.com </a:t>
            </a:r>
          </a:p>
          <a:p>
            <a:pPr marL="285750" indent="-285750">
              <a:buFont typeface="Arial" panose="020B0604020202020204" pitchFamily="34" charset="0"/>
              <a:buChar char="•"/>
            </a:pPr>
            <a:r>
              <a:rPr lang="en-US" sz="1500" dirty="0" smtClean="0">
                <a:solidFill>
                  <a:schemeClr val="bg1"/>
                </a:solidFill>
              </a:rPr>
              <a:t>&amp; Pexels.com  </a:t>
            </a:r>
          </a:p>
          <a:p>
            <a:pPr marL="285750" indent="-285750">
              <a:buFont typeface="Arial" panose="020B0604020202020204" pitchFamily="34" charset="0"/>
              <a:buChar char="•"/>
            </a:pPr>
            <a:endParaRPr lang="en-US" sz="1500" dirty="0" smtClean="0">
              <a:solidFill>
                <a:schemeClr val="bg1"/>
              </a:solidFill>
            </a:endParaRPr>
          </a:p>
          <a:p>
            <a:pPr marL="285750" indent="-285750">
              <a:buFont typeface="Arial" panose="020B0604020202020204" pitchFamily="34" charset="0"/>
              <a:buChar char="•"/>
            </a:pPr>
            <a:r>
              <a:rPr lang="en-US" sz="1500" dirty="0" smtClean="0">
                <a:solidFill>
                  <a:schemeClr val="bg1"/>
                </a:solidFill>
              </a:rPr>
              <a:t>Inspiration and Icons by: Slidescarnival.com</a:t>
            </a:r>
          </a:p>
          <a:p>
            <a:endParaRPr lang="en-US" sz="1600" dirty="0" smtClean="0">
              <a:solidFill>
                <a:schemeClr val="bg1"/>
              </a:solidFill>
            </a:endParaRPr>
          </a:p>
          <a:p>
            <a:r>
              <a:rPr lang="en-US" sz="1600" dirty="0" smtClean="0">
                <a:solidFill>
                  <a:schemeClr val="bg1"/>
                </a:solidFill>
              </a:rPr>
              <a:t>Without </a:t>
            </a:r>
            <a:r>
              <a:rPr lang="en-US" sz="1600" dirty="0">
                <a:solidFill>
                  <a:schemeClr val="bg1"/>
                </a:solidFill>
              </a:rPr>
              <a:t>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timing>
    <p:tnLst>
      <p:par>
        <p:cTn id="1" dur="indefinite" restart="never" nodeType="tmRoot"/>
      </p:par>
    </p:tnLst>
  </p:timing>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657</TotalTime>
  <Words>1029</Words>
  <Application>Microsoft Office PowerPoint</Application>
  <PresentationFormat>Widescreen</PresentationFormat>
  <Paragraphs>113</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TRENDY</vt:lpstr>
      <vt:lpstr>PowerPoint Presentation</vt:lpstr>
      <vt:lpstr>1. 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Suhair </cp:lastModifiedBy>
  <cp:revision>91</cp:revision>
  <dcterms:created xsi:type="dcterms:W3CDTF">2017-08-02T20:41:11Z</dcterms:created>
  <dcterms:modified xsi:type="dcterms:W3CDTF">2018-03-12T15:19:24Z</dcterms:modified>
</cp:coreProperties>
</file>