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04" r:id="rId1"/>
    <p:sldMasterId id="2147483668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07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7580" autoAdjust="0"/>
    <p:restoredTop sz="94694" autoAdjust="0"/>
  </p:normalViewPr>
  <p:slideViewPr>
    <p:cSldViewPr snapToGrid="0">
      <p:cViewPr varScale="1">
        <p:scale>
          <a:sx n="145" d="100"/>
          <a:sy n="145" d="100"/>
        </p:scale>
        <p:origin x="120" y="11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9/22/2025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1">
            <a:extLst>
              <a:ext uri="{FF2B5EF4-FFF2-40B4-BE49-F238E27FC236}">
                <a16:creationId xmlns:a16="http://schemas.microsoft.com/office/drawing/2014/main" id="{E14F6E7B-B224-A315-DECF-928D6E9A2DC3}"/>
              </a:ext>
            </a:extLst>
          </p:cNvPr>
          <p:cNvSpPr/>
          <p:nvPr userDrawn="1"/>
        </p:nvSpPr>
        <p:spPr>
          <a:xfrm>
            <a:off x="0" y="0"/>
            <a:ext cx="6894286" cy="4992914"/>
          </a:xfrm>
          <a:prstGeom prst="rect">
            <a:avLst/>
          </a:prstGeom>
          <a:solidFill>
            <a:schemeClr val="bg1">
              <a:alpha val="7537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653143" y="598429"/>
            <a:ext cx="5704114" cy="238125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53143" y="3195578"/>
            <a:ext cx="5704114" cy="1503004"/>
          </a:xfrm>
        </p:spPr>
        <p:txBody>
          <a:bodyPr>
            <a:noAutofit/>
          </a:bodyPr>
          <a:lstStyle>
            <a:lvl1pPr marL="0" indent="0" algn="ctr">
              <a:buNone/>
              <a:defRPr sz="2800">
                <a:solidFill>
                  <a:schemeClr val="accent5">
                    <a:lumMod val="50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dirty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1592386620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1">
            <a:extLst>
              <a:ext uri="{FF2B5EF4-FFF2-40B4-BE49-F238E27FC236}">
                <a16:creationId xmlns:a16="http://schemas.microsoft.com/office/drawing/2014/main" id="{131C4E99-6183-2A7C-FE51-DCF7351C5B7A}"/>
              </a:ext>
            </a:extLst>
          </p:cNvPr>
          <p:cNvSpPr/>
          <p:nvPr userDrawn="1"/>
        </p:nvSpPr>
        <p:spPr>
          <a:xfrm>
            <a:off x="0" y="0"/>
            <a:ext cx="6894286" cy="6858000"/>
          </a:xfrm>
          <a:prstGeom prst="rect">
            <a:avLst/>
          </a:prstGeom>
          <a:solidFill>
            <a:schemeClr val="bg1">
              <a:alpha val="7537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5422900" cy="1325563"/>
          </a:xfrm>
        </p:spPr>
        <p:txBody>
          <a:bodyPr/>
          <a:lstStyle>
            <a:lvl1pPr>
              <a:defRPr>
                <a:solidFill>
                  <a:schemeClr val="accent5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825625"/>
            <a:ext cx="5422900" cy="4351338"/>
          </a:xfrm>
        </p:spPr>
        <p:txBody>
          <a:bodyPr/>
          <a:lstStyle>
            <a:lvl1pPr>
              <a:defRPr>
                <a:solidFill>
                  <a:schemeClr val="accent5">
                    <a:lumMod val="50000"/>
                  </a:schemeClr>
                </a:solidFill>
              </a:defRPr>
            </a:lvl1pPr>
            <a:lvl2pPr>
              <a:defRPr>
                <a:solidFill>
                  <a:schemeClr val="accent5">
                    <a:lumMod val="50000"/>
                  </a:schemeClr>
                </a:solidFill>
              </a:defRPr>
            </a:lvl2pPr>
            <a:lvl3pPr>
              <a:defRPr>
                <a:solidFill>
                  <a:schemeClr val="accent5">
                    <a:lumMod val="50000"/>
                  </a:schemeClr>
                </a:solidFill>
              </a:defRPr>
            </a:lvl3pPr>
            <a:lvl4pPr>
              <a:defRPr>
                <a:solidFill>
                  <a:schemeClr val="accent5">
                    <a:lumMod val="50000"/>
                  </a:schemeClr>
                </a:solidFill>
              </a:defRPr>
            </a:lvl4pPr>
            <a:lvl5pPr>
              <a:defRPr>
                <a:solidFill>
                  <a:schemeClr val="accent5">
                    <a:lumMod val="50000"/>
                  </a:schemeClr>
                </a:solidFill>
              </a:defRPr>
            </a:lvl5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00347519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1">
            <a:extLst>
              <a:ext uri="{FF2B5EF4-FFF2-40B4-BE49-F238E27FC236}">
                <a16:creationId xmlns:a16="http://schemas.microsoft.com/office/drawing/2014/main" id="{C1F6A676-7B7B-8F1D-8650-478CD32B7EA0}"/>
              </a:ext>
            </a:extLst>
          </p:cNvPr>
          <p:cNvSpPr/>
          <p:nvPr userDrawn="1"/>
        </p:nvSpPr>
        <p:spPr>
          <a:xfrm>
            <a:off x="5297714" y="0"/>
            <a:ext cx="6894286" cy="6858000"/>
          </a:xfrm>
          <a:prstGeom prst="rect">
            <a:avLst/>
          </a:prstGeom>
          <a:solidFill>
            <a:schemeClr val="bg1">
              <a:alpha val="7537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3" name="Title 1">
            <a:extLst>
              <a:ext uri="{FF2B5EF4-FFF2-40B4-BE49-F238E27FC236}">
                <a16:creationId xmlns:a16="http://schemas.microsoft.com/office/drawing/2014/main" id="{5261CD56-32DB-A008-3D64-F179360B9A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627915" y="365125"/>
            <a:ext cx="5725885" cy="1325563"/>
          </a:xfrm>
        </p:spPr>
        <p:txBody>
          <a:bodyPr/>
          <a:lstStyle>
            <a:lvl1pPr>
              <a:defRPr>
                <a:solidFill>
                  <a:schemeClr val="accent5">
                    <a:lumMod val="50000"/>
                  </a:schemeClr>
                </a:solidFill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4" name="Content Placeholder 2">
            <a:extLst>
              <a:ext uri="{FF2B5EF4-FFF2-40B4-BE49-F238E27FC236}">
                <a16:creationId xmlns:a16="http://schemas.microsoft.com/office/drawing/2014/main" id="{8E5F6DE2-FA81-4695-FEED-3D2789981AF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627915" y="1825625"/>
            <a:ext cx="5725885" cy="4351338"/>
          </a:xfrm>
        </p:spPr>
        <p:txBody>
          <a:bodyPr/>
          <a:lstStyle>
            <a:lvl1pPr>
              <a:defRPr>
                <a:solidFill>
                  <a:schemeClr val="accent5">
                    <a:lumMod val="50000"/>
                  </a:schemeClr>
                </a:solidFill>
              </a:defRPr>
            </a:lvl1pPr>
            <a:lvl2pPr>
              <a:defRPr>
                <a:solidFill>
                  <a:schemeClr val="accent5">
                    <a:lumMod val="50000"/>
                  </a:schemeClr>
                </a:solidFill>
              </a:defRPr>
            </a:lvl2pPr>
            <a:lvl3pPr>
              <a:defRPr>
                <a:solidFill>
                  <a:schemeClr val="accent5">
                    <a:lumMod val="50000"/>
                  </a:schemeClr>
                </a:solidFill>
              </a:defRPr>
            </a:lvl3pPr>
            <a:lvl4pPr>
              <a:defRPr>
                <a:solidFill>
                  <a:schemeClr val="accent5">
                    <a:lumMod val="50000"/>
                  </a:schemeClr>
                </a:solidFill>
              </a:defRPr>
            </a:lvl4pPr>
            <a:lvl5pPr>
              <a:defRPr>
                <a:solidFill>
                  <a:schemeClr val="accent5">
                    <a:lumMod val="50000"/>
                  </a:schemeClr>
                </a:solidFill>
              </a:defRPr>
            </a:lvl5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756537608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1">
            <a:extLst>
              <a:ext uri="{FF2B5EF4-FFF2-40B4-BE49-F238E27FC236}">
                <a16:creationId xmlns:a16="http://schemas.microsoft.com/office/drawing/2014/main" id="{D1EB98AD-9ECE-3DAE-70E8-463F274DBD43}"/>
              </a:ext>
            </a:extLst>
          </p:cNvPr>
          <p:cNvSpPr/>
          <p:nvPr userDrawn="1"/>
        </p:nvSpPr>
        <p:spPr>
          <a:xfrm>
            <a:off x="0" y="0"/>
            <a:ext cx="5080000" cy="6858000"/>
          </a:xfrm>
          <a:prstGeom prst="rect">
            <a:avLst/>
          </a:prstGeom>
          <a:solidFill>
            <a:schemeClr val="bg1">
              <a:alpha val="7537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78CD13F7-FE5E-4564-955B-78635E1D6BD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DFEC6B85-2D6C-4E54-AFB1-FC9C8C5BCC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C0A08B1B-1C08-468B-84FB-AF1608C8E4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3" name="Title 1">
            <a:extLst>
              <a:ext uri="{FF2B5EF4-FFF2-40B4-BE49-F238E27FC236}">
                <a16:creationId xmlns:a16="http://schemas.microsoft.com/office/drawing/2014/main" id="{CE19BC5B-1223-91D2-E947-7B244B541CD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566057"/>
            <a:ext cx="3617686" cy="3623141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4" name="Text Placeholder 2">
            <a:extLst>
              <a:ext uri="{FF2B5EF4-FFF2-40B4-BE49-F238E27FC236}">
                <a16:creationId xmlns:a16="http://schemas.microsoft.com/office/drawing/2014/main" id="{EECF20FD-9E1B-083C-40E8-274A66E9077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4332788"/>
            <a:ext cx="3617687" cy="1045782"/>
          </a:xfrm>
          <a:noFill/>
        </p:spPr>
        <p:txBody>
          <a:bodyPr/>
          <a:lstStyle>
            <a:lvl1pPr marL="0" indent="0" algn="l">
              <a:buNone/>
              <a:defRPr sz="2400">
                <a:solidFill>
                  <a:schemeClr val="accent5">
                    <a:lumMod val="50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832000658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1">
            <a:extLst>
              <a:ext uri="{FF2B5EF4-FFF2-40B4-BE49-F238E27FC236}">
                <a16:creationId xmlns:a16="http://schemas.microsoft.com/office/drawing/2014/main" id="{7EE94185-5CB4-3BFE-8B5C-168D5BAC2F7C}"/>
              </a:ext>
            </a:extLst>
          </p:cNvPr>
          <p:cNvSpPr/>
          <p:nvPr userDrawn="1"/>
        </p:nvSpPr>
        <p:spPr>
          <a:xfrm>
            <a:off x="0" y="0"/>
            <a:ext cx="6096000" cy="6858000"/>
          </a:xfrm>
          <a:prstGeom prst="rect">
            <a:avLst/>
          </a:prstGeom>
          <a:solidFill>
            <a:schemeClr val="bg1">
              <a:alpha val="7537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74985E82-8BBB-4140-ADE7-3211B76C042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1304471"/>
            <a:ext cx="4547781" cy="2570068"/>
          </a:xfrm>
        </p:spPr>
        <p:txBody>
          <a:bodyPr anchor="b"/>
          <a:lstStyle>
            <a:lvl1pPr algn="l">
              <a:defRPr sz="6000">
                <a:solidFill>
                  <a:schemeClr val="accent5">
                    <a:lumMod val="50000"/>
                  </a:schemeClr>
                </a:solidFill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BE5281E8-502B-4754-B5F5-7C62E11011C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4018128"/>
            <a:ext cx="4547781" cy="1160881"/>
          </a:xfrm>
          <a:noFill/>
        </p:spPr>
        <p:txBody>
          <a:bodyPr/>
          <a:lstStyle>
            <a:lvl1pPr marL="0" indent="0" algn="l">
              <a:buNone/>
              <a:defRPr sz="2400">
                <a:solidFill>
                  <a:schemeClr val="accent5">
                    <a:lumMod val="50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Click to edit Master text styles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A67E5779-2729-4DED-A8C2-41F4FEE4767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FBD21987-FA22-47F7-B702-8D9638C10C5C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A03F40A7-0F3F-41D6-9058-1BE8DB2708C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7670178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1">
            <a:extLst>
              <a:ext uri="{FF2B5EF4-FFF2-40B4-BE49-F238E27FC236}">
                <a16:creationId xmlns:a16="http://schemas.microsoft.com/office/drawing/2014/main" id="{4E73FC12-292D-48DB-5F1A-FADF8A3C362D}"/>
              </a:ext>
            </a:extLst>
          </p:cNvPr>
          <p:cNvSpPr/>
          <p:nvPr userDrawn="1"/>
        </p:nvSpPr>
        <p:spPr>
          <a:xfrm>
            <a:off x="0" y="0"/>
            <a:ext cx="6778171" cy="6858000"/>
          </a:xfrm>
          <a:prstGeom prst="rect">
            <a:avLst/>
          </a:prstGeom>
          <a:solidFill>
            <a:schemeClr val="bg1">
              <a:alpha val="7537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527845"/>
            <a:ext cx="5402944" cy="2592763"/>
          </a:xfrm>
        </p:spPr>
        <p:txBody>
          <a:bodyPr anchor="b"/>
          <a:lstStyle>
            <a:lvl1pPr algn="l">
              <a:defRPr sz="6000">
                <a:solidFill>
                  <a:schemeClr val="accent5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199" y="3329593"/>
            <a:ext cx="5402944" cy="777950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accent5">
                    <a:lumMod val="50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Click to edit Master text styles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0FEC4993-EF72-4ADC-8D11-1EB7C940952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B145FAD1-5607-4570-9675-FE264814964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265FB8DD-A34F-4C06-9929-1E68FACD4D0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38199" y="4565196"/>
            <a:ext cx="1333500" cy="1333500"/>
          </a:xfrm>
          <a:prstGeom prst="ellipse">
            <a:avLst/>
          </a:prstGeom>
          <a:solidFill>
            <a:schemeClr val="accent5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2336800" y="4914749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accent5">
                    <a:lumMod val="50000"/>
                  </a:schemeClr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2336800" y="5142082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accent5">
                    <a:lumMod val="50000"/>
                  </a:schemeClr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2336800" y="5369415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accent5">
                    <a:lumMod val="50000"/>
                  </a:schemeClr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</p:spTree>
    <p:extLst>
      <p:ext uri="{BB962C8B-B14F-4D97-AF65-F5344CB8AC3E}">
        <p14:creationId xmlns:p14="http://schemas.microsoft.com/office/powerpoint/2010/main" val="869071296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blipFill dpi="0" rotWithShape="1">
          <a:blip r:embed="rId2">
            <a:alphaModFix amt="24579"/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Click to edit Master title style</a:t>
            </a:r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accent5">
                    <a:lumMod val="50000"/>
                  </a:schemeClr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 dirty="0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accent5">
                    <a:lumMod val="50000"/>
                  </a:schemeClr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pPr lvl="0"/>
            <a:r>
              <a:rPr lang="en-US" dirty="0"/>
              <a:t>Font name</a:t>
            </a:r>
          </a:p>
        </p:txBody>
      </p:sp>
      <p:sp>
        <p:nvSpPr>
          <p:cNvPr id="2" name="Rectangle 1">
            <a:extLst>
              <a:ext uri="{FF2B5EF4-FFF2-40B4-BE49-F238E27FC236}">
                <a16:creationId xmlns:a16="http://schemas.microsoft.com/office/drawing/2014/main" id="{BEBDC8AA-72C2-901F-F621-656BC01576C7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" name="Rectangle 2">
            <a:extLst>
              <a:ext uri="{FF2B5EF4-FFF2-40B4-BE49-F238E27FC236}">
                <a16:creationId xmlns:a16="http://schemas.microsoft.com/office/drawing/2014/main" id="{099D087C-8685-0B5E-8CC4-81DFAA5B98FE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6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265DE728-EA4F-9E7C-3E49-EB3AAB2C4466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01C0D404-4DF0-4DCB-24E0-3B506552E226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087D61F5-9D72-E536-31BD-5A5C9B1C37D1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67EAC7D3-EB20-EF79-C497-403C60E78AFC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C177A625-6D1B-3813-E882-71D937EF1B53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95000"/>
              <a:lumOff val="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86A66B6A-0DEE-210A-FB6B-0A1B64C409BA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2C62D17C-EBCD-3B02-7211-D3BA38EAD3A8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4C7EF356-EC9D-F5B2-C6F8-B5C5FFB62CDE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65000"/>
              <a:lumOff val="3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1C6ECE70-4BB7-1315-9F56-88D2312F378A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4" name="Rectangle 13">
            <a:extLst>
              <a:ext uri="{FF2B5EF4-FFF2-40B4-BE49-F238E27FC236}">
                <a16:creationId xmlns:a16="http://schemas.microsoft.com/office/drawing/2014/main" id="{D63F375E-CF62-D9A0-A7EF-4D1BD74BD66C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2A5CAEB9-5F80-2385-7EB0-5D260B4FDA6F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A4655305-3719-7451-554F-41B4ED2D1F87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FF09A31C-78BB-2F66-ED19-681257795FC3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E334E0A8-51C4-919C-8485-0E6309ABB0F1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CFBF3AE0-D4F5-C578-6EFC-5047B0EEA575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" name="Rectangle 19">
            <a:extLst>
              <a:ext uri="{FF2B5EF4-FFF2-40B4-BE49-F238E27FC236}">
                <a16:creationId xmlns:a16="http://schemas.microsoft.com/office/drawing/2014/main" id="{5D4D5E60-8338-CF32-9D6B-85A5D4A7CFA7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4B6F0161-764B-E96B-E8B1-A42FC89DE05F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B74F2AE6-C93E-BCED-793A-4340E838E6D1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A9415BB1-09A2-B2FD-6492-AA1087CB7CD5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068B7254-4514-D47D-E0D5-7BFC69F95BBB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3A79054B-6759-BC86-31EF-00625674A47F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1E627A9D-3A31-2045-0992-A894FCF4C8B9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7" name="Rectangle 26">
            <a:extLst>
              <a:ext uri="{FF2B5EF4-FFF2-40B4-BE49-F238E27FC236}">
                <a16:creationId xmlns:a16="http://schemas.microsoft.com/office/drawing/2014/main" id="{ABC13AEE-35F5-384D-113C-15674AB4D3AF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1BE1830E-4F7B-3643-48E8-88ECFA09C1DD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DDEC144A-0EA1-3224-1B7B-4BB9774572F4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48B3BE9C-904B-F797-AB50-52119EEA73CD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AE89711E-B8AC-7679-A720-B452758FC840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A739037E-0305-8888-1F42-A2427518B3EF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3" name="Rectangle 32">
            <a:extLst>
              <a:ext uri="{FF2B5EF4-FFF2-40B4-BE49-F238E27FC236}">
                <a16:creationId xmlns:a16="http://schemas.microsoft.com/office/drawing/2014/main" id="{6952F40F-2190-3FCC-BF4C-4C9BFCB4C158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B6067B97-2EAC-8BBC-C732-5C6E683891F5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A4F7D3F7-CBDE-2538-F64B-6B1C2E66A753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DB8FAD73-20F3-7981-86BF-C00009670B37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1F3CDEAE-0573-B8D2-1DCF-84A7A2155D1A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559502FD-5059-16ED-D424-AA80CAE0EBD7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C5D54CA3-5DE5-2AC9-1CB2-32D6EE4DBC09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90000"/>
              <a:lumOff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70091575-F3DA-D4D2-4BE1-6B6D7C86E89F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4A167465-00F2-59DD-31D2-4560BFA5188D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31A1F7DA-6E5E-0976-1A91-2D0F1B5E2880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25000"/>
              <a:lumOff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EA5E863C-5BA1-4D35-E107-000824835C69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10000"/>
              <a:lumOff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58B8DC66-315E-C6F1-69FE-60226E1AEBB0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D37A3B32-9058-DBC7-2454-0DF50841D9B7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A72FEDC3-19DE-A045-AAE4-05A9A98FF772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8FBA4A90-F445-74DF-D845-9B1DFEB4BD44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35823E23-A040-8ECC-4713-2958039F21AD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45A0507B-39B5-C06A-00E3-02DA275ADF43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6B166754-0D9D-54C3-D241-4D48C7C4BDC6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07254C2F-6109-F741-DBE6-F45563DC6B72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33081E35-EA0E-9F22-4317-B561B957CE5E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FCBCDD5C-EB90-9E99-ED6A-E13439D9EEDA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9D677363-609B-743B-3F9E-618E651EC770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2CCC38EE-C20C-4E57-F333-69F5164B6A2B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06B7C2A1-B42C-158D-0F2F-207F470C9482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7" name="Rectangle 56">
            <a:extLst>
              <a:ext uri="{FF2B5EF4-FFF2-40B4-BE49-F238E27FC236}">
                <a16:creationId xmlns:a16="http://schemas.microsoft.com/office/drawing/2014/main" id="{4CDF1E5C-2B0D-3D1A-B4C7-FBA47FD0C31B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315CC70D-CB56-8673-FF5F-8E2B1C8EC1F8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9" name="Rectangle 58">
            <a:extLst>
              <a:ext uri="{FF2B5EF4-FFF2-40B4-BE49-F238E27FC236}">
                <a16:creationId xmlns:a16="http://schemas.microsoft.com/office/drawing/2014/main" id="{0FC10FB0-71EB-898E-4E74-8F16097D6EBC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C738BBB0-29F6-320C-1952-4165B702A4BE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57B58305-E6EE-2C96-7706-B0BDCE4B4BFA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2" name="Rectangle 61">
            <a:extLst>
              <a:ext uri="{FF2B5EF4-FFF2-40B4-BE49-F238E27FC236}">
                <a16:creationId xmlns:a16="http://schemas.microsoft.com/office/drawing/2014/main" id="{7200AF4C-1E9A-6A90-E51B-C2B684B74E40}"/>
              </a:ext>
            </a:extLst>
          </p:cNvPr>
          <p:cNvSpPr/>
          <p:nvPr userDrawn="1"/>
        </p:nvSpPr>
        <p:spPr>
          <a:xfrm>
            <a:off x="10459489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</p:spTree>
    <p:extLst>
      <p:ext uri="{BB962C8B-B14F-4D97-AF65-F5344CB8AC3E}">
        <p14:creationId xmlns:p14="http://schemas.microsoft.com/office/powerpoint/2010/main" val="1627761910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4275998919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BA46F724-D3C0-8C2C-8F9E-DABDEC9945EC}"/>
              </a:ext>
            </a:extLst>
          </p:cNvPr>
          <p:cNvSpPr txBox="1"/>
          <p:nvPr userDrawn="1"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15391250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10" Type="http://schemas.openxmlformats.org/officeDocument/2006/relationships/hyperlink" Target="http://www.presentationgo.com/" TargetMode="Externa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accent5">
            <a:lumMod val="40000"/>
            <a:lumOff val="6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accent5">
                    <a:lumMod val="50000"/>
                  </a:schemeClr>
                </a:solidFill>
              </a:defRPr>
            </a:lvl1pPr>
          </a:lstStyle>
          <a:p>
            <a:r>
              <a:rPr lang="en-US"/>
              <a:t>Date</a:t>
            </a:r>
            <a:endParaRPr lang="en-US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accent5">
                    <a:lumMod val="5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accent5">
                    <a:lumMod val="50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3" name="Group 12">
            <a:extLst>
              <a:ext uri="{FF2B5EF4-FFF2-40B4-BE49-F238E27FC236}">
                <a16:creationId xmlns:a16="http://schemas.microsoft.com/office/drawing/2014/main" id="{2D978C6C-0F52-E7F3-DF2D-6679EC821AC3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5E3471C5-9A82-43C3-808D-33F2EB71A8F1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FB560E3-7EF9-9048-F6A9-37C197F8028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9" name="TextBox 18">
                <a:extLst>
                  <a:ext uri="{FF2B5EF4-FFF2-40B4-BE49-F238E27FC236}">
                    <a16:creationId xmlns:a16="http://schemas.microsoft.com/office/drawing/2014/main" id="{FFC23D78-0DD7-2C4A-A8A5-880006B181F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5" name="Group 14">
              <a:extLst>
                <a:ext uri="{FF2B5EF4-FFF2-40B4-BE49-F238E27FC236}">
                  <a16:creationId xmlns:a16="http://schemas.microsoft.com/office/drawing/2014/main" id="{6772A9AC-912C-8FC5-CAB1-5F278C5C68F8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617B5DB9-4C24-F1A3-6CA2-28F05F605FD5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7" name="Shape">
                <a:extLst>
                  <a:ext uri="{FF2B5EF4-FFF2-40B4-BE49-F238E27FC236}">
                    <a16:creationId xmlns:a16="http://schemas.microsoft.com/office/drawing/2014/main" id="{D24C0502-4749-7559-C128-9CDC428B2221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20" name="Rectangle 19">
            <a:extLst>
              <a:ext uri="{FF2B5EF4-FFF2-40B4-BE49-F238E27FC236}">
                <a16:creationId xmlns:a16="http://schemas.microsoft.com/office/drawing/2014/main" id="{8B8FB3B0-10F7-BA05-EF2A-5C86EFCA2826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10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4398046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05" r:id="rId1"/>
    <p:sldLayoutId id="2147483706" r:id="rId2"/>
    <p:sldLayoutId id="2147483707" r:id="rId3"/>
    <p:sldLayoutId id="2147483708" r:id="rId4"/>
    <p:sldLayoutId id="2147483709" r:id="rId5"/>
    <p:sldLayoutId id="2147483710" r:id="rId6"/>
    <p:sldLayoutId id="2147483711" r:id="rId7"/>
    <p:sldLayoutId id="2147483712" r:id="rId8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accent5">
              <a:lumMod val="50000"/>
            </a:schemeClr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accent5">
              <a:lumMod val="50000"/>
            </a:schemeClr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accent5">
              <a:lumMod val="50000"/>
            </a:schemeClr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accent5">
              <a:lumMod val="50000"/>
            </a:schemeClr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accent5">
              <a:lumMod val="50000"/>
            </a:schemeClr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accent5">
              <a:lumMod val="50000"/>
            </a:schemeClr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056165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653143" y="598429"/>
            <a:ext cx="5704114" cy="2381250"/>
          </a:xfrm>
        </p:spPr>
        <p:txBody>
          <a:bodyPr/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53143" y="3195578"/>
            <a:ext cx="5704114" cy="1503004"/>
          </a:xfrm>
        </p:spPr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5422900" cy="1325563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825625"/>
            <a:ext cx="5422900" cy="4351338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 culpa qui officia deserunt mollit.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marL="0" marR="0" lvl="0" indent="0" algn="l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5AA2AE">
                    <a:lumMod val="5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marL="0" marR="0" lvl="0" indent="0" algn="ct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5AA2AE">
                    <a:lumMod val="5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672B7600-67E3-4D97-B453-880E2742B982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srgbClr val="5AA2AE">
                    <a:lumMod val="5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srgbClr val="5AA2AE">
                  <a:lumMod val="50000"/>
                </a:srgb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marL="0" marR="0" lvl="0" indent="0" algn="l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5AA2AE">
                    <a:lumMod val="5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marL="0" marR="0" lvl="0" indent="0" algn="ct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5AA2AE">
                    <a:lumMod val="5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672B7600-67E3-4D97-B453-880E2742B982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srgbClr val="5AA2AE">
                    <a:lumMod val="5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srgbClr val="5AA2AE">
                  <a:lumMod val="50000"/>
                </a:srgb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627915" y="365125"/>
            <a:ext cx="5725885" cy="1325563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627915" y="1825625"/>
            <a:ext cx="5725885" cy="4351338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 culpa qui officia deserunt mollit.</a:t>
            </a:r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marL="0" marR="0" lvl="0" indent="0" algn="l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5AA2AE">
                    <a:lumMod val="5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marL="0" marR="0" lvl="0" indent="0" algn="ct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5AA2AE">
                    <a:lumMod val="5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672B7600-67E3-4D97-B453-880E2742B982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srgbClr val="5AA2AE">
                    <a:lumMod val="5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srgbClr val="5AA2AE">
                  <a:lumMod val="50000"/>
                </a:srgb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566057"/>
            <a:ext cx="3617686" cy="3623141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4332788"/>
            <a:ext cx="3617687" cy="1045782"/>
          </a:xfrm>
        </p:spPr>
        <p:txBody>
          <a:bodyPr>
            <a:normAutofit/>
          </a:bodyPr>
          <a:lstStyle/>
          <a:p>
            <a:r>
              <a:rPr lang="en-US" dirty="0"/>
              <a:t>Here Goes the Subtitle of Your Section</a:t>
            </a:r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1304471"/>
            <a:ext cx="4547781" cy="2570068"/>
          </a:xfrm>
        </p:spPr>
        <p:txBody>
          <a:bodyPr>
            <a:noAutofit/>
          </a:bodyPr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4018128"/>
            <a:ext cx="4547781" cy="1160881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marL="0" marR="0" lvl="0" indent="0" algn="l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5AA2AE">
                    <a:lumMod val="5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marL="0" marR="0" lvl="0" indent="0" algn="ct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5AA2AE">
                    <a:lumMod val="5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672B7600-67E3-4D97-B453-880E2742B982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srgbClr val="5AA2AE">
                    <a:lumMod val="5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srgbClr val="5AA2AE">
                  <a:lumMod val="50000"/>
                </a:srgb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527845"/>
            <a:ext cx="5402944" cy="2592763"/>
          </a:xfrm>
        </p:spPr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199" y="3329593"/>
            <a:ext cx="5402944" cy="777950"/>
          </a:xfrm>
        </p:spPr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marL="0" marR="0" lvl="0" indent="0" algn="l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5AA2AE">
                    <a:lumMod val="5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marL="0" marR="0" lvl="0" indent="0" algn="ct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5AA2AE">
                    <a:lumMod val="5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672B7600-67E3-4D97-B453-880E2742B982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srgbClr val="5AA2AE">
                    <a:lumMod val="5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srgbClr val="5AA2AE">
                  <a:lumMod val="50000"/>
                </a:srgb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9" name="Picture Placeholder 18">
            <a:extLst>
              <a:ext uri="{FF2B5EF4-FFF2-40B4-BE49-F238E27FC236}">
                <a16:creationId xmlns:a16="http://schemas.microsoft.com/office/drawing/2014/main" id="{5B7A1813-7017-924C-F0C9-2E80B0C953B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2336800" y="4914749"/>
            <a:ext cx="1701800" cy="228600"/>
          </a:xfrm>
        </p:spPr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2336800" y="5142082"/>
            <a:ext cx="1701800" cy="228600"/>
          </a:xfrm>
        </p:spPr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2336800" y="5369415"/>
            <a:ext cx="1701800" cy="228600"/>
          </a:xfrm>
        </p:spPr>
        <p:txBody>
          <a:bodyPr/>
          <a:lstStyle/>
          <a:p>
            <a:r>
              <a:rPr lang="en-US" dirty="0"/>
              <a:t>Your Company</a:t>
            </a:r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97757" y="6124726"/>
            <a:ext cx="2394180" cy="564999"/>
          </a:xfrm>
        </p:spPr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Blue Warm">
      <a:dk1>
        <a:sysClr val="windowText" lastClr="000000"/>
      </a:dk1>
      <a:lt1>
        <a:sysClr val="window" lastClr="FFFFFF"/>
      </a:lt1>
      <a:dk2>
        <a:srgbClr val="242852"/>
      </a:dk2>
      <a:lt2>
        <a:srgbClr val="ACCBF9"/>
      </a:lt2>
      <a:accent1>
        <a:srgbClr val="4A66AC"/>
      </a:accent1>
      <a:accent2>
        <a:srgbClr val="629DD1"/>
      </a:accent2>
      <a:accent3>
        <a:srgbClr val="297FD5"/>
      </a:accent3>
      <a:accent4>
        <a:srgbClr val="7F8FA9"/>
      </a:accent4>
      <a:accent5>
        <a:srgbClr val="5AA2AE"/>
      </a:accent5>
      <a:accent6>
        <a:srgbClr val="9D90A0"/>
      </a:accent6>
      <a:hlink>
        <a:srgbClr val="9454C3"/>
      </a:hlink>
      <a:folHlink>
        <a:srgbClr val="3EBBF0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67_T_PGO_Arctic-Meeting-Space.pptx" id="{49D89355-A11B-4319-B18D-F5912F0B6A8B}" vid="{57F9AE97-DD44-41E5-8046-5DF4ADCA6E31}"/>
    </a:ext>
  </a:extLst>
</a:theme>
</file>

<file path=ppt/theme/theme2.xml><?xml version="1.0" encoding="utf-8"?>
<a:theme xmlns:a="http://schemas.openxmlformats.org/drawingml/2006/main" name="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67_T_PGO_Arctic-Meeting-Space.pptx" id="{49D89355-A11B-4319-B18D-F5912F0B6A8B}" vid="{15A0DCE1-FA63-4967-B45E-6DAE41E84D84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95</TotalTime>
  <Words>327</Words>
  <Application>Microsoft Office PowerPoint</Application>
  <PresentationFormat>Widescreen</PresentationFormat>
  <Paragraphs>51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Arctic Meeting Space</dc:title>
  <dc:creator>PresentationGO.com</dc:creator>
  <dc:description>© Copyright PresentationGO.com</dc:description>
  <cp:lastModifiedBy>word</cp:lastModifiedBy>
  <cp:revision>14</cp:revision>
  <dcterms:created xsi:type="dcterms:W3CDTF">2024-03-24T23:32:28Z</dcterms:created>
  <dcterms:modified xsi:type="dcterms:W3CDTF">2025-09-22T08:33:26Z</dcterms:modified>
  <cp:category>Templates</cp:category>
</cp:coreProperties>
</file>