
<file path=[Content_Types].xml><?xml version="1.0" encoding="utf-8"?>
<Types xmlns="http://schemas.openxmlformats.org/package/2006/content-types">
  <Default Extension="png" ContentType="image/png"/>
  <Default Extension="svg" ContentType="image/svg+xml"/>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template.main+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Masters/slideMaster1.xml" ContentType="application/vnd.openxmlformats-officedocument.presentationml.slideMaster+xml"/>
  <Override PartName="/ppt/slideLayouts/slideLayout34.xml" ContentType="application/vnd.openxmlformats-officedocument.presentationml.slideLayout+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commentAuthors.xml" ContentType="application/vnd.openxmlformats-officedocument.presentationml.commentAuthors+xml"/>
  <Override PartName="/ppt/theme/theme1.xml" ContentType="application/vnd.openxmlformats-officedocument.theme+xml"/>
  <Override PartName="/ppt/theme/theme3.xml" ContentType="application/vnd.openxmlformats-officedocument.theme+xml"/>
  <Override PartName="/ppt/theme/theme2.xml" ContentType="application/vnd.openxmlformats-officedocument.theme+xml"/>
  <Override PartName="/ppt/charts/chart1.xml" ContentType="application/vnd.openxmlformats-officedocument.drawingml.chart+xml"/>
  <Override PartName="/ppt/charts/colors1.xml" ContentType="application/vnd.ms-office.chartcolorstyle+xml"/>
  <Override PartName="/ppt/charts/style1.xml" ContentType="application/vnd.ms-office.chart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presProps.xml" ContentType="application/vnd.openxmlformats-officedocument.presentationml.presProps+xml"/>
  <Override PartName="/ppt/viewProps.xml" ContentType="application/vnd.openxmlformats-officedocument.presentationml.viewProps+xml"/>
  <Override PartName="/ppt/tableStyles.xml" ContentType="application/vnd.openxmlformats-officedocument.presentationml.tableStyles+xml"/>
  <Override PartName="/docProps/app.xml" ContentType="application/vnd.openxmlformats-officedocument.extended-properties+xml"/>
  <Override PartName="/docProps/core.xml" ContentType="application/vnd.openxmlformats-package.core-properties+xml"/>
  <Override PartName="/customXml/itemProps2.xml" ContentType="application/vnd.openxmlformats-officedocument.customXmlProperties+xml"/>
  <Override PartName="/customXml/itemProps1.xml" ContentType="application/vnd.openxmlformats-officedocument.customXmlProperties+xml"/>
  <Override PartName="/customXml/itemProps3.xml" ContentType="application/vnd.openxmlformats-officedocument.customXmlProperties+xml"/>
  <Override PartName="/docProps/custom.xml" ContentType="application/vnd.openxmlformats-officedocument.custom-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 Id="rId4" Type="http://schemas.openxmlformats.org/officeDocument/2006/relationships/custom-properties" Target="docProps/custom.xml"/></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648" r:id="rId1"/>
  </p:sldMasterIdLst>
  <p:notesMasterIdLst>
    <p:notesMasterId r:id="rId29"/>
  </p:notesMasterIdLst>
  <p:handoutMasterIdLst>
    <p:handoutMasterId r:id="rId30"/>
  </p:handoutMasterIdLst>
  <p:sldIdLst>
    <p:sldId id="288" r:id="rId2"/>
    <p:sldId id="257" r:id="rId3"/>
    <p:sldId id="261" r:id="rId4"/>
    <p:sldId id="263" r:id="rId5"/>
    <p:sldId id="262" r:id="rId6"/>
    <p:sldId id="264" r:id="rId7"/>
    <p:sldId id="286" r:id="rId8"/>
    <p:sldId id="266" r:id="rId9"/>
    <p:sldId id="267" r:id="rId10"/>
    <p:sldId id="268" r:id="rId11"/>
    <p:sldId id="269" r:id="rId12"/>
    <p:sldId id="270" r:id="rId13"/>
    <p:sldId id="271" r:id="rId14"/>
    <p:sldId id="272" r:id="rId15"/>
    <p:sldId id="287" r:id="rId16"/>
    <p:sldId id="274" r:id="rId17"/>
    <p:sldId id="275" r:id="rId18"/>
    <p:sldId id="276" r:id="rId19"/>
    <p:sldId id="277" r:id="rId20"/>
    <p:sldId id="278" r:id="rId21"/>
    <p:sldId id="279" r:id="rId22"/>
    <p:sldId id="280" r:id="rId23"/>
    <p:sldId id="281" r:id="rId24"/>
    <p:sldId id="282" r:id="rId25"/>
    <p:sldId id="283" r:id="rId26"/>
    <p:sldId id="284" r:id="rId27"/>
    <p:sldId id="256" r:id="rId28"/>
  </p:sldIdLst>
  <p:sldSz cx="12192000" cy="6858000"/>
  <p:notesSz cx="6858000" cy="9144000"/>
  <p:defaultTextStyle>
    <a:defPPr>
      <a:defRPr lang="ru-RU"/>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2160" userDrawn="1">
          <p15:clr>
            <a:srgbClr val="A4A3A4"/>
          </p15:clr>
        </p15:guide>
        <p15:guide id="3" pos="3840" userDrawn="1">
          <p15:clr>
            <a:srgbClr val="A4A3A4"/>
          </p15:clr>
        </p15:guide>
        <p15:guide id="4" pos="801" userDrawn="1">
          <p15:clr>
            <a:srgbClr val="A4A3A4"/>
          </p15:clr>
        </p15:guide>
      </p15:sldGuideLst>
    </p:ext>
    <p:ext uri="{2D200454-40CA-4A62-9FC3-DE9A4176ACB9}">
      <p15:notes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2" name="Author" initials="A" lastIdx="0" clrIdx="1"/>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7A0000"/>
    <a:srgbClr val="AF6666"/>
    <a:srgbClr val="3D8C41"/>
    <a:srgbClr val="32A1A6"/>
    <a:srgbClr val="EBEBDD"/>
    <a:srgbClr val="4D4D4D"/>
    <a:srgbClr val="006F83"/>
    <a:srgbClr val="DED8A4"/>
    <a:srgbClr val="969959"/>
    <a:srgbClr val="98D0D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10A1B5D5-9B99-4C35-A422-299274C87663}" styleName="Medium Style 1 - Accent 6">
    <a:wholeTbl>
      <a:tcTxStyle>
        <a:fontRef idx="minor">
          <a:scrgbClr r="0" g="0" b="0"/>
        </a:fontRef>
        <a:schemeClr val="dk1"/>
      </a:tcTxStyle>
      <a:tcStyle>
        <a:tcBdr>
          <a:left>
            <a:ln w="12700" cmpd="sng">
              <a:solidFill>
                <a:schemeClr val="accent6"/>
              </a:solidFill>
            </a:ln>
          </a:left>
          <a:right>
            <a:ln w="12700" cmpd="sng">
              <a:solidFill>
                <a:schemeClr val="accent6"/>
              </a:solidFill>
            </a:ln>
          </a:right>
          <a:top>
            <a:ln w="12700" cmpd="sng">
              <a:solidFill>
                <a:schemeClr val="accent6"/>
              </a:solidFill>
            </a:ln>
          </a:top>
          <a:bottom>
            <a:ln w="12700" cmpd="sng">
              <a:solidFill>
                <a:schemeClr val="accent6"/>
              </a:solidFill>
            </a:ln>
          </a:bottom>
          <a:insideH>
            <a:ln w="12700" cmpd="sng">
              <a:solidFill>
                <a:schemeClr val="accent6"/>
              </a:solidFill>
            </a:ln>
          </a:insideH>
          <a:insideV>
            <a:ln>
              <a:noFill/>
            </a:ln>
          </a:insideV>
        </a:tcBdr>
        <a:fill>
          <a:solidFill>
            <a:schemeClr val="lt1"/>
          </a:solidFill>
        </a:fill>
      </a:tcStyle>
    </a:wholeTbl>
    <a:band1H>
      <a:tcStyle>
        <a:tcBdr/>
        <a:fill>
          <a:solidFill>
            <a:schemeClr val="accent6">
              <a:tint val="20000"/>
            </a:schemeClr>
          </a:solidFill>
        </a:fill>
      </a:tcStyle>
    </a:band1H>
    <a:band1V>
      <a:tcStyle>
        <a:tcBdr/>
        <a:fill>
          <a:solidFill>
            <a:schemeClr val="accent6">
              <a:tint val="20000"/>
            </a:schemeClr>
          </a:solidFill>
        </a:fill>
      </a:tcStyle>
    </a:band1V>
    <a:lastCol>
      <a:tcTxStyle b="on"/>
      <a:tcStyle>
        <a:tcBdr/>
      </a:tcStyle>
    </a:lastCol>
    <a:firstCol>
      <a:tcTxStyle b="on"/>
      <a:tcStyle>
        <a:tcBdr/>
      </a:tcStyle>
    </a:firstCol>
    <a:lastRow>
      <a:tcTxStyle b="on"/>
      <a:tcStyle>
        <a:tcBdr>
          <a:top>
            <a:ln w="50800" cmpd="dbl">
              <a:solidFill>
                <a:schemeClr val="accent6"/>
              </a:solidFill>
            </a:ln>
          </a:top>
        </a:tcBdr>
        <a:fill>
          <a:solidFill>
            <a:schemeClr val="lt1"/>
          </a:solidFill>
        </a:fill>
      </a:tcStyle>
    </a:lastRow>
    <a:firstRow>
      <a:tcTxStyle b="on">
        <a:fontRef idx="minor">
          <a:scrgbClr r="0" g="0" b="0"/>
        </a:fontRef>
        <a:schemeClr val="lt1"/>
      </a:tcTxStyle>
      <a:tcStyle>
        <a:tcBdr/>
        <a:fill>
          <a:solidFill>
            <a:schemeClr val="accent6"/>
          </a:solidFill>
        </a:fill>
      </a:tcStyle>
    </a:firstRow>
  </a:tblStyle>
  <a:tblStyle styleId="{68D230F3-CF80-4859-8CE7-A43EE81993B5}" styleName="Light Style 1 - Accent 6">
    <a:wholeTbl>
      <a:tcTxStyle>
        <a:fontRef idx="minor">
          <a:scrgbClr r="0" g="0" b="0"/>
        </a:fontRef>
        <a:schemeClr val="tx1"/>
      </a:tcTxStyle>
      <a:tcStyle>
        <a:tcBdr>
          <a:left>
            <a:ln>
              <a:noFill/>
            </a:ln>
          </a:left>
          <a:right>
            <a:ln>
              <a:noFill/>
            </a:ln>
          </a:right>
          <a:top>
            <a:ln w="12700" cmpd="sng">
              <a:solidFill>
                <a:schemeClr val="accent6"/>
              </a:solidFill>
            </a:ln>
          </a:top>
          <a:bottom>
            <a:ln w="12700" cmpd="sng">
              <a:solidFill>
                <a:schemeClr val="accent6"/>
              </a:solidFill>
            </a:ln>
          </a:bottom>
          <a:insideH>
            <a:ln>
              <a:noFill/>
            </a:ln>
          </a:insideH>
          <a:insideV>
            <a:ln>
              <a:noFill/>
            </a:ln>
          </a:insideV>
        </a:tcBdr>
        <a:fill>
          <a:noFill/>
        </a:fill>
      </a:tcStyle>
    </a:wholeTbl>
    <a:band1H>
      <a:tcStyle>
        <a:tcBdr/>
        <a:fill>
          <a:solidFill>
            <a:schemeClr val="accent6">
              <a:alpha val="20000"/>
            </a:schemeClr>
          </a:solidFill>
        </a:fill>
      </a:tcStyle>
    </a:band1H>
    <a:band2H>
      <a:tcStyle>
        <a:tcBdr/>
      </a:tcStyle>
    </a:band2H>
    <a:band1V>
      <a:tcStyle>
        <a:tcBdr/>
        <a:fill>
          <a:solidFill>
            <a:schemeClr val="accent6">
              <a:alpha val="20000"/>
            </a:schemeClr>
          </a:solidFill>
        </a:fill>
      </a:tcStyle>
    </a:band1V>
    <a:lastCol>
      <a:tcTxStyle b="on"/>
      <a:tcStyle>
        <a:tcBdr/>
      </a:tcStyle>
    </a:lastCol>
    <a:firstCol>
      <a:tcTxStyle b="on"/>
      <a:tcStyle>
        <a:tcBdr/>
      </a:tcStyle>
    </a:firstCol>
    <a:lastRow>
      <a:tcTxStyle b="on"/>
      <a:tcStyle>
        <a:tcBdr>
          <a:top>
            <a:ln w="12700" cmpd="sng">
              <a:solidFill>
                <a:schemeClr val="accent6"/>
              </a:solidFill>
            </a:ln>
          </a:top>
        </a:tcBdr>
        <a:fill>
          <a:noFill/>
        </a:fill>
      </a:tcStyle>
    </a:lastRow>
    <a:firstRow>
      <a:tcTxStyle b="on"/>
      <a:tcStyle>
        <a:tcBdr>
          <a:bottom>
            <a:ln w="12700" cmpd="sng">
              <a:solidFill>
                <a:schemeClr val="accent6"/>
              </a:solidFill>
            </a:ln>
          </a:bottom>
        </a:tcBdr>
        <a:fill>
          <a:no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978" autoAdjust="0"/>
    <p:restoredTop sz="94315" autoAdjust="0"/>
  </p:normalViewPr>
  <p:slideViewPr>
    <p:cSldViewPr snapToGrid="0" showGuides="1">
      <p:cViewPr>
        <p:scale>
          <a:sx n="100" d="100"/>
          <a:sy n="100" d="100"/>
        </p:scale>
        <p:origin x="852" y="312"/>
      </p:cViewPr>
      <p:guideLst>
        <p:guide orient="horz" pos="2160"/>
        <p:guide pos="3840"/>
        <p:guide pos="801"/>
      </p:guideLst>
    </p:cSldViewPr>
  </p:slideViewPr>
  <p:outlineViewPr>
    <p:cViewPr>
      <p:scale>
        <a:sx n="33" d="100"/>
        <a:sy n="33" d="100"/>
      </p:scale>
      <p:origin x="0" y="-1027"/>
    </p:cViewPr>
  </p:outlineViewPr>
  <p:notesTextViewPr>
    <p:cViewPr>
      <p:scale>
        <a:sx n="1" d="1"/>
        <a:sy n="1" d="1"/>
      </p:scale>
      <p:origin x="0" y="0"/>
    </p:cViewPr>
  </p:notesTextViewPr>
  <p:notesViewPr>
    <p:cSldViewPr snapToGrid="0" showGuides="1">
      <p:cViewPr varScale="1">
        <p:scale>
          <a:sx n="84" d="100"/>
          <a:sy n="84" d="100"/>
        </p:scale>
        <p:origin x="3828" y="90"/>
      </p:cViewPr>
      <p:guideLst/>
    </p:cSldViewPr>
  </p:notesViewPr>
  <p:gridSpacing cx="76200" cy="76200"/>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21" Type="http://schemas.openxmlformats.org/officeDocument/2006/relationships/slide" Target="slides/slide20.xml"/><Relationship Id="rId34"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viewProps" Target="viewProps.xml"/><Relationship Id="rId38" Type="http://schemas.openxmlformats.org/officeDocument/2006/relationships/customXml" Target="../customXml/item3.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notesMaster" Target="notesMasters/notesMaster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presProps" Target="presProps.xml"/><Relationship Id="rId37" Type="http://schemas.openxmlformats.org/officeDocument/2006/relationships/customXml" Target="../customXml/item2.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customXml" Target="../customXml/item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commentAuthors" Target="commentAuthor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handoutMaster" Target="handoutMasters/handoutMaster1.xml"/><Relationship Id="rId35" Type="http://schemas.openxmlformats.org/officeDocument/2006/relationships/tableStyles" Target="tableStyles.xml"/><Relationship Id="rId8" Type="http://schemas.openxmlformats.org/officeDocument/2006/relationships/slide" Target="slides/slide7.xml"/><Relationship Id="rId3" Type="http://schemas.openxmlformats.org/officeDocument/2006/relationships/slide" Target="slides/slide2.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chemeClr val="tx1"/>
            </a:solidFill>
            <a:ln>
              <a:noFill/>
            </a:ln>
            <a:effectLst/>
          </c:spPr>
          <c:invertIfNegative val="0"/>
          <c:cat>
            <c:strRef>
              <c:f>Sheet1!$A$2:$A$6</c:f>
              <c:strCache>
                <c:ptCount val="5"/>
                <c:pt idx="0">
                  <c:v>20XX</c:v>
                </c:pt>
                <c:pt idx="1">
                  <c:v>20XX</c:v>
                </c:pt>
                <c:pt idx="2">
                  <c:v>20XX</c:v>
                </c:pt>
                <c:pt idx="3">
                  <c:v>20XX</c:v>
                </c:pt>
                <c:pt idx="4">
                  <c:v>20XX</c:v>
                </c:pt>
              </c:strCache>
            </c:strRef>
          </c:cat>
          <c:val>
            <c:numRef>
              <c:f>Sheet1!$B$2:$B$6</c:f>
              <c:numCache>
                <c:formatCode>[$$-409]#,##0</c:formatCode>
                <c:ptCount val="5"/>
                <c:pt idx="0">
                  <c:v>10000</c:v>
                </c:pt>
                <c:pt idx="1">
                  <c:v>20000</c:v>
                </c:pt>
                <c:pt idx="2">
                  <c:v>30000</c:v>
                </c:pt>
                <c:pt idx="3">
                  <c:v>40000</c:v>
                </c:pt>
                <c:pt idx="4">
                  <c:v>50000</c:v>
                </c:pt>
              </c:numCache>
            </c:numRef>
          </c:val>
          <c:extLst>
            <c:ext xmlns:c16="http://schemas.microsoft.com/office/drawing/2014/chart" uri="{C3380CC4-5D6E-409C-BE32-E72D297353CC}">
              <c16:uniqueId val="{00000000-FBD6-4B59-8F0A-038F3B5D8595}"/>
            </c:ext>
          </c:extLst>
        </c:ser>
        <c:ser>
          <c:idx val="1"/>
          <c:order val="1"/>
          <c:tx>
            <c:strRef>
              <c:f>Sheet1!$C$1</c:f>
              <c:strCache>
                <c:ptCount val="1"/>
                <c:pt idx="0">
                  <c:v>Series 2</c:v>
                </c:pt>
              </c:strCache>
            </c:strRef>
          </c:tx>
          <c:spPr>
            <a:solidFill>
              <a:schemeClr val="accent2"/>
            </a:solidFill>
            <a:ln>
              <a:noFill/>
            </a:ln>
            <a:effectLst/>
          </c:spPr>
          <c:invertIfNegative val="0"/>
          <c:cat>
            <c:strRef>
              <c:f>Sheet1!$A$2:$A$6</c:f>
              <c:strCache>
                <c:ptCount val="5"/>
                <c:pt idx="0">
                  <c:v>20XX</c:v>
                </c:pt>
                <c:pt idx="1">
                  <c:v>20XX</c:v>
                </c:pt>
                <c:pt idx="2">
                  <c:v>20XX</c:v>
                </c:pt>
                <c:pt idx="3">
                  <c:v>20XX</c:v>
                </c:pt>
                <c:pt idx="4">
                  <c:v>20XX</c:v>
                </c:pt>
              </c:strCache>
            </c:strRef>
          </c:cat>
          <c:val>
            <c:numRef>
              <c:f>Sheet1!$C$2:$C$6</c:f>
              <c:numCache>
                <c:formatCode>General</c:formatCode>
                <c:ptCount val="5"/>
              </c:numCache>
            </c:numRef>
          </c:val>
          <c:extLst>
            <c:ext xmlns:c16="http://schemas.microsoft.com/office/drawing/2014/chart" uri="{C3380CC4-5D6E-409C-BE32-E72D297353CC}">
              <c16:uniqueId val="{00000001-FBD6-4B59-8F0A-038F3B5D8595}"/>
            </c:ext>
          </c:extLst>
        </c:ser>
        <c:ser>
          <c:idx val="2"/>
          <c:order val="2"/>
          <c:tx>
            <c:strRef>
              <c:f>Sheet1!$D$1</c:f>
              <c:strCache>
                <c:ptCount val="1"/>
                <c:pt idx="0">
                  <c:v>Series 3</c:v>
                </c:pt>
              </c:strCache>
            </c:strRef>
          </c:tx>
          <c:spPr>
            <a:solidFill>
              <a:schemeClr val="accent3"/>
            </a:solidFill>
            <a:ln>
              <a:noFill/>
            </a:ln>
            <a:effectLst/>
          </c:spPr>
          <c:invertIfNegative val="0"/>
          <c:cat>
            <c:strRef>
              <c:f>Sheet1!$A$2:$A$6</c:f>
              <c:strCache>
                <c:ptCount val="5"/>
                <c:pt idx="0">
                  <c:v>20XX</c:v>
                </c:pt>
                <c:pt idx="1">
                  <c:v>20XX</c:v>
                </c:pt>
                <c:pt idx="2">
                  <c:v>20XX</c:v>
                </c:pt>
                <c:pt idx="3">
                  <c:v>20XX</c:v>
                </c:pt>
                <c:pt idx="4">
                  <c:v>20XX</c:v>
                </c:pt>
              </c:strCache>
            </c:strRef>
          </c:cat>
          <c:val>
            <c:numRef>
              <c:f>Sheet1!$D$2:$D$6</c:f>
              <c:numCache>
                <c:formatCode>General</c:formatCode>
                <c:ptCount val="5"/>
              </c:numCache>
            </c:numRef>
          </c:val>
          <c:extLst>
            <c:ext xmlns:c16="http://schemas.microsoft.com/office/drawing/2014/chart" uri="{C3380CC4-5D6E-409C-BE32-E72D297353CC}">
              <c16:uniqueId val="{00000002-FBD6-4B59-8F0A-038F3B5D8595}"/>
            </c:ext>
          </c:extLst>
        </c:ser>
        <c:dLbls>
          <c:showLegendKey val="0"/>
          <c:showVal val="0"/>
          <c:showCatName val="0"/>
          <c:showSerName val="0"/>
          <c:showPercent val="0"/>
          <c:showBubbleSize val="0"/>
        </c:dLbls>
        <c:gapWidth val="100"/>
        <c:overlap val="100"/>
        <c:axId val="39720064"/>
        <c:axId val="39721600"/>
      </c:barChart>
      <c:catAx>
        <c:axId val="39720064"/>
        <c:scaling>
          <c:orientation val="minMax"/>
        </c:scaling>
        <c:delete val="0"/>
        <c:axPos val="b"/>
        <c:numFmt formatCode="General" sourceLinked="1"/>
        <c:majorTickMark val="none"/>
        <c:minorTickMark val="none"/>
        <c:tickLblPos val="nextTo"/>
        <c:spPr>
          <a:noFill/>
          <a:ln w="9525" cap="flat" cmpd="sng" algn="ctr">
            <a:solidFill>
              <a:schemeClr val="tx1"/>
            </a:solidFill>
            <a:round/>
          </a:ln>
          <a:effectLst/>
        </c:spPr>
        <c:txPr>
          <a:bodyPr rot="-60000000" spcFirstLastPara="1" vertOverflow="ellipsis" vert="horz" wrap="square" anchor="ctr" anchorCtr="1"/>
          <a:lstStyle/>
          <a:p>
            <a:pPr>
              <a:defRPr sz="1200" b="0" i="0" u="none" strike="noStrike" kern="1200" baseline="0">
                <a:solidFill>
                  <a:schemeClr val="tx1"/>
                </a:solidFill>
                <a:latin typeface="+mn-lt"/>
                <a:ea typeface="+mn-ea"/>
                <a:cs typeface="+mn-cs"/>
              </a:defRPr>
            </a:pPr>
            <a:endParaRPr lang="en-US"/>
          </a:p>
        </c:txPr>
        <c:crossAx val="39721600"/>
        <c:crosses val="autoZero"/>
        <c:auto val="1"/>
        <c:lblAlgn val="ctr"/>
        <c:lblOffset val="100"/>
        <c:noMultiLvlLbl val="0"/>
      </c:catAx>
      <c:valAx>
        <c:axId val="39721600"/>
        <c:scaling>
          <c:orientation val="minMax"/>
          <c:max val="50000"/>
        </c:scaling>
        <c:delete val="0"/>
        <c:axPos val="l"/>
        <c:majorGridlines>
          <c:spPr>
            <a:ln w="9525" cap="flat" cmpd="sng" algn="ctr">
              <a:solidFill>
                <a:schemeClr val="accent4">
                  <a:lumMod val="40000"/>
                  <a:lumOff val="60000"/>
                </a:schemeClr>
              </a:solidFill>
              <a:round/>
            </a:ln>
            <a:effectLst/>
          </c:spPr>
        </c:majorGridlines>
        <c:numFmt formatCode="[$$-409]#,##0" sourceLinked="1"/>
        <c:majorTickMark val="none"/>
        <c:minorTickMark val="none"/>
        <c:tickLblPos val="nextTo"/>
        <c:spPr>
          <a:noFill/>
          <a:ln>
            <a:solidFill>
              <a:srgbClr val="006F83"/>
            </a:solidFill>
          </a:ln>
          <a:effectLst/>
        </c:spPr>
        <c:txPr>
          <a:bodyPr rot="-60000000" spcFirstLastPara="1" vertOverflow="ellipsis" vert="horz" wrap="square" anchor="ctr" anchorCtr="1"/>
          <a:lstStyle/>
          <a:p>
            <a:pPr>
              <a:defRPr sz="1400" b="0" i="0" u="none" strike="noStrike" kern="1200" baseline="0">
                <a:solidFill>
                  <a:schemeClr val="tx1"/>
                </a:solidFill>
                <a:latin typeface="+mn-lt"/>
                <a:ea typeface="+mn-ea"/>
                <a:cs typeface="+mn-cs"/>
              </a:defRPr>
            </a:pPr>
            <a:endParaRPr lang="en-US"/>
          </a:p>
        </c:txPr>
        <c:crossAx val="39720064"/>
        <c:crosses val="autoZero"/>
        <c:crossBetween val="between"/>
        <c:majorUnit val="10000"/>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tx2"/>
              </a:solidFill>
              <a:ln w="19050">
                <a:noFill/>
              </a:ln>
              <a:effectLst/>
            </c:spPr>
            <c:extLst>
              <c:ext xmlns:c16="http://schemas.microsoft.com/office/drawing/2014/chart" uri="{C3380CC4-5D6E-409C-BE32-E72D297353CC}">
                <c16:uniqueId val="{00000001-DF95-4809-834C-2AA1C2DB1A6E}"/>
              </c:ext>
            </c:extLst>
          </c:dPt>
          <c:dPt>
            <c:idx val="1"/>
            <c:bubble3D val="0"/>
            <c:spPr>
              <a:solidFill>
                <a:schemeClr val="accent4"/>
              </a:solidFill>
              <a:ln w="19050">
                <a:noFill/>
              </a:ln>
              <a:effectLst/>
            </c:spPr>
            <c:extLst>
              <c:ext xmlns:c16="http://schemas.microsoft.com/office/drawing/2014/chart" uri="{C3380CC4-5D6E-409C-BE32-E72D297353CC}">
                <c16:uniqueId val="{00000002-DF95-4809-834C-2AA1C2DB1A6E}"/>
              </c:ext>
            </c:extLst>
          </c:dPt>
          <c:dPt>
            <c:idx val="2"/>
            <c:bubble3D val="0"/>
            <c:spPr>
              <a:solidFill>
                <a:schemeClr val="accent3"/>
              </a:solidFill>
              <a:ln w="19050">
                <a:noFill/>
              </a:ln>
              <a:effectLst/>
            </c:spPr>
            <c:extLst>
              <c:ext xmlns:c16="http://schemas.microsoft.com/office/drawing/2014/chart" uri="{C3380CC4-5D6E-409C-BE32-E72D297353CC}">
                <c16:uniqueId val="{00000005-D427-4DEA-B3A7-EB8959B89F01}"/>
              </c:ext>
            </c:extLst>
          </c:dPt>
          <c:dPt>
            <c:idx val="3"/>
            <c:bubble3D val="0"/>
            <c:spPr>
              <a:solidFill>
                <a:schemeClr val="accent5"/>
              </a:solidFill>
              <a:ln w="19050">
                <a:noFill/>
              </a:ln>
              <a:effectLst/>
            </c:spPr>
            <c:extLst>
              <c:ext xmlns:c16="http://schemas.microsoft.com/office/drawing/2014/chart" uri="{C3380CC4-5D6E-409C-BE32-E72D297353CC}">
                <c16:uniqueId val="{00000003-DF95-4809-834C-2AA1C2DB1A6E}"/>
              </c:ext>
            </c:extLst>
          </c:dPt>
          <c:dPt>
            <c:idx val="4"/>
            <c:bubble3D val="0"/>
            <c:spPr>
              <a:solidFill>
                <a:schemeClr val="accent2"/>
              </a:solidFill>
              <a:ln w="19050">
                <a:noFill/>
              </a:ln>
              <a:effectLst/>
            </c:spPr>
            <c:extLst>
              <c:ext xmlns:c16="http://schemas.microsoft.com/office/drawing/2014/chart" uri="{C3380CC4-5D6E-409C-BE32-E72D297353CC}">
                <c16:uniqueId val="{00000004-DF95-4809-834C-2AA1C2DB1A6E}"/>
              </c:ext>
            </c:extLst>
          </c:dPt>
          <c:dPt>
            <c:idx val="5"/>
            <c:bubble3D val="0"/>
            <c:spPr>
              <a:solidFill>
                <a:schemeClr val="accent6"/>
              </a:solidFill>
              <a:ln w="19050">
                <a:noFill/>
              </a:ln>
              <a:effectLst/>
            </c:spPr>
            <c:extLst>
              <c:ext xmlns:c16="http://schemas.microsoft.com/office/drawing/2014/chart" uri="{C3380CC4-5D6E-409C-BE32-E72D297353CC}">
                <c16:uniqueId val="{0000000B-645C-4C49-80B2-ECE1F67F4FA2}"/>
              </c:ext>
            </c:extLst>
          </c:dPt>
          <c:cat>
            <c:strRef>
              <c:f>Sheet1!$A$2:$A$7</c:f>
              <c:strCache>
                <c:ptCount val="4"/>
                <c:pt idx="0">
                  <c:v>1st Qtr</c:v>
                </c:pt>
                <c:pt idx="1">
                  <c:v>2nd Qtr</c:v>
                </c:pt>
                <c:pt idx="2">
                  <c:v>3rd Qtr</c:v>
                </c:pt>
                <c:pt idx="3">
                  <c:v>4th Qtr</c:v>
                </c:pt>
              </c:strCache>
            </c:strRef>
          </c:cat>
          <c:val>
            <c:numRef>
              <c:f>Sheet1!$B$2:$B$7</c:f>
              <c:numCache>
                <c:formatCode>General</c:formatCode>
                <c:ptCount val="6"/>
                <c:pt idx="0">
                  <c:v>5</c:v>
                </c:pt>
                <c:pt idx="1">
                  <c:v>5</c:v>
                </c:pt>
                <c:pt idx="2">
                  <c:v>5</c:v>
                </c:pt>
                <c:pt idx="3">
                  <c:v>8</c:v>
                </c:pt>
                <c:pt idx="4">
                  <c:v>5</c:v>
                </c:pt>
                <c:pt idx="5">
                  <c:v>6</c:v>
                </c:pt>
              </c:numCache>
            </c:numRef>
          </c:val>
          <c:extLst>
            <c:ext xmlns:c16="http://schemas.microsoft.com/office/drawing/2014/chart" uri="{C3380CC4-5D6E-409C-BE32-E72D297353CC}">
              <c16:uniqueId val="{00000000-DF95-4809-834C-2AA1C2DB1A6E}"/>
            </c:ext>
          </c:extLst>
        </c:ser>
        <c:dLbls>
          <c:showLegendKey val="0"/>
          <c:showVal val="0"/>
          <c:showCatName val="0"/>
          <c:showSerName val="0"/>
          <c:showPercent val="0"/>
          <c:showBubbleSize val="0"/>
          <c:showLeaderLines val="1"/>
        </c:dLbls>
        <c:firstSliceAng val="294"/>
        <c:holeSize val="55"/>
      </c:doughnutChart>
      <c:spPr>
        <a:noFill/>
        <a:ln>
          <a:noFill/>
        </a:ln>
        <a:effectLst>
          <a:softEdge rad="0"/>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0EE4C60F-CCEE-4849-8BF8-7C8A5DECBC59}"/>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20138EFE-B0EB-46B9-9988-C15EDAE53BD0}"/>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7C4BDE61-105E-4C8A-9370-EE26862DA328}" type="datetimeFigureOut">
              <a:rPr lang="en-US" smtClean="0"/>
              <a:t>05.04.2019</a:t>
            </a:fld>
            <a:endParaRPr lang="en-US" dirty="0"/>
          </a:p>
        </p:txBody>
      </p:sp>
      <p:sp>
        <p:nvSpPr>
          <p:cNvPr id="4" name="Footer Placeholder 3">
            <a:extLst>
              <a:ext uri="{FF2B5EF4-FFF2-40B4-BE49-F238E27FC236}">
                <a16:creationId xmlns:a16="http://schemas.microsoft.com/office/drawing/2014/main" id="{F56972C1-2B46-4BF1-B2C5-D1B7FEC2F087}"/>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2E6EFF4B-2573-4BDA-A6F2-A5502C91380F}"/>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4A3EE74F-E86B-4506-9DE4-E1532F489F4C}" type="slidenum">
              <a:rPr lang="en-US" smtClean="0"/>
              <a:t>‹#›</a:t>
            </a:fld>
            <a:endParaRPr lang="en-US" dirty="0"/>
          </a:p>
        </p:txBody>
      </p:sp>
    </p:spTree>
    <p:extLst>
      <p:ext uri="{BB962C8B-B14F-4D97-AF65-F5344CB8AC3E}">
        <p14:creationId xmlns:p14="http://schemas.microsoft.com/office/powerpoint/2010/main" val="4254107665"/>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noProof="0" dirty="0"/>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11F9E564-F46A-4B13-9263-4DBEDE3F3E54}" type="datetimeFigureOut">
              <a:rPr lang="en-US" noProof="0" smtClean="0"/>
              <a:t>05.04.2019</a:t>
            </a:fld>
            <a:endParaRPr lang="en-US" noProof="0" dirty="0"/>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noProof="0" dirty="0"/>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noProof="0" dirty="0"/>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B5F4110D-4E99-49C1-BF09-9D9E5818BB6B}" type="slidenum">
              <a:rPr lang="en-US" noProof="0" smtClean="0"/>
              <a:t>‹#›</a:t>
            </a:fld>
            <a:endParaRPr lang="en-US" noProof="0" dirty="0"/>
          </a:p>
        </p:txBody>
      </p:sp>
    </p:spTree>
    <p:extLst>
      <p:ext uri="{BB962C8B-B14F-4D97-AF65-F5344CB8AC3E}">
        <p14:creationId xmlns:p14="http://schemas.microsoft.com/office/powerpoint/2010/main" val="477344892"/>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with Logo">
    <p:spTree>
      <p:nvGrpSpPr>
        <p:cNvPr id="1" name=""/>
        <p:cNvGrpSpPr/>
        <p:nvPr/>
      </p:nvGrpSpPr>
      <p:grpSpPr>
        <a:xfrm>
          <a:off x="0" y="0"/>
          <a:ext cx="0" cy="0"/>
          <a:chOff x="0" y="0"/>
          <a:chExt cx="0" cy="0"/>
        </a:xfrm>
      </p:grpSpPr>
      <p:sp>
        <p:nvSpPr>
          <p:cNvPr id="3" name="Прямоугольник 2">
            <a:extLst>
              <a:ext uri="{FF2B5EF4-FFF2-40B4-BE49-F238E27FC236}">
                <a16:creationId xmlns:a16="http://schemas.microsoft.com/office/drawing/2014/main" id="{7899954E-D83C-4E03-A51E-E9EFC4CB52C8}"/>
              </a:ext>
            </a:extLst>
          </p:cNvPr>
          <p:cNvSpPr/>
          <p:nvPr userDrawn="1"/>
        </p:nvSpPr>
        <p:spPr>
          <a:xfrm>
            <a:off x="0" y="0"/>
            <a:ext cx="12192000" cy="6858000"/>
          </a:xfrm>
          <a:prstGeom prst="rect">
            <a:avLst/>
          </a:prstGeom>
          <a:blipFill>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4" name="Прямоугольник 3">
            <a:extLst>
              <a:ext uri="{FF2B5EF4-FFF2-40B4-BE49-F238E27FC236}">
                <a16:creationId xmlns:a16="http://schemas.microsoft.com/office/drawing/2014/main" id="{15FAA74F-DE92-4414-B0C7-466184CBCC99}"/>
              </a:ext>
            </a:extLst>
          </p:cNvPr>
          <p:cNvSpPr/>
          <p:nvPr userDrawn="1"/>
        </p:nvSpPr>
        <p:spPr>
          <a:xfrm>
            <a:off x="4093463" y="404813"/>
            <a:ext cx="4005072" cy="171281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6" name="Slide Number Placeholder 5">
            <a:extLst>
              <a:ext uri="{FF2B5EF4-FFF2-40B4-BE49-F238E27FC236}">
                <a16:creationId xmlns:a16="http://schemas.microsoft.com/office/drawing/2014/main" id="{ECEEB3FF-7F57-482E-BA1B-44AD9E95F077}"/>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11" name="Text Placeholder 9">
            <a:extLst>
              <a:ext uri="{FF2B5EF4-FFF2-40B4-BE49-F238E27FC236}">
                <a16:creationId xmlns:a16="http://schemas.microsoft.com/office/drawing/2014/main" id="{D9D4896A-B348-4A66-B8A4-5E68BBCC49E4}"/>
              </a:ext>
            </a:extLst>
          </p:cNvPr>
          <p:cNvSpPr>
            <a:spLocks noGrp="1"/>
          </p:cNvSpPr>
          <p:nvPr>
            <p:ph type="body" sz="quarter" idx="15" hasCustomPrompt="1"/>
          </p:nvPr>
        </p:nvSpPr>
        <p:spPr>
          <a:xfrm>
            <a:off x="4093464" y="5296342"/>
            <a:ext cx="4005072" cy="1561657"/>
          </a:xfrm>
          <a:solidFill>
            <a:schemeClr val="tx1"/>
          </a:solidFill>
        </p:spPr>
        <p:txBody>
          <a:bodyPr tIns="90000" bIns="90000" anchor="ctr" anchorCtr="0">
            <a:noAutofit/>
          </a:bodyPr>
          <a:lstStyle>
            <a:lvl1pPr marL="0" indent="0" algn="ctr">
              <a:spcBef>
                <a:spcPts val="600"/>
              </a:spcBef>
              <a:buNone/>
              <a:defRPr sz="2800" i="0">
                <a:solidFill>
                  <a:schemeClr val="bg1"/>
                </a:solidFill>
              </a:defRPr>
            </a:lvl1pPr>
            <a:lvl2pPr marL="457200" indent="0" algn="ctr">
              <a:buNone/>
              <a:defRPr sz="2800">
                <a:solidFill>
                  <a:schemeClr val="bg1"/>
                </a:solidFill>
              </a:defRPr>
            </a:lvl2pPr>
            <a:lvl3pPr marL="914400" indent="0" algn="ctr">
              <a:buNone/>
              <a:defRPr sz="2800">
                <a:solidFill>
                  <a:schemeClr val="bg1"/>
                </a:solidFill>
              </a:defRPr>
            </a:lvl3pPr>
            <a:lvl4pPr marL="1371600" indent="0" algn="ctr">
              <a:buNone/>
              <a:defRPr sz="2800">
                <a:solidFill>
                  <a:schemeClr val="bg1"/>
                </a:solidFill>
              </a:defRPr>
            </a:lvl4pPr>
            <a:lvl5pPr marL="1828800" indent="0" algn="ctr">
              <a:buNone/>
              <a:defRPr sz="2800">
                <a:solidFill>
                  <a:schemeClr val="bg1"/>
                </a:solidFill>
              </a:defRPr>
            </a:lvl5pPr>
          </a:lstStyle>
          <a:p>
            <a:pPr lvl="0"/>
            <a:r>
              <a:rPr lang="en-US" noProof="0"/>
              <a:t>Edit Master</a:t>
            </a:r>
            <a:br>
              <a:rPr lang="en-US" noProof="0"/>
            </a:br>
            <a:r>
              <a:rPr lang="en-US" noProof="0"/>
              <a:t>text styles</a:t>
            </a:r>
          </a:p>
        </p:txBody>
      </p:sp>
      <p:sp>
        <p:nvSpPr>
          <p:cNvPr id="12" name="Title 1">
            <a:extLst>
              <a:ext uri="{FF2B5EF4-FFF2-40B4-BE49-F238E27FC236}">
                <a16:creationId xmlns:a16="http://schemas.microsoft.com/office/drawing/2014/main" id="{0824308D-CE80-4FF7-81BB-AFBECF7EA2C0}"/>
              </a:ext>
            </a:extLst>
          </p:cNvPr>
          <p:cNvSpPr>
            <a:spLocks noGrp="1"/>
          </p:cNvSpPr>
          <p:nvPr>
            <p:ph type="title" hasCustomPrompt="1"/>
          </p:nvPr>
        </p:nvSpPr>
        <p:spPr>
          <a:xfrm>
            <a:off x="4093464" y="2117623"/>
            <a:ext cx="4005072" cy="2977551"/>
          </a:xfrm>
          <a:solidFill>
            <a:schemeClr val="tx1"/>
          </a:solidFill>
        </p:spPr>
        <p:txBody>
          <a:bodyPr tIns="72000" bIns="216000" anchor="b">
            <a:normAutofit/>
          </a:bodyPr>
          <a:lstStyle>
            <a:lvl1pPr algn="ctr">
              <a:lnSpc>
                <a:spcPct val="85000"/>
              </a:lnSpc>
              <a:defRPr lang="ru-RU" sz="6000" b="1" kern="1200" dirty="0">
                <a:solidFill>
                  <a:schemeClr val="bg2"/>
                </a:solidFill>
                <a:latin typeface="+mj-lt"/>
                <a:ea typeface="+mn-ea"/>
                <a:cs typeface="+mn-cs"/>
              </a:defRPr>
            </a:lvl1pPr>
          </a:lstStyle>
          <a:p>
            <a:r>
              <a:rPr lang="en-US" noProof="0"/>
              <a:t>CLICK TO EDIT TITLE</a:t>
            </a:r>
          </a:p>
        </p:txBody>
      </p:sp>
      <p:sp>
        <p:nvSpPr>
          <p:cNvPr id="14" name="Picture Placeholder 13">
            <a:extLst>
              <a:ext uri="{FF2B5EF4-FFF2-40B4-BE49-F238E27FC236}">
                <a16:creationId xmlns:a16="http://schemas.microsoft.com/office/drawing/2014/main" id="{2E46EE0C-8420-4BA8-9E2D-0780DB1E6509}"/>
              </a:ext>
            </a:extLst>
          </p:cNvPr>
          <p:cNvSpPr>
            <a:spLocks noGrp="1"/>
          </p:cNvSpPr>
          <p:nvPr>
            <p:ph type="pic" sz="quarter" idx="16"/>
          </p:nvPr>
        </p:nvSpPr>
        <p:spPr>
          <a:xfrm>
            <a:off x="4930140" y="953857"/>
            <a:ext cx="2331720" cy="539496"/>
          </a:xfrm>
          <a:ln>
            <a:noFill/>
          </a:ln>
        </p:spPr>
        <p:txBody>
          <a:bodyPr anchor="ctr" anchorCtr="0">
            <a:noAutofit/>
          </a:bodyPr>
          <a:lstStyle>
            <a:lvl1pPr marL="0" indent="0" algn="ctr">
              <a:buNone/>
              <a:defRPr sz="1400">
                <a:solidFill>
                  <a:schemeClr val="bg1"/>
                </a:solidFill>
              </a:defRPr>
            </a:lvl1pPr>
          </a:lstStyle>
          <a:p>
            <a:r>
              <a:rPr lang="en-US" noProof="0" dirty="0"/>
              <a:t>Click icon to add picture</a:t>
            </a:r>
          </a:p>
        </p:txBody>
      </p:sp>
      <p:sp>
        <p:nvSpPr>
          <p:cNvPr id="10" name="Rectangle 6" descr="Rectangle shape">
            <a:extLst>
              <a:ext uri="{FF2B5EF4-FFF2-40B4-BE49-F238E27FC236}">
                <a16:creationId xmlns:a16="http://schemas.microsoft.com/office/drawing/2014/main" id="{0A900D34-4B01-4389-9CFF-FFCB0CF7A3CC}"/>
              </a:ext>
            </a:extLst>
          </p:cNvPr>
          <p:cNvSpPr/>
          <p:nvPr userDrawn="1"/>
        </p:nvSpPr>
        <p:spPr>
          <a:xfrm>
            <a:off x="4922520" y="1916455"/>
            <a:ext cx="726948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Прямоугольник 14">
            <a:extLst>
              <a:ext uri="{FF2B5EF4-FFF2-40B4-BE49-F238E27FC236}">
                <a16:creationId xmlns:a16="http://schemas.microsoft.com/office/drawing/2014/main" id="{18865235-7FA6-4F58-B90E-4404EAE577DF}"/>
              </a:ext>
            </a:extLst>
          </p:cNvPr>
          <p:cNvSpPr/>
          <p:nvPr userDrawn="1"/>
        </p:nvSpPr>
        <p:spPr>
          <a:xfrm>
            <a:off x="4093463" y="5095174"/>
            <a:ext cx="4005072" cy="224034"/>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Rectangle 5" descr="Rectangle shape">
            <a:extLst>
              <a:ext uri="{FF2B5EF4-FFF2-40B4-BE49-F238E27FC236}">
                <a16:creationId xmlns:a16="http://schemas.microsoft.com/office/drawing/2014/main" id="{72ED261F-FABA-4D73-8360-A897A6082FA6}"/>
              </a:ext>
            </a:extLst>
          </p:cNvPr>
          <p:cNvSpPr/>
          <p:nvPr userDrawn="1"/>
        </p:nvSpPr>
        <p:spPr>
          <a:xfrm>
            <a:off x="-1" y="5095175"/>
            <a:ext cx="726948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568437908"/>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ection Header with Logo">
    <p:spTree>
      <p:nvGrpSpPr>
        <p:cNvPr id="1" name=""/>
        <p:cNvGrpSpPr/>
        <p:nvPr/>
      </p:nvGrpSpPr>
      <p:grpSpPr>
        <a:xfrm>
          <a:off x="0" y="0"/>
          <a:ext cx="0" cy="0"/>
          <a:chOff x="0" y="0"/>
          <a:chExt cx="0" cy="0"/>
        </a:xfrm>
      </p:grpSpPr>
      <p:sp>
        <p:nvSpPr>
          <p:cNvPr id="3" name="Прямоугольник 2">
            <a:extLst>
              <a:ext uri="{FF2B5EF4-FFF2-40B4-BE49-F238E27FC236}">
                <a16:creationId xmlns:a16="http://schemas.microsoft.com/office/drawing/2014/main" id="{E8D30891-044A-4B6F-9E44-2C5CD52CAE5A}"/>
              </a:ext>
            </a:extLst>
          </p:cNvPr>
          <p:cNvSpPr/>
          <p:nvPr userDrawn="1"/>
        </p:nvSpPr>
        <p:spPr>
          <a:xfrm>
            <a:off x="4117848" y="0"/>
            <a:ext cx="8074152" cy="6858000"/>
          </a:xfrm>
          <a:prstGeom prst="rect">
            <a:avLst/>
          </a:prstGeom>
          <a:blipFill>
            <a:blip r:embed="rId2"/>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570061FC-03E6-461D-AD5E-F586206AB6DB}"/>
              </a:ext>
            </a:extLst>
          </p:cNvPr>
          <p:cNvSpPr>
            <a:spLocks noGrp="1"/>
          </p:cNvSpPr>
          <p:nvPr>
            <p:ph type="title" hasCustomPrompt="1"/>
          </p:nvPr>
        </p:nvSpPr>
        <p:spPr>
          <a:xfrm>
            <a:off x="839788" y="2839695"/>
            <a:ext cx="5879592" cy="2113385"/>
          </a:xfrm>
          <a:solidFill>
            <a:schemeClr val="tx1"/>
          </a:solidFill>
        </p:spPr>
        <p:txBody>
          <a:bodyPr lIns="432000" tIns="1332000" rIns="288000" bIns="1188000">
            <a:normAutofit/>
          </a:bodyPr>
          <a:lstStyle>
            <a:lvl1pPr>
              <a:defRPr lang="ru-RU" sz="6000" b="1" kern="1200" dirty="0">
                <a:solidFill>
                  <a:schemeClr val="bg2"/>
                </a:solidFill>
                <a:latin typeface="+mj-lt"/>
                <a:ea typeface="+mn-ea"/>
                <a:cs typeface="+mn-cs"/>
              </a:defRPr>
            </a:lvl1pPr>
          </a:lstStyle>
          <a:p>
            <a:r>
              <a:rPr lang="en-US" noProof="0"/>
              <a:t>CLICK TO EDIT</a:t>
            </a:r>
          </a:p>
        </p:txBody>
      </p:sp>
      <p:sp>
        <p:nvSpPr>
          <p:cNvPr id="7" name="Slide Number Placeholder 6">
            <a:extLst>
              <a:ext uri="{FF2B5EF4-FFF2-40B4-BE49-F238E27FC236}">
                <a16:creationId xmlns:a16="http://schemas.microsoft.com/office/drawing/2014/main" id="{62F291F5-706F-4B04-9757-B8F1D883D295}"/>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13" name="Text Placeholder 10">
            <a:extLst>
              <a:ext uri="{FF2B5EF4-FFF2-40B4-BE49-F238E27FC236}">
                <a16:creationId xmlns:a16="http://schemas.microsoft.com/office/drawing/2014/main" id="{C5CBDFFE-A853-4C67-8FC4-53F81449E8B0}"/>
              </a:ext>
            </a:extLst>
          </p:cNvPr>
          <p:cNvSpPr>
            <a:spLocks noGrp="1"/>
          </p:cNvSpPr>
          <p:nvPr>
            <p:ph type="body" sz="quarter" idx="15"/>
          </p:nvPr>
        </p:nvSpPr>
        <p:spPr>
          <a:xfrm>
            <a:off x="839788" y="5158018"/>
            <a:ext cx="5879592" cy="899882"/>
          </a:xfrm>
          <a:solidFill>
            <a:schemeClr val="tx1"/>
          </a:solidFill>
        </p:spPr>
        <p:txBody>
          <a:bodyPr lIns="432000" tIns="144000" rIns="144000" bIns="144000" anchor="ctr" anchorCtr="0">
            <a:normAutofit/>
          </a:bodyPr>
          <a:lstStyle>
            <a:lvl1pPr marL="0" indent="0">
              <a:lnSpc>
                <a:spcPct val="85000"/>
              </a:lnSpc>
              <a:spcBef>
                <a:spcPts val="0"/>
              </a:spcBef>
              <a:buNone/>
              <a:defRPr sz="2800" i="0">
                <a:solidFill>
                  <a:schemeClr val="bg1"/>
                </a:solidFill>
                <a:latin typeface="+mn-lt"/>
              </a:defRPr>
            </a:lvl1pPr>
            <a:lvl2pPr marL="457200" indent="0">
              <a:buNone/>
              <a:defRPr sz="6000">
                <a:solidFill>
                  <a:schemeClr val="bg2"/>
                </a:solidFill>
                <a:latin typeface="+mj-lt"/>
              </a:defRPr>
            </a:lvl2pPr>
          </a:lstStyle>
          <a:p>
            <a:pPr lvl="0"/>
            <a:r>
              <a:rPr lang="en-US" noProof="0"/>
              <a:t>Click to edit Master text styles</a:t>
            </a:r>
          </a:p>
        </p:txBody>
      </p:sp>
      <p:sp>
        <p:nvSpPr>
          <p:cNvPr id="14" name="Picture Placeholder 13">
            <a:extLst>
              <a:ext uri="{FF2B5EF4-FFF2-40B4-BE49-F238E27FC236}">
                <a16:creationId xmlns:a16="http://schemas.microsoft.com/office/drawing/2014/main" id="{ABA6C74E-3778-471F-9477-D823F7D6AC24}"/>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8" name="Rectangle 6" descr="Rectangle shape">
            <a:extLst>
              <a:ext uri="{FF2B5EF4-FFF2-40B4-BE49-F238E27FC236}">
                <a16:creationId xmlns:a16="http://schemas.microsoft.com/office/drawing/2014/main" id="{34F9E77E-D12E-44C4-BDFA-352E61E1D14C}"/>
              </a:ext>
            </a:extLst>
          </p:cNvPr>
          <p:cNvSpPr/>
          <p:nvPr userDrawn="1"/>
        </p:nvSpPr>
        <p:spPr>
          <a:xfrm>
            <a:off x="1266000" y="4956850"/>
            <a:ext cx="1092600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Rectangle 6" descr="Rectangle shape">
            <a:extLst>
              <a:ext uri="{FF2B5EF4-FFF2-40B4-BE49-F238E27FC236}">
                <a16:creationId xmlns:a16="http://schemas.microsoft.com/office/drawing/2014/main" id="{4C5077D8-7618-454B-9F54-DDC6AF1C8BE9}"/>
              </a:ext>
            </a:extLst>
          </p:cNvPr>
          <p:cNvSpPr/>
          <p:nvPr userDrawn="1"/>
        </p:nvSpPr>
        <p:spPr>
          <a:xfrm>
            <a:off x="839789" y="4953080"/>
            <a:ext cx="426211" cy="208708"/>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88082145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Left Picture and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9" name="Title 1">
            <a:extLst>
              <a:ext uri="{FF2B5EF4-FFF2-40B4-BE49-F238E27FC236}">
                <a16:creationId xmlns:a16="http://schemas.microsoft.com/office/drawing/2014/main" id="{17D975D9-06B9-4C78-AD70-6CDDD65987DA}"/>
              </a:ext>
            </a:extLst>
          </p:cNvPr>
          <p:cNvSpPr>
            <a:spLocks noGrp="1"/>
          </p:cNvSpPr>
          <p:nvPr>
            <p:ph type="title" hasCustomPrompt="1"/>
          </p:nvPr>
        </p:nvSpPr>
        <p:spPr>
          <a:xfrm>
            <a:off x="6958722" y="2193928"/>
            <a:ext cx="4405067" cy="1325563"/>
          </a:xfrm>
        </p:spPr>
        <p:txBody>
          <a:bodyPr lIns="0" tIns="0" rIns="0" bIns="0" anchor="b" anchorCtr="0">
            <a:normAutofit/>
          </a:bodyPr>
          <a:lstStyle>
            <a:lvl1pPr>
              <a:defRPr sz="3600" b="1"/>
            </a:lvl1pPr>
          </a:lstStyle>
          <a:p>
            <a:r>
              <a:rPr lang="en-US" noProof="0"/>
              <a:t>CLICK TO EDIT MASTER TITLE</a:t>
            </a:r>
          </a:p>
        </p:txBody>
      </p:sp>
      <p:sp>
        <p:nvSpPr>
          <p:cNvPr id="20" name="Text Placeholder 2">
            <a:extLst>
              <a:ext uri="{FF2B5EF4-FFF2-40B4-BE49-F238E27FC236}">
                <a16:creationId xmlns:a16="http://schemas.microsoft.com/office/drawing/2014/main" id="{F8424E24-3E04-4F28-8CE4-6A20781987A7}"/>
              </a:ext>
            </a:extLst>
          </p:cNvPr>
          <p:cNvSpPr>
            <a:spLocks noGrp="1"/>
          </p:cNvSpPr>
          <p:nvPr>
            <p:ph type="body" idx="1"/>
          </p:nvPr>
        </p:nvSpPr>
        <p:spPr>
          <a:xfrm>
            <a:off x="6958722" y="3937409"/>
            <a:ext cx="4412151" cy="539496"/>
          </a:xfrm>
        </p:spPr>
        <p:txBody>
          <a:bodyPr lIns="0" tIns="0" rIns="0" bIns="0" anchor="b">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1" name="Text Placeholder 2">
            <a:extLst>
              <a:ext uri="{FF2B5EF4-FFF2-40B4-BE49-F238E27FC236}">
                <a16:creationId xmlns:a16="http://schemas.microsoft.com/office/drawing/2014/main" id="{5AA4AD4A-8E8A-4E95-9E11-6FE9B001838A}"/>
              </a:ext>
            </a:extLst>
          </p:cNvPr>
          <p:cNvSpPr>
            <a:spLocks noGrp="1"/>
          </p:cNvSpPr>
          <p:nvPr>
            <p:ph type="body" idx="13"/>
          </p:nvPr>
        </p:nvSpPr>
        <p:spPr>
          <a:xfrm>
            <a:off x="6958722" y="4669416"/>
            <a:ext cx="4405066" cy="1159884"/>
          </a:xfrm>
        </p:spPr>
        <p:txBody>
          <a:bodyPr lIns="0" tIns="0" rIns="0" bIns="0" anchor="t" anchorCtr="0">
            <a:normAutofit/>
          </a:bodyPr>
          <a:lstStyle>
            <a:lvl1pPr marL="0" indent="0">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2" name="Picture Placeholder 7">
            <a:extLst>
              <a:ext uri="{FF2B5EF4-FFF2-40B4-BE49-F238E27FC236}">
                <a16:creationId xmlns:a16="http://schemas.microsoft.com/office/drawing/2014/main" id="{D8E759F5-A035-4785-8820-32AD1B0FD021}"/>
              </a:ext>
            </a:extLst>
          </p:cNvPr>
          <p:cNvSpPr>
            <a:spLocks noGrp="1"/>
          </p:cNvSpPr>
          <p:nvPr>
            <p:ph type="pic" sz="quarter" idx="14"/>
          </p:nvPr>
        </p:nvSpPr>
        <p:spPr>
          <a:xfrm>
            <a:off x="0" y="1028700"/>
            <a:ext cx="6103084" cy="4800600"/>
          </a:xfrm>
        </p:spPr>
        <p:txBody>
          <a:bodyPr lIns="0" tIns="0" rIns="0" bIns="0" anchor="ctr" anchorCtr="0">
            <a:noAutofit/>
          </a:bodyPr>
          <a:lstStyle>
            <a:lvl1pPr marL="0" indent="0" algn="ctr">
              <a:buNone/>
              <a:defRPr sz="1800"/>
            </a:lvl1pPr>
          </a:lstStyle>
          <a:p>
            <a:r>
              <a:rPr lang="en-US" noProof="0" dirty="0"/>
              <a:t>Click icon to add picture</a:t>
            </a:r>
          </a:p>
        </p:txBody>
      </p:sp>
      <p:sp>
        <p:nvSpPr>
          <p:cNvPr id="23" name="Picture Placeholder 13">
            <a:extLst>
              <a:ext uri="{FF2B5EF4-FFF2-40B4-BE49-F238E27FC236}">
                <a16:creationId xmlns:a16="http://schemas.microsoft.com/office/drawing/2014/main" id="{027A9CD4-070D-43A3-88C7-FA9F42DA277C}"/>
              </a:ext>
            </a:extLst>
          </p:cNvPr>
          <p:cNvSpPr>
            <a:spLocks noGrp="1"/>
          </p:cNvSpPr>
          <p:nvPr>
            <p:ph type="pic" sz="quarter" idx="16"/>
          </p:nvPr>
        </p:nvSpPr>
        <p:spPr>
          <a:xfrm>
            <a:off x="9013409"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11" name="Rectangle 22" descr="Rectangle shape">
            <a:extLst>
              <a:ext uri="{FF2B5EF4-FFF2-40B4-BE49-F238E27FC236}">
                <a16:creationId xmlns:a16="http://schemas.microsoft.com/office/drawing/2014/main" id="{7BAA7414-D7E1-4BB4-98C3-E169FD560880}"/>
              </a:ext>
            </a:extLst>
          </p:cNvPr>
          <p:cNvSpPr/>
          <p:nvPr userDrawn="1"/>
        </p:nvSpPr>
        <p:spPr>
          <a:xfrm>
            <a:off x="6102067" y="3654638"/>
            <a:ext cx="3264408"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98452530"/>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Right Picture  and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3095993"/>
            <a:ext cx="5242160" cy="539496"/>
          </a:xfrm>
        </p:spPr>
        <p:txBody>
          <a:bodyPr lIns="0" tIns="0" rIns="0" bIns="0" anchor="b">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0" name="Text Placeholder 2">
            <a:extLst>
              <a:ext uri="{FF2B5EF4-FFF2-40B4-BE49-F238E27FC236}">
                <a16:creationId xmlns:a16="http://schemas.microsoft.com/office/drawing/2014/main" id="{1F5FB13D-D6DC-4762-A443-A1E33781FA69}"/>
              </a:ext>
            </a:extLst>
          </p:cNvPr>
          <p:cNvSpPr>
            <a:spLocks noGrp="1"/>
          </p:cNvSpPr>
          <p:nvPr>
            <p:ph type="body" idx="13"/>
          </p:nvPr>
        </p:nvSpPr>
        <p:spPr>
          <a:xfrm>
            <a:off x="862258" y="3828000"/>
            <a:ext cx="5233742" cy="2175392"/>
          </a:xfrm>
        </p:spPr>
        <p:txBody>
          <a:bodyPr lIns="0" tIns="0" rIns="0" bIns="0" anchor="t" anchorCtr="0">
            <a:normAutofit/>
          </a:bodyPr>
          <a:lstStyle>
            <a:lvl1pPr marL="216000" indent="-216000">
              <a:spcBef>
                <a:spcPts val="600"/>
              </a:spcBef>
              <a:buClr>
                <a:schemeClr val="bg2"/>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0" y="1391821"/>
            <a:ext cx="5262327" cy="132556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13" name="Picture Placeholder 7">
            <a:extLst>
              <a:ext uri="{FF2B5EF4-FFF2-40B4-BE49-F238E27FC236}">
                <a16:creationId xmlns:a16="http://schemas.microsoft.com/office/drawing/2014/main" id="{BDF13B40-70E6-4C5A-858B-DC39631DE0F6}"/>
              </a:ext>
            </a:extLst>
          </p:cNvPr>
          <p:cNvSpPr>
            <a:spLocks noGrp="1"/>
          </p:cNvSpPr>
          <p:nvPr>
            <p:ph type="pic" sz="quarter" idx="17"/>
          </p:nvPr>
        </p:nvSpPr>
        <p:spPr>
          <a:xfrm>
            <a:off x="6959600" y="0"/>
            <a:ext cx="4370388" cy="6057900"/>
          </a:xfrm>
        </p:spPr>
        <p:txBody>
          <a:bodyPr tIns="756000" rIns="72000" anchor="ctr" anchorCtr="0">
            <a:normAutofit/>
          </a:bodyPr>
          <a:lstStyle>
            <a:lvl1pPr marL="0" indent="0" algn="ctr">
              <a:buNone/>
              <a:defRPr sz="1800"/>
            </a:lvl1pPr>
          </a:lstStyle>
          <a:p>
            <a:r>
              <a:rPr lang="en-US" noProof="0" dirty="0"/>
              <a:t>Click icon to add picture</a:t>
            </a:r>
          </a:p>
        </p:txBody>
      </p:sp>
      <p:sp>
        <p:nvSpPr>
          <p:cNvPr id="14" name="Rectangle 9" descr="Rectangle shape">
            <a:extLst>
              <a:ext uri="{FF2B5EF4-FFF2-40B4-BE49-F238E27FC236}">
                <a16:creationId xmlns:a16="http://schemas.microsoft.com/office/drawing/2014/main" id="{A7050B34-5735-49CB-A564-B50456B9E4D8}"/>
              </a:ext>
            </a:extLst>
          </p:cNvPr>
          <p:cNvSpPr/>
          <p:nvPr userDrawn="1"/>
        </p:nvSpPr>
        <p:spPr>
          <a:xfrm>
            <a:off x="0" y="2816577"/>
            <a:ext cx="306447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755544428"/>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Content and Left Picture Layout">
    <p:spTree>
      <p:nvGrpSpPr>
        <p:cNvPr id="1" name=""/>
        <p:cNvGrpSpPr/>
        <p:nvPr/>
      </p:nvGrpSpPr>
      <p:grpSpPr>
        <a:xfrm>
          <a:off x="0" y="0"/>
          <a:ext cx="0" cy="0"/>
          <a:chOff x="0" y="0"/>
          <a:chExt cx="0" cy="0"/>
        </a:xfrm>
      </p:grpSpPr>
      <p:sp>
        <p:nvSpPr>
          <p:cNvPr id="10" name="Rectangle 18" descr="Rectangle shape">
            <a:extLst>
              <a:ext uri="{FF2B5EF4-FFF2-40B4-BE49-F238E27FC236}">
                <a16:creationId xmlns:a16="http://schemas.microsoft.com/office/drawing/2014/main" id="{D2154103-FC4F-4381-B8F8-EBD2FE883B77}"/>
              </a:ext>
            </a:extLst>
          </p:cNvPr>
          <p:cNvSpPr/>
          <p:nvPr userDrawn="1"/>
        </p:nvSpPr>
        <p:spPr>
          <a:xfrm>
            <a:off x="-1" y="2816577"/>
            <a:ext cx="852334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7" name="Picture Placeholder 7">
            <a:extLst>
              <a:ext uri="{FF2B5EF4-FFF2-40B4-BE49-F238E27FC236}">
                <a16:creationId xmlns:a16="http://schemas.microsoft.com/office/drawing/2014/main" id="{7BF30168-0B34-44BC-AACE-89DE62358C88}"/>
              </a:ext>
            </a:extLst>
          </p:cNvPr>
          <p:cNvSpPr>
            <a:spLocks noGrp="1"/>
          </p:cNvSpPr>
          <p:nvPr>
            <p:ph type="pic" sz="quarter" idx="14"/>
          </p:nvPr>
        </p:nvSpPr>
        <p:spPr>
          <a:xfrm>
            <a:off x="838200" y="765174"/>
            <a:ext cx="4429125" cy="6092825"/>
          </a:xfrm>
        </p:spPr>
        <p:txBody>
          <a:bodyPr lIns="0" tIns="0" rIns="0" bIns="0" anchor="ctr" anchorCtr="0">
            <a:noAutofit/>
          </a:bodyPr>
          <a:lstStyle>
            <a:lvl1pPr marL="0" indent="0" algn="ctr">
              <a:buNone/>
              <a:defRPr sz="1800"/>
            </a:lvl1pPr>
          </a:lstStyle>
          <a:p>
            <a:r>
              <a:rPr lang="en-US" noProof="0" dirty="0"/>
              <a:t>Click icon to add picture</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6079061" y="1391821"/>
            <a:ext cx="5252202" cy="132556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9024423"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13" name="Text Placeholder 2">
            <a:extLst>
              <a:ext uri="{FF2B5EF4-FFF2-40B4-BE49-F238E27FC236}">
                <a16:creationId xmlns:a16="http://schemas.microsoft.com/office/drawing/2014/main" id="{BEB1C6EE-FA97-4634-A102-9B45058E9E25}"/>
              </a:ext>
            </a:extLst>
          </p:cNvPr>
          <p:cNvSpPr>
            <a:spLocks noGrp="1"/>
          </p:cNvSpPr>
          <p:nvPr>
            <p:ph type="body" idx="13"/>
          </p:nvPr>
        </p:nvSpPr>
        <p:spPr>
          <a:xfrm>
            <a:off x="6107591" y="3203259"/>
            <a:ext cx="5223672" cy="2880344"/>
          </a:xfrm>
        </p:spPr>
        <p:txBody>
          <a:bodyPr lIns="0" tIns="0" rIns="0" bIns="0" anchor="t" anchorCtr="0">
            <a:normAutofit/>
          </a:bodyPr>
          <a:lstStyle>
            <a:lvl1pPr marL="216000" indent="-216000">
              <a:spcBef>
                <a:spcPts val="600"/>
              </a:spcBef>
              <a:buClr>
                <a:schemeClr val="bg2"/>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Tree>
    <p:extLst>
      <p:ext uri="{BB962C8B-B14F-4D97-AF65-F5344CB8AC3E}">
        <p14:creationId xmlns:p14="http://schemas.microsoft.com/office/powerpoint/2010/main" val="90914247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Icons and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3721639"/>
            <a:ext cx="4405067" cy="539496"/>
          </a:xfrm>
        </p:spPr>
        <p:txBody>
          <a:bodyPr lIns="0" tIns="0" rIns="0" bIns="0" anchor="b">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0" name="Text Placeholder 2">
            <a:extLst>
              <a:ext uri="{FF2B5EF4-FFF2-40B4-BE49-F238E27FC236}">
                <a16:creationId xmlns:a16="http://schemas.microsoft.com/office/drawing/2014/main" id="{1F5FB13D-D6DC-4762-A443-A1E33781FA69}"/>
              </a:ext>
            </a:extLst>
          </p:cNvPr>
          <p:cNvSpPr>
            <a:spLocks noGrp="1"/>
          </p:cNvSpPr>
          <p:nvPr>
            <p:ph type="body" idx="13"/>
          </p:nvPr>
        </p:nvSpPr>
        <p:spPr>
          <a:xfrm>
            <a:off x="6284490" y="1648384"/>
            <a:ext cx="4955429" cy="386922"/>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1" y="1985383"/>
            <a:ext cx="4422014" cy="132556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13" name="Picture Placeholder 7">
            <a:extLst>
              <a:ext uri="{FF2B5EF4-FFF2-40B4-BE49-F238E27FC236}">
                <a16:creationId xmlns:a16="http://schemas.microsoft.com/office/drawing/2014/main" id="{BDF13B40-70E6-4C5A-858B-DC39631DE0F6}"/>
              </a:ext>
            </a:extLst>
          </p:cNvPr>
          <p:cNvSpPr>
            <a:spLocks noGrp="1"/>
          </p:cNvSpPr>
          <p:nvPr>
            <p:ph type="pic" sz="quarter" idx="17"/>
          </p:nvPr>
        </p:nvSpPr>
        <p:spPr>
          <a:xfrm>
            <a:off x="5295403" y="1303786"/>
            <a:ext cx="731520" cy="731520"/>
          </a:xfrm>
        </p:spPr>
        <p:txBody>
          <a:bodyPr lIns="0" tIns="0" rIns="0" bIns="0" anchor="ctr" anchorCtr="0">
            <a:noAutofit/>
          </a:bodyPr>
          <a:lstStyle>
            <a:lvl1pPr marL="0" indent="0" algn="ctr">
              <a:buNone/>
              <a:defRPr sz="400"/>
            </a:lvl1pPr>
          </a:lstStyle>
          <a:p>
            <a:r>
              <a:rPr lang="en-US" noProof="0" dirty="0"/>
              <a:t>Click icon to add picture</a:t>
            </a:r>
          </a:p>
        </p:txBody>
      </p:sp>
      <p:sp>
        <p:nvSpPr>
          <p:cNvPr id="14" name="Picture Placeholder 7">
            <a:extLst>
              <a:ext uri="{FF2B5EF4-FFF2-40B4-BE49-F238E27FC236}">
                <a16:creationId xmlns:a16="http://schemas.microsoft.com/office/drawing/2014/main" id="{0AFA18C9-04D0-44DF-808A-2C34FCE9E7D7}"/>
              </a:ext>
            </a:extLst>
          </p:cNvPr>
          <p:cNvSpPr>
            <a:spLocks noGrp="1"/>
          </p:cNvSpPr>
          <p:nvPr>
            <p:ph type="pic" sz="quarter" idx="18"/>
          </p:nvPr>
        </p:nvSpPr>
        <p:spPr>
          <a:xfrm>
            <a:off x="5295403" y="4838737"/>
            <a:ext cx="731520" cy="731520"/>
          </a:xfrm>
        </p:spPr>
        <p:txBody>
          <a:bodyPr lIns="0" tIns="0" rIns="0" bIns="0" anchor="ctr" anchorCtr="0">
            <a:noAutofit/>
          </a:bodyPr>
          <a:lstStyle>
            <a:lvl1pPr marL="0" indent="0" algn="ctr">
              <a:buNone/>
              <a:defRPr sz="400"/>
            </a:lvl1pPr>
          </a:lstStyle>
          <a:p>
            <a:r>
              <a:rPr lang="en-US" noProof="0" dirty="0"/>
              <a:t>Click icon to add picture</a:t>
            </a:r>
          </a:p>
        </p:txBody>
      </p:sp>
      <p:sp>
        <p:nvSpPr>
          <p:cNvPr id="15" name="Picture Placeholder 7">
            <a:extLst>
              <a:ext uri="{FF2B5EF4-FFF2-40B4-BE49-F238E27FC236}">
                <a16:creationId xmlns:a16="http://schemas.microsoft.com/office/drawing/2014/main" id="{6588C383-1FFC-421F-B64D-C20A8FF1D912}"/>
              </a:ext>
            </a:extLst>
          </p:cNvPr>
          <p:cNvSpPr>
            <a:spLocks noGrp="1"/>
          </p:cNvSpPr>
          <p:nvPr>
            <p:ph type="pic" sz="quarter" idx="19"/>
          </p:nvPr>
        </p:nvSpPr>
        <p:spPr>
          <a:xfrm>
            <a:off x="5295403" y="3660420"/>
            <a:ext cx="731520" cy="731520"/>
          </a:xfrm>
        </p:spPr>
        <p:txBody>
          <a:bodyPr lIns="0" tIns="0" rIns="0" bIns="0" anchor="ctr" anchorCtr="0">
            <a:noAutofit/>
          </a:bodyPr>
          <a:lstStyle>
            <a:lvl1pPr marL="0" indent="0" algn="ctr">
              <a:buNone/>
              <a:defRPr sz="400"/>
            </a:lvl1pPr>
          </a:lstStyle>
          <a:p>
            <a:r>
              <a:rPr lang="en-US" noProof="0" dirty="0"/>
              <a:t>Click icon to add picture</a:t>
            </a:r>
          </a:p>
        </p:txBody>
      </p:sp>
      <p:sp>
        <p:nvSpPr>
          <p:cNvPr id="16" name="Picture Placeholder 7">
            <a:extLst>
              <a:ext uri="{FF2B5EF4-FFF2-40B4-BE49-F238E27FC236}">
                <a16:creationId xmlns:a16="http://schemas.microsoft.com/office/drawing/2014/main" id="{41C4D3D8-E6E7-4E66-B661-6F7F594B2B8E}"/>
              </a:ext>
            </a:extLst>
          </p:cNvPr>
          <p:cNvSpPr>
            <a:spLocks noGrp="1"/>
          </p:cNvSpPr>
          <p:nvPr>
            <p:ph type="pic" sz="quarter" idx="20"/>
          </p:nvPr>
        </p:nvSpPr>
        <p:spPr>
          <a:xfrm>
            <a:off x="5295403" y="2482103"/>
            <a:ext cx="731520" cy="731520"/>
          </a:xfrm>
        </p:spPr>
        <p:txBody>
          <a:bodyPr lIns="0" tIns="0" rIns="0" bIns="0" anchor="ctr" anchorCtr="0">
            <a:noAutofit/>
          </a:bodyPr>
          <a:lstStyle>
            <a:lvl1pPr marL="0" indent="0" algn="ctr">
              <a:buNone/>
              <a:defRPr sz="400"/>
            </a:lvl1pPr>
          </a:lstStyle>
          <a:p>
            <a:r>
              <a:rPr lang="en-US" noProof="0" dirty="0"/>
              <a:t>Click icon to add picture</a:t>
            </a:r>
          </a:p>
        </p:txBody>
      </p:sp>
      <p:sp>
        <p:nvSpPr>
          <p:cNvPr id="17" name="Text Placeholder 2">
            <a:extLst>
              <a:ext uri="{FF2B5EF4-FFF2-40B4-BE49-F238E27FC236}">
                <a16:creationId xmlns:a16="http://schemas.microsoft.com/office/drawing/2014/main" id="{F0D239C0-D332-4295-B0D2-EE7E153AEF85}"/>
              </a:ext>
            </a:extLst>
          </p:cNvPr>
          <p:cNvSpPr>
            <a:spLocks noGrp="1"/>
          </p:cNvSpPr>
          <p:nvPr>
            <p:ph type="body" idx="21"/>
          </p:nvPr>
        </p:nvSpPr>
        <p:spPr>
          <a:xfrm>
            <a:off x="6284490" y="1026327"/>
            <a:ext cx="4955429" cy="539496"/>
          </a:xfrm>
        </p:spPr>
        <p:txBody>
          <a:bodyPr lIns="0" tIns="0" rIns="0" bIns="0" anchor="b">
            <a:normAutofit/>
          </a:bodyPr>
          <a:lstStyle>
            <a:lvl1pPr marL="0" indent="0">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8" name="Text Placeholder 2">
            <a:extLst>
              <a:ext uri="{FF2B5EF4-FFF2-40B4-BE49-F238E27FC236}">
                <a16:creationId xmlns:a16="http://schemas.microsoft.com/office/drawing/2014/main" id="{3F24AAA0-C33F-4C49-B5BA-CCA4DF164082}"/>
              </a:ext>
            </a:extLst>
          </p:cNvPr>
          <p:cNvSpPr>
            <a:spLocks noGrp="1"/>
          </p:cNvSpPr>
          <p:nvPr>
            <p:ph type="body" idx="22"/>
          </p:nvPr>
        </p:nvSpPr>
        <p:spPr>
          <a:xfrm>
            <a:off x="6284490" y="5186182"/>
            <a:ext cx="4955429" cy="386922"/>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9" name="Text Placeholder 2">
            <a:extLst>
              <a:ext uri="{FF2B5EF4-FFF2-40B4-BE49-F238E27FC236}">
                <a16:creationId xmlns:a16="http://schemas.microsoft.com/office/drawing/2014/main" id="{F15EA430-9504-4CC7-90B9-8BAC49418BCE}"/>
              </a:ext>
            </a:extLst>
          </p:cNvPr>
          <p:cNvSpPr>
            <a:spLocks noGrp="1"/>
          </p:cNvSpPr>
          <p:nvPr>
            <p:ph type="body" idx="23"/>
          </p:nvPr>
        </p:nvSpPr>
        <p:spPr>
          <a:xfrm>
            <a:off x="6284490" y="4564125"/>
            <a:ext cx="4955429" cy="539496"/>
          </a:xfrm>
        </p:spPr>
        <p:txBody>
          <a:bodyPr lIns="0" tIns="0" rIns="0" bIns="0" anchor="b">
            <a:normAutofit/>
          </a:bodyPr>
          <a:lstStyle>
            <a:lvl1pPr marL="0" indent="0">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0" name="Text Placeholder 2">
            <a:extLst>
              <a:ext uri="{FF2B5EF4-FFF2-40B4-BE49-F238E27FC236}">
                <a16:creationId xmlns:a16="http://schemas.microsoft.com/office/drawing/2014/main" id="{2452F643-0A90-42B8-A436-966F84D9136B}"/>
              </a:ext>
            </a:extLst>
          </p:cNvPr>
          <p:cNvSpPr>
            <a:spLocks noGrp="1"/>
          </p:cNvSpPr>
          <p:nvPr>
            <p:ph type="body" idx="24"/>
          </p:nvPr>
        </p:nvSpPr>
        <p:spPr>
          <a:xfrm>
            <a:off x="6284490" y="4006916"/>
            <a:ext cx="4955429" cy="386922"/>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1" name="Text Placeholder 2">
            <a:extLst>
              <a:ext uri="{FF2B5EF4-FFF2-40B4-BE49-F238E27FC236}">
                <a16:creationId xmlns:a16="http://schemas.microsoft.com/office/drawing/2014/main" id="{08A7C240-D1B7-4005-B9AF-81E3B026A242}"/>
              </a:ext>
            </a:extLst>
          </p:cNvPr>
          <p:cNvSpPr>
            <a:spLocks noGrp="1"/>
          </p:cNvSpPr>
          <p:nvPr>
            <p:ph type="body" idx="25"/>
          </p:nvPr>
        </p:nvSpPr>
        <p:spPr>
          <a:xfrm>
            <a:off x="6284490" y="3384859"/>
            <a:ext cx="4955429" cy="539496"/>
          </a:xfrm>
        </p:spPr>
        <p:txBody>
          <a:bodyPr lIns="0" tIns="0" rIns="0" bIns="0" anchor="b">
            <a:normAutofit/>
          </a:bodyPr>
          <a:lstStyle>
            <a:lvl1pPr marL="0" indent="0">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2" name="Text Placeholder 2">
            <a:extLst>
              <a:ext uri="{FF2B5EF4-FFF2-40B4-BE49-F238E27FC236}">
                <a16:creationId xmlns:a16="http://schemas.microsoft.com/office/drawing/2014/main" id="{6E6F2B4F-B958-4180-9985-068471C0E34E}"/>
              </a:ext>
            </a:extLst>
          </p:cNvPr>
          <p:cNvSpPr>
            <a:spLocks noGrp="1"/>
          </p:cNvSpPr>
          <p:nvPr>
            <p:ph type="body" idx="26"/>
          </p:nvPr>
        </p:nvSpPr>
        <p:spPr>
          <a:xfrm>
            <a:off x="6284490" y="2827650"/>
            <a:ext cx="4955429" cy="386922"/>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3" name="Text Placeholder 2">
            <a:extLst>
              <a:ext uri="{FF2B5EF4-FFF2-40B4-BE49-F238E27FC236}">
                <a16:creationId xmlns:a16="http://schemas.microsoft.com/office/drawing/2014/main" id="{09A84110-1CE1-45A4-BFE9-E44A4D9F4FF5}"/>
              </a:ext>
            </a:extLst>
          </p:cNvPr>
          <p:cNvSpPr>
            <a:spLocks noGrp="1"/>
          </p:cNvSpPr>
          <p:nvPr>
            <p:ph type="body" idx="27"/>
          </p:nvPr>
        </p:nvSpPr>
        <p:spPr>
          <a:xfrm>
            <a:off x="6284490" y="2205593"/>
            <a:ext cx="4955429" cy="539496"/>
          </a:xfrm>
        </p:spPr>
        <p:txBody>
          <a:bodyPr lIns="0" tIns="0" rIns="0" bIns="0" anchor="b">
            <a:normAutofit/>
          </a:bodyPr>
          <a:lstStyle>
            <a:lvl1pPr marL="0" indent="0">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4" name="Rectangle 13" descr="Rectangle shape">
            <a:extLst>
              <a:ext uri="{FF2B5EF4-FFF2-40B4-BE49-F238E27FC236}">
                <a16:creationId xmlns:a16="http://schemas.microsoft.com/office/drawing/2014/main" id="{4553F3B7-CCC3-488E-B551-867E00CF0DB6}"/>
              </a:ext>
            </a:extLst>
          </p:cNvPr>
          <p:cNvSpPr/>
          <p:nvPr userDrawn="1"/>
        </p:nvSpPr>
        <p:spPr>
          <a:xfrm>
            <a:off x="0" y="3442217"/>
            <a:ext cx="309600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268747755"/>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mputer and Content Layout">
    <p:spTree>
      <p:nvGrpSpPr>
        <p:cNvPr id="1" name=""/>
        <p:cNvGrpSpPr/>
        <p:nvPr/>
      </p:nvGrpSpPr>
      <p:grpSpPr>
        <a:xfrm>
          <a:off x="0" y="0"/>
          <a:ext cx="0" cy="0"/>
          <a:chOff x="0" y="0"/>
          <a:chExt cx="0" cy="0"/>
        </a:xfrm>
      </p:grpSpPr>
      <p:sp>
        <p:nvSpPr>
          <p:cNvPr id="14" name="Rectangle 13" descr="Rectangle shape">
            <a:extLst>
              <a:ext uri="{FF2B5EF4-FFF2-40B4-BE49-F238E27FC236}">
                <a16:creationId xmlns:a16="http://schemas.microsoft.com/office/drawing/2014/main" id="{0348B992-DA91-41CC-A9C7-B1E6405BB768}"/>
              </a:ext>
            </a:extLst>
          </p:cNvPr>
          <p:cNvSpPr/>
          <p:nvPr userDrawn="1"/>
        </p:nvSpPr>
        <p:spPr>
          <a:xfrm>
            <a:off x="1" y="3120256"/>
            <a:ext cx="922396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pic>
        <p:nvPicPr>
          <p:cNvPr id="15" name="Picture 1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51864" y="871857"/>
            <a:ext cx="5076191" cy="5114286"/>
          </a:xfrm>
          <a:prstGeom prst="rect">
            <a:avLst/>
          </a:prstGeom>
        </p:spPr>
      </p:pic>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9" name="Title 1">
            <a:extLst>
              <a:ext uri="{FF2B5EF4-FFF2-40B4-BE49-F238E27FC236}">
                <a16:creationId xmlns:a16="http://schemas.microsoft.com/office/drawing/2014/main" id="{17D975D9-06B9-4C78-AD70-6CDDD65987DA}"/>
              </a:ext>
            </a:extLst>
          </p:cNvPr>
          <p:cNvSpPr>
            <a:spLocks noGrp="1"/>
          </p:cNvSpPr>
          <p:nvPr>
            <p:ph type="title" hasCustomPrompt="1"/>
          </p:nvPr>
        </p:nvSpPr>
        <p:spPr>
          <a:xfrm>
            <a:off x="6958722" y="1656048"/>
            <a:ext cx="4405067" cy="1325563"/>
          </a:xfrm>
        </p:spPr>
        <p:txBody>
          <a:bodyPr lIns="0" tIns="0" rIns="0" bIns="0" anchor="b" anchorCtr="0">
            <a:normAutofit/>
          </a:bodyPr>
          <a:lstStyle>
            <a:lvl1pPr>
              <a:defRPr sz="3600" b="1"/>
            </a:lvl1pPr>
          </a:lstStyle>
          <a:p>
            <a:r>
              <a:rPr lang="en-US" noProof="0"/>
              <a:t>CLICK TO EDIT MASTER TITLE</a:t>
            </a:r>
          </a:p>
        </p:txBody>
      </p:sp>
      <p:sp>
        <p:nvSpPr>
          <p:cNvPr id="20" name="Text Placeholder 2">
            <a:extLst>
              <a:ext uri="{FF2B5EF4-FFF2-40B4-BE49-F238E27FC236}">
                <a16:creationId xmlns:a16="http://schemas.microsoft.com/office/drawing/2014/main" id="{F8424E24-3E04-4F28-8CE4-6A20781987A7}"/>
              </a:ext>
            </a:extLst>
          </p:cNvPr>
          <p:cNvSpPr>
            <a:spLocks noGrp="1"/>
          </p:cNvSpPr>
          <p:nvPr>
            <p:ph type="body" idx="1"/>
          </p:nvPr>
        </p:nvSpPr>
        <p:spPr>
          <a:xfrm>
            <a:off x="6958722" y="3495781"/>
            <a:ext cx="4412151" cy="539496"/>
          </a:xfrm>
        </p:spPr>
        <p:txBody>
          <a:bodyPr lIns="0" tIns="0" rIns="0" bIns="0" anchor="b"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1" name="Text Placeholder 2">
            <a:extLst>
              <a:ext uri="{FF2B5EF4-FFF2-40B4-BE49-F238E27FC236}">
                <a16:creationId xmlns:a16="http://schemas.microsoft.com/office/drawing/2014/main" id="{5AA4AD4A-8E8A-4E95-9E11-6FE9B001838A}"/>
              </a:ext>
            </a:extLst>
          </p:cNvPr>
          <p:cNvSpPr>
            <a:spLocks noGrp="1"/>
          </p:cNvSpPr>
          <p:nvPr>
            <p:ph type="body" idx="13"/>
          </p:nvPr>
        </p:nvSpPr>
        <p:spPr>
          <a:xfrm>
            <a:off x="6942680" y="4179662"/>
            <a:ext cx="4405066" cy="1159884"/>
          </a:xfrm>
        </p:spPr>
        <p:txBody>
          <a:bodyPr lIns="0" tIns="0" rIns="0" bIns="0" anchor="t" anchorCtr="0">
            <a:normAutofit/>
          </a:bodyPr>
          <a:lstStyle>
            <a:lvl1pPr marL="216000" indent="-216000">
              <a:spcBef>
                <a:spcPts val="600"/>
              </a:spcBef>
              <a:buClr>
                <a:schemeClr val="accent1"/>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2" name="Picture Placeholder 7">
            <a:extLst>
              <a:ext uri="{FF2B5EF4-FFF2-40B4-BE49-F238E27FC236}">
                <a16:creationId xmlns:a16="http://schemas.microsoft.com/office/drawing/2014/main" id="{D8E759F5-A035-4785-8820-32AD1B0FD021}"/>
              </a:ext>
            </a:extLst>
          </p:cNvPr>
          <p:cNvSpPr>
            <a:spLocks noGrp="1"/>
          </p:cNvSpPr>
          <p:nvPr>
            <p:ph type="pic" sz="quarter" idx="14"/>
          </p:nvPr>
        </p:nvSpPr>
        <p:spPr>
          <a:xfrm>
            <a:off x="1284270" y="1243173"/>
            <a:ext cx="4387066" cy="2427874"/>
          </a:xfrm>
        </p:spPr>
        <p:txBody>
          <a:bodyPr lIns="0" tIns="0" rIns="0" bIns="0" anchor="ctr" anchorCtr="0">
            <a:noAutofit/>
          </a:bodyPr>
          <a:lstStyle>
            <a:lvl1pPr marL="0" indent="0" algn="ctr">
              <a:buNone/>
              <a:defRPr sz="1800"/>
            </a:lvl1pPr>
          </a:lstStyle>
          <a:p>
            <a:r>
              <a:rPr lang="en-US" noProof="0" dirty="0"/>
              <a:t>Click icon to add picture</a:t>
            </a:r>
          </a:p>
        </p:txBody>
      </p:sp>
      <p:sp>
        <p:nvSpPr>
          <p:cNvPr id="23" name="Picture Placeholder 13">
            <a:extLst>
              <a:ext uri="{FF2B5EF4-FFF2-40B4-BE49-F238E27FC236}">
                <a16:creationId xmlns:a16="http://schemas.microsoft.com/office/drawing/2014/main" id="{027A9CD4-070D-43A3-88C7-FA9F42DA277C}"/>
              </a:ext>
            </a:extLst>
          </p:cNvPr>
          <p:cNvSpPr>
            <a:spLocks noGrp="1"/>
          </p:cNvSpPr>
          <p:nvPr>
            <p:ph type="pic" sz="quarter" idx="16"/>
          </p:nvPr>
        </p:nvSpPr>
        <p:spPr>
          <a:xfrm>
            <a:off x="9013409"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Tree>
    <p:extLst>
      <p:ext uri="{BB962C8B-B14F-4D97-AF65-F5344CB8AC3E}">
        <p14:creationId xmlns:p14="http://schemas.microsoft.com/office/powerpoint/2010/main" val="277938127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Picture and Title Layout">
    <p:spTree>
      <p:nvGrpSpPr>
        <p:cNvPr id="1" name=""/>
        <p:cNvGrpSpPr/>
        <p:nvPr/>
      </p:nvGrpSpPr>
      <p:grpSpPr>
        <a:xfrm>
          <a:off x="0" y="0"/>
          <a:ext cx="0" cy="0"/>
          <a:chOff x="0" y="0"/>
          <a:chExt cx="0" cy="0"/>
        </a:xfrm>
      </p:grpSpPr>
      <p:sp>
        <p:nvSpPr>
          <p:cNvPr id="2" name="Прямоугольник 1">
            <a:extLst>
              <a:ext uri="{FF2B5EF4-FFF2-40B4-BE49-F238E27FC236}">
                <a16:creationId xmlns:a16="http://schemas.microsoft.com/office/drawing/2014/main" id="{E252D122-994D-483A-BEAE-EB42A0E0961E}"/>
              </a:ext>
            </a:extLst>
          </p:cNvPr>
          <p:cNvSpPr/>
          <p:nvPr userDrawn="1"/>
        </p:nvSpPr>
        <p:spPr>
          <a:xfrm>
            <a:off x="3919728" y="-1"/>
            <a:ext cx="4352400" cy="181946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3" name="Picture Placeholder 7">
            <a:extLst>
              <a:ext uri="{FF2B5EF4-FFF2-40B4-BE49-F238E27FC236}">
                <a16:creationId xmlns:a16="http://schemas.microsoft.com/office/drawing/2014/main" id="{BDF13B40-70E6-4C5A-858B-DC39631DE0F6}"/>
              </a:ext>
            </a:extLst>
          </p:cNvPr>
          <p:cNvSpPr>
            <a:spLocks noGrp="1"/>
          </p:cNvSpPr>
          <p:nvPr>
            <p:ph type="pic" sz="quarter" idx="17"/>
          </p:nvPr>
        </p:nvSpPr>
        <p:spPr>
          <a:xfrm>
            <a:off x="0" y="2299716"/>
            <a:ext cx="11352213" cy="3758184"/>
          </a:xfrm>
        </p:spPr>
        <p:txBody>
          <a:bodyPr tIns="756000" rIns="72000" anchor="ctr" anchorCtr="0">
            <a:normAutofit/>
          </a:bodyPr>
          <a:lstStyle>
            <a:lvl1pPr marL="0" indent="0" algn="ctr">
              <a:buNone/>
              <a:defRPr sz="1800"/>
            </a:lvl1pPr>
          </a:lstStyle>
          <a:p>
            <a:r>
              <a:rPr lang="en-US" noProof="0" dirty="0"/>
              <a:t>Click icon to add picture</a:t>
            </a:r>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3919728" y="0"/>
            <a:ext cx="4352544" cy="1737360"/>
          </a:xfrm>
          <a:noFill/>
        </p:spPr>
        <p:txBody>
          <a:bodyPr lIns="0" tIns="180000" rIns="0" bIns="0" anchor="ctr" anchorCtr="0">
            <a:normAutofit/>
          </a:bodyPr>
          <a:lstStyle>
            <a:lvl1pPr marL="0" algn="ctr" defTabSz="914400" rtl="0" eaLnBrk="1" latinLnBrk="0" hangingPunct="1">
              <a:lnSpc>
                <a:spcPct val="90000"/>
              </a:lnSpc>
              <a:spcBef>
                <a:spcPct val="0"/>
              </a:spcBef>
              <a:buNone/>
              <a:defRPr lang="ru-RU" sz="3600" b="1" kern="1200" dirty="0">
                <a:solidFill>
                  <a:schemeClr val="bg2"/>
                </a:solidFill>
                <a:latin typeface="+mj-lt"/>
                <a:ea typeface="+mj-ea"/>
                <a:cs typeface="+mj-cs"/>
              </a:defRPr>
            </a:lvl1pPr>
          </a:lstStyle>
          <a:p>
            <a:r>
              <a:rPr lang="en-US" noProof="0"/>
              <a:t>CLICK TO EDIT MASTER TITLE</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7" name="Text Placeholder 6">
            <a:extLst>
              <a:ext uri="{FF2B5EF4-FFF2-40B4-BE49-F238E27FC236}">
                <a16:creationId xmlns:a16="http://schemas.microsoft.com/office/drawing/2014/main" id="{2685A6CA-852E-4D31-8861-0347B4869D82}"/>
              </a:ext>
            </a:extLst>
          </p:cNvPr>
          <p:cNvSpPr>
            <a:spLocks noGrp="1"/>
          </p:cNvSpPr>
          <p:nvPr>
            <p:ph type="body" sz="quarter" idx="18"/>
          </p:nvPr>
        </p:nvSpPr>
        <p:spPr>
          <a:xfrm>
            <a:off x="3919728" y="1732572"/>
            <a:ext cx="4352400" cy="1404000"/>
          </a:xfrm>
          <a:solidFill>
            <a:schemeClr val="tx1"/>
          </a:solidFill>
        </p:spPr>
        <p:txBody>
          <a:bodyPr lIns="180000" tIns="360000" rIns="180000" bIns="0">
            <a:normAutofit/>
          </a:bodyPr>
          <a:lstStyle>
            <a:lvl1pPr marL="0" indent="0" algn="ctr">
              <a:buNone/>
              <a:defRPr sz="1800" b="1" i="0">
                <a:solidFill>
                  <a:schemeClr val="bg1"/>
                </a:solidFill>
              </a:defRPr>
            </a:lvl1pPr>
            <a:lvl2pPr marL="457200" indent="0">
              <a:buNone/>
              <a:defRPr i="1">
                <a:solidFill>
                  <a:schemeClr val="bg1"/>
                </a:solidFill>
              </a:defRPr>
            </a:lvl2pPr>
            <a:lvl3pPr>
              <a:defRPr i="1">
                <a:solidFill>
                  <a:schemeClr val="bg1"/>
                </a:solidFill>
              </a:defRPr>
            </a:lvl3pPr>
            <a:lvl4pPr>
              <a:defRPr i="1">
                <a:solidFill>
                  <a:schemeClr val="bg1"/>
                </a:solidFill>
              </a:defRPr>
            </a:lvl4pPr>
            <a:lvl5pPr>
              <a:defRPr i="1">
                <a:solidFill>
                  <a:schemeClr val="bg1"/>
                </a:solidFill>
              </a:defRPr>
            </a:lvl5pPr>
          </a:lstStyle>
          <a:p>
            <a:pPr lvl="0"/>
            <a:r>
              <a:rPr lang="en-US" noProof="0"/>
              <a:t>Click to edit Master text styles</a:t>
            </a:r>
          </a:p>
        </p:txBody>
      </p:sp>
      <p:sp>
        <p:nvSpPr>
          <p:cNvPr id="10" name="Rectangle 23" descr="Rectangle shape">
            <a:extLst>
              <a:ext uri="{FF2B5EF4-FFF2-40B4-BE49-F238E27FC236}">
                <a16:creationId xmlns:a16="http://schemas.microsoft.com/office/drawing/2014/main" id="{A5229D97-30B4-42B0-8D6E-5BE4A017D8F7}"/>
              </a:ext>
            </a:extLst>
          </p:cNvPr>
          <p:cNvSpPr/>
          <p:nvPr userDrawn="1"/>
        </p:nvSpPr>
        <p:spPr>
          <a:xfrm>
            <a:off x="5089200" y="1528090"/>
            <a:ext cx="710280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1363445233"/>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Three Blocks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1740127"/>
            <a:ext cx="7800832" cy="939606"/>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0" name="Text Placeholder 2">
            <a:extLst>
              <a:ext uri="{FF2B5EF4-FFF2-40B4-BE49-F238E27FC236}">
                <a16:creationId xmlns:a16="http://schemas.microsoft.com/office/drawing/2014/main" id="{1F5FB13D-D6DC-4762-A443-A1E33781FA69}"/>
              </a:ext>
            </a:extLst>
          </p:cNvPr>
          <p:cNvSpPr>
            <a:spLocks noGrp="1"/>
          </p:cNvSpPr>
          <p:nvPr>
            <p:ph type="body" idx="13"/>
          </p:nvPr>
        </p:nvSpPr>
        <p:spPr>
          <a:xfrm>
            <a:off x="1216020" y="4552664"/>
            <a:ext cx="2926080" cy="1135351"/>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1" y="617258"/>
            <a:ext cx="7800832" cy="594132"/>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7" name="Text Placeholder 2">
            <a:extLst>
              <a:ext uri="{FF2B5EF4-FFF2-40B4-BE49-F238E27FC236}">
                <a16:creationId xmlns:a16="http://schemas.microsoft.com/office/drawing/2014/main" id="{F0D239C0-D332-4295-B0D2-EE7E153AEF85}"/>
              </a:ext>
            </a:extLst>
          </p:cNvPr>
          <p:cNvSpPr>
            <a:spLocks noGrp="1"/>
          </p:cNvSpPr>
          <p:nvPr>
            <p:ph type="body" idx="21" hasCustomPrompt="1"/>
          </p:nvPr>
        </p:nvSpPr>
        <p:spPr>
          <a:xfrm>
            <a:off x="1216020" y="4002722"/>
            <a:ext cx="2926080" cy="467382"/>
          </a:xfrm>
        </p:spPr>
        <p:txBody>
          <a:bodyPr lIns="0" tIns="0" rIns="0" bIns="0" anchor="b">
            <a:normAutofit/>
          </a:bodyPr>
          <a:lstStyle>
            <a:lvl1pPr marL="0" indent="0">
              <a:buNone/>
              <a:defRPr sz="22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Title</a:t>
            </a:r>
          </a:p>
        </p:txBody>
      </p:sp>
      <p:sp>
        <p:nvSpPr>
          <p:cNvPr id="24" name="Picture Placeholder 13">
            <a:extLst>
              <a:ext uri="{FF2B5EF4-FFF2-40B4-BE49-F238E27FC236}">
                <a16:creationId xmlns:a16="http://schemas.microsoft.com/office/drawing/2014/main" id="{6CFA9DC2-8816-4504-9E78-0D6A51A4ABBE}"/>
              </a:ext>
            </a:extLst>
          </p:cNvPr>
          <p:cNvSpPr>
            <a:spLocks noGrp="1"/>
          </p:cNvSpPr>
          <p:nvPr>
            <p:ph type="pic" sz="quarter" idx="16"/>
          </p:nvPr>
        </p:nvSpPr>
        <p:spPr>
          <a:xfrm>
            <a:off x="9013409"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8" name="Text Placeholder 7">
            <a:extLst>
              <a:ext uri="{FF2B5EF4-FFF2-40B4-BE49-F238E27FC236}">
                <a16:creationId xmlns:a16="http://schemas.microsoft.com/office/drawing/2014/main" id="{2C9DB526-D20B-406D-B9C4-1B2FE4922375}"/>
              </a:ext>
            </a:extLst>
          </p:cNvPr>
          <p:cNvSpPr>
            <a:spLocks noGrp="1"/>
          </p:cNvSpPr>
          <p:nvPr>
            <p:ph type="body" sz="quarter" idx="28" hasCustomPrompt="1"/>
          </p:nvPr>
        </p:nvSpPr>
        <p:spPr>
          <a:xfrm>
            <a:off x="862258" y="2780485"/>
            <a:ext cx="1188720" cy="1188720"/>
          </a:xfrm>
          <a:solidFill>
            <a:schemeClr val="bg2">
              <a:alpha val="50000"/>
            </a:schemeClr>
          </a:solidFill>
        </p:spPr>
        <p:txBody>
          <a:bodyPr lIns="0" tIns="0" rIns="0" bIns="0" anchor="ctr" anchorCtr="0">
            <a:normAutofit/>
          </a:bodyPr>
          <a:lstStyle>
            <a:lvl1pPr marL="0" indent="0" algn="ctr">
              <a:buNone/>
              <a:defRPr sz="7000" b="1">
                <a:solidFill>
                  <a:schemeClr val="tx1"/>
                </a:solidFill>
                <a:latin typeface="+mj-lt"/>
              </a:defRPr>
            </a:lvl1pPr>
          </a:lstStyle>
          <a:p>
            <a:pPr lvl="0"/>
            <a:r>
              <a:rPr lang="en-US" noProof="0"/>
              <a:t>1</a:t>
            </a:r>
          </a:p>
        </p:txBody>
      </p:sp>
      <p:sp>
        <p:nvSpPr>
          <p:cNvPr id="25" name="Text Placeholder 2">
            <a:extLst>
              <a:ext uri="{FF2B5EF4-FFF2-40B4-BE49-F238E27FC236}">
                <a16:creationId xmlns:a16="http://schemas.microsoft.com/office/drawing/2014/main" id="{76963D45-FFEE-47B2-BF3C-EF83D09DA715}"/>
              </a:ext>
            </a:extLst>
          </p:cNvPr>
          <p:cNvSpPr>
            <a:spLocks noGrp="1"/>
          </p:cNvSpPr>
          <p:nvPr>
            <p:ph type="body" idx="29"/>
          </p:nvPr>
        </p:nvSpPr>
        <p:spPr>
          <a:xfrm>
            <a:off x="4834375" y="4552664"/>
            <a:ext cx="2926080" cy="1135351"/>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6" name="Text Placeholder 2">
            <a:extLst>
              <a:ext uri="{FF2B5EF4-FFF2-40B4-BE49-F238E27FC236}">
                <a16:creationId xmlns:a16="http://schemas.microsoft.com/office/drawing/2014/main" id="{F0C6A052-44FB-4766-A715-5F60A7AEF0AD}"/>
              </a:ext>
            </a:extLst>
          </p:cNvPr>
          <p:cNvSpPr>
            <a:spLocks noGrp="1"/>
          </p:cNvSpPr>
          <p:nvPr>
            <p:ph type="body" idx="30" hasCustomPrompt="1"/>
          </p:nvPr>
        </p:nvSpPr>
        <p:spPr>
          <a:xfrm>
            <a:off x="4834375" y="4002722"/>
            <a:ext cx="2926080" cy="467382"/>
          </a:xfrm>
        </p:spPr>
        <p:txBody>
          <a:bodyPr lIns="0" tIns="0" rIns="0" bIns="0" anchor="b">
            <a:normAutofit/>
          </a:bodyPr>
          <a:lstStyle>
            <a:lvl1pPr marL="0" indent="0">
              <a:buNone/>
              <a:defRPr sz="22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Title</a:t>
            </a:r>
          </a:p>
        </p:txBody>
      </p:sp>
      <p:sp>
        <p:nvSpPr>
          <p:cNvPr id="27" name="Text Placeholder 7">
            <a:extLst>
              <a:ext uri="{FF2B5EF4-FFF2-40B4-BE49-F238E27FC236}">
                <a16:creationId xmlns:a16="http://schemas.microsoft.com/office/drawing/2014/main" id="{26217025-86DB-4E40-9AE4-98C2F14CA8DA}"/>
              </a:ext>
            </a:extLst>
          </p:cNvPr>
          <p:cNvSpPr>
            <a:spLocks noGrp="1"/>
          </p:cNvSpPr>
          <p:nvPr>
            <p:ph type="body" sz="quarter" idx="31" hasCustomPrompt="1"/>
          </p:nvPr>
        </p:nvSpPr>
        <p:spPr>
          <a:xfrm>
            <a:off x="4480613" y="2780485"/>
            <a:ext cx="1188720" cy="1188720"/>
          </a:xfrm>
          <a:solidFill>
            <a:schemeClr val="bg2">
              <a:alpha val="50000"/>
            </a:schemeClr>
          </a:solidFill>
        </p:spPr>
        <p:txBody>
          <a:bodyPr lIns="0" tIns="0" rIns="0" bIns="0" anchor="ctr" anchorCtr="0">
            <a:normAutofit/>
          </a:bodyPr>
          <a:lstStyle>
            <a:lvl1pPr marL="0" indent="0" algn="ctr">
              <a:buNone/>
              <a:defRPr sz="7000" b="1">
                <a:solidFill>
                  <a:schemeClr val="tx1"/>
                </a:solidFill>
                <a:latin typeface="+mj-lt"/>
              </a:defRPr>
            </a:lvl1pPr>
          </a:lstStyle>
          <a:p>
            <a:pPr lvl="0"/>
            <a:r>
              <a:rPr lang="en-US" noProof="0"/>
              <a:t>2</a:t>
            </a:r>
          </a:p>
        </p:txBody>
      </p:sp>
      <p:sp>
        <p:nvSpPr>
          <p:cNvPr id="28" name="Text Placeholder 2">
            <a:extLst>
              <a:ext uri="{FF2B5EF4-FFF2-40B4-BE49-F238E27FC236}">
                <a16:creationId xmlns:a16="http://schemas.microsoft.com/office/drawing/2014/main" id="{5CDA6EA2-A642-4AE3-88FA-F776A7BE3CA8}"/>
              </a:ext>
            </a:extLst>
          </p:cNvPr>
          <p:cNvSpPr>
            <a:spLocks noGrp="1"/>
          </p:cNvSpPr>
          <p:nvPr>
            <p:ph type="body" idx="32"/>
          </p:nvPr>
        </p:nvSpPr>
        <p:spPr>
          <a:xfrm>
            <a:off x="8452731" y="4552664"/>
            <a:ext cx="2926080" cy="1135351"/>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9" name="Text Placeholder 2">
            <a:extLst>
              <a:ext uri="{FF2B5EF4-FFF2-40B4-BE49-F238E27FC236}">
                <a16:creationId xmlns:a16="http://schemas.microsoft.com/office/drawing/2014/main" id="{FCF657BA-97D6-465F-8436-31FB0B884C8B}"/>
              </a:ext>
            </a:extLst>
          </p:cNvPr>
          <p:cNvSpPr>
            <a:spLocks noGrp="1"/>
          </p:cNvSpPr>
          <p:nvPr>
            <p:ph type="body" idx="33" hasCustomPrompt="1"/>
          </p:nvPr>
        </p:nvSpPr>
        <p:spPr>
          <a:xfrm>
            <a:off x="8452731" y="4002722"/>
            <a:ext cx="2926080" cy="467382"/>
          </a:xfrm>
        </p:spPr>
        <p:txBody>
          <a:bodyPr lIns="0" tIns="0" rIns="0" bIns="0" anchor="b">
            <a:normAutofit/>
          </a:bodyPr>
          <a:lstStyle>
            <a:lvl1pPr marL="0" indent="0">
              <a:buNone/>
              <a:defRPr sz="22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Title</a:t>
            </a:r>
          </a:p>
        </p:txBody>
      </p:sp>
      <p:sp>
        <p:nvSpPr>
          <p:cNvPr id="30" name="Text Placeholder 7">
            <a:extLst>
              <a:ext uri="{FF2B5EF4-FFF2-40B4-BE49-F238E27FC236}">
                <a16:creationId xmlns:a16="http://schemas.microsoft.com/office/drawing/2014/main" id="{CBAA4180-32A5-4A82-BFBA-8673723FAAEA}"/>
              </a:ext>
            </a:extLst>
          </p:cNvPr>
          <p:cNvSpPr>
            <a:spLocks noGrp="1"/>
          </p:cNvSpPr>
          <p:nvPr>
            <p:ph type="body" sz="quarter" idx="34" hasCustomPrompt="1"/>
          </p:nvPr>
        </p:nvSpPr>
        <p:spPr>
          <a:xfrm>
            <a:off x="8098969" y="2780485"/>
            <a:ext cx="1188720" cy="1188720"/>
          </a:xfrm>
          <a:solidFill>
            <a:schemeClr val="bg2">
              <a:alpha val="50000"/>
            </a:schemeClr>
          </a:solidFill>
        </p:spPr>
        <p:txBody>
          <a:bodyPr lIns="0" tIns="0" rIns="0" bIns="0" anchor="ctr" anchorCtr="0">
            <a:normAutofit/>
          </a:bodyPr>
          <a:lstStyle>
            <a:lvl1pPr marL="0" indent="0" algn="ctr">
              <a:buNone/>
              <a:defRPr sz="7000" b="1">
                <a:solidFill>
                  <a:schemeClr val="tx1"/>
                </a:solidFill>
                <a:latin typeface="+mj-lt"/>
              </a:defRPr>
            </a:lvl1pPr>
          </a:lstStyle>
          <a:p>
            <a:pPr lvl="0"/>
            <a:r>
              <a:rPr lang="en-US" noProof="0"/>
              <a:t>3</a:t>
            </a:r>
          </a:p>
        </p:txBody>
      </p:sp>
      <p:sp>
        <p:nvSpPr>
          <p:cNvPr id="18" name="Rectangle 16" descr="Rectangle shape">
            <a:extLst>
              <a:ext uri="{FF2B5EF4-FFF2-40B4-BE49-F238E27FC236}">
                <a16:creationId xmlns:a16="http://schemas.microsoft.com/office/drawing/2014/main" id="{8F2E6E6B-AE50-42CD-844F-3408DB11EFCE}"/>
              </a:ext>
            </a:extLst>
          </p:cNvPr>
          <p:cNvSpPr/>
          <p:nvPr userDrawn="1"/>
        </p:nvSpPr>
        <p:spPr>
          <a:xfrm>
            <a:off x="0" y="1380173"/>
            <a:ext cx="500552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662524975"/>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Numbers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3689555"/>
            <a:ext cx="4405067" cy="1737210"/>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0" name="Text Placeholder 2">
            <a:extLst>
              <a:ext uri="{FF2B5EF4-FFF2-40B4-BE49-F238E27FC236}">
                <a16:creationId xmlns:a16="http://schemas.microsoft.com/office/drawing/2014/main" id="{1F5FB13D-D6DC-4762-A443-A1E33781FA69}"/>
              </a:ext>
            </a:extLst>
          </p:cNvPr>
          <p:cNvSpPr>
            <a:spLocks noGrp="1"/>
          </p:cNvSpPr>
          <p:nvPr>
            <p:ph type="body" idx="13"/>
          </p:nvPr>
        </p:nvSpPr>
        <p:spPr>
          <a:xfrm>
            <a:off x="6284490" y="2620884"/>
            <a:ext cx="4955429" cy="808115"/>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1" y="1904701"/>
            <a:ext cx="4422014" cy="132556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17" name="Text Placeholder 2">
            <a:extLst>
              <a:ext uri="{FF2B5EF4-FFF2-40B4-BE49-F238E27FC236}">
                <a16:creationId xmlns:a16="http://schemas.microsoft.com/office/drawing/2014/main" id="{F0D239C0-D332-4295-B0D2-EE7E153AEF85}"/>
              </a:ext>
            </a:extLst>
          </p:cNvPr>
          <p:cNvSpPr>
            <a:spLocks noGrp="1"/>
          </p:cNvSpPr>
          <p:nvPr>
            <p:ph type="body" idx="21"/>
          </p:nvPr>
        </p:nvSpPr>
        <p:spPr>
          <a:xfrm>
            <a:off x="6284490" y="2107734"/>
            <a:ext cx="4955429" cy="430592"/>
          </a:xfrm>
        </p:spPr>
        <p:txBody>
          <a:bodyPr lIns="0" tIns="0" rIns="0" bIns="0" anchor="b">
            <a:normAutofit/>
          </a:bodyPr>
          <a:lstStyle>
            <a:lvl1pPr marL="0" indent="0">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4" name="Text Placeholder 2">
            <a:extLst>
              <a:ext uri="{FF2B5EF4-FFF2-40B4-BE49-F238E27FC236}">
                <a16:creationId xmlns:a16="http://schemas.microsoft.com/office/drawing/2014/main" id="{260CEEAE-673F-4CB5-B22D-3567AE8002CC}"/>
              </a:ext>
            </a:extLst>
          </p:cNvPr>
          <p:cNvSpPr>
            <a:spLocks noGrp="1"/>
          </p:cNvSpPr>
          <p:nvPr>
            <p:ph type="body" idx="28" hasCustomPrompt="1"/>
          </p:nvPr>
        </p:nvSpPr>
        <p:spPr>
          <a:xfrm>
            <a:off x="6284489" y="976103"/>
            <a:ext cx="4955429" cy="1128424"/>
          </a:xfrm>
        </p:spPr>
        <p:txBody>
          <a:bodyPr lIns="0" tIns="0" rIns="0" bIns="0" anchor="b">
            <a:noAutofit/>
          </a:bodyPr>
          <a:lstStyle>
            <a:lvl1pPr marL="0" indent="0">
              <a:buNone/>
              <a:defRPr sz="7000" b="1" i="0">
                <a:solidFill>
                  <a:schemeClr val="tx2"/>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$12,345</a:t>
            </a:r>
          </a:p>
        </p:txBody>
      </p:sp>
      <p:sp>
        <p:nvSpPr>
          <p:cNvPr id="25" name="Text Placeholder 2">
            <a:extLst>
              <a:ext uri="{FF2B5EF4-FFF2-40B4-BE49-F238E27FC236}">
                <a16:creationId xmlns:a16="http://schemas.microsoft.com/office/drawing/2014/main" id="{B4825933-91D2-4FC0-BB9B-5D124BF9D51B}"/>
              </a:ext>
            </a:extLst>
          </p:cNvPr>
          <p:cNvSpPr>
            <a:spLocks noGrp="1"/>
          </p:cNvSpPr>
          <p:nvPr>
            <p:ph type="body" idx="29"/>
          </p:nvPr>
        </p:nvSpPr>
        <p:spPr>
          <a:xfrm>
            <a:off x="6284490" y="5321068"/>
            <a:ext cx="4955429" cy="548574"/>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6" name="Text Placeholder 2">
            <a:extLst>
              <a:ext uri="{FF2B5EF4-FFF2-40B4-BE49-F238E27FC236}">
                <a16:creationId xmlns:a16="http://schemas.microsoft.com/office/drawing/2014/main" id="{6D20445D-98AF-47B2-9FBD-AF19976FE079}"/>
              </a:ext>
            </a:extLst>
          </p:cNvPr>
          <p:cNvSpPr>
            <a:spLocks noGrp="1"/>
          </p:cNvSpPr>
          <p:nvPr>
            <p:ph type="body" idx="30"/>
          </p:nvPr>
        </p:nvSpPr>
        <p:spPr>
          <a:xfrm>
            <a:off x="6284490" y="4807915"/>
            <a:ext cx="4955429" cy="430592"/>
          </a:xfrm>
        </p:spPr>
        <p:txBody>
          <a:bodyPr lIns="0" tIns="0" rIns="0" bIns="0" anchor="b">
            <a:normAutofit/>
          </a:bodyPr>
          <a:lstStyle>
            <a:lvl1pPr marL="0" indent="0">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7" name="Text Placeholder 2">
            <a:extLst>
              <a:ext uri="{FF2B5EF4-FFF2-40B4-BE49-F238E27FC236}">
                <a16:creationId xmlns:a16="http://schemas.microsoft.com/office/drawing/2014/main" id="{26B4ED62-0191-4136-BE3C-958CFAB7AC9B}"/>
              </a:ext>
            </a:extLst>
          </p:cNvPr>
          <p:cNvSpPr>
            <a:spLocks noGrp="1"/>
          </p:cNvSpPr>
          <p:nvPr>
            <p:ph type="body" idx="31" hasCustomPrompt="1"/>
          </p:nvPr>
        </p:nvSpPr>
        <p:spPr>
          <a:xfrm>
            <a:off x="6284489" y="3676284"/>
            <a:ext cx="4955429" cy="1128424"/>
          </a:xfrm>
        </p:spPr>
        <p:txBody>
          <a:bodyPr lIns="0" tIns="0" rIns="0" bIns="0" anchor="b">
            <a:noAutofit/>
          </a:bodyPr>
          <a:lstStyle>
            <a:lvl1pPr marL="0" indent="0">
              <a:buNone/>
              <a:defRPr sz="7000" b="1" i="0">
                <a:solidFill>
                  <a:schemeClr val="tx2"/>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$6,789</a:t>
            </a:r>
          </a:p>
        </p:txBody>
      </p:sp>
      <p:sp>
        <p:nvSpPr>
          <p:cNvPr id="15" name="Rectangle 13" descr="Rectangle shape">
            <a:extLst>
              <a:ext uri="{FF2B5EF4-FFF2-40B4-BE49-F238E27FC236}">
                <a16:creationId xmlns:a16="http://schemas.microsoft.com/office/drawing/2014/main" id="{7A6E2CC8-AD16-49DE-83C6-DA0AA5063E1D}"/>
              </a:ext>
            </a:extLst>
          </p:cNvPr>
          <p:cNvSpPr/>
          <p:nvPr userDrawn="1"/>
        </p:nvSpPr>
        <p:spPr>
          <a:xfrm>
            <a:off x="-1" y="3341010"/>
            <a:ext cx="4246123"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624405672"/>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Statistic Layout">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A59A7BA7-C33A-4105-8F53-B8940C0A3F83}"/>
              </a:ext>
            </a:extLst>
          </p:cNvPr>
          <p:cNvSpPr/>
          <p:nvPr userDrawn="1"/>
        </p:nvSpPr>
        <p:spPr>
          <a:xfrm>
            <a:off x="4408227" y="-9144"/>
            <a:ext cx="1353312" cy="3438144"/>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Rectangle 15">
            <a:extLst>
              <a:ext uri="{FF2B5EF4-FFF2-40B4-BE49-F238E27FC236}">
                <a16:creationId xmlns:a16="http://schemas.microsoft.com/office/drawing/2014/main" id="{995FDDE8-E604-43B2-9010-7650176DFE1B}"/>
              </a:ext>
            </a:extLst>
          </p:cNvPr>
          <p:cNvSpPr/>
          <p:nvPr userDrawn="1"/>
        </p:nvSpPr>
        <p:spPr>
          <a:xfrm>
            <a:off x="6051420" y="0"/>
            <a:ext cx="2039112" cy="3438144"/>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8" name="Rectangle 17">
            <a:extLst>
              <a:ext uri="{FF2B5EF4-FFF2-40B4-BE49-F238E27FC236}">
                <a16:creationId xmlns:a16="http://schemas.microsoft.com/office/drawing/2014/main" id="{9DC30695-97E1-4601-8C7B-961D69628644}"/>
              </a:ext>
            </a:extLst>
          </p:cNvPr>
          <p:cNvSpPr/>
          <p:nvPr userDrawn="1"/>
        </p:nvSpPr>
        <p:spPr>
          <a:xfrm>
            <a:off x="8380413" y="0"/>
            <a:ext cx="2971800" cy="3438144"/>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1" y="4571999"/>
            <a:ext cx="4422014" cy="150882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17" name="Text Placeholder 2">
            <a:extLst>
              <a:ext uri="{FF2B5EF4-FFF2-40B4-BE49-F238E27FC236}">
                <a16:creationId xmlns:a16="http://schemas.microsoft.com/office/drawing/2014/main" id="{F0D239C0-D332-4295-B0D2-EE7E153AEF85}"/>
              </a:ext>
            </a:extLst>
          </p:cNvPr>
          <p:cNvSpPr>
            <a:spLocks noGrp="1"/>
          </p:cNvSpPr>
          <p:nvPr>
            <p:ph type="body" idx="21" hasCustomPrompt="1"/>
          </p:nvPr>
        </p:nvSpPr>
        <p:spPr>
          <a:xfrm>
            <a:off x="4408227" y="2494818"/>
            <a:ext cx="1353314" cy="430592"/>
          </a:xfrm>
        </p:spPr>
        <p:txBody>
          <a:bodyPr lIns="0" tIns="0" rIns="0" bIns="0" anchor="b">
            <a:normAutofit/>
          </a:bodyPr>
          <a:lstStyle>
            <a:lvl1pPr marL="0" indent="0" algn="ctr">
              <a:buNone/>
              <a:defRPr sz="2800" b="0"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Billion</a:t>
            </a:r>
          </a:p>
        </p:txBody>
      </p:sp>
      <p:sp>
        <p:nvSpPr>
          <p:cNvPr id="24" name="Text Placeholder 2">
            <a:extLst>
              <a:ext uri="{FF2B5EF4-FFF2-40B4-BE49-F238E27FC236}">
                <a16:creationId xmlns:a16="http://schemas.microsoft.com/office/drawing/2014/main" id="{260CEEAE-673F-4CB5-B22D-3567AE8002CC}"/>
              </a:ext>
            </a:extLst>
          </p:cNvPr>
          <p:cNvSpPr>
            <a:spLocks noGrp="1"/>
          </p:cNvSpPr>
          <p:nvPr>
            <p:ph type="body" idx="28" hasCustomPrompt="1"/>
          </p:nvPr>
        </p:nvSpPr>
        <p:spPr>
          <a:xfrm>
            <a:off x="3779480" y="1520399"/>
            <a:ext cx="1982060" cy="1019338"/>
          </a:xfrm>
        </p:spPr>
        <p:txBody>
          <a:bodyPr lIns="0" tIns="0" rIns="0" bIns="0" anchor="b">
            <a:noAutofit/>
          </a:bodyPr>
          <a:lstStyle>
            <a:lvl1pPr marL="0" indent="0">
              <a:buNone/>
              <a:defRPr sz="7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$25</a:t>
            </a:r>
          </a:p>
        </p:txBody>
      </p:sp>
      <p:sp>
        <p:nvSpPr>
          <p:cNvPr id="25" name="Text Placeholder 2">
            <a:extLst>
              <a:ext uri="{FF2B5EF4-FFF2-40B4-BE49-F238E27FC236}">
                <a16:creationId xmlns:a16="http://schemas.microsoft.com/office/drawing/2014/main" id="{B4825933-91D2-4FC0-BB9B-5D124BF9D51B}"/>
              </a:ext>
            </a:extLst>
          </p:cNvPr>
          <p:cNvSpPr>
            <a:spLocks noGrp="1"/>
          </p:cNvSpPr>
          <p:nvPr>
            <p:ph type="body" idx="29"/>
          </p:nvPr>
        </p:nvSpPr>
        <p:spPr>
          <a:xfrm>
            <a:off x="5984239" y="4599296"/>
            <a:ext cx="5367974" cy="1019338"/>
          </a:xfrm>
        </p:spPr>
        <p:txBody>
          <a:bodyPr lIns="0" tIns="0" rIns="0" bIns="0" anchor="t" anchorCtr="0">
            <a:normAutofit/>
          </a:bodyPr>
          <a:lstStyle>
            <a:lvl1pPr marL="0" indent="0">
              <a:spcBef>
                <a:spcPts val="600"/>
              </a:spcBef>
              <a:buClr>
                <a:schemeClr val="bg2"/>
              </a:buClr>
              <a:buFont typeface="Wingdings" panose="05000000000000000000" pitchFamily="2" charset="2"/>
              <a:buNone/>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9" name="Text Placeholder 2">
            <a:extLst>
              <a:ext uri="{FF2B5EF4-FFF2-40B4-BE49-F238E27FC236}">
                <a16:creationId xmlns:a16="http://schemas.microsoft.com/office/drawing/2014/main" id="{D1F95E71-8CFB-47D8-857E-5CF7D091CCFE}"/>
              </a:ext>
            </a:extLst>
          </p:cNvPr>
          <p:cNvSpPr>
            <a:spLocks noGrp="1"/>
          </p:cNvSpPr>
          <p:nvPr>
            <p:ph type="body" idx="30" hasCustomPrompt="1"/>
          </p:nvPr>
        </p:nvSpPr>
        <p:spPr>
          <a:xfrm>
            <a:off x="6639221" y="2494818"/>
            <a:ext cx="1353314" cy="430592"/>
          </a:xfrm>
        </p:spPr>
        <p:txBody>
          <a:bodyPr lIns="0" tIns="0" rIns="0" bIns="0" anchor="b">
            <a:normAutofit/>
          </a:bodyPr>
          <a:lstStyle>
            <a:lvl1pPr marL="0" indent="0" algn="ctr">
              <a:buNone/>
              <a:defRPr sz="2800" b="0"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Billion</a:t>
            </a:r>
          </a:p>
        </p:txBody>
      </p:sp>
      <p:sp>
        <p:nvSpPr>
          <p:cNvPr id="20" name="Text Placeholder 2">
            <a:extLst>
              <a:ext uri="{FF2B5EF4-FFF2-40B4-BE49-F238E27FC236}">
                <a16:creationId xmlns:a16="http://schemas.microsoft.com/office/drawing/2014/main" id="{4220BB32-08C4-4A57-831F-A25F6DD5F662}"/>
              </a:ext>
            </a:extLst>
          </p:cNvPr>
          <p:cNvSpPr>
            <a:spLocks noGrp="1"/>
          </p:cNvSpPr>
          <p:nvPr>
            <p:ph type="body" idx="31" hasCustomPrompt="1"/>
          </p:nvPr>
        </p:nvSpPr>
        <p:spPr>
          <a:xfrm>
            <a:off x="6010474" y="1520399"/>
            <a:ext cx="1982060" cy="1019338"/>
          </a:xfrm>
        </p:spPr>
        <p:txBody>
          <a:bodyPr lIns="0" tIns="0" rIns="0" bIns="0" anchor="b">
            <a:noAutofit/>
          </a:bodyPr>
          <a:lstStyle>
            <a:lvl1pPr marL="0" indent="0">
              <a:buNone/>
              <a:defRPr sz="7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$50</a:t>
            </a:r>
          </a:p>
        </p:txBody>
      </p:sp>
      <p:sp>
        <p:nvSpPr>
          <p:cNvPr id="23" name="Text Placeholder 2">
            <a:extLst>
              <a:ext uri="{FF2B5EF4-FFF2-40B4-BE49-F238E27FC236}">
                <a16:creationId xmlns:a16="http://schemas.microsoft.com/office/drawing/2014/main" id="{694EBB8B-63BC-49D7-A4A6-810321F08ECE}"/>
              </a:ext>
            </a:extLst>
          </p:cNvPr>
          <p:cNvSpPr>
            <a:spLocks noGrp="1"/>
          </p:cNvSpPr>
          <p:nvPr>
            <p:ph type="body" idx="32" hasCustomPrompt="1"/>
          </p:nvPr>
        </p:nvSpPr>
        <p:spPr>
          <a:xfrm>
            <a:off x="9950851" y="2494818"/>
            <a:ext cx="1401361" cy="430592"/>
          </a:xfrm>
        </p:spPr>
        <p:txBody>
          <a:bodyPr lIns="0" tIns="0" rIns="0" bIns="0" anchor="b">
            <a:normAutofit/>
          </a:bodyPr>
          <a:lstStyle>
            <a:lvl1pPr marL="0" indent="0" algn="ctr">
              <a:buNone/>
              <a:defRPr sz="2800" b="0"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Billion</a:t>
            </a:r>
          </a:p>
        </p:txBody>
      </p:sp>
      <p:sp>
        <p:nvSpPr>
          <p:cNvPr id="28" name="Text Placeholder 2">
            <a:extLst>
              <a:ext uri="{FF2B5EF4-FFF2-40B4-BE49-F238E27FC236}">
                <a16:creationId xmlns:a16="http://schemas.microsoft.com/office/drawing/2014/main" id="{1DC8524C-8473-476B-9727-B88579F5C6D1}"/>
              </a:ext>
            </a:extLst>
          </p:cNvPr>
          <p:cNvSpPr>
            <a:spLocks noGrp="1"/>
          </p:cNvSpPr>
          <p:nvPr>
            <p:ph type="body" idx="33" hasCustomPrompt="1"/>
          </p:nvPr>
        </p:nvSpPr>
        <p:spPr>
          <a:xfrm>
            <a:off x="8339466" y="1520399"/>
            <a:ext cx="2401321" cy="1019338"/>
          </a:xfrm>
        </p:spPr>
        <p:txBody>
          <a:bodyPr lIns="0" tIns="0" rIns="0" bIns="0" anchor="b">
            <a:noAutofit/>
          </a:bodyPr>
          <a:lstStyle>
            <a:lvl1pPr marL="0" indent="0">
              <a:buNone/>
              <a:defRPr sz="7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$100</a:t>
            </a:r>
          </a:p>
        </p:txBody>
      </p:sp>
      <p:sp>
        <p:nvSpPr>
          <p:cNvPr id="29" name="Text Placeholder 2">
            <a:extLst>
              <a:ext uri="{FF2B5EF4-FFF2-40B4-BE49-F238E27FC236}">
                <a16:creationId xmlns:a16="http://schemas.microsoft.com/office/drawing/2014/main" id="{E2B5B824-F1E4-4ADF-B1C2-3DBA2FC66495}"/>
              </a:ext>
            </a:extLst>
          </p:cNvPr>
          <p:cNvSpPr>
            <a:spLocks noGrp="1"/>
          </p:cNvSpPr>
          <p:nvPr>
            <p:ph type="body" idx="34" hasCustomPrompt="1"/>
          </p:nvPr>
        </p:nvSpPr>
        <p:spPr>
          <a:xfrm>
            <a:off x="4408227" y="3684893"/>
            <a:ext cx="1353314" cy="612000"/>
          </a:xfrm>
        </p:spPr>
        <p:txBody>
          <a:bodyPr lIns="0" tIns="0" rIns="0" bIns="0" anchor="b">
            <a:normAutofit/>
          </a:bodyPr>
          <a:lstStyle>
            <a:lvl1pPr marL="0" indent="0" algn="r">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1</a:t>
            </a:r>
            <a:br>
              <a:rPr lang="en-US" noProof="0"/>
            </a:br>
            <a:r>
              <a:rPr lang="en-US" noProof="0"/>
              <a:t>Title</a:t>
            </a:r>
          </a:p>
        </p:txBody>
      </p:sp>
      <p:sp>
        <p:nvSpPr>
          <p:cNvPr id="30" name="Text Placeholder 2">
            <a:extLst>
              <a:ext uri="{FF2B5EF4-FFF2-40B4-BE49-F238E27FC236}">
                <a16:creationId xmlns:a16="http://schemas.microsoft.com/office/drawing/2014/main" id="{38AB304D-0212-48B1-9FA2-FFFBBA300663}"/>
              </a:ext>
            </a:extLst>
          </p:cNvPr>
          <p:cNvSpPr>
            <a:spLocks noGrp="1"/>
          </p:cNvSpPr>
          <p:nvPr>
            <p:ph type="body" idx="35" hasCustomPrompt="1"/>
          </p:nvPr>
        </p:nvSpPr>
        <p:spPr>
          <a:xfrm>
            <a:off x="6732363" y="3684893"/>
            <a:ext cx="1353314" cy="612000"/>
          </a:xfrm>
        </p:spPr>
        <p:txBody>
          <a:bodyPr lIns="0" tIns="0" rIns="0" bIns="0" anchor="b">
            <a:normAutofit/>
          </a:bodyPr>
          <a:lstStyle>
            <a:lvl1pPr marL="0" marR="0" indent="0" algn="r" defTabSz="914400" rtl="0" eaLnBrk="1" fontAlgn="auto" latinLnBrk="0" hangingPunct="1">
              <a:lnSpc>
                <a:spcPct val="90000"/>
              </a:lnSpc>
              <a:spcBef>
                <a:spcPts val="600"/>
              </a:spcBef>
              <a:spcAft>
                <a:spcPts val="0"/>
              </a:spcAft>
              <a:buClrTx/>
              <a:buSzTx/>
              <a:buFont typeface="Arial" panose="020B0604020202020204" pitchFamily="34" charset="0"/>
              <a:buNone/>
              <a:tabLst/>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2</a:t>
            </a:r>
            <a:br>
              <a:rPr lang="en-US" noProof="0"/>
            </a:br>
            <a:r>
              <a:rPr lang="en-US" noProof="0"/>
              <a:t>Title</a:t>
            </a:r>
          </a:p>
        </p:txBody>
      </p:sp>
      <p:sp>
        <p:nvSpPr>
          <p:cNvPr id="31" name="Text Placeholder 2">
            <a:extLst>
              <a:ext uri="{FF2B5EF4-FFF2-40B4-BE49-F238E27FC236}">
                <a16:creationId xmlns:a16="http://schemas.microsoft.com/office/drawing/2014/main" id="{DC3FB435-A0E9-4DB4-97CD-CD4676D2A60B}"/>
              </a:ext>
            </a:extLst>
          </p:cNvPr>
          <p:cNvSpPr>
            <a:spLocks noGrp="1"/>
          </p:cNvSpPr>
          <p:nvPr>
            <p:ph type="body" idx="36" hasCustomPrompt="1"/>
          </p:nvPr>
        </p:nvSpPr>
        <p:spPr>
          <a:xfrm>
            <a:off x="9966893" y="3684893"/>
            <a:ext cx="1401361" cy="612000"/>
          </a:xfrm>
        </p:spPr>
        <p:txBody>
          <a:bodyPr lIns="0" tIns="0" rIns="0" bIns="0" anchor="b">
            <a:normAutofit/>
          </a:bodyPr>
          <a:lstStyle>
            <a:lvl1pPr marL="0" indent="0" algn="r">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3</a:t>
            </a:r>
            <a:br>
              <a:rPr lang="en-US" noProof="0"/>
            </a:br>
            <a:r>
              <a:rPr lang="en-US" noProof="0"/>
              <a:t>Title</a:t>
            </a:r>
          </a:p>
        </p:txBody>
      </p:sp>
      <p:sp>
        <p:nvSpPr>
          <p:cNvPr id="21" name="Rectangle 31" descr="Rectangle shape">
            <a:extLst>
              <a:ext uri="{FF2B5EF4-FFF2-40B4-BE49-F238E27FC236}">
                <a16:creationId xmlns:a16="http://schemas.microsoft.com/office/drawing/2014/main" id="{98B8BA77-4925-481F-93A8-D07826A9C50C}"/>
              </a:ext>
            </a:extLst>
          </p:cNvPr>
          <p:cNvSpPr/>
          <p:nvPr userDrawn="1"/>
        </p:nvSpPr>
        <p:spPr>
          <a:xfrm>
            <a:off x="0" y="4252116"/>
            <a:ext cx="2786185"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522026863"/>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Content Layout">
    <p:spTree>
      <p:nvGrpSpPr>
        <p:cNvPr id="1" name=""/>
        <p:cNvGrpSpPr/>
        <p:nvPr/>
      </p:nvGrpSpPr>
      <p:grpSpPr>
        <a:xfrm>
          <a:off x="0" y="0"/>
          <a:ext cx="0" cy="0"/>
          <a:chOff x="0" y="0"/>
          <a:chExt cx="0" cy="0"/>
        </a:xfrm>
      </p:grpSpPr>
      <p:sp>
        <p:nvSpPr>
          <p:cNvPr id="18" name="Rectangle 17">
            <a:extLst>
              <a:ext uri="{FF2B5EF4-FFF2-40B4-BE49-F238E27FC236}">
                <a16:creationId xmlns:a16="http://schemas.microsoft.com/office/drawing/2014/main" id="{9DC30695-97E1-4601-8C7B-961D69628644}"/>
              </a:ext>
            </a:extLst>
          </p:cNvPr>
          <p:cNvSpPr/>
          <p:nvPr userDrawn="1"/>
        </p:nvSpPr>
        <p:spPr>
          <a:xfrm>
            <a:off x="838200" y="2688336"/>
            <a:ext cx="5256213" cy="4169664"/>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6959600" y="814742"/>
            <a:ext cx="4422014" cy="619448"/>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9" name="Text Placeholder 2">
            <a:extLst>
              <a:ext uri="{FF2B5EF4-FFF2-40B4-BE49-F238E27FC236}">
                <a16:creationId xmlns:a16="http://schemas.microsoft.com/office/drawing/2014/main" id="{E2B5B824-F1E4-4ADF-B1C2-3DBA2FC66495}"/>
              </a:ext>
            </a:extLst>
          </p:cNvPr>
          <p:cNvSpPr>
            <a:spLocks noGrp="1"/>
          </p:cNvSpPr>
          <p:nvPr>
            <p:ph type="body" idx="34" hasCustomPrompt="1"/>
          </p:nvPr>
        </p:nvSpPr>
        <p:spPr>
          <a:xfrm>
            <a:off x="1275346" y="3015916"/>
            <a:ext cx="4371473" cy="478453"/>
          </a:xfrm>
        </p:spPr>
        <p:txBody>
          <a:bodyPr lIns="0" tIns="0" rIns="0" bIns="0" anchor="b">
            <a:normAutofit/>
          </a:bodyPr>
          <a:lstStyle>
            <a:lvl1pPr marL="0" indent="0" algn="l">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1 Title</a:t>
            </a:r>
          </a:p>
        </p:txBody>
      </p:sp>
      <p:sp>
        <p:nvSpPr>
          <p:cNvPr id="30" name="Text Placeholder 2">
            <a:extLst>
              <a:ext uri="{FF2B5EF4-FFF2-40B4-BE49-F238E27FC236}">
                <a16:creationId xmlns:a16="http://schemas.microsoft.com/office/drawing/2014/main" id="{38AB304D-0212-48B1-9FA2-FFFBBA300663}"/>
              </a:ext>
            </a:extLst>
          </p:cNvPr>
          <p:cNvSpPr>
            <a:spLocks noGrp="1"/>
          </p:cNvSpPr>
          <p:nvPr>
            <p:ph type="body" idx="35" hasCustomPrompt="1"/>
          </p:nvPr>
        </p:nvSpPr>
        <p:spPr>
          <a:xfrm>
            <a:off x="6486281" y="3015916"/>
            <a:ext cx="2716437" cy="478800"/>
          </a:xfrm>
        </p:spPr>
        <p:txBody>
          <a:bodyPr lIns="0" tIns="0" rIns="0" bIns="0" anchor="b">
            <a:normAutofit/>
          </a:bodyPr>
          <a:lstStyle>
            <a:lvl1pPr marL="0" marR="0" indent="0" algn="l" defTabSz="914400" rtl="0" eaLnBrk="1" fontAlgn="auto" latinLnBrk="0" hangingPunct="1">
              <a:lnSpc>
                <a:spcPct val="90000"/>
              </a:lnSpc>
              <a:spcBef>
                <a:spcPts val="600"/>
              </a:spcBef>
              <a:spcAft>
                <a:spcPts val="0"/>
              </a:spcAft>
              <a:buClrTx/>
              <a:buSzTx/>
              <a:buFont typeface="Arial" panose="020B0604020202020204" pitchFamily="34" charset="0"/>
              <a:buNone/>
              <a:tabLst/>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2 Title</a:t>
            </a:r>
          </a:p>
        </p:txBody>
      </p:sp>
      <p:sp>
        <p:nvSpPr>
          <p:cNvPr id="22" name="Text Placeholder 2">
            <a:extLst>
              <a:ext uri="{FF2B5EF4-FFF2-40B4-BE49-F238E27FC236}">
                <a16:creationId xmlns:a16="http://schemas.microsoft.com/office/drawing/2014/main" id="{CADBF3A0-15C9-427F-8FD2-15ED840D4E0D}"/>
              </a:ext>
            </a:extLst>
          </p:cNvPr>
          <p:cNvSpPr>
            <a:spLocks noGrp="1"/>
          </p:cNvSpPr>
          <p:nvPr>
            <p:ph type="body" idx="13"/>
          </p:nvPr>
        </p:nvSpPr>
        <p:spPr>
          <a:xfrm>
            <a:off x="1275345" y="3585385"/>
            <a:ext cx="4371473" cy="2214444"/>
          </a:xfrm>
        </p:spPr>
        <p:txBody>
          <a:bodyPr lIns="0" tIns="0" rIns="0" bIns="0" anchor="t" anchorCtr="0">
            <a:normAutofit/>
          </a:bodyPr>
          <a:lstStyle>
            <a:lvl1pPr marL="216000" indent="-216000">
              <a:spcBef>
                <a:spcPts val="600"/>
              </a:spcBef>
              <a:buClr>
                <a:schemeClr val="bg1"/>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7" name="Text Placeholder 2">
            <a:extLst>
              <a:ext uri="{FF2B5EF4-FFF2-40B4-BE49-F238E27FC236}">
                <a16:creationId xmlns:a16="http://schemas.microsoft.com/office/drawing/2014/main" id="{262C7EF8-2FB4-4ED0-A661-3328AF0A0220}"/>
              </a:ext>
            </a:extLst>
          </p:cNvPr>
          <p:cNvSpPr>
            <a:spLocks noGrp="1"/>
          </p:cNvSpPr>
          <p:nvPr>
            <p:ph type="body" idx="1"/>
          </p:nvPr>
        </p:nvSpPr>
        <p:spPr>
          <a:xfrm>
            <a:off x="6959600" y="1979605"/>
            <a:ext cx="4412151" cy="1006331"/>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32" name="Text Placeholder 2">
            <a:extLst>
              <a:ext uri="{FF2B5EF4-FFF2-40B4-BE49-F238E27FC236}">
                <a16:creationId xmlns:a16="http://schemas.microsoft.com/office/drawing/2014/main" id="{8A0F49E4-92A1-4E95-B557-32CC712F2097}"/>
              </a:ext>
            </a:extLst>
          </p:cNvPr>
          <p:cNvSpPr>
            <a:spLocks noGrp="1"/>
          </p:cNvSpPr>
          <p:nvPr>
            <p:ph type="body" idx="36"/>
          </p:nvPr>
        </p:nvSpPr>
        <p:spPr>
          <a:xfrm>
            <a:off x="6486281" y="3585385"/>
            <a:ext cx="4865932" cy="2214444"/>
          </a:xfrm>
        </p:spPr>
        <p:txBody>
          <a:bodyPr lIns="0" tIns="0" rIns="0" bIns="0" anchor="t" anchorCtr="0">
            <a:normAutofit/>
          </a:bodyPr>
          <a:lstStyle>
            <a:lvl1pPr marL="216000" indent="-216000">
              <a:spcBef>
                <a:spcPts val="600"/>
              </a:spcBef>
              <a:buClr>
                <a:schemeClr val="accent1"/>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4" name="Rectangle 11" descr="Rectangle shape">
            <a:extLst>
              <a:ext uri="{FF2B5EF4-FFF2-40B4-BE49-F238E27FC236}">
                <a16:creationId xmlns:a16="http://schemas.microsoft.com/office/drawing/2014/main" id="{5E384AC3-A3B2-41AF-859D-A91319695A80}"/>
              </a:ext>
            </a:extLst>
          </p:cNvPr>
          <p:cNvSpPr/>
          <p:nvPr userDrawn="1"/>
        </p:nvSpPr>
        <p:spPr>
          <a:xfrm>
            <a:off x="-1" y="1593587"/>
            <a:ext cx="1028588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368604188"/>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Chart">
    <p:spTree>
      <p:nvGrpSpPr>
        <p:cNvPr id="1" name=""/>
        <p:cNvGrpSpPr/>
        <p:nvPr/>
      </p:nvGrpSpPr>
      <p:grpSpPr>
        <a:xfrm>
          <a:off x="0" y="0"/>
          <a:ext cx="0" cy="0"/>
          <a:chOff x="0" y="0"/>
          <a:chExt cx="0" cy="0"/>
        </a:xfrm>
      </p:grpSpPr>
      <p:sp>
        <p:nvSpPr>
          <p:cNvPr id="18" name="Rectangle 17">
            <a:extLst>
              <a:ext uri="{FF2B5EF4-FFF2-40B4-BE49-F238E27FC236}">
                <a16:creationId xmlns:a16="http://schemas.microsoft.com/office/drawing/2014/main" id="{9DC30695-97E1-4601-8C7B-961D69628644}"/>
              </a:ext>
            </a:extLst>
          </p:cNvPr>
          <p:cNvSpPr/>
          <p:nvPr userDrawn="1"/>
        </p:nvSpPr>
        <p:spPr>
          <a:xfrm>
            <a:off x="0" y="1581912"/>
            <a:ext cx="12192000" cy="5276088"/>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3256085" y="797157"/>
            <a:ext cx="5679831" cy="619448"/>
          </a:xfrm>
        </p:spPr>
        <p:txBody>
          <a:bodyPr lIns="0" tIns="0" rIns="0" bIns="0" anchor="b" anchorCtr="0">
            <a:normAutofit/>
          </a:bodyPr>
          <a:lstStyle>
            <a:lvl1pPr marL="0" algn="ctr"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cxnSp>
        <p:nvCxnSpPr>
          <p:cNvPr id="7" name="Straight Arrow Connector 6">
            <a:extLst>
              <a:ext uri="{FF2B5EF4-FFF2-40B4-BE49-F238E27FC236}">
                <a16:creationId xmlns:a16="http://schemas.microsoft.com/office/drawing/2014/main" id="{D97EC15B-6ADB-43E7-8D3D-9CA1B60F918F}"/>
              </a:ext>
            </a:extLst>
          </p:cNvPr>
          <p:cNvCxnSpPr/>
          <p:nvPr userDrawn="1"/>
        </p:nvCxnSpPr>
        <p:spPr>
          <a:xfrm>
            <a:off x="-1" y="4642338"/>
            <a:ext cx="11731752" cy="0"/>
          </a:xfrm>
          <a:prstGeom prst="straightConnector1">
            <a:avLst/>
          </a:prstGeom>
          <a:ln w="190500">
            <a:tailEnd type="stealth"/>
          </a:ln>
        </p:spPr>
        <p:style>
          <a:lnRef idx="1">
            <a:schemeClr val="accent1"/>
          </a:lnRef>
          <a:fillRef idx="0">
            <a:schemeClr val="accent1"/>
          </a:fillRef>
          <a:effectRef idx="0">
            <a:schemeClr val="accent1"/>
          </a:effectRef>
          <a:fontRef idx="minor">
            <a:schemeClr val="tx1"/>
          </a:fontRef>
        </p:style>
      </p:cxnSp>
      <p:cxnSp>
        <p:nvCxnSpPr>
          <p:cNvPr id="17" name="Straight Arrow Connector 16">
            <a:extLst>
              <a:ext uri="{FF2B5EF4-FFF2-40B4-BE49-F238E27FC236}">
                <a16:creationId xmlns:a16="http://schemas.microsoft.com/office/drawing/2014/main" id="{D26D8E99-1988-42A8-9F1C-95B986DC31E3}"/>
              </a:ext>
            </a:extLst>
          </p:cNvPr>
          <p:cNvCxnSpPr>
            <a:cxnSpLocks/>
          </p:cNvCxnSpPr>
          <p:nvPr userDrawn="1"/>
        </p:nvCxnSpPr>
        <p:spPr>
          <a:xfrm rot="16200000">
            <a:off x="3649981" y="4411980"/>
            <a:ext cx="4892040" cy="0"/>
          </a:xfrm>
          <a:prstGeom prst="straightConnector1">
            <a:avLst/>
          </a:prstGeom>
          <a:ln w="190500">
            <a:tailEnd type="stealth"/>
          </a:ln>
        </p:spPr>
        <p:style>
          <a:lnRef idx="1">
            <a:schemeClr val="accent1"/>
          </a:lnRef>
          <a:fillRef idx="0">
            <a:schemeClr val="accent1"/>
          </a:fillRef>
          <a:effectRef idx="0">
            <a:schemeClr val="accent1"/>
          </a:effectRef>
          <a:fontRef idx="minor">
            <a:schemeClr val="tx1"/>
          </a:fontRef>
        </p:style>
      </p:cxnSp>
      <p:sp>
        <p:nvSpPr>
          <p:cNvPr id="19" name="Picture Placeholder 11" descr="Competitors logos quadrant">
            <a:extLst>
              <a:ext uri="{FF2B5EF4-FFF2-40B4-BE49-F238E27FC236}">
                <a16:creationId xmlns:a16="http://schemas.microsoft.com/office/drawing/2014/main" id="{9E7B5F5C-D6CB-40DA-9AEA-4945FD67068A}"/>
              </a:ext>
            </a:extLst>
          </p:cNvPr>
          <p:cNvSpPr>
            <a:spLocks noGrp="1"/>
          </p:cNvSpPr>
          <p:nvPr>
            <p:ph type="pic" sz="quarter" idx="39" hasCustomPrompt="1"/>
          </p:nvPr>
        </p:nvSpPr>
        <p:spPr>
          <a:xfrm>
            <a:off x="3930305" y="2948388"/>
            <a:ext cx="1772153" cy="777240"/>
          </a:xfrm>
          <a:solidFill>
            <a:schemeClr val="bg1">
              <a:alpha val="50000"/>
            </a:schemeClr>
          </a:solidFill>
        </p:spPr>
        <p:txBody>
          <a:bodyPr anchor="ctr" anchorCtr="0">
            <a:noAutofit/>
          </a:bodyPr>
          <a:lstStyle>
            <a:lvl1pPr marL="0" indent="0" algn="ctr">
              <a:buNone/>
              <a:defRPr sz="2000" i="0">
                <a:solidFill>
                  <a:schemeClr val="tx1"/>
                </a:solidFill>
              </a:defRPr>
            </a:lvl1pPr>
          </a:lstStyle>
          <a:p>
            <a:r>
              <a:rPr lang="en-US" noProof="0" dirty="0"/>
              <a:t>Competitor 2</a:t>
            </a:r>
          </a:p>
          <a:p>
            <a:r>
              <a:rPr lang="en-US" noProof="0" dirty="0"/>
              <a:t>Logo</a:t>
            </a:r>
          </a:p>
        </p:txBody>
      </p:sp>
      <p:sp>
        <p:nvSpPr>
          <p:cNvPr id="20" name="Picture Placeholder 11" descr="Competitors logos quadrant">
            <a:extLst>
              <a:ext uri="{FF2B5EF4-FFF2-40B4-BE49-F238E27FC236}">
                <a16:creationId xmlns:a16="http://schemas.microsoft.com/office/drawing/2014/main" id="{5E7FCEE1-8543-48D2-92BF-C15B856518F7}"/>
              </a:ext>
            </a:extLst>
          </p:cNvPr>
          <p:cNvSpPr>
            <a:spLocks noGrp="1"/>
          </p:cNvSpPr>
          <p:nvPr>
            <p:ph type="pic" sz="quarter" idx="40" hasCustomPrompt="1"/>
          </p:nvPr>
        </p:nvSpPr>
        <p:spPr>
          <a:xfrm>
            <a:off x="872933" y="2218387"/>
            <a:ext cx="1655064" cy="777240"/>
          </a:xfrm>
          <a:solidFill>
            <a:schemeClr val="bg1">
              <a:alpha val="50000"/>
            </a:schemeClr>
          </a:solidFill>
        </p:spPr>
        <p:txBody>
          <a:bodyPr anchor="ctr" anchorCtr="0">
            <a:noAutofit/>
          </a:bodyPr>
          <a:lstStyle>
            <a:lvl1pPr marL="0" indent="0" algn="ctr">
              <a:buNone/>
              <a:defRPr sz="2000" i="0">
                <a:solidFill>
                  <a:schemeClr val="tx1"/>
                </a:solidFill>
              </a:defRPr>
            </a:lvl1pPr>
          </a:lstStyle>
          <a:p>
            <a:r>
              <a:rPr lang="en-US" noProof="0" dirty="0"/>
              <a:t>Competitor 1</a:t>
            </a:r>
          </a:p>
          <a:p>
            <a:r>
              <a:rPr lang="en-US" noProof="0" dirty="0"/>
              <a:t>Logo</a:t>
            </a:r>
          </a:p>
        </p:txBody>
      </p:sp>
      <p:sp>
        <p:nvSpPr>
          <p:cNvPr id="21" name="Picture Placeholder 11" descr="Competitors logos quadrant">
            <a:extLst>
              <a:ext uri="{FF2B5EF4-FFF2-40B4-BE49-F238E27FC236}">
                <a16:creationId xmlns:a16="http://schemas.microsoft.com/office/drawing/2014/main" id="{F1D6EC72-CD23-4FB2-B57B-639BD1321824}"/>
              </a:ext>
            </a:extLst>
          </p:cNvPr>
          <p:cNvSpPr>
            <a:spLocks noGrp="1"/>
          </p:cNvSpPr>
          <p:nvPr>
            <p:ph type="pic" sz="quarter" idx="41" hasCustomPrompt="1"/>
          </p:nvPr>
        </p:nvSpPr>
        <p:spPr>
          <a:xfrm>
            <a:off x="2521461" y="4889390"/>
            <a:ext cx="1772153" cy="777240"/>
          </a:xfrm>
          <a:solidFill>
            <a:schemeClr val="bg1">
              <a:alpha val="50000"/>
            </a:schemeClr>
          </a:solidFill>
        </p:spPr>
        <p:txBody>
          <a:bodyPr anchor="ctr" anchorCtr="0">
            <a:noAutofit/>
          </a:bodyPr>
          <a:lstStyle>
            <a:lvl1pPr marL="0" indent="0" algn="ctr">
              <a:buNone/>
              <a:defRPr sz="2000" i="0">
                <a:solidFill>
                  <a:schemeClr val="tx1"/>
                </a:solidFill>
              </a:defRPr>
            </a:lvl1pPr>
          </a:lstStyle>
          <a:p>
            <a:r>
              <a:rPr lang="en-US" noProof="0" dirty="0"/>
              <a:t>Competitor 3</a:t>
            </a:r>
          </a:p>
          <a:p>
            <a:r>
              <a:rPr lang="en-US" noProof="0" dirty="0"/>
              <a:t>Logo</a:t>
            </a:r>
          </a:p>
        </p:txBody>
      </p:sp>
      <p:sp>
        <p:nvSpPr>
          <p:cNvPr id="23" name="Picture Placeholder 11" descr="Competitors logos quadrant">
            <a:extLst>
              <a:ext uri="{FF2B5EF4-FFF2-40B4-BE49-F238E27FC236}">
                <a16:creationId xmlns:a16="http://schemas.microsoft.com/office/drawing/2014/main" id="{9ECFB104-72C8-4C8F-9892-D63C32BDB4C4}"/>
              </a:ext>
            </a:extLst>
          </p:cNvPr>
          <p:cNvSpPr>
            <a:spLocks noGrp="1"/>
          </p:cNvSpPr>
          <p:nvPr>
            <p:ph type="pic" sz="quarter" idx="42" hasCustomPrompt="1"/>
          </p:nvPr>
        </p:nvSpPr>
        <p:spPr>
          <a:xfrm>
            <a:off x="6829546" y="2770168"/>
            <a:ext cx="1772153" cy="777240"/>
          </a:xfrm>
          <a:solidFill>
            <a:schemeClr val="bg1">
              <a:alpha val="50000"/>
            </a:schemeClr>
          </a:solidFill>
        </p:spPr>
        <p:txBody>
          <a:bodyPr anchor="ctr" anchorCtr="0">
            <a:noAutofit/>
          </a:bodyPr>
          <a:lstStyle>
            <a:lvl1pPr marL="0" indent="0" algn="ctr">
              <a:buNone/>
              <a:defRPr sz="2000" i="0">
                <a:solidFill>
                  <a:schemeClr val="tx1"/>
                </a:solidFill>
              </a:defRPr>
            </a:lvl1pPr>
          </a:lstStyle>
          <a:p>
            <a:r>
              <a:rPr lang="en-US" noProof="0" dirty="0"/>
              <a:t>Competitor 4</a:t>
            </a:r>
          </a:p>
          <a:p>
            <a:r>
              <a:rPr lang="en-US" noProof="0" dirty="0"/>
              <a:t>Logo</a:t>
            </a:r>
          </a:p>
        </p:txBody>
      </p:sp>
      <p:sp>
        <p:nvSpPr>
          <p:cNvPr id="24" name="Picture Placeholder 11" descr="Competitors logos quadrant">
            <a:extLst>
              <a:ext uri="{FF2B5EF4-FFF2-40B4-BE49-F238E27FC236}">
                <a16:creationId xmlns:a16="http://schemas.microsoft.com/office/drawing/2014/main" id="{EB1BE7C2-D7E1-44FC-9E2F-07D83234A287}"/>
              </a:ext>
            </a:extLst>
          </p:cNvPr>
          <p:cNvSpPr>
            <a:spLocks noGrp="1"/>
          </p:cNvSpPr>
          <p:nvPr>
            <p:ph type="pic" sz="quarter" idx="43" hasCustomPrompt="1"/>
          </p:nvPr>
        </p:nvSpPr>
        <p:spPr>
          <a:xfrm>
            <a:off x="6496986" y="5026288"/>
            <a:ext cx="1772153" cy="777240"/>
          </a:xfrm>
          <a:solidFill>
            <a:schemeClr val="bg1">
              <a:alpha val="50000"/>
            </a:schemeClr>
          </a:solidFill>
        </p:spPr>
        <p:txBody>
          <a:bodyPr anchor="ctr" anchorCtr="0">
            <a:noAutofit/>
          </a:bodyPr>
          <a:lstStyle>
            <a:lvl1pPr marL="0" indent="0" algn="ctr">
              <a:buNone/>
              <a:defRPr sz="2000" i="0">
                <a:solidFill>
                  <a:schemeClr val="tx1"/>
                </a:solidFill>
              </a:defRPr>
            </a:lvl1pPr>
          </a:lstStyle>
          <a:p>
            <a:r>
              <a:rPr lang="en-US" noProof="0" dirty="0"/>
              <a:t>Competitor 5</a:t>
            </a:r>
          </a:p>
          <a:p>
            <a:r>
              <a:rPr lang="en-US" noProof="0" dirty="0"/>
              <a:t>Logo</a:t>
            </a:r>
          </a:p>
        </p:txBody>
      </p:sp>
      <p:sp>
        <p:nvSpPr>
          <p:cNvPr id="25" name="Picture Placeholder 11" descr="Competitors logos quadrant">
            <a:extLst>
              <a:ext uri="{FF2B5EF4-FFF2-40B4-BE49-F238E27FC236}">
                <a16:creationId xmlns:a16="http://schemas.microsoft.com/office/drawing/2014/main" id="{CC78793E-2DD2-4C95-911F-5128AE36DF8B}"/>
              </a:ext>
            </a:extLst>
          </p:cNvPr>
          <p:cNvSpPr>
            <a:spLocks noGrp="1"/>
          </p:cNvSpPr>
          <p:nvPr>
            <p:ph type="pic" sz="quarter" idx="44" hasCustomPrompt="1"/>
          </p:nvPr>
        </p:nvSpPr>
        <p:spPr>
          <a:xfrm>
            <a:off x="9571158" y="5289302"/>
            <a:ext cx="1772153" cy="777240"/>
          </a:xfrm>
          <a:solidFill>
            <a:schemeClr val="bg1">
              <a:alpha val="50000"/>
            </a:schemeClr>
          </a:solidFill>
        </p:spPr>
        <p:txBody>
          <a:bodyPr anchor="ctr" anchorCtr="0">
            <a:noAutofit/>
          </a:bodyPr>
          <a:lstStyle>
            <a:lvl1pPr marL="0" indent="0" algn="ctr">
              <a:buNone/>
              <a:defRPr sz="2000" i="0">
                <a:solidFill>
                  <a:schemeClr val="tx1"/>
                </a:solidFill>
              </a:defRPr>
            </a:lvl1pPr>
          </a:lstStyle>
          <a:p>
            <a:r>
              <a:rPr lang="en-US" noProof="0" dirty="0"/>
              <a:t>Competitor 6</a:t>
            </a:r>
          </a:p>
          <a:p>
            <a:r>
              <a:rPr lang="en-US" noProof="0" dirty="0"/>
              <a:t>Logo</a:t>
            </a:r>
          </a:p>
        </p:txBody>
      </p:sp>
      <p:sp>
        <p:nvSpPr>
          <p:cNvPr id="26" name="Text Placeholder 7">
            <a:extLst>
              <a:ext uri="{FF2B5EF4-FFF2-40B4-BE49-F238E27FC236}">
                <a16:creationId xmlns:a16="http://schemas.microsoft.com/office/drawing/2014/main" id="{242F0CC5-5779-42DA-8794-6726B62CC769}"/>
              </a:ext>
            </a:extLst>
          </p:cNvPr>
          <p:cNvSpPr>
            <a:spLocks noGrp="1"/>
          </p:cNvSpPr>
          <p:nvPr>
            <p:ph type="body" sz="quarter" idx="46" hasCustomPrompt="1"/>
          </p:nvPr>
        </p:nvSpPr>
        <p:spPr>
          <a:xfrm>
            <a:off x="788628" y="4089581"/>
            <a:ext cx="2741612" cy="248888"/>
          </a:xfrm>
        </p:spPr>
        <p:txBody>
          <a:bodyPr>
            <a:noAutofit/>
          </a:bodyPr>
          <a:lstStyle>
            <a:lvl1pPr marL="0" indent="0">
              <a:buNone/>
              <a:defRPr sz="1400" b="1">
                <a:solidFill>
                  <a:schemeClr val="tx1"/>
                </a:solidFill>
              </a:defRPr>
            </a:lvl1pPr>
            <a:lvl2pPr marL="457200" indent="0">
              <a:buNone/>
              <a:defRPr sz="1200" b="1"/>
            </a:lvl2pPr>
            <a:lvl3pPr>
              <a:defRPr sz="1200" b="1"/>
            </a:lvl3pPr>
            <a:lvl4pPr>
              <a:defRPr sz="1200" b="1"/>
            </a:lvl4pPr>
            <a:lvl5pPr>
              <a:defRPr sz="1200" b="1"/>
            </a:lvl5pPr>
          </a:lstStyle>
          <a:p>
            <a:pPr lvl="0"/>
            <a:r>
              <a:rPr lang="en-US" noProof="0"/>
              <a:t>More expensive</a:t>
            </a:r>
          </a:p>
        </p:txBody>
      </p:sp>
      <p:sp>
        <p:nvSpPr>
          <p:cNvPr id="31" name="Text Placeholder 7">
            <a:extLst>
              <a:ext uri="{FF2B5EF4-FFF2-40B4-BE49-F238E27FC236}">
                <a16:creationId xmlns:a16="http://schemas.microsoft.com/office/drawing/2014/main" id="{A1687596-F4AA-47A2-B151-DE1D2D317A9F}"/>
              </a:ext>
            </a:extLst>
          </p:cNvPr>
          <p:cNvSpPr>
            <a:spLocks noGrp="1"/>
          </p:cNvSpPr>
          <p:nvPr>
            <p:ph type="body" sz="quarter" idx="47" hasCustomPrompt="1"/>
          </p:nvPr>
        </p:nvSpPr>
        <p:spPr>
          <a:xfrm>
            <a:off x="8730592" y="4089581"/>
            <a:ext cx="2741612" cy="248888"/>
          </a:xfrm>
        </p:spPr>
        <p:txBody>
          <a:bodyPr>
            <a:noAutofit/>
          </a:bodyPr>
          <a:lstStyle>
            <a:lvl1pPr marL="0" indent="0" algn="r">
              <a:buNone/>
              <a:defRPr sz="1400" b="1">
                <a:solidFill>
                  <a:schemeClr val="tx1"/>
                </a:solidFill>
              </a:defRPr>
            </a:lvl1pPr>
            <a:lvl2pPr marL="457200" indent="0">
              <a:buNone/>
              <a:defRPr sz="1200" b="1"/>
            </a:lvl2pPr>
            <a:lvl3pPr>
              <a:defRPr sz="1200" b="1"/>
            </a:lvl3pPr>
            <a:lvl4pPr>
              <a:defRPr sz="1200" b="1"/>
            </a:lvl4pPr>
            <a:lvl5pPr>
              <a:defRPr sz="1200" b="1"/>
            </a:lvl5pPr>
          </a:lstStyle>
          <a:p>
            <a:pPr lvl="0"/>
            <a:r>
              <a:rPr lang="en-US" noProof="0"/>
              <a:t>Less expensive</a:t>
            </a:r>
          </a:p>
        </p:txBody>
      </p:sp>
      <p:sp>
        <p:nvSpPr>
          <p:cNvPr id="33" name="Text Placeholder 7">
            <a:extLst>
              <a:ext uri="{FF2B5EF4-FFF2-40B4-BE49-F238E27FC236}">
                <a16:creationId xmlns:a16="http://schemas.microsoft.com/office/drawing/2014/main" id="{70B300A8-8F26-4803-B75B-4109631B8AD7}"/>
              </a:ext>
            </a:extLst>
          </p:cNvPr>
          <p:cNvSpPr>
            <a:spLocks noGrp="1"/>
          </p:cNvSpPr>
          <p:nvPr>
            <p:ph type="body" sz="quarter" idx="48" hasCustomPrompt="1"/>
          </p:nvPr>
        </p:nvSpPr>
        <p:spPr>
          <a:xfrm>
            <a:off x="3716416" y="6208556"/>
            <a:ext cx="2741612" cy="248888"/>
          </a:xfrm>
        </p:spPr>
        <p:txBody>
          <a:bodyPr>
            <a:noAutofit/>
          </a:bodyPr>
          <a:lstStyle>
            <a:lvl1pPr marL="0" indent="0" algn="ctr">
              <a:buNone/>
              <a:defRPr sz="1400" b="1">
                <a:solidFill>
                  <a:schemeClr val="tx1"/>
                </a:solidFill>
              </a:defRPr>
            </a:lvl1pPr>
            <a:lvl2pPr marL="457200" indent="0">
              <a:buNone/>
              <a:defRPr sz="1200" b="1"/>
            </a:lvl2pPr>
            <a:lvl3pPr>
              <a:defRPr sz="1200" b="1"/>
            </a:lvl3pPr>
            <a:lvl4pPr>
              <a:defRPr sz="1200" b="1"/>
            </a:lvl4pPr>
            <a:lvl5pPr>
              <a:defRPr sz="1200" b="1"/>
            </a:lvl5pPr>
          </a:lstStyle>
          <a:p>
            <a:pPr lvl="0"/>
            <a:r>
              <a:rPr lang="en-US" noProof="0"/>
              <a:t>Less convenient</a:t>
            </a:r>
          </a:p>
        </p:txBody>
      </p:sp>
      <p:sp>
        <p:nvSpPr>
          <p:cNvPr id="34" name="Text Placeholder 7">
            <a:extLst>
              <a:ext uri="{FF2B5EF4-FFF2-40B4-BE49-F238E27FC236}">
                <a16:creationId xmlns:a16="http://schemas.microsoft.com/office/drawing/2014/main" id="{652D52EF-59ED-4ADC-B2F9-DFFB875F5A5F}"/>
              </a:ext>
            </a:extLst>
          </p:cNvPr>
          <p:cNvSpPr>
            <a:spLocks noGrp="1"/>
          </p:cNvSpPr>
          <p:nvPr>
            <p:ph type="body" sz="quarter" idx="49" hasCustomPrompt="1"/>
          </p:nvPr>
        </p:nvSpPr>
        <p:spPr>
          <a:xfrm>
            <a:off x="3716416" y="1876140"/>
            <a:ext cx="2741612" cy="248888"/>
          </a:xfrm>
        </p:spPr>
        <p:txBody>
          <a:bodyPr>
            <a:noAutofit/>
          </a:bodyPr>
          <a:lstStyle>
            <a:lvl1pPr marL="0" indent="0" algn="ctr">
              <a:buNone/>
              <a:defRPr sz="1400" b="1">
                <a:solidFill>
                  <a:schemeClr val="tx1"/>
                </a:solidFill>
              </a:defRPr>
            </a:lvl1pPr>
            <a:lvl2pPr marL="457200" indent="0">
              <a:buNone/>
              <a:defRPr sz="1200" b="1"/>
            </a:lvl2pPr>
            <a:lvl3pPr>
              <a:defRPr sz="1200" b="1"/>
            </a:lvl3pPr>
            <a:lvl4pPr>
              <a:defRPr sz="1200" b="1"/>
            </a:lvl4pPr>
            <a:lvl5pPr>
              <a:defRPr sz="1200" b="1"/>
            </a:lvl5pPr>
          </a:lstStyle>
          <a:p>
            <a:pPr lvl="0"/>
            <a:r>
              <a:rPr lang="en-US" noProof="0"/>
              <a:t>More convenient</a:t>
            </a:r>
          </a:p>
        </p:txBody>
      </p:sp>
      <p:sp>
        <p:nvSpPr>
          <p:cNvPr id="35" name="Picture Placeholder 13">
            <a:extLst>
              <a:ext uri="{FF2B5EF4-FFF2-40B4-BE49-F238E27FC236}">
                <a16:creationId xmlns:a16="http://schemas.microsoft.com/office/drawing/2014/main" id="{2126427F-C54E-4B7F-9641-938D9541923F}"/>
              </a:ext>
            </a:extLst>
          </p:cNvPr>
          <p:cNvSpPr>
            <a:spLocks noGrp="1"/>
          </p:cNvSpPr>
          <p:nvPr>
            <p:ph type="pic" sz="quarter" idx="50"/>
          </p:nvPr>
        </p:nvSpPr>
        <p:spPr>
          <a:xfrm>
            <a:off x="9013409" y="1981647"/>
            <a:ext cx="2331720" cy="539496"/>
          </a:xfrm>
          <a:solidFill>
            <a:schemeClr val="bg1"/>
          </a:solidFill>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Tree>
    <p:extLst>
      <p:ext uri="{BB962C8B-B14F-4D97-AF65-F5344CB8AC3E}">
        <p14:creationId xmlns:p14="http://schemas.microsoft.com/office/powerpoint/2010/main" val="2478640881"/>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Three Steps Content Layout">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BE1BF711-AD1E-4C2A-92AA-123A8E0CCD99}"/>
              </a:ext>
            </a:extLst>
          </p:cNvPr>
          <p:cNvSpPr>
            <a:spLocks noGrp="1"/>
          </p:cNvSpPr>
          <p:nvPr>
            <p:ph type="title" hasCustomPrompt="1"/>
          </p:nvPr>
        </p:nvSpPr>
        <p:spPr>
          <a:xfrm>
            <a:off x="838200" y="1506660"/>
            <a:ext cx="6121400" cy="761540"/>
          </a:xfrm>
        </p:spPr>
        <p:txBody>
          <a:bodyPr lIns="0" tIns="0" rIns="0" bIns="0" anchor="b" anchorCtr="0">
            <a:normAutofit/>
          </a:bodyPr>
          <a:lstStyle>
            <a:lvl1pPr>
              <a:defRPr sz="3600" b="1"/>
            </a:lvl1pPr>
          </a:lstStyle>
          <a:p>
            <a:r>
              <a:rPr lang="en-US" noProof="0"/>
              <a:t>CLICK TO EDIT</a:t>
            </a:r>
          </a:p>
        </p:txBody>
      </p:sp>
      <p:sp>
        <p:nvSpPr>
          <p:cNvPr id="18" name="Rectangle 17">
            <a:extLst>
              <a:ext uri="{FF2B5EF4-FFF2-40B4-BE49-F238E27FC236}">
                <a16:creationId xmlns:a16="http://schemas.microsoft.com/office/drawing/2014/main" id="{9DC30695-97E1-4601-8C7B-961D69628644}"/>
              </a:ext>
            </a:extLst>
          </p:cNvPr>
          <p:cNvSpPr/>
          <p:nvPr userDrawn="1"/>
        </p:nvSpPr>
        <p:spPr>
          <a:xfrm>
            <a:off x="838200" y="3703320"/>
            <a:ext cx="3528000" cy="3154680"/>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9" name="Text Placeholder 2">
            <a:extLst>
              <a:ext uri="{FF2B5EF4-FFF2-40B4-BE49-F238E27FC236}">
                <a16:creationId xmlns:a16="http://schemas.microsoft.com/office/drawing/2014/main" id="{E2B5B824-F1E4-4ADF-B1C2-3DBA2FC66495}"/>
              </a:ext>
            </a:extLst>
          </p:cNvPr>
          <p:cNvSpPr>
            <a:spLocks noGrp="1"/>
          </p:cNvSpPr>
          <p:nvPr>
            <p:ph type="body" idx="34" hasCustomPrompt="1"/>
          </p:nvPr>
        </p:nvSpPr>
        <p:spPr>
          <a:xfrm>
            <a:off x="1279896" y="3829204"/>
            <a:ext cx="2737417" cy="478453"/>
          </a:xfrm>
        </p:spPr>
        <p:txBody>
          <a:bodyPr lIns="0" tIns="0" rIns="0" bIns="0" anchor="b">
            <a:normAutofit/>
          </a:bodyPr>
          <a:lstStyle>
            <a:lvl1pPr marL="0" indent="0" algn="l">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1 Title</a:t>
            </a:r>
          </a:p>
        </p:txBody>
      </p:sp>
      <p:sp>
        <p:nvSpPr>
          <p:cNvPr id="22" name="Text Placeholder 2">
            <a:extLst>
              <a:ext uri="{FF2B5EF4-FFF2-40B4-BE49-F238E27FC236}">
                <a16:creationId xmlns:a16="http://schemas.microsoft.com/office/drawing/2014/main" id="{CADBF3A0-15C9-427F-8FD2-15ED840D4E0D}"/>
              </a:ext>
            </a:extLst>
          </p:cNvPr>
          <p:cNvSpPr>
            <a:spLocks noGrp="1"/>
          </p:cNvSpPr>
          <p:nvPr>
            <p:ph type="body" idx="13"/>
          </p:nvPr>
        </p:nvSpPr>
        <p:spPr>
          <a:xfrm>
            <a:off x="1275701" y="4617038"/>
            <a:ext cx="2741612" cy="1463785"/>
          </a:xfrm>
        </p:spPr>
        <p:txBody>
          <a:bodyPr lIns="0" tIns="0" rIns="0" bIns="0" anchor="t" anchorCtr="0">
            <a:normAutofit/>
          </a:bodyPr>
          <a:lstStyle>
            <a:lvl1pPr marL="216000" indent="-216000">
              <a:spcBef>
                <a:spcPts val="600"/>
              </a:spcBef>
              <a:buClr>
                <a:schemeClr val="accent4">
                  <a:lumMod val="60000"/>
                  <a:lumOff val="40000"/>
                </a:schemeClr>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4" name="Text Placeholder 2">
            <a:extLst>
              <a:ext uri="{FF2B5EF4-FFF2-40B4-BE49-F238E27FC236}">
                <a16:creationId xmlns:a16="http://schemas.microsoft.com/office/drawing/2014/main" id="{C5E37954-2587-4B97-88B7-FA4C7604AC87}"/>
              </a:ext>
            </a:extLst>
          </p:cNvPr>
          <p:cNvSpPr>
            <a:spLocks noGrp="1"/>
          </p:cNvSpPr>
          <p:nvPr>
            <p:ph type="body" idx="37"/>
          </p:nvPr>
        </p:nvSpPr>
        <p:spPr>
          <a:xfrm>
            <a:off x="862259" y="2739982"/>
            <a:ext cx="3432374" cy="845403"/>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9" name="Rectangle 18">
            <a:extLst>
              <a:ext uri="{FF2B5EF4-FFF2-40B4-BE49-F238E27FC236}">
                <a16:creationId xmlns:a16="http://schemas.microsoft.com/office/drawing/2014/main" id="{E250C9FB-EE54-4D19-932C-4EF9C7CC93B4}"/>
              </a:ext>
            </a:extLst>
          </p:cNvPr>
          <p:cNvSpPr/>
          <p:nvPr userDrawn="1"/>
        </p:nvSpPr>
        <p:spPr>
          <a:xfrm>
            <a:off x="4368003" y="2944943"/>
            <a:ext cx="3510000" cy="315468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0" name="Text Placeholder 2">
            <a:extLst>
              <a:ext uri="{FF2B5EF4-FFF2-40B4-BE49-F238E27FC236}">
                <a16:creationId xmlns:a16="http://schemas.microsoft.com/office/drawing/2014/main" id="{0DA829CB-8433-4580-B34A-C48512DF4776}"/>
              </a:ext>
            </a:extLst>
          </p:cNvPr>
          <p:cNvSpPr>
            <a:spLocks noGrp="1"/>
          </p:cNvSpPr>
          <p:nvPr>
            <p:ph type="body" idx="38" hasCustomPrompt="1"/>
          </p:nvPr>
        </p:nvSpPr>
        <p:spPr>
          <a:xfrm>
            <a:off x="4813818" y="3070827"/>
            <a:ext cx="2718357" cy="478453"/>
          </a:xfrm>
        </p:spPr>
        <p:txBody>
          <a:bodyPr lIns="0" tIns="0" rIns="0" bIns="0" anchor="b">
            <a:normAutofit/>
          </a:bodyPr>
          <a:lstStyle>
            <a:lvl1pPr marL="0" indent="0" algn="l">
              <a:spcBef>
                <a:spcPts val="600"/>
              </a:spcBef>
              <a:buNone/>
              <a:defRPr sz="2000" b="1" i="0">
                <a:solidFill>
                  <a:schemeClr val="tx2"/>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1 Title</a:t>
            </a:r>
          </a:p>
        </p:txBody>
      </p:sp>
      <p:sp>
        <p:nvSpPr>
          <p:cNvPr id="21" name="Text Placeholder 2">
            <a:extLst>
              <a:ext uri="{FF2B5EF4-FFF2-40B4-BE49-F238E27FC236}">
                <a16:creationId xmlns:a16="http://schemas.microsoft.com/office/drawing/2014/main" id="{2B17A0E8-5FE1-4EDB-9912-D15DE0F515CA}"/>
              </a:ext>
            </a:extLst>
          </p:cNvPr>
          <p:cNvSpPr>
            <a:spLocks noGrp="1"/>
          </p:cNvSpPr>
          <p:nvPr>
            <p:ph type="body" idx="39"/>
          </p:nvPr>
        </p:nvSpPr>
        <p:spPr>
          <a:xfrm>
            <a:off x="4809623" y="3858661"/>
            <a:ext cx="2718358" cy="2077777"/>
          </a:xfrm>
        </p:spPr>
        <p:txBody>
          <a:bodyPr lIns="0" tIns="0" rIns="0" bIns="0" anchor="t" anchorCtr="0">
            <a:normAutofit/>
          </a:bodyPr>
          <a:lstStyle>
            <a:lvl1pPr marL="216000" indent="-216000">
              <a:spcBef>
                <a:spcPts val="600"/>
              </a:spcBef>
              <a:buClr>
                <a:schemeClr val="accent4">
                  <a:lumMod val="60000"/>
                  <a:lumOff val="40000"/>
                </a:schemeClr>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3" name="Rectangle 22">
            <a:extLst>
              <a:ext uri="{FF2B5EF4-FFF2-40B4-BE49-F238E27FC236}">
                <a16:creationId xmlns:a16="http://schemas.microsoft.com/office/drawing/2014/main" id="{5F78EA48-44FB-466C-808A-654F878A2BE5}"/>
              </a:ext>
            </a:extLst>
          </p:cNvPr>
          <p:cNvSpPr/>
          <p:nvPr userDrawn="1"/>
        </p:nvSpPr>
        <p:spPr>
          <a:xfrm>
            <a:off x="7859550" y="914400"/>
            <a:ext cx="3492000" cy="4197096"/>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4" name="Text Placeholder 2">
            <a:extLst>
              <a:ext uri="{FF2B5EF4-FFF2-40B4-BE49-F238E27FC236}">
                <a16:creationId xmlns:a16="http://schemas.microsoft.com/office/drawing/2014/main" id="{858E05EE-476C-464F-97E9-AB4404E1031E}"/>
              </a:ext>
            </a:extLst>
          </p:cNvPr>
          <p:cNvSpPr>
            <a:spLocks noGrp="1"/>
          </p:cNvSpPr>
          <p:nvPr>
            <p:ph type="body" idx="40" hasCustomPrompt="1"/>
          </p:nvPr>
        </p:nvSpPr>
        <p:spPr>
          <a:xfrm>
            <a:off x="8301247" y="1040284"/>
            <a:ext cx="2728138" cy="478453"/>
          </a:xfrm>
        </p:spPr>
        <p:txBody>
          <a:bodyPr lIns="0" tIns="0" rIns="0" bIns="0" anchor="b">
            <a:normAutofit/>
          </a:bodyPr>
          <a:lstStyle>
            <a:lvl1pPr marL="0" indent="0" algn="l">
              <a:spcBef>
                <a:spcPts val="600"/>
              </a:spcBef>
              <a:buNone/>
              <a:defRPr sz="2000" b="1" i="0">
                <a:solidFill>
                  <a:schemeClr val="bg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1 Title</a:t>
            </a:r>
          </a:p>
        </p:txBody>
      </p:sp>
      <p:sp>
        <p:nvSpPr>
          <p:cNvPr id="25" name="Text Placeholder 2">
            <a:extLst>
              <a:ext uri="{FF2B5EF4-FFF2-40B4-BE49-F238E27FC236}">
                <a16:creationId xmlns:a16="http://schemas.microsoft.com/office/drawing/2014/main" id="{3A2B7032-E785-4A36-9ADB-097498F9D09B}"/>
              </a:ext>
            </a:extLst>
          </p:cNvPr>
          <p:cNvSpPr>
            <a:spLocks noGrp="1"/>
          </p:cNvSpPr>
          <p:nvPr>
            <p:ph type="body" idx="41"/>
          </p:nvPr>
        </p:nvSpPr>
        <p:spPr>
          <a:xfrm>
            <a:off x="8292856" y="1828117"/>
            <a:ext cx="2731930" cy="3112371"/>
          </a:xfrm>
        </p:spPr>
        <p:txBody>
          <a:bodyPr lIns="0" tIns="0" rIns="0" bIns="0" anchor="t" anchorCtr="0">
            <a:normAutofit/>
          </a:bodyPr>
          <a:lstStyle>
            <a:lvl1pPr marL="216000" indent="-216000">
              <a:spcBef>
                <a:spcPts val="600"/>
              </a:spcBef>
              <a:buClr>
                <a:schemeClr val="accent1"/>
              </a:buClr>
              <a:buFont typeface="Wingdings" panose="05000000000000000000" pitchFamily="2" charset="2"/>
              <a:buChar char="§"/>
              <a:defRPr sz="1400" b="0" i="0">
                <a:solidFill>
                  <a:schemeClr val="bg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6" name="Text Placeholder 2">
            <a:extLst>
              <a:ext uri="{FF2B5EF4-FFF2-40B4-BE49-F238E27FC236}">
                <a16:creationId xmlns:a16="http://schemas.microsoft.com/office/drawing/2014/main" id="{C978BB3C-0EC9-4911-AF98-3B17C4CE8FA3}"/>
              </a:ext>
            </a:extLst>
          </p:cNvPr>
          <p:cNvSpPr>
            <a:spLocks noGrp="1"/>
          </p:cNvSpPr>
          <p:nvPr>
            <p:ph type="body" idx="42" hasCustomPrompt="1"/>
          </p:nvPr>
        </p:nvSpPr>
        <p:spPr>
          <a:xfrm>
            <a:off x="1279896" y="4348591"/>
            <a:ext cx="2741611" cy="246279"/>
          </a:xfrm>
        </p:spPr>
        <p:txBody>
          <a:bodyPr lIns="0" tIns="0" rIns="0" bIns="0" anchor="b">
            <a:normAutofit/>
          </a:bodyPr>
          <a:lstStyle>
            <a:lvl1pPr marL="0" indent="0" algn="l">
              <a:spcBef>
                <a:spcPts val="600"/>
              </a:spcBef>
              <a:buNone/>
              <a:defRPr sz="1400" b="1"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1 Title</a:t>
            </a:r>
          </a:p>
        </p:txBody>
      </p:sp>
      <p:sp>
        <p:nvSpPr>
          <p:cNvPr id="28" name="Text Placeholder 2">
            <a:extLst>
              <a:ext uri="{FF2B5EF4-FFF2-40B4-BE49-F238E27FC236}">
                <a16:creationId xmlns:a16="http://schemas.microsoft.com/office/drawing/2014/main" id="{FF3182A3-A2A8-4CAF-9CB8-8D2AFF31639B}"/>
              </a:ext>
            </a:extLst>
          </p:cNvPr>
          <p:cNvSpPr>
            <a:spLocks noGrp="1"/>
          </p:cNvSpPr>
          <p:nvPr>
            <p:ph type="body" idx="43" hasCustomPrompt="1"/>
          </p:nvPr>
        </p:nvSpPr>
        <p:spPr>
          <a:xfrm>
            <a:off x="4813818" y="3590214"/>
            <a:ext cx="2718357" cy="246279"/>
          </a:xfrm>
        </p:spPr>
        <p:txBody>
          <a:bodyPr lIns="0" tIns="0" rIns="0" bIns="0" anchor="b">
            <a:normAutofit/>
          </a:bodyPr>
          <a:lstStyle>
            <a:lvl1pPr marL="0" indent="0" algn="l">
              <a:spcBef>
                <a:spcPts val="600"/>
              </a:spcBef>
              <a:buNone/>
              <a:defRPr sz="1400" b="1" i="1">
                <a:solidFill>
                  <a:schemeClr val="tx2"/>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1 Title</a:t>
            </a:r>
          </a:p>
        </p:txBody>
      </p:sp>
      <p:sp>
        <p:nvSpPr>
          <p:cNvPr id="31" name="Text Placeholder 2">
            <a:extLst>
              <a:ext uri="{FF2B5EF4-FFF2-40B4-BE49-F238E27FC236}">
                <a16:creationId xmlns:a16="http://schemas.microsoft.com/office/drawing/2014/main" id="{EAE2A6B1-5D4C-4E87-A1F9-92B4CC63D18E}"/>
              </a:ext>
            </a:extLst>
          </p:cNvPr>
          <p:cNvSpPr>
            <a:spLocks noGrp="1"/>
          </p:cNvSpPr>
          <p:nvPr>
            <p:ph type="body" idx="44" hasCustomPrompt="1"/>
          </p:nvPr>
        </p:nvSpPr>
        <p:spPr>
          <a:xfrm>
            <a:off x="8301247" y="1559671"/>
            <a:ext cx="2728138" cy="246279"/>
          </a:xfrm>
        </p:spPr>
        <p:txBody>
          <a:bodyPr lIns="0" tIns="0" rIns="0" bIns="0" anchor="b">
            <a:normAutofit/>
          </a:bodyPr>
          <a:lstStyle>
            <a:lvl1pPr marL="0" indent="0" algn="l">
              <a:spcBef>
                <a:spcPts val="600"/>
              </a:spcBef>
              <a:buNone/>
              <a:defRPr sz="1400" b="1" i="1">
                <a:solidFill>
                  <a:schemeClr val="bg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Section 1 Title</a:t>
            </a:r>
          </a:p>
        </p:txBody>
      </p:sp>
      <p:sp>
        <p:nvSpPr>
          <p:cNvPr id="27" name="Rectangle 30" descr="Rectangle shape">
            <a:extLst>
              <a:ext uri="{FF2B5EF4-FFF2-40B4-BE49-F238E27FC236}">
                <a16:creationId xmlns:a16="http://schemas.microsoft.com/office/drawing/2014/main" id="{3FD4F881-8EF1-46B0-A01F-F145F6EA85C6}"/>
              </a:ext>
            </a:extLst>
          </p:cNvPr>
          <p:cNvSpPr/>
          <p:nvPr userDrawn="1"/>
        </p:nvSpPr>
        <p:spPr>
          <a:xfrm>
            <a:off x="0" y="2395688"/>
            <a:ext cx="5518372"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266717389"/>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Table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1740127"/>
            <a:ext cx="7800832" cy="481465"/>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1" y="617258"/>
            <a:ext cx="7800832" cy="594132"/>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7" name="Text Placeholder 2">
            <a:extLst>
              <a:ext uri="{FF2B5EF4-FFF2-40B4-BE49-F238E27FC236}">
                <a16:creationId xmlns:a16="http://schemas.microsoft.com/office/drawing/2014/main" id="{F0D239C0-D332-4295-B0D2-EE7E153AEF85}"/>
              </a:ext>
            </a:extLst>
          </p:cNvPr>
          <p:cNvSpPr>
            <a:spLocks noGrp="1"/>
          </p:cNvSpPr>
          <p:nvPr>
            <p:ph type="body" idx="21"/>
          </p:nvPr>
        </p:nvSpPr>
        <p:spPr>
          <a:xfrm>
            <a:off x="867819" y="2345281"/>
            <a:ext cx="4399506" cy="467382"/>
          </a:xfrm>
        </p:spPr>
        <p:txBody>
          <a:bodyPr lIns="0" tIns="0" rIns="0" bIns="0" anchor="b">
            <a:normAutofit/>
          </a:bodyPr>
          <a:lstStyle>
            <a:lvl1pPr marL="0" indent="0">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4" name="Picture Placeholder 13">
            <a:extLst>
              <a:ext uri="{FF2B5EF4-FFF2-40B4-BE49-F238E27FC236}">
                <a16:creationId xmlns:a16="http://schemas.microsoft.com/office/drawing/2014/main" id="{6CFA9DC2-8816-4504-9E78-0D6A51A4ABBE}"/>
              </a:ext>
            </a:extLst>
          </p:cNvPr>
          <p:cNvSpPr>
            <a:spLocks noGrp="1"/>
          </p:cNvSpPr>
          <p:nvPr>
            <p:ph type="pic" sz="quarter" idx="16"/>
          </p:nvPr>
        </p:nvSpPr>
        <p:spPr>
          <a:xfrm>
            <a:off x="9013409"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6" name="Text Placeholder 2">
            <a:extLst>
              <a:ext uri="{FF2B5EF4-FFF2-40B4-BE49-F238E27FC236}">
                <a16:creationId xmlns:a16="http://schemas.microsoft.com/office/drawing/2014/main" id="{F0C6A052-44FB-4766-A715-5F60A7AEF0AD}"/>
              </a:ext>
            </a:extLst>
          </p:cNvPr>
          <p:cNvSpPr>
            <a:spLocks noGrp="1"/>
          </p:cNvSpPr>
          <p:nvPr>
            <p:ph type="body" idx="30"/>
          </p:nvPr>
        </p:nvSpPr>
        <p:spPr>
          <a:xfrm>
            <a:off x="6245711" y="2345281"/>
            <a:ext cx="5078469" cy="467382"/>
          </a:xfrm>
        </p:spPr>
        <p:txBody>
          <a:bodyPr lIns="0" tIns="0" rIns="0" bIns="0" anchor="b">
            <a:normAutofit/>
          </a:bodyPr>
          <a:lstStyle>
            <a:lvl1pPr marL="0" indent="0">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3" name="Content Placeholder 12">
            <a:extLst>
              <a:ext uri="{FF2B5EF4-FFF2-40B4-BE49-F238E27FC236}">
                <a16:creationId xmlns:a16="http://schemas.microsoft.com/office/drawing/2014/main" id="{68C1D2FC-82D4-4984-A285-D297EC46F0D8}"/>
              </a:ext>
            </a:extLst>
          </p:cNvPr>
          <p:cNvSpPr>
            <a:spLocks noGrp="1"/>
          </p:cNvSpPr>
          <p:nvPr>
            <p:ph sz="quarter" idx="31"/>
          </p:nvPr>
        </p:nvSpPr>
        <p:spPr>
          <a:xfrm>
            <a:off x="862013" y="2998120"/>
            <a:ext cx="4818062" cy="2687637"/>
          </a:xfrm>
        </p:spPr>
        <p:txBody>
          <a:bodyPr>
            <a:normAutofit/>
          </a:bodyPr>
          <a:lstStyle>
            <a:lvl1pPr marL="0" indent="0">
              <a:buNone/>
              <a:defRPr sz="1400">
                <a:solidFill>
                  <a:schemeClr val="tx1"/>
                </a:solidFill>
              </a:defRPr>
            </a:lvl1pPr>
            <a:lvl2pPr marL="457200" indent="0">
              <a:buNone/>
              <a:defRPr sz="1400">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n-US" noProof="0"/>
              <a:t>Click to edit Master text styles</a:t>
            </a:r>
          </a:p>
          <a:p>
            <a:pPr lvl="1"/>
            <a:r>
              <a:rPr lang="en-US" noProof="0"/>
              <a:t>Second level</a:t>
            </a:r>
          </a:p>
        </p:txBody>
      </p:sp>
      <p:sp>
        <p:nvSpPr>
          <p:cNvPr id="22" name="Content Placeholder 12">
            <a:extLst>
              <a:ext uri="{FF2B5EF4-FFF2-40B4-BE49-F238E27FC236}">
                <a16:creationId xmlns:a16="http://schemas.microsoft.com/office/drawing/2014/main" id="{C7746309-5494-4FAF-8640-D18D81C82FC1}"/>
              </a:ext>
            </a:extLst>
          </p:cNvPr>
          <p:cNvSpPr>
            <a:spLocks noGrp="1"/>
          </p:cNvSpPr>
          <p:nvPr>
            <p:ph sz="quarter" idx="32"/>
          </p:nvPr>
        </p:nvSpPr>
        <p:spPr>
          <a:xfrm>
            <a:off x="6230001" y="2998120"/>
            <a:ext cx="5122211" cy="2687637"/>
          </a:xfrm>
        </p:spPr>
        <p:txBody>
          <a:bodyPr/>
          <a:lstStyle>
            <a:lvl1pPr marL="0" indent="0">
              <a:buNone/>
              <a:defRPr sz="1400">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n-US" noProof="0"/>
              <a:t>Click to edit Master text styles</a:t>
            </a:r>
          </a:p>
        </p:txBody>
      </p:sp>
      <p:sp>
        <p:nvSpPr>
          <p:cNvPr id="14" name="Rectangle 17" descr="Rectangle shape">
            <a:extLst>
              <a:ext uri="{FF2B5EF4-FFF2-40B4-BE49-F238E27FC236}">
                <a16:creationId xmlns:a16="http://schemas.microsoft.com/office/drawing/2014/main" id="{42F2CA37-EDD0-4C79-960F-D8E91A8352FB}"/>
              </a:ext>
            </a:extLst>
          </p:cNvPr>
          <p:cNvSpPr/>
          <p:nvPr userDrawn="1"/>
        </p:nvSpPr>
        <p:spPr>
          <a:xfrm>
            <a:off x="0" y="1347938"/>
            <a:ext cx="325374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1565732601"/>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Timeline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3256085" y="774398"/>
            <a:ext cx="5679831" cy="619448"/>
          </a:xfrm>
        </p:spPr>
        <p:txBody>
          <a:bodyPr lIns="0" tIns="0" rIns="0" bIns="0" anchor="b" anchorCtr="0">
            <a:normAutofit/>
          </a:bodyPr>
          <a:lstStyle>
            <a:lvl1pPr marL="0" algn="ctr"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2" name="Text Placeholder 2">
            <a:extLst>
              <a:ext uri="{FF2B5EF4-FFF2-40B4-BE49-F238E27FC236}">
                <a16:creationId xmlns:a16="http://schemas.microsoft.com/office/drawing/2014/main" id="{FBE302E7-5C2F-4624-AD0C-D1495C751BBE}"/>
              </a:ext>
            </a:extLst>
          </p:cNvPr>
          <p:cNvSpPr>
            <a:spLocks noGrp="1"/>
          </p:cNvSpPr>
          <p:nvPr>
            <p:ph type="body" idx="1" hasCustomPrompt="1"/>
          </p:nvPr>
        </p:nvSpPr>
        <p:spPr>
          <a:xfrm>
            <a:off x="836614" y="4307172"/>
            <a:ext cx="1728216" cy="334918"/>
          </a:xfrm>
        </p:spPr>
        <p:txBody>
          <a:bodyPr lIns="36000" tIns="0" rIns="0" bIns="0" anchor="b">
            <a:normAutofit/>
          </a:bodyPr>
          <a:lstStyle>
            <a:lvl1pPr marL="0" indent="0">
              <a:buNone/>
              <a:defRPr sz="2000" b="1">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text</a:t>
            </a:r>
          </a:p>
        </p:txBody>
      </p:sp>
      <p:sp>
        <p:nvSpPr>
          <p:cNvPr id="27" name="Text Placeholder 11">
            <a:extLst>
              <a:ext uri="{FF2B5EF4-FFF2-40B4-BE49-F238E27FC236}">
                <a16:creationId xmlns:a16="http://schemas.microsoft.com/office/drawing/2014/main" id="{90E84C90-8C85-4EBD-A0A8-BE41617041D4}"/>
              </a:ext>
            </a:extLst>
          </p:cNvPr>
          <p:cNvSpPr>
            <a:spLocks noGrp="1"/>
          </p:cNvSpPr>
          <p:nvPr>
            <p:ph type="body" sz="quarter" idx="13"/>
          </p:nvPr>
        </p:nvSpPr>
        <p:spPr>
          <a:xfrm>
            <a:off x="836614" y="4692262"/>
            <a:ext cx="1728216" cy="1142011"/>
          </a:xfrm>
        </p:spPr>
        <p:txBody>
          <a:bodyPr lIns="36000" tIns="0" rIns="0" bIns="0">
            <a:normAutofit/>
          </a:bodyPr>
          <a:lstStyle>
            <a:lvl1pPr marL="0" indent="0">
              <a:buClr>
                <a:schemeClr val="tx2"/>
              </a:buClr>
              <a:buSzPct val="125000"/>
              <a:buFont typeface="Wingdings" panose="05000000000000000000" pitchFamily="2" charset="2"/>
              <a:buNone/>
              <a:defRPr sz="1200" i="0">
                <a:solidFill>
                  <a:schemeClr val="tx2"/>
                </a:solidFill>
              </a:defRPr>
            </a:lvl1pPr>
            <a:lvl2pPr marL="457200" indent="0">
              <a:buClr>
                <a:schemeClr val="tx2"/>
              </a:buClr>
              <a:buSzPct val="125000"/>
              <a:buFont typeface="Wingdings" panose="05000000000000000000" pitchFamily="2" charset="2"/>
              <a:buNone/>
              <a:defRPr sz="1200" i="1">
                <a:solidFill>
                  <a:schemeClr val="tx2"/>
                </a:solidFill>
              </a:defRPr>
            </a:lvl2pPr>
          </a:lstStyle>
          <a:p>
            <a:pPr lvl="0"/>
            <a:r>
              <a:rPr lang="en-US" noProof="0"/>
              <a:t>Click to edit Master text styles</a:t>
            </a:r>
          </a:p>
        </p:txBody>
      </p:sp>
      <p:sp>
        <p:nvSpPr>
          <p:cNvPr id="28" name="Text Placeholder 7">
            <a:extLst>
              <a:ext uri="{FF2B5EF4-FFF2-40B4-BE49-F238E27FC236}">
                <a16:creationId xmlns:a16="http://schemas.microsoft.com/office/drawing/2014/main" id="{60C2D7C7-DBCB-4597-8620-C8C9C5A76ABD}"/>
              </a:ext>
            </a:extLst>
          </p:cNvPr>
          <p:cNvSpPr>
            <a:spLocks noGrp="1"/>
          </p:cNvSpPr>
          <p:nvPr>
            <p:ph type="body" sz="quarter" idx="25" hasCustomPrompt="1"/>
          </p:nvPr>
        </p:nvSpPr>
        <p:spPr>
          <a:xfrm>
            <a:off x="836614" y="2923572"/>
            <a:ext cx="1728216" cy="604730"/>
          </a:xfrm>
        </p:spPr>
        <p:txBody>
          <a:bodyPr lIns="36000" tIns="0" rIns="0" bIns="0" anchor="t" anchorCtr="0">
            <a:noAutofit/>
          </a:bodyPr>
          <a:lstStyle>
            <a:lvl1pPr marL="0" indent="0" algn="l">
              <a:buNone/>
              <a:defRPr sz="5000" b="1">
                <a:solidFill>
                  <a:schemeClr val="tx2"/>
                </a:solidFill>
                <a:latin typeface="Tahoma" panose="020B0604030504040204" pitchFamily="34" charset="0"/>
                <a:ea typeface="Tahoma" panose="020B0604030504040204" pitchFamily="34" charset="0"/>
                <a:cs typeface="Tahoma" panose="020B0604030504040204" pitchFamily="34" charset="0"/>
              </a:defRPr>
            </a:lvl1pPr>
          </a:lstStyle>
          <a:p>
            <a:pPr lvl="0"/>
            <a:r>
              <a:rPr lang="en-US" noProof="0"/>
              <a:t>20XX</a:t>
            </a:r>
          </a:p>
        </p:txBody>
      </p:sp>
      <p:sp>
        <p:nvSpPr>
          <p:cNvPr id="29" name="Text Placeholder 2">
            <a:extLst>
              <a:ext uri="{FF2B5EF4-FFF2-40B4-BE49-F238E27FC236}">
                <a16:creationId xmlns:a16="http://schemas.microsoft.com/office/drawing/2014/main" id="{99124C08-3E86-444D-B5D0-F3F9BB16C988}"/>
              </a:ext>
            </a:extLst>
          </p:cNvPr>
          <p:cNvSpPr>
            <a:spLocks noGrp="1"/>
          </p:cNvSpPr>
          <p:nvPr>
            <p:ph type="body" idx="32" hasCustomPrompt="1"/>
          </p:nvPr>
        </p:nvSpPr>
        <p:spPr>
          <a:xfrm>
            <a:off x="836614" y="3590954"/>
            <a:ext cx="1728216" cy="228986"/>
          </a:xfrm>
        </p:spPr>
        <p:txBody>
          <a:bodyPr lIns="36000" tIns="0" rIns="0" bIns="0" anchor="t" anchorCtr="0">
            <a:normAutofit/>
          </a:bodyPr>
          <a:lstStyle>
            <a:lvl1pPr marL="0" indent="0">
              <a:buNone/>
              <a:defRPr sz="1400" b="0"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Month</a:t>
            </a:r>
          </a:p>
        </p:txBody>
      </p:sp>
      <p:sp>
        <p:nvSpPr>
          <p:cNvPr id="30" name="Rectangle 29">
            <a:extLst>
              <a:ext uri="{FF2B5EF4-FFF2-40B4-BE49-F238E27FC236}">
                <a16:creationId xmlns:a16="http://schemas.microsoft.com/office/drawing/2014/main" id="{BB56B47F-3E0D-42C1-966E-767F85C6CF80}"/>
              </a:ext>
            </a:extLst>
          </p:cNvPr>
          <p:cNvSpPr/>
          <p:nvPr userDrawn="1"/>
        </p:nvSpPr>
        <p:spPr>
          <a:xfrm>
            <a:off x="0" y="4039354"/>
            <a:ext cx="12192000" cy="54864"/>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32" name="Text Placeholder 2">
            <a:extLst>
              <a:ext uri="{FF2B5EF4-FFF2-40B4-BE49-F238E27FC236}">
                <a16:creationId xmlns:a16="http://schemas.microsoft.com/office/drawing/2014/main" id="{0CE94E73-2035-4848-A777-57D121957C57}"/>
              </a:ext>
            </a:extLst>
          </p:cNvPr>
          <p:cNvSpPr>
            <a:spLocks noGrp="1"/>
          </p:cNvSpPr>
          <p:nvPr>
            <p:ph type="body" idx="33" hasCustomPrompt="1"/>
          </p:nvPr>
        </p:nvSpPr>
        <p:spPr>
          <a:xfrm>
            <a:off x="9588108" y="4307172"/>
            <a:ext cx="1728216" cy="334918"/>
          </a:xfrm>
        </p:spPr>
        <p:txBody>
          <a:bodyPr lIns="36000" tIns="0" rIns="0" bIns="0" anchor="b">
            <a:normAutofit/>
          </a:bodyPr>
          <a:lstStyle>
            <a:lvl1pPr marL="0" indent="0">
              <a:buNone/>
              <a:defRPr sz="2000" b="1">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text</a:t>
            </a:r>
          </a:p>
        </p:txBody>
      </p:sp>
      <p:sp>
        <p:nvSpPr>
          <p:cNvPr id="36" name="Text Placeholder 11">
            <a:extLst>
              <a:ext uri="{FF2B5EF4-FFF2-40B4-BE49-F238E27FC236}">
                <a16:creationId xmlns:a16="http://schemas.microsoft.com/office/drawing/2014/main" id="{4D2653B7-297D-4579-B765-779B78649A6D}"/>
              </a:ext>
            </a:extLst>
          </p:cNvPr>
          <p:cNvSpPr>
            <a:spLocks noGrp="1"/>
          </p:cNvSpPr>
          <p:nvPr>
            <p:ph type="body" sz="quarter" idx="34"/>
          </p:nvPr>
        </p:nvSpPr>
        <p:spPr>
          <a:xfrm>
            <a:off x="9588108" y="4692262"/>
            <a:ext cx="1728216" cy="1142011"/>
          </a:xfrm>
        </p:spPr>
        <p:txBody>
          <a:bodyPr lIns="36000" tIns="0" rIns="0" bIns="0">
            <a:normAutofit/>
          </a:bodyPr>
          <a:lstStyle>
            <a:lvl1pPr marL="0" indent="0">
              <a:buClr>
                <a:schemeClr val="tx2"/>
              </a:buClr>
              <a:buSzPct val="125000"/>
              <a:buFont typeface="Wingdings" panose="05000000000000000000" pitchFamily="2" charset="2"/>
              <a:buNone/>
              <a:defRPr sz="1200" i="0">
                <a:solidFill>
                  <a:schemeClr val="tx2"/>
                </a:solidFill>
              </a:defRPr>
            </a:lvl1pPr>
            <a:lvl2pPr marL="457200" indent="0">
              <a:buClr>
                <a:schemeClr val="tx2"/>
              </a:buClr>
              <a:buSzPct val="125000"/>
              <a:buFont typeface="Wingdings" panose="05000000000000000000" pitchFamily="2" charset="2"/>
              <a:buNone/>
              <a:defRPr sz="1200" i="1">
                <a:solidFill>
                  <a:schemeClr val="tx2"/>
                </a:solidFill>
              </a:defRPr>
            </a:lvl2pPr>
          </a:lstStyle>
          <a:p>
            <a:pPr lvl="0"/>
            <a:r>
              <a:rPr lang="en-US" noProof="0"/>
              <a:t>Click to edit Master text styles</a:t>
            </a:r>
          </a:p>
        </p:txBody>
      </p:sp>
      <p:sp>
        <p:nvSpPr>
          <p:cNvPr id="37" name="Text Placeholder 7">
            <a:extLst>
              <a:ext uri="{FF2B5EF4-FFF2-40B4-BE49-F238E27FC236}">
                <a16:creationId xmlns:a16="http://schemas.microsoft.com/office/drawing/2014/main" id="{F0FDA4BB-A1AC-401D-BF49-12BA8C00A75E}"/>
              </a:ext>
            </a:extLst>
          </p:cNvPr>
          <p:cNvSpPr>
            <a:spLocks noGrp="1"/>
          </p:cNvSpPr>
          <p:nvPr>
            <p:ph type="body" sz="quarter" idx="35" hasCustomPrompt="1"/>
          </p:nvPr>
        </p:nvSpPr>
        <p:spPr>
          <a:xfrm>
            <a:off x="9588108" y="2923572"/>
            <a:ext cx="1728216" cy="604730"/>
          </a:xfrm>
        </p:spPr>
        <p:txBody>
          <a:bodyPr lIns="36000" tIns="0" rIns="0" bIns="0" anchor="t" anchorCtr="0">
            <a:noAutofit/>
          </a:bodyPr>
          <a:lstStyle>
            <a:lvl1pPr marL="0" indent="0" algn="l">
              <a:buNone/>
              <a:defRPr sz="5000" b="1">
                <a:solidFill>
                  <a:schemeClr val="tx2"/>
                </a:solidFill>
                <a:latin typeface="Tahoma" panose="020B0604030504040204" pitchFamily="34" charset="0"/>
                <a:ea typeface="Tahoma" panose="020B0604030504040204" pitchFamily="34" charset="0"/>
                <a:cs typeface="Tahoma" panose="020B0604030504040204" pitchFamily="34" charset="0"/>
              </a:defRPr>
            </a:lvl1pPr>
          </a:lstStyle>
          <a:p>
            <a:pPr lvl="0"/>
            <a:r>
              <a:rPr lang="en-US" noProof="0"/>
              <a:t>20XX</a:t>
            </a:r>
          </a:p>
        </p:txBody>
      </p:sp>
      <p:sp>
        <p:nvSpPr>
          <p:cNvPr id="38" name="Text Placeholder 2">
            <a:extLst>
              <a:ext uri="{FF2B5EF4-FFF2-40B4-BE49-F238E27FC236}">
                <a16:creationId xmlns:a16="http://schemas.microsoft.com/office/drawing/2014/main" id="{201C09CA-AD2D-489D-8280-D5D5CA6F8E05}"/>
              </a:ext>
            </a:extLst>
          </p:cNvPr>
          <p:cNvSpPr>
            <a:spLocks noGrp="1"/>
          </p:cNvSpPr>
          <p:nvPr>
            <p:ph type="body" idx="36" hasCustomPrompt="1"/>
          </p:nvPr>
        </p:nvSpPr>
        <p:spPr>
          <a:xfrm>
            <a:off x="9588108" y="3590954"/>
            <a:ext cx="1728216" cy="228986"/>
          </a:xfrm>
        </p:spPr>
        <p:txBody>
          <a:bodyPr lIns="36000" tIns="0" rIns="0" bIns="0" anchor="t" anchorCtr="0">
            <a:normAutofit/>
          </a:bodyPr>
          <a:lstStyle>
            <a:lvl1pPr marL="0" indent="0">
              <a:buNone/>
              <a:defRPr sz="1400" b="0"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Month</a:t>
            </a:r>
          </a:p>
        </p:txBody>
      </p:sp>
      <p:sp>
        <p:nvSpPr>
          <p:cNvPr id="39" name="Text Placeholder 2">
            <a:extLst>
              <a:ext uri="{FF2B5EF4-FFF2-40B4-BE49-F238E27FC236}">
                <a16:creationId xmlns:a16="http://schemas.microsoft.com/office/drawing/2014/main" id="{31C95C8F-A3B1-4034-8C7E-60D92AD5A5AF}"/>
              </a:ext>
            </a:extLst>
          </p:cNvPr>
          <p:cNvSpPr>
            <a:spLocks noGrp="1"/>
          </p:cNvSpPr>
          <p:nvPr>
            <p:ph type="body" idx="37" hasCustomPrompt="1"/>
          </p:nvPr>
        </p:nvSpPr>
        <p:spPr>
          <a:xfrm>
            <a:off x="3024487" y="4307172"/>
            <a:ext cx="1728216" cy="334918"/>
          </a:xfrm>
        </p:spPr>
        <p:txBody>
          <a:bodyPr lIns="36000" tIns="0" rIns="0" bIns="0" anchor="b">
            <a:normAutofit/>
          </a:bodyPr>
          <a:lstStyle>
            <a:lvl1pPr marL="0" indent="0">
              <a:buNone/>
              <a:defRPr sz="2000" b="1">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text</a:t>
            </a:r>
          </a:p>
        </p:txBody>
      </p:sp>
      <p:sp>
        <p:nvSpPr>
          <p:cNvPr id="40" name="Text Placeholder 11">
            <a:extLst>
              <a:ext uri="{FF2B5EF4-FFF2-40B4-BE49-F238E27FC236}">
                <a16:creationId xmlns:a16="http://schemas.microsoft.com/office/drawing/2014/main" id="{2D64408A-F4D2-4911-A50C-294A6E129634}"/>
              </a:ext>
            </a:extLst>
          </p:cNvPr>
          <p:cNvSpPr>
            <a:spLocks noGrp="1"/>
          </p:cNvSpPr>
          <p:nvPr>
            <p:ph type="body" sz="quarter" idx="38"/>
          </p:nvPr>
        </p:nvSpPr>
        <p:spPr>
          <a:xfrm>
            <a:off x="3024487" y="4692262"/>
            <a:ext cx="1728216" cy="1142011"/>
          </a:xfrm>
        </p:spPr>
        <p:txBody>
          <a:bodyPr lIns="36000" tIns="0" rIns="0" bIns="0">
            <a:normAutofit/>
          </a:bodyPr>
          <a:lstStyle>
            <a:lvl1pPr marL="0" indent="0">
              <a:buClr>
                <a:schemeClr val="tx2"/>
              </a:buClr>
              <a:buSzPct val="125000"/>
              <a:buFont typeface="Wingdings" panose="05000000000000000000" pitchFamily="2" charset="2"/>
              <a:buNone/>
              <a:defRPr sz="1200" i="0">
                <a:solidFill>
                  <a:schemeClr val="tx2"/>
                </a:solidFill>
              </a:defRPr>
            </a:lvl1pPr>
            <a:lvl2pPr marL="457200" indent="0">
              <a:buClr>
                <a:schemeClr val="tx2"/>
              </a:buClr>
              <a:buSzPct val="125000"/>
              <a:buFont typeface="Wingdings" panose="05000000000000000000" pitchFamily="2" charset="2"/>
              <a:buNone/>
              <a:defRPr sz="1200" i="1">
                <a:solidFill>
                  <a:schemeClr val="tx2"/>
                </a:solidFill>
              </a:defRPr>
            </a:lvl2pPr>
          </a:lstStyle>
          <a:p>
            <a:pPr lvl="0"/>
            <a:r>
              <a:rPr lang="en-US" noProof="0"/>
              <a:t>Click to edit Master text styles</a:t>
            </a:r>
          </a:p>
        </p:txBody>
      </p:sp>
      <p:sp>
        <p:nvSpPr>
          <p:cNvPr id="41" name="Text Placeholder 7">
            <a:extLst>
              <a:ext uri="{FF2B5EF4-FFF2-40B4-BE49-F238E27FC236}">
                <a16:creationId xmlns:a16="http://schemas.microsoft.com/office/drawing/2014/main" id="{714426FB-8D1F-48A3-87B1-6E4475626168}"/>
              </a:ext>
            </a:extLst>
          </p:cNvPr>
          <p:cNvSpPr>
            <a:spLocks noGrp="1"/>
          </p:cNvSpPr>
          <p:nvPr>
            <p:ph type="body" sz="quarter" idx="39" hasCustomPrompt="1"/>
          </p:nvPr>
        </p:nvSpPr>
        <p:spPr>
          <a:xfrm>
            <a:off x="3024487" y="2923572"/>
            <a:ext cx="1728216" cy="604730"/>
          </a:xfrm>
        </p:spPr>
        <p:txBody>
          <a:bodyPr lIns="36000" tIns="0" rIns="0" bIns="0" anchor="t" anchorCtr="0">
            <a:noAutofit/>
          </a:bodyPr>
          <a:lstStyle>
            <a:lvl1pPr marL="0" indent="0" algn="l">
              <a:buNone/>
              <a:defRPr sz="5000" b="1">
                <a:solidFill>
                  <a:schemeClr val="tx2"/>
                </a:solidFill>
                <a:latin typeface="Tahoma" panose="020B0604030504040204" pitchFamily="34" charset="0"/>
                <a:ea typeface="Tahoma" panose="020B0604030504040204" pitchFamily="34" charset="0"/>
                <a:cs typeface="Tahoma" panose="020B0604030504040204" pitchFamily="34" charset="0"/>
              </a:defRPr>
            </a:lvl1pPr>
          </a:lstStyle>
          <a:p>
            <a:pPr lvl="0"/>
            <a:r>
              <a:rPr lang="en-US" noProof="0"/>
              <a:t>20XX</a:t>
            </a:r>
          </a:p>
        </p:txBody>
      </p:sp>
      <p:sp>
        <p:nvSpPr>
          <p:cNvPr id="42" name="Text Placeholder 2">
            <a:extLst>
              <a:ext uri="{FF2B5EF4-FFF2-40B4-BE49-F238E27FC236}">
                <a16:creationId xmlns:a16="http://schemas.microsoft.com/office/drawing/2014/main" id="{113A947D-3189-4C34-A151-25B6735B5765}"/>
              </a:ext>
            </a:extLst>
          </p:cNvPr>
          <p:cNvSpPr>
            <a:spLocks noGrp="1"/>
          </p:cNvSpPr>
          <p:nvPr>
            <p:ph type="body" idx="40" hasCustomPrompt="1"/>
          </p:nvPr>
        </p:nvSpPr>
        <p:spPr>
          <a:xfrm>
            <a:off x="3024487" y="3590954"/>
            <a:ext cx="1728216" cy="228986"/>
          </a:xfrm>
        </p:spPr>
        <p:txBody>
          <a:bodyPr lIns="36000" tIns="0" rIns="0" bIns="0" anchor="t" anchorCtr="0">
            <a:normAutofit/>
          </a:bodyPr>
          <a:lstStyle>
            <a:lvl1pPr marL="0" indent="0">
              <a:buNone/>
              <a:defRPr sz="1400" b="0"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Month</a:t>
            </a:r>
          </a:p>
        </p:txBody>
      </p:sp>
      <p:sp>
        <p:nvSpPr>
          <p:cNvPr id="43" name="Text Placeholder 2">
            <a:extLst>
              <a:ext uri="{FF2B5EF4-FFF2-40B4-BE49-F238E27FC236}">
                <a16:creationId xmlns:a16="http://schemas.microsoft.com/office/drawing/2014/main" id="{8DFAD3D9-CF77-4D07-8D3C-6946F80F500E}"/>
              </a:ext>
            </a:extLst>
          </p:cNvPr>
          <p:cNvSpPr>
            <a:spLocks noGrp="1"/>
          </p:cNvSpPr>
          <p:nvPr>
            <p:ph type="body" idx="41" hasCustomPrompt="1"/>
          </p:nvPr>
        </p:nvSpPr>
        <p:spPr>
          <a:xfrm>
            <a:off x="5212360" y="4307172"/>
            <a:ext cx="1803644" cy="334918"/>
          </a:xfrm>
        </p:spPr>
        <p:txBody>
          <a:bodyPr lIns="36000" tIns="0" rIns="0" bIns="0" anchor="b">
            <a:normAutofit/>
          </a:bodyPr>
          <a:lstStyle>
            <a:lvl1pPr marL="0" indent="0">
              <a:buNone/>
              <a:defRPr sz="2000" b="1">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text</a:t>
            </a:r>
          </a:p>
        </p:txBody>
      </p:sp>
      <p:sp>
        <p:nvSpPr>
          <p:cNvPr id="44" name="Text Placeholder 11">
            <a:extLst>
              <a:ext uri="{FF2B5EF4-FFF2-40B4-BE49-F238E27FC236}">
                <a16:creationId xmlns:a16="http://schemas.microsoft.com/office/drawing/2014/main" id="{3A1A4549-1CA1-4925-A715-C3356C3B5389}"/>
              </a:ext>
            </a:extLst>
          </p:cNvPr>
          <p:cNvSpPr>
            <a:spLocks noGrp="1"/>
          </p:cNvSpPr>
          <p:nvPr>
            <p:ph type="body" sz="quarter" idx="42"/>
          </p:nvPr>
        </p:nvSpPr>
        <p:spPr>
          <a:xfrm>
            <a:off x="5212360" y="4692262"/>
            <a:ext cx="1803644" cy="1142011"/>
          </a:xfrm>
        </p:spPr>
        <p:txBody>
          <a:bodyPr lIns="36000" tIns="0" rIns="0" bIns="0">
            <a:normAutofit/>
          </a:bodyPr>
          <a:lstStyle>
            <a:lvl1pPr marL="0" indent="0">
              <a:buClr>
                <a:schemeClr val="tx2"/>
              </a:buClr>
              <a:buSzPct val="125000"/>
              <a:buFont typeface="Wingdings" panose="05000000000000000000" pitchFamily="2" charset="2"/>
              <a:buNone/>
              <a:defRPr sz="1200" i="0">
                <a:solidFill>
                  <a:schemeClr val="tx2"/>
                </a:solidFill>
              </a:defRPr>
            </a:lvl1pPr>
            <a:lvl2pPr marL="457200" indent="0">
              <a:buClr>
                <a:schemeClr val="tx2"/>
              </a:buClr>
              <a:buSzPct val="125000"/>
              <a:buFont typeface="Wingdings" panose="05000000000000000000" pitchFamily="2" charset="2"/>
              <a:buNone/>
              <a:defRPr sz="1200" i="1">
                <a:solidFill>
                  <a:schemeClr val="tx2"/>
                </a:solidFill>
              </a:defRPr>
            </a:lvl2pPr>
          </a:lstStyle>
          <a:p>
            <a:pPr lvl="0"/>
            <a:r>
              <a:rPr lang="en-US" noProof="0"/>
              <a:t>Click to edit Master text styles</a:t>
            </a:r>
          </a:p>
        </p:txBody>
      </p:sp>
      <p:sp>
        <p:nvSpPr>
          <p:cNvPr id="45" name="Text Placeholder 7">
            <a:extLst>
              <a:ext uri="{FF2B5EF4-FFF2-40B4-BE49-F238E27FC236}">
                <a16:creationId xmlns:a16="http://schemas.microsoft.com/office/drawing/2014/main" id="{612C4698-25FA-4C20-A9E3-847CD97AEC77}"/>
              </a:ext>
            </a:extLst>
          </p:cNvPr>
          <p:cNvSpPr>
            <a:spLocks noGrp="1"/>
          </p:cNvSpPr>
          <p:nvPr>
            <p:ph type="body" sz="quarter" idx="43" hasCustomPrompt="1"/>
          </p:nvPr>
        </p:nvSpPr>
        <p:spPr>
          <a:xfrm>
            <a:off x="5212360" y="2923572"/>
            <a:ext cx="1728216" cy="604730"/>
          </a:xfrm>
        </p:spPr>
        <p:txBody>
          <a:bodyPr lIns="36000" tIns="0" rIns="0" bIns="0" anchor="t" anchorCtr="0">
            <a:noAutofit/>
          </a:bodyPr>
          <a:lstStyle>
            <a:lvl1pPr marL="0" indent="0" algn="l">
              <a:buNone/>
              <a:defRPr sz="5000" b="1">
                <a:solidFill>
                  <a:schemeClr val="tx2"/>
                </a:solidFill>
                <a:latin typeface="Tahoma" panose="020B0604030504040204" pitchFamily="34" charset="0"/>
                <a:ea typeface="Tahoma" panose="020B0604030504040204" pitchFamily="34" charset="0"/>
                <a:cs typeface="Tahoma" panose="020B0604030504040204" pitchFamily="34" charset="0"/>
              </a:defRPr>
            </a:lvl1pPr>
          </a:lstStyle>
          <a:p>
            <a:pPr lvl="0"/>
            <a:r>
              <a:rPr lang="en-US" noProof="0"/>
              <a:t>20XX</a:t>
            </a:r>
          </a:p>
        </p:txBody>
      </p:sp>
      <p:sp>
        <p:nvSpPr>
          <p:cNvPr id="46" name="Text Placeholder 2">
            <a:extLst>
              <a:ext uri="{FF2B5EF4-FFF2-40B4-BE49-F238E27FC236}">
                <a16:creationId xmlns:a16="http://schemas.microsoft.com/office/drawing/2014/main" id="{24762162-855D-415D-AF6A-C44F05CE7883}"/>
              </a:ext>
            </a:extLst>
          </p:cNvPr>
          <p:cNvSpPr>
            <a:spLocks noGrp="1"/>
          </p:cNvSpPr>
          <p:nvPr>
            <p:ph type="body" idx="44" hasCustomPrompt="1"/>
          </p:nvPr>
        </p:nvSpPr>
        <p:spPr>
          <a:xfrm>
            <a:off x="5212360" y="3590954"/>
            <a:ext cx="1728216" cy="228986"/>
          </a:xfrm>
        </p:spPr>
        <p:txBody>
          <a:bodyPr lIns="36000" tIns="0" rIns="0" bIns="0" anchor="t" anchorCtr="0">
            <a:normAutofit/>
          </a:bodyPr>
          <a:lstStyle>
            <a:lvl1pPr marL="0" indent="0">
              <a:buNone/>
              <a:defRPr sz="1400" b="0"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Month</a:t>
            </a:r>
          </a:p>
        </p:txBody>
      </p:sp>
      <p:sp>
        <p:nvSpPr>
          <p:cNvPr id="47" name="Text Placeholder 2">
            <a:extLst>
              <a:ext uri="{FF2B5EF4-FFF2-40B4-BE49-F238E27FC236}">
                <a16:creationId xmlns:a16="http://schemas.microsoft.com/office/drawing/2014/main" id="{589D11E9-B94E-4CFA-B405-7F22D3AF9794}"/>
              </a:ext>
            </a:extLst>
          </p:cNvPr>
          <p:cNvSpPr>
            <a:spLocks noGrp="1"/>
          </p:cNvSpPr>
          <p:nvPr>
            <p:ph type="body" idx="45" hasCustomPrompt="1"/>
          </p:nvPr>
        </p:nvSpPr>
        <p:spPr>
          <a:xfrm>
            <a:off x="7400234" y="4307172"/>
            <a:ext cx="1728216" cy="334918"/>
          </a:xfrm>
        </p:spPr>
        <p:txBody>
          <a:bodyPr lIns="36000" tIns="0" rIns="0" bIns="0" anchor="b">
            <a:normAutofit/>
          </a:bodyPr>
          <a:lstStyle>
            <a:lvl1pPr marL="0" indent="0">
              <a:buNone/>
              <a:defRPr sz="2000" b="1">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text</a:t>
            </a:r>
          </a:p>
        </p:txBody>
      </p:sp>
      <p:sp>
        <p:nvSpPr>
          <p:cNvPr id="48" name="Text Placeholder 11">
            <a:extLst>
              <a:ext uri="{FF2B5EF4-FFF2-40B4-BE49-F238E27FC236}">
                <a16:creationId xmlns:a16="http://schemas.microsoft.com/office/drawing/2014/main" id="{95BF5016-E7B0-47AC-BFE0-E776F860AF36}"/>
              </a:ext>
            </a:extLst>
          </p:cNvPr>
          <p:cNvSpPr>
            <a:spLocks noGrp="1"/>
          </p:cNvSpPr>
          <p:nvPr>
            <p:ph type="body" sz="quarter" idx="46"/>
          </p:nvPr>
        </p:nvSpPr>
        <p:spPr>
          <a:xfrm>
            <a:off x="7400234" y="4692262"/>
            <a:ext cx="1728216" cy="1142011"/>
          </a:xfrm>
        </p:spPr>
        <p:txBody>
          <a:bodyPr lIns="36000" tIns="0" rIns="0" bIns="0">
            <a:normAutofit/>
          </a:bodyPr>
          <a:lstStyle>
            <a:lvl1pPr marL="0" indent="0">
              <a:buClr>
                <a:schemeClr val="tx2"/>
              </a:buClr>
              <a:buSzPct val="125000"/>
              <a:buFont typeface="Wingdings" panose="05000000000000000000" pitchFamily="2" charset="2"/>
              <a:buNone/>
              <a:defRPr sz="1200" i="0">
                <a:solidFill>
                  <a:schemeClr val="tx2"/>
                </a:solidFill>
              </a:defRPr>
            </a:lvl1pPr>
            <a:lvl2pPr marL="457200" indent="0">
              <a:buClr>
                <a:schemeClr val="tx2"/>
              </a:buClr>
              <a:buSzPct val="125000"/>
              <a:buFont typeface="Wingdings" panose="05000000000000000000" pitchFamily="2" charset="2"/>
              <a:buNone/>
              <a:defRPr sz="1200" i="1">
                <a:solidFill>
                  <a:schemeClr val="tx2"/>
                </a:solidFill>
              </a:defRPr>
            </a:lvl2pPr>
          </a:lstStyle>
          <a:p>
            <a:pPr lvl="0"/>
            <a:r>
              <a:rPr lang="en-US" noProof="0"/>
              <a:t>Click to edit Master text styles</a:t>
            </a:r>
          </a:p>
        </p:txBody>
      </p:sp>
      <p:sp>
        <p:nvSpPr>
          <p:cNvPr id="49" name="Text Placeholder 7">
            <a:extLst>
              <a:ext uri="{FF2B5EF4-FFF2-40B4-BE49-F238E27FC236}">
                <a16:creationId xmlns:a16="http://schemas.microsoft.com/office/drawing/2014/main" id="{3228A294-7EF5-49C2-B215-AF1AC293EB34}"/>
              </a:ext>
            </a:extLst>
          </p:cNvPr>
          <p:cNvSpPr>
            <a:spLocks noGrp="1"/>
          </p:cNvSpPr>
          <p:nvPr>
            <p:ph type="body" sz="quarter" idx="47" hasCustomPrompt="1"/>
          </p:nvPr>
        </p:nvSpPr>
        <p:spPr>
          <a:xfrm>
            <a:off x="7400234" y="2923572"/>
            <a:ext cx="1728216" cy="604730"/>
          </a:xfrm>
        </p:spPr>
        <p:txBody>
          <a:bodyPr lIns="36000" tIns="0" rIns="0" bIns="0" anchor="t" anchorCtr="0">
            <a:noAutofit/>
          </a:bodyPr>
          <a:lstStyle>
            <a:lvl1pPr marL="0" indent="0" algn="l">
              <a:buNone/>
              <a:defRPr sz="5000" b="1">
                <a:solidFill>
                  <a:schemeClr val="tx2"/>
                </a:solidFill>
                <a:latin typeface="Tahoma" panose="020B0604030504040204" pitchFamily="34" charset="0"/>
                <a:ea typeface="Tahoma" panose="020B0604030504040204" pitchFamily="34" charset="0"/>
                <a:cs typeface="Tahoma" panose="020B0604030504040204" pitchFamily="34" charset="0"/>
              </a:defRPr>
            </a:lvl1pPr>
          </a:lstStyle>
          <a:p>
            <a:pPr lvl="0"/>
            <a:r>
              <a:rPr lang="en-US" noProof="0"/>
              <a:t>20XX</a:t>
            </a:r>
          </a:p>
        </p:txBody>
      </p:sp>
      <p:sp>
        <p:nvSpPr>
          <p:cNvPr id="50" name="Text Placeholder 2">
            <a:extLst>
              <a:ext uri="{FF2B5EF4-FFF2-40B4-BE49-F238E27FC236}">
                <a16:creationId xmlns:a16="http://schemas.microsoft.com/office/drawing/2014/main" id="{BFF32ED7-F60E-49AC-91A1-3034E8EB0B34}"/>
              </a:ext>
            </a:extLst>
          </p:cNvPr>
          <p:cNvSpPr>
            <a:spLocks noGrp="1"/>
          </p:cNvSpPr>
          <p:nvPr>
            <p:ph type="body" idx="48" hasCustomPrompt="1"/>
          </p:nvPr>
        </p:nvSpPr>
        <p:spPr>
          <a:xfrm>
            <a:off x="7400234" y="3590954"/>
            <a:ext cx="1728216" cy="228986"/>
          </a:xfrm>
        </p:spPr>
        <p:txBody>
          <a:bodyPr lIns="36000" tIns="0" rIns="0" bIns="0" anchor="t" anchorCtr="0">
            <a:normAutofit/>
          </a:bodyPr>
          <a:lstStyle>
            <a:lvl1pPr marL="0" indent="0">
              <a:buNone/>
              <a:defRPr sz="1400" b="0" i="1">
                <a:solidFill>
                  <a:schemeClr val="tx1"/>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Month</a:t>
            </a:r>
          </a:p>
        </p:txBody>
      </p:sp>
      <p:sp>
        <p:nvSpPr>
          <p:cNvPr id="2" name="Rectangle 1">
            <a:extLst>
              <a:ext uri="{FF2B5EF4-FFF2-40B4-BE49-F238E27FC236}">
                <a16:creationId xmlns:a16="http://schemas.microsoft.com/office/drawing/2014/main" id="{5129BCBD-EC3D-4652-99F1-83BD8B568FF6}"/>
              </a:ext>
            </a:extLst>
          </p:cNvPr>
          <p:cNvSpPr/>
          <p:nvPr userDrawn="1"/>
        </p:nvSpPr>
        <p:spPr>
          <a:xfrm>
            <a:off x="897298" y="3924107"/>
            <a:ext cx="256032" cy="256032"/>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1" name="Rectangle 50">
            <a:extLst>
              <a:ext uri="{FF2B5EF4-FFF2-40B4-BE49-F238E27FC236}">
                <a16:creationId xmlns:a16="http://schemas.microsoft.com/office/drawing/2014/main" id="{A2ADE57E-F0D9-4D76-B243-DAC787E66091}"/>
              </a:ext>
            </a:extLst>
          </p:cNvPr>
          <p:cNvSpPr/>
          <p:nvPr userDrawn="1"/>
        </p:nvSpPr>
        <p:spPr>
          <a:xfrm>
            <a:off x="9636748" y="3924107"/>
            <a:ext cx="256032" cy="256032"/>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2" name="Rectangle 51">
            <a:extLst>
              <a:ext uri="{FF2B5EF4-FFF2-40B4-BE49-F238E27FC236}">
                <a16:creationId xmlns:a16="http://schemas.microsoft.com/office/drawing/2014/main" id="{3D8F9527-D6F7-47B7-93E6-729FA654E51A}"/>
              </a:ext>
            </a:extLst>
          </p:cNvPr>
          <p:cNvSpPr/>
          <p:nvPr userDrawn="1"/>
        </p:nvSpPr>
        <p:spPr>
          <a:xfrm>
            <a:off x="3082161" y="3924107"/>
            <a:ext cx="256032" cy="256032"/>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3" name="Rectangle 52">
            <a:extLst>
              <a:ext uri="{FF2B5EF4-FFF2-40B4-BE49-F238E27FC236}">
                <a16:creationId xmlns:a16="http://schemas.microsoft.com/office/drawing/2014/main" id="{33242D9B-895E-4D79-8BC2-6A934BD109F6}"/>
              </a:ext>
            </a:extLst>
          </p:cNvPr>
          <p:cNvSpPr/>
          <p:nvPr userDrawn="1"/>
        </p:nvSpPr>
        <p:spPr>
          <a:xfrm>
            <a:off x="5267024" y="3924107"/>
            <a:ext cx="256032" cy="256032"/>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4" name="Rectangle 53">
            <a:extLst>
              <a:ext uri="{FF2B5EF4-FFF2-40B4-BE49-F238E27FC236}">
                <a16:creationId xmlns:a16="http://schemas.microsoft.com/office/drawing/2014/main" id="{B9B79B76-7626-4584-AE9A-4CDF7F0F6430}"/>
              </a:ext>
            </a:extLst>
          </p:cNvPr>
          <p:cNvSpPr/>
          <p:nvPr userDrawn="1"/>
        </p:nvSpPr>
        <p:spPr>
          <a:xfrm>
            <a:off x="7451887" y="3924107"/>
            <a:ext cx="256032" cy="256032"/>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5" name="Text Placeholder 2">
            <a:extLst>
              <a:ext uri="{FF2B5EF4-FFF2-40B4-BE49-F238E27FC236}">
                <a16:creationId xmlns:a16="http://schemas.microsoft.com/office/drawing/2014/main" id="{F59B93CA-5AD1-43A8-AF37-7DA25D3B400E}"/>
              </a:ext>
            </a:extLst>
          </p:cNvPr>
          <p:cNvSpPr>
            <a:spLocks noGrp="1"/>
          </p:cNvSpPr>
          <p:nvPr>
            <p:ph type="body" idx="49"/>
          </p:nvPr>
        </p:nvSpPr>
        <p:spPr>
          <a:xfrm>
            <a:off x="5212360" y="1865304"/>
            <a:ext cx="6103964" cy="815993"/>
          </a:xfrm>
        </p:spPr>
        <p:txBody>
          <a:bodyPr lIns="3600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35" name="Rectangle 27" descr="Rectangle shape">
            <a:extLst>
              <a:ext uri="{FF2B5EF4-FFF2-40B4-BE49-F238E27FC236}">
                <a16:creationId xmlns:a16="http://schemas.microsoft.com/office/drawing/2014/main" id="{DE069B8B-CA4A-46A5-901F-F2C7F60C0C24}"/>
              </a:ext>
            </a:extLst>
          </p:cNvPr>
          <p:cNvSpPr/>
          <p:nvPr userDrawn="1"/>
        </p:nvSpPr>
        <p:spPr>
          <a:xfrm>
            <a:off x="-1" y="1525500"/>
            <a:ext cx="722887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1059227896"/>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Table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3689555"/>
            <a:ext cx="4405067" cy="1737210"/>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1" y="1904701"/>
            <a:ext cx="4422014" cy="132556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7" name="Table Placeholder 6">
            <a:extLst>
              <a:ext uri="{FF2B5EF4-FFF2-40B4-BE49-F238E27FC236}">
                <a16:creationId xmlns:a16="http://schemas.microsoft.com/office/drawing/2014/main" id="{71531890-A142-4CE0-8BD5-856FACD08EA9}"/>
              </a:ext>
            </a:extLst>
          </p:cNvPr>
          <p:cNvSpPr>
            <a:spLocks noGrp="1"/>
          </p:cNvSpPr>
          <p:nvPr>
            <p:ph type="tbl" sz="quarter" idx="17"/>
          </p:nvPr>
        </p:nvSpPr>
        <p:spPr>
          <a:xfrm>
            <a:off x="5656217" y="404813"/>
            <a:ext cx="5673771" cy="5653087"/>
          </a:xfrm>
        </p:spPr>
        <p:txBody>
          <a:bodyPr anchor="ctr" anchorCtr="0">
            <a:normAutofit/>
          </a:bodyPr>
          <a:lstStyle>
            <a:lvl1pPr marL="0" indent="0" algn="ctr">
              <a:buNone/>
              <a:defRPr sz="1800">
                <a:solidFill>
                  <a:schemeClr val="tx1"/>
                </a:solidFill>
              </a:defRPr>
            </a:lvl1pPr>
          </a:lstStyle>
          <a:p>
            <a:r>
              <a:rPr lang="en-US" noProof="0" dirty="0"/>
              <a:t>Click icon to add table</a:t>
            </a:r>
          </a:p>
        </p:txBody>
      </p:sp>
      <p:sp>
        <p:nvSpPr>
          <p:cNvPr id="10" name="Rectangle 8" descr="Rectangle shape">
            <a:extLst>
              <a:ext uri="{FF2B5EF4-FFF2-40B4-BE49-F238E27FC236}">
                <a16:creationId xmlns:a16="http://schemas.microsoft.com/office/drawing/2014/main" id="{B429AA89-05C8-451C-B390-2E809555BA84}"/>
              </a:ext>
            </a:extLst>
          </p:cNvPr>
          <p:cNvSpPr/>
          <p:nvPr userDrawn="1"/>
        </p:nvSpPr>
        <p:spPr>
          <a:xfrm>
            <a:off x="0" y="3341010"/>
            <a:ext cx="3723175"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81788046"/>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Team Layout">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FEBCE1DF-09FE-457A-9D5E-E7A8E0F5E7AA}"/>
              </a:ext>
            </a:extLst>
          </p:cNvPr>
          <p:cNvSpPr/>
          <p:nvPr userDrawn="1"/>
        </p:nvSpPr>
        <p:spPr>
          <a:xfrm>
            <a:off x="3956795" y="3011796"/>
            <a:ext cx="2286000" cy="2453474"/>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Rectangle 14">
            <a:extLst>
              <a:ext uri="{FF2B5EF4-FFF2-40B4-BE49-F238E27FC236}">
                <a16:creationId xmlns:a16="http://schemas.microsoft.com/office/drawing/2014/main" id="{90508111-4A36-4CF7-86F5-0AD3FDEEDDDF}"/>
              </a:ext>
            </a:extLst>
          </p:cNvPr>
          <p:cNvSpPr/>
          <p:nvPr userDrawn="1"/>
        </p:nvSpPr>
        <p:spPr>
          <a:xfrm>
            <a:off x="9066213" y="3027646"/>
            <a:ext cx="2286000" cy="2453474"/>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Rectangle 15">
            <a:extLst>
              <a:ext uri="{FF2B5EF4-FFF2-40B4-BE49-F238E27FC236}">
                <a16:creationId xmlns:a16="http://schemas.microsoft.com/office/drawing/2014/main" id="{5C4E182D-C697-44DF-A090-F131D0302405}"/>
              </a:ext>
            </a:extLst>
          </p:cNvPr>
          <p:cNvSpPr/>
          <p:nvPr userDrawn="1"/>
        </p:nvSpPr>
        <p:spPr>
          <a:xfrm>
            <a:off x="6511504" y="3027646"/>
            <a:ext cx="2286000" cy="2453474"/>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4812501"/>
            <a:ext cx="2939721" cy="668619"/>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1" y="3027646"/>
            <a:ext cx="2962574" cy="132556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8" name="Picture Placeholder 7">
            <a:extLst>
              <a:ext uri="{FF2B5EF4-FFF2-40B4-BE49-F238E27FC236}">
                <a16:creationId xmlns:a16="http://schemas.microsoft.com/office/drawing/2014/main" id="{563FB6CB-7DC7-42AB-937B-FACFE1A28AEF}"/>
              </a:ext>
            </a:extLst>
          </p:cNvPr>
          <p:cNvSpPr>
            <a:spLocks noGrp="1"/>
          </p:cNvSpPr>
          <p:nvPr>
            <p:ph type="pic" sz="quarter" idx="17"/>
          </p:nvPr>
        </p:nvSpPr>
        <p:spPr>
          <a:xfrm>
            <a:off x="9066213" y="774398"/>
            <a:ext cx="2286000" cy="2286000"/>
          </a:xfrm>
        </p:spPr>
        <p:txBody>
          <a:bodyPr anchor="ctr" anchorCtr="0">
            <a:normAutofit/>
          </a:bodyPr>
          <a:lstStyle>
            <a:lvl1pPr marL="0" indent="0" algn="ctr">
              <a:buNone/>
              <a:defRPr sz="1800">
                <a:solidFill>
                  <a:schemeClr val="tx1"/>
                </a:solidFill>
              </a:defRPr>
            </a:lvl1pPr>
          </a:lstStyle>
          <a:p>
            <a:r>
              <a:rPr lang="en-US" noProof="0" dirty="0"/>
              <a:t>Click icon to add picture</a:t>
            </a:r>
          </a:p>
        </p:txBody>
      </p:sp>
      <p:sp>
        <p:nvSpPr>
          <p:cNvPr id="13" name="Picture Placeholder 7">
            <a:extLst>
              <a:ext uri="{FF2B5EF4-FFF2-40B4-BE49-F238E27FC236}">
                <a16:creationId xmlns:a16="http://schemas.microsoft.com/office/drawing/2014/main" id="{CE5AE5F8-F053-47AB-BCB2-70F2BF5C44E8}"/>
              </a:ext>
            </a:extLst>
          </p:cNvPr>
          <p:cNvSpPr>
            <a:spLocks noGrp="1"/>
          </p:cNvSpPr>
          <p:nvPr>
            <p:ph type="pic" sz="quarter" idx="18"/>
          </p:nvPr>
        </p:nvSpPr>
        <p:spPr>
          <a:xfrm>
            <a:off x="3956795" y="774398"/>
            <a:ext cx="2286000" cy="2286000"/>
          </a:xfrm>
        </p:spPr>
        <p:txBody>
          <a:bodyPr anchor="ctr" anchorCtr="0">
            <a:normAutofit/>
          </a:bodyPr>
          <a:lstStyle>
            <a:lvl1pPr marL="0" indent="0" algn="ctr">
              <a:buNone/>
              <a:defRPr sz="1800">
                <a:solidFill>
                  <a:schemeClr val="tx1"/>
                </a:solidFill>
              </a:defRPr>
            </a:lvl1pPr>
          </a:lstStyle>
          <a:p>
            <a:r>
              <a:rPr lang="en-US" noProof="0" dirty="0"/>
              <a:t>Click icon to add picture</a:t>
            </a:r>
          </a:p>
        </p:txBody>
      </p:sp>
      <p:sp>
        <p:nvSpPr>
          <p:cNvPr id="14" name="Picture Placeholder 7">
            <a:extLst>
              <a:ext uri="{FF2B5EF4-FFF2-40B4-BE49-F238E27FC236}">
                <a16:creationId xmlns:a16="http://schemas.microsoft.com/office/drawing/2014/main" id="{D86E9819-052E-4932-AD4D-2E6844D40427}"/>
              </a:ext>
            </a:extLst>
          </p:cNvPr>
          <p:cNvSpPr>
            <a:spLocks noGrp="1"/>
          </p:cNvSpPr>
          <p:nvPr>
            <p:ph type="pic" sz="quarter" idx="19"/>
          </p:nvPr>
        </p:nvSpPr>
        <p:spPr>
          <a:xfrm>
            <a:off x="6511504" y="774398"/>
            <a:ext cx="2286000" cy="2286000"/>
          </a:xfrm>
        </p:spPr>
        <p:txBody>
          <a:bodyPr anchor="ctr" anchorCtr="0">
            <a:normAutofit/>
          </a:bodyPr>
          <a:lstStyle>
            <a:lvl1pPr marL="0" indent="0" algn="ctr">
              <a:buNone/>
              <a:defRPr sz="1800">
                <a:solidFill>
                  <a:schemeClr val="tx1"/>
                </a:solidFill>
              </a:defRPr>
            </a:lvl1pPr>
          </a:lstStyle>
          <a:p>
            <a:r>
              <a:rPr lang="en-US" noProof="0" dirty="0"/>
              <a:t>Click icon to add picture</a:t>
            </a:r>
          </a:p>
        </p:txBody>
      </p:sp>
      <p:sp>
        <p:nvSpPr>
          <p:cNvPr id="18" name="Text Placeholder 17">
            <a:extLst>
              <a:ext uri="{FF2B5EF4-FFF2-40B4-BE49-F238E27FC236}">
                <a16:creationId xmlns:a16="http://schemas.microsoft.com/office/drawing/2014/main" id="{1E9CD767-2C5C-4922-8EC2-4DFCB6ECFCB6}"/>
              </a:ext>
            </a:extLst>
          </p:cNvPr>
          <p:cNvSpPr>
            <a:spLocks noGrp="1"/>
          </p:cNvSpPr>
          <p:nvPr>
            <p:ph type="body" sz="quarter" idx="20" hasCustomPrompt="1"/>
          </p:nvPr>
        </p:nvSpPr>
        <p:spPr>
          <a:xfrm>
            <a:off x="4086537" y="3429000"/>
            <a:ext cx="2026516" cy="588620"/>
          </a:xfrm>
        </p:spPr>
        <p:txBody>
          <a:bodyPr>
            <a:noAutofit/>
          </a:bodyPr>
          <a:lstStyle>
            <a:lvl1pPr marL="0" indent="0" algn="ctr">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1</a:t>
            </a:r>
            <a:br>
              <a:rPr lang="en-US" noProof="0"/>
            </a:br>
            <a:r>
              <a:rPr lang="en-US" noProof="0"/>
              <a:t>Name</a:t>
            </a:r>
          </a:p>
        </p:txBody>
      </p:sp>
      <p:sp>
        <p:nvSpPr>
          <p:cNvPr id="19" name="Text Placeholder 17">
            <a:extLst>
              <a:ext uri="{FF2B5EF4-FFF2-40B4-BE49-F238E27FC236}">
                <a16:creationId xmlns:a16="http://schemas.microsoft.com/office/drawing/2014/main" id="{31851AA2-C176-47A9-A949-3837A394CD94}"/>
              </a:ext>
            </a:extLst>
          </p:cNvPr>
          <p:cNvSpPr>
            <a:spLocks noGrp="1"/>
          </p:cNvSpPr>
          <p:nvPr>
            <p:ph type="body" sz="quarter" idx="21" hasCustomPrompt="1"/>
          </p:nvPr>
        </p:nvSpPr>
        <p:spPr>
          <a:xfrm>
            <a:off x="4087139" y="4051032"/>
            <a:ext cx="2025312" cy="244923"/>
          </a:xfrm>
        </p:spPr>
        <p:txBody>
          <a:bodyPr>
            <a:noAutofit/>
          </a:bodyPr>
          <a:lstStyle>
            <a:lvl1pPr marL="0" indent="0" algn="ctr">
              <a:spcBef>
                <a:spcPts val="600"/>
              </a:spcBef>
              <a:buNone/>
              <a:defRPr sz="1400" b="0" i="1">
                <a:solidFill>
                  <a:schemeClr val="tx1"/>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20" name="Text Placeholder 17">
            <a:extLst>
              <a:ext uri="{FF2B5EF4-FFF2-40B4-BE49-F238E27FC236}">
                <a16:creationId xmlns:a16="http://schemas.microsoft.com/office/drawing/2014/main" id="{879156B3-E019-4A41-8242-F0D70D502559}"/>
              </a:ext>
            </a:extLst>
          </p:cNvPr>
          <p:cNvSpPr>
            <a:spLocks noGrp="1"/>
          </p:cNvSpPr>
          <p:nvPr>
            <p:ph type="body" sz="quarter" idx="22"/>
          </p:nvPr>
        </p:nvSpPr>
        <p:spPr>
          <a:xfrm>
            <a:off x="4087139" y="4347988"/>
            <a:ext cx="2025312" cy="841304"/>
          </a:xfrm>
        </p:spPr>
        <p:txBody>
          <a:bodyPr>
            <a:noAutofit/>
          </a:bodyPr>
          <a:lstStyle>
            <a:lvl1pPr marL="0" indent="0" algn="ctr">
              <a:spcBef>
                <a:spcPts val="600"/>
              </a:spcBef>
              <a:buNone/>
              <a:defRPr sz="1400" b="0" i="0">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Click to edit Master text styles</a:t>
            </a:r>
          </a:p>
        </p:txBody>
      </p:sp>
      <p:sp>
        <p:nvSpPr>
          <p:cNvPr id="24" name="Text Placeholder 17">
            <a:extLst>
              <a:ext uri="{FF2B5EF4-FFF2-40B4-BE49-F238E27FC236}">
                <a16:creationId xmlns:a16="http://schemas.microsoft.com/office/drawing/2014/main" id="{CB3B3928-67D4-498A-9DED-4FF10BE1A407}"/>
              </a:ext>
            </a:extLst>
          </p:cNvPr>
          <p:cNvSpPr>
            <a:spLocks noGrp="1"/>
          </p:cNvSpPr>
          <p:nvPr>
            <p:ph type="body" sz="quarter" idx="23" hasCustomPrompt="1"/>
          </p:nvPr>
        </p:nvSpPr>
        <p:spPr>
          <a:xfrm>
            <a:off x="6641246" y="3429000"/>
            <a:ext cx="2026516" cy="588620"/>
          </a:xfrm>
        </p:spPr>
        <p:txBody>
          <a:bodyPr>
            <a:noAutofit/>
          </a:bodyPr>
          <a:lstStyle>
            <a:lvl1pPr marL="0" indent="0" algn="ctr">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1</a:t>
            </a:r>
            <a:br>
              <a:rPr lang="en-US" noProof="0"/>
            </a:br>
            <a:r>
              <a:rPr lang="en-US" noProof="0"/>
              <a:t>Name</a:t>
            </a:r>
          </a:p>
        </p:txBody>
      </p:sp>
      <p:sp>
        <p:nvSpPr>
          <p:cNvPr id="25" name="Text Placeholder 17">
            <a:extLst>
              <a:ext uri="{FF2B5EF4-FFF2-40B4-BE49-F238E27FC236}">
                <a16:creationId xmlns:a16="http://schemas.microsoft.com/office/drawing/2014/main" id="{8464C0AB-BE10-429A-A453-247A538F5D3F}"/>
              </a:ext>
            </a:extLst>
          </p:cNvPr>
          <p:cNvSpPr>
            <a:spLocks noGrp="1"/>
          </p:cNvSpPr>
          <p:nvPr>
            <p:ph type="body" sz="quarter" idx="24" hasCustomPrompt="1"/>
          </p:nvPr>
        </p:nvSpPr>
        <p:spPr>
          <a:xfrm>
            <a:off x="6641848" y="4051032"/>
            <a:ext cx="2025312" cy="244923"/>
          </a:xfrm>
        </p:spPr>
        <p:txBody>
          <a:bodyPr>
            <a:noAutofit/>
          </a:bodyPr>
          <a:lstStyle>
            <a:lvl1pPr marL="0" indent="0" algn="ctr">
              <a:spcBef>
                <a:spcPts val="600"/>
              </a:spcBef>
              <a:buNone/>
              <a:defRPr sz="1400" b="0" i="1">
                <a:solidFill>
                  <a:schemeClr val="tx1"/>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26" name="Text Placeholder 17">
            <a:extLst>
              <a:ext uri="{FF2B5EF4-FFF2-40B4-BE49-F238E27FC236}">
                <a16:creationId xmlns:a16="http://schemas.microsoft.com/office/drawing/2014/main" id="{177BAD76-5C75-4FA2-B792-300193BDC997}"/>
              </a:ext>
            </a:extLst>
          </p:cNvPr>
          <p:cNvSpPr>
            <a:spLocks noGrp="1"/>
          </p:cNvSpPr>
          <p:nvPr>
            <p:ph type="body" sz="quarter" idx="25"/>
          </p:nvPr>
        </p:nvSpPr>
        <p:spPr>
          <a:xfrm>
            <a:off x="6641848" y="4347988"/>
            <a:ext cx="2025312" cy="841304"/>
          </a:xfrm>
        </p:spPr>
        <p:txBody>
          <a:bodyPr>
            <a:noAutofit/>
          </a:bodyPr>
          <a:lstStyle>
            <a:lvl1pPr marL="0" indent="0" algn="ctr">
              <a:spcBef>
                <a:spcPts val="600"/>
              </a:spcBef>
              <a:buNone/>
              <a:defRPr sz="1400" b="0" i="0">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Click to edit Master text styles</a:t>
            </a:r>
          </a:p>
        </p:txBody>
      </p:sp>
      <p:sp>
        <p:nvSpPr>
          <p:cNvPr id="27" name="Text Placeholder 17">
            <a:extLst>
              <a:ext uri="{FF2B5EF4-FFF2-40B4-BE49-F238E27FC236}">
                <a16:creationId xmlns:a16="http://schemas.microsoft.com/office/drawing/2014/main" id="{ACFBCF6D-5E27-4808-BA1C-6F72DDAAC697}"/>
              </a:ext>
            </a:extLst>
          </p:cNvPr>
          <p:cNvSpPr>
            <a:spLocks noGrp="1"/>
          </p:cNvSpPr>
          <p:nvPr>
            <p:ph type="body" sz="quarter" idx="26" hasCustomPrompt="1"/>
          </p:nvPr>
        </p:nvSpPr>
        <p:spPr>
          <a:xfrm>
            <a:off x="9195955" y="3429000"/>
            <a:ext cx="2026516" cy="588620"/>
          </a:xfrm>
        </p:spPr>
        <p:txBody>
          <a:bodyPr>
            <a:noAutofit/>
          </a:bodyPr>
          <a:lstStyle>
            <a:lvl1pPr marL="0" indent="0" algn="ctr">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1</a:t>
            </a:r>
            <a:br>
              <a:rPr lang="en-US" noProof="0"/>
            </a:br>
            <a:r>
              <a:rPr lang="en-US" noProof="0"/>
              <a:t>Name</a:t>
            </a:r>
          </a:p>
        </p:txBody>
      </p:sp>
      <p:sp>
        <p:nvSpPr>
          <p:cNvPr id="28" name="Text Placeholder 17">
            <a:extLst>
              <a:ext uri="{FF2B5EF4-FFF2-40B4-BE49-F238E27FC236}">
                <a16:creationId xmlns:a16="http://schemas.microsoft.com/office/drawing/2014/main" id="{8755E469-9B43-406E-BB68-F691A4DF441E}"/>
              </a:ext>
            </a:extLst>
          </p:cNvPr>
          <p:cNvSpPr>
            <a:spLocks noGrp="1"/>
          </p:cNvSpPr>
          <p:nvPr>
            <p:ph type="body" sz="quarter" idx="27" hasCustomPrompt="1"/>
          </p:nvPr>
        </p:nvSpPr>
        <p:spPr>
          <a:xfrm>
            <a:off x="9196557" y="4051032"/>
            <a:ext cx="2025312" cy="244923"/>
          </a:xfrm>
        </p:spPr>
        <p:txBody>
          <a:bodyPr>
            <a:noAutofit/>
          </a:bodyPr>
          <a:lstStyle>
            <a:lvl1pPr marL="0" indent="0" algn="ctr">
              <a:spcBef>
                <a:spcPts val="600"/>
              </a:spcBef>
              <a:buNone/>
              <a:defRPr sz="1400" b="0" i="1">
                <a:solidFill>
                  <a:schemeClr val="tx1"/>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29" name="Text Placeholder 17">
            <a:extLst>
              <a:ext uri="{FF2B5EF4-FFF2-40B4-BE49-F238E27FC236}">
                <a16:creationId xmlns:a16="http://schemas.microsoft.com/office/drawing/2014/main" id="{AE2A9BB2-4A2A-49A1-8337-C26A0EC27E25}"/>
              </a:ext>
            </a:extLst>
          </p:cNvPr>
          <p:cNvSpPr>
            <a:spLocks noGrp="1"/>
          </p:cNvSpPr>
          <p:nvPr>
            <p:ph type="body" sz="quarter" idx="28"/>
          </p:nvPr>
        </p:nvSpPr>
        <p:spPr>
          <a:xfrm>
            <a:off x="9196557" y="4347988"/>
            <a:ext cx="2025312" cy="841304"/>
          </a:xfrm>
        </p:spPr>
        <p:txBody>
          <a:bodyPr>
            <a:noAutofit/>
          </a:bodyPr>
          <a:lstStyle>
            <a:lvl1pPr marL="0" indent="0" algn="ctr">
              <a:spcBef>
                <a:spcPts val="600"/>
              </a:spcBef>
              <a:buNone/>
              <a:defRPr sz="1400" b="0" i="0">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Click to edit Master text styles</a:t>
            </a:r>
          </a:p>
        </p:txBody>
      </p:sp>
      <p:sp>
        <p:nvSpPr>
          <p:cNvPr id="30" name="Rectangle 13" descr="Rectangle shape">
            <a:extLst>
              <a:ext uri="{FF2B5EF4-FFF2-40B4-BE49-F238E27FC236}">
                <a16:creationId xmlns:a16="http://schemas.microsoft.com/office/drawing/2014/main" id="{4FBD15D4-B1D1-4D03-9259-CE4D7AA955DF}"/>
              </a:ext>
            </a:extLst>
          </p:cNvPr>
          <p:cNvSpPr/>
          <p:nvPr userDrawn="1"/>
        </p:nvSpPr>
        <p:spPr>
          <a:xfrm>
            <a:off x="0" y="4461207"/>
            <a:ext cx="2092411"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989572466"/>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Team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3256085" y="797157"/>
            <a:ext cx="5679831" cy="619448"/>
          </a:xfrm>
        </p:spPr>
        <p:txBody>
          <a:bodyPr lIns="0" tIns="0" rIns="0" bIns="0" anchor="b" anchorCtr="0">
            <a:normAutofit/>
          </a:bodyPr>
          <a:lstStyle>
            <a:lvl1pPr marL="0" algn="ctr"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55" name="Text Placeholder 2">
            <a:extLst>
              <a:ext uri="{FF2B5EF4-FFF2-40B4-BE49-F238E27FC236}">
                <a16:creationId xmlns:a16="http://schemas.microsoft.com/office/drawing/2014/main" id="{F59B93CA-5AD1-43A8-AF37-7DA25D3B400E}"/>
              </a:ext>
            </a:extLst>
          </p:cNvPr>
          <p:cNvSpPr>
            <a:spLocks noGrp="1"/>
          </p:cNvSpPr>
          <p:nvPr>
            <p:ph type="body" idx="49"/>
          </p:nvPr>
        </p:nvSpPr>
        <p:spPr>
          <a:xfrm>
            <a:off x="5212360" y="1865304"/>
            <a:ext cx="6103964" cy="815993"/>
          </a:xfrm>
        </p:spPr>
        <p:txBody>
          <a:bodyPr lIns="3600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8" name="Picture Placeholder 7">
            <a:extLst>
              <a:ext uri="{FF2B5EF4-FFF2-40B4-BE49-F238E27FC236}">
                <a16:creationId xmlns:a16="http://schemas.microsoft.com/office/drawing/2014/main" id="{F07EA497-80B1-41E2-8E50-4193B3DBB456}"/>
              </a:ext>
            </a:extLst>
          </p:cNvPr>
          <p:cNvSpPr>
            <a:spLocks noGrp="1"/>
          </p:cNvSpPr>
          <p:nvPr>
            <p:ph type="pic" sz="quarter" idx="50"/>
          </p:nvPr>
        </p:nvSpPr>
        <p:spPr>
          <a:xfrm>
            <a:off x="838200" y="3126698"/>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56" name="Rectangle 55">
            <a:extLst>
              <a:ext uri="{FF2B5EF4-FFF2-40B4-BE49-F238E27FC236}">
                <a16:creationId xmlns:a16="http://schemas.microsoft.com/office/drawing/2014/main" id="{FEA39902-3138-4686-85B5-3FE813B7BD36}"/>
              </a:ext>
            </a:extLst>
          </p:cNvPr>
          <p:cNvSpPr/>
          <p:nvPr userDrawn="1"/>
        </p:nvSpPr>
        <p:spPr>
          <a:xfrm>
            <a:off x="1798320" y="3126698"/>
            <a:ext cx="2395728" cy="960120"/>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9" name="Text Placeholder 17">
            <a:extLst>
              <a:ext uri="{FF2B5EF4-FFF2-40B4-BE49-F238E27FC236}">
                <a16:creationId xmlns:a16="http://schemas.microsoft.com/office/drawing/2014/main" id="{7D767E78-191D-404C-98CB-C65C651DC67E}"/>
              </a:ext>
            </a:extLst>
          </p:cNvPr>
          <p:cNvSpPr>
            <a:spLocks noGrp="1"/>
          </p:cNvSpPr>
          <p:nvPr>
            <p:ph type="body" sz="quarter" idx="20" hasCustomPrompt="1"/>
          </p:nvPr>
        </p:nvSpPr>
        <p:spPr>
          <a:xfrm>
            <a:off x="1921253" y="3329723"/>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1 Name</a:t>
            </a:r>
          </a:p>
        </p:txBody>
      </p:sp>
      <p:sp>
        <p:nvSpPr>
          <p:cNvPr id="60" name="Text Placeholder 17">
            <a:extLst>
              <a:ext uri="{FF2B5EF4-FFF2-40B4-BE49-F238E27FC236}">
                <a16:creationId xmlns:a16="http://schemas.microsoft.com/office/drawing/2014/main" id="{6474358B-E609-4F26-8A11-64E0DC41ADF4}"/>
              </a:ext>
            </a:extLst>
          </p:cNvPr>
          <p:cNvSpPr>
            <a:spLocks noGrp="1"/>
          </p:cNvSpPr>
          <p:nvPr>
            <p:ph type="body" sz="quarter" idx="21" hasCustomPrompt="1"/>
          </p:nvPr>
        </p:nvSpPr>
        <p:spPr>
          <a:xfrm>
            <a:off x="1922832" y="3658532"/>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61" name="Picture Placeholder 7">
            <a:extLst>
              <a:ext uri="{FF2B5EF4-FFF2-40B4-BE49-F238E27FC236}">
                <a16:creationId xmlns:a16="http://schemas.microsoft.com/office/drawing/2014/main" id="{75335C46-548C-42F2-89FC-909F3B24282E}"/>
              </a:ext>
            </a:extLst>
          </p:cNvPr>
          <p:cNvSpPr>
            <a:spLocks noGrp="1"/>
          </p:cNvSpPr>
          <p:nvPr>
            <p:ph type="pic" sz="quarter" idx="51"/>
          </p:nvPr>
        </p:nvSpPr>
        <p:spPr>
          <a:xfrm>
            <a:off x="7977409" y="3126698"/>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62" name="Rectangle 61">
            <a:extLst>
              <a:ext uri="{FF2B5EF4-FFF2-40B4-BE49-F238E27FC236}">
                <a16:creationId xmlns:a16="http://schemas.microsoft.com/office/drawing/2014/main" id="{166A588B-BA73-49FD-9E1E-1F1C51FD3850}"/>
              </a:ext>
            </a:extLst>
          </p:cNvPr>
          <p:cNvSpPr/>
          <p:nvPr userDrawn="1"/>
        </p:nvSpPr>
        <p:spPr>
          <a:xfrm>
            <a:off x="8937529" y="3126698"/>
            <a:ext cx="2395728" cy="960120"/>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63" name="Text Placeholder 17">
            <a:extLst>
              <a:ext uri="{FF2B5EF4-FFF2-40B4-BE49-F238E27FC236}">
                <a16:creationId xmlns:a16="http://schemas.microsoft.com/office/drawing/2014/main" id="{15790237-9A5F-4A9F-A5BB-E4FF0712C5E8}"/>
              </a:ext>
            </a:extLst>
          </p:cNvPr>
          <p:cNvSpPr>
            <a:spLocks noGrp="1"/>
          </p:cNvSpPr>
          <p:nvPr>
            <p:ph type="body" sz="quarter" idx="52" hasCustomPrompt="1"/>
          </p:nvPr>
        </p:nvSpPr>
        <p:spPr>
          <a:xfrm>
            <a:off x="9060462" y="3329723"/>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3 Name</a:t>
            </a:r>
          </a:p>
        </p:txBody>
      </p:sp>
      <p:sp>
        <p:nvSpPr>
          <p:cNvPr id="64" name="Text Placeholder 17">
            <a:extLst>
              <a:ext uri="{FF2B5EF4-FFF2-40B4-BE49-F238E27FC236}">
                <a16:creationId xmlns:a16="http://schemas.microsoft.com/office/drawing/2014/main" id="{A0554067-4F62-4CE7-AF48-55BBD708AC97}"/>
              </a:ext>
            </a:extLst>
          </p:cNvPr>
          <p:cNvSpPr>
            <a:spLocks noGrp="1"/>
          </p:cNvSpPr>
          <p:nvPr>
            <p:ph type="body" sz="quarter" idx="53" hasCustomPrompt="1"/>
          </p:nvPr>
        </p:nvSpPr>
        <p:spPr>
          <a:xfrm>
            <a:off x="9062041" y="3658532"/>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65" name="Picture Placeholder 7">
            <a:extLst>
              <a:ext uri="{FF2B5EF4-FFF2-40B4-BE49-F238E27FC236}">
                <a16:creationId xmlns:a16="http://schemas.microsoft.com/office/drawing/2014/main" id="{AA1B0DE9-602F-4ECB-AF1E-00D45491BC91}"/>
              </a:ext>
            </a:extLst>
          </p:cNvPr>
          <p:cNvSpPr>
            <a:spLocks noGrp="1"/>
          </p:cNvSpPr>
          <p:nvPr>
            <p:ph type="pic" sz="quarter" idx="54"/>
          </p:nvPr>
        </p:nvSpPr>
        <p:spPr>
          <a:xfrm>
            <a:off x="4403916" y="3126698"/>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66" name="Rectangle 65">
            <a:extLst>
              <a:ext uri="{FF2B5EF4-FFF2-40B4-BE49-F238E27FC236}">
                <a16:creationId xmlns:a16="http://schemas.microsoft.com/office/drawing/2014/main" id="{343DD23D-9D79-4667-BB9E-A3A54505AEDA}"/>
              </a:ext>
            </a:extLst>
          </p:cNvPr>
          <p:cNvSpPr/>
          <p:nvPr userDrawn="1"/>
        </p:nvSpPr>
        <p:spPr>
          <a:xfrm>
            <a:off x="5364036" y="3126698"/>
            <a:ext cx="2399617" cy="960120"/>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67" name="Text Placeholder 17">
            <a:extLst>
              <a:ext uri="{FF2B5EF4-FFF2-40B4-BE49-F238E27FC236}">
                <a16:creationId xmlns:a16="http://schemas.microsoft.com/office/drawing/2014/main" id="{FFDAE67E-CF93-4600-BFAE-AF6B317A9EB9}"/>
              </a:ext>
            </a:extLst>
          </p:cNvPr>
          <p:cNvSpPr>
            <a:spLocks noGrp="1"/>
          </p:cNvSpPr>
          <p:nvPr>
            <p:ph type="body" sz="quarter" idx="55" hasCustomPrompt="1"/>
          </p:nvPr>
        </p:nvSpPr>
        <p:spPr>
          <a:xfrm>
            <a:off x="5486969" y="3329723"/>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2 Name</a:t>
            </a:r>
          </a:p>
        </p:txBody>
      </p:sp>
      <p:sp>
        <p:nvSpPr>
          <p:cNvPr id="68" name="Text Placeholder 17">
            <a:extLst>
              <a:ext uri="{FF2B5EF4-FFF2-40B4-BE49-F238E27FC236}">
                <a16:creationId xmlns:a16="http://schemas.microsoft.com/office/drawing/2014/main" id="{0F0E3D9A-B0CE-4BF9-A274-1FB704C416ED}"/>
              </a:ext>
            </a:extLst>
          </p:cNvPr>
          <p:cNvSpPr>
            <a:spLocks noGrp="1"/>
          </p:cNvSpPr>
          <p:nvPr>
            <p:ph type="body" sz="quarter" idx="56" hasCustomPrompt="1"/>
          </p:nvPr>
        </p:nvSpPr>
        <p:spPr>
          <a:xfrm>
            <a:off x="5488548" y="3658532"/>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69" name="Picture Placeholder 7">
            <a:extLst>
              <a:ext uri="{FF2B5EF4-FFF2-40B4-BE49-F238E27FC236}">
                <a16:creationId xmlns:a16="http://schemas.microsoft.com/office/drawing/2014/main" id="{36B2F594-9AB1-4C33-86BE-4732609D6B0A}"/>
              </a:ext>
            </a:extLst>
          </p:cNvPr>
          <p:cNvSpPr>
            <a:spLocks noGrp="1"/>
          </p:cNvSpPr>
          <p:nvPr>
            <p:ph type="pic" sz="quarter" idx="57"/>
          </p:nvPr>
        </p:nvSpPr>
        <p:spPr>
          <a:xfrm>
            <a:off x="1278466" y="4316113"/>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70" name="Rectangle 69">
            <a:extLst>
              <a:ext uri="{FF2B5EF4-FFF2-40B4-BE49-F238E27FC236}">
                <a16:creationId xmlns:a16="http://schemas.microsoft.com/office/drawing/2014/main" id="{17FB6684-D013-48BC-9926-29E0BCA889B1}"/>
              </a:ext>
            </a:extLst>
          </p:cNvPr>
          <p:cNvSpPr/>
          <p:nvPr userDrawn="1"/>
        </p:nvSpPr>
        <p:spPr>
          <a:xfrm>
            <a:off x="2238586" y="4316113"/>
            <a:ext cx="2395728" cy="960120"/>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71" name="Text Placeholder 17">
            <a:extLst>
              <a:ext uri="{FF2B5EF4-FFF2-40B4-BE49-F238E27FC236}">
                <a16:creationId xmlns:a16="http://schemas.microsoft.com/office/drawing/2014/main" id="{EECC50BE-82E8-4ECC-B642-5C11A927A706}"/>
              </a:ext>
            </a:extLst>
          </p:cNvPr>
          <p:cNvSpPr>
            <a:spLocks noGrp="1"/>
          </p:cNvSpPr>
          <p:nvPr>
            <p:ph type="body" sz="quarter" idx="58" hasCustomPrompt="1"/>
          </p:nvPr>
        </p:nvSpPr>
        <p:spPr>
          <a:xfrm>
            <a:off x="2361519" y="4519138"/>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4 Name</a:t>
            </a:r>
          </a:p>
        </p:txBody>
      </p:sp>
      <p:sp>
        <p:nvSpPr>
          <p:cNvPr id="72" name="Text Placeholder 17">
            <a:extLst>
              <a:ext uri="{FF2B5EF4-FFF2-40B4-BE49-F238E27FC236}">
                <a16:creationId xmlns:a16="http://schemas.microsoft.com/office/drawing/2014/main" id="{4D96D406-D0F6-4E2D-BAE8-7B011D620FED}"/>
              </a:ext>
            </a:extLst>
          </p:cNvPr>
          <p:cNvSpPr>
            <a:spLocks noGrp="1"/>
          </p:cNvSpPr>
          <p:nvPr>
            <p:ph type="body" sz="quarter" idx="59" hasCustomPrompt="1"/>
          </p:nvPr>
        </p:nvSpPr>
        <p:spPr>
          <a:xfrm>
            <a:off x="2363098" y="4847947"/>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73" name="Picture Placeholder 7">
            <a:extLst>
              <a:ext uri="{FF2B5EF4-FFF2-40B4-BE49-F238E27FC236}">
                <a16:creationId xmlns:a16="http://schemas.microsoft.com/office/drawing/2014/main" id="{5668E7D0-A78F-45EC-BEC4-CAB0E6F96F3D}"/>
              </a:ext>
            </a:extLst>
          </p:cNvPr>
          <p:cNvSpPr>
            <a:spLocks noGrp="1"/>
          </p:cNvSpPr>
          <p:nvPr>
            <p:ph type="pic" sz="quarter" idx="60"/>
          </p:nvPr>
        </p:nvSpPr>
        <p:spPr>
          <a:xfrm>
            <a:off x="8417675" y="4316113"/>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74" name="Rectangle 73">
            <a:extLst>
              <a:ext uri="{FF2B5EF4-FFF2-40B4-BE49-F238E27FC236}">
                <a16:creationId xmlns:a16="http://schemas.microsoft.com/office/drawing/2014/main" id="{E02DAEE6-8B1C-4222-949F-830F7C3A4E16}"/>
              </a:ext>
            </a:extLst>
          </p:cNvPr>
          <p:cNvSpPr/>
          <p:nvPr userDrawn="1"/>
        </p:nvSpPr>
        <p:spPr>
          <a:xfrm>
            <a:off x="9377795" y="4316113"/>
            <a:ext cx="2395728" cy="960120"/>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75" name="Text Placeholder 17">
            <a:extLst>
              <a:ext uri="{FF2B5EF4-FFF2-40B4-BE49-F238E27FC236}">
                <a16:creationId xmlns:a16="http://schemas.microsoft.com/office/drawing/2014/main" id="{3CE9A073-35B5-4F1C-85E3-4BB12A5F4358}"/>
              </a:ext>
            </a:extLst>
          </p:cNvPr>
          <p:cNvSpPr>
            <a:spLocks noGrp="1"/>
          </p:cNvSpPr>
          <p:nvPr>
            <p:ph type="body" sz="quarter" idx="61" hasCustomPrompt="1"/>
          </p:nvPr>
        </p:nvSpPr>
        <p:spPr>
          <a:xfrm>
            <a:off x="9500728" y="4519138"/>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6 Name</a:t>
            </a:r>
          </a:p>
        </p:txBody>
      </p:sp>
      <p:sp>
        <p:nvSpPr>
          <p:cNvPr id="76" name="Text Placeholder 17">
            <a:extLst>
              <a:ext uri="{FF2B5EF4-FFF2-40B4-BE49-F238E27FC236}">
                <a16:creationId xmlns:a16="http://schemas.microsoft.com/office/drawing/2014/main" id="{F7309B33-C344-4C68-8156-822D38F43FED}"/>
              </a:ext>
            </a:extLst>
          </p:cNvPr>
          <p:cNvSpPr>
            <a:spLocks noGrp="1"/>
          </p:cNvSpPr>
          <p:nvPr>
            <p:ph type="body" sz="quarter" idx="62" hasCustomPrompt="1"/>
          </p:nvPr>
        </p:nvSpPr>
        <p:spPr>
          <a:xfrm>
            <a:off x="9502307" y="4847947"/>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77" name="Picture Placeholder 7">
            <a:extLst>
              <a:ext uri="{FF2B5EF4-FFF2-40B4-BE49-F238E27FC236}">
                <a16:creationId xmlns:a16="http://schemas.microsoft.com/office/drawing/2014/main" id="{D6B0782E-8C48-4FC4-B086-A5606E01F5DB}"/>
              </a:ext>
            </a:extLst>
          </p:cNvPr>
          <p:cNvSpPr>
            <a:spLocks noGrp="1"/>
          </p:cNvSpPr>
          <p:nvPr>
            <p:ph type="pic" sz="quarter" idx="63"/>
          </p:nvPr>
        </p:nvSpPr>
        <p:spPr>
          <a:xfrm>
            <a:off x="4844182" y="4316113"/>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78" name="Rectangle 77">
            <a:extLst>
              <a:ext uri="{FF2B5EF4-FFF2-40B4-BE49-F238E27FC236}">
                <a16:creationId xmlns:a16="http://schemas.microsoft.com/office/drawing/2014/main" id="{F8A195F5-3125-484A-954D-EB0E743F6947}"/>
              </a:ext>
            </a:extLst>
          </p:cNvPr>
          <p:cNvSpPr/>
          <p:nvPr userDrawn="1"/>
        </p:nvSpPr>
        <p:spPr>
          <a:xfrm>
            <a:off x="5804302" y="4316113"/>
            <a:ext cx="2399617" cy="960120"/>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79" name="Text Placeholder 17">
            <a:extLst>
              <a:ext uri="{FF2B5EF4-FFF2-40B4-BE49-F238E27FC236}">
                <a16:creationId xmlns:a16="http://schemas.microsoft.com/office/drawing/2014/main" id="{428D2D4B-ED0B-40E0-9ECD-C95A19039902}"/>
              </a:ext>
            </a:extLst>
          </p:cNvPr>
          <p:cNvSpPr>
            <a:spLocks noGrp="1"/>
          </p:cNvSpPr>
          <p:nvPr>
            <p:ph type="body" sz="quarter" idx="64" hasCustomPrompt="1"/>
          </p:nvPr>
        </p:nvSpPr>
        <p:spPr>
          <a:xfrm>
            <a:off x="5927235" y="4519138"/>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5 Name</a:t>
            </a:r>
          </a:p>
        </p:txBody>
      </p:sp>
      <p:sp>
        <p:nvSpPr>
          <p:cNvPr id="80" name="Text Placeholder 17">
            <a:extLst>
              <a:ext uri="{FF2B5EF4-FFF2-40B4-BE49-F238E27FC236}">
                <a16:creationId xmlns:a16="http://schemas.microsoft.com/office/drawing/2014/main" id="{35125C72-EAD5-4723-BBD0-6B22FA07855D}"/>
              </a:ext>
            </a:extLst>
          </p:cNvPr>
          <p:cNvSpPr>
            <a:spLocks noGrp="1"/>
          </p:cNvSpPr>
          <p:nvPr>
            <p:ph type="body" sz="quarter" idx="65" hasCustomPrompt="1"/>
          </p:nvPr>
        </p:nvSpPr>
        <p:spPr>
          <a:xfrm>
            <a:off x="5928814" y="4847947"/>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33" name="Rectangle 63" descr="Rectangle shape">
            <a:extLst>
              <a:ext uri="{FF2B5EF4-FFF2-40B4-BE49-F238E27FC236}">
                <a16:creationId xmlns:a16="http://schemas.microsoft.com/office/drawing/2014/main" id="{ACFA1245-86BF-45AA-B492-5CE7275AFF80}"/>
              </a:ext>
            </a:extLst>
          </p:cNvPr>
          <p:cNvSpPr/>
          <p:nvPr userDrawn="1"/>
        </p:nvSpPr>
        <p:spPr>
          <a:xfrm>
            <a:off x="0" y="1516317"/>
            <a:ext cx="8076794"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518038816"/>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Pie Chart and Content Layout">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BE1BF711-AD1E-4C2A-92AA-123A8E0CCD99}"/>
              </a:ext>
            </a:extLst>
          </p:cNvPr>
          <p:cNvSpPr>
            <a:spLocks noGrp="1"/>
          </p:cNvSpPr>
          <p:nvPr>
            <p:ph type="title" hasCustomPrompt="1"/>
          </p:nvPr>
        </p:nvSpPr>
        <p:spPr>
          <a:xfrm>
            <a:off x="838200" y="1506660"/>
            <a:ext cx="6121400" cy="761540"/>
          </a:xfrm>
        </p:spPr>
        <p:txBody>
          <a:bodyPr lIns="0" tIns="0" rIns="0" bIns="0" anchor="b" anchorCtr="0">
            <a:normAutofit/>
          </a:bodyPr>
          <a:lstStyle>
            <a:lvl1pPr>
              <a:defRPr sz="3600" b="1"/>
            </a:lvl1pPr>
          </a:lstStyle>
          <a:p>
            <a:r>
              <a:rPr lang="en-US" noProof="0"/>
              <a:t>CLICK TO EDIT</a:t>
            </a:r>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9" name="Text Placeholder 2">
            <a:extLst>
              <a:ext uri="{FF2B5EF4-FFF2-40B4-BE49-F238E27FC236}">
                <a16:creationId xmlns:a16="http://schemas.microsoft.com/office/drawing/2014/main" id="{E2B5B824-F1E4-4ADF-B1C2-3DBA2FC66495}"/>
              </a:ext>
            </a:extLst>
          </p:cNvPr>
          <p:cNvSpPr>
            <a:spLocks noGrp="1"/>
          </p:cNvSpPr>
          <p:nvPr>
            <p:ph type="body" idx="34" hasCustomPrompt="1"/>
          </p:nvPr>
        </p:nvSpPr>
        <p:spPr>
          <a:xfrm>
            <a:off x="862258" y="4101739"/>
            <a:ext cx="1867879" cy="349611"/>
          </a:xfrm>
        </p:spPr>
        <p:txBody>
          <a:bodyPr lIns="0" tIns="0" rIns="0" bIns="0" anchor="b">
            <a:normAutofit/>
          </a:bodyPr>
          <a:lstStyle>
            <a:lvl1pPr marL="0" indent="0" algn="l">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$ 1,500,000</a:t>
            </a:r>
          </a:p>
        </p:txBody>
      </p:sp>
      <p:sp>
        <p:nvSpPr>
          <p:cNvPr id="14" name="Text Placeholder 2">
            <a:extLst>
              <a:ext uri="{FF2B5EF4-FFF2-40B4-BE49-F238E27FC236}">
                <a16:creationId xmlns:a16="http://schemas.microsoft.com/office/drawing/2014/main" id="{C5E37954-2587-4B97-88B7-FA4C7604AC87}"/>
              </a:ext>
            </a:extLst>
          </p:cNvPr>
          <p:cNvSpPr>
            <a:spLocks noGrp="1"/>
          </p:cNvSpPr>
          <p:nvPr>
            <p:ph type="body" idx="37"/>
          </p:nvPr>
        </p:nvSpPr>
        <p:spPr>
          <a:xfrm>
            <a:off x="862258" y="2739982"/>
            <a:ext cx="6097341" cy="761541"/>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6" name="Text Placeholder 2">
            <a:extLst>
              <a:ext uri="{FF2B5EF4-FFF2-40B4-BE49-F238E27FC236}">
                <a16:creationId xmlns:a16="http://schemas.microsoft.com/office/drawing/2014/main" id="{C978BB3C-0EC9-4911-AF98-3B17C4CE8FA3}"/>
              </a:ext>
            </a:extLst>
          </p:cNvPr>
          <p:cNvSpPr>
            <a:spLocks noGrp="1"/>
          </p:cNvSpPr>
          <p:nvPr>
            <p:ph type="body" idx="42" hasCustomPrompt="1"/>
          </p:nvPr>
        </p:nvSpPr>
        <p:spPr>
          <a:xfrm>
            <a:off x="862258" y="4463100"/>
            <a:ext cx="1870741" cy="246279"/>
          </a:xfrm>
        </p:spPr>
        <p:txBody>
          <a:bodyPr lIns="0" tIns="0" rIns="0" bIns="0" anchor="t" anchorCtr="0">
            <a:normAutofit/>
          </a:bodyPr>
          <a:lstStyle>
            <a:lvl1pPr marL="0" indent="0" algn="l">
              <a:spcBef>
                <a:spcPts val="600"/>
              </a:spcBef>
              <a:buNone/>
              <a:defRPr sz="1400" b="1" i="0">
                <a:solidFill>
                  <a:schemeClr val="tx2"/>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Description</a:t>
            </a:r>
          </a:p>
        </p:txBody>
      </p:sp>
      <p:sp>
        <p:nvSpPr>
          <p:cNvPr id="7" name="Chart Placeholder 6">
            <a:extLst>
              <a:ext uri="{FF2B5EF4-FFF2-40B4-BE49-F238E27FC236}">
                <a16:creationId xmlns:a16="http://schemas.microsoft.com/office/drawing/2014/main" id="{D9061FDA-6F12-4C6E-8374-F8ED0FF2932A}"/>
              </a:ext>
            </a:extLst>
          </p:cNvPr>
          <p:cNvSpPr>
            <a:spLocks noGrp="1"/>
          </p:cNvSpPr>
          <p:nvPr>
            <p:ph type="chart" sz="quarter" idx="44"/>
          </p:nvPr>
        </p:nvSpPr>
        <p:spPr>
          <a:xfrm>
            <a:off x="6959600" y="765175"/>
            <a:ext cx="4370388" cy="5100638"/>
          </a:xfrm>
        </p:spPr>
        <p:txBody>
          <a:bodyPr anchor="ctr" anchorCtr="0">
            <a:normAutofit/>
          </a:bodyPr>
          <a:lstStyle>
            <a:lvl1pPr marL="0" indent="0" algn="ctr">
              <a:buNone/>
              <a:defRPr sz="1800">
                <a:solidFill>
                  <a:schemeClr val="tx1"/>
                </a:solidFill>
              </a:defRPr>
            </a:lvl1pPr>
          </a:lstStyle>
          <a:p>
            <a:r>
              <a:rPr lang="en-US" noProof="0" dirty="0"/>
              <a:t>Click icon to add chart</a:t>
            </a:r>
          </a:p>
        </p:txBody>
      </p:sp>
      <p:sp>
        <p:nvSpPr>
          <p:cNvPr id="27" name="Text Placeholder 2">
            <a:extLst>
              <a:ext uri="{FF2B5EF4-FFF2-40B4-BE49-F238E27FC236}">
                <a16:creationId xmlns:a16="http://schemas.microsoft.com/office/drawing/2014/main" id="{3C89AD31-EDB3-409A-BB3D-9A2263EA5F9E}"/>
              </a:ext>
            </a:extLst>
          </p:cNvPr>
          <p:cNvSpPr>
            <a:spLocks noGrp="1"/>
          </p:cNvSpPr>
          <p:nvPr>
            <p:ph type="body" idx="45" hasCustomPrompt="1"/>
          </p:nvPr>
        </p:nvSpPr>
        <p:spPr>
          <a:xfrm>
            <a:off x="2869583" y="4101739"/>
            <a:ext cx="1867879" cy="349611"/>
          </a:xfrm>
        </p:spPr>
        <p:txBody>
          <a:bodyPr lIns="0" tIns="0" rIns="0" bIns="0" anchor="b">
            <a:normAutofit/>
          </a:bodyPr>
          <a:lstStyle>
            <a:lvl1pPr marL="0" indent="0" algn="l">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$ 1,500,000</a:t>
            </a:r>
          </a:p>
        </p:txBody>
      </p:sp>
      <p:sp>
        <p:nvSpPr>
          <p:cNvPr id="30" name="Text Placeholder 2">
            <a:extLst>
              <a:ext uri="{FF2B5EF4-FFF2-40B4-BE49-F238E27FC236}">
                <a16:creationId xmlns:a16="http://schemas.microsoft.com/office/drawing/2014/main" id="{5ECE7C29-B0CF-4459-9010-99944A9D372B}"/>
              </a:ext>
            </a:extLst>
          </p:cNvPr>
          <p:cNvSpPr>
            <a:spLocks noGrp="1"/>
          </p:cNvSpPr>
          <p:nvPr>
            <p:ph type="body" idx="46" hasCustomPrompt="1"/>
          </p:nvPr>
        </p:nvSpPr>
        <p:spPr>
          <a:xfrm>
            <a:off x="2869583" y="4463100"/>
            <a:ext cx="1870741" cy="246279"/>
          </a:xfrm>
        </p:spPr>
        <p:txBody>
          <a:bodyPr lIns="0" tIns="0" rIns="0" bIns="0" anchor="t" anchorCtr="0">
            <a:normAutofit/>
          </a:bodyPr>
          <a:lstStyle>
            <a:lvl1pPr marL="0" indent="0" algn="l">
              <a:spcBef>
                <a:spcPts val="600"/>
              </a:spcBef>
              <a:buNone/>
              <a:defRPr sz="1400" b="1" i="0">
                <a:solidFill>
                  <a:schemeClr val="tx2"/>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Description</a:t>
            </a:r>
          </a:p>
        </p:txBody>
      </p:sp>
      <p:sp>
        <p:nvSpPr>
          <p:cNvPr id="33" name="Text Placeholder 2">
            <a:extLst>
              <a:ext uri="{FF2B5EF4-FFF2-40B4-BE49-F238E27FC236}">
                <a16:creationId xmlns:a16="http://schemas.microsoft.com/office/drawing/2014/main" id="{FAA503CE-740E-471A-BE66-70EF1E5ED0DF}"/>
              </a:ext>
            </a:extLst>
          </p:cNvPr>
          <p:cNvSpPr>
            <a:spLocks noGrp="1"/>
          </p:cNvSpPr>
          <p:nvPr>
            <p:ph type="body" idx="47" hasCustomPrompt="1"/>
          </p:nvPr>
        </p:nvSpPr>
        <p:spPr>
          <a:xfrm>
            <a:off x="4874046" y="4106224"/>
            <a:ext cx="1867879" cy="349611"/>
          </a:xfrm>
        </p:spPr>
        <p:txBody>
          <a:bodyPr lIns="0" tIns="0" rIns="0" bIns="0" anchor="b">
            <a:normAutofit/>
          </a:bodyPr>
          <a:lstStyle>
            <a:lvl1pPr marL="0" indent="0" algn="l">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$ 1,500,000</a:t>
            </a:r>
          </a:p>
        </p:txBody>
      </p:sp>
      <p:sp>
        <p:nvSpPr>
          <p:cNvPr id="34" name="Text Placeholder 2">
            <a:extLst>
              <a:ext uri="{FF2B5EF4-FFF2-40B4-BE49-F238E27FC236}">
                <a16:creationId xmlns:a16="http://schemas.microsoft.com/office/drawing/2014/main" id="{8ABC95E5-FC26-42BE-B500-AFB5F7AA358F}"/>
              </a:ext>
            </a:extLst>
          </p:cNvPr>
          <p:cNvSpPr>
            <a:spLocks noGrp="1"/>
          </p:cNvSpPr>
          <p:nvPr>
            <p:ph type="body" idx="48" hasCustomPrompt="1"/>
          </p:nvPr>
        </p:nvSpPr>
        <p:spPr>
          <a:xfrm>
            <a:off x="4874046" y="4467585"/>
            <a:ext cx="1870741" cy="246279"/>
          </a:xfrm>
        </p:spPr>
        <p:txBody>
          <a:bodyPr lIns="0" tIns="0" rIns="0" bIns="0" anchor="t" anchorCtr="0">
            <a:normAutofit/>
          </a:bodyPr>
          <a:lstStyle>
            <a:lvl1pPr marL="0" indent="0" algn="l">
              <a:spcBef>
                <a:spcPts val="600"/>
              </a:spcBef>
              <a:buNone/>
              <a:defRPr sz="1400" b="1" i="0">
                <a:solidFill>
                  <a:schemeClr val="tx2"/>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Description</a:t>
            </a:r>
          </a:p>
        </p:txBody>
      </p:sp>
      <p:sp>
        <p:nvSpPr>
          <p:cNvPr id="36" name="Text Placeholder 2">
            <a:extLst>
              <a:ext uri="{FF2B5EF4-FFF2-40B4-BE49-F238E27FC236}">
                <a16:creationId xmlns:a16="http://schemas.microsoft.com/office/drawing/2014/main" id="{E3D6BF30-B139-4A44-8D70-E8B58153D59D}"/>
              </a:ext>
            </a:extLst>
          </p:cNvPr>
          <p:cNvSpPr>
            <a:spLocks noGrp="1"/>
          </p:cNvSpPr>
          <p:nvPr>
            <p:ph type="body" idx="49" hasCustomPrompt="1"/>
          </p:nvPr>
        </p:nvSpPr>
        <p:spPr>
          <a:xfrm>
            <a:off x="862258" y="5110152"/>
            <a:ext cx="1867879" cy="349611"/>
          </a:xfrm>
        </p:spPr>
        <p:txBody>
          <a:bodyPr lIns="0" tIns="0" rIns="0" bIns="0" anchor="b">
            <a:normAutofit/>
          </a:bodyPr>
          <a:lstStyle>
            <a:lvl1pPr marL="0" indent="0" algn="l">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$ 1,500,000</a:t>
            </a:r>
          </a:p>
        </p:txBody>
      </p:sp>
      <p:sp>
        <p:nvSpPr>
          <p:cNvPr id="37" name="Text Placeholder 2">
            <a:extLst>
              <a:ext uri="{FF2B5EF4-FFF2-40B4-BE49-F238E27FC236}">
                <a16:creationId xmlns:a16="http://schemas.microsoft.com/office/drawing/2014/main" id="{EDC5F966-21F2-4236-8AE2-F83B8916800F}"/>
              </a:ext>
            </a:extLst>
          </p:cNvPr>
          <p:cNvSpPr>
            <a:spLocks noGrp="1"/>
          </p:cNvSpPr>
          <p:nvPr>
            <p:ph type="body" idx="50" hasCustomPrompt="1"/>
          </p:nvPr>
        </p:nvSpPr>
        <p:spPr>
          <a:xfrm>
            <a:off x="862258" y="5471513"/>
            <a:ext cx="1870741" cy="246279"/>
          </a:xfrm>
        </p:spPr>
        <p:txBody>
          <a:bodyPr lIns="0" tIns="0" rIns="0" bIns="0" anchor="t" anchorCtr="0">
            <a:normAutofit/>
          </a:bodyPr>
          <a:lstStyle>
            <a:lvl1pPr marL="0" indent="0" algn="l">
              <a:spcBef>
                <a:spcPts val="600"/>
              </a:spcBef>
              <a:buNone/>
              <a:defRPr sz="1400" b="1" i="0">
                <a:solidFill>
                  <a:schemeClr val="tx2"/>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Description</a:t>
            </a:r>
          </a:p>
        </p:txBody>
      </p:sp>
      <p:sp>
        <p:nvSpPr>
          <p:cNvPr id="39" name="Text Placeholder 2">
            <a:extLst>
              <a:ext uri="{FF2B5EF4-FFF2-40B4-BE49-F238E27FC236}">
                <a16:creationId xmlns:a16="http://schemas.microsoft.com/office/drawing/2014/main" id="{F9094085-3B39-4A4F-B421-083BD603E089}"/>
              </a:ext>
            </a:extLst>
          </p:cNvPr>
          <p:cNvSpPr>
            <a:spLocks noGrp="1"/>
          </p:cNvSpPr>
          <p:nvPr>
            <p:ph type="body" idx="51" hasCustomPrompt="1"/>
          </p:nvPr>
        </p:nvSpPr>
        <p:spPr>
          <a:xfrm>
            <a:off x="2869583" y="5110152"/>
            <a:ext cx="1867879" cy="349611"/>
          </a:xfrm>
        </p:spPr>
        <p:txBody>
          <a:bodyPr lIns="0" tIns="0" rIns="0" bIns="0" anchor="b">
            <a:normAutofit/>
          </a:bodyPr>
          <a:lstStyle>
            <a:lvl1pPr marL="0" indent="0" algn="l">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$ 1,500,000</a:t>
            </a:r>
          </a:p>
        </p:txBody>
      </p:sp>
      <p:sp>
        <p:nvSpPr>
          <p:cNvPr id="40" name="Text Placeholder 2">
            <a:extLst>
              <a:ext uri="{FF2B5EF4-FFF2-40B4-BE49-F238E27FC236}">
                <a16:creationId xmlns:a16="http://schemas.microsoft.com/office/drawing/2014/main" id="{E87EE246-B30D-4246-BBE0-0BC8EBA99255}"/>
              </a:ext>
            </a:extLst>
          </p:cNvPr>
          <p:cNvSpPr>
            <a:spLocks noGrp="1"/>
          </p:cNvSpPr>
          <p:nvPr>
            <p:ph type="body" idx="52" hasCustomPrompt="1"/>
          </p:nvPr>
        </p:nvSpPr>
        <p:spPr>
          <a:xfrm>
            <a:off x="2869583" y="5471513"/>
            <a:ext cx="1870741" cy="246279"/>
          </a:xfrm>
        </p:spPr>
        <p:txBody>
          <a:bodyPr lIns="0" tIns="0" rIns="0" bIns="0" anchor="t" anchorCtr="0">
            <a:normAutofit/>
          </a:bodyPr>
          <a:lstStyle>
            <a:lvl1pPr marL="0" indent="0" algn="l">
              <a:spcBef>
                <a:spcPts val="600"/>
              </a:spcBef>
              <a:buNone/>
              <a:defRPr sz="1400" b="1" i="0">
                <a:solidFill>
                  <a:schemeClr val="tx2"/>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Description</a:t>
            </a:r>
          </a:p>
        </p:txBody>
      </p:sp>
      <p:sp>
        <p:nvSpPr>
          <p:cNvPr id="42" name="Text Placeholder 2">
            <a:extLst>
              <a:ext uri="{FF2B5EF4-FFF2-40B4-BE49-F238E27FC236}">
                <a16:creationId xmlns:a16="http://schemas.microsoft.com/office/drawing/2014/main" id="{72833A53-1031-4E59-BB69-C21555C45940}"/>
              </a:ext>
            </a:extLst>
          </p:cNvPr>
          <p:cNvSpPr>
            <a:spLocks noGrp="1"/>
          </p:cNvSpPr>
          <p:nvPr>
            <p:ph type="body" idx="53" hasCustomPrompt="1"/>
          </p:nvPr>
        </p:nvSpPr>
        <p:spPr>
          <a:xfrm>
            <a:off x="4874046" y="5114637"/>
            <a:ext cx="1867879" cy="349611"/>
          </a:xfrm>
        </p:spPr>
        <p:txBody>
          <a:bodyPr lIns="0" tIns="0" rIns="0" bIns="0" anchor="b">
            <a:normAutofit/>
          </a:bodyPr>
          <a:lstStyle>
            <a:lvl1pPr marL="0" indent="0" algn="l">
              <a:spcBef>
                <a:spcPts val="600"/>
              </a:spcBef>
              <a:buNone/>
              <a:defRPr sz="2000" b="1" i="0">
                <a:solidFill>
                  <a:schemeClr val="tx1"/>
                </a:solidFill>
                <a:latin typeface="+mj-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$ 1,500,000</a:t>
            </a:r>
          </a:p>
        </p:txBody>
      </p:sp>
      <p:sp>
        <p:nvSpPr>
          <p:cNvPr id="43" name="Text Placeholder 2">
            <a:extLst>
              <a:ext uri="{FF2B5EF4-FFF2-40B4-BE49-F238E27FC236}">
                <a16:creationId xmlns:a16="http://schemas.microsoft.com/office/drawing/2014/main" id="{6898A319-33AA-48F0-9D9D-2196528CD257}"/>
              </a:ext>
            </a:extLst>
          </p:cNvPr>
          <p:cNvSpPr>
            <a:spLocks noGrp="1"/>
          </p:cNvSpPr>
          <p:nvPr>
            <p:ph type="body" idx="54" hasCustomPrompt="1"/>
          </p:nvPr>
        </p:nvSpPr>
        <p:spPr>
          <a:xfrm>
            <a:off x="4874046" y="5475998"/>
            <a:ext cx="1870741" cy="246279"/>
          </a:xfrm>
        </p:spPr>
        <p:txBody>
          <a:bodyPr lIns="0" tIns="0" rIns="0" bIns="0" anchor="t" anchorCtr="0">
            <a:normAutofit/>
          </a:bodyPr>
          <a:lstStyle>
            <a:lvl1pPr marL="0" indent="0" algn="l">
              <a:spcBef>
                <a:spcPts val="600"/>
              </a:spcBef>
              <a:buNone/>
              <a:defRPr sz="1400" b="1" i="0">
                <a:solidFill>
                  <a:schemeClr val="tx2"/>
                </a:solidFill>
                <a:latin typeface="+mn-lt"/>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Category Description</a:t>
            </a:r>
          </a:p>
        </p:txBody>
      </p:sp>
      <p:sp>
        <p:nvSpPr>
          <p:cNvPr id="28" name="Rectangle 25" descr="Rectangle shape">
            <a:extLst>
              <a:ext uri="{FF2B5EF4-FFF2-40B4-BE49-F238E27FC236}">
                <a16:creationId xmlns:a16="http://schemas.microsoft.com/office/drawing/2014/main" id="{536DDC95-2245-400E-87D9-78ACE3EB0369}"/>
              </a:ext>
            </a:extLst>
          </p:cNvPr>
          <p:cNvSpPr/>
          <p:nvPr userDrawn="1"/>
        </p:nvSpPr>
        <p:spPr>
          <a:xfrm>
            <a:off x="1" y="2374094"/>
            <a:ext cx="3042204"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76600854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Picture and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9" name="Title 1">
            <a:extLst>
              <a:ext uri="{FF2B5EF4-FFF2-40B4-BE49-F238E27FC236}">
                <a16:creationId xmlns:a16="http://schemas.microsoft.com/office/drawing/2014/main" id="{17D975D9-06B9-4C78-AD70-6CDDD65987DA}"/>
              </a:ext>
            </a:extLst>
          </p:cNvPr>
          <p:cNvSpPr>
            <a:spLocks noGrp="1"/>
          </p:cNvSpPr>
          <p:nvPr>
            <p:ph type="title" hasCustomPrompt="1"/>
          </p:nvPr>
        </p:nvSpPr>
        <p:spPr>
          <a:xfrm>
            <a:off x="6096000" y="1404545"/>
            <a:ext cx="5267789" cy="1325563"/>
          </a:xfrm>
        </p:spPr>
        <p:txBody>
          <a:bodyPr lIns="0" tIns="0" rIns="0" bIns="0" anchor="b" anchorCtr="0">
            <a:normAutofit/>
          </a:bodyPr>
          <a:lstStyle>
            <a:lvl1pPr>
              <a:defRPr sz="3600" b="1"/>
            </a:lvl1pPr>
          </a:lstStyle>
          <a:p>
            <a:r>
              <a:rPr lang="en-US" noProof="0"/>
              <a:t>CLICK TO EDIT MASTER TITLE</a:t>
            </a:r>
          </a:p>
        </p:txBody>
      </p:sp>
      <p:sp>
        <p:nvSpPr>
          <p:cNvPr id="20" name="Text Placeholder 2">
            <a:extLst>
              <a:ext uri="{FF2B5EF4-FFF2-40B4-BE49-F238E27FC236}">
                <a16:creationId xmlns:a16="http://schemas.microsoft.com/office/drawing/2014/main" id="{F8424E24-3E04-4F28-8CE4-6A20781987A7}"/>
              </a:ext>
            </a:extLst>
          </p:cNvPr>
          <p:cNvSpPr>
            <a:spLocks noGrp="1"/>
          </p:cNvSpPr>
          <p:nvPr>
            <p:ph type="body" idx="1"/>
          </p:nvPr>
        </p:nvSpPr>
        <p:spPr>
          <a:xfrm>
            <a:off x="6094614" y="3148026"/>
            <a:ext cx="5276260" cy="539496"/>
          </a:xfrm>
        </p:spPr>
        <p:txBody>
          <a:bodyPr lIns="0" tIns="0" rIns="0" bIns="0" anchor="b">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1" name="Text Placeholder 2">
            <a:extLst>
              <a:ext uri="{FF2B5EF4-FFF2-40B4-BE49-F238E27FC236}">
                <a16:creationId xmlns:a16="http://schemas.microsoft.com/office/drawing/2014/main" id="{5AA4AD4A-8E8A-4E95-9E11-6FE9B001838A}"/>
              </a:ext>
            </a:extLst>
          </p:cNvPr>
          <p:cNvSpPr>
            <a:spLocks noGrp="1"/>
          </p:cNvSpPr>
          <p:nvPr>
            <p:ph type="body" idx="13"/>
          </p:nvPr>
        </p:nvSpPr>
        <p:spPr>
          <a:xfrm>
            <a:off x="5834740" y="3880032"/>
            <a:ext cx="5536134" cy="2025307"/>
          </a:xfrm>
        </p:spPr>
        <p:txBody>
          <a:bodyPr lIns="0" tIns="0" rIns="0" bIns="0" anchor="t" anchorCtr="0">
            <a:normAutofit/>
          </a:bodyPr>
          <a:lstStyle>
            <a:lvl1pPr marL="285750" indent="-285750">
              <a:spcBef>
                <a:spcPts val="600"/>
              </a:spcBef>
              <a:buClr>
                <a:schemeClr val="bg2"/>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2" name="Picture Placeholder 7">
            <a:extLst>
              <a:ext uri="{FF2B5EF4-FFF2-40B4-BE49-F238E27FC236}">
                <a16:creationId xmlns:a16="http://schemas.microsoft.com/office/drawing/2014/main" id="{D8E759F5-A035-4785-8820-32AD1B0FD021}"/>
              </a:ext>
            </a:extLst>
          </p:cNvPr>
          <p:cNvSpPr>
            <a:spLocks noGrp="1"/>
          </p:cNvSpPr>
          <p:nvPr>
            <p:ph type="pic" sz="quarter" idx="14"/>
          </p:nvPr>
        </p:nvSpPr>
        <p:spPr>
          <a:xfrm>
            <a:off x="0" y="0"/>
            <a:ext cx="5267325" cy="5829300"/>
          </a:xfrm>
        </p:spPr>
        <p:txBody>
          <a:bodyPr lIns="0" tIns="0" rIns="0" bIns="0" anchor="ctr" anchorCtr="0">
            <a:noAutofit/>
          </a:bodyPr>
          <a:lstStyle>
            <a:lvl1pPr marL="0" indent="0" algn="ctr">
              <a:buNone/>
              <a:defRPr sz="1800"/>
            </a:lvl1pPr>
          </a:lstStyle>
          <a:p>
            <a:r>
              <a:rPr lang="en-US" noProof="0" dirty="0"/>
              <a:t>Click icon to add picture</a:t>
            </a:r>
          </a:p>
        </p:txBody>
      </p:sp>
      <p:sp>
        <p:nvSpPr>
          <p:cNvPr id="23" name="Picture Placeholder 13">
            <a:extLst>
              <a:ext uri="{FF2B5EF4-FFF2-40B4-BE49-F238E27FC236}">
                <a16:creationId xmlns:a16="http://schemas.microsoft.com/office/drawing/2014/main" id="{027A9CD4-070D-43A3-88C7-FA9F42DA277C}"/>
              </a:ext>
            </a:extLst>
          </p:cNvPr>
          <p:cNvSpPr>
            <a:spLocks noGrp="1"/>
          </p:cNvSpPr>
          <p:nvPr>
            <p:ph type="pic" sz="quarter" idx="16"/>
          </p:nvPr>
        </p:nvSpPr>
        <p:spPr>
          <a:xfrm>
            <a:off x="9013409"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11" name="Rectangle 9" descr="Rectangle shape">
            <a:extLst>
              <a:ext uri="{FF2B5EF4-FFF2-40B4-BE49-F238E27FC236}">
                <a16:creationId xmlns:a16="http://schemas.microsoft.com/office/drawing/2014/main" id="{64F4FFEA-1C3D-4C3A-895A-590F2E29B849}"/>
              </a:ext>
            </a:extLst>
          </p:cNvPr>
          <p:cNvSpPr/>
          <p:nvPr userDrawn="1"/>
        </p:nvSpPr>
        <p:spPr>
          <a:xfrm>
            <a:off x="5267325" y="2815120"/>
            <a:ext cx="3232785"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585962180"/>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Thanks Content Layout">
    <p:spTree>
      <p:nvGrpSpPr>
        <p:cNvPr id="1" name=""/>
        <p:cNvGrpSpPr/>
        <p:nvPr/>
      </p:nvGrpSpPr>
      <p:grpSpPr>
        <a:xfrm>
          <a:off x="0" y="0"/>
          <a:ext cx="0" cy="0"/>
          <a:chOff x="0" y="0"/>
          <a:chExt cx="0" cy="0"/>
        </a:xfrm>
      </p:grpSpPr>
      <p:sp>
        <p:nvSpPr>
          <p:cNvPr id="22" name="Прямоугольник 21">
            <a:extLst>
              <a:ext uri="{FF2B5EF4-FFF2-40B4-BE49-F238E27FC236}">
                <a16:creationId xmlns:a16="http://schemas.microsoft.com/office/drawing/2014/main" id="{59E029D3-A2D2-4959-AD45-2926DF4C67CC}"/>
              </a:ext>
            </a:extLst>
          </p:cNvPr>
          <p:cNvSpPr/>
          <p:nvPr userDrawn="1"/>
        </p:nvSpPr>
        <p:spPr>
          <a:xfrm>
            <a:off x="0" y="0"/>
            <a:ext cx="12192000" cy="6858000"/>
          </a:xfrm>
          <a:prstGeom prst="rect">
            <a:avLst/>
          </a:prstGeom>
          <a:blipFill>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Прямоугольник 2">
            <a:extLst>
              <a:ext uri="{FF2B5EF4-FFF2-40B4-BE49-F238E27FC236}">
                <a16:creationId xmlns:a16="http://schemas.microsoft.com/office/drawing/2014/main" id="{49A919AF-E573-4B3C-8E98-F501EABA1B1B}"/>
              </a:ext>
            </a:extLst>
          </p:cNvPr>
          <p:cNvSpPr/>
          <p:nvPr userDrawn="1"/>
        </p:nvSpPr>
        <p:spPr>
          <a:xfrm>
            <a:off x="4108011" y="765175"/>
            <a:ext cx="3990525" cy="1756154"/>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0" name="Rectangle 18" descr="Rectangle shape">
            <a:extLst>
              <a:ext uri="{FF2B5EF4-FFF2-40B4-BE49-F238E27FC236}">
                <a16:creationId xmlns:a16="http://schemas.microsoft.com/office/drawing/2014/main" id="{456AD312-1A1E-4043-B08C-1410D3EDEC27}"/>
              </a:ext>
            </a:extLst>
          </p:cNvPr>
          <p:cNvSpPr/>
          <p:nvPr userDrawn="1"/>
        </p:nvSpPr>
        <p:spPr>
          <a:xfrm>
            <a:off x="-1" y="5262290"/>
            <a:ext cx="12191999" cy="777240"/>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6" name="Slide Number Placeholder 5">
            <a:extLst>
              <a:ext uri="{FF2B5EF4-FFF2-40B4-BE49-F238E27FC236}">
                <a16:creationId xmlns:a16="http://schemas.microsoft.com/office/drawing/2014/main" id="{ECEEB3FF-7F57-482E-BA1B-44AD9E95F077}"/>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12" name="Title 1">
            <a:extLst>
              <a:ext uri="{FF2B5EF4-FFF2-40B4-BE49-F238E27FC236}">
                <a16:creationId xmlns:a16="http://schemas.microsoft.com/office/drawing/2014/main" id="{0824308D-CE80-4FF7-81BB-AFBECF7EA2C0}"/>
              </a:ext>
            </a:extLst>
          </p:cNvPr>
          <p:cNvSpPr>
            <a:spLocks noGrp="1"/>
          </p:cNvSpPr>
          <p:nvPr>
            <p:ph type="title" hasCustomPrompt="1"/>
          </p:nvPr>
        </p:nvSpPr>
        <p:spPr>
          <a:xfrm>
            <a:off x="4093464" y="2521329"/>
            <a:ext cx="4005072" cy="2740961"/>
          </a:xfrm>
          <a:solidFill>
            <a:schemeClr val="tx1"/>
          </a:solidFill>
        </p:spPr>
        <p:txBody>
          <a:bodyPr tIns="72000" rIns="72000" bIns="792000" anchor="b">
            <a:normAutofit/>
          </a:bodyPr>
          <a:lstStyle>
            <a:lvl1pPr algn="ctr">
              <a:lnSpc>
                <a:spcPct val="85000"/>
              </a:lnSpc>
              <a:defRPr lang="ru-RU" sz="6000" b="1" kern="1200" dirty="0">
                <a:solidFill>
                  <a:schemeClr val="bg2"/>
                </a:solidFill>
                <a:latin typeface="+mj-lt"/>
                <a:ea typeface="+mn-ea"/>
                <a:cs typeface="+mn-cs"/>
              </a:defRPr>
            </a:lvl1pPr>
          </a:lstStyle>
          <a:p>
            <a:r>
              <a:rPr lang="en-US" noProof="0"/>
              <a:t>THANK</a:t>
            </a:r>
            <a:br>
              <a:rPr lang="en-US" noProof="0"/>
            </a:br>
            <a:r>
              <a:rPr lang="en-US" noProof="0"/>
              <a:t>YOU!</a:t>
            </a:r>
          </a:p>
        </p:txBody>
      </p:sp>
      <p:sp>
        <p:nvSpPr>
          <p:cNvPr id="14" name="Picture Placeholder 13">
            <a:extLst>
              <a:ext uri="{FF2B5EF4-FFF2-40B4-BE49-F238E27FC236}">
                <a16:creationId xmlns:a16="http://schemas.microsoft.com/office/drawing/2014/main" id="{2E46EE0C-8420-4BA8-9E2D-0780DB1E6509}"/>
              </a:ext>
            </a:extLst>
          </p:cNvPr>
          <p:cNvSpPr>
            <a:spLocks noGrp="1"/>
          </p:cNvSpPr>
          <p:nvPr>
            <p:ph type="pic" sz="quarter" idx="16"/>
          </p:nvPr>
        </p:nvSpPr>
        <p:spPr>
          <a:xfrm>
            <a:off x="4930140" y="1338610"/>
            <a:ext cx="2331720" cy="539496"/>
          </a:xfrm>
          <a:ln>
            <a:noFill/>
          </a:ln>
        </p:spPr>
        <p:txBody>
          <a:bodyPr anchor="ctr" anchorCtr="0">
            <a:noAutofit/>
          </a:bodyPr>
          <a:lstStyle>
            <a:lvl1pPr marL="0" indent="0" algn="ctr">
              <a:buNone/>
              <a:defRPr sz="1400">
                <a:solidFill>
                  <a:schemeClr val="bg2"/>
                </a:solidFill>
              </a:defRPr>
            </a:lvl1pPr>
          </a:lstStyle>
          <a:p>
            <a:r>
              <a:rPr lang="en-US" noProof="0" dirty="0"/>
              <a:t>Click icon to add picture</a:t>
            </a:r>
          </a:p>
        </p:txBody>
      </p:sp>
      <p:sp>
        <p:nvSpPr>
          <p:cNvPr id="5" name="Text Placeholder 4">
            <a:extLst>
              <a:ext uri="{FF2B5EF4-FFF2-40B4-BE49-F238E27FC236}">
                <a16:creationId xmlns:a16="http://schemas.microsoft.com/office/drawing/2014/main" id="{181ACAC3-4604-4C09-A60E-353A71E93E1A}"/>
              </a:ext>
            </a:extLst>
          </p:cNvPr>
          <p:cNvSpPr>
            <a:spLocks noGrp="1"/>
          </p:cNvSpPr>
          <p:nvPr>
            <p:ph type="body" sz="quarter" idx="17" hasCustomPrompt="1"/>
          </p:nvPr>
        </p:nvSpPr>
        <p:spPr>
          <a:xfrm>
            <a:off x="4618038" y="4541163"/>
            <a:ext cx="3038475" cy="590550"/>
          </a:xfrm>
        </p:spPr>
        <p:txBody>
          <a:bodyPr/>
          <a:lstStyle>
            <a:lvl1pPr marL="0" indent="0" algn="ctr">
              <a:buNone/>
              <a:defRPr b="1" i="0">
                <a:solidFill>
                  <a:schemeClr val="bg1"/>
                </a:solidFill>
              </a:defRPr>
            </a:lvl1pPr>
          </a:lstStyle>
          <a:p>
            <a:pPr lvl="0"/>
            <a:r>
              <a:rPr lang="en-US" noProof="0"/>
              <a:t>August Bergqvist</a:t>
            </a:r>
          </a:p>
        </p:txBody>
      </p:sp>
      <p:sp>
        <p:nvSpPr>
          <p:cNvPr id="13" name="Text Placeholder 12">
            <a:extLst>
              <a:ext uri="{FF2B5EF4-FFF2-40B4-BE49-F238E27FC236}">
                <a16:creationId xmlns:a16="http://schemas.microsoft.com/office/drawing/2014/main" id="{67AD3B8E-A11F-4EAE-94E5-5A918EEFB778}"/>
              </a:ext>
            </a:extLst>
          </p:cNvPr>
          <p:cNvSpPr>
            <a:spLocks noGrp="1"/>
          </p:cNvSpPr>
          <p:nvPr>
            <p:ph type="body" sz="quarter" idx="15" hasCustomPrompt="1"/>
          </p:nvPr>
        </p:nvSpPr>
        <p:spPr>
          <a:xfrm>
            <a:off x="1078557" y="5378325"/>
            <a:ext cx="1800225" cy="280988"/>
          </a:xfrm>
        </p:spPr>
        <p:txBody>
          <a:bodyPr lIns="0" tIns="0" rIns="0" bIns="0" anchor="ctr" anchorCtr="0">
            <a:noAutofit/>
          </a:bodyPr>
          <a:lstStyle>
            <a:lvl1pPr marL="0" indent="0">
              <a:buNone/>
              <a:defRPr sz="1800" b="1" i="1">
                <a:solidFill>
                  <a:schemeClr val="tx2"/>
                </a:solidFill>
              </a:defRPr>
            </a:lvl1pPr>
            <a:lvl2pPr>
              <a:defRPr sz="1800">
                <a:solidFill>
                  <a:schemeClr val="bg2">
                    <a:lumMod val="40000"/>
                    <a:lumOff val="60000"/>
                  </a:schemeClr>
                </a:solidFill>
              </a:defRPr>
            </a:lvl2pPr>
            <a:lvl3pPr>
              <a:defRPr sz="1800">
                <a:solidFill>
                  <a:schemeClr val="bg2">
                    <a:lumMod val="40000"/>
                    <a:lumOff val="60000"/>
                  </a:schemeClr>
                </a:solidFill>
              </a:defRPr>
            </a:lvl3pPr>
            <a:lvl4pPr>
              <a:defRPr sz="1800">
                <a:solidFill>
                  <a:schemeClr val="bg2">
                    <a:lumMod val="40000"/>
                    <a:lumOff val="60000"/>
                  </a:schemeClr>
                </a:solidFill>
              </a:defRPr>
            </a:lvl4pPr>
            <a:lvl5pPr>
              <a:defRPr sz="1800">
                <a:solidFill>
                  <a:schemeClr val="bg2">
                    <a:lumMod val="40000"/>
                    <a:lumOff val="60000"/>
                  </a:schemeClr>
                </a:solidFill>
              </a:defRPr>
            </a:lvl5pPr>
          </a:lstStyle>
          <a:p>
            <a:pPr lvl="0"/>
            <a:r>
              <a:rPr lang="en-US" noProof="0"/>
              <a:t>Phone:</a:t>
            </a:r>
          </a:p>
        </p:txBody>
      </p:sp>
      <p:sp>
        <p:nvSpPr>
          <p:cNvPr id="15" name="Text Placeholder 16">
            <a:extLst>
              <a:ext uri="{FF2B5EF4-FFF2-40B4-BE49-F238E27FC236}">
                <a16:creationId xmlns:a16="http://schemas.microsoft.com/office/drawing/2014/main" id="{4C7CDA87-1949-494C-94DB-E50024738431}"/>
              </a:ext>
            </a:extLst>
          </p:cNvPr>
          <p:cNvSpPr>
            <a:spLocks noGrp="1"/>
          </p:cNvSpPr>
          <p:nvPr>
            <p:ph type="body" sz="quarter" idx="18" hasCustomPrompt="1"/>
          </p:nvPr>
        </p:nvSpPr>
        <p:spPr>
          <a:xfrm>
            <a:off x="1078557" y="5658102"/>
            <a:ext cx="2858011" cy="280109"/>
          </a:xfrm>
        </p:spPr>
        <p:txBody>
          <a:bodyPr lIns="0" tIns="0" rIns="0" bIns="0">
            <a:noAutofit/>
          </a:bodyPr>
          <a:lstStyle>
            <a:lvl1pPr marL="0" indent="0">
              <a:buNone/>
              <a:defRPr sz="2000" b="1">
                <a:solidFill>
                  <a:schemeClr val="tx1"/>
                </a:solidFill>
                <a:latin typeface="+mj-lt"/>
              </a:defRPr>
            </a:lvl1pPr>
            <a:lvl2pPr>
              <a:defRPr sz="1400">
                <a:solidFill>
                  <a:schemeClr val="bg1"/>
                </a:solidFill>
              </a:defRPr>
            </a:lvl2pPr>
            <a:lvl3pPr>
              <a:defRPr sz="1400">
                <a:solidFill>
                  <a:schemeClr val="bg1"/>
                </a:solidFill>
              </a:defRPr>
            </a:lvl3pPr>
            <a:lvl4pPr>
              <a:defRPr sz="1400">
                <a:solidFill>
                  <a:schemeClr val="bg1"/>
                </a:solidFill>
              </a:defRPr>
            </a:lvl4pPr>
            <a:lvl5pPr>
              <a:defRPr sz="1400">
                <a:solidFill>
                  <a:schemeClr val="bg1"/>
                </a:solidFill>
              </a:defRPr>
            </a:lvl5pPr>
          </a:lstStyle>
          <a:p>
            <a:pPr lvl="0"/>
            <a:r>
              <a:rPr lang="en-US" noProof="0"/>
              <a:t>678-555-0177</a:t>
            </a:r>
          </a:p>
        </p:txBody>
      </p:sp>
      <p:sp>
        <p:nvSpPr>
          <p:cNvPr id="16" name="Text Placeholder 12">
            <a:extLst>
              <a:ext uri="{FF2B5EF4-FFF2-40B4-BE49-F238E27FC236}">
                <a16:creationId xmlns:a16="http://schemas.microsoft.com/office/drawing/2014/main" id="{8D20ADC7-EE42-4D0E-B17A-883FE693D6CF}"/>
              </a:ext>
            </a:extLst>
          </p:cNvPr>
          <p:cNvSpPr>
            <a:spLocks noGrp="1"/>
          </p:cNvSpPr>
          <p:nvPr>
            <p:ph type="body" sz="quarter" idx="19" hasCustomPrompt="1"/>
          </p:nvPr>
        </p:nvSpPr>
        <p:spPr>
          <a:xfrm>
            <a:off x="4108011" y="5377934"/>
            <a:ext cx="1800225" cy="280988"/>
          </a:xfrm>
        </p:spPr>
        <p:txBody>
          <a:bodyPr lIns="0" tIns="0" rIns="0" bIns="0" anchor="ctr" anchorCtr="0">
            <a:noAutofit/>
          </a:bodyPr>
          <a:lstStyle>
            <a:lvl1pPr marL="0" indent="0">
              <a:buNone/>
              <a:defRPr sz="1800" b="1" i="1">
                <a:solidFill>
                  <a:schemeClr val="tx2"/>
                </a:solidFill>
              </a:defRPr>
            </a:lvl1pPr>
            <a:lvl2pPr>
              <a:defRPr sz="1800">
                <a:solidFill>
                  <a:schemeClr val="bg2">
                    <a:lumMod val="40000"/>
                    <a:lumOff val="60000"/>
                  </a:schemeClr>
                </a:solidFill>
              </a:defRPr>
            </a:lvl2pPr>
            <a:lvl3pPr>
              <a:defRPr sz="1800">
                <a:solidFill>
                  <a:schemeClr val="bg2">
                    <a:lumMod val="40000"/>
                    <a:lumOff val="60000"/>
                  </a:schemeClr>
                </a:solidFill>
              </a:defRPr>
            </a:lvl3pPr>
            <a:lvl4pPr>
              <a:defRPr sz="1800">
                <a:solidFill>
                  <a:schemeClr val="bg2">
                    <a:lumMod val="40000"/>
                    <a:lumOff val="60000"/>
                  </a:schemeClr>
                </a:solidFill>
              </a:defRPr>
            </a:lvl4pPr>
            <a:lvl5pPr>
              <a:defRPr sz="1800">
                <a:solidFill>
                  <a:schemeClr val="bg2">
                    <a:lumMod val="40000"/>
                    <a:lumOff val="60000"/>
                  </a:schemeClr>
                </a:solidFill>
              </a:defRPr>
            </a:lvl5pPr>
          </a:lstStyle>
          <a:p>
            <a:pPr lvl="0"/>
            <a:r>
              <a:rPr lang="en-US" noProof="0"/>
              <a:t>Email:</a:t>
            </a:r>
          </a:p>
        </p:txBody>
      </p:sp>
      <p:sp>
        <p:nvSpPr>
          <p:cNvPr id="17" name="Text Placeholder 16">
            <a:extLst>
              <a:ext uri="{FF2B5EF4-FFF2-40B4-BE49-F238E27FC236}">
                <a16:creationId xmlns:a16="http://schemas.microsoft.com/office/drawing/2014/main" id="{AD9FFFDD-8708-4CDD-974F-8A022BB26AA5}"/>
              </a:ext>
            </a:extLst>
          </p:cNvPr>
          <p:cNvSpPr>
            <a:spLocks noGrp="1"/>
          </p:cNvSpPr>
          <p:nvPr>
            <p:ph type="body" sz="quarter" idx="20" hasCustomPrompt="1"/>
          </p:nvPr>
        </p:nvSpPr>
        <p:spPr>
          <a:xfrm>
            <a:off x="4108011" y="5657711"/>
            <a:ext cx="3684587" cy="280500"/>
          </a:xfrm>
        </p:spPr>
        <p:txBody>
          <a:bodyPr lIns="0" tIns="0" rIns="0" bIns="0">
            <a:noAutofit/>
          </a:bodyPr>
          <a:lstStyle>
            <a:lvl1pPr marL="0" indent="0">
              <a:buNone/>
              <a:defRPr sz="2000" b="1">
                <a:solidFill>
                  <a:schemeClr val="tx1"/>
                </a:solidFill>
                <a:latin typeface="+mj-lt"/>
              </a:defRPr>
            </a:lvl1pPr>
            <a:lvl2pPr>
              <a:defRPr sz="1400">
                <a:solidFill>
                  <a:schemeClr val="bg1"/>
                </a:solidFill>
              </a:defRPr>
            </a:lvl2pPr>
            <a:lvl3pPr>
              <a:defRPr sz="1400">
                <a:solidFill>
                  <a:schemeClr val="bg1"/>
                </a:solidFill>
              </a:defRPr>
            </a:lvl3pPr>
            <a:lvl4pPr>
              <a:defRPr sz="1400">
                <a:solidFill>
                  <a:schemeClr val="bg1"/>
                </a:solidFill>
              </a:defRPr>
            </a:lvl4pPr>
            <a:lvl5pPr>
              <a:defRPr sz="1400">
                <a:solidFill>
                  <a:schemeClr val="bg1"/>
                </a:solidFill>
              </a:defRPr>
            </a:lvl5pPr>
          </a:lstStyle>
          <a:p>
            <a:pPr lvl="0"/>
            <a:r>
              <a:rPr lang="en-US" noProof="0"/>
              <a:t>bergqvist@vanarsdelltd.com</a:t>
            </a:r>
          </a:p>
        </p:txBody>
      </p:sp>
      <p:sp>
        <p:nvSpPr>
          <p:cNvPr id="18" name="Text Placeholder 12">
            <a:extLst>
              <a:ext uri="{FF2B5EF4-FFF2-40B4-BE49-F238E27FC236}">
                <a16:creationId xmlns:a16="http://schemas.microsoft.com/office/drawing/2014/main" id="{CDE37318-4A32-4233-997C-CE244B16F5A1}"/>
              </a:ext>
            </a:extLst>
          </p:cNvPr>
          <p:cNvSpPr>
            <a:spLocks noGrp="1"/>
          </p:cNvSpPr>
          <p:nvPr>
            <p:ph type="body" sz="quarter" idx="21" hasCustomPrompt="1"/>
          </p:nvPr>
        </p:nvSpPr>
        <p:spPr>
          <a:xfrm>
            <a:off x="8098536" y="5377934"/>
            <a:ext cx="1800225" cy="280988"/>
          </a:xfrm>
        </p:spPr>
        <p:txBody>
          <a:bodyPr lIns="0" tIns="0" rIns="0" bIns="0" anchor="ctr" anchorCtr="0">
            <a:noAutofit/>
          </a:bodyPr>
          <a:lstStyle>
            <a:lvl1pPr marL="0" indent="0">
              <a:buNone/>
              <a:defRPr sz="1800" b="1" i="1">
                <a:solidFill>
                  <a:schemeClr val="tx2"/>
                </a:solidFill>
              </a:defRPr>
            </a:lvl1pPr>
            <a:lvl2pPr>
              <a:defRPr sz="1800">
                <a:solidFill>
                  <a:schemeClr val="bg2">
                    <a:lumMod val="40000"/>
                    <a:lumOff val="60000"/>
                  </a:schemeClr>
                </a:solidFill>
              </a:defRPr>
            </a:lvl2pPr>
            <a:lvl3pPr>
              <a:defRPr sz="1800">
                <a:solidFill>
                  <a:schemeClr val="bg2">
                    <a:lumMod val="40000"/>
                    <a:lumOff val="60000"/>
                  </a:schemeClr>
                </a:solidFill>
              </a:defRPr>
            </a:lvl3pPr>
            <a:lvl4pPr>
              <a:defRPr sz="1800">
                <a:solidFill>
                  <a:schemeClr val="bg2">
                    <a:lumMod val="40000"/>
                    <a:lumOff val="60000"/>
                  </a:schemeClr>
                </a:solidFill>
              </a:defRPr>
            </a:lvl4pPr>
            <a:lvl5pPr>
              <a:defRPr sz="1800">
                <a:solidFill>
                  <a:schemeClr val="bg2">
                    <a:lumMod val="40000"/>
                    <a:lumOff val="60000"/>
                  </a:schemeClr>
                </a:solidFill>
              </a:defRPr>
            </a:lvl5pPr>
          </a:lstStyle>
          <a:p>
            <a:pPr lvl="0"/>
            <a:r>
              <a:rPr lang="en-US" noProof="0"/>
              <a:t>Website:</a:t>
            </a:r>
          </a:p>
        </p:txBody>
      </p:sp>
      <p:sp>
        <p:nvSpPr>
          <p:cNvPr id="19" name="Text Placeholder 16">
            <a:extLst>
              <a:ext uri="{FF2B5EF4-FFF2-40B4-BE49-F238E27FC236}">
                <a16:creationId xmlns:a16="http://schemas.microsoft.com/office/drawing/2014/main" id="{1F818617-24CC-4E07-ABE4-A23E89FC13DE}"/>
              </a:ext>
            </a:extLst>
          </p:cNvPr>
          <p:cNvSpPr>
            <a:spLocks noGrp="1"/>
          </p:cNvSpPr>
          <p:nvPr>
            <p:ph type="body" sz="quarter" idx="22" hasCustomPrompt="1"/>
          </p:nvPr>
        </p:nvSpPr>
        <p:spPr>
          <a:xfrm>
            <a:off x="8098536" y="5657711"/>
            <a:ext cx="3240000" cy="280500"/>
          </a:xfrm>
        </p:spPr>
        <p:txBody>
          <a:bodyPr lIns="0" tIns="0" rIns="0" bIns="0">
            <a:noAutofit/>
          </a:bodyPr>
          <a:lstStyle>
            <a:lvl1pPr marL="0" indent="0">
              <a:buNone/>
              <a:defRPr sz="2000" b="1">
                <a:solidFill>
                  <a:schemeClr val="tx1"/>
                </a:solidFill>
                <a:latin typeface="+mj-lt"/>
              </a:defRPr>
            </a:lvl1pPr>
            <a:lvl2pPr>
              <a:defRPr sz="1400">
                <a:solidFill>
                  <a:schemeClr val="bg1"/>
                </a:solidFill>
              </a:defRPr>
            </a:lvl2pPr>
            <a:lvl3pPr>
              <a:defRPr sz="1400">
                <a:solidFill>
                  <a:schemeClr val="bg1"/>
                </a:solidFill>
              </a:defRPr>
            </a:lvl3pPr>
            <a:lvl4pPr>
              <a:defRPr sz="1400">
                <a:solidFill>
                  <a:schemeClr val="bg1"/>
                </a:solidFill>
              </a:defRPr>
            </a:lvl4pPr>
            <a:lvl5pPr>
              <a:defRPr sz="1400">
                <a:solidFill>
                  <a:schemeClr val="bg1"/>
                </a:solidFill>
              </a:defRPr>
            </a:lvl5pPr>
          </a:lstStyle>
          <a:p>
            <a:pPr lvl="0"/>
            <a:r>
              <a:rPr lang="en-US" noProof="0"/>
              <a:t>www.vanasdelltd.com</a:t>
            </a:r>
          </a:p>
        </p:txBody>
      </p:sp>
      <p:sp>
        <p:nvSpPr>
          <p:cNvPr id="21" name="Rectangle 12" descr="Rectangle shape">
            <a:extLst>
              <a:ext uri="{FF2B5EF4-FFF2-40B4-BE49-F238E27FC236}">
                <a16:creationId xmlns:a16="http://schemas.microsoft.com/office/drawing/2014/main" id="{F63A6226-0829-4BFB-805E-8B463D763BD0}"/>
              </a:ext>
            </a:extLst>
          </p:cNvPr>
          <p:cNvSpPr/>
          <p:nvPr userDrawn="1"/>
        </p:nvSpPr>
        <p:spPr>
          <a:xfrm>
            <a:off x="4760495" y="2320161"/>
            <a:ext cx="7431505"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705739933"/>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Appendix Content Layout">
    <p:spTree>
      <p:nvGrpSpPr>
        <p:cNvPr id="1" name=""/>
        <p:cNvGrpSpPr/>
        <p:nvPr/>
      </p:nvGrpSpPr>
      <p:grpSpPr>
        <a:xfrm>
          <a:off x="0" y="0"/>
          <a:ext cx="0" cy="0"/>
          <a:chOff x="0" y="0"/>
          <a:chExt cx="0" cy="0"/>
        </a:xfrm>
      </p:grpSpPr>
      <p:sp>
        <p:nvSpPr>
          <p:cNvPr id="2" name="Прямоугольник 1">
            <a:extLst>
              <a:ext uri="{FF2B5EF4-FFF2-40B4-BE49-F238E27FC236}">
                <a16:creationId xmlns:a16="http://schemas.microsoft.com/office/drawing/2014/main" id="{A7B528C4-392E-41C2-861C-D3DC218489B8}"/>
              </a:ext>
            </a:extLst>
          </p:cNvPr>
          <p:cNvSpPr/>
          <p:nvPr userDrawn="1"/>
        </p:nvSpPr>
        <p:spPr>
          <a:xfrm>
            <a:off x="3919728" y="1"/>
            <a:ext cx="4352544" cy="2299716"/>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3" name="Picture Placeholder 7">
            <a:extLst>
              <a:ext uri="{FF2B5EF4-FFF2-40B4-BE49-F238E27FC236}">
                <a16:creationId xmlns:a16="http://schemas.microsoft.com/office/drawing/2014/main" id="{BDF13B40-70E6-4C5A-858B-DC39631DE0F6}"/>
              </a:ext>
            </a:extLst>
          </p:cNvPr>
          <p:cNvSpPr>
            <a:spLocks noGrp="1"/>
          </p:cNvSpPr>
          <p:nvPr>
            <p:ph type="pic" sz="quarter" idx="17"/>
          </p:nvPr>
        </p:nvSpPr>
        <p:spPr>
          <a:xfrm>
            <a:off x="0" y="2299716"/>
            <a:ext cx="11352213" cy="3758184"/>
          </a:xfrm>
        </p:spPr>
        <p:txBody>
          <a:bodyPr tIns="756000" rIns="72000" anchor="ctr" anchorCtr="0">
            <a:normAutofit/>
          </a:bodyPr>
          <a:lstStyle>
            <a:lvl1pPr marL="0" indent="0" algn="ctr">
              <a:buNone/>
              <a:defRPr sz="1800"/>
            </a:lvl1pPr>
          </a:lstStyle>
          <a:p>
            <a:r>
              <a:rPr lang="en-US" noProof="0" dirty="0"/>
              <a:t>Click icon to add picture</a:t>
            </a:r>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3919728" y="0"/>
            <a:ext cx="4352544" cy="2299716"/>
          </a:xfrm>
          <a:noFill/>
        </p:spPr>
        <p:txBody>
          <a:bodyPr lIns="0" tIns="684000" rIns="0" bIns="0" anchor="t" anchorCtr="0">
            <a:normAutofit/>
          </a:bodyPr>
          <a:lstStyle>
            <a:lvl1pPr marL="0" algn="ctr" defTabSz="914400" rtl="0" eaLnBrk="1" latinLnBrk="0" hangingPunct="1">
              <a:lnSpc>
                <a:spcPct val="90000"/>
              </a:lnSpc>
              <a:spcBef>
                <a:spcPct val="0"/>
              </a:spcBef>
              <a:buNone/>
              <a:defRPr lang="ru-RU" sz="3600" b="1" kern="1200" dirty="0">
                <a:solidFill>
                  <a:schemeClr val="bg2"/>
                </a:solidFill>
                <a:latin typeface="+mj-lt"/>
                <a:ea typeface="+mj-ea"/>
                <a:cs typeface="+mj-cs"/>
              </a:defRPr>
            </a:lvl1pPr>
          </a:lstStyle>
          <a:p>
            <a:r>
              <a:rPr lang="en-US" noProof="0"/>
              <a:t>CLICK TO EDIT</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9" name="Rectangle 8" descr="Rectangle shape">
            <a:extLst>
              <a:ext uri="{FF2B5EF4-FFF2-40B4-BE49-F238E27FC236}">
                <a16:creationId xmlns:a16="http://schemas.microsoft.com/office/drawing/2014/main" id="{7427677C-C3DE-49C7-84BE-71D9DB22D7F2}"/>
              </a:ext>
            </a:extLst>
          </p:cNvPr>
          <p:cNvSpPr/>
          <p:nvPr userDrawn="1"/>
        </p:nvSpPr>
        <p:spPr>
          <a:xfrm>
            <a:off x="4868562" y="1548553"/>
            <a:ext cx="7323438"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781717788"/>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Feedback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3256085" y="707217"/>
            <a:ext cx="5679831" cy="606677"/>
          </a:xfrm>
        </p:spPr>
        <p:txBody>
          <a:bodyPr lIns="0" tIns="0" rIns="0" bIns="0" anchor="t" anchorCtr="0">
            <a:normAutofit/>
          </a:bodyPr>
          <a:lstStyle>
            <a:lvl1pPr marL="0" algn="ctr"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35" name="Picture Placeholder 7">
            <a:extLst>
              <a:ext uri="{FF2B5EF4-FFF2-40B4-BE49-F238E27FC236}">
                <a16:creationId xmlns:a16="http://schemas.microsoft.com/office/drawing/2014/main" id="{152EDA90-0CC6-4B73-9282-68EB15F1A49D}"/>
              </a:ext>
            </a:extLst>
          </p:cNvPr>
          <p:cNvSpPr>
            <a:spLocks noGrp="1"/>
          </p:cNvSpPr>
          <p:nvPr>
            <p:ph type="pic" sz="quarter" idx="50"/>
          </p:nvPr>
        </p:nvSpPr>
        <p:spPr>
          <a:xfrm>
            <a:off x="838200" y="4808540"/>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56" name="Text Placeholder 17">
            <a:extLst>
              <a:ext uri="{FF2B5EF4-FFF2-40B4-BE49-F238E27FC236}">
                <a16:creationId xmlns:a16="http://schemas.microsoft.com/office/drawing/2014/main" id="{CB94CB14-CAFC-4576-85C2-5FE8C5FAC866}"/>
              </a:ext>
            </a:extLst>
          </p:cNvPr>
          <p:cNvSpPr>
            <a:spLocks noGrp="1"/>
          </p:cNvSpPr>
          <p:nvPr>
            <p:ph type="body" sz="quarter" idx="20" hasCustomPrompt="1"/>
          </p:nvPr>
        </p:nvSpPr>
        <p:spPr>
          <a:xfrm>
            <a:off x="1921253" y="4732171"/>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1 Name</a:t>
            </a:r>
          </a:p>
        </p:txBody>
      </p:sp>
      <p:sp>
        <p:nvSpPr>
          <p:cNvPr id="57" name="Text Placeholder 17">
            <a:extLst>
              <a:ext uri="{FF2B5EF4-FFF2-40B4-BE49-F238E27FC236}">
                <a16:creationId xmlns:a16="http://schemas.microsoft.com/office/drawing/2014/main" id="{E2FAB85F-45F7-47E2-AB0A-6B37853139DD}"/>
              </a:ext>
            </a:extLst>
          </p:cNvPr>
          <p:cNvSpPr>
            <a:spLocks noGrp="1"/>
          </p:cNvSpPr>
          <p:nvPr>
            <p:ph type="body" sz="quarter" idx="21" hasCustomPrompt="1"/>
          </p:nvPr>
        </p:nvSpPr>
        <p:spPr>
          <a:xfrm>
            <a:off x="1922832" y="5118130"/>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58" name="Picture Placeholder 7">
            <a:extLst>
              <a:ext uri="{FF2B5EF4-FFF2-40B4-BE49-F238E27FC236}">
                <a16:creationId xmlns:a16="http://schemas.microsoft.com/office/drawing/2014/main" id="{9D546B0D-E7A6-4E09-A1E7-4D5FFF42AB7E}"/>
              </a:ext>
            </a:extLst>
          </p:cNvPr>
          <p:cNvSpPr>
            <a:spLocks noGrp="1"/>
          </p:cNvSpPr>
          <p:nvPr>
            <p:ph type="pic" sz="quarter" idx="51"/>
          </p:nvPr>
        </p:nvSpPr>
        <p:spPr>
          <a:xfrm>
            <a:off x="7977409" y="4808540"/>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59" name="Text Placeholder 17">
            <a:extLst>
              <a:ext uri="{FF2B5EF4-FFF2-40B4-BE49-F238E27FC236}">
                <a16:creationId xmlns:a16="http://schemas.microsoft.com/office/drawing/2014/main" id="{BB7C7924-7CD4-4A42-9820-18C41FD7256C}"/>
              </a:ext>
            </a:extLst>
          </p:cNvPr>
          <p:cNvSpPr>
            <a:spLocks noGrp="1"/>
          </p:cNvSpPr>
          <p:nvPr>
            <p:ph type="body" sz="quarter" idx="52" hasCustomPrompt="1"/>
          </p:nvPr>
        </p:nvSpPr>
        <p:spPr>
          <a:xfrm>
            <a:off x="9060462" y="4732171"/>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3 Name</a:t>
            </a:r>
          </a:p>
        </p:txBody>
      </p:sp>
      <p:sp>
        <p:nvSpPr>
          <p:cNvPr id="60" name="Text Placeholder 17">
            <a:extLst>
              <a:ext uri="{FF2B5EF4-FFF2-40B4-BE49-F238E27FC236}">
                <a16:creationId xmlns:a16="http://schemas.microsoft.com/office/drawing/2014/main" id="{16EDFFF7-6CB3-47B7-B8FF-4AD51EBB5F14}"/>
              </a:ext>
            </a:extLst>
          </p:cNvPr>
          <p:cNvSpPr>
            <a:spLocks noGrp="1"/>
          </p:cNvSpPr>
          <p:nvPr>
            <p:ph type="body" sz="quarter" idx="53" hasCustomPrompt="1"/>
          </p:nvPr>
        </p:nvSpPr>
        <p:spPr>
          <a:xfrm>
            <a:off x="9062041" y="5118130"/>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61" name="Picture Placeholder 7">
            <a:extLst>
              <a:ext uri="{FF2B5EF4-FFF2-40B4-BE49-F238E27FC236}">
                <a16:creationId xmlns:a16="http://schemas.microsoft.com/office/drawing/2014/main" id="{998C45EE-D467-409F-8315-0F7C3F55116A}"/>
              </a:ext>
            </a:extLst>
          </p:cNvPr>
          <p:cNvSpPr>
            <a:spLocks noGrp="1"/>
          </p:cNvSpPr>
          <p:nvPr>
            <p:ph type="pic" sz="quarter" idx="54"/>
          </p:nvPr>
        </p:nvSpPr>
        <p:spPr>
          <a:xfrm>
            <a:off x="4403916" y="4808540"/>
            <a:ext cx="960120" cy="960120"/>
          </a:xfrm>
        </p:spPr>
        <p:txBody>
          <a:bodyPr anchor="ctr" anchorCtr="0">
            <a:normAutofit/>
          </a:bodyPr>
          <a:lstStyle>
            <a:lvl1pPr marL="0" indent="0" algn="ctr">
              <a:buNone/>
              <a:defRPr sz="1400"/>
            </a:lvl1pPr>
          </a:lstStyle>
          <a:p>
            <a:r>
              <a:rPr lang="en-US" noProof="0" dirty="0"/>
              <a:t>Click icon to add picture</a:t>
            </a:r>
          </a:p>
        </p:txBody>
      </p:sp>
      <p:sp>
        <p:nvSpPr>
          <p:cNvPr id="63" name="Text Placeholder 17">
            <a:extLst>
              <a:ext uri="{FF2B5EF4-FFF2-40B4-BE49-F238E27FC236}">
                <a16:creationId xmlns:a16="http://schemas.microsoft.com/office/drawing/2014/main" id="{A51F22CB-38F0-4351-97D5-2D8EAFB4F3D6}"/>
              </a:ext>
            </a:extLst>
          </p:cNvPr>
          <p:cNvSpPr>
            <a:spLocks noGrp="1"/>
          </p:cNvSpPr>
          <p:nvPr>
            <p:ph type="body" sz="quarter" idx="55" hasCustomPrompt="1"/>
          </p:nvPr>
        </p:nvSpPr>
        <p:spPr>
          <a:xfrm>
            <a:off x="5486969" y="4732171"/>
            <a:ext cx="2149559" cy="325986"/>
          </a:xfrm>
        </p:spPr>
        <p:txBody>
          <a:bodyPr bIns="0">
            <a:noAutofit/>
          </a:bodyPr>
          <a:lstStyle>
            <a:lvl1pPr marL="0" indent="0" algn="l">
              <a:spcBef>
                <a:spcPts val="600"/>
              </a:spcBef>
              <a:buNone/>
              <a:defRPr sz="2000" b="1">
                <a:solidFill>
                  <a:schemeClr val="tx1"/>
                </a:solidFill>
                <a:latin typeface="+mj-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Person 2 Name</a:t>
            </a:r>
          </a:p>
        </p:txBody>
      </p:sp>
      <p:sp>
        <p:nvSpPr>
          <p:cNvPr id="64" name="Text Placeholder 17">
            <a:extLst>
              <a:ext uri="{FF2B5EF4-FFF2-40B4-BE49-F238E27FC236}">
                <a16:creationId xmlns:a16="http://schemas.microsoft.com/office/drawing/2014/main" id="{A766E770-E9C2-42A0-B447-1B804F2A2F8D}"/>
              </a:ext>
            </a:extLst>
          </p:cNvPr>
          <p:cNvSpPr>
            <a:spLocks noGrp="1"/>
          </p:cNvSpPr>
          <p:nvPr>
            <p:ph type="body" sz="quarter" idx="56" hasCustomPrompt="1"/>
          </p:nvPr>
        </p:nvSpPr>
        <p:spPr>
          <a:xfrm>
            <a:off x="5488548" y="5118130"/>
            <a:ext cx="2148282" cy="244923"/>
          </a:xfrm>
        </p:spPr>
        <p:txBody>
          <a:bodyPr tIns="0">
            <a:noAutofit/>
          </a:bodyPr>
          <a:lstStyle>
            <a:lvl1pPr marL="0" indent="0" algn="l">
              <a:spcBef>
                <a:spcPts val="600"/>
              </a:spcBef>
              <a:buNone/>
              <a:defRPr sz="1400" b="0" i="1">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Team Member Title</a:t>
            </a:r>
          </a:p>
        </p:txBody>
      </p:sp>
      <p:sp>
        <p:nvSpPr>
          <p:cNvPr id="65" name="Text Placeholder 8">
            <a:extLst>
              <a:ext uri="{FF2B5EF4-FFF2-40B4-BE49-F238E27FC236}">
                <a16:creationId xmlns:a16="http://schemas.microsoft.com/office/drawing/2014/main" id="{1174E98C-B520-4B09-B2E4-AA73B46C63D5}"/>
              </a:ext>
            </a:extLst>
          </p:cNvPr>
          <p:cNvSpPr>
            <a:spLocks noGrp="1"/>
          </p:cNvSpPr>
          <p:nvPr>
            <p:ph type="body" sz="quarter" idx="13"/>
          </p:nvPr>
        </p:nvSpPr>
        <p:spPr>
          <a:xfrm>
            <a:off x="838200" y="1865313"/>
            <a:ext cx="3529013" cy="2578100"/>
          </a:xfrm>
          <a:solidFill>
            <a:schemeClr val="accent1">
              <a:alpha val="50000"/>
            </a:schemeClr>
          </a:solidFill>
        </p:spPr>
        <p:txBody>
          <a:bodyPr lIns="288000" tIns="288000" rIns="288000" bIns="288000">
            <a:normAutofit/>
          </a:bodyPr>
          <a:lstStyle>
            <a:lvl1pPr marL="0" indent="0">
              <a:buNone/>
              <a:defRPr sz="1400" i="0">
                <a:solidFill>
                  <a:schemeClr val="tx2"/>
                </a:solidFill>
              </a:defRPr>
            </a:lvl1pPr>
            <a:lvl2pPr marL="457200" indent="0">
              <a:buNone/>
              <a:defRPr sz="1400" i="1">
                <a:solidFill>
                  <a:schemeClr val="tx2"/>
                </a:solidFill>
              </a:defRPr>
            </a:lvl2pPr>
            <a:lvl3pPr marL="914400" indent="0">
              <a:buNone/>
              <a:defRPr sz="1400" i="1">
                <a:solidFill>
                  <a:schemeClr val="tx2"/>
                </a:solidFill>
              </a:defRPr>
            </a:lvl3pPr>
            <a:lvl4pPr marL="1371600" indent="0">
              <a:buNone/>
              <a:defRPr sz="1400" i="1">
                <a:solidFill>
                  <a:schemeClr val="tx2"/>
                </a:solidFill>
              </a:defRPr>
            </a:lvl4pPr>
            <a:lvl5pPr marL="1828800" indent="0">
              <a:buNone/>
              <a:defRPr sz="1400" i="1">
                <a:solidFill>
                  <a:schemeClr val="tx2"/>
                </a:solidFill>
              </a:defRPr>
            </a:lvl5pPr>
          </a:lstStyle>
          <a:p>
            <a:pPr lvl="0"/>
            <a:r>
              <a:rPr lang="en-US" noProof="0"/>
              <a:t>Click to edit Master text styles</a:t>
            </a:r>
          </a:p>
        </p:txBody>
      </p:sp>
      <p:sp>
        <p:nvSpPr>
          <p:cNvPr id="66" name="Rectangle 65">
            <a:extLst>
              <a:ext uri="{FF2B5EF4-FFF2-40B4-BE49-F238E27FC236}">
                <a16:creationId xmlns:a16="http://schemas.microsoft.com/office/drawing/2014/main" id="{129C8CAB-8459-47A3-A66A-8D12B810225F}"/>
              </a:ext>
            </a:extLst>
          </p:cNvPr>
          <p:cNvSpPr/>
          <p:nvPr userDrawn="1"/>
        </p:nvSpPr>
        <p:spPr>
          <a:xfrm>
            <a:off x="4368002" y="2414016"/>
            <a:ext cx="3529011" cy="2029968"/>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67" name="Text Placeholder 11">
            <a:extLst>
              <a:ext uri="{FF2B5EF4-FFF2-40B4-BE49-F238E27FC236}">
                <a16:creationId xmlns:a16="http://schemas.microsoft.com/office/drawing/2014/main" id="{6F2EC285-6BFE-478F-A272-ED692974D92B}"/>
              </a:ext>
            </a:extLst>
          </p:cNvPr>
          <p:cNvSpPr>
            <a:spLocks noGrp="1"/>
          </p:cNvSpPr>
          <p:nvPr>
            <p:ph type="body" sz="quarter" idx="14"/>
          </p:nvPr>
        </p:nvSpPr>
        <p:spPr>
          <a:xfrm>
            <a:off x="4357688" y="2400300"/>
            <a:ext cx="3529012" cy="2043113"/>
          </a:xfrm>
        </p:spPr>
        <p:txBody>
          <a:bodyPr lIns="288000" tIns="288000" rIns="288000" bIns="288000"/>
          <a:lstStyle>
            <a:lvl1pPr marL="0" indent="0">
              <a:buNone/>
              <a:defRPr lang="en-US" sz="1400" i="0" kern="1200" dirty="0" smtClean="0">
                <a:solidFill>
                  <a:schemeClr val="tx2"/>
                </a:solidFill>
                <a:latin typeface="+mn-lt"/>
                <a:ea typeface="+mn-ea"/>
                <a:cs typeface="+mn-cs"/>
              </a:defRPr>
            </a:lvl1pPr>
            <a:lvl2pPr marL="457200" indent="0">
              <a:buNone/>
              <a:defRPr lang="en-US" sz="1400" i="1" kern="1200" dirty="0" smtClean="0">
                <a:solidFill>
                  <a:schemeClr val="tx2"/>
                </a:solidFill>
                <a:latin typeface="+mn-lt"/>
                <a:ea typeface="+mn-ea"/>
                <a:cs typeface="+mn-cs"/>
              </a:defRPr>
            </a:lvl2pPr>
            <a:lvl3pPr marL="914400" indent="0">
              <a:buNone/>
              <a:defRPr lang="en-US" sz="1400" i="1" kern="1200" dirty="0" smtClean="0">
                <a:solidFill>
                  <a:schemeClr val="tx2"/>
                </a:solidFill>
                <a:latin typeface="+mn-lt"/>
                <a:ea typeface="+mn-ea"/>
                <a:cs typeface="+mn-cs"/>
              </a:defRPr>
            </a:lvl3pPr>
            <a:lvl4pPr marL="1371600" indent="0">
              <a:buNone/>
              <a:defRPr lang="en-US" sz="1400" i="1" kern="1200" dirty="0" smtClean="0">
                <a:solidFill>
                  <a:schemeClr val="tx2"/>
                </a:solidFill>
                <a:latin typeface="+mn-lt"/>
                <a:ea typeface="+mn-ea"/>
                <a:cs typeface="+mn-cs"/>
              </a:defRPr>
            </a:lvl4pPr>
            <a:lvl5pPr marL="1828800" indent="0">
              <a:buNone/>
              <a:defRPr lang="ru-RU" sz="1400" i="1" kern="1200" dirty="0">
                <a:solidFill>
                  <a:schemeClr val="tx2"/>
                </a:solidFill>
                <a:latin typeface="+mn-lt"/>
                <a:ea typeface="+mn-ea"/>
                <a:cs typeface="+mn-cs"/>
              </a:defRPr>
            </a:lvl5pPr>
          </a:lstStyle>
          <a:p>
            <a:pPr lvl="0"/>
            <a:r>
              <a:rPr lang="en-US" noProof="0"/>
              <a:t>Click to edit Master text styles</a:t>
            </a:r>
          </a:p>
        </p:txBody>
      </p:sp>
      <p:sp>
        <p:nvSpPr>
          <p:cNvPr id="68" name="Text Placeholder 8">
            <a:extLst>
              <a:ext uri="{FF2B5EF4-FFF2-40B4-BE49-F238E27FC236}">
                <a16:creationId xmlns:a16="http://schemas.microsoft.com/office/drawing/2014/main" id="{C67992FA-0F54-4DA6-AACA-039E6E09DB60}"/>
              </a:ext>
            </a:extLst>
          </p:cNvPr>
          <p:cNvSpPr>
            <a:spLocks noGrp="1"/>
          </p:cNvSpPr>
          <p:nvPr>
            <p:ph type="body" sz="quarter" idx="15"/>
          </p:nvPr>
        </p:nvSpPr>
        <p:spPr>
          <a:xfrm>
            <a:off x="7886700" y="2212277"/>
            <a:ext cx="3467102" cy="2231136"/>
          </a:xfrm>
          <a:solidFill>
            <a:schemeClr val="accent1">
              <a:alpha val="50000"/>
            </a:schemeClr>
          </a:solidFill>
        </p:spPr>
        <p:txBody>
          <a:bodyPr lIns="288000" tIns="288000" rIns="288000" bIns="288000">
            <a:normAutofit/>
          </a:bodyPr>
          <a:lstStyle>
            <a:lvl1pPr marL="0" indent="0">
              <a:buNone/>
              <a:defRPr sz="1400" i="0">
                <a:solidFill>
                  <a:schemeClr val="tx2"/>
                </a:solidFill>
              </a:defRPr>
            </a:lvl1pPr>
            <a:lvl2pPr marL="457200" indent="0">
              <a:buNone/>
              <a:defRPr sz="1400" i="1">
                <a:solidFill>
                  <a:schemeClr val="tx2"/>
                </a:solidFill>
              </a:defRPr>
            </a:lvl2pPr>
            <a:lvl3pPr marL="914400" indent="0">
              <a:buNone/>
              <a:defRPr sz="1400" i="1">
                <a:solidFill>
                  <a:schemeClr val="tx2"/>
                </a:solidFill>
              </a:defRPr>
            </a:lvl3pPr>
            <a:lvl4pPr marL="1371600" indent="0">
              <a:buNone/>
              <a:defRPr sz="1400" i="1">
                <a:solidFill>
                  <a:schemeClr val="tx2"/>
                </a:solidFill>
              </a:defRPr>
            </a:lvl4pPr>
            <a:lvl5pPr marL="1828800" indent="0">
              <a:buNone/>
              <a:defRPr sz="1400" i="1">
                <a:solidFill>
                  <a:schemeClr val="tx2"/>
                </a:solidFill>
              </a:defRPr>
            </a:lvl5pPr>
          </a:lstStyle>
          <a:p>
            <a:pPr lvl="0"/>
            <a:r>
              <a:rPr lang="en-US" noProof="0"/>
              <a:t>Click to edit Master text styles</a:t>
            </a:r>
          </a:p>
        </p:txBody>
      </p:sp>
      <p:sp>
        <p:nvSpPr>
          <p:cNvPr id="21" name="Rectangle 18" descr="Rectangle shape">
            <a:extLst>
              <a:ext uri="{FF2B5EF4-FFF2-40B4-BE49-F238E27FC236}">
                <a16:creationId xmlns:a16="http://schemas.microsoft.com/office/drawing/2014/main" id="{B791C558-0522-446C-B7FE-6CCCB2676E89}"/>
              </a:ext>
            </a:extLst>
          </p:cNvPr>
          <p:cNvSpPr/>
          <p:nvPr userDrawn="1"/>
        </p:nvSpPr>
        <p:spPr>
          <a:xfrm>
            <a:off x="4304523" y="1373103"/>
            <a:ext cx="7887478"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581058889"/>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Case Study Content Layou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3636831"/>
            <a:ext cx="2939721" cy="1844288"/>
          </a:xfrm>
        </p:spPr>
        <p:txBody>
          <a:bodyPr lIns="0" tIns="0" rIns="0" bIns="0" anchor="t" anchorCtr="0">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1" y="1851976"/>
            <a:ext cx="2962574" cy="132556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6" name="Text Placeholder 17">
            <a:extLst>
              <a:ext uri="{FF2B5EF4-FFF2-40B4-BE49-F238E27FC236}">
                <a16:creationId xmlns:a16="http://schemas.microsoft.com/office/drawing/2014/main" id="{177BAD76-5C75-4FA2-B792-300193BDC997}"/>
              </a:ext>
            </a:extLst>
          </p:cNvPr>
          <p:cNvSpPr>
            <a:spLocks noGrp="1"/>
          </p:cNvSpPr>
          <p:nvPr>
            <p:ph type="body" sz="quarter" idx="25"/>
          </p:nvPr>
        </p:nvSpPr>
        <p:spPr>
          <a:xfrm>
            <a:off x="5267325" y="1588458"/>
            <a:ext cx="6084888" cy="2118127"/>
          </a:xfrm>
        </p:spPr>
        <p:txBody>
          <a:bodyPr>
            <a:noAutofit/>
          </a:bodyPr>
          <a:lstStyle>
            <a:lvl1pPr marL="0" indent="0" algn="l">
              <a:spcBef>
                <a:spcPts val="600"/>
              </a:spcBef>
              <a:buNone/>
              <a:defRPr sz="1400" b="0" i="0">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Click to edit Master text styles</a:t>
            </a:r>
          </a:p>
        </p:txBody>
      </p:sp>
      <p:sp>
        <p:nvSpPr>
          <p:cNvPr id="29" name="Text Placeholder 17">
            <a:extLst>
              <a:ext uri="{FF2B5EF4-FFF2-40B4-BE49-F238E27FC236}">
                <a16:creationId xmlns:a16="http://schemas.microsoft.com/office/drawing/2014/main" id="{AE2A9BB2-4A2A-49A1-8337-C26A0EC27E25}"/>
              </a:ext>
            </a:extLst>
          </p:cNvPr>
          <p:cNvSpPr>
            <a:spLocks noGrp="1"/>
          </p:cNvSpPr>
          <p:nvPr>
            <p:ph type="body" sz="quarter" idx="28"/>
          </p:nvPr>
        </p:nvSpPr>
        <p:spPr>
          <a:xfrm>
            <a:off x="5267325" y="3932556"/>
            <a:ext cx="6084888" cy="1548563"/>
          </a:xfrm>
        </p:spPr>
        <p:txBody>
          <a:bodyPr>
            <a:noAutofit/>
          </a:bodyPr>
          <a:lstStyle>
            <a:lvl1pPr marL="216000" indent="-216000" algn="l">
              <a:spcBef>
                <a:spcPts val="600"/>
              </a:spcBef>
              <a:buClr>
                <a:schemeClr val="accent1"/>
              </a:buClr>
              <a:buFont typeface="Wingdings" panose="05000000000000000000" pitchFamily="2" charset="2"/>
              <a:buChar char="§"/>
              <a:defRPr sz="1400" b="0" i="0">
                <a:solidFill>
                  <a:schemeClr val="tx2"/>
                </a:solidFill>
                <a:latin typeface="+mn-lt"/>
              </a:defRPr>
            </a:lvl1pPr>
            <a:lvl2pPr marL="457200" indent="0" algn="ctr">
              <a:buNone/>
              <a:defRPr sz="2000" b="1">
                <a:solidFill>
                  <a:schemeClr val="tx1"/>
                </a:solidFill>
                <a:latin typeface="+mj-lt"/>
              </a:defRPr>
            </a:lvl2pPr>
            <a:lvl3pPr marL="914400" indent="0" algn="ctr">
              <a:buNone/>
              <a:defRPr sz="2000" b="1">
                <a:solidFill>
                  <a:schemeClr val="tx1"/>
                </a:solidFill>
                <a:latin typeface="+mj-lt"/>
              </a:defRPr>
            </a:lvl3pPr>
            <a:lvl4pPr marL="1371600" indent="0" algn="ctr">
              <a:buNone/>
              <a:defRPr sz="2000" b="1">
                <a:solidFill>
                  <a:schemeClr val="tx1"/>
                </a:solidFill>
                <a:latin typeface="+mj-lt"/>
              </a:defRPr>
            </a:lvl4pPr>
            <a:lvl5pPr marL="1828800" indent="0" algn="ctr">
              <a:buNone/>
              <a:defRPr sz="2000" b="1">
                <a:solidFill>
                  <a:schemeClr val="tx1"/>
                </a:solidFill>
                <a:latin typeface="+mj-lt"/>
              </a:defRPr>
            </a:lvl5pPr>
          </a:lstStyle>
          <a:p>
            <a:pPr lvl="0"/>
            <a:r>
              <a:rPr lang="en-US" noProof="0"/>
              <a:t>Click to edit Master text styles</a:t>
            </a:r>
          </a:p>
        </p:txBody>
      </p:sp>
      <p:sp>
        <p:nvSpPr>
          <p:cNvPr id="13" name="Rectangle 9" descr="Rectangle shape">
            <a:extLst>
              <a:ext uri="{FF2B5EF4-FFF2-40B4-BE49-F238E27FC236}">
                <a16:creationId xmlns:a16="http://schemas.microsoft.com/office/drawing/2014/main" id="{BAFA4FEF-7A90-4960-976C-29791A7BE2C2}"/>
              </a:ext>
            </a:extLst>
          </p:cNvPr>
          <p:cNvSpPr/>
          <p:nvPr userDrawn="1"/>
        </p:nvSpPr>
        <p:spPr>
          <a:xfrm>
            <a:off x="0" y="3292402"/>
            <a:ext cx="370971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1399266680"/>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Mobile and Content Layout">
    <p:spTree>
      <p:nvGrpSpPr>
        <p:cNvPr id="1" name=""/>
        <p:cNvGrpSpPr/>
        <p:nvPr/>
      </p:nvGrpSpPr>
      <p:grpSpPr>
        <a:xfrm>
          <a:off x="0" y="0"/>
          <a:ext cx="0" cy="0"/>
          <a:chOff x="0" y="0"/>
          <a:chExt cx="0" cy="0"/>
        </a:xfrm>
      </p:grpSpPr>
      <p:sp>
        <p:nvSpPr>
          <p:cNvPr id="14" name="Rectangle 13" descr="Rectangle shape">
            <a:extLst>
              <a:ext uri="{FF2B5EF4-FFF2-40B4-BE49-F238E27FC236}">
                <a16:creationId xmlns:a16="http://schemas.microsoft.com/office/drawing/2014/main" id="{9FF20888-4CCD-4546-BBEE-8012B7FF897A}"/>
              </a:ext>
            </a:extLst>
          </p:cNvPr>
          <p:cNvSpPr/>
          <p:nvPr userDrawn="1"/>
        </p:nvSpPr>
        <p:spPr>
          <a:xfrm>
            <a:off x="862258" y="2808480"/>
            <a:ext cx="11329742"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Rectangle 1">
            <a:extLst>
              <a:ext uri="{FF2B5EF4-FFF2-40B4-BE49-F238E27FC236}">
                <a16:creationId xmlns:a16="http://schemas.microsoft.com/office/drawing/2014/main" id="{04338E56-892A-4A7D-A723-312505412F26}"/>
              </a:ext>
            </a:extLst>
          </p:cNvPr>
          <p:cNvSpPr/>
          <p:nvPr userDrawn="1"/>
        </p:nvSpPr>
        <p:spPr>
          <a:xfrm>
            <a:off x="6757260" y="636516"/>
            <a:ext cx="3291840" cy="5522976"/>
          </a:xfrm>
          <a:prstGeom prst="rect">
            <a:avLst/>
          </a:prstGeom>
          <a:blipFill>
            <a:blip r:embed="rId2"/>
            <a:stretch>
              <a:fillRect l="-1125" r="-1125"/>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F947FF51-80C5-433A-A515-4334E29588D0}"/>
              </a:ext>
            </a:extLst>
          </p:cNvPr>
          <p:cNvSpPr>
            <a:spLocks noGrp="1"/>
          </p:cNvSpPr>
          <p:nvPr>
            <p:ph type="body" idx="1"/>
          </p:nvPr>
        </p:nvSpPr>
        <p:spPr>
          <a:xfrm>
            <a:off x="862258" y="3095993"/>
            <a:ext cx="5242160" cy="539496"/>
          </a:xfrm>
        </p:spPr>
        <p:txBody>
          <a:bodyPr lIns="0" tIns="0" rIns="0" bIns="0" anchor="b">
            <a:normAutofit/>
          </a:bodyPr>
          <a:lstStyle>
            <a:lvl1pPr marL="0" indent="0">
              <a:buNone/>
              <a:defRPr sz="1800" b="1" i="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0" name="Text Placeholder 2">
            <a:extLst>
              <a:ext uri="{FF2B5EF4-FFF2-40B4-BE49-F238E27FC236}">
                <a16:creationId xmlns:a16="http://schemas.microsoft.com/office/drawing/2014/main" id="{1F5FB13D-D6DC-4762-A443-A1E33781FA69}"/>
              </a:ext>
            </a:extLst>
          </p:cNvPr>
          <p:cNvSpPr>
            <a:spLocks noGrp="1"/>
          </p:cNvSpPr>
          <p:nvPr>
            <p:ph type="body" idx="13"/>
          </p:nvPr>
        </p:nvSpPr>
        <p:spPr>
          <a:xfrm>
            <a:off x="862258" y="3828000"/>
            <a:ext cx="5233742" cy="2175392"/>
          </a:xfrm>
        </p:spPr>
        <p:txBody>
          <a:bodyPr lIns="0" tIns="0" rIns="0" bIns="0" anchor="t" anchorCtr="0">
            <a:normAutofit/>
          </a:bodyPr>
          <a:lstStyle>
            <a:lvl1pPr marL="216000" indent="-216000">
              <a:spcBef>
                <a:spcPts val="600"/>
              </a:spcBef>
              <a:buClr>
                <a:schemeClr val="bg2"/>
              </a:buClr>
              <a:buFont typeface="Wingdings" panose="05000000000000000000" pitchFamily="2" charset="2"/>
              <a:buChar char="§"/>
              <a:defRPr sz="1400" b="0" i="0">
                <a:solidFill>
                  <a:schemeClr val="tx2"/>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8200" y="1391821"/>
            <a:ext cx="5262327" cy="1325563"/>
          </a:xfrm>
        </p:spPr>
        <p:txBody>
          <a:bodyPr lIns="0" tIns="0" rIns="0" bIns="0" anchor="b"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 MASTER TITLE</a:t>
            </a:r>
          </a:p>
        </p:txBody>
      </p:sp>
      <p:sp>
        <p:nvSpPr>
          <p:cNvPr id="12" name="Picture Placeholder 13">
            <a:extLst>
              <a:ext uri="{FF2B5EF4-FFF2-40B4-BE49-F238E27FC236}">
                <a16:creationId xmlns:a16="http://schemas.microsoft.com/office/drawing/2014/main" id="{EE15F6C3-281B-4328-BDB8-4C898228A1B0}"/>
              </a:ext>
            </a:extLst>
          </p:cNvPr>
          <p:cNvSpPr>
            <a:spLocks noGrp="1"/>
          </p:cNvSpPr>
          <p:nvPr>
            <p:ph type="pic" sz="quarter" idx="16"/>
          </p:nvPr>
        </p:nvSpPr>
        <p:spPr>
          <a:xfrm>
            <a:off x="839788" y="774398"/>
            <a:ext cx="2331720" cy="539496"/>
          </a:xfrm>
          <a:ln>
            <a:no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13" name="Picture Placeholder 7">
            <a:extLst>
              <a:ext uri="{FF2B5EF4-FFF2-40B4-BE49-F238E27FC236}">
                <a16:creationId xmlns:a16="http://schemas.microsoft.com/office/drawing/2014/main" id="{BDF13B40-70E6-4C5A-858B-DC39631DE0F6}"/>
              </a:ext>
            </a:extLst>
          </p:cNvPr>
          <p:cNvSpPr>
            <a:spLocks noGrp="1"/>
          </p:cNvSpPr>
          <p:nvPr>
            <p:ph type="pic" sz="quarter" idx="17"/>
          </p:nvPr>
        </p:nvSpPr>
        <p:spPr>
          <a:xfrm>
            <a:off x="7114111" y="1485605"/>
            <a:ext cx="2075688" cy="3639312"/>
          </a:xfrm>
        </p:spPr>
        <p:txBody>
          <a:bodyPr tIns="756000" rIns="72000" anchor="ctr" anchorCtr="0">
            <a:normAutofit/>
          </a:bodyPr>
          <a:lstStyle>
            <a:lvl1pPr marL="0" indent="0" algn="ctr">
              <a:buNone/>
              <a:defRPr sz="1800"/>
            </a:lvl1pPr>
          </a:lstStyle>
          <a:p>
            <a:r>
              <a:rPr lang="en-US" noProof="0" dirty="0"/>
              <a:t>Click icon to add picture</a:t>
            </a:r>
          </a:p>
        </p:txBody>
      </p:sp>
    </p:spTree>
    <p:extLst>
      <p:ext uri="{BB962C8B-B14F-4D97-AF65-F5344CB8AC3E}">
        <p14:creationId xmlns:p14="http://schemas.microsoft.com/office/powerpoint/2010/main" val="3591754373"/>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3" name="Прямоугольник 2">
            <a:extLst>
              <a:ext uri="{FF2B5EF4-FFF2-40B4-BE49-F238E27FC236}">
                <a16:creationId xmlns:a16="http://schemas.microsoft.com/office/drawing/2014/main" id="{7899954E-D83C-4E03-A51E-E9EFC4CB52C8}"/>
              </a:ext>
            </a:extLst>
          </p:cNvPr>
          <p:cNvSpPr/>
          <p:nvPr userDrawn="1"/>
        </p:nvSpPr>
        <p:spPr>
          <a:xfrm>
            <a:off x="0" y="0"/>
            <a:ext cx="12192000" cy="6858000"/>
          </a:xfrm>
          <a:prstGeom prst="rect">
            <a:avLst/>
          </a:prstGeom>
          <a:blipFill>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4" name="Прямоугольник 3">
            <a:extLst>
              <a:ext uri="{FF2B5EF4-FFF2-40B4-BE49-F238E27FC236}">
                <a16:creationId xmlns:a16="http://schemas.microsoft.com/office/drawing/2014/main" id="{15FAA74F-DE92-4414-B0C7-466184CBCC99}"/>
              </a:ext>
            </a:extLst>
          </p:cNvPr>
          <p:cNvSpPr/>
          <p:nvPr userDrawn="1"/>
        </p:nvSpPr>
        <p:spPr>
          <a:xfrm>
            <a:off x="4093463" y="404813"/>
            <a:ext cx="4005072" cy="171281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6" name="Slide Number Placeholder 5">
            <a:extLst>
              <a:ext uri="{FF2B5EF4-FFF2-40B4-BE49-F238E27FC236}">
                <a16:creationId xmlns:a16="http://schemas.microsoft.com/office/drawing/2014/main" id="{ECEEB3FF-7F57-482E-BA1B-44AD9E95F077}"/>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12" name="Title 1">
            <a:extLst>
              <a:ext uri="{FF2B5EF4-FFF2-40B4-BE49-F238E27FC236}">
                <a16:creationId xmlns:a16="http://schemas.microsoft.com/office/drawing/2014/main" id="{0824308D-CE80-4FF7-81BB-AFBECF7EA2C0}"/>
              </a:ext>
            </a:extLst>
          </p:cNvPr>
          <p:cNvSpPr>
            <a:spLocks noGrp="1"/>
          </p:cNvSpPr>
          <p:nvPr>
            <p:ph type="title" hasCustomPrompt="1"/>
          </p:nvPr>
        </p:nvSpPr>
        <p:spPr>
          <a:xfrm>
            <a:off x="4093464" y="2117623"/>
            <a:ext cx="4005072" cy="2977551"/>
          </a:xfrm>
          <a:solidFill>
            <a:schemeClr val="tx1"/>
          </a:solidFill>
        </p:spPr>
        <p:txBody>
          <a:bodyPr tIns="72000" bIns="216000" anchor="b">
            <a:normAutofit/>
          </a:bodyPr>
          <a:lstStyle>
            <a:lvl1pPr algn="ctr">
              <a:lnSpc>
                <a:spcPct val="85000"/>
              </a:lnSpc>
              <a:defRPr lang="ru-RU" sz="6000" b="1" kern="1200" dirty="0">
                <a:solidFill>
                  <a:schemeClr val="bg2"/>
                </a:solidFill>
                <a:latin typeface="+mj-lt"/>
                <a:ea typeface="+mn-ea"/>
                <a:cs typeface="+mn-cs"/>
              </a:defRPr>
            </a:lvl1pPr>
          </a:lstStyle>
          <a:p>
            <a:r>
              <a:rPr lang="en-US" noProof="0"/>
              <a:t>CLICK TO EDIT TITLE</a:t>
            </a:r>
          </a:p>
        </p:txBody>
      </p:sp>
      <p:sp>
        <p:nvSpPr>
          <p:cNvPr id="10" name="Rectangle 6" descr="Rectangle shape">
            <a:extLst>
              <a:ext uri="{FF2B5EF4-FFF2-40B4-BE49-F238E27FC236}">
                <a16:creationId xmlns:a16="http://schemas.microsoft.com/office/drawing/2014/main" id="{0A900D34-4B01-4389-9CFF-FFCB0CF7A3CC}"/>
              </a:ext>
            </a:extLst>
          </p:cNvPr>
          <p:cNvSpPr/>
          <p:nvPr userDrawn="1"/>
        </p:nvSpPr>
        <p:spPr>
          <a:xfrm>
            <a:off x="4922520" y="1916455"/>
            <a:ext cx="726948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Прямоугольник 14">
            <a:extLst>
              <a:ext uri="{FF2B5EF4-FFF2-40B4-BE49-F238E27FC236}">
                <a16:creationId xmlns:a16="http://schemas.microsoft.com/office/drawing/2014/main" id="{18865235-7FA6-4F58-B90E-4404EAE577DF}"/>
              </a:ext>
            </a:extLst>
          </p:cNvPr>
          <p:cNvSpPr/>
          <p:nvPr userDrawn="1"/>
        </p:nvSpPr>
        <p:spPr>
          <a:xfrm>
            <a:off x="4093463" y="5095174"/>
            <a:ext cx="4005072" cy="224034"/>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Rectangle 5" descr="Rectangle shape">
            <a:extLst>
              <a:ext uri="{FF2B5EF4-FFF2-40B4-BE49-F238E27FC236}">
                <a16:creationId xmlns:a16="http://schemas.microsoft.com/office/drawing/2014/main" id="{72ED261F-FABA-4D73-8360-A897A6082FA6}"/>
              </a:ext>
            </a:extLst>
          </p:cNvPr>
          <p:cNvSpPr/>
          <p:nvPr userDrawn="1"/>
        </p:nvSpPr>
        <p:spPr>
          <a:xfrm>
            <a:off x="-1" y="5095175"/>
            <a:ext cx="726948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3" name="Subtitle 2">
            <a:extLst>
              <a:ext uri="{FF2B5EF4-FFF2-40B4-BE49-F238E27FC236}">
                <a16:creationId xmlns:a16="http://schemas.microsoft.com/office/drawing/2014/main" id="{36BBECC5-64BD-44F1-A950-4C2D9B613291}"/>
              </a:ext>
            </a:extLst>
          </p:cNvPr>
          <p:cNvSpPr>
            <a:spLocks noGrp="1"/>
          </p:cNvSpPr>
          <p:nvPr>
            <p:ph type="subTitle" idx="1"/>
          </p:nvPr>
        </p:nvSpPr>
        <p:spPr>
          <a:xfrm>
            <a:off x="4093462" y="5296342"/>
            <a:ext cx="4005073" cy="1561658"/>
          </a:xfrm>
          <a:solidFill>
            <a:schemeClr val="tx1"/>
          </a:solidFill>
        </p:spPr>
        <p:txBody>
          <a:bodyPr vert="horz" lIns="91440" tIns="90000" rIns="91440" bIns="90000" rtlCol="0" anchor="ctr" anchorCtr="0">
            <a:noAutofit/>
          </a:bodyPr>
          <a:lstStyle>
            <a:lvl1pPr marL="0" indent="0" algn="ctr">
              <a:buNone/>
              <a:defRPr lang="en-US" sz="2800" i="0">
                <a:solidFill>
                  <a:schemeClr val="bg1"/>
                </a:solidFill>
              </a:defRPr>
            </a:lvl1pPr>
          </a:lstStyle>
          <a:p>
            <a:pPr marL="228600" lvl="0" indent="-228600" algn="ctr">
              <a:spcBef>
                <a:spcPts val="600"/>
              </a:spcBef>
            </a:pPr>
            <a:r>
              <a:rPr lang="en-US" noProof="0"/>
              <a:t>Click to edit Master subtitle style</a:t>
            </a:r>
          </a:p>
        </p:txBody>
      </p:sp>
    </p:spTree>
    <p:extLst>
      <p:ext uri="{BB962C8B-B14F-4D97-AF65-F5344CB8AC3E}">
        <p14:creationId xmlns:p14="http://schemas.microsoft.com/office/powerpoint/2010/main" val="2740075950"/>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Section Header">
    <p:spTree>
      <p:nvGrpSpPr>
        <p:cNvPr id="1" name=""/>
        <p:cNvGrpSpPr/>
        <p:nvPr/>
      </p:nvGrpSpPr>
      <p:grpSpPr>
        <a:xfrm>
          <a:off x="0" y="0"/>
          <a:ext cx="0" cy="0"/>
          <a:chOff x="0" y="0"/>
          <a:chExt cx="0" cy="0"/>
        </a:xfrm>
      </p:grpSpPr>
      <p:sp>
        <p:nvSpPr>
          <p:cNvPr id="3" name="Прямоугольник 2">
            <a:extLst>
              <a:ext uri="{FF2B5EF4-FFF2-40B4-BE49-F238E27FC236}">
                <a16:creationId xmlns:a16="http://schemas.microsoft.com/office/drawing/2014/main" id="{E8D30891-044A-4B6F-9E44-2C5CD52CAE5A}"/>
              </a:ext>
            </a:extLst>
          </p:cNvPr>
          <p:cNvSpPr/>
          <p:nvPr userDrawn="1"/>
        </p:nvSpPr>
        <p:spPr>
          <a:xfrm>
            <a:off x="4117848" y="0"/>
            <a:ext cx="8074152" cy="6858000"/>
          </a:xfrm>
          <a:prstGeom prst="rect">
            <a:avLst/>
          </a:prstGeom>
          <a:blipFill>
            <a:blip r:embed="rId2"/>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570061FC-03E6-461D-AD5E-F586206AB6DB}"/>
              </a:ext>
            </a:extLst>
          </p:cNvPr>
          <p:cNvSpPr>
            <a:spLocks noGrp="1"/>
          </p:cNvSpPr>
          <p:nvPr>
            <p:ph type="title" hasCustomPrompt="1"/>
          </p:nvPr>
        </p:nvSpPr>
        <p:spPr>
          <a:xfrm>
            <a:off x="839788" y="2839696"/>
            <a:ext cx="5879592" cy="2136164"/>
          </a:xfrm>
          <a:solidFill>
            <a:schemeClr val="tx1"/>
          </a:solidFill>
        </p:spPr>
        <p:txBody>
          <a:bodyPr lIns="432000" tIns="1332000" rIns="288000" bIns="1188000">
            <a:normAutofit/>
          </a:bodyPr>
          <a:lstStyle>
            <a:lvl1pPr>
              <a:defRPr lang="ru-RU" sz="6000" b="1" kern="1200" dirty="0">
                <a:solidFill>
                  <a:schemeClr val="bg2"/>
                </a:solidFill>
                <a:latin typeface="+mj-lt"/>
                <a:ea typeface="+mn-ea"/>
                <a:cs typeface="+mn-cs"/>
              </a:defRPr>
            </a:lvl1pPr>
          </a:lstStyle>
          <a:p>
            <a:r>
              <a:rPr lang="en-US" noProof="0"/>
              <a:t>CLICK TO EDIT</a:t>
            </a:r>
          </a:p>
        </p:txBody>
      </p:sp>
      <p:sp>
        <p:nvSpPr>
          <p:cNvPr id="7" name="Slide Number Placeholder 6">
            <a:extLst>
              <a:ext uri="{FF2B5EF4-FFF2-40B4-BE49-F238E27FC236}">
                <a16:creationId xmlns:a16="http://schemas.microsoft.com/office/drawing/2014/main" id="{62F291F5-706F-4B04-9757-B8F1D883D295}"/>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8" name="Rectangle 6" descr="Rectangle shape">
            <a:extLst>
              <a:ext uri="{FF2B5EF4-FFF2-40B4-BE49-F238E27FC236}">
                <a16:creationId xmlns:a16="http://schemas.microsoft.com/office/drawing/2014/main" id="{34F9E77E-D12E-44C4-BDFA-352E61E1D14C}"/>
              </a:ext>
            </a:extLst>
          </p:cNvPr>
          <p:cNvSpPr/>
          <p:nvPr userDrawn="1"/>
        </p:nvSpPr>
        <p:spPr>
          <a:xfrm>
            <a:off x="1266000" y="4956850"/>
            <a:ext cx="1092600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Rectangle 6" descr="Rectangle shape">
            <a:extLst>
              <a:ext uri="{FF2B5EF4-FFF2-40B4-BE49-F238E27FC236}">
                <a16:creationId xmlns:a16="http://schemas.microsoft.com/office/drawing/2014/main" id="{4C5077D8-7618-454B-9F54-DDC6AF1C8BE9}"/>
              </a:ext>
            </a:extLst>
          </p:cNvPr>
          <p:cNvSpPr/>
          <p:nvPr userDrawn="1"/>
        </p:nvSpPr>
        <p:spPr>
          <a:xfrm>
            <a:off x="839789" y="4953080"/>
            <a:ext cx="426211" cy="208708"/>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Text Placeholder 2">
            <a:extLst>
              <a:ext uri="{FF2B5EF4-FFF2-40B4-BE49-F238E27FC236}">
                <a16:creationId xmlns:a16="http://schemas.microsoft.com/office/drawing/2014/main" id="{7DCA489B-C5F7-4E9C-B3E3-881B0B99FA70}"/>
              </a:ext>
            </a:extLst>
          </p:cNvPr>
          <p:cNvSpPr>
            <a:spLocks noGrp="1"/>
          </p:cNvSpPr>
          <p:nvPr>
            <p:ph type="body" idx="1"/>
          </p:nvPr>
        </p:nvSpPr>
        <p:spPr>
          <a:xfrm>
            <a:off x="836613" y="5165559"/>
            <a:ext cx="5879592" cy="892341"/>
          </a:xfrm>
          <a:solidFill>
            <a:schemeClr val="tx1"/>
          </a:solidFill>
        </p:spPr>
        <p:txBody>
          <a:bodyPr vert="horz" lIns="432000" tIns="144000" rIns="144000" bIns="144000" rtlCol="0" anchor="ctr" anchorCtr="0">
            <a:normAutofit/>
          </a:bodyPr>
          <a:lstStyle>
            <a:lvl1pPr marL="0" indent="0">
              <a:buNone/>
              <a:defRPr lang="en-US" sz="2800" i="0">
                <a:solidFill>
                  <a:schemeClr val="bg1"/>
                </a:solidFill>
              </a:defRPr>
            </a:lvl1pPr>
          </a:lstStyle>
          <a:p>
            <a:pPr marL="228600" lvl="0" indent="-228600">
              <a:lnSpc>
                <a:spcPct val="85000"/>
              </a:lnSpc>
              <a:spcBef>
                <a:spcPts val="0"/>
              </a:spcBef>
            </a:pPr>
            <a:r>
              <a:rPr lang="en-US" noProof="0"/>
              <a:t>Click to edit Master text styles</a:t>
            </a:r>
          </a:p>
        </p:txBody>
      </p:sp>
    </p:spTree>
    <p:extLst>
      <p:ext uri="{BB962C8B-B14F-4D97-AF65-F5344CB8AC3E}">
        <p14:creationId xmlns:p14="http://schemas.microsoft.com/office/powerpoint/2010/main" val="1489074277"/>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Title and Conten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Rectangle 11" descr="Rectangle shape">
            <a:extLst>
              <a:ext uri="{FF2B5EF4-FFF2-40B4-BE49-F238E27FC236}">
                <a16:creationId xmlns:a16="http://schemas.microsoft.com/office/drawing/2014/main" id="{5E384AC3-A3B2-41AF-859D-A91319695A80}"/>
              </a:ext>
            </a:extLst>
          </p:cNvPr>
          <p:cNvSpPr/>
          <p:nvPr userDrawn="1"/>
        </p:nvSpPr>
        <p:spPr>
          <a:xfrm>
            <a:off x="-1" y="1593587"/>
            <a:ext cx="1028588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2DF7EF2D-3C1A-424C-A354-A32F5C031732}"/>
              </a:ext>
            </a:extLst>
          </p:cNvPr>
          <p:cNvSpPr>
            <a:spLocks noGrp="1"/>
          </p:cNvSpPr>
          <p:nvPr>
            <p:ph type="title"/>
          </p:nvPr>
        </p:nvSpPr>
        <p:spPr>
          <a:xfrm>
            <a:off x="838200" y="365125"/>
            <a:ext cx="10515600" cy="1187811"/>
          </a:xfrm>
        </p:spPr>
        <p:txBody>
          <a:bodyPr/>
          <a:lstStyle/>
          <a:p>
            <a:r>
              <a:rPr lang="en-US" noProof="0"/>
              <a:t>Click to edit Master title style</a:t>
            </a:r>
          </a:p>
        </p:txBody>
      </p:sp>
      <p:sp>
        <p:nvSpPr>
          <p:cNvPr id="16" name="Content Placeholder 2">
            <a:extLst>
              <a:ext uri="{FF2B5EF4-FFF2-40B4-BE49-F238E27FC236}">
                <a16:creationId xmlns:a16="http://schemas.microsoft.com/office/drawing/2014/main" id="{19C5C32A-5788-45B9-9EE4-6043A12F95C3}"/>
              </a:ext>
            </a:extLst>
          </p:cNvPr>
          <p:cNvSpPr>
            <a:spLocks noGrp="1"/>
          </p:cNvSpPr>
          <p:nvPr>
            <p:ph idx="1"/>
          </p:nvPr>
        </p:nvSpPr>
        <p:spPr>
          <a:xfrm>
            <a:off x="838200" y="1825625"/>
            <a:ext cx="10515600" cy="4113262"/>
          </a:xfrm>
        </p:spPr>
        <p:txBody>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Tree>
    <p:extLst>
      <p:ext uri="{BB962C8B-B14F-4D97-AF65-F5344CB8AC3E}">
        <p14:creationId xmlns:p14="http://schemas.microsoft.com/office/powerpoint/2010/main" val="2088495914"/>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Two Content">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Rectangle 11" descr="Rectangle shape">
            <a:extLst>
              <a:ext uri="{FF2B5EF4-FFF2-40B4-BE49-F238E27FC236}">
                <a16:creationId xmlns:a16="http://schemas.microsoft.com/office/drawing/2014/main" id="{5E384AC3-A3B2-41AF-859D-A91319695A80}"/>
              </a:ext>
            </a:extLst>
          </p:cNvPr>
          <p:cNvSpPr/>
          <p:nvPr userDrawn="1"/>
        </p:nvSpPr>
        <p:spPr>
          <a:xfrm>
            <a:off x="-1" y="1593587"/>
            <a:ext cx="1028588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2DF7EF2D-3C1A-424C-A354-A32F5C031732}"/>
              </a:ext>
            </a:extLst>
          </p:cNvPr>
          <p:cNvSpPr>
            <a:spLocks noGrp="1"/>
          </p:cNvSpPr>
          <p:nvPr>
            <p:ph type="title"/>
          </p:nvPr>
        </p:nvSpPr>
        <p:spPr>
          <a:xfrm>
            <a:off x="838200" y="365125"/>
            <a:ext cx="10515600" cy="1187811"/>
          </a:xfrm>
        </p:spPr>
        <p:txBody>
          <a:bodyPr/>
          <a:lstStyle/>
          <a:p>
            <a:r>
              <a:rPr lang="en-US" noProof="0"/>
              <a:t>Click to edit Master title style</a:t>
            </a:r>
          </a:p>
        </p:txBody>
      </p:sp>
      <p:sp>
        <p:nvSpPr>
          <p:cNvPr id="10" name="Content Placeholder 3">
            <a:extLst>
              <a:ext uri="{FF2B5EF4-FFF2-40B4-BE49-F238E27FC236}">
                <a16:creationId xmlns:a16="http://schemas.microsoft.com/office/drawing/2014/main" id="{10D7E270-C747-45FB-A97F-14B73F53F901}"/>
              </a:ext>
            </a:extLst>
          </p:cNvPr>
          <p:cNvSpPr>
            <a:spLocks noGrp="1"/>
          </p:cNvSpPr>
          <p:nvPr>
            <p:ph sz="half" idx="2"/>
          </p:nvPr>
        </p:nvSpPr>
        <p:spPr>
          <a:xfrm>
            <a:off x="6172200" y="1825625"/>
            <a:ext cx="5181600" cy="4113262"/>
          </a:xfrm>
        </p:spPr>
        <p:txBody>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11" name="Content Placeholder 2">
            <a:extLst>
              <a:ext uri="{FF2B5EF4-FFF2-40B4-BE49-F238E27FC236}">
                <a16:creationId xmlns:a16="http://schemas.microsoft.com/office/drawing/2014/main" id="{63B39A0C-6C9B-424E-B638-435C971B9035}"/>
              </a:ext>
            </a:extLst>
          </p:cNvPr>
          <p:cNvSpPr>
            <a:spLocks noGrp="1"/>
          </p:cNvSpPr>
          <p:nvPr>
            <p:ph sz="half" idx="1"/>
          </p:nvPr>
        </p:nvSpPr>
        <p:spPr>
          <a:xfrm>
            <a:off x="838200" y="1825625"/>
            <a:ext cx="5181600" cy="4113262"/>
          </a:xfrm>
        </p:spPr>
        <p:txBody>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Tree>
    <p:extLst>
      <p:ext uri="{BB962C8B-B14F-4D97-AF65-F5344CB8AC3E}">
        <p14:creationId xmlns:p14="http://schemas.microsoft.com/office/powerpoint/2010/main" val="1717668182"/>
      </p:ext>
    </p:extLst>
  </p:cSld>
  <p:clrMapOvr>
    <a:masterClrMapping/>
  </p:clrMapOvr>
</p:sldLayout>
</file>

<file path=ppt/slideLayouts/slideLayout31.xml><?xml version="1.0" encoding="utf-8"?>
<p:sldLayout xmlns:a="http://schemas.openxmlformats.org/drawingml/2006/main" xmlns:r="http://schemas.openxmlformats.org/officeDocument/2006/relationships" xmlns:p="http://schemas.openxmlformats.org/presentationml/2006/main" preserve="1" userDrawn="1">
  <p:cSld name="Comparison">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Rectangle 11" descr="Rectangle shape">
            <a:extLst>
              <a:ext uri="{FF2B5EF4-FFF2-40B4-BE49-F238E27FC236}">
                <a16:creationId xmlns:a16="http://schemas.microsoft.com/office/drawing/2014/main" id="{5E384AC3-A3B2-41AF-859D-A91319695A80}"/>
              </a:ext>
            </a:extLst>
          </p:cNvPr>
          <p:cNvSpPr/>
          <p:nvPr userDrawn="1"/>
        </p:nvSpPr>
        <p:spPr>
          <a:xfrm>
            <a:off x="-1" y="1593587"/>
            <a:ext cx="1028588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2DF7EF2D-3C1A-424C-A354-A32F5C031732}"/>
              </a:ext>
            </a:extLst>
          </p:cNvPr>
          <p:cNvSpPr>
            <a:spLocks noGrp="1"/>
          </p:cNvSpPr>
          <p:nvPr>
            <p:ph type="title"/>
          </p:nvPr>
        </p:nvSpPr>
        <p:spPr>
          <a:xfrm>
            <a:off x="838200" y="365125"/>
            <a:ext cx="10515600" cy="1187811"/>
          </a:xfrm>
        </p:spPr>
        <p:txBody>
          <a:bodyPr/>
          <a:lstStyle/>
          <a:p>
            <a:r>
              <a:rPr lang="en-US" noProof="0"/>
              <a:t>Click to edit Master title style</a:t>
            </a:r>
          </a:p>
        </p:txBody>
      </p:sp>
      <p:sp>
        <p:nvSpPr>
          <p:cNvPr id="10" name="Content Placeholder 3">
            <a:extLst>
              <a:ext uri="{FF2B5EF4-FFF2-40B4-BE49-F238E27FC236}">
                <a16:creationId xmlns:a16="http://schemas.microsoft.com/office/drawing/2014/main" id="{850A0897-12BD-44B8-A42A-3A5C2AF4D85E}"/>
              </a:ext>
            </a:extLst>
          </p:cNvPr>
          <p:cNvSpPr>
            <a:spLocks noGrp="1"/>
          </p:cNvSpPr>
          <p:nvPr>
            <p:ph sz="half" idx="2"/>
          </p:nvPr>
        </p:nvSpPr>
        <p:spPr>
          <a:xfrm>
            <a:off x="839788" y="2505075"/>
            <a:ext cx="5157787" cy="3433812"/>
          </a:xfrm>
        </p:spPr>
        <p:txBody>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11" name="Text Placeholder 4">
            <a:extLst>
              <a:ext uri="{FF2B5EF4-FFF2-40B4-BE49-F238E27FC236}">
                <a16:creationId xmlns:a16="http://schemas.microsoft.com/office/drawing/2014/main" id="{FB3B52FC-6C01-4691-8A4C-515E4AD91627}"/>
              </a:ext>
            </a:extLst>
          </p:cNvPr>
          <p:cNvSpPr>
            <a:spLocks noGrp="1"/>
          </p:cNvSpPr>
          <p:nvPr>
            <p:ph type="body" sz="quarter" idx="3"/>
          </p:nvPr>
        </p:nvSpPr>
        <p:spPr>
          <a:xfrm>
            <a:off x="6172200" y="1835405"/>
            <a:ext cx="5183188" cy="629019"/>
          </a:xfrm>
        </p:spPr>
        <p:txBody>
          <a:bodyPr anchor="b"/>
          <a:lstStyle>
            <a:lvl1pPr marL="0" indent="0">
              <a:buNone/>
              <a:defRPr sz="2400" b="1">
                <a:solidFill>
                  <a:schemeClr val="tx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2" name="Content Placeholder 5">
            <a:extLst>
              <a:ext uri="{FF2B5EF4-FFF2-40B4-BE49-F238E27FC236}">
                <a16:creationId xmlns:a16="http://schemas.microsoft.com/office/drawing/2014/main" id="{7A7E6861-785E-404A-A922-8C16D9A32887}"/>
              </a:ext>
            </a:extLst>
          </p:cNvPr>
          <p:cNvSpPr>
            <a:spLocks noGrp="1"/>
          </p:cNvSpPr>
          <p:nvPr>
            <p:ph sz="quarter" idx="4"/>
          </p:nvPr>
        </p:nvSpPr>
        <p:spPr>
          <a:xfrm>
            <a:off x="6172200" y="2505075"/>
            <a:ext cx="5183188" cy="3433812"/>
          </a:xfrm>
        </p:spPr>
        <p:txBody>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13" name="Text Placeholder 2">
            <a:extLst>
              <a:ext uri="{FF2B5EF4-FFF2-40B4-BE49-F238E27FC236}">
                <a16:creationId xmlns:a16="http://schemas.microsoft.com/office/drawing/2014/main" id="{F5A918AA-979F-4672-80CF-28680D6021CA}"/>
              </a:ext>
            </a:extLst>
          </p:cNvPr>
          <p:cNvSpPr>
            <a:spLocks noGrp="1"/>
          </p:cNvSpPr>
          <p:nvPr>
            <p:ph type="body" idx="1"/>
          </p:nvPr>
        </p:nvSpPr>
        <p:spPr>
          <a:xfrm>
            <a:off x="839788" y="1835405"/>
            <a:ext cx="5157787" cy="629019"/>
          </a:xfrm>
        </p:spPr>
        <p:txBody>
          <a:bodyPr vert="horz" lIns="91440" tIns="45720" rIns="91440" bIns="45720" rtlCol="0" anchor="b">
            <a:normAutofit/>
          </a:bodyPr>
          <a:lstStyle>
            <a:lvl1pPr marL="0" indent="0">
              <a:buNone/>
              <a:defRPr lang="en-US" b="1">
                <a:solidFill>
                  <a:schemeClr val="tx1"/>
                </a:solidFill>
              </a:defRPr>
            </a:lvl1pPr>
          </a:lstStyle>
          <a:p>
            <a:pPr marL="228600" lvl="0" indent="-228600"/>
            <a:r>
              <a:rPr lang="en-US" noProof="0"/>
              <a:t>Click to edit Master text styles</a:t>
            </a:r>
          </a:p>
        </p:txBody>
      </p:sp>
    </p:spTree>
    <p:extLst>
      <p:ext uri="{BB962C8B-B14F-4D97-AF65-F5344CB8AC3E}">
        <p14:creationId xmlns:p14="http://schemas.microsoft.com/office/powerpoint/2010/main" val="664815911"/>
      </p:ext>
    </p:extLst>
  </p:cSld>
  <p:clrMapOvr>
    <a:masterClrMapping/>
  </p:clrMapOvr>
</p:sldLayout>
</file>

<file path=ppt/slideLayouts/slideLayout32.xml><?xml version="1.0" encoding="utf-8"?>
<p:sldLayout xmlns:a="http://schemas.openxmlformats.org/drawingml/2006/main" xmlns:r="http://schemas.openxmlformats.org/officeDocument/2006/relationships" xmlns:p="http://schemas.openxmlformats.org/presentationml/2006/main" preserve="1" userDrawn="1">
  <p:cSld name="Title Only">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Rectangle 11" descr="Rectangle shape">
            <a:extLst>
              <a:ext uri="{FF2B5EF4-FFF2-40B4-BE49-F238E27FC236}">
                <a16:creationId xmlns:a16="http://schemas.microsoft.com/office/drawing/2014/main" id="{5E384AC3-A3B2-41AF-859D-A91319695A80}"/>
              </a:ext>
            </a:extLst>
          </p:cNvPr>
          <p:cNvSpPr/>
          <p:nvPr userDrawn="1"/>
        </p:nvSpPr>
        <p:spPr>
          <a:xfrm>
            <a:off x="-1" y="1593587"/>
            <a:ext cx="1028588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2DF7EF2D-3C1A-424C-A354-A32F5C031732}"/>
              </a:ext>
            </a:extLst>
          </p:cNvPr>
          <p:cNvSpPr>
            <a:spLocks noGrp="1"/>
          </p:cNvSpPr>
          <p:nvPr>
            <p:ph type="title"/>
          </p:nvPr>
        </p:nvSpPr>
        <p:spPr>
          <a:xfrm>
            <a:off x="838200" y="365125"/>
            <a:ext cx="10515600" cy="1187811"/>
          </a:xfrm>
        </p:spPr>
        <p:txBody>
          <a:bodyPr/>
          <a:lstStyle/>
          <a:p>
            <a:r>
              <a:rPr lang="en-US" noProof="0"/>
              <a:t>Click to edit Master title style</a:t>
            </a:r>
          </a:p>
        </p:txBody>
      </p:sp>
    </p:spTree>
    <p:extLst>
      <p:ext uri="{BB962C8B-B14F-4D97-AF65-F5344CB8AC3E}">
        <p14:creationId xmlns:p14="http://schemas.microsoft.com/office/powerpoint/2010/main" val="461648248"/>
      </p:ext>
    </p:extLst>
  </p:cSld>
  <p:clrMapOvr>
    <a:masterClrMapping/>
  </p:clrMapOvr>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1_Title Only">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Rectangle 11" descr="Rectangle shape">
            <a:extLst>
              <a:ext uri="{FF2B5EF4-FFF2-40B4-BE49-F238E27FC236}">
                <a16:creationId xmlns:a16="http://schemas.microsoft.com/office/drawing/2014/main" id="{5E384AC3-A3B2-41AF-859D-A91319695A80}"/>
              </a:ext>
            </a:extLst>
          </p:cNvPr>
          <p:cNvSpPr/>
          <p:nvPr userDrawn="1"/>
        </p:nvSpPr>
        <p:spPr>
          <a:xfrm>
            <a:off x="-1" y="1593587"/>
            <a:ext cx="10285886"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2DF7EF2D-3C1A-424C-A354-A32F5C031732}"/>
              </a:ext>
            </a:extLst>
          </p:cNvPr>
          <p:cNvSpPr>
            <a:spLocks noGrp="1"/>
          </p:cNvSpPr>
          <p:nvPr>
            <p:ph type="title"/>
          </p:nvPr>
        </p:nvSpPr>
        <p:spPr>
          <a:xfrm>
            <a:off x="838200" y="365125"/>
            <a:ext cx="10515600" cy="1187811"/>
          </a:xfrm>
        </p:spPr>
        <p:txBody>
          <a:bodyPr/>
          <a:lstStyle/>
          <a:p>
            <a:r>
              <a:rPr lang="en-US" noProof="0"/>
              <a:t>Click to edit Master title style</a:t>
            </a:r>
          </a:p>
        </p:txBody>
      </p:sp>
      <p:sp>
        <p:nvSpPr>
          <p:cNvPr id="8" name="Text Placeholder 7">
            <a:extLst>
              <a:ext uri="{FF2B5EF4-FFF2-40B4-BE49-F238E27FC236}">
                <a16:creationId xmlns:a16="http://schemas.microsoft.com/office/drawing/2014/main" id="{1C312BFB-BA84-40BC-BBA2-C294189319F8}"/>
              </a:ext>
            </a:extLst>
          </p:cNvPr>
          <p:cNvSpPr>
            <a:spLocks noGrp="1"/>
          </p:cNvSpPr>
          <p:nvPr>
            <p:ph type="body" sz="quarter" idx="13"/>
          </p:nvPr>
        </p:nvSpPr>
        <p:spPr>
          <a:xfrm>
            <a:off x="1511593" y="2297906"/>
            <a:ext cx="9168815" cy="2262188"/>
          </a:xfrm>
        </p:spPr>
        <p:txBody>
          <a:bodyPr anchor="ctr">
            <a:normAutofit/>
          </a:bodyPr>
          <a:lstStyle>
            <a:lvl1pPr marL="0" indent="0" algn="ctr">
              <a:buNone/>
              <a:defRPr sz="6000"/>
            </a:lvl1pPr>
            <a:lvl2pPr marL="457200" indent="0">
              <a:buNone/>
              <a:defRPr/>
            </a:lvl2pPr>
          </a:lstStyle>
          <a:p>
            <a:pPr lvl="0"/>
            <a:r>
              <a:rPr lang="en-US" noProof="0"/>
              <a:t>Click to edit Master text styles</a:t>
            </a:r>
          </a:p>
        </p:txBody>
      </p:sp>
    </p:spTree>
    <p:extLst>
      <p:ext uri="{BB962C8B-B14F-4D97-AF65-F5344CB8AC3E}">
        <p14:creationId xmlns:p14="http://schemas.microsoft.com/office/powerpoint/2010/main" val="2658244581"/>
      </p:ext>
    </p:extLst>
  </p:cSld>
  <p:clrMapOvr>
    <a:masterClrMapping/>
  </p:clrMapOvr>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Rectangle 17" descr="Rectangle shape">
            <a:extLst>
              <a:ext uri="{FF2B5EF4-FFF2-40B4-BE49-F238E27FC236}">
                <a16:creationId xmlns:a16="http://schemas.microsoft.com/office/drawing/2014/main" id="{15D87A62-16A6-44B8-898B-65CFFD5782A1}"/>
              </a:ext>
            </a:extLst>
          </p:cNvPr>
          <p:cNvSpPr/>
          <p:nvPr userDrawn="1"/>
        </p:nvSpPr>
        <p:spPr>
          <a:xfrm>
            <a:off x="0" y="1347938"/>
            <a:ext cx="325374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1315244106"/>
      </p:ext>
    </p:extLst>
  </p:cSld>
  <p:clrMapOvr>
    <a:masterClrMapping/>
  </p:clrMapOvr>
</p:sldLayout>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Content with Caption">
    <p:spTree>
      <p:nvGrpSpPr>
        <p:cNvPr id="1" name=""/>
        <p:cNvGrpSpPr/>
        <p:nvPr/>
      </p:nvGrpSpPr>
      <p:grpSpPr>
        <a:xfrm>
          <a:off x="0" y="0"/>
          <a:ext cx="0" cy="0"/>
          <a:chOff x="0" y="0"/>
          <a:chExt cx="0" cy="0"/>
        </a:xfrm>
      </p:grpSpPr>
      <p:sp>
        <p:nvSpPr>
          <p:cNvPr id="18" name="Rectangle 17">
            <a:extLst>
              <a:ext uri="{FF2B5EF4-FFF2-40B4-BE49-F238E27FC236}">
                <a16:creationId xmlns:a16="http://schemas.microsoft.com/office/drawing/2014/main" id="{9DC30695-97E1-4601-8C7B-961D69628644}"/>
              </a:ext>
            </a:extLst>
          </p:cNvPr>
          <p:cNvSpPr/>
          <p:nvPr userDrawn="1"/>
        </p:nvSpPr>
        <p:spPr>
          <a:xfrm>
            <a:off x="838200" y="2385066"/>
            <a:ext cx="3749040" cy="4472933"/>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Rectangle 11" descr="Rectangle shape">
            <a:extLst>
              <a:ext uri="{FF2B5EF4-FFF2-40B4-BE49-F238E27FC236}">
                <a16:creationId xmlns:a16="http://schemas.microsoft.com/office/drawing/2014/main" id="{5E384AC3-A3B2-41AF-859D-A91319695A80}"/>
              </a:ext>
            </a:extLst>
          </p:cNvPr>
          <p:cNvSpPr/>
          <p:nvPr userDrawn="1"/>
        </p:nvSpPr>
        <p:spPr>
          <a:xfrm>
            <a:off x="-1" y="2055503"/>
            <a:ext cx="493776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Title 1">
            <a:extLst>
              <a:ext uri="{FF2B5EF4-FFF2-40B4-BE49-F238E27FC236}">
                <a16:creationId xmlns:a16="http://schemas.microsoft.com/office/drawing/2014/main" id="{5E2F7F93-6771-4952-8C83-385E2DEE1C38}"/>
              </a:ext>
            </a:extLst>
          </p:cNvPr>
          <p:cNvSpPr>
            <a:spLocks noGrp="1"/>
          </p:cNvSpPr>
          <p:nvPr>
            <p:ph type="title"/>
          </p:nvPr>
        </p:nvSpPr>
        <p:spPr>
          <a:xfrm>
            <a:off x="838200" y="457200"/>
            <a:ext cx="3749040" cy="1469907"/>
          </a:xfrm>
        </p:spPr>
        <p:txBody>
          <a:bodyPr lIns="274320" tIns="182880" rIns="274320" bIns="0" anchor="b"/>
          <a:lstStyle>
            <a:lvl1pPr>
              <a:defRPr sz="3200"/>
            </a:lvl1pPr>
          </a:lstStyle>
          <a:p>
            <a:r>
              <a:rPr lang="en-US" noProof="0"/>
              <a:t>Click to edit Master title style</a:t>
            </a:r>
          </a:p>
        </p:txBody>
      </p:sp>
      <p:sp>
        <p:nvSpPr>
          <p:cNvPr id="19" name="Text Placeholder 3">
            <a:extLst>
              <a:ext uri="{FF2B5EF4-FFF2-40B4-BE49-F238E27FC236}">
                <a16:creationId xmlns:a16="http://schemas.microsoft.com/office/drawing/2014/main" id="{140FF75E-8631-494C-BBBF-7C46D8735D77}"/>
              </a:ext>
            </a:extLst>
          </p:cNvPr>
          <p:cNvSpPr>
            <a:spLocks noGrp="1"/>
          </p:cNvSpPr>
          <p:nvPr>
            <p:ph type="body" sz="half" idx="2"/>
          </p:nvPr>
        </p:nvSpPr>
        <p:spPr>
          <a:xfrm>
            <a:off x="838200" y="2630078"/>
            <a:ext cx="3749040" cy="3238910"/>
          </a:xfrm>
        </p:spPr>
        <p:txBody>
          <a:bodyPr lIns="274320" tIns="182880" rIns="274320" bIns="0"/>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20" name="Content Placeholder 2">
            <a:extLst>
              <a:ext uri="{FF2B5EF4-FFF2-40B4-BE49-F238E27FC236}">
                <a16:creationId xmlns:a16="http://schemas.microsoft.com/office/drawing/2014/main" id="{2B196433-397C-4024-BB40-8EDB069782B6}"/>
              </a:ext>
            </a:extLst>
          </p:cNvPr>
          <p:cNvSpPr>
            <a:spLocks noGrp="1"/>
          </p:cNvSpPr>
          <p:nvPr>
            <p:ph idx="1"/>
          </p:nvPr>
        </p:nvSpPr>
        <p:spPr>
          <a:xfrm>
            <a:off x="5267324" y="457201"/>
            <a:ext cx="6088063" cy="5403850"/>
          </a:xfrm>
        </p:spPr>
        <p:txBody>
          <a:bodyPr>
            <a:normAutofit/>
          </a:bodyPr>
          <a:lstStyle>
            <a:lvl1pPr>
              <a:defRPr sz="2800"/>
            </a:lvl1pPr>
            <a:lvl2pPr>
              <a:defRPr sz="2400"/>
            </a:lvl2pPr>
            <a:lvl3pPr>
              <a:defRPr sz="2000"/>
            </a:lvl3pPr>
            <a:lvl4pPr>
              <a:defRPr sz="1800"/>
            </a:lvl4pPr>
            <a:lvl5pPr>
              <a:defRPr sz="1800"/>
            </a:lvl5pPr>
            <a:lvl6pPr>
              <a:defRPr sz="2000"/>
            </a:lvl6pPr>
            <a:lvl7pPr>
              <a:defRPr sz="2000"/>
            </a:lvl7pPr>
            <a:lvl8pPr>
              <a:defRPr sz="2000"/>
            </a:lvl8pPr>
            <a:lvl9pPr>
              <a:defRPr sz="2000"/>
            </a:lvl9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Tree>
    <p:extLst>
      <p:ext uri="{BB962C8B-B14F-4D97-AF65-F5344CB8AC3E}">
        <p14:creationId xmlns:p14="http://schemas.microsoft.com/office/powerpoint/2010/main" val="362432258"/>
      </p:ext>
    </p:extLst>
  </p:cSld>
  <p:clrMapOvr>
    <a:masterClrMapping/>
  </p:clrMapOvr>
</p:sldLayout>
</file>

<file path=ppt/slideLayouts/slideLayout36.xml><?xml version="1.0" encoding="utf-8"?>
<p:sldLayout xmlns:a="http://schemas.openxmlformats.org/drawingml/2006/main" xmlns:r="http://schemas.openxmlformats.org/officeDocument/2006/relationships" xmlns:p="http://schemas.openxmlformats.org/presentationml/2006/main" preserve="1" userDrawn="1">
  <p:cSld name="Picture with Caption">
    <p:spTree>
      <p:nvGrpSpPr>
        <p:cNvPr id="1" name=""/>
        <p:cNvGrpSpPr/>
        <p:nvPr/>
      </p:nvGrpSpPr>
      <p:grpSpPr>
        <a:xfrm>
          <a:off x="0" y="0"/>
          <a:ext cx="0" cy="0"/>
          <a:chOff x="0" y="0"/>
          <a:chExt cx="0" cy="0"/>
        </a:xfrm>
      </p:grpSpPr>
      <p:sp>
        <p:nvSpPr>
          <p:cNvPr id="18" name="Rectangle 17">
            <a:extLst>
              <a:ext uri="{FF2B5EF4-FFF2-40B4-BE49-F238E27FC236}">
                <a16:creationId xmlns:a16="http://schemas.microsoft.com/office/drawing/2014/main" id="{9DC30695-97E1-4601-8C7B-961D69628644}"/>
              </a:ext>
            </a:extLst>
          </p:cNvPr>
          <p:cNvSpPr/>
          <p:nvPr userDrawn="1"/>
        </p:nvSpPr>
        <p:spPr>
          <a:xfrm>
            <a:off x="838200" y="2385066"/>
            <a:ext cx="3749040" cy="4472933"/>
          </a:xfrm>
          <a:prstGeom prst="rect">
            <a:avLst/>
          </a:prstGeom>
          <a:solidFill>
            <a:schemeClr val="accent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Rectangle 11" descr="Rectangle shape">
            <a:extLst>
              <a:ext uri="{FF2B5EF4-FFF2-40B4-BE49-F238E27FC236}">
                <a16:creationId xmlns:a16="http://schemas.microsoft.com/office/drawing/2014/main" id="{5E384AC3-A3B2-41AF-859D-A91319695A80}"/>
              </a:ext>
            </a:extLst>
          </p:cNvPr>
          <p:cNvSpPr/>
          <p:nvPr userDrawn="1"/>
        </p:nvSpPr>
        <p:spPr>
          <a:xfrm>
            <a:off x="-1" y="2055503"/>
            <a:ext cx="4937760"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Title 1">
            <a:extLst>
              <a:ext uri="{FF2B5EF4-FFF2-40B4-BE49-F238E27FC236}">
                <a16:creationId xmlns:a16="http://schemas.microsoft.com/office/drawing/2014/main" id="{5E2F7F93-6771-4952-8C83-385E2DEE1C38}"/>
              </a:ext>
            </a:extLst>
          </p:cNvPr>
          <p:cNvSpPr>
            <a:spLocks noGrp="1"/>
          </p:cNvSpPr>
          <p:nvPr>
            <p:ph type="title"/>
          </p:nvPr>
        </p:nvSpPr>
        <p:spPr>
          <a:xfrm>
            <a:off x="838200" y="457200"/>
            <a:ext cx="3749040" cy="1469907"/>
          </a:xfrm>
        </p:spPr>
        <p:txBody>
          <a:bodyPr lIns="274320" tIns="182880" rIns="274320" bIns="0" anchor="b"/>
          <a:lstStyle>
            <a:lvl1pPr>
              <a:defRPr sz="3200"/>
            </a:lvl1pPr>
          </a:lstStyle>
          <a:p>
            <a:r>
              <a:rPr lang="en-US" noProof="0"/>
              <a:t>Click to edit Master title style</a:t>
            </a:r>
          </a:p>
        </p:txBody>
      </p:sp>
      <p:sp>
        <p:nvSpPr>
          <p:cNvPr id="19" name="Text Placeholder 3">
            <a:extLst>
              <a:ext uri="{FF2B5EF4-FFF2-40B4-BE49-F238E27FC236}">
                <a16:creationId xmlns:a16="http://schemas.microsoft.com/office/drawing/2014/main" id="{140FF75E-8631-494C-BBBF-7C46D8735D77}"/>
              </a:ext>
            </a:extLst>
          </p:cNvPr>
          <p:cNvSpPr>
            <a:spLocks noGrp="1"/>
          </p:cNvSpPr>
          <p:nvPr>
            <p:ph type="body" sz="half" idx="2"/>
          </p:nvPr>
        </p:nvSpPr>
        <p:spPr>
          <a:xfrm>
            <a:off x="838200" y="2630078"/>
            <a:ext cx="3749040" cy="3238910"/>
          </a:xfrm>
        </p:spPr>
        <p:txBody>
          <a:bodyPr lIns="274320" tIns="182880" rIns="274320" bIns="0"/>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11" name="Picture Placeholder 2">
            <a:extLst>
              <a:ext uri="{FF2B5EF4-FFF2-40B4-BE49-F238E27FC236}">
                <a16:creationId xmlns:a16="http://schemas.microsoft.com/office/drawing/2014/main" id="{7644D3B2-87EE-4E9C-BEEE-DBEAEB852D59}"/>
              </a:ext>
            </a:extLst>
          </p:cNvPr>
          <p:cNvSpPr>
            <a:spLocks noGrp="1"/>
          </p:cNvSpPr>
          <p:nvPr>
            <p:ph type="pic" idx="1"/>
          </p:nvPr>
        </p:nvSpPr>
        <p:spPr>
          <a:xfrm>
            <a:off x="5267324" y="457201"/>
            <a:ext cx="6088063" cy="540385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noProof="0" dirty="0"/>
              <a:t>Click icon to add picture</a:t>
            </a:r>
          </a:p>
        </p:txBody>
      </p:sp>
    </p:spTree>
    <p:extLst>
      <p:ext uri="{BB962C8B-B14F-4D97-AF65-F5344CB8AC3E}">
        <p14:creationId xmlns:p14="http://schemas.microsoft.com/office/powerpoint/2010/main" val="1693093999"/>
      </p:ext>
    </p:extLst>
  </p:cSld>
  <p:clrMapOvr>
    <a:masterClrMapping/>
  </p:clrMapOvr>
</p:sldLayout>
</file>

<file path=ppt/slideLayouts/slideLayout37.xml><?xml version="1.0" encoding="utf-8"?>
<p:sldLayout xmlns:a="http://schemas.openxmlformats.org/drawingml/2006/main" xmlns:r="http://schemas.openxmlformats.org/officeDocument/2006/relationships" xmlns:p="http://schemas.openxmlformats.org/presentationml/2006/main" preserve="1" userDrawn="1">
  <p:cSld name="Manual">
    <p:spTree>
      <p:nvGrpSpPr>
        <p:cNvPr id="1" name=""/>
        <p:cNvGrpSpPr/>
        <p:nvPr/>
      </p:nvGrpSpPr>
      <p:grpSpPr>
        <a:xfrm>
          <a:off x="0" y="0"/>
          <a:ext cx="0" cy="0"/>
          <a:chOff x="0" y="0"/>
          <a:chExt cx="0" cy="0"/>
        </a:xfrm>
      </p:grpSpPr>
      <p:sp>
        <p:nvSpPr>
          <p:cNvPr id="3" name="Date Placeholder 2">
            <a:extLst>
              <a:ext uri="{FF2B5EF4-FFF2-40B4-BE49-F238E27FC236}">
                <a16:creationId xmlns:a16="http://schemas.microsoft.com/office/drawing/2014/main" id="{221790C1-778D-449B-9C8D-C9FC1B327D01}"/>
              </a:ext>
            </a:extLst>
          </p:cNvPr>
          <p:cNvSpPr>
            <a:spLocks noGrp="1"/>
          </p:cNvSpPr>
          <p:nvPr>
            <p:ph type="dt" sz="half" idx="10"/>
          </p:nvPr>
        </p:nvSpPr>
        <p:spPr/>
        <p:txBody>
          <a:bodyPr/>
          <a:lstStyle/>
          <a:p>
            <a:r>
              <a:rPr lang="en-US" noProof="0" dirty="0"/>
              <a:t>MM.DD.20XX</a:t>
            </a:r>
          </a:p>
        </p:txBody>
      </p:sp>
      <p:sp>
        <p:nvSpPr>
          <p:cNvPr id="4" name="Footer Placeholder 3">
            <a:extLst>
              <a:ext uri="{FF2B5EF4-FFF2-40B4-BE49-F238E27FC236}">
                <a16:creationId xmlns:a16="http://schemas.microsoft.com/office/drawing/2014/main" id="{FFFF8FD5-F70C-4F63-B90E-47DD23FC01C3}"/>
              </a:ext>
            </a:extLst>
          </p:cNvPr>
          <p:cNvSpPr>
            <a:spLocks noGrp="1"/>
          </p:cNvSpPr>
          <p:nvPr>
            <p:ph type="ftr" sz="quarter" idx="11"/>
          </p:nvPr>
        </p:nvSpPr>
        <p:spPr/>
        <p:txBody>
          <a:bodyPr/>
          <a:lstStyle/>
          <a:p>
            <a:r>
              <a:rPr lang="en-US" noProof="0" dirty="0"/>
              <a:t>ADD A FOOTER</a:t>
            </a:r>
          </a:p>
        </p:txBody>
      </p:sp>
      <p:sp>
        <p:nvSpPr>
          <p:cNvPr id="5" name="Slide Number Placeholder 4">
            <a:extLst>
              <a:ext uri="{FF2B5EF4-FFF2-40B4-BE49-F238E27FC236}">
                <a16:creationId xmlns:a16="http://schemas.microsoft.com/office/drawing/2014/main" id="{B0E5E539-C700-4989-957A-EA3BAAC4B6C9}"/>
              </a:ext>
            </a:extLst>
          </p:cNvPr>
          <p:cNvSpPr>
            <a:spLocks noGrp="1"/>
          </p:cNvSpPr>
          <p:nvPr>
            <p:ph type="sldNum" sz="quarter" idx="12"/>
          </p:nvPr>
        </p:nvSpPr>
        <p:spPr/>
        <p:txBody>
          <a:bodyPr/>
          <a:lstStyle/>
          <a:p>
            <a:fld id="{D9BB3731-526F-4638-85F8-715D717FFC12}" type="slidenum">
              <a:rPr lang="en-US" noProof="0" smtClean="0"/>
              <a:t>‹#›</a:t>
            </a:fld>
            <a:endParaRPr lang="en-US" noProof="0" dirty="0"/>
          </a:p>
        </p:txBody>
      </p:sp>
      <p:sp>
        <p:nvSpPr>
          <p:cNvPr id="6" name="Rectangle 5">
            <a:extLst>
              <a:ext uri="{FF2B5EF4-FFF2-40B4-BE49-F238E27FC236}">
                <a16:creationId xmlns:a16="http://schemas.microsoft.com/office/drawing/2014/main" id="{D69B2652-8511-4839-BEE4-52E3C2B884D9}"/>
              </a:ext>
            </a:extLst>
          </p:cNvPr>
          <p:cNvSpPr/>
          <p:nvPr userDrawn="1"/>
        </p:nvSpPr>
        <p:spPr>
          <a:xfrm>
            <a:off x="11352213" y="6246908"/>
            <a:ext cx="839787" cy="201168"/>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58EFAFB9-41FD-471B-8C26-B5481B74C36E}"/>
              </a:ext>
            </a:extLst>
          </p:cNvPr>
          <p:cNvSpPr>
            <a:spLocks noGrp="1"/>
          </p:cNvSpPr>
          <p:nvPr>
            <p:ph type="title" hasCustomPrompt="1"/>
          </p:nvPr>
        </p:nvSpPr>
        <p:spPr>
          <a:xfrm>
            <a:off x="839789" y="707217"/>
            <a:ext cx="10512424" cy="606677"/>
          </a:xfrm>
        </p:spPr>
        <p:txBody>
          <a:bodyPr lIns="0" tIns="0" rIns="0" bIns="0" anchor="t" anchorCtr="0">
            <a:normAutofit/>
          </a:bodyPr>
          <a:lstStyle>
            <a:lvl1pPr marL="0" algn="l" defTabSz="914400" rtl="0" eaLnBrk="1" latinLnBrk="0" hangingPunct="1">
              <a:lnSpc>
                <a:spcPct val="90000"/>
              </a:lnSpc>
              <a:spcBef>
                <a:spcPct val="0"/>
              </a:spcBef>
              <a:buNone/>
              <a:defRPr lang="ru-RU" sz="3600" b="1" kern="1200" dirty="0">
                <a:solidFill>
                  <a:schemeClr val="tx1"/>
                </a:solidFill>
                <a:latin typeface="+mj-lt"/>
                <a:ea typeface="+mj-ea"/>
                <a:cs typeface="+mj-cs"/>
              </a:defRPr>
            </a:lvl1pPr>
          </a:lstStyle>
          <a:p>
            <a:r>
              <a:rPr lang="en-US" noProof="0"/>
              <a:t>CLICK TO EDIT</a:t>
            </a:r>
          </a:p>
        </p:txBody>
      </p:sp>
      <p:sp>
        <p:nvSpPr>
          <p:cNvPr id="21" name="Text Placeholder 3">
            <a:extLst>
              <a:ext uri="{FF2B5EF4-FFF2-40B4-BE49-F238E27FC236}">
                <a16:creationId xmlns:a16="http://schemas.microsoft.com/office/drawing/2014/main" id="{605A03A4-E79C-49C5-A546-FF8E2D42E9D2}"/>
              </a:ext>
            </a:extLst>
          </p:cNvPr>
          <p:cNvSpPr>
            <a:spLocks noGrp="1"/>
          </p:cNvSpPr>
          <p:nvPr>
            <p:ph type="body" sz="half" idx="2"/>
          </p:nvPr>
        </p:nvSpPr>
        <p:spPr>
          <a:xfrm>
            <a:off x="883319" y="3054194"/>
            <a:ext cx="1616512" cy="519503"/>
          </a:xfrm>
        </p:spPr>
        <p:txBody>
          <a:bodyPr lIns="0" tIns="0" rIns="91440" bIns="0" anchor="t" anchorCtr="0">
            <a:normAutofit/>
          </a:bodyPr>
          <a:lstStyle>
            <a:lvl1pPr marL="0" indent="0">
              <a:lnSpc>
                <a:spcPct val="100000"/>
              </a:lnSpc>
              <a:spcBef>
                <a:spcPts val="0"/>
              </a:spcBef>
              <a:buNone/>
              <a:defRPr lang="en-US" sz="1400" i="0" kern="1200" dirty="0" smtClean="0">
                <a:solidFill>
                  <a:schemeClr val="tx2"/>
                </a:solidFill>
                <a:latin typeface="+mn-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22" name="Text Placeholder 3">
            <a:extLst>
              <a:ext uri="{FF2B5EF4-FFF2-40B4-BE49-F238E27FC236}">
                <a16:creationId xmlns:a16="http://schemas.microsoft.com/office/drawing/2014/main" id="{9EA27EF7-FC6B-496C-B737-B9219950367E}"/>
              </a:ext>
            </a:extLst>
          </p:cNvPr>
          <p:cNvSpPr>
            <a:spLocks noGrp="1"/>
          </p:cNvSpPr>
          <p:nvPr>
            <p:ph type="body" sz="half" idx="34" hasCustomPrompt="1"/>
          </p:nvPr>
        </p:nvSpPr>
        <p:spPr>
          <a:xfrm>
            <a:off x="1465609" y="2023413"/>
            <a:ext cx="2752023" cy="896112"/>
          </a:xfrm>
        </p:spPr>
        <p:txBody>
          <a:bodyPr lIns="0" rIns="0" bIns="0" anchor="ctr" anchorCtr="0">
            <a:normAutofit/>
          </a:bodyPr>
          <a:lstStyle>
            <a:lvl1pPr marL="0" indent="0">
              <a:spcBef>
                <a:spcPts val="0"/>
              </a:spcBef>
              <a:buNone/>
              <a:defRPr lang="en-US" sz="2000" b="1" kern="1200" dirty="0">
                <a:solidFill>
                  <a:schemeClr val="tx1"/>
                </a:solidFill>
                <a:latin typeface="+mj-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Master text</a:t>
            </a:r>
            <a:br>
              <a:rPr lang="en-US" noProof="0"/>
            </a:br>
            <a:r>
              <a:rPr lang="en-US" noProof="0"/>
              <a:t>styles</a:t>
            </a:r>
          </a:p>
        </p:txBody>
      </p:sp>
      <p:sp>
        <p:nvSpPr>
          <p:cNvPr id="23" name="Text Placeholder 3">
            <a:extLst>
              <a:ext uri="{FF2B5EF4-FFF2-40B4-BE49-F238E27FC236}">
                <a16:creationId xmlns:a16="http://schemas.microsoft.com/office/drawing/2014/main" id="{6C0E2C30-6E91-49DE-B7A1-6E32A19EC81D}"/>
              </a:ext>
            </a:extLst>
          </p:cNvPr>
          <p:cNvSpPr>
            <a:spLocks noGrp="1"/>
          </p:cNvSpPr>
          <p:nvPr>
            <p:ph type="body" sz="half" idx="36"/>
          </p:nvPr>
        </p:nvSpPr>
        <p:spPr>
          <a:xfrm>
            <a:off x="2512629" y="3054194"/>
            <a:ext cx="1623978" cy="519503"/>
          </a:xfrm>
        </p:spPr>
        <p:txBody>
          <a:bodyPr lIns="0" tIns="0" rIns="91440" bIns="0" anchor="t" anchorCtr="0">
            <a:normAutofit/>
          </a:bodyPr>
          <a:lstStyle>
            <a:lvl1pPr marL="0" indent="0">
              <a:lnSpc>
                <a:spcPct val="100000"/>
              </a:lnSpc>
              <a:spcBef>
                <a:spcPts val="0"/>
              </a:spcBef>
              <a:buNone/>
              <a:defRPr lang="en-US" sz="1400" i="0" kern="1200" dirty="0" smtClean="0">
                <a:solidFill>
                  <a:schemeClr val="tx2"/>
                </a:solidFill>
                <a:latin typeface="+mn-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marL="0" lvl="0" indent="0" algn="l" defTabSz="914400" rtl="0" eaLnBrk="1" latinLnBrk="0" hangingPunct="1">
              <a:lnSpc>
                <a:spcPct val="100000"/>
              </a:lnSpc>
              <a:spcBef>
                <a:spcPts val="0"/>
              </a:spcBef>
              <a:buFont typeface="Arial" panose="020B0604020202020204" pitchFamily="34" charset="0"/>
              <a:buNone/>
            </a:pPr>
            <a:r>
              <a:rPr lang="en-US" noProof="0"/>
              <a:t>Click to edit Master text styles</a:t>
            </a:r>
          </a:p>
        </p:txBody>
      </p:sp>
      <p:sp>
        <p:nvSpPr>
          <p:cNvPr id="24" name="Picture Placeholder 12">
            <a:extLst>
              <a:ext uri="{FF2B5EF4-FFF2-40B4-BE49-F238E27FC236}">
                <a16:creationId xmlns:a16="http://schemas.microsoft.com/office/drawing/2014/main" id="{70BE5E73-C067-492F-BE30-5E3DADAD40EF}"/>
              </a:ext>
            </a:extLst>
          </p:cNvPr>
          <p:cNvSpPr>
            <a:spLocks noGrp="1"/>
          </p:cNvSpPr>
          <p:nvPr>
            <p:ph type="pic" sz="quarter" idx="37"/>
          </p:nvPr>
        </p:nvSpPr>
        <p:spPr>
          <a:xfrm>
            <a:off x="875852" y="3677189"/>
            <a:ext cx="1636776" cy="1618488"/>
          </a:xfrm>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5" name="Picture Placeholder 12">
            <a:extLst>
              <a:ext uri="{FF2B5EF4-FFF2-40B4-BE49-F238E27FC236}">
                <a16:creationId xmlns:a16="http://schemas.microsoft.com/office/drawing/2014/main" id="{36A9B448-4FDC-41F7-941E-5BF5A129057A}"/>
              </a:ext>
            </a:extLst>
          </p:cNvPr>
          <p:cNvSpPr>
            <a:spLocks noGrp="1"/>
          </p:cNvSpPr>
          <p:nvPr>
            <p:ph type="pic" sz="quarter" idx="38"/>
          </p:nvPr>
        </p:nvSpPr>
        <p:spPr>
          <a:xfrm>
            <a:off x="2499831" y="3677189"/>
            <a:ext cx="1636776" cy="1618488"/>
          </a:xfrm>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6" name="Text Placeholder 3">
            <a:extLst>
              <a:ext uri="{FF2B5EF4-FFF2-40B4-BE49-F238E27FC236}">
                <a16:creationId xmlns:a16="http://schemas.microsoft.com/office/drawing/2014/main" id="{90B3A413-8776-4B3B-931F-C132DAB3A425}"/>
              </a:ext>
            </a:extLst>
          </p:cNvPr>
          <p:cNvSpPr>
            <a:spLocks noGrp="1"/>
          </p:cNvSpPr>
          <p:nvPr>
            <p:ph type="body" sz="half" idx="39"/>
          </p:nvPr>
        </p:nvSpPr>
        <p:spPr>
          <a:xfrm>
            <a:off x="4912823" y="3054194"/>
            <a:ext cx="2113508" cy="519503"/>
          </a:xfrm>
        </p:spPr>
        <p:txBody>
          <a:bodyPr lIns="0" tIns="0" rIns="0" bIns="0" anchor="t" anchorCtr="0">
            <a:normAutofit/>
          </a:bodyPr>
          <a:lstStyle>
            <a:lvl1pPr marL="0" indent="0">
              <a:lnSpc>
                <a:spcPct val="100000"/>
              </a:lnSpc>
              <a:spcBef>
                <a:spcPts val="0"/>
              </a:spcBef>
              <a:buNone/>
              <a:defRPr lang="en-US" sz="1400" i="0" kern="1200" smtClean="0">
                <a:solidFill>
                  <a:schemeClr val="tx2"/>
                </a:solidFill>
                <a:latin typeface="+mn-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marL="0" lvl="0" indent="0" algn="l" defTabSz="914400" rtl="0" eaLnBrk="1" latinLnBrk="0" hangingPunct="1">
              <a:lnSpc>
                <a:spcPct val="100000"/>
              </a:lnSpc>
              <a:spcBef>
                <a:spcPts val="0"/>
              </a:spcBef>
              <a:buFont typeface="Arial" panose="020B0604020202020204" pitchFamily="34" charset="0"/>
              <a:buNone/>
            </a:pPr>
            <a:r>
              <a:rPr lang="en-US" noProof="0"/>
              <a:t>Click to edit Master text styles</a:t>
            </a:r>
          </a:p>
        </p:txBody>
      </p:sp>
      <p:sp>
        <p:nvSpPr>
          <p:cNvPr id="27" name="Text Placeholder 3">
            <a:extLst>
              <a:ext uri="{FF2B5EF4-FFF2-40B4-BE49-F238E27FC236}">
                <a16:creationId xmlns:a16="http://schemas.microsoft.com/office/drawing/2014/main" id="{BAD0CCD5-B712-4DB2-BFE3-4D3461B29F6D}"/>
              </a:ext>
            </a:extLst>
          </p:cNvPr>
          <p:cNvSpPr>
            <a:spLocks noGrp="1"/>
          </p:cNvSpPr>
          <p:nvPr>
            <p:ph type="body" sz="half" idx="40" hasCustomPrompt="1"/>
          </p:nvPr>
        </p:nvSpPr>
        <p:spPr>
          <a:xfrm>
            <a:off x="5575353" y="2023413"/>
            <a:ext cx="1622417" cy="896112"/>
          </a:xfrm>
        </p:spPr>
        <p:txBody>
          <a:bodyPr lIns="0" rIns="0" bIns="0" anchor="ctr" anchorCtr="0">
            <a:normAutofit/>
          </a:bodyPr>
          <a:lstStyle>
            <a:lvl1pPr marL="0" indent="0">
              <a:spcBef>
                <a:spcPts val="0"/>
              </a:spcBef>
              <a:buNone/>
              <a:defRPr lang="en-US" sz="2000" b="1" kern="1200" dirty="0">
                <a:solidFill>
                  <a:schemeClr val="tx1"/>
                </a:solidFill>
                <a:latin typeface="+mj-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Master text</a:t>
            </a:r>
            <a:br>
              <a:rPr lang="en-US" noProof="0"/>
            </a:br>
            <a:r>
              <a:rPr lang="en-US" noProof="0"/>
              <a:t>styles</a:t>
            </a:r>
          </a:p>
        </p:txBody>
      </p:sp>
      <p:sp>
        <p:nvSpPr>
          <p:cNvPr id="28" name="Picture Placeholder 12">
            <a:extLst>
              <a:ext uri="{FF2B5EF4-FFF2-40B4-BE49-F238E27FC236}">
                <a16:creationId xmlns:a16="http://schemas.microsoft.com/office/drawing/2014/main" id="{64125935-B0D3-4ABD-9BBA-A60E46D2C55C}"/>
              </a:ext>
            </a:extLst>
          </p:cNvPr>
          <p:cNvSpPr>
            <a:spLocks noGrp="1"/>
          </p:cNvSpPr>
          <p:nvPr>
            <p:ph type="pic" sz="quarter" idx="43"/>
          </p:nvPr>
        </p:nvSpPr>
        <p:spPr>
          <a:xfrm>
            <a:off x="4912823" y="3677189"/>
            <a:ext cx="2048256" cy="896112"/>
          </a:xfrm>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29" name="Text Placeholder 3">
            <a:extLst>
              <a:ext uri="{FF2B5EF4-FFF2-40B4-BE49-F238E27FC236}">
                <a16:creationId xmlns:a16="http://schemas.microsoft.com/office/drawing/2014/main" id="{47D3BA4D-FA26-44C8-B927-E42CC8E67B79}"/>
              </a:ext>
            </a:extLst>
          </p:cNvPr>
          <p:cNvSpPr>
            <a:spLocks noGrp="1"/>
          </p:cNvSpPr>
          <p:nvPr>
            <p:ph type="body" sz="half" idx="45"/>
          </p:nvPr>
        </p:nvSpPr>
        <p:spPr>
          <a:xfrm>
            <a:off x="7873425" y="3054194"/>
            <a:ext cx="2197044" cy="519503"/>
          </a:xfrm>
        </p:spPr>
        <p:txBody>
          <a:bodyPr lIns="0" tIns="0" rIns="0" bIns="0" anchor="t" anchorCtr="0">
            <a:normAutofit/>
          </a:bodyPr>
          <a:lstStyle>
            <a:lvl1pPr marL="0" indent="0">
              <a:lnSpc>
                <a:spcPct val="100000"/>
              </a:lnSpc>
              <a:spcBef>
                <a:spcPts val="0"/>
              </a:spcBef>
              <a:buNone/>
              <a:defRPr lang="en-US" sz="1400" i="0" kern="1200" smtClean="0">
                <a:solidFill>
                  <a:schemeClr val="tx2"/>
                </a:solidFill>
                <a:latin typeface="+mn-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marL="0" lvl="0" indent="0" algn="l" defTabSz="914400" rtl="0" eaLnBrk="1" latinLnBrk="0" hangingPunct="1">
              <a:lnSpc>
                <a:spcPct val="100000"/>
              </a:lnSpc>
              <a:spcBef>
                <a:spcPts val="0"/>
              </a:spcBef>
              <a:buFont typeface="Arial" panose="020B0604020202020204" pitchFamily="34" charset="0"/>
              <a:buNone/>
            </a:pPr>
            <a:r>
              <a:rPr lang="en-US" noProof="0"/>
              <a:t>Click to edit Master text styles</a:t>
            </a:r>
          </a:p>
        </p:txBody>
      </p:sp>
      <p:sp>
        <p:nvSpPr>
          <p:cNvPr id="30" name="Text Placeholder 3">
            <a:extLst>
              <a:ext uri="{FF2B5EF4-FFF2-40B4-BE49-F238E27FC236}">
                <a16:creationId xmlns:a16="http://schemas.microsoft.com/office/drawing/2014/main" id="{2D2A84D7-2523-470B-A3C0-0140355D4F68}"/>
              </a:ext>
            </a:extLst>
          </p:cNvPr>
          <p:cNvSpPr>
            <a:spLocks noGrp="1"/>
          </p:cNvSpPr>
          <p:nvPr>
            <p:ph type="body" sz="half" idx="46" hasCustomPrompt="1"/>
          </p:nvPr>
        </p:nvSpPr>
        <p:spPr>
          <a:xfrm>
            <a:off x="8535245" y="2023413"/>
            <a:ext cx="1622417" cy="896112"/>
          </a:xfrm>
        </p:spPr>
        <p:txBody>
          <a:bodyPr lIns="0" rIns="0" bIns="0" anchor="ctr" anchorCtr="0">
            <a:normAutofit/>
          </a:bodyPr>
          <a:lstStyle>
            <a:lvl1pPr marL="0" indent="0">
              <a:spcBef>
                <a:spcPts val="0"/>
              </a:spcBef>
              <a:buNone/>
              <a:defRPr lang="en-US" sz="2000" b="1" kern="1200" dirty="0">
                <a:solidFill>
                  <a:schemeClr val="tx1"/>
                </a:solidFill>
                <a:latin typeface="+mj-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Master text</a:t>
            </a:r>
            <a:br>
              <a:rPr lang="en-US" noProof="0"/>
            </a:br>
            <a:r>
              <a:rPr lang="en-US" noProof="0"/>
              <a:t>styles</a:t>
            </a:r>
          </a:p>
        </p:txBody>
      </p:sp>
      <p:sp>
        <p:nvSpPr>
          <p:cNvPr id="32" name="Text Placeholder 3">
            <a:extLst>
              <a:ext uri="{FF2B5EF4-FFF2-40B4-BE49-F238E27FC236}">
                <a16:creationId xmlns:a16="http://schemas.microsoft.com/office/drawing/2014/main" id="{55D1A91B-BB99-4DC7-B8F5-55514B49A9D1}"/>
              </a:ext>
            </a:extLst>
          </p:cNvPr>
          <p:cNvSpPr>
            <a:spLocks noGrp="1"/>
          </p:cNvSpPr>
          <p:nvPr>
            <p:ph type="body" sz="half" idx="49"/>
          </p:nvPr>
        </p:nvSpPr>
        <p:spPr>
          <a:xfrm>
            <a:off x="7873424" y="4355259"/>
            <a:ext cx="2197044" cy="519503"/>
          </a:xfrm>
        </p:spPr>
        <p:txBody>
          <a:bodyPr lIns="0" tIns="0" rIns="0" bIns="0" anchor="t" anchorCtr="0">
            <a:normAutofit/>
          </a:bodyPr>
          <a:lstStyle>
            <a:lvl1pPr marL="0" indent="0">
              <a:lnSpc>
                <a:spcPct val="100000"/>
              </a:lnSpc>
              <a:spcBef>
                <a:spcPts val="0"/>
              </a:spcBef>
              <a:buNone/>
              <a:defRPr lang="en-US" sz="1400" i="0" kern="1200" smtClean="0">
                <a:solidFill>
                  <a:schemeClr val="tx1"/>
                </a:solidFill>
                <a:latin typeface="+mn-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marL="0" lvl="0" indent="0" algn="l" defTabSz="914400" rtl="0" eaLnBrk="1" latinLnBrk="0" hangingPunct="1">
              <a:lnSpc>
                <a:spcPct val="100000"/>
              </a:lnSpc>
              <a:spcBef>
                <a:spcPts val="0"/>
              </a:spcBef>
              <a:buFont typeface="Arial" panose="020B0604020202020204" pitchFamily="34" charset="0"/>
              <a:buNone/>
            </a:pPr>
            <a:r>
              <a:rPr lang="en-US" noProof="0"/>
              <a:t>Click to edit Master text styles</a:t>
            </a:r>
          </a:p>
        </p:txBody>
      </p:sp>
      <p:sp>
        <p:nvSpPr>
          <p:cNvPr id="33" name="Text Placeholder 3">
            <a:extLst>
              <a:ext uri="{FF2B5EF4-FFF2-40B4-BE49-F238E27FC236}">
                <a16:creationId xmlns:a16="http://schemas.microsoft.com/office/drawing/2014/main" id="{FFAB2C75-BBBF-4A4D-A633-7CEFFABAFE32}"/>
              </a:ext>
            </a:extLst>
          </p:cNvPr>
          <p:cNvSpPr>
            <a:spLocks noGrp="1"/>
          </p:cNvSpPr>
          <p:nvPr>
            <p:ph type="body" sz="half" idx="51"/>
          </p:nvPr>
        </p:nvSpPr>
        <p:spPr>
          <a:xfrm>
            <a:off x="4912823" y="4776173"/>
            <a:ext cx="2048256" cy="519503"/>
          </a:xfrm>
        </p:spPr>
        <p:txBody>
          <a:bodyPr lIns="0" tIns="0" rIns="0" bIns="0" anchor="t" anchorCtr="0">
            <a:normAutofit/>
          </a:bodyPr>
          <a:lstStyle>
            <a:lvl1pPr marL="0" indent="0">
              <a:lnSpc>
                <a:spcPct val="100000"/>
              </a:lnSpc>
              <a:spcBef>
                <a:spcPts val="0"/>
              </a:spcBef>
              <a:buNone/>
              <a:defRPr lang="en-US" sz="1400" i="0" kern="1200" smtClean="0">
                <a:solidFill>
                  <a:schemeClr val="tx1"/>
                </a:solidFill>
                <a:latin typeface="+mn-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marL="0" lvl="0" indent="0" algn="l" defTabSz="914400" rtl="0" eaLnBrk="1" latinLnBrk="0" hangingPunct="1">
              <a:lnSpc>
                <a:spcPct val="100000"/>
              </a:lnSpc>
              <a:spcBef>
                <a:spcPts val="0"/>
              </a:spcBef>
              <a:buFont typeface="Arial" panose="020B0604020202020204" pitchFamily="34" charset="0"/>
              <a:buNone/>
            </a:pPr>
            <a:r>
              <a:rPr lang="en-US" noProof="0"/>
              <a:t>Click to edit Master text styles</a:t>
            </a:r>
          </a:p>
        </p:txBody>
      </p:sp>
      <p:sp>
        <p:nvSpPr>
          <p:cNvPr id="34" name="Text Placeholder 7">
            <a:extLst>
              <a:ext uri="{FF2B5EF4-FFF2-40B4-BE49-F238E27FC236}">
                <a16:creationId xmlns:a16="http://schemas.microsoft.com/office/drawing/2014/main" id="{83CD3289-0FBC-4854-8EB2-ADD41F89CA4F}"/>
              </a:ext>
            </a:extLst>
          </p:cNvPr>
          <p:cNvSpPr>
            <a:spLocks noGrp="1"/>
          </p:cNvSpPr>
          <p:nvPr>
            <p:ph type="body" sz="quarter" idx="25" hasCustomPrompt="1"/>
          </p:nvPr>
        </p:nvSpPr>
        <p:spPr>
          <a:xfrm>
            <a:off x="823358" y="2023413"/>
            <a:ext cx="558402" cy="896112"/>
          </a:xfrm>
        </p:spPr>
        <p:txBody>
          <a:bodyPr lIns="0" tIns="0" rIns="0" bIns="0">
            <a:noAutofit/>
          </a:bodyPr>
          <a:lstStyle>
            <a:lvl1pPr marL="0" indent="0" algn="l">
              <a:buNone/>
              <a:defRPr sz="7000" b="1">
                <a:solidFill>
                  <a:schemeClr val="tx2"/>
                </a:solidFill>
                <a:latin typeface="+mj-lt"/>
                <a:ea typeface="Tahoma" panose="020B0604030504040204" pitchFamily="34" charset="0"/>
                <a:cs typeface="Tahoma" panose="020B0604030504040204" pitchFamily="34" charset="0"/>
              </a:defRPr>
            </a:lvl1pPr>
          </a:lstStyle>
          <a:p>
            <a:pPr lvl="0"/>
            <a:r>
              <a:rPr lang="en-US" noProof="0"/>
              <a:t>1</a:t>
            </a:r>
          </a:p>
        </p:txBody>
      </p:sp>
      <p:sp>
        <p:nvSpPr>
          <p:cNvPr id="36" name="Text Placeholder 7">
            <a:extLst>
              <a:ext uri="{FF2B5EF4-FFF2-40B4-BE49-F238E27FC236}">
                <a16:creationId xmlns:a16="http://schemas.microsoft.com/office/drawing/2014/main" id="{2F18CD59-6602-4DEC-9B12-412E6BAF9283}"/>
              </a:ext>
            </a:extLst>
          </p:cNvPr>
          <p:cNvSpPr>
            <a:spLocks noGrp="1"/>
          </p:cNvSpPr>
          <p:nvPr>
            <p:ph type="body" sz="quarter" idx="52" hasCustomPrompt="1"/>
          </p:nvPr>
        </p:nvSpPr>
        <p:spPr>
          <a:xfrm>
            <a:off x="4912823" y="2023413"/>
            <a:ext cx="558402" cy="896112"/>
          </a:xfrm>
        </p:spPr>
        <p:txBody>
          <a:bodyPr lIns="0" tIns="0" rIns="0" bIns="0">
            <a:noAutofit/>
          </a:bodyPr>
          <a:lstStyle>
            <a:lvl1pPr marL="0" indent="0" algn="l">
              <a:buNone/>
              <a:defRPr sz="7000" b="1">
                <a:solidFill>
                  <a:schemeClr val="tx2"/>
                </a:solidFill>
                <a:latin typeface="+mj-lt"/>
                <a:ea typeface="Tahoma" panose="020B0604030504040204" pitchFamily="34" charset="0"/>
                <a:cs typeface="Tahoma" panose="020B0604030504040204" pitchFamily="34" charset="0"/>
              </a:defRPr>
            </a:lvl1pPr>
          </a:lstStyle>
          <a:p>
            <a:pPr lvl="0"/>
            <a:r>
              <a:rPr lang="en-US" noProof="0"/>
              <a:t>1</a:t>
            </a:r>
          </a:p>
        </p:txBody>
      </p:sp>
      <p:sp>
        <p:nvSpPr>
          <p:cNvPr id="37" name="Text Placeholder 7">
            <a:extLst>
              <a:ext uri="{FF2B5EF4-FFF2-40B4-BE49-F238E27FC236}">
                <a16:creationId xmlns:a16="http://schemas.microsoft.com/office/drawing/2014/main" id="{88B09568-0B94-4B51-BE65-A72C65C3D7DA}"/>
              </a:ext>
            </a:extLst>
          </p:cNvPr>
          <p:cNvSpPr>
            <a:spLocks noGrp="1"/>
          </p:cNvSpPr>
          <p:nvPr>
            <p:ph type="body" sz="quarter" idx="53" hasCustomPrompt="1"/>
          </p:nvPr>
        </p:nvSpPr>
        <p:spPr>
          <a:xfrm>
            <a:off x="7873424" y="2023413"/>
            <a:ext cx="558402" cy="896112"/>
          </a:xfrm>
        </p:spPr>
        <p:txBody>
          <a:bodyPr lIns="0" tIns="0" rIns="0" bIns="0">
            <a:noAutofit/>
          </a:bodyPr>
          <a:lstStyle>
            <a:lvl1pPr marL="0" indent="0" algn="l">
              <a:buNone/>
              <a:defRPr sz="7000" b="1">
                <a:solidFill>
                  <a:schemeClr val="tx2"/>
                </a:solidFill>
                <a:latin typeface="+mj-lt"/>
                <a:ea typeface="Tahoma" panose="020B0604030504040204" pitchFamily="34" charset="0"/>
                <a:cs typeface="Tahoma" panose="020B0604030504040204" pitchFamily="34" charset="0"/>
              </a:defRPr>
            </a:lvl1pPr>
          </a:lstStyle>
          <a:p>
            <a:pPr lvl="0"/>
            <a:r>
              <a:rPr lang="en-US" noProof="0"/>
              <a:t>1</a:t>
            </a:r>
          </a:p>
        </p:txBody>
      </p:sp>
      <p:sp>
        <p:nvSpPr>
          <p:cNvPr id="39" name="Picture Placeholder 13">
            <a:extLst>
              <a:ext uri="{FF2B5EF4-FFF2-40B4-BE49-F238E27FC236}">
                <a16:creationId xmlns:a16="http://schemas.microsoft.com/office/drawing/2014/main" id="{E930664F-8C64-4436-9DD1-1ECED305C6E1}"/>
              </a:ext>
            </a:extLst>
          </p:cNvPr>
          <p:cNvSpPr>
            <a:spLocks noGrp="1"/>
          </p:cNvSpPr>
          <p:nvPr>
            <p:ph type="pic" sz="quarter" idx="16"/>
          </p:nvPr>
        </p:nvSpPr>
        <p:spPr>
          <a:xfrm>
            <a:off x="7873424" y="3677189"/>
            <a:ext cx="2331720" cy="539496"/>
          </a:xfrm>
          <a:ln>
            <a:solidFill>
              <a:srgbClr val="000000">
                <a:alpha val="30196"/>
              </a:srgbClr>
            </a:solidFill>
          </a:ln>
        </p:spPr>
        <p:txBody>
          <a:bodyPr anchor="ctr" anchorCtr="0">
            <a:noAutofit/>
          </a:bodyPr>
          <a:lstStyle>
            <a:lvl1pPr marL="0" indent="0" algn="ctr">
              <a:buNone/>
              <a:defRPr sz="1400">
                <a:solidFill>
                  <a:schemeClr val="tx1"/>
                </a:solidFill>
              </a:defRPr>
            </a:lvl1pPr>
          </a:lstStyle>
          <a:p>
            <a:r>
              <a:rPr lang="en-US" noProof="0" dirty="0"/>
              <a:t>Click icon to add picture</a:t>
            </a:r>
          </a:p>
        </p:txBody>
      </p:sp>
      <p:sp>
        <p:nvSpPr>
          <p:cNvPr id="40" name="Text Placeholder 3">
            <a:extLst>
              <a:ext uri="{FF2B5EF4-FFF2-40B4-BE49-F238E27FC236}">
                <a16:creationId xmlns:a16="http://schemas.microsoft.com/office/drawing/2014/main" id="{315834F5-9ACD-4898-B96E-8C732881FF01}"/>
              </a:ext>
            </a:extLst>
          </p:cNvPr>
          <p:cNvSpPr>
            <a:spLocks noGrp="1"/>
          </p:cNvSpPr>
          <p:nvPr>
            <p:ph type="body" sz="half" idx="50"/>
          </p:nvPr>
        </p:nvSpPr>
        <p:spPr>
          <a:xfrm>
            <a:off x="2359124" y="5706529"/>
            <a:ext cx="8993089" cy="365122"/>
          </a:xfrm>
        </p:spPr>
        <p:txBody>
          <a:bodyPr lIns="0" tIns="0" rIns="0" bIns="0" anchor="t" anchorCtr="0">
            <a:normAutofit/>
          </a:bodyPr>
          <a:lstStyle>
            <a:lvl1pPr marL="0" indent="0" algn="r">
              <a:lnSpc>
                <a:spcPct val="100000"/>
              </a:lnSpc>
              <a:spcBef>
                <a:spcPts val="0"/>
              </a:spcBef>
              <a:buNone/>
              <a:defRPr lang="en-US" sz="1200" i="1" kern="1200" smtClean="0">
                <a:solidFill>
                  <a:schemeClr val="tx1"/>
                </a:solidFill>
                <a:latin typeface="+mn-lt"/>
                <a:ea typeface="+mn-ea"/>
                <a:cs typeface="+mn-cs"/>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Tree>
    <p:extLst>
      <p:ext uri="{BB962C8B-B14F-4D97-AF65-F5344CB8AC3E}">
        <p14:creationId xmlns:p14="http://schemas.microsoft.com/office/powerpoint/2010/main" val="1686891876"/>
      </p:ext>
    </p:extLst>
  </p:cSld>
  <p:clrMapOvr>
    <a:masterClrMapping/>
  </p:clrMapOvr>
</p:sldLayout>
</file>

<file path=ppt/slideMasters/_rels/slideMaster1.xml.rels><?xml version="1.0" encoding="UTF-8" standalone="yes"?>
<Relationships xmlns="http://schemas.openxmlformats.org/package/2006/relationships"><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21" Type="http://schemas.openxmlformats.org/officeDocument/2006/relationships/slideLayout" Target="../slideLayouts/slideLayout21.xml"/><Relationship Id="rId34" Type="http://schemas.openxmlformats.org/officeDocument/2006/relationships/slideLayout" Target="../slideLayouts/slideLayout34.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33" Type="http://schemas.openxmlformats.org/officeDocument/2006/relationships/slideLayout" Target="../slideLayouts/slideLayout33.xml"/><Relationship Id="rId38"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32" Type="http://schemas.openxmlformats.org/officeDocument/2006/relationships/slideLayout" Target="../slideLayouts/slideLayout32.xml"/><Relationship Id="rId37" Type="http://schemas.openxmlformats.org/officeDocument/2006/relationships/slideLayout" Target="../slideLayouts/slideLayout37.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36" Type="http://schemas.openxmlformats.org/officeDocument/2006/relationships/slideLayout" Target="../slideLayouts/slideLayout36.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slideLayout" Target="../slideLayouts/slideLayout31.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 Id="rId35" Type="http://schemas.openxmlformats.org/officeDocument/2006/relationships/slideLayout" Target="../slideLayouts/slideLayout35.xml"/><Relationship Id="rId8" Type="http://schemas.openxmlformats.org/officeDocument/2006/relationships/slideLayout" Target="../slideLayouts/slideLayout8.xml"/><Relationship Id="rId3" Type="http://schemas.openxmlformats.org/officeDocument/2006/relationships/slideLayout" Target="../slideLayouts/slideLayout3.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4D929453-E4C7-46CA-BEF5-0E2A92C8EE8F}"/>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b="1" noProof="0"/>
              <a:t>CLICK TO EDIT MASTER TITLE</a:t>
            </a:r>
            <a:endParaRPr lang="en-US" noProof="0"/>
          </a:p>
        </p:txBody>
      </p:sp>
      <p:sp>
        <p:nvSpPr>
          <p:cNvPr id="3" name="Text Placeholder 2">
            <a:extLst>
              <a:ext uri="{FF2B5EF4-FFF2-40B4-BE49-F238E27FC236}">
                <a16:creationId xmlns:a16="http://schemas.microsoft.com/office/drawing/2014/main" id="{A92ADBBF-AAD4-4971-A7E7-A5D5720D4237}"/>
              </a:ext>
            </a:extLst>
          </p:cNvPr>
          <p:cNvSpPr>
            <a:spLocks noGrp="1"/>
          </p:cNvSpPr>
          <p:nvPr>
            <p:ph type="body" idx="1"/>
          </p:nvPr>
        </p:nvSpPr>
        <p:spPr>
          <a:xfrm>
            <a:off x="838200" y="1825625"/>
            <a:ext cx="10515600" cy="4117975"/>
          </a:xfrm>
          <a:prstGeom prst="rect">
            <a:avLst/>
          </a:prstGeom>
        </p:spPr>
        <p:txBody>
          <a:bodyPr vert="horz" lIns="91440" tIns="45720" rIns="91440" bIns="45720" rtlCol="0">
            <a:normAutofit/>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4" name="Date Placeholder 3">
            <a:extLst>
              <a:ext uri="{FF2B5EF4-FFF2-40B4-BE49-F238E27FC236}">
                <a16:creationId xmlns:a16="http://schemas.microsoft.com/office/drawing/2014/main" id="{43DB9995-22AA-4982-8BC6-63933E69EE43}"/>
              </a:ext>
            </a:extLst>
          </p:cNvPr>
          <p:cNvSpPr>
            <a:spLocks noGrp="1"/>
          </p:cNvSpPr>
          <p:nvPr>
            <p:ph type="dt" sz="half" idx="2"/>
          </p:nvPr>
        </p:nvSpPr>
        <p:spPr>
          <a:xfrm>
            <a:off x="838200" y="6095571"/>
            <a:ext cx="2743200" cy="225970"/>
          </a:xfrm>
          <a:prstGeom prst="rect">
            <a:avLst/>
          </a:prstGeom>
        </p:spPr>
        <p:txBody>
          <a:bodyPr vert="horz" lIns="0" tIns="0" rIns="0" bIns="0" rtlCol="0" anchor="b" anchorCtr="0"/>
          <a:lstStyle>
            <a:lvl1pPr algn="l">
              <a:defRPr sz="1000" i="0">
                <a:solidFill>
                  <a:schemeClr val="tx2"/>
                </a:solidFill>
              </a:defRPr>
            </a:lvl1pPr>
          </a:lstStyle>
          <a:p>
            <a:r>
              <a:rPr lang="en-US" noProof="0" dirty="0"/>
              <a:t>MM.DD.20XX</a:t>
            </a:r>
          </a:p>
        </p:txBody>
      </p:sp>
      <p:sp>
        <p:nvSpPr>
          <p:cNvPr id="5" name="Footer Placeholder 4">
            <a:extLst>
              <a:ext uri="{FF2B5EF4-FFF2-40B4-BE49-F238E27FC236}">
                <a16:creationId xmlns:a16="http://schemas.microsoft.com/office/drawing/2014/main" id="{9A7B33D2-B564-49D1-84C1-0C8A19C2E6DE}"/>
              </a:ext>
            </a:extLst>
          </p:cNvPr>
          <p:cNvSpPr>
            <a:spLocks noGrp="1"/>
          </p:cNvSpPr>
          <p:nvPr>
            <p:ph type="ftr" sz="quarter" idx="3"/>
          </p:nvPr>
        </p:nvSpPr>
        <p:spPr>
          <a:xfrm>
            <a:off x="839788" y="6336289"/>
            <a:ext cx="2741612" cy="225969"/>
          </a:xfrm>
          <a:prstGeom prst="rect">
            <a:avLst/>
          </a:prstGeom>
        </p:spPr>
        <p:txBody>
          <a:bodyPr vert="horz" lIns="0" tIns="0" rIns="0" bIns="0" rtlCol="0" anchor="t" anchorCtr="0"/>
          <a:lstStyle>
            <a:lvl1pPr algn="l">
              <a:defRPr sz="1000" i="0">
                <a:solidFill>
                  <a:schemeClr val="tx2"/>
                </a:solidFill>
              </a:defRPr>
            </a:lvl1pPr>
          </a:lstStyle>
          <a:p>
            <a:r>
              <a:rPr lang="en-US" noProof="0" dirty="0"/>
              <a:t>ADD A FOOTER</a:t>
            </a:r>
          </a:p>
        </p:txBody>
      </p:sp>
      <p:sp>
        <p:nvSpPr>
          <p:cNvPr id="6" name="Slide Number Placeholder 5">
            <a:extLst>
              <a:ext uri="{FF2B5EF4-FFF2-40B4-BE49-F238E27FC236}">
                <a16:creationId xmlns:a16="http://schemas.microsoft.com/office/drawing/2014/main" id="{E7594BD2-D6A7-476C-B277-0BD3FFADCDA3}"/>
              </a:ext>
            </a:extLst>
          </p:cNvPr>
          <p:cNvSpPr>
            <a:spLocks noGrp="1"/>
          </p:cNvSpPr>
          <p:nvPr>
            <p:ph type="sldNum" sz="quarter" idx="4"/>
          </p:nvPr>
        </p:nvSpPr>
        <p:spPr>
          <a:xfrm>
            <a:off x="11087100" y="6262758"/>
            <a:ext cx="266700" cy="225969"/>
          </a:xfrm>
          <a:prstGeom prst="rect">
            <a:avLst/>
          </a:prstGeom>
        </p:spPr>
        <p:txBody>
          <a:bodyPr vert="horz" lIns="0" tIns="0" rIns="0" bIns="0" rtlCol="0" anchor="t" anchorCtr="0"/>
          <a:lstStyle>
            <a:lvl1pPr algn="ctr">
              <a:defRPr sz="1000" b="1" i="0">
                <a:solidFill>
                  <a:srgbClr val="006F83"/>
                </a:solidFill>
              </a:defRPr>
            </a:lvl1pPr>
          </a:lstStyle>
          <a:p>
            <a:fld id="{D9BB3731-526F-4638-85F8-715D717FFC12}" type="slidenum">
              <a:rPr lang="en-US" noProof="0" smtClean="0"/>
              <a:pPr/>
              <a:t>‹#›</a:t>
            </a:fld>
            <a:endParaRPr lang="en-US" noProof="0" dirty="0"/>
          </a:p>
        </p:txBody>
      </p:sp>
    </p:spTree>
    <p:extLst>
      <p:ext uri="{BB962C8B-B14F-4D97-AF65-F5344CB8AC3E}">
        <p14:creationId xmlns:p14="http://schemas.microsoft.com/office/powerpoint/2010/main" val="3804363529"/>
      </p:ext>
    </p:extLst>
  </p:cSld>
  <p:clrMap bg1="lt1" tx1="dk1" bg2="lt2" tx2="dk2" accent1="accent1" accent2="accent2" accent3="accent3" accent4="accent4" accent5="accent5" accent6="accent6" hlink="hlink" folHlink="folHlink"/>
  <p:sldLayoutIdLst>
    <p:sldLayoutId id="2147483651" r:id="rId1"/>
    <p:sldLayoutId id="2147483652" r:id="rId2"/>
    <p:sldLayoutId id="2147483654" r:id="rId3"/>
    <p:sldLayoutId id="2147483661" r:id="rId4"/>
    <p:sldLayoutId id="2147483660" r:id="rId5"/>
    <p:sldLayoutId id="2147483662" r:id="rId6"/>
    <p:sldLayoutId id="2147483663" r:id="rId7"/>
    <p:sldLayoutId id="2147483664" r:id="rId8"/>
    <p:sldLayoutId id="2147483665" r:id="rId9"/>
    <p:sldLayoutId id="2147483666" r:id="rId10"/>
    <p:sldLayoutId id="2147483667" r:id="rId11"/>
    <p:sldLayoutId id="2147483668" r:id="rId12"/>
    <p:sldLayoutId id="2147483669" r:id="rId13"/>
    <p:sldLayoutId id="2147483670" r:id="rId14"/>
    <p:sldLayoutId id="2147483671" r:id="rId15"/>
    <p:sldLayoutId id="2147483672" r:id="rId16"/>
    <p:sldLayoutId id="2147483673" r:id="rId17"/>
    <p:sldLayoutId id="2147483674" r:id="rId18"/>
    <p:sldLayoutId id="2147483675" r:id="rId19"/>
    <p:sldLayoutId id="2147483676" r:id="rId20"/>
    <p:sldLayoutId id="2147483677" r:id="rId21"/>
    <p:sldLayoutId id="2147483678" r:id="rId22"/>
    <p:sldLayoutId id="2147483679" r:id="rId23"/>
    <p:sldLayoutId id="2147483680" r:id="rId24"/>
    <p:sldLayoutId id="2147483681" r:id="rId25"/>
    <p:sldLayoutId id="2147483682" r:id="rId26"/>
    <p:sldLayoutId id="2147483684" r:id="rId27"/>
    <p:sldLayoutId id="2147483685" r:id="rId28"/>
    <p:sldLayoutId id="2147483686" r:id="rId29"/>
    <p:sldLayoutId id="2147483689" r:id="rId30"/>
    <p:sldLayoutId id="2147483690" r:id="rId31"/>
    <p:sldLayoutId id="2147483691" r:id="rId32"/>
    <p:sldLayoutId id="2147483694" r:id="rId33"/>
    <p:sldLayoutId id="2147483692" r:id="rId34"/>
    <p:sldLayoutId id="2147483687" r:id="rId35"/>
    <p:sldLayoutId id="2147483693" r:id="rId36"/>
    <p:sldLayoutId id="2147483683" r:id="rId37"/>
  </p:sldLayoutIdLst>
  <p:hf hdr="0"/>
  <p:txStyles>
    <p:title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Clr>
          <a:schemeClr val="bg2"/>
        </a:buClr>
        <a:buFont typeface="Wingdings" pitchFamily="2" charset="2"/>
        <a:buChar char="§"/>
        <a:defRPr sz="2400" kern="1200">
          <a:solidFill>
            <a:schemeClr val="tx2"/>
          </a:solidFill>
          <a:latin typeface="+mn-lt"/>
          <a:ea typeface="+mn-ea"/>
          <a:cs typeface="+mn-cs"/>
        </a:defRPr>
      </a:lvl1pPr>
      <a:lvl2pPr marL="685800" indent="-228600" algn="l" defTabSz="914400" rtl="0" eaLnBrk="1" latinLnBrk="0" hangingPunct="1">
        <a:lnSpc>
          <a:spcPct val="90000"/>
        </a:lnSpc>
        <a:spcBef>
          <a:spcPts val="500"/>
        </a:spcBef>
        <a:buClr>
          <a:schemeClr val="bg2"/>
        </a:buClr>
        <a:buFont typeface="Wingdings" pitchFamily="2" charset="2"/>
        <a:buChar char="§"/>
        <a:defRPr sz="2000" kern="1200">
          <a:solidFill>
            <a:schemeClr val="tx2"/>
          </a:solidFill>
          <a:latin typeface="+mn-lt"/>
          <a:ea typeface="+mn-ea"/>
          <a:cs typeface="+mn-cs"/>
        </a:defRPr>
      </a:lvl2pPr>
      <a:lvl3pPr marL="1143000" indent="-228600" algn="l" defTabSz="914400" rtl="0" eaLnBrk="1" latinLnBrk="0" hangingPunct="1">
        <a:lnSpc>
          <a:spcPct val="90000"/>
        </a:lnSpc>
        <a:spcBef>
          <a:spcPts val="500"/>
        </a:spcBef>
        <a:buClr>
          <a:schemeClr val="bg2"/>
        </a:buClr>
        <a:buFont typeface="Wingdings" pitchFamily="2" charset="2"/>
        <a:buChar char="§"/>
        <a:defRPr sz="1800" kern="1200">
          <a:solidFill>
            <a:schemeClr val="tx2"/>
          </a:solidFill>
          <a:latin typeface="+mn-lt"/>
          <a:ea typeface="+mn-ea"/>
          <a:cs typeface="+mn-cs"/>
        </a:defRPr>
      </a:lvl3pPr>
      <a:lvl4pPr marL="1600200" indent="-228600" algn="l" defTabSz="914400" rtl="0" eaLnBrk="1" latinLnBrk="0" hangingPunct="1">
        <a:lnSpc>
          <a:spcPct val="90000"/>
        </a:lnSpc>
        <a:spcBef>
          <a:spcPts val="500"/>
        </a:spcBef>
        <a:buClr>
          <a:schemeClr val="bg2"/>
        </a:buClr>
        <a:buFont typeface="Wingdings" pitchFamily="2" charset="2"/>
        <a:buChar char="§"/>
        <a:defRPr sz="1600" kern="1200">
          <a:solidFill>
            <a:schemeClr val="tx2"/>
          </a:solidFill>
          <a:latin typeface="+mn-lt"/>
          <a:ea typeface="+mn-ea"/>
          <a:cs typeface="+mn-cs"/>
        </a:defRPr>
      </a:lvl4pPr>
      <a:lvl5pPr marL="2057400" indent="-228600" algn="l" defTabSz="914400" rtl="0" eaLnBrk="1" latinLnBrk="0" hangingPunct="1">
        <a:lnSpc>
          <a:spcPct val="90000"/>
        </a:lnSpc>
        <a:spcBef>
          <a:spcPts val="500"/>
        </a:spcBef>
        <a:buClr>
          <a:schemeClr val="bg2"/>
        </a:buClr>
        <a:buFont typeface="Wingdings" pitchFamily="2" charset="2"/>
        <a:buChar char="§"/>
        <a:defRPr sz="1600" kern="1200">
          <a:solidFill>
            <a:schemeClr val="tx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ru-RU"/>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orient="horz" pos="255" userDrawn="1">
          <p15:clr>
            <a:srgbClr val="F26B43"/>
          </p15:clr>
        </p15:guide>
        <p15:guide id="2" pos="7151" userDrawn="1">
          <p15:clr>
            <a:srgbClr val="F26B43"/>
          </p15:clr>
        </p15:guide>
        <p15:guide id="3" pos="529" userDrawn="1">
          <p15:clr>
            <a:srgbClr val="F26B43"/>
          </p15:clr>
        </p15:guide>
        <p15:guide id="4" orient="horz" pos="3816" userDrawn="1">
          <p15:clr>
            <a:srgbClr val="F26B43"/>
          </p15:clr>
        </p15:guide>
        <p15:guide id="5" orient="horz" pos="4065" userDrawn="1">
          <p15:clr>
            <a:srgbClr val="F26B43"/>
          </p15:clr>
        </p15:guide>
        <p15:guide id="6" orient="horz" pos="482" userDrawn="1">
          <p15:clr>
            <a:srgbClr val="F26B43"/>
          </p15:clr>
        </p15:guide>
        <p15:guide id="7" pos="3840" userDrawn="1">
          <p15:clr>
            <a:srgbClr val="F26B43"/>
          </p15:clr>
        </p15:guide>
        <p15:guide id="8" orient="horz" pos="2160" userDrawn="1">
          <p15:clr>
            <a:srgbClr val="F26B43"/>
          </p15:clr>
        </p15:guide>
        <p15:guide id="9" pos="3318" userDrawn="1">
          <p15:clr>
            <a:srgbClr val="F26B43"/>
          </p15:clr>
        </p15:guide>
        <p15:guide id="10" pos="4384" userDrawn="1">
          <p15:clr>
            <a:srgbClr val="F26B43"/>
          </p15:clr>
        </p15:guide>
      </p15:sldGuideLst>
    </p:ext>
  </p:extLst>
</p:sldMaster>
</file>

<file path=ppt/slides/_rels/slide1.xml.rels><?xml version="1.0" encoding="UTF-8" standalone="yes"?>
<Relationships xmlns="http://schemas.openxmlformats.org/package/2006/relationships"><Relationship Id="rId3" Type="http://schemas.openxmlformats.org/officeDocument/2006/relationships/image" Target="../media/image6.svg"/><Relationship Id="rId2" Type="http://schemas.openxmlformats.org/officeDocument/2006/relationships/image" Target="../media/image5.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9.jpeg"/><Relationship Id="rId1" Type="http://schemas.openxmlformats.org/officeDocument/2006/relationships/slideLayout" Target="../slideLayouts/slideLayout3.xml"/><Relationship Id="rId4" Type="http://schemas.openxmlformats.org/officeDocument/2006/relationships/image" Target="../media/image8.svg"/></Relationships>
</file>

<file path=ppt/slides/_rels/slide4.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4.xml"/><Relationship Id="rId4" Type="http://schemas.openxmlformats.org/officeDocument/2006/relationships/image" Target="../media/image10.jpeg"/></Relationships>
</file>

<file path=ppt/slides/_rels/slide5.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5.xml"/><Relationship Id="rId4" Type="http://schemas.openxmlformats.org/officeDocument/2006/relationships/image" Target="../media/image11.jpeg"/></Relationships>
</file>

<file path=ppt/slides/_rels/slide6.xml.rels><?xml version="1.0" encoding="UTF-8" standalone="yes"?>
<Relationships xmlns="http://schemas.openxmlformats.org/package/2006/relationships"><Relationship Id="rId8" Type="http://schemas.openxmlformats.org/officeDocument/2006/relationships/image" Target="../media/image16.png"/><Relationship Id="rId3" Type="http://schemas.openxmlformats.org/officeDocument/2006/relationships/image" Target="../media/image8.svg"/><Relationship Id="rId7" Type="http://schemas.openxmlformats.org/officeDocument/2006/relationships/image" Target="../media/image15.svg"/><Relationship Id="rId2" Type="http://schemas.openxmlformats.org/officeDocument/2006/relationships/image" Target="../media/image7.png"/><Relationship Id="rId1" Type="http://schemas.openxmlformats.org/officeDocument/2006/relationships/slideLayout" Target="../slideLayouts/slideLayout6.xml"/><Relationship Id="rId6" Type="http://schemas.openxmlformats.org/officeDocument/2006/relationships/image" Target="../media/image14.png"/><Relationship Id="rId11" Type="http://schemas.openxmlformats.org/officeDocument/2006/relationships/image" Target="../media/image19.svg"/><Relationship Id="rId5" Type="http://schemas.openxmlformats.org/officeDocument/2006/relationships/image" Target="../media/image13.svg"/><Relationship Id="rId10" Type="http://schemas.openxmlformats.org/officeDocument/2006/relationships/image" Target="../media/image18.png"/><Relationship Id="rId4" Type="http://schemas.openxmlformats.org/officeDocument/2006/relationships/image" Target="../media/image12.png"/><Relationship Id="rId9" Type="http://schemas.openxmlformats.org/officeDocument/2006/relationships/image" Target="../media/image17.svg"/></Relationships>
</file>

<file path=ppt/slides/_rels/slide7.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20.jpeg"/><Relationship Id="rId1" Type="http://schemas.openxmlformats.org/officeDocument/2006/relationships/slideLayout" Target="../slideLayouts/slideLayout7.xml"/><Relationship Id="rId4" Type="http://schemas.openxmlformats.org/officeDocument/2006/relationships/image" Target="../media/image8.svg"/></Relationships>
</file>

<file path=ppt/slides/_rels/slide8.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8.xml"/><Relationship Id="rId4" Type="http://schemas.openxmlformats.org/officeDocument/2006/relationships/image" Target="../media/image21.jpeg"/></Relationships>
</file>

<file path=ppt/slides/_rels/slide9.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1.xml"/></Relationships>
</file>

<file path=ppt/slides/_rels/slide12.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4.xml"/></Relationships>
</file>

<file path=ppt/slides/_rels/slide15.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5.xml"/><Relationship Id="rId4" Type="http://schemas.openxmlformats.org/officeDocument/2006/relationships/chart" Target="../charts/chart1.xml"/></Relationships>
</file>

<file path=ppt/slides/_rels/slide16.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6.xml"/></Relationships>
</file>

<file path=ppt/slides/_rels/slide17.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7.xml"/></Relationships>
</file>

<file path=ppt/slides/_rels/slide18.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18.xml"/><Relationship Id="rId6" Type="http://schemas.openxmlformats.org/officeDocument/2006/relationships/image" Target="../media/image24.jpg"/><Relationship Id="rId5" Type="http://schemas.openxmlformats.org/officeDocument/2006/relationships/image" Target="../media/image23.jpg"/><Relationship Id="rId4" Type="http://schemas.openxmlformats.org/officeDocument/2006/relationships/image" Target="../media/image22.jpg"/></Relationships>
</file>

<file path=ppt/slides/_rels/slide19.xml.rels><?xml version="1.0" encoding="UTF-8" standalone="yes"?>
<Relationships xmlns="http://schemas.openxmlformats.org/package/2006/relationships"><Relationship Id="rId8" Type="http://schemas.openxmlformats.org/officeDocument/2006/relationships/image" Target="../media/image23.jpg"/><Relationship Id="rId3" Type="http://schemas.openxmlformats.org/officeDocument/2006/relationships/image" Target="../media/image8.svg"/><Relationship Id="rId7" Type="http://schemas.openxmlformats.org/officeDocument/2006/relationships/image" Target="../media/image22.jpg"/><Relationship Id="rId2" Type="http://schemas.openxmlformats.org/officeDocument/2006/relationships/image" Target="../media/image7.png"/><Relationship Id="rId1" Type="http://schemas.openxmlformats.org/officeDocument/2006/relationships/slideLayout" Target="../slideLayouts/slideLayout19.xml"/><Relationship Id="rId6" Type="http://schemas.openxmlformats.org/officeDocument/2006/relationships/image" Target="../media/image27.jpeg"/><Relationship Id="rId5" Type="http://schemas.openxmlformats.org/officeDocument/2006/relationships/image" Target="../media/image26.jpeg"/><Relationship Id="rId4" Type="http://schemas.openxmlformats.org/officeDocument/2006/relationships/image" Target="../media/image25.jpeg"/><Relationship Id="rId9" Type="http://schemas.openxmlformats.org/officeDocument/2006/relationships/image" Target="../media/image24.jpg"/></Relationships>
</file>

<file path=ppt/slides/_rels/slide20.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20.xml"/><Relationship Id="rId4" Type="http://schemas.openxmlformats.org/officeDocument/2006/relationships/chart" Target="../charts/chart2.xml"/></Relationships>
</file>

<file path=ppt/slides/_rels/slide21.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28.jpeg"/><Relationship Id="rId1" Type="http://schemas.openxmlformats.org/officeDocument/2006/relationships/slideLayout" Target="../slideLayouts/slideLayout21.xml"/><Relationship Id="rId4" Type="http://schemas.openxmlformats.org/officeDocument/2006/relationships/image" Target="../media/image8.svg"/></Relationships>
</file>

<file path=ppt/slides/_rels/slide22.xml.rels><?xml version="1.0" encoding="UTF-8" standalone="yes"?>
<Relationships xmlns="http://schemas.openxmlformats.org/package/2006/relationships"><Relationship Id="rId3" Type="http://schemas.openxmlformats.org/officeDocument/2006/relationships/image" Target="../media/image6.svg"/><Relationship Id="rId2" Type="http://schemas.openxmlformats.org/officeDocument/2006/relationships/image" Target="../media/image5.png"/><Relationship Id="rId1" Type="http://schemas.openxmlformats.org/officeDocument/2006/relationships/slideLayout" Target="../slideLayouts/slideLayout22.xml"/></Relationships>
</file>

<file path=ppt/slides/_rels/slide23.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23.xml"/><Relationship Id="rId4" Type="http://schemas.openxmlformats.org/officeDocument/2006/relationships/image" Target="../media/image21.jpeg"/></Relationships>
</file>

<file path=ppt/slides/_rels/slide24.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24.xml"/><Relationship Id="rId6" Type="http://schemas.openxmlformats.org/officeDocument/2006/relationships/image" Target="../media/image24.jpg"/><Relationship Id="rId5" Type="http://schemas.openxmlformats.org/officeDocument/2006/relationships/image" Target="../media/image23.jpg"/><Relationship Id="rId4" Type="http://schemas.openxmlformats.org/officeDocument/2006/relationships/image" Target="../media/image22.jpg"/></Relationships>
</file>

<file path=ppt/slides/_rels/slide25.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25.xml"/></Relationships>
</file>

<file path=ppt/slides/_rels/slide26.xml.rels><?xml version="1.0" encoding="UTF-8" standalone="yes"?>
<Relationships xmlns="http://schemas.openxmlformats.org/package/2006/relationships"><Relationship Id="rId3" Type="http://schemas.openxmlformats.org/officeDocument/2006/relationships/image" Target="../media/image8.svg"/><Relationship Id="rId2" Type="http://schemas.openxmlformats.org/officeDocument/2006/relationships/image" Target="../media/image7.png"/><Relationship Id="rId1" Type="http://schemas.openxmlformats.org/officeDocument/2006/relationships/slideLayout" Target="../slideLayouts/slideLayout26.xml"/><Relationship Id="rId4" Type="http://schemas.openxmlformats.org/officeDocument/2006/relationships/image" Target="../media/image29.jpeg"/></Relationships>
</file>

<file path=ppt/slides/_rels/slide27.xml.rels><?xml version="1.0" encoding="UTF-8" standalone="yes"?>
<Relationships xmlns="http://schemas.openxmlformats.org/package/2006/relationships"><Relationship Id="rId2" Type="http://schemas.openxmlformats.org/officeDocument/2006/relationships/hyperlink" Target="https://go.microsoft.com/fwlink/?linkid=2006808&amp;clcid=0x409" TargetMode="External"/><Relationship Id="rId1" Type="http://schemas.openxmlformats.org/officeDocument/2006/relationships/slideLayout" Target="../slideLayouts/slideLayout3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Logo placeholder" descr="Company logo">
            <a:extLst>
              <a:ext uri="{FF2B5EF4-FFF2-40B4-BE49-F238E27FC236}">
                <a16:creationId xmlns:a16="http://schemas.microsoft.com/office/drawing/2014/main" id="{F0D3CA8A-C3E6-472C-A65D-330692C66176}"/>
              </a:ext>
            </a:extLst>
          </p:cNvPr>
          <p:cNvPicPr>
            <a:picLocks noGrp="1" noChangeAspect="1"/>
          </p:cNvPicPr>
          <p:nvPr>
            <p:ph type="pic" sz="quarter" idx="16"/>
          </p:nvPr>
        </p:nvPicPr>
        <p:blipFill>
          <a:blip r:embed="rId2">
            <a:extLst>
              <a:ext uri="{96DAC541-7B7A-43D3-8B79-37D633B846F1}">
                <asvg:svgBlip xmlns:asvg="http://schemas.microsoft.com/office/drawing/2016/SVG/main" r:embed="rId3"/>
              </a:ext>
            </a:extLst>
          </a:blip>
          <a:srcRect t="447" b="447"/>
          <a:stretch>
            <a:fillRect/>
          </a:stretch>
        </p:blipFill>
        <p:spPr>
          <a:xfrm>
            <a:off x="4930140" y="953857"/>
            <a:ext cx="2331720" cy="539496"/>
          </a:xfrm>
        </p:spPr>
      </p:pic>
      <p:sp>
        <p:nvSpPr>
          <p:cNvPr id="4" name="Title">
            <a:extLst>
              <a:ext uri="{FF2B5EF4-FFF2-40B4-BE49-F238E27FC236}">
                <a16:creationId xmlns:a16="http://schemas.microsoft.com/office/drawing/2014/main" id="{CDF2CC42-ED6C-48CF-B6C9-D28B128F451B}"/>
              </a:ext>
            </a:extLst>
          </p:cNvPr>
          <p:cNvSpPr>
            <a:spLocks noGrp="1"/>
          </p:cNvSpPr>
          <p:nvPr>
            <p:ph type="title"/>
          </p:nvPr>
        </p:nvSpPr>
        <p:spPr/>
        <p:txBody>
          <a:bodyPr/>
          <a:lstStyle/>
          <a:p>
            <a:r>
              <a:rPr lang="en-US" dirty="0"/>
              <a:t>PITCH</a:t>
            </a:r>
            <a:br>
              <a:rPr lang="en-US" dirty="0"/>
            </a:br>
            <a:r>
              <a:rPr lang="en-US" dirty="0"/>
              <a:t>DECK</a:t>
            </a:r>
            <a:br>
              <a:rPr lang="en-US" dirty="0"/>
            </a:br>
            <a:r>
              <a:rPr lang="en-US" dirty="0"/>
              <a:t>TITLE</a:t>
            </a:r>
          </a:p>
        </p:txBody>
      </p:sp>
      <p:sp>
        <p:nvSpPr>
          <p:cNvPr id="3" name="Tagline">
            <a:extLst>
              <a:ext uri="{FF2B5EF4-FFF2-40B4-BE49-F238E27FC236}">
                <a16:creationId xmlns:a16="http://schemas.microsoft.com/office/drawing/2014/main" id="{207A4895-FD99-4E27-98FF-7558F17D6AA0}"/>
              </a:ext>
            </a:extLst>
          </p:cNvPr>
          <p:cNvSpPr>
            <a:spLocks noGrp="1"/>
          </p:cNvSpPr>
          <p:nvPr>
            <p:ph type="body" sz="quarter" idx="15"/>
          </p:nvPr>
        </p:nvSpPr>
        <p:spPr/>
        <p:txBody>
          <a:bodyPr/>
          <a:lstStyle/>
          <a:p>
            <a:r>
              <a:rPr lang="en-US" dirty="0"/>
              <a:t>Pitch Deck</a:t>
            </a:r>
            <a:br>
              <a:rPr lang="en-US" dirty="0"/>
            </a:br>
            <a:r>
              <a:rPr lang="en-US" dirty="0"/>
              <a:t>Tagline</a:t>
            </a:r>
          </a:p>
        </p:txBody>
      </p:sp>
      <p:sp>
        <p:nvSpPr>
          <p:cNvPr id="2" name="Slide Number">
            <a:extLst>
              <a:ext uri="{FF2B5EF4-FFF2-40B4-BE49-F238E27FC236}">
                <a16:creationId xmlns:a16="http://schemas.microsoft.com/office/drawing/2014/main" id="{8824D513-D7C2-42B7-A630-6D10C2711BF3}"/>
              </a:ext>
            </a:extLst>
          </p:cNvPr>
          <p:cNvSpPr>
            <a:spLocks noGrp="1"/>
          </p:cNvSpPr>
          <p:nvPr>
            <p:ph type="sldNum" sz="quarter" idx="12"/>
          </p:nvPr>
        </p:nvSpPr>
        <p:spPr/>
        <p:txBody>
          <a:bodyPr/>
          <a:lstStyle/>
          <a:p>
            <a:fld id="{D9BB3731-526F-4638-85F8-715D717FFC12}" type="slidenum">
              <a:rPr lang="en-US" smtClean="0"/>
              <a:t>1</a:t>
            </a:fld>
            <a:endParaRPr lang="en-US" dirty="0"/>
          </a:p>
        </p:txBody>
      </p:sp>
    </p:spTree>
    <p:extLst>
      <p:ext uri="{BB962C8B-B14F-4D97-AF65-F5344CB8AC3E}">
        <p14:creationId xmlns:p14="http://schemas.microsoft.com/office/powerpoint/2010/main" val="4007164091"/>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0" name="Picture Placeholder 19" descr="Company logo">
            <a:extLst>
              <a:ext uri="{FF2B5EF4-FFF2-40B4-BE49-F238E27FC236}">
                <a16:creationId xmlns:a16="http://schemas.microsoft.com/office/drawing/2014/main" id="{AB4EF146-8CF9-49B6-8B1E-AA318ADDBFB9}"/>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3" name="Title 2">
            <a:extLst>
              <a:ext uri="{FF2B5EF4-FFF2-40B4-BE49-F238E27FC236}">
                <a16:creationId xmlns:a16="http://schemas.microsoft.com/office/drawing/2014/main" id="{9EAD1BA9-BAC1-467A-8BAC-793E25FD0327}"/>
              </a:ext>
            </a:extLst>
          </p:cNvPr>
          <p:cNvSpPr>
            <a:spLocks noGrp="1"/>
          </p:cNvSpPr>
          <p:nvPr>
            <p:ph type="title"/>
          </p:nvPr>
        </p:nvSpPr>
        <p:spPr/>
        <p:txBody>
          <a:bodyPr>
            <a:normAutofit fontScale="90000"/>
          </a:bodyPr>
          <a:lstStyle/>
          <a:p>
            <a:r>
              <a:rPr lang="en-US" dirty="0"/>
              <a:t>PITCH DECK</a:t>
            </a:r>
            <a:br>
              <a:rPr lang="en-US" dirty="0"/>
            </a:br>
            <a:r>
              <a:rPr lang="en-US" dirty="0"/>
              <a:t>TITLE</a:t>
            </a:r>
          </a:p>
        </p:txBody>
      </p:sp>
      <p:sp>
        <p:nvSpPr>
          <p:cNvPr id="5" name="Text Placeholder 4">
            <a:extLst>
              <a:ext uri="{FF2B5EF4-FFF2-40B4-BE49-F238E27FC236}">
                <a16:creationId xmlns:a16="http://schemas.microsoft.com/office/drawing/2014/main" id="{7D737F10-2132-4FCD-BB98-D6C7C441C0EC}"/>
              </a:ext>
            </a:extLst>
          </p:cNvPr>
          <p:cNvSpPr>
            <a:spLocks noGrp="1"/>
          </p:cNvSpPr>
          <p:nvPr>
            <p:ph type="body" sz="quarter" idx="15"/>
          </p:nvPr>
        </p:nvSpPr>
        <p:spPr/>
        <p:txBody>
          <a:bodyPr/>
          <a:lstStyle/>
          <a:p>
            <a:r>
              <a:rPr lang="en-US" dirty="0"/>
              <a:t>Pitch Deck Tagline</a:t>
            </a:r>
          </a:p>
        </p:txBody>
      </p:sp>
      <p:sp>
        <p:nvSpPr>
          <p:cNvPr id="4" name="Slide Number Placeholder 3">
            <a:extLst>
              <a:ext uri="{FF2B5EF4-FFF2-40B4-BE49-F238E27FC236}">
                <a16:creationId xmlns:a16="http://schemas.microsoft.com/office/drawing/2014/main" id="{C5AECA88-F863-4C00-BD8F-C9174D4B3BCD}"/>
              </a:ext>
            </a:extLst>
          </p:cNvPr>
          <p:cNvSpPr>
            <a:spLocks noGrp="1"/>
          </p:cNvSpPr>
          <p:nvPr>
            <p:ph type="sldNum" sz="quarter" idx="12"/>
          </p:nvPr>
        </p:nvSpPr>
        <p:spPr/>
        <p:txBody>
          <a:bodyPr/>
          <a:lstStyle/>
          <a:p>
            <a:fld id="{D9BB3731-526F-4638-85F8-715D717FFC12}" type="slidenum">
              <a:rPr lang="en-US" smtClean="0"/>
              <a:pPr/>
              <a:t>2</a:t>
            </a:fld>
            <a:endParaRPr lang="en-US" dirty="0"/>
          </a:p>
        </p:txBody>
      </p:sp>
    </p:spTree>
    <p:extLst>
      <p:ext uri="{BB962C8B-B14F-4D97-AF65-F5344CB8AC3E}">
        <p14:creationId xmlns:p14="http://schemas.microsoft.com/office/powerpoint/2010/main" val="105777484"/>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0" name="Picture Placeholder 19" descr="Team members portrait">
            <a:extLst>
              <a:ext uri="{FF2B5EF4-FFF2-40B4-BE49-F238E27FC236}">
                <a16:creationId xmlns:a16="http://schemas.microsoft.com/office/drawing/2014/main" id="{1B5AE340-4D93-45F6-9C37-BA02CDC75953}"/>
              </a:ext>
            </a:extLst>
          </p:cNvPr>
          <p:cNvPicPr>
            <a:picLocks noGrp="1" noChangeAspect="1"/>
          </p:cNvPicPr>
          <p:nvPr>
            <p:ph type="pic" sz="quarter" idx="14"/>
          </p:nvPr>
        </p:nvPicPr>
        <p:blipFill rotWithShape="1">
          <a:blip r:embed="rId2">
            <a:extLst>
              <a:ext uri="{28A0092B-C50C-407E-A947-70E740481C1C}">
                <a14:useLocalDpi xmlns:a14="http://schemas.microsoft.com/office/drawing/2010/main" val="0"/>
              </a:ext>
            </a:extLst>
          </a:blip>
          <a:srcRect/>
          <a:stretch/>
        </p:blipFill>
        <p:spPr/>
      </p:pic>
      <p:pic>
        <p:nvPicPr>
          <p:cNvPr id="22" name="Picture Placeholder 21" descr="Company logo">
            <a:extLst>
              <a:ext uri="{FF2B5EF4-FFF2-40B4-BE49-F238E27FC236}">
                <a16:creationId xmlns:a16="http://schemas.microsoft.com/office/drawing/2014/main" id="{3FE64916-DFEE-47FA-8796-B989DBF97EC0}"/>
              </a:ext>
            </a:extLst>
          </p:cNvPr>
          <p:cNvPicPr>
            <a:picLocks noGrp="1" noChangeAspect="1"/>
          </p:cNvPicPr>
          <p:nvPr>
            <p:ph type="pic" sz="quarter" idx="16"/>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t="94" b="94"/>
          <a:stretch>
            <a:fillRect/>
          </a:stretch>
        </p:blipFill>
        <p:spPr/>
      </p:pic>
      <p:sp>
        <p:nvSpPr>
          <p:cNvPr id="5" name="Title 4">
            <a:extLst>
              <a:ext uri="{FF2B5EF4-FFF2-40B4-BE49-F238E27FC236}">
                <a16:creationId xmlns:a16="http://schemas.microsoft.com/office/drawing/2014/main" id="{CADB21EC-A694-46EC-A11A-C6E02A133068}"/>
              </a:ext>
            </a:extLst>
          </p:cNvPr>
          <p:cNvSpPr>
            <a:spLocks noGrp="1"/>
          </p:cNvSpPr>
          <p:nvPr>
            <p:ph type="title"/>
          </p:nvPr>
        </p:nvSpPr>
        <p:spPr/>
        <p:txBody>
          <a:bodyPr/>
          <a:lstStyle/>
          <a:p>
            <a:r>
              <a:rPr lang="en-US" dirty="0"/>
              <a:t>ABOUT US</a:t>
            </a:r>
          </a:p>
        </p:txBody>
      </p:sp>
      <p:sp>
        <p:nvSpPr>
          <p:cNvPr id="6" name="Text Placeholder 5">
            <a:extLst>
              <a:ext uri="{FF2B5EF4-FFF2-40B4-BE49-F238E27FC236}">
                <a16:creationId xmlns:a16="http://schemas.microsoft.com/office/drawing/2014/main" id="{D7241320-E948-4C41-96A5-A5BBDCB413E1}"/>
              </a:ext>
            </a:extLst>
          </p:cNvPr>
          <p:cNvSpPr>
            <a:spLocks noGrp="1"/>
          </p:cNvSpPr>
          <p:nvPr>
            <p:ph type="body" idx="1"/>
          </p:nvPr>
        </p:nvSpPr>
        <p:spPr/>
        <p:txBody>
          <a:bodyPr/>
          <a:lstStyle/>
          <a:p>
            <a:r>
              <a:rPr lang="en-US" dirty="0"/>
              <a:t>Lorem ipsum dolor sit amet,</a:t>
            </a:r>
            <a:br>
              <a:rPr lang="en-US" dirty="0"/>
            </a:br>
            <a:r>
              <a:rPr lang="en-US" dirty="0"/>
              <a:t>consectetuer adipiscing elit</a:t>
            </a:r>
          </a:p>
        </p:txBody>
      </p:sp>
      <p:sp>
        <p:nvSpPr>
          <p:cNvPr id="7" name="Text Placeholder 6">
            <a:extLst>
              <a:ext uri="{FF2B5EF4-FFF2-40B4-BE49-F238E27FC236}">
                <a16:creationId xmlns:a16="http://schemas.microsoft.com/office/drawing/2014/main" id="{2A96FD62-B299-468D-AC37-BC8FE0EF0F2D}"/>
              </a:ext>
            </a:extLst>
          </p:cNvPr>
          <p:cNvSpPr>
            <a:spLocks noGrp="1"/>
          </p:cNvSpPr>
          <p:nvPr>
            <p:ph type="body" idx="13"/>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a:t>
            </a:r>
          </a:p>
          <a:p>
            <a:endParaRPr lang="en-US" dirty="0"/>
          </a:p>
        </p:txBody>
      </p:sp>
      <p:sp>
        <p:nvSpPr>
          <p:cNvPr id="2" name="Date Placeholder 1">
            <a:extLst>
              <a:ext uri="{FF2B5EF4-FFF2-40B4-BE49-F238E27FC236}">
                <a16:creationId xmlns:a16="http://schemas.microsoft.com/office/drawing/2014/main" id="{5BC02FA8-3560-4407-B02A-78AB9FA259B5}"/>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C429B9E1-3BE6-46D1-8CAB-46B3467D83BD}"/>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70E1ADBA-CE66-4BFB-B4FB-33A8566C23AA}"/>
              </a:ext>
            </a:extLst>
          </p:cNvPr>
          <p:cNvSpPr>
            <a:spLocks noGrp="1"/>
          </p:cNvSpPr>
          <p:nvPr>
            <p:ph type="sldNum" sz="quarter" idx="12"/>
          </p:nvPr>
        </p:nvSpPr>
        <p:spPr/>
        <p:txBody>
          <a:bodyPr/>
          <a:lstStyle/>
          <a:p>
            <a:fld id="{D9BB3731-526F-4638-85F8-715D717FFC12}" type="slidenum">
              <a:rPr lang="en-US" smtClean="0"/>
              <a:pPr/>
              <a:t>3</a:t>
            </a:fld>
            <a:endParaRPr lang="en-US" dirty="0"/>
          </a:p>
        </p:txBody>
      </p:sp>
    </p:spTree>
    <p:extLst>
      <p:ext uri="{BB962C8B-B14F-4D97-AF65-F5344CB8AC3E}">
        <p14:creationId xmlns:p14="http://schemas.microsoft.com/office/powerpoint/2010/main" val="2008601931"/>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2" name="Picture Placeholder 21" descr="Company logo">
            <a:extLst>
              <a:ext uri="{FF2B5EF4-FFF2-40B4-BE49-F238E27FC236}">
                <a16:creationId xmlns:a16="http://schemas.microsoft.com/office/drawing/2014/main" id="{A2BE531E-C8B7-4ABE-9065-2A66657413D7}"/>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7" name="Title 6">
            <a:extLst>
              <a:ext uri="{FF2B5EF4-FFF2-40B4-BE49-F238E27FC236}">
                <a16:creationId xmlns:a16="http://schemas.microsoft.com/office/drawing/2014/main" id="{8849F580-01FD-484E-9950-47D2C72C0F18}"/>
              </a:ext>
            </a:extLst>
          </p:cNvPr>
          <p:cNvSpPr>
            <a:spLocks noGrp="1"/>
          </p:cNvSpPr>
          <p:nvPr>
            <p:ph type="title"/>
          </p:nvPr>
        </p:nvSpPr>
        <p:spPr/>
        <p:txBody>
          <a:bodyPr/>
          <a:lstStyle/>
          <a:p>
            <a:r>
              <a:rPr lang="en-US" dirty="0"/>
              <a:t>PROBLEM</a:t>
            </a:r>
          </a:p>
        </p:txBody>
      </p:sp>
      <p:sp>
        <p:nvSpPr>
          <p:cNvPr id="5" name="Text Placeholder 4">
            <a:extLst>
              <a:ext uri="{FF2B5EF4-FFF2-40B4-BE49-F238E27FC236}">
                <a16:creationId xmlns:a16="http://schemas.microsoft.com/office/drawing/2014/main" id="{EC97DD1C-57E2-49D8-8EA1-532034C757C8}"/>
              </a:ext>
            </a:extLst>
          </p:cNvPr>
          <p:cNvSpPr>
            <a:spLocks noGrp="1"/>
          </p:cNvSpPr>
          <p:nvPr>
            <p:ph type="body" idx="1"/>
          </p:nvPr>
        </p:nvSpPr>
        <p:spPr/>
        <p:txBody>
          <a:bodyPr/>
          <a:lstStyle/>
          <a:p>
            <a:r>
              <a:rPr lang="en-US" dirty="0"/>
              <a:t>Lorem ipsum dolor sit amet,</a:t>
            </a:r>
            <a:br>
              <a:rPr lang="en-US" dirty="0"/>
            </a:br>
            <a:r>
              <a:rPr lang="en-US" dirty="0"/>
              <a:t>consectetuer adipiscing elit</a:t>
            </a:r>
          </a:p>
        </p:txBody>
      </p:sp>
      <p:sp>
        <p:nvSpPr>
          <p:cNvPr id="6" name="Text Placeholder 5">
            <a:extLst>
              <a:ext uri="{FF2B5EF4-FFF2-40B4-BE49-F238E27FC236}">
                <a16:creationId xmlns:a16="http://schemas.microsoft.com/office/drawing/2014/main" id="{597E66D7-791B-4DE1-9B2A-979805735D1C}"/>
              </a:ext>
            </a:extLst>
          </p:cNvPr>
          <p:cNvSpPr>
            <a:spLocks noGrp="1"/>
          </p:cNvSpPr>
          <p:nvPr>
            <p:ph type="body" idx="13"/>
          </p:nvPr>
        </p:nvSpPr>
        <p:spPr/>
        <p:txBody>
          <a:bodyPr/>
          <a:lstStyle/>
          <a:p>
            <a:r>
              <a:rPr lang="en-US" dirty="0"/>
              <a:t>Lorem ipsum dolor sit amet, consectetuer adipiscing elit. Maecenas porttitor congue massa.</a:t>
            </a:r>
          </a:p>
          <a:p>
            <a:r>
              <a:rPr lang="en-US" dirty="0"/>
              <a:t>Fusce posuere, magna sed pulvinar ultricies, purus lectus malesuada libero, sit amet commodo magna eros quis urna.</a:t>
            </a:r>
          </a:p>
          <a:p>
            <a:r>
              <a:rPr lang="en-US" dirty="0"/>
              <a:t>Nunc viverra imperdiet enim. Fusce est. Vivamus a tellus.</a:t>
            </a:r>
          </a:p>
          <a:p>
            <a:endParaRPr lang="en-US" dirty="0"/>
          </a:p>
          <a:p>
            <a:endParaRPr lang="en-US" dirty="0"/>
          </a:p>
        </p:txBody>
      </p:sp>
      <p:sp>
        <p:nvSpPr>
          <p:cNvPr id="2" name="Date Placeholder 1">
            <a:extLst>
              <a:ext uri="{FF2B5EF4-FFF2-40B4-BE49-F238E27FC236}">
                <a16:creationId xmlns:a16="http://schemas.microsoft.com/office/drawing/2014/main" id="{8F6DDBE9-329C-4482-B49A-274D0E87B1E9}"/>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079651A3-B41C-436E-8A64-D3F5C1FDFE20}"/>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9AD83D5D-8E65-42E8-BA74-2E2799FED62A}"/>
              </a:ext>
            </a:extLst>
          </p:cNvPr>
          <p:cNvSpPr>
            <a:spLocks noGrp="1"/>
          </p:cNvSpPr>
          <p:nvPr>
            <p:ph type="sldNum" sz="quarter" idx="12"/>
          </p:nvPr>
        </p:nvSpPr>
        <p:spPr/>
        <p:txBody>
          <a:bodyPr/>
          <a:lstStyle/>
          <a:p>
            <a:fld id="{D9BB3731-526F-4638-85F8-715D717FFC12}" type="slidenum">
              <a:rPr lang="en-US" smtClean="0"/>
              <a:pPr/>
              <a:t>4</a:t>
            </a:fld>
            <a:endParaRPr lang="en-US" dirty="0"/>
          </a:p>
        </p:txBody>
      </p:sp>
      <p:pic>
        <p:nvPicPr>
          <p:cNvPr id="9" name="Picture Placeholder 8" descr="Man's arms dressed in a suit pointing at documents on his desk."/>
          <p:cNvPicPr>
            <a:picLocks noGrp="1" noChangeAspect="1"/>
          </p:cNvPicPr>
          <p:nvPr>
            <p:ph type="pic" sz="quarter" idx="17"/>
          </p:nvPr>
        </p:nvPicPr>
        <p:blipFill>
          <a:blip r:embed="rId4">
            <a:extLst>
              <a:ext uri="{28A0092B-C50C-407E-A947-70E740481C1C}">
                <a14:useLocalDpi xmlns:a14="http://schemas.microsoft.com/office/drawing/2010/main" val="0"/>
              </a:ext>
            </a:extLst>
          </a:blip>
          <a:srcRect/>
          <a:stretch>
            <a:fillRect/>
          </a:stretch>
        </p:blipFill>
        <p:spPr/>
      </p:pic>
    </p:spTree>
    <p:extLst>
      <p:ext uri="{BB962C8B-B14F-4D97-AF65-F5344CB8AC3E}">
        <p14:creationId xmlns:p14="http://schemas.microsoft.com/office/powerpoint/2010/main" val="1427367312"/>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5" name="Picture Placeholder 34" descr="Company logo">
            <a:extLst>
              <a:ext uri="{FF2B5EF4-FFF2-40B4-BE49-F238E27FC236}">
                <a16:creationId xmlns:a16="http://schemas.microsoft.com/office/drawing/2014/main" id="{D457851C-3483-4905-915D-696303129577}"/>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47" b="447"/>
          <a:stretch>
            <a:fillRect/>
          </a:stretch>
        </p:blipFill>
        <p:spPr/>
      </p:pic>
      <p:sp>
        <p:nvSpPr>
          <p:cNvPr id="8" name="Title 7">
            <a:extLst>
              <a:ext uri="{FF2B5EF4-FFF2-40B4-BE49-F238E27FC236}">
                <a16:creationId xmlns:a16="http://schemas.microsoft.com/office/drawing/2014/main" id="{FABF3864-5491-4A64-8FD3-73A0D2EC6EE2}"/>
              </a:ext>
            </a:extLst>
          </p:cNvPr>
          <p:cNvSpPr>
            <a:spLocks noGrp="1"/>
          </p:cNvSpPr>
          <p:nvPr>
            <p:ph type="title"/>
          </p:nvPr>
        </p:nvSpPr>
        <p:spPr/>
        <p:txBody>
          <a:bodyPr/>
          <a:lstStyle/>
          <a:p>
            <a:r>
              <a:rPr lang="en-US" dirty="0"/>
              <a:t>SOLUTION</a:t>
            </a:r>
          </a:p>
        </p:txBody>
      </p:sp>
      <p:sp>
        <p:nvSpPr>
          <p:cNvPr id="18" name="Text Placeholder 14">
            <a:extLst>
              <a:ext uri="{FF2B5EF4-FFF2-40B4-BE49-F238E27FC236}">
                <a16:creationId xmlns:a16="http://schemas.microsoft.com/office/drawing/2014/main" id="{746D3BBB-6CF6-48E9-A167-0EB926B60BCC}"/>
              </a:ext>
            </a:extLst>
          </p:cNvPr>
          <p:cNvSpPr>
            <a:spLocks noGrp="1"/>
          </p:cNvSpPr>
          <p:nvPr>
            <p:ph type="body" idx="13"/>
          </p:nvPr>
        </p:nvSpPr>
        <p:spPr/>
        <p:txBody>
          <a:bodyPr/>
          <a:lstStyle/>
          <a:p>
            <a:r>
              <a:rPr lang="en-US" dirty="0"/>
              <a:t>Lorem ipsum dolor sit amet, consectetuer adipiscing elit. Maecenas porttitor congue massa. Fusce posuere, magna sed pulvinar ultricies, purus lectus malesuada libero, sit amet commodo magna eros quis urna.</a:t>
            </a:r>
          </a:p>
          <a:p>
            <a:r>
              <a:rPr lang="en-US" dirty="0"/>
              <a:t>Nunc viverra imperdiet enim. Fusce est. Vivamus a tellus.</a:t>
            </a:r>
          </a:p>
          <a:p>
            <a:r>
              <a:rPr lang="en-US" dirty="0"/>
              <a:t>Pellentesque habitant morbi tristique senectus et netus et malesuada fames ac turpis egestas. Proin pharetra nonummy pede. Mauris et orci.</a:t>
            </a:r>
          </a:p>
          <a:p>
            <a:r>
              <a:rPr lang="en-US" dirty="0"/>
              <a:t>Nunc viverra imperdiet enim. Fusce est. Vivamus a tellus.</a:t>
            </a:r>
          </a:p>
          <a:p>
            <a:r>
              <a:rPr lang="en-US" dirty="0"/>
              <a:t>Pellentesque habitant morbi tristique senectus et netus et malesuada fames ac turpis egestas. Proin pharetra nonummy pede. Mauris et orci.</a:t>
            </a:r>
          </a:p>
          <a:p>
            <a:endParaRPr lang="en-US" dirty="0"/>
          </a:p>
          <a:p>
            <a:endParaRPr lang="en-US" dirty="0"/>
          </a:p>
        </p:txBody>
      </p:sp>
      <p:sp>
        <p:nvSpPr>
          <p:cNvPr id="4" name="Slide Number Placeholder 3">
            <a:extLst>
              <a:ext uri="{FF2B5EF4-FFF2-40B4-BE49-F238E27FC236}">
                <a16:creationId xmlns:a16="http://schemas.microsoft.com/office/drawing/2014/main" id="{C0080583-D47F-40C1-BDC7-5C319C981FE0}"/>
              </a:ext>
            </a:extLst>
          </p:cNvPr>
          <p:cNvSpPr>
            <a:spLocks noGrp="1"/>
          </p:cNvSpPr>
          <p:nvPr>
            <p:ph type="sldNum" sz="quarter" idx="12"/>
          </p:nvPr>
        </p:nvSpPr>
        <p:spPr/>
        <p:txBody>
          <a:bodyPr/>
          <a:lstStyle/>
          <a:p>
            <a:fld id="{D9BB3731-526F-4638-85F8-715D717FFC12}" type="slidenum">
              <a:rPr lang="en-US" smtClean="0"/>
              <a:pPr/>
              <a:t>5</a:t>
            </a:fld>
            <a:endParaRPr lang="en-US" dirty="0"/>
          </a:p>
        </p:txBody>
      </p:sp>
      <p:pic>
        <p:nvPicPr>
          <p:cNvPr id="3" name="Picture Placeholder 2" descr="Men shaking hands over a desk, with laptop in view and another's hand holding a pen"/>
          <p:cNvPicPr>
            <a:picLocks noGrp="1" noChangeAspect="1"/>
          </p:cNvPicPr>
          <p:nvPr>
            <p:ph type="pic" sz="quarter" idx="14"/>
          </p:nvPr>
        </p:nvPicPr>
        <p:blipFill>
          <a:blip r:embed="rId4">
            <a:extLst>
              <a:ext uri="{28A0092B-C50C-407E-A947-70E740481C1C}">
                <a14:useLocalDpi xmlns:a14="http://schemas.microsoft.com/office/drawing/2010/main" val="0"/>
              </a:ext>
            </a:extLst>
          </a:blip>
          <a:srcRect/>
          <a:stretch>
            <a:fillRect/>
          </a:stretch>
        </p:blipFill>
        <p:spPr/>
      </p:pic>
    </p:spTree>
    <p:extLst>
      <p:ext uri="{BB962C8B-B14F-4D97-AF65-F5344CB8AC3E}">
        <p14:creationId xmlns:p14="http://schemas.microsoft.com/office/powerpoint/2010/main" val="3693130073"/>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4" name="Picture Placeholder 33" descr="Company logo">
            <a:extLst>
              <a:ext uri="{FF2B5EF4-FFF2-40B4-BE49-F238E27FC236}">
                <a16:creationId xmlns:a16="http://schemas.microsoft.com/office/drawing/2014/main" id="{8051DE7D-FFD3-4B15-99DB-7786742BE5B9}"/>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7" name="Title 6">
            <a:extLst>
              <a:ext uri="{FF2B5EF4-FFF2-40B4-BE49-F238E27FC236}">
                <a16:creationId xmlns:a16="http://schemas.microsoft.com/office/drawing/2014/main" id="{4093E608-0E19-4F68-A6B7-B0A2A26356CB}"/>
              </a:ext>
            </a:extLst>
          </p:cNvPr>
          <p:cNvSpPr>
            <a:spLocks noGrp="1"/>
          </p:cNvSpPr>
          <p:nvPr>
            <p:ph type="title"/>
          </p:nvPr>
        </p:nvSpPr>
        <p:spPr/>
        <p:txBody>
          <a:bodyPr/>
          <a:lstStyle/>
          <a:p>
            <a:r>
              <a:rPr lang="en-US" dirty="0"/>
              <a:t>PRODUCT</a:t>
            </a:r>
          </a:p>
        </p:txBody>
      </p:sp>
      <p:sp>
        <p:nvSpPr>
          <p:cNvPr id="5" name="Text Placeholder 4">
            <a:extLst>
              <a:ext uri="{FF2B5EF4-FFF2-40B4-BE49-F238E27FC236}">
                <a16:creationId xmlns:a16="http://schemas.microsoft.com/office/drawing/2014/main" id="{C9F97B9C-B392-4B88-8F6A-8F5A636C64A5}"/>
              </a:ext>
            </a:extLst>
          </p:cNvPr>
          <p:cNvSpPr>
            <a:spLocks noGrp="1"/>
          </p:cNvSpPr>
          <p:nvPr>
            <p:ph type="body" idx="1"/>
          </p:nvPr>
        </p:nvSpPr>
        <p:spPr/>
        <p:txBody>
          <a:bodyPr/>
          <a:lstStyle/>
          <a:p>
            <a:r>
              <a:rPr lang="en-US" dirty="0"/>
              <a:t>Lorem ipsum dolor sit amet,</a:t>
            </a:r>
            <a:br>
              <a:rPr lang="en-US" dirty="0"/>
            </a:br>
            <a:r>
              <a:rPr lang="en-US" dirty="0"/>
              <a:t>consectetuer adipiscing elit</a:t>
            </a:r>
          </a:p>
        </p:txBody>
      </p:sp>
      <p:pic>
        <p:nvPicPr>
          <p:cNvPr id="36" name="Picture Placeholder 35" descr="House icon">
            <a:extLst>
              <a:ext uri="{FF2B5EF4-FFF2-40B4-BE49-F238E27FC236}">
                <a16:creationId xmlns:a16="http://schemas.microsoft.com/office/drawing/2014/main" id="{4B47D04C-E51A-4CB6-9B18-9D632E3010AB}"/>
              </a:ext>
            </a:extLst>
          </p:cNvPr>
          <p:cNvPicPr>
            <a:picLocks noGrp="1" noChangeAspect="1"/>
          </p:cNvPicPr>
          <p:nvPr>
            <p:ph type="pic" sz="quarter" idx="17"/>
          </p:nvPr>
        </p:nvPicPr>
        <p:blipFill rotWithShape="1">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6818" r="6818"/>
          <a:stretch/>
        </p:blipFill>
        <p:spPr/>
      </p:pic>
      <p:sp>
        <p:nvSpPr>
          <p:cNvPr id="13" name="Text Placeholder 12">
            <a:extLst>
              <a:ext uri="{FF2B5EF4-FFF2-40B4-BE49-F238E27FC236}">
                <a16:creationId xmlns:a16="http://schemas.microsoft.com/office/drawing/2014/main" id="{288B31D3-0789-4DF4-AD20-93415472DD16}"/>
              </a:ext>
            </a:extLst>
          </p:cNvPr>
          <p:cNvSpPr>
            <a:spLocks noGrp="1"/>
          </p:cNvSpPr>
          <p:nvPr>
            <p:ph type="body" idx="21"/>
          </p:nvPr>
        </p:nvSpPr>
        <p:spPr/>
        <p:txBody>
          <a:bodyPr/>
          <a:lstStyle/>
          <a:p>
            <a:r>
              <a:rPr lang="en-US" dirty="0"/>
              <a:t>Section 1 Title</a:t>
            </a:r>
          </a:p>
        </p:txBody>
      </p:sp>
      <p:sp>
        <p:nvSpPr>
          <p:cNvPr id="6" name="Text Placeholder 5">
            <a:extLst>
              <a:ext uri="{FF2B5EF4-FFF2-40B4-BE49-F238E27FC236}">
                <a16:creationId xmlns:a16="http://schemas.microsoft.com/office/drawing/2014/main" id="{AB6641A0-4192-4E0C-BB0D-ECA53D186AF8}"/>
              </a:ext>
            </a:extLst>
          </p:cNvPr>
          <p:cNvSpPr>
            <a:spLocks noGrp="1"/>
          </p:cNvSpPr>
          <p:nvPr>
            <p:ph type="body" idx="13"/>
          </p:nvPr>
        </p:nvSpPr>
        <p:spPr/>
        <p:txBody>
          <a:bodyPr/>
          <a:lstStyle/>
          <a:p>
            <a:r>
              <a:rPr lang="en-US" dirty="0"/>
              <a:t>Lorem ipsum dolor sit amet, consectetuer adipiscing elit. Maecenas porttitor congue massa</a:t>
            </a:r>
          </a:p>
        </p:txBody>
      </p:sp>
      <p:pic>
        <p:nvPicPr>
          <p:cNvPr id="38" name="Picture Placeholder 37" descr="Calendar icon">
            <a:extLst>
              <a:ext uri="{FF2B5EF4-FFF2-40B4-BE49-F238E27FC236}">
                <a16:creationId xmlns:a16="http://schemas.microsoft.com/office/drawing/2014/main" id="{E870BD4A-115C-4093-BB73-28C846074B2D}"/>
              </a:ext>
            </a:extLst>
          </p:cNvPr>
          <p:cNvPicPr>
            <a:picLocks noGrp="1" noChangeAspect="1"/>
          </p:cNvPicPr>
          <p:nvPr>
            <p:ph type="pic" sz="quarter" idx="20"/>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6818" r="6818"/>
          <a:stretch>
            <a:fillRect/>
          </a:stretch>
        </p:blipFill>
        <p:spPr/>
      </p:pic>
      <p:sp>
        <p:nvSpPr>
          <p:cNvPr id="32" name="Text Placeholder 31">
            <a:extLst>
              <a:ext uri="{FF2B5EF4-FFF2-40B4-BE49-F238E27FC236}">
                <a16:creationId xmlns:a16="http://schemas.microsoft.com/office/drawing/2014/main" id="{E19D2F06-5815-4EF2-9A13-83A5ABF34AC6}"/>
              </a:ext>
            </a:extLst>
          </p:cNvPr>
          <p:cNvSpPr>
            <a:spLocks noGrp="1"/>
          </p:cNvSpPr>
          <p:nvPr>
            <p:ph type="body" idx="27"/>
          </p:nvPr>
        </p:nvSpPr>
        <p:spPr/>
        <p:txBody>
          <a:bodyPr/>
          <a:lstStyle/>
          <a:p>
            <a:r>
              <a:rPr lang="en-US" dirty="0"/>
              <a:t>Section 2 Title</a:t>
            </a:r>
          </a:p>
        </p:txBody>
      </p:sp>
      <p:sp>
        <p:nvSpPr>
          <p:cNvPr id="31" name="Text Placeholder 30">
            <a:extLst>
              <a:ext uri="{FF2B5EF4-FFF2-40B4-BE49-F238E27FC236}">
                <a16:creationId xmlns:a16="http://schemas.microsoft.com/office/drawing/2014/main" id="{EB2B0B62-81FA-4A47-82F8-3D22126720F2}"/>
              </a:ext>
            </a:extLst>
          </p:cNvPr>
          <p:cNvSpPr>
            <a:spLocks noGrp="1"/>
          </p:cNvSpPr>
          <p:nvPr>
            <p:ph type="body" idx="26"/>
          </p:nvPr>
        </p:nvSpPr>
        <p:spPr/>
        <p:txBody>
          <a:bodyPr/>
          <a:lstStyle/>
          <a:p>
            <a:r>
              <a:rPr lang="en-US" dirty="0"/>
              <a:t>Lorem ipsum dolor sit amet, consectetuer adipiscing elit. Maecenas porttitor congue massa</a:t>
            </a:r>
          </a:p>
        </p:txBody>
      </p:sp>
      <p:pic>
        <p:nvPicPr>
          <p:cNvPr id="40" name="Picture Placeholder 39" descr="Building icon">
            <a:extLst>
              <a:ext uri="{FF2B5EF4-FFF2-40B4-BE49-F238E27FC236}">
                <a16:creationId xmlns:a16="http://schemas.microsoft.com/office/drawing/2014/main" id="{581E6194-7E02-4563-8932-E13250B2F8D7}"/>
              </a:ext>
            </a:extLst>
          </p:cNvPr>
          <p:cNvPicPr>
            <a:picLocks noGrp="1" noChangeAspect="1"/>
          </p:cNvPicPr>
          <p:nvPr>
            <p:ph type="pic" sz="quarter" idx="19"/>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6912" r="6912"/>
          <a:stretch>
            <a:fillRect/>
          </a:stretch>
        </p:blipFill>
        <p:spPr/>
      </p:pic>
      <p:sp>
        <p:nvSpPr>
          <p:cNvPr id="30" name="Text Placeholder 29">
            <a:extLst>
              <a:ext uri="{FF2B5EF4-FFF2-40B4-BE49-F238E27FC236}">
                <a16:creationId xmlns:a16="http://schemas.microsoft.com/office/drawing/2014/main" id="{B475F4D3-1586-43BE-AC84-DD98C4648AEF}"/>
              </a:ext>
            </a:extLst>
          </p:cNvPr>
          <p:cNvSpPr>
            <a:spLocks noGrp="1"/>
          </p:cNvSpPr>
          <p:nvPr>
            <p:ph type="body" idx="25"/>
          </p:nvPr>
        </p:nvSpPr>
        <p:spPr/>
        <p:txBody>
          <a:bodyPr/>
          <a:lstStyle/>
          <a:p>
            <a:r>
              <a:rPr lang="en-US" dirty="0"/>
              <a:t>Section 3 Title</a:t>
            </a:r>
          </a:p>
        </p:txBody>
      </p:sp>
      <p:sp>
        <p:nvSpPr>
          <p:cNvPr id="29" name="Text Placeholder 28">
            <a:extLst>
              <a:ext uri="{FF2B5EF4-FFF2-40B4-BE49-F238E27FC236}">
                <a16:creationId xmlns:a16="http://schemas.microsoft.com/office/drawing/2014/main" id="{38F85239-F67E-4690-A7E1-BD84D7D66F67}"/>
              </a:ext>
            </a:extLst>
          </p:cNvPr>
          <p:cNvSpPr>
            <a:spLocks noGrp="1"/>
          </p:cNvSpPr>
          <p:nvPr>
            <p:ph type="body" idx="24"/>
          </p:nvPr>
        </p:nvSpPr>
        <p:spPr/>
        <p:txBody>
          <a:bodyPr/>
          <a:lstStyle/>
          <a:p>
            <a:r>
              <a:rPr lang="en-US" dirty="0"/>
              <a:t>Lorem ipsum dolor sit amet, consectetuer adipiscing elit. Maecenas porttitor congue massa</a:t>
            </a:r>
          </a:p>
        </p:txBody>
      </p:sp>
      <p:pic>
        <p:nvPicPr>
          <p:cNvPr id="42" name="Picture Placeholder 41" descr="Skyscraper icon">
            <a:extLst>
              <a:ext uri="{FF2B5EF4-FFF2-40B4-BE49-F238E27FC236}">
                <a16:creationId xmlns:a16="http://schemas.microsoft.com/office/drawing/2014/main" id="{FD86819F-08DB-4109-B97C-F624E08E0BB6}"/>
              </a:ext>
            </a:extLst>
          </p:cNvPr>
          <p:cNvPicPr>
            <a:picLocks noGrp="1" noChangeAspect="1"/>
          </p:cNvPicPr>
          <p:nvPr>
            <p:ph type="pic" sz="quarter" idx="18"/>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6912" r="6912"/>
          <a:stretch>
            <a:fillRect/>
          </a:stretch>
        </p:blipFill>
        <p:spPr/>
      </p:pic>
      <p:sp>
        <p:nvSpPr>
          <p:cNvPr id="28" name="Text Placeholder 27">
            <a:extLst>
              <a:ext uri="{FF2B5EF4-FFF2-40B4-BE49-F238E27FC236}">
                <a16:creationId xmlns:a16="http://schemas.microsoft.com/office/drawing/2014/main" id="{7A42803C-547E-41DA-9911-41C9F0E86FF7}"/>
              </a:ext>
            </a:extLst>
          </p:cNvPr>
          <p:cNvSpPr>
            <a:spLocks noGrp="1"/>
          </p:cNvSpPr>
          <p:nvPr>
            <p:ph type="body" idx="23"/>
          </p:nvPr>
        </p:nvSpPr>
        <p:spPr/>
        <p:txBody>
          <a:bodyPr/>
          <a:lstStyle/>
          <a:p>
            <a:r>
              <a:rPr lang="en-US" dirty="0"/>
              <a:t>Section 4 Title</a:t>
            </a:r>
          </a:p>
        </p:txBody>
      </p:sp>
      <p:sp>
        <p:nvSpPr>
          <p:cNvPr id="27" name="Text Placeholder 26">
            <a:extLst>
              <a:ext uri="{FF2B5EF4-FFF2-40B4-BE49-F238E27FC236}">
                <a16:creationId xmlns:a16="http://schemas.microsoft.com/office/drawing/2014/main" id="{10B5C6C9-790B-40AD-BDF9-C8BB22080734}"/>
              </a:ext>
            </a:extLst>
          </p:cNvPr>
          <p:cNvSpPr>
            <a:spLocks noGrp="1"/>
          </p:cNvSpPr>
          <p:nvPr>
            <p:ph type="body" idx="22"/>
          </p:nvPr>
        </p:nvSpPr>
        <p:spPr/>
        <p:txBody>
          <a:bodyPr/>
          <a:lstStyle/>
          <a:p>
            <a:r>
              <a:rPr lang="en-US" dirty="0"/>
              <a:t>Lorem ipsum dolor sit amet, consectetuer adipiscing elit. Maecenas porttitor congue massa</a:t>
            </a:r>
          </a:p>
        </p:txBody>
      </p:sp>
      <p:sp>
        <p:nvSpPr>
          <p:cNvPr id="2" name="Date Placeholder 1">
            <a:extLst>
              <a:ext uri="{FF2B5EF4-FFF2-40B4-BE49-F238E27FC236}">
                <a16:creationId xmlns:a16="http://schemas.microsoft.com/office/drawing/2014/main" id="{B4CAAE5F-BDA5-46F0-A4D6-71D85DD085DB}"/>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64C7BC75-0B6D-4C36-B06B-4B762552BB48}"/>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298BFDA7-2AA5-49BB-B8CE-5BAAD8CFE114}"/>
              </a:ext>
            </a:extLst>
          </p:cNvPr>
          <p:cNvSpPr>
            <a:spLocks noGrp="1"/>
          </p:cNvSpPr>
          <p:nvPr>
            <p:ph type="sldNum" sz="quarter" idx="12"/>
          </p:nvPr>
        </p:nvSpPr>
        <p:spPr/>
        <p:txBody>
          <a:bodyPr/>
          <a:lstStyle/>
          <a:p>
            <a:fld id="{D9BB3731-526F-4638-85F8-715D717FFC12}" type="slidenum">
              <a:rPr lang="en-US" smtClean="0"/>
              <a:pPr/>
              <a:t>6</a:t>
            </a:fld>
            <a:endParaRPr lang="en-US" dirty="0"/>
          </a:p>
        </p:txBody>
      </p:sp>
    </p:spTree>
    <p:extLst>
      <p:ext uri="{BB962C8B-B14F-4D97-AF65-F5344CB8AC3E}">
        <p14:creationId xmlns:p14="http://schemas.microsoft.com/office/powerpoint/2010/main" val="3383708635"/>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Placeholder 11" descr="Coins and banknotes">
            <a:extLst>
              <a:ext uri="{FF2B5EF4-FFF2-40B4-BE49-F238E27FC236}">
                <a16:creationId xmlns:a16="http://schemas.microsoft.com/office/drawing/2014/main" id="{A3B5F528-56D7-49F1-90C2-C79A494F61A2}"/>
              </a:ext>
            </a:extLst>
          </p:cNvPr>
          <p:cNvPicPr>
            <a:picLocks noGrp="1" noChangeAspect="1"/>
          </p:cNvPicPr>
          <p:nvPr>
            <p:ph type="pic" sz="quarter" idx="14"/>
          </p:nvPr>
        </p:nvPicPr>
        <p:blipFill rotWithShape="1">
          <a:blip r:embed="rId2">
            <a:extLst>
              <a:ext uri="{28A0092B-C50C-407E-A947-70E740481C1C}">
                <a14:useLocalDpi xmlns:a14="http://schemas.microsoft.com/office/drawing/2010/main" val="0"/>
              </a:ext>
            </a:extLst>
          </a:blip>
          <a:srcRect/>
          <a:stretch/>
        </p:blipFill>
        <p:spPr/>
      </p:pic>
      <p:pic>
        <p:nvPicPr>
          <p:cNvPr id="14" name="Picture Placeholder 13" descr="Company logo">
            <a:extLst>
              <a:ext uri="{FF2B5EF4-FFF2-40B4-BE49-F238E27FC236}">
                <a16:creationId xmlns:a16="http://schemas.microsoft.com/office/drawing/2014/main" id="{A948D699-AD1A-4F9B-A563-651B9430B5E2}"/>
              </a:ext>
            </a:extLst>
          </p:cNvPr>
          <p:cNvPicPr>
            <a:picLocks noGrp="1" noChangeAspect="1"/>
          </p:cNvPicPr>
          <p:nvPr>
            <p:ph type="pic" sz="quarter" idx="16"/>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t="480" b="480"/>
          <a:stretch>
            <a:fillRect/>
          </a:stretch>
        </p:blipFill>
        <p:spPr/>
      </p:pic>
      <p:sp>
        <p:nvSpPr>
          <p:cNvPr id="5" name="Title 4">
            <a:extLst>
              <a:ext uri="{FF2B5EF4-FFF2-40B4-BE49-F238E27FC236}">
                <a16:creationId xmlns:a16="http://schemas.microsoft.com/office/drawing/2014/main" id="{847026CE-2FFA-46E5-BE0E-C3AB7127005D}"/>
              </a:ext>
            </a:extLst>
          </p:cNvPr>
          <p:cNvSpPr>
            <a:spLocks noGrp="1"/>
          </p:cNvSpPr>
          <p:nvPr>
            <p:ph type="title"/>
          </p:nvPr>
        </p:nvSpPr>
        <p:spPr/>
        <p:txBody>
          <a:bodyPr/>
          <a:lstStyle/>
          <a:p>
            <a:r>
              <a:rPr lang="en-US" dirty="0"/>
              <a:t>PRODUCT</a:t>
            </a:r>
            <a:br>
              <a:rPr lang="en-US" dirty="0"/>
            </a:br>
            <a:r>
              <a:rPr lang="en-US" dirty="0"/>
              <a:t>PART 2</a:t>
            </a:r>
          </a:p>
        </p:txBody>
      </p:sp>
      <p:sp>
        <p:nvSpPr>
          <p:cNvPr id="6" name="Text Placeholder 5">
            <a:extLst>
              <a:ext uri="{FF2B5EF4-FFF2-40B4-BE49-F238E27FC236}">
                <a16:creationId xmlns:a16="http://schemas.microsoft.com/office/drawing/2014/main" id="{C8906EF9-C66E-4ED2-9498-B147091F7533}"/>
              </a:ext>
            </a:extLst>
          </p:cNvPr>
          <p:cNvSpPr>
            <a:spLocks noGrp="1"/>
          </p:cNvSpPr>
          <p:nvPr>
            <p:ph type="body" idx="1"/>
          </p:nvPr>
        </p:nvSpPr>
        <p:spPr/>
        <p:txBody>
          <a:bodyPr/>
          <a:lstStyle/>
          <a:p>
            <a:r>
              <a:rPr lang="en-US" dirty="0"/>
              <a:t>Lorem ipsum dolor sit amet, consectetuer adipiscing elit</a:t>
            </a:r>
          </a:p>
        </p:txBody>
      </p:sp>
      <p:sp>
        <p:nvSpPr>
          <p:cNvPr id="7" name="Text Placeholder 6">
            <a:extLst>
              <a:ext uri="{FF2B5EF4-FFF2-40B4-BE49-F238E27FC236}">
                <a16:creationId xmlns:a16="http://schemas.microsoft.com/office/drawing/2014/main" id="{104E28D1-72EB-4990-9E3E-02F781A5D10E}"/>
              </a:ext>
            </a:extLst>
          </p:cNvPr>
          <p:cNvSpPr>
            <a:spLocks noGrp="1"/>
          </p:cNvSpPr>
          <p:nvPr>
            <p:ph type="body" idx="13"/>
          </p:nvPr>
        </p:nvSpPr>
        <p:spPr/>
        <p:txBody>
          <a:bodyPr/>
          <a:lstStyle/>
          <a:p>
            <a:r>
              <a:rPr lang="en-US" dirty="0"/>
              <a:t>Lorem ipsum dolor sit amet, consectetuer adipiscing elit. Maecenas porttitor congue massa. Fusce posuere, magna sed pulvinar ultricies, purus lectus malesuada libero, sit amet commodo magna eros quis urna.</a:t>
            </a:r>
          </a:p>
          <a:p>
            <a:r>
              <a:rPr lang="en-US" dirty="0"/>
              <a:t>Nunc viverra imperdiet enim. Fusce est. Vivamus a tellus.</a:t>
            </a:r>
          </a:p>
        </p:txBody>
      </p:sp>
      <p:sp>
        <p:nvSpPr>
          <p:cNvPr id="2" name="Date Placeholder 1">
            <a:extLst>
              <a:ext uri="{FF2B5EF4-FFF2-40B4-BE49-F238E27FC236}">
                <a16:creationId xmlns:a16="http://schemas.microsoft.com/office/drawing/2014/main" id="{0ABC56BA-BDCA-4DA5-95E1-13CC2B86CDEF}"/>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9741E06D-241F-44AD-8DC0-441DA6337F8B}"/>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62D2DB9C-F718-4DDB-A203-2E4D0E7EB889}"/>
              </a:ext>
            </a:extLst>
          </p:cNvPr>
          <p:cNvSpPr>
            <a:spLocks noGrp="1"/>
          </p:cNvSpPr>
          <p:nvPr>
            <p:ph type="sldNum" sz="quarter" idx="12"/>
          </p:nvPr>
        </p:nvSpPr>
        <p:spPr/>
        <p:txBody>
          <a:bodyPr/>
          <a:lstStyle/>
          <a:p>
            <a:fld id="{D9BB3731-526F-4638-85F8-715D717FFC12}" type="slidenum">
              <a:rPr lang="en-US" smtClean="0"/>
              <a:pPr/>
              <a:t>7</a:t>
            </a:fld>
            <a:endParaRPr lang="en-US" dirty="0"/>
          </a:p>
        </p:txBody>
      </p:sp>
    </p:spTree>
    <p:extLst>
      <p:ext uri="{BB962C8B-B14F-4D97-AF65-F5344CB8AC3E}">
        <p14:creationId xmlns:p14="http://schemas.microsoft.com/office/powerpoint/2010/main" val="335786736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9" name="Picture Placeholder 28" descr="Company logo">
            <a:extLst>
              <a:ext uri="{FF2B5EF4-FFF2-40B4-BE49-F238E27FC236}">
                <a16:creationId xmlns:a16="http://schemas.microsoft.com/office/drawing/2014/main" id="{B203029A-5A26-476D-B2C8-E7C928DC1492}"/>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6" name="Title 5">
            <a:extLst>
              <a:ext uri="{FF2B5EF4-FFF2-40B4-BE49-F238E27FC236}">
                <a16:creationId xmlns:a16="http://schemas.microsoft.com/office/drawing/2014/main" id="{01B2EEB7-F022-47BB-A315-405703F84995}"/>
              </a:ext>
            </a:extLst>
          </p:cNvPr>
          <p:cNvSpPr>
            <a:spLocks noGrp="1"/>
          </p:cNvSpPr>
          <p:nvPr>
            <p:ph type="title"/>
          </p:nvPr>
        </p:nvSpPr>
        <p:spPr/>
        <p:txBody>
          <a:bodyPr/>
          <a:lstStyle/>
          <a:p>
            <a:r>
              <a:rPr lang="en-US" dirty="0"/>
              <a:t>DIVIDER</a:t>
            </a:r>
          </a:p>
        </p:txBody>
      </p:sp>
      <p:pic>
        <p:nvPicPr>
          <p:cNvPr id="7" name="Picture Placeholder 6" descr="Arial view of a man's desk with clipboard of papers on the left, hands pointing at the laptop screen, and cell phone on top of folders on the right. "/>
          <p:cNvPicPr>
            <a:picLocks noGrp="1" noChangeAspect="1"/>
          </p:cNvPicPr>
          <p:nvPr>
            <p:ph type="pic" sz="quarter" idx="17"/>
          </p:nvPr>
        </p:nvPicPr>
        <p:blipFill>
          <a:blip r:embed="rId4">
            <a:extLst>
              <a:ext uri="{28A0092B-C50C-407E-A947-70E740481C1C}">
                <a14:useLocalDpi xmlns:a14="http://schemas.microsoft.com/office/drawing/2010/main" val="0"/>
              </a:ext>
            </a:extLst>
          </a:blip>
          <a:srcRect/>
          <a:stretch>
            <a:fillRect/>
          </a:stretch>
        </p:blipFill>
        <p:spPr/>
      </p:pic>
      <p:sp>
        <p:nvSpPr>
          <p:cNvPr id="16" name="Text Placeholder 15">
            <a:extLst>
              <a:ext uri="{FF2B5EF4-FFF2-40B4-BE49-F238E27FC236}">
                <a16:creationId xmlns:a16="http://schemas.microsoft.com/office/drawing/2014/main" id="{BBC65081-FCFC-4FD6-9562-2242A89DDFF3}"/>
              </a:ext>
            </a:extLst>
          </p:cNvPr>
          <p:cNvSpPr>
            <a:spLocks noGrp="1"/>
          </p:cNvSpPr>
          <p:nvPr>
            <p:ph type="body" sz="quarter" idx="18"/>
          </p:nvPr>
        </p:nvSpPr>
        <p:spPr/>
        <p:txBody>
          <a:bodyPr/>
          <a:lstStyle/>
          <a:p>
            <a:r>
              <a:rPr lang="en-US" dirty="0"/>
              <a:t>Lorem ipsum dolor sit amet, consectetuer adipiscing elit</a:t>
            </a:r>
          </a:p>
        </p:txBody>
      </p:sp>
      <p:sp>
        <p:nvSpPr>
          <p:cNvPr id="3" name="Date Placeholder 2">
            <a:extLst>
              <a:ext uri="{FF2B5EF4-FFF2-40B4-BE49-F238E27FC236}">
                <a16:creationId xmlns:a16="http://schemas.microsoft.com/office/drawing/2014/main" id="{58B5CFAF-CF48-4EC9-B1EC-44E3EC802D46}"/>
              </a:ext>
            </a:extLst>
          </p:cNvPr>
          <p:cNvSpPr>
            <a:spLocks noGrp="1"/>
          </p:cNvSpPr>
          <p:nvPr>
            <p:ph type="dt" sz="half" idx="10"/>
          </p:nvPr>
        </p:nvSpPr>
        <p:spPr/>
        <p:txBody>
          <a:bodyPr/>
          <a:lstStyle/>
          <a:p>
            <a:r>
              <a:rPr lang="en-US" dirty="0"/>
              <a:t>MM.DD.20XX</a:t>
            </a:r>
          </a:p>
        </p:txBody>
      </p:sp>
      <p:sp>
        <p:nvSpPr>
          <p:cNvPr id="4" name="Footer Placeholder 3">
            <a:extLst>
              <a:ext uri="{FF2B5EF4-FFF2-40B4-BE49-F238E27FC236}">
                <a16:creationId xmlns:a16="http://schemas.microsoft.com/office/drawing/2014/main" id="{1ECB58A7-371E-4D1C-855A-E77410F9D3AC}"/>
              </a:ext>
            </a:extLst>
          </p:cNvPr>
          <p:cNvSpPr>
            <a:spLocks noGrp="1"/>
          </p:cNvSpPr>
          <p:nvPr>
            <p:ph type="ftr" sz="quarter" idx="11"/>
          </p:nvPr>
        </p:nvSpPr>
        <p:spPr/>
        <p:txBody>
          <a:bodyPr/>
          <a:lstStyle/>
          <a:p>
            <a:r>
              <a:rPr lang="en-US" dirty="0"/>
              <a:t>ADD A FOOTER</a:t>
            </a:r>
          </a:p>
        </p:txBody>
      </p:sp>
      <p:sp>
        <p:nvSpPr>
          <p:cNvPr id="5" name="Slide Number Placeholder 4">
            <a:extLst>
              <a:ext uri="{FF2B5EF4-FFF2-40B4-BE49-F238E27FC236}">
                <a16:creationId xmlns:a16="http://schemas.microsoft.com/office/drawing/2014/main" id="{23172CF4-2AF2-42E0-9046-25EBDED7F2DF}"/>
              </a:ext>
            </a:extLst>
          </p:cNvPr>
          <p:cNvSpPr>
            <a:spLocks noGrp="1"/>
          </p:cNvSpPr>
          <p:nvPr>
            <p:ph type="sldNum" sz="quarter" idx="12"/>
          </p:nvPr>
        </p:nvSpPr>
        <p:spPr/>
        <p:txBody>
          <a:bodyPr/>
          <a:lstStyle/>
          <a:p>
            <a:fld id="{D9BB3731-526F-4638-85F8-715D717FFC12}" type="slidenum">
              <a:rPr lang="en-US" smtClean="0"/>
              <a:pPr/>
              <a:t>8</a:t>
            </a:fld>
            <a:endParaRPr lang="en-US" dirty="0"/>
          </a:p>
        </p:txBody>
      </p:sp>
    </p:spTree>
    <p:extLst>
      <p:ext uri="{BB962C8B-B14F-4D97-AF65-F5344CB8AC3E}">
        <p14:creationId xmlns:p14="http://schemas.microsoft.com/office/powerpoint/2010/main" val="3366226691"/>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Title 6">
            <a:extLst>
              <a:ext uri="{FF2B5EF4-FFF2-40B4-BE49-F238E27FC236}">
                <a16:creationId xmlns:a16="http://schemas.microsoft.com/office/drawing/2014/main" id="{2C573508-6C7F-4A18-833C-A491E5943929}"/>
              </a:ext>
            </a:extLst>
          </p:cNvPr>
          <p:cNvSpPr>
            <a:spLocks noGrp="1"/>
          </p:cNvSpPr>
          <p:nvPr>
            <p:ph type="title"/>
          </p:nvPr>
        </p:nvSpPr>
        <p:spPr/>
        <p:txBody>
          <a:bodyPr/>
          <a:lstStyle/>
          <a:p>
            <a:r>
              <a:rPr lang="en-US" dirty="0"/>
              <a:t>BUSINESS MODEL</a:t>
            </a:r>
          </a:p>
        </p:txBody>
      </p:sp>
      <p:sp>
        <p:nvSpPr>
          <p:cNvPr id="5" name="Text Placeholder 4">
            <a:extLst>
              <a:ext uri="{FF2B5EF4-FFF2-40B4-BE49-F238E27FC236}">
                <a16:creationId xmlns:a16="http://schemas.microsoft.com/office/drawing/2014/main" id="{D219359B-CAD9-418C-BBC3-3A7844B8B081}"/>
              </a:ext>
            </a:extLst>
          </p:cNvPr>
          <p:cNvSpPr>
            <a:spLocks noGrp="1"/>
          </p:cNvSpPr>
          <p:nvPr>
            <p:ph type="body" idx="1"/>
          </p:nvPr>
        </p:nvSpPr>
        <p:spPr/>
        <p:txBody>
          <a:bodyPr>
            <a:normAutofit/>
          </a:bodyPr>
          <a:lstStyle/>
          <a:p>
            <a:r>
              <a:rPr lang="en-US" dirty="0"/>
              <a:t>Lorem ipsum dolor sit amet, consectetuer adipiscing elit. Maecenas porttitor congue massa. Fusce posuere, magna sed pulvinar ultricies</a:t>
            </a:r>
          </a:p>
        </p:txBody>
      </p:sp>
      <p:pic>
        <p:nvPicPr>
          <p:cNvPr id="19" name="Picture Placeholder 18" descr="Company logo">
            <a:extLst>
              <a:ext uri="{FF2B5EF4-FFF2-40B4-BE49-F238E27FC236}">
                <a16:creationId xmlns:a16="http://schemas.microsoft.com/office/drawing/2014/main" id="{AD99A990-2E08-4AFB-846F-66E60E1DF3BC}"/>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10" name="Text Placeholder 9">
            <a:extLst>
              <a:ext uri="{FF2B5EF4-FFF2-40B4-BE49-F238E27FC236}">
                <a16:creationId xmlns:a16="http://schemas.microsoft.com/office/drawing/2014/main" id="{4B7E120F-D11D-4226-9448-CBBF8AFF3B82}"/>
              </a:ext>
              <a:ext uri="{C183D7F6-B498-43B3-948B-1728B52AA6E4}">
                <adec:decorative xmlns:adec="http://schemas.microsoft.com/office/drawing/2017/decorative" val="1"/>
              </a:ext>
            </a:extLst>
          </p:cNvPr>
          <p:cNvSpPr>
            <a:spLocks noGrp="1"/>
          </p:cNvSpPr>
          <p:nvPr>
            <p:ph type="body" sz="quarter" idx="28"/>
          </p:nvPr>
        </p:nvSpPr>
        <p:spPr/>
        <p:txBody>
          <a:bodyPr/>
          <a:lstStyle/>
          <a:p>
            <a:r>
              <a:rPr lang="en-US" dirty="0">
                <a:solidFill>
                  <a:srgbClr val="006F83"/>
                </a:solidFill>
              </a:rPr>
              <a:t>1</a:t>
            </a:r>
          </a:p>
        </p:txBody>
      </p:sp>
      <p:sp>
        <p:nvSpPr>
          <p:cNvPr id="8" name="Text Placeholder 7">
            <a:extLst>
              <a:ext uri="{FF2B5EF4-FFF2-40B4-BE49-F238E27FC236}">
                <a16:creationId xmlns:a16="http://schemas.microsoft.com/office/drawing/2014/main" id="{331D0B64-E118-4068-8A9C-86E62B64311A}"/>
              </a:ext>
            </a:extLst>
          </p:cNvPr>
          <p:cNvSpPr>
            <a:spLocks noGrp="1"/>
          </p:cNvSpPr>
          <p:nvPr>
            <p:ph type="body" idx="21"/>
          </p:nvPr>
        </p:nvSpPr>
        <p:spPr/>
        <p:txBody>
          <a:bodyPr/>
          <a:lstStyle/>
          <a:p>
            <a:r>
              <a:rPr lang="en-US" dirty="0"/>
              <a:t>Section 1 Title</a:t>
            </a:r>
          </a:p>
        </p:txBody>
      </p:sp>
      <p:sp>
        <p:nvSpPr>
          <p:cNvPr id="6" name="Text Placeholder 5">
            <a:extLst>
              <a:ext uri="{FF2B5EF4-FFF2-40B4-BE49-F238E27FC236}">
                <a16:creationId xmlns:a16="http://schemas.microsoft.com/office/drawing/2014/main" id="{19068404-7139-47A5-A3EA-BA5DA3FFB4F6}"/>
              </a:ext>
            </a:extLst>
          </p:cNvPr>
          <p:cNvSpPr>
            <a:spLocks noGrp="1"/>
          </p:cNvSpPr>
          <p:nvPr>
            <p:ph type="body" idx="13"/>
          </p:nvPr>
        </p:nvSpPr>
        <p:spPr/>
        <p:txBody>
          <a:bodyPr>
            <a:normAutofit lnSpcReduction="10000"/>
          </a:bodyPr>
          <a:lstStyle/>
          <a:p>
            <a:r>
              <a:rPr lang="en-US" dirty="0"/>
              <a:t>Lorem ipsum dolor sit amet, consectetuer adipiscing elit. Maecenas porttitor congue massa. Fusce posuere, magna sed pulvinar ultricies, purus lectus malesuada libero, sit amet commodo magna eros quis urna. </a:t>
            </a:r>
          </a:p>
          <a:p>
            <a:endParaRPr lang="en-US" dirty="0"/>
          </a:p>
        </p:txBody>
      </p:sp>
      <p:sp>
        <p:nvSpPr>
          <p:cNvPr id="13" name="Text Placeholder 12">
            <a:extLst>
              <a:ext uri="{FF2B5EF4-FFF2-40B4-BE49-F238E27FC236}">
                <a16:creationId xmlns:a16="http://schemas.microsoft.com/office/drawing/2014/main" id="{F8882582-7E2D-4036-AE70-5F2600CB54E5}"/>
              </a:ext>
              <a:ext uri="{C183D7F6-B498-43B3-948B-1728B52AA6E4}">
                <adec:decorative xmlns:adec="http://schemas.microsoft.com/office/drawing/2017/decorative" val="1"/>
              </a:ext>
            </a:extLst>
          </p:cNvPr>
          <p:cNvSpPr>
            <a:spLocks noGrp="1"/>
          </p:cNvSpPr>
          <p:nvPr>
            <p:ph type="body" sz="quarter" idx="31"/>
          </p:nvPr>
        </p:nvSpPr>
        <p:spPr/>
        <p:txBody>
          <a:bodyPr/>
          <a:lstStyle/>
          <a:p>
            <a:r>
              <a:rPr lang="en-US" dirty="0">
                <a:solidFill>
                  <a:srgbClr val="006F83"/>
                </a:solidFill>
              </a:rPr>
              <a:t>2</a:t>
            </a:r>
          </a:p>
        </p:txBody>
      </p:sp>
      <p:sp>
        <p:nvSpPr>
          <p:cNvPr id="12" name="Text Placeholder 11">
            <a:extLst>
              <a:ext uri="{FF2B5EF4-FFF2-40B4-BE49-F238E27FC236}">
                <a16:creationId xmlns:a16="http://schemas.microsoft.com/office/drawing/2014/main" id="{019BC9F0-114E-4E99-9BD4-B6503C59B59A}"/>
              </a:ext>
            </a:extLst>
          </p:cNvPr>
          <p:cNvSpPr>
            <a:spLocks noGrp="1"/>
          </p:cNvSpPr>
          <p:nvPr>
            <p:ph type="body" idx="30"/>
          </p:nvPr>
        </p:nvSpPr>
        <p:spPr/>
        <p:txBody>
          <a:bodyPr/>
          <a:lstStyle/>
          <a:p>
            <a:r>
              <a:rPr lang="en-US" dirty="0"/>
              <a:t>Section 2 Title</a:t>
            </a:r>
          </a:p>
        </p:txBody>
      </p:sp>
      <p:sp>
        <p:nvSpPr>
          <p:cNvPr id="11" name="Text Placeholder 10">
            <a:extLst>
              <a:ext uri="{FF2B5EF4-FFF2-40B4-BE49-F238E27FC236}">
                <a16:creationId xmlns:a16="http://schemas.microsoft.com/office/drawing/2014/main" id="{B2F0E104-7DF0-40B9-BBAF-665FFAD19B61}"/>
              </a:ext>
            </a:extLst>
          </p:cNvPr>
          <p:cNvSpPr>
            <a:spLocks noGrp="1"/>
          </p:cNvSpPr>
          <p:nvPr>
            <p:ph type="body" idx="29"/>
          </p:nvPr>
        </p:nvSpPr>
        <p:spPr/>
        <p:txBody>
          <a:bodyPr>
            <a:normAutofit lnSpcReduction="10000"/>
          </a:bodyPr>
          <a:lstStyle/>
          <a:p>
            <a:r>
              <a:rPr lang="en-US" dirty="0"/>
              <a:t>Lorem ipsum dolor sit amet, consectetuer adipiscing elit. Maecenas porttitor congue massa. Fusce posuere, magna sed pulvinar ultricies, purus lectus malesuada libero, sit amet commodo magna eros quis urna. </a:t>
            </a:r>
          </a:p>
        </p:txBody>
      </p:sp>
      <p:sp>
        <p:nvSpPr>
          <p:cNvPr id="16" name="Text Placeholder 15">
            <a:extLst>
              <a:ext uri="{FF2B5EF4-FFF2-40B4-BE49-F238E27FC236}">
                <a16:creationId xmlns:a16="http://schemas.microsoft.com/office/drawing/2014/main" id="{E1A4D816-16C0-4A8A-8056-74F115345C08}"/>
              </a:ext>
              <a:ext uri="{C183D7F6-B498-43B3-948B-1728B52AA6E4}">
                <adec:decorative xmlns:adec="http://schemas.microsoft.com/office/drawing/2017/decorative" val="1"/>
              </a:ext>
            </a:extLst>
          </p:cNvPr>
          <p:cNvSpPr>
            <a:spLocks noGrp="1"/>
          </p:cNvSpPr>
          <p:nvPr>
            <p:ph type="body" sz="quarter" idx="34"/>
          </p:nvPr>
        </p:nvSpPr>
        <p:spPr/>
        <p:txBody>
          <a:bodyPr/>
          <a:lstStyle/>
          <a:p>
            <a:r>
              <a:rPr lang="en-US" dirty="0">
                <a:solidFill>
                  <a:srgbClr val="006F83"/>
                </a:solidFill>
              </a:rPr>
              <a:t>3</a:t>
            </a:r>
          </a:p>
        </p:txBody>
      </p:sp>
      <p:sp>
        <p:nvSpPr>
          <p:cNvPr id="15" name="Text Placeholder 14">
            <a:extLst>
              <a:ext uri="{FF2B5EF4-FFF2-40B4-BE49-F238E27FC236}">
                <a16:creationId xmlns:a16="http://schemas.microsoft.com/office/drawing/2014/main" id="{B9C901DF-59A5-4233-B825-DE5FC8B4FFDD}"/>
              </a:ext>
            </a:extLst>
          </p:cNvPr>
          <p:cNvSpPr>
            <a:spLocks noGrp="1"/>
          </p:cNvSpPr>
          <p:nvPr>
            <p:ph type="body" idx="33"/>
          </p:nvPr>
        </p:nvSpPr>
        <p:spPr/>
        <p:txBody>
          <a:bodyPr/>
          <a:lstStyle/>
          <a:p>
            <a:r>
              <a:rPr lang="en-US" dirty="0"/>
              <a:t>Section 3 Title</a:t>
            </a:r>
          </a:p>
        </p:txBody>
      </p:sp>
      <p:sp>
        <p:nvSpPr>
          <p:cNvPr id="14" name="Text Placeholder 13">
            <a:extLst>
              <a:ext uri="{FF2B5EF4-FFF2-40B4-BE49-F238E27FC236}">
                <a16:creationId xmlns:a16="http://schemas.microsoft.com/office/drawing/2014/main" id="{38ED6BB7-550D-4516-A105-98FF3C8AA5EA}"/>
              </a:ext>
            </a:extLst>
          </p:cNvPr>
          <p:cNvSpPr>
            <a:spLocks noGrp="1"/>
          </p:cNvSpPr>
          <p:nvPr>
            <p:ph type="body" idx="32"/>
          </p:nvPr>
        </p:nvSpPr>
        <p:spPr/>
        <p:txBody>
          <a:bodyPr>
            <a:normAutofit lnSpcReduction="10000"/>
          </a:bodyPr>
          <a:lstStyle/>
          <a:p>
            <a:r>
              <a:rPr lang="en-US" dirty="0"/>
              <a:t>Lorem ipsum dolor sit amet, consectetuer adipiscing elit. Maecenas porttitor congue massa. Fusce posuere, magna sed pulvinar ultricies, purus lectus malesuada libero, sit amet commodo magna eros quis urna. </a:t>
            </a:r>
          </a:p>
        </p:txBody>
      </p:sp>
      <p:sp>
        <p:nvSpPr>
          <p:cNvPr id="2" name="Date Placeholder 1">
            <a:extLst>
              <a:ext uri="{FF2B5EF4-FFF2-40B4-BE49-F238E27FC236}">
                <a16:creationId xmlns:a16="http://schemas.microsoft.com/office/drawing/2014/main" id="{79869A84-90DC-49FB-86C5-42C186BF3C3B}"/>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21806519-9062-4FF1-AC26-8B769E0D14B2}"/>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844E83FC-E300-4C31-B39B-C023E466CF04}"/>
              </a:ext>
            </a:extLst>
          </p:cNvPr>
          <p:cNvSpPr>
            <a:spLocks noGrp="1"/>
          </p:cNvSpPr>
          <p:nvPr>
            <p:ph type="sldNum" sz="quarter" idx="12"/>
          </p:nvPr>
        </p:nvSpPr>
        <p:spPr/>
        <p:txBody>
          <a:bodyPr/>
          <a:lstStyle/>
          <a:p>
            <a:fld id="{D9BB3731-526F-4638-85F8-715D717FFC12}" type="slidenum">
              <a:rPr lang="en-US" smtClean="0"/>
              <a:t>9</a:t>
            </a:fld>
            <a:endParaRPr lang="en-US" dirty="0"/>
          </a:p>
        </p:txBody>
      </p:sp>
    </p:spTree>
    <p:extLst>
      <p:ext uri="{BB962C8B-B14F-4D97-AF65-F5344CB8AC3E}">
        <p14:creationId xmlns:p14="http://schemas.microsoft.com/office/powerpoint/2010/main" val="1624905316"/>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pic>
        <p:nvPicPr>
          <p:cNvPr id="76" name="Picture Placeholder 75" descr="Company logo">
            <a:extLst>
              <a:ext uri="{FF2B5EF4-FFF2-40B4-BE49-F238E27FC236}">
                <a16:creationId xmlns:a16="http://schemas.microsoft.com/office/drawing/2014/main" id="{5F553EA2-BEBC-48CC-8F02-F0D27DB54265}"/>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94" b="94"/>
          <a:stretch>
            <a:fillRect/>
          </a:stretch>
        </p:blipFill>
        <p:spPr/>
      </p:pic>
      <p:sp>
        <p:nvSpPr>
          <p:cNvPr id="7" name="Title 6">
            <a:extLst>
              <a:ext uri="{FF2B5EF4-FFF2-40B4-BE49-F238E27FC236}">
                <a16:creationId xmlns:a16="http://schemas.microsoft.com/office/drawing/2014/main" id="{95DE6EAC-21F3-4AF5-ACB7-1D6C012E1328}"/>
              </a:ext>
            </a:extLst>
          </p:cNvPr>
          <p:cNvSpPr>
            <a:spLocks noGrp="1"/>
          </p:cNvSpPr>
          <p:nvPr>
            <p:ph type="title"/>
          </p:nvPr>
        </p:nvSpPr>
        <p:spPr/>
        <p:txBody>
          <a:bodyPr/>
          <a:lstStyle/>
          <a:p>
            <a:r>
              <a:rPr lang="en-US" dirty="0"/>
              <a:t>MARKET</a:t>
            </a:r>
            <a:br>
              <a:rPr lang="en-US" dirty="0"/>
            </a:br>
            <a:r>
              <a:rPr lang="en-US" dirty="0"/>
              <a:t>OPPORTUNITY</a:t>
            </a:r>
          </a:p>
        </p:txBody>
      </p:sp>
      <p:sp>
        <p:nvSpPr>
          <p:cNvPr id="5" name="Text Placeholder 4">
            <a:extLst>
              <a:ext uri="{FF2B5EF4-FFF2-40B4-BE49-F238E27FC236}">
                <a16:creationId xmlns:a16="http://schemas.microsoft.com/office/drawing/2014/main" id="{038A8689-9C92-4C1F-AC75-3E202A33E0A5}"/>
              </a:ext>
            </a:extLst>
          </p:cNvPr>
          <p:cNvSpPr>
            <a:spLocks noGrp="1"/>
          </p:cNvSpPr>
          <p:nvPr>
            <p:ph type="body" idx="1"/>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a:t>
            </a:r>
          </a:p>
          <a:p>
            <a:endParaRPr lang="en-US" dirty="0"/>
          </a:p>
        </p:txBody>
      </p:sp>
      <p:sp>
        <p:nvSpPr>
          <p:cNvPr id="10" name="Text Placeholder 9">
            <a:extLst>
              <a:ext uri="{FF2B5EF4-FFF2-40B4-BE49-F238E27FC236}">
                <a16:creationId xmlns:a16="http://schemas.microsoft.com/office/drawing/2014/main" id="{0275251B-F4FB-432B-BFBB-847D34069693}"/>
              </a:ext>
            </a:extLst>
          </p:cNvPr>
          <p:cNvSpPr>
            <a:spLocks noGrp="1"/>
          </p:cNvSpPr>
          <p:nvPr>
            <p:ph type="body" idx="28"/>
          </p:nvPr>
        </p:nvSpPr>
        <p:spPr/>
        <p:txBody>
          <a:bodyPr/>
          <a:lstStyle/>
          <a:p>
            <a:r>
              <a:rPr lang="en-US" dirty="0"/>
              <a:t>$12,345</a:t>
            </a:r>
          </a:p>
        </p:txBody>
      </p:sp>
      <p:sp>
        <p:nvSpPr>
          <p:cNvPr id="9" name="Text Placeholder 8">
            <a:extLst>
              <a:ext uri="{FF2B5EF4-FFF2-40B4-BE49-F238E27FC236}">
                <a16:creationId xmlns:a16="http://schemas.microsoft.com/office/drawing/2014/main" id="{60907B7D-D4AB-4CED-9C2A-B57349DD250E}"/>
              </a:ext>
            </a:extLst>
          </p:cNvPr>
          <p:cNvSpPr>
            <a:spLocks noGrp="1"/>
          </p:cNvSpPr>
          <p:nvPr>
            <p:ph type="body" idx="21"/>
          </p:nvPr>
        </p:nvSpPr>
        <p:spPr/>
        <p:txBody>
          <a:bodyPr/>
          <a:lstStyle/>
          <a:p>
            <a:r>
              <a:rPr lang="en-US" dirty="0"/>
              <a:t>Section 1 Title</a:t>
            </a:r>
          </a:p>
        </p:txBody>
      </p:sp>
      <p:sp>
        <p:nvSpPr>
          <p:cNvPr id="6" name="Text Placeholder 5">
            <a:extLst>
              <a:ext uri="{FF2B5EF4-FFF2-40B4-BE49-F238E27FC236}">
                <a16:creationId xmlns:a16="http://schemas.microsoft.com/office/drawing/2014/main" id="{56B308FC-30D1-4594-B1EF-B3FDB56CF7FD}"/>
              </a:ext>
            </a:extLst>
          </p:cNvPr>
          <p:cNvSpPr>
            <a:spLocks noGrp="1"/>
          </p:cNvSpPr>
          <p:nvPr>
            <p:ph type="body" idx="13"/>
          </p:nvPr>
        </p:nvSpPr>
        <p:spPr/>
        <p:txBody>
          <a:bodyPr/>
          <a:lstStyle/>
          <a:p>
            <a:r>
              <a:rPr lang="en-US" dirty="0"/>
              <a:t>Lorem ipsum dolor sit amet, consectetuer adipiscing elit. Maecenas porttitor congue massa. Fusce posuere, magna sed pulvinar ultricies, purus lectus malesuada libero</a:t>
            </a:r>
          </a:p>
        </p:txBody>
      </p:sp>
      <p:sp>
        <p:nvSpPr>
          <p:cNvPr id="13" name="Text Placeholder 12">
            <a:extLst>
              <a:ext uri="{FF2B5EF4-FFF2-40B4-BE49-F238E27FC236}">
                <a16:creationId xmlns:a16="http://schemas.microsoft.com/office/drawing/2014/main" id="{06FD273A-D5BA-43DC-BFA5-3327EC4E0CA1}"/>
              </a:ext>
            </a:extLst>
          </p:cNvPr>
          <p:cNvSpPr>
            <a:spLocks noGrp="1"/>
          </p:cNvSpPr>
          <p:nvPr>
            <p:ph type="body" idx="31"/>
          </p:nvPr>
        </p:nvSpPr>
        <p:spPr/>
        <p:txBody>
          <a:bodyPr/>
          <a:lstStyle/>
          <a:p>
            <a:r>
              <a:rPr lang="en-US" dirty="0"/>
              <a:t>$6,789</a:t>
            </a:r>
          </a:p>
        </p:txBody>
      </p:sp>
      <p:sp>
        <p:nvSpPr>
          <p:cNvPr id="12" name="Text Placeholder 11">
            <a:extLst>
              <a:ext uri="{FF2B5EF4-FFF2-40B4-BE49-F238E27FC236}">
                <a16:creationId xmlns:a16="http://schemas.microsoft.com/office/drawing/2014/main" id="{3EDEA8D5-66A2-4F12-8B0B-EF9BED58ADEE}"/>
              </a:ext>
            </a:extLst>
          </p:cNvPr>
          <p:cNvSpPr>
            <a:spLocks noGrp="1"/>
          </p:cNvSpPr>
          <p:nvPr>
            <p:ph type="body" idx="30"/>
          </p:nvPr>
        </p:nvSpPr>
        <p:spPr/>
        <p:txBody>
          <a:bodyPr/>
          <a:lstStyle/>
          <a:p>
            <a:r>
              <a:rPr lang="en-US" dirty="0"/>
              <a:t>Section 2 Title</a:t>
            </a:r>
          </a:p>
        </p:txBody>
      </p:sp>
      <p:sp>
        <p:nvSpPr>
          <p:cNvPr id="11" name="Text Placeholder 10">
            <a:extLst>
              <a:ext uri="{FF2B5EF4-FFF2-40B4-BE49-F238E27FC236}">
                <a16:creationId xmlns:a16="http://schemas.microsoft.com/office/drawing/2014/main" id="{BFB7BEA8-8A09-43B2-9540-932391A0B669}"/>
              </a:ext>
            </a:extLst>
          </p:cNvPr>
          <p:cNvSpPr>
            <a:spLocks noGrp="1"/>
          </p:cNvSpPr>
          <p:nvPr>
            <p:ph type="body" idx="29"/>
          </p:nvPr>
        </p:nvSpPr>
        <p:spPr/>
        <p:txBody>
          <a:bodyPr>
            <a:normAutofit lnSpcReduction="10000"/>
          </a:bodyPr>
          <a:lstStyle/>
          <a:p>
            <a:r>
              <a:rPr lang="en-US" dirty="0"/>
              <a:t>Lorem ipsum dolor sit amet, consectetuer adipiscing elit. Maecenas porttitor congue massa. Fusce posuere, magna sed pulvinar ultricies, purus lectus malesuada libero</a:t>
            </a:r>
          </a:p>
        </p:txBody>
      </p:sp>
      <p:sp>
        <p:nvSpPr>
          <p:cNvPr id="2" name="Date Placeholder 1">
            <a:extLst>
              <a:ext uri="{FF2B5EF4-FFF2-40B4-BE49-F238E27FC236}">
                <a16:creationId xmlns:a16="http://schemas.microsoft.com/office/drawing/2014/main" id="{3DE7D782-F0B7-41BD-9EFC-A375F9B394BF}"/>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09EF09F1-83D1-4CAD-85D4-F971CE2CBB60}"/>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DC8AE3B3-B373-40B6-8A43-C2A843FB81CF}"/>
              </a:ext>
            </a:extLst>
          </p:cNvPr>
          <p:cNvSpPr>
            <a:spLocks noGrp="1"/>
          </p:cNvSpPr>
          <p:nvPr>
            <p:ph type="sldNum" sz="quarter" idx="12"/>
          </p:nvPr>
        </p:nvSpPr>
        <p:spPr/>
        <p:txBody>
          <a:bodyPr/>
          <a:lstStyle/>
          <a:p>
            <a:fld id="{D9BB3731-526F-4638-85F8-715D717FFC12}" type="slidenum">
              <a:rPr lang="en-US" smtClean="0"/>
              <a:pPr/>
              <a:t>10</a:t>
            </a:fld>
            <a:endParaRPr lang="en-US" dirty="0"/>
          </a:p>
        </p:txBody>
      </p:sp>
    </p:spTree>
    <p:extLst>
      <p:ext uri="{BB962C8B-B14F-4D97-AF65-F5344CB8AC3E}">
        <p14:creationId xmlns:p14="http://schemas.microsoft.com/office/powerpoint/2010/main" val="3335477931"/>
      </p:ext>
    </p:extLst>
  </p:cSld>
  <p:clrMapOvr>
    <a:overrideClrMapping bg1="lt1" tx1="dk1" bg2="lt2" tx2="dk2" accent1="accent1" accent2="accent2" accent3="accent3" accent4="accent4" accent5="accent5" accent6="accent6" hlink="hlink" folHlink="folHlink"/>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4" name="Picture Placeholder 33" descr="Company logo">
            <a:extLst>
              <a:ext uri="{FF2B5EF4-FFF2-40B4-BE49-F238E27FC236}">
                <a16:creationId xmlns:a16="http://schemas.microsoft.com/office/drawing/2014/main" id="{4A04E22E-1253-4312-999E-E083BC5463E0}"/>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5" name="Title 4">
            <a:extLst>
              <a:ext uri="{FF2B5EF4-FFF2-40B4-BE49-F238E27FC236}">
                <a16:creationId xmlns:a16="http://schemas.microsoft.com/office/drawing/2014/main" id="{672678D8-158B-4298-820F-8B4D19B42BD5}"/>
              </a:ext>
            </a:extLst>
          </p:cNvPr>
          <p:cNvSpPr>
            <a:spLocks noGrp="1"/>
          </p:cNvSpPr>
          <p:nvPr>
            <p:ph type="title"/>
          </p:nvPr>
        </p:nvSpPr>
        <p:spPr/>
        <p:txBody>
          <a:bodyPr>
            <a:normAutofit/>
          </a:bodyPr>
          <a:lstStyle/>
          <a:p>
            <a:r>
              <a:rPr lang="en-US" dirty="0"/>
              <a:t>MARKET</a:t>
            </a:r>
            <a:br>
              <a:rPr lang="en-US" dirty="0"/>
            </a:br>
            <a:r>
              <a:rPr lang="en-US" dirty="0"/>
              <a:t>OPPORTUNITY</a:t>
            </a:r>
            <a:br>
              <a:rPr lang="en-US" dirty="0"/>
            </a:br>
            <a:r>
              <a:rPr lang="en-US" dirty="0"/>
              <a:t>PART 2</a:t>
            </a:r>
          </a:p>
        </p:txBody>
      </p:sp>
      <p:sp>
        <p:nvSpPr>
          <p:cNvPr id="8" name="Text Placeholder 7">
            <a:extLst>
              <a:ext uri="{FF2B5EF4-FFF2-40B4-BE49-F238E27FC236}">
                <a16:creationId xmlns:a16="http://schemas.microsoft.com/office/drawing/2014/main" id="{48BBDE70-61AE-4B1E-AF10-0410B1BEDB4E}"/>
              </a:ext>
            </a:extLst>
          </p:cNvPr>
          <p:cNvSpPr>
            <a:spLocks noGrp="1"/>
          </p:cNvSpPr>
          <p:nvPr>
            <p:ph type="body" idx="28"/>
          </p:nvPr>
        </p:nvSpPr>
        <p:spPr>
          <a:xfrm>
            <a:off x="3859690" y="1520399"/>
            <a:ext cx="1982060" cy="1019338"/>
          </a:xfrm>
        </p:spPr>
        <p:txBody>
          <a:bodyPr/>
          <a:lstStyle/>
          <a:p>
            <a:r>
              <a:rPr lang="en-US" b="0" dirty="0"/>
              <a:t>$</a:t>
            </a:r>
            <a:r>
              <a:rPr lang="en-US" dirty="0"/>
              <a:t>25</a:t>
            </a:r>
          </a:p>
        </p:txBody>
      </p:sp>
      <p:sp>
        <p:nvSpPr>
          <p:cNvPr id="7" name="Text Placeholder 6">
            <a:extLst>
              <a:ext uri="{FF2B5EF4-FFF2-40B4-BE49-F238E27FC236}">
                <a16:creationId xmlns:a16="http://schemas.microsoft.com/office/drawing/2014/main" id="{5729A0BA-D56D-4C95-96CD-0E70DFB9D3B7}"/>
              </a:ext>
            </a:extLst>
          </p:cNvPr>
          <p:cNvSpPr>
            <a:spLocks noGrp="1"/>
          </p:cNvSpPr>
          <p:nvPr>
            <p:ph type="body" idx="21"/>
          </p:nvPr>
        </p:nvSpPr>
        <p:spPr/>
        <p:txBody>
          <a:bodyPr/>
          <a:lstStyle/>
          <a:p>
            <a:r>
              <a:rPr lang="en-US" dirty="0"/>
              <a:t>Billion</a:t>
            </a:r>
          </a:p>
        </p:txBody>
      </p:sp>
      <p:sp>
        <p:nvSpPr>
          <p:cNvPr id="14" name="Text Placeholder 13">
            <a:extLst>
              <a:ext uri="{FF2B5EF4-FFF2-40B4-BE49-F238E27FC236}">
                <a16:creationId xmlns:a16="http://schemas.microsoft.com/office/drawing/2014/main" id="{630B1231-A553-4BB8-A5CF-3FE308B35CA3}"/>
              </a:ext>
            </a:extLst>
          </p:cNvPr>
          <p:cNvSpPr>
            <a:spLocks noGrp="1"/>
          </p:cNvSpPr>
          <p:nvPr>
            <p:ph type="body" idx="34"/>
          </p:nvPr>
        </p:nvSpPr>
        <p:spPr/>
        <p:txBody>
          <a:bodyPr>
            <a:normAutofit lnSpcReduction="10000"/>
          </a:bodyPr>
          <a:lstStyle/>
          <a:p>
            <a:r>
              <a:rPr lang="en-US" dirty="0"/>
              <a:t>Section 1</a:t>
            </a:r>
          </a:p>
          <a:p>
            <a:r>
              <a:rPr lang="en-US" dirty="0"/>
              <a:t>Title</a:t>
            </a:r>
          </a:p>
        </p:txBody>
      </p:sp>
      <p:sp>
        <p:nvSpPr>
          <p:cNvPr id="11" name="Text Placeholder 10">
            <a:extLst>
              <a:ext uri="{FF2B5EF4-FFF2-40B4-BE49-F238E27FC236}">
                <a16:creationId xmlns:a16="http://schemas.microsoft.com/office/drawing/2014/main" id="{A21C3C2D-F1F1-4849-9CFE-959DD95556F6}"/>
              </a:ext>
            </a:extLst>
          </p:cNvPr>
          <p:cNvSpPr>
            <a:spLocks noGrp="1"/>
          </p:cNvSpPr>
          <p:nvPr>
            <p:ph type="body" idx="31"/>
          </p:nvPr>
        </p:nvSpPr>
        <p:spPr/>
        <p:txBody>
          <a:bodyPr/>
          <a:lstStyle/>
          <a:p>
            <a:r>
              <a:rPr lang="en-US" b="0" dirty="0"/>
              <a:t>$</a:t>
            </a:r>
            <a:r>
              <a:rPr lang="en-US" dirty="0"/>
              <a:t>50</a:t>
            </a:r>
          </a:p>
        </p:txBody>
      </p:sp>
      <p:sp>
        <p:nvSpPr>
          <p:cNvPr id="10" name="Text Placeholder 9">
            <a:extLst>
              <a:ext uri="{FF2B5EF4-FFF2-40B4-BE49-F238E27FC236}">
                <a16:creationId xmlns:a16="http://schemas.microsoft.com/office/drawing/2014/main" id="{692C5353-8CF1-4FE4-AF09-80D11B3194F8}"/>
              </a:ext>
            </a:extLst>
          </p:cNvPr>
          <p:cNvSpPr>
            <a:spLocks noGrp="1"/>
          </p:cNvSpPr>
          <p:nvPr>
            <p:ph type="body" idx="30"/>
          </p:nvPr>
        </p:nvSpPr>
        <p:spPr/>
        <p:txBody>
          <a:bodyPr/>
          <a:lstStyle/>
          <a:p>
            <a:r>
              <a:rPr lang="en-US" dirty="0"/>
              <a:t>Billion</a:t>
            </a:r>
          </a:p>
        </p:txBody>
      </p:sp>
      <p:sp>
        <p:nvSpPr>
          <p:cNvPr id="15" name="Text Placeholder 14">
            <a:extLst>
              <a:ext uri="{FF2B5EF4-FFF2-40B4-BE49-F238E27FC236}">
                <a16:creationId xmlns:a16="http://schemas.microsoft.com/office/drawing/2014/main" id="{CB6C6478-AB46-4457-A617-B64D90826CAC}"/>
              </a:ext>
            </a:extLst>
          </p:cNvPr>
          <p:cNvSpPr>
            <a:spLocks noGrp="1"/>
          </p:cNvSpPr>
          <p:nvPr>
            <p:ph type="body" idx="35"/>
          </p:nvPr>
        </p:nvSpPr>
        <p:spPr/>
        <p:txBody>
          <a:bodyPr>
            <a:normAutofit lnSpcReduction="10000"/>
          </a:bodyPr>
          <a:lstStyle/>
          <a:p>
            <a:r>
              <a:rPr lang="en-US" dirty="0"/>
              <a:t>Section 2</a:t>
            </a:r>
          </a:p>
          <a:p>
            <a:r>
              <a:rPr lang="en-US" dirty="0"/>
              <a:t>Title</a:t>
            </a:r>
          </a:p>
        </p:txBody>
      </p:sp>
      <p:sp>
        <p:nvSpPr>
          <p:cNvPr id="13" name="Text Placeholder 12">
            <a:extLst>
              <a:ext uri="{FF2B5EF4-FFF2-40B4-BE49-F238E27FC236}">
                <a16:creationId xmlns:a16="http://schemas.microsoft.com/office/drawing/2014/main" id="{AB96BFA7-FEA7-4596-9661-36E92E5B388F}"/>
              </a:ext>
            </a:extLst>
          </p:cNvPr>
          <p:cNvSpPr>
            <a:spLocks noGrp="1"/>
          </p:cNvSpPr>
          <p:nvPr>
            <p:ph type="body" idx="33"/>
          </p:nvPr>
        </p:nvSpPr>
        <p:spPr/>
        <p:txBody>
          <a:bodyPr/>
          <a:lstStyle/>
          <a:p>
            <a:r>
              <a:rPr lang="en-US" b="0" dirty="0"/>
              <a:t>$</a:t>
            </a:r>
            <a:r>
              <a:rPr lang="en-US" dirty="0"/>
              <a:t>100</a:t>
            </a:r>
          </a:p>
        </p:txBody>
      </p:sp>
      <p:sp>
        <p:nvSpPr>
          <p:cNvPr id="12" name="Text Placeholder 11">
            <a:extLst>
              <a:ext uri="{FF2B5EF4-FFF2-40B4-BE49-F238E27FC236}">
                <a16:creationId xmlns:a16="http://schemas.microsoft.com/office/drawing/2014/main" id="{BBB6BFE6-406E-4346-8AA8-7AF5602FFDC4}"/>
              </a:ext>
            </a:extLst>
          </p:cNvPr>
          <p:cNvSpPr>
            <a:spLocks noGrp="1"/>
          </p:cNvSpPr>
          <p:nvPr>
            <p:ph type="body" idx="32"/>
          </p:nvPr>
        </p:nvSpPr>
        <p:spPr/>
        <p:txBody>
          <a:bodyPr/>
          <a:lstStyle/>
          <a:p>
            <a:r>
              <a:rPr lang="en-US" dirty="0"/>
              <a:t>Billion</a:t>
            </a:r>
          </a:p>
        </p:txBody>
      </p:sp>
      <p:sp>
        <p:nvSpPr>
          <p:cNvPr id="16" name="Text Placeholder 15">
            <a:extLst>
              <a:ext uri="{FF2B5EF4-FFF2-40B4-BE49-F238E27FC236}">
                <a16:creationId xmlns:a16="http://schemas.microsoft.com/office/drawing/2014/main" id="{7463DDC5-3F86-48BB-AD3A-BEC31CE111B5}"/>
              </a:ext>
            </a:extLst>
          </p:cNvPr>
          <p:cNvSpPr>
            <a:spLocks noGrp="1"/>
          </p:cNvSpPr>
          <p:nvPr>
            <p:ph type="body" idx="36"/>
          </p:nvPr>
        </p:nvSpPr>
        <p:spPr/>
        <p:txBody>
          <a:bodyPr>
            <a:normAutofit lnSpcReduction="10000"/>
          </a:bodyPr>
          <a:lstStyle/>
          <a:p>
            <a:r>
              <a:rPr lang="en-US" dirty="0"/>
              <a:t>Section 3</a:t>
            </a:r>
          </a:p>
          <a:p>
            <a:r>
              <a:rPr lang="en-US" dirty="0"/>
              <a:t>Title</a:t>
            </a:r>
          </a:p>
        </p:txBody>
      </p:sp>
      <p:sp>
        <p:nvSpPr>
          <p:cNvPr id="9" name="Text Placeholder 8">
            <a:extLst>
              <a:ext uri="{FF2B5EF4-FFF2-40B4-BE49-F238E27FC236}">
                <a16:creationId xmlns:a16="http://schemas.microsoft.com/office/drawing/2014/main" id="{CE708EEB-5557-4716-8856-AAB1AA600E0E}"/>
              </a:ext>
            </a:extLst>
          </p:cNvPr>
          <p:cNvSpPr>
            <a:spLocks noGrp="1"/>
          </p:cNvSpPr>
          <p:nvPr>
            <p:ph type="body" idx="29"/>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a:t>
            </a:r>
          </a:p>
        </p:txBody>
      </p:sp>
      <p:sp>
        <p:nvSpPr>
          <p:cNvPr id="2" name="Date Placeholder 1">
            <a:extLst>
              <a:ext uri="{FF2B5EF4-FFF2-40B4-BE49-F238E27FC236}">
                <a16:creationId xmlns:a16="http://schemas.microsoft.com/office/drawing/2014/main" id="{9E3A24EE-1978-418D-9B5A-0DA0E670F5D9}"/>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04EB7FCA-498D-42BC-9812-EB5CB5268674}"/>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EC10A62C-3C91-46E4-927A-7B35C30E6F58}"/>
              </a:ext>
            </a:extLst>
          </p:cNvPr>
          <p:cNvSpPr>
            <a:spLocks noGrp="1"/>
          </p:cNvSpPr>
          <p:nvPr>
            <p:ph type="sldNum" sz="quarter" idx="12"/>
          </p:nvPr>
        </p:nvSpPr>
        <p:spPr/>
        <p:txBody>
          <a:bodyPr/>
          <a:lstStyle/>
          <a:p>
            <a:fld id="{D9BB3731-526F-4638-85F8-715D717FFC12}" type="slidenum">
              <a:rPr lang="en-US" smtClean="0"/>
              <a:pPr/>
              <a:t>11</a:t>
            </a:fld>
            <a:endParaRPr lang="en-US" dirty="0"/>
          </a:p>
        </p:txBody>
      </p:sp>
    </p:spTree>
    <p:extLst>
      <p:ext uri="{BB962C8B-B14F-4D97-AF65-F5344CB8AC3E}">
        <p14:creationId xmlns:p14="http://schemas.microsoft.com/office/powerpoint/2010/main" val="1967890766"/>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Placeholder 13" descr="Company logo">
            <a:extLst>
              <a:ext uri="{FF2B5EF4-FFF2-40B4-BE49-F238E27FC236}">
                <a16:creationId xmlns:a16="http://schemas.microsoft.com/office/drawing/2014/main" id="{DBCF0BBD-5DCC-4553-B019-5AC568F32AF0}"/>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5" name="Title 4">
            <a:extLst>
              <a:ext uri="{FF2B5EF4-FFF2-40B4-BE49-F238E27FC236}">
                <a16:creationId xmlns:a16="http://schemas.microsoft.com/office/drawing/2014/main" id="{96B5D71A-B66C-45C9-80E4-1661878032C4}"/>
              </a:ext>
            </a:extLst>
          </p:cNvPr>
          <p:cNvSpPr>
            <a:spLocks noGrp="1"/>
          </p:cNvSpPr>
          <p:nvPr>
            <p:ph type="title"/>
          </p:nvPr>
        </p:nvSpPr>
        <p:spPr>
          <a:xfrm>
            <a:off x="6959600" y="814742"/>
            <a:ext cx="4422014" cy="619448"/>
          </a:xfrm>
        </p:spPr>
        <p:txBody>
          <a:bodyPr/>
          <a:lstStyle/>
          <a:p>
            <a:r>
              <a:rPr lang="en-US" dirty="0"/>
              <a:t>COMPETITION</a:t>
            </a:r>
          </a:p>
        </p:txBody>
      </p:sp>
      <p:sp>
        <p:nvSpPr>
          <p:cNvPr id="10" name="Text Placeholder 9">
            <a:extLst>
              <a:ext uri="{FF2B5EF4-FFF2-40B4-BE49-F238E27FC236}">
                <a16:creationId xmlns:a16="http://schemas.microsoft.com/office/drawing/2014/main" id="{7172FD2F-F1C1-4AAB-A771-4B8BBD4B07B9}"/>
              </a:ext>
            </a:extLst>
          </p:cNvPr>
          <p:cNvSpPr>
            <a:spLocks noGrp="1"/>
          </p:cNvSpPr>
          <p:nvPr>
            <p:ph type="body" idx="1"/>
          </p:nvPr>
        </p:nvSpPr>
        <p:spPr/>
        <p:txBody>
          <a:bodyPr/>
          <a:lstStyle/>
          <a:p>
            <a:r>
              <a:rPr lang="en-US" dirty="0"/>
              <a:t>Lorem ipsum dolor sit amet, consectetuer adipiscing elit. Maecenas porttitor congue massa. Fusce posuere, magna sed pulvinar</a:t>
            </a:r>
          </a:p>
        </p:txBody>
      </p:sp>
      <p:sp>
        <p:nvSpPr>
          <p:cNvPr id="7" name="Text Placeholder 6">
            <a:extLst>
              <a:ext uri="{FF2B5EF4-FFF2-40B4-BE49-F238E27FC236}">
                <a16:creationId xmlns:a16="http://schemas.microsoft.com/office/drawing/2014/main" id="{6A87FC50-03BF-4F72-8848-F884A71490A0}"/>
              </a:ext>
            </a:extLst>
          </p:cNvPr>
          <p:cNvSpPr>
            <a:spLocks noGrp="1"/>
          </p:cNvSpPr>
          <p:nvPr>
            <p:ph type="body" idx="34"/>
          </p:nvPr>
        </p:nvSpPr>
        <p:spPr/>
        <p:txBody>
          <a:bodyPr/>
          <a:lstStyle/>
          <a:p>
            <a:r>
              <a:rPr lang="en-US" dirty="0"/>
              <a:t>Section 1 Title</a:t>
            </a:r>
          </a:p>
        </p:txBody>
      </p:sp>
      <p:sp>
        <p:nvSpPr>
          <p:cNvPr id="9" name="Text Placeholder 8">
            <a:extLst>
              <a:ext uri="{FF2B5EF4-FFF2-40B4-BE49-F238E27FC236}">
                <a16:creationId xmlns:a16="http://schemas.microsoft.com/office/drawing/2014/main" id="{DC983E91-6AA5-4B39-9ABA-8B9CBD86AC9E}"/>
              </a:ext>
            </a:extLst>
          </p:cNvPr>
          <p:cNvSpPr>
            <a:spLocks noGrp="1"/>
          </p:cNvSpPr>
          <p:nvPr>
            <p:ph type="body" idx="13"/>
          </p:nvPr>
        </p:nvSpPr>
        <p:spPr/>
        <p:txBody>
          <a:bodyPr/>
          <a:lstStyle/>
          <a:p>
            <a:pPr>
              <a:buClr>
                <a:schemeClr val="accent4">
                  <a:lumMod val="60000"/>
                  <a:lumOff val="40000"/>
                </a:schemeClr>
              </a:buClr>
            </a:pPr>
            <a:r>
              <a:rPr lang="en-US" dirty="0"/>
              <a:t>Lorem ipsum dolor sit amet, consectetuer adipiscing elit. Maecenas porttitor congue massa. Fusce posuere, magna sed pulvinar ultricies, purus lectus malesuada libero, sit amet commodo magna eros quis urna.</a:t>
            </a:r>
          </a:p>
          <a:p>
            <a:pPr>
              <a:buClr>
                <a:schemeClr val="accent4">
                  <a:lumMod val="60000"/>
                  <a:lumOff val="40000"/>
                </a:schemeClr>
              </a:buClr>
            </a:pPr>
            <a:r>
              <a:rPr lang="en-US" dirty="0"/>
              <a:t>Nunc viverra imperdiet enim. Fusce est. Vivamus a tellus.</a:t>
            </a:r>
          </a:p>
          <a:p>
            <a:pPr>
              <a:buClr>
                <a:schemeClr val="accent4">
                  <a:lumMod val="60000"/>
                  <a:lumOff val="40000"/>
                </a:schemeClr>
              </a:buClr>
            </a:pPr>
            <a:r>
              <a:rPr lang="en-US" dirty="0"/>
              <a:t>Pellentesque habitant morbi tristique senectus et netus et malesuada fames ac turpis egestas. Proin pharetra nonummy pede. Mauris et orci.</a:t>
            </a:r>
          </a:p>
        </p:txBody>
      </p:sp>
      <p:sp>
        <p:nvSpPr>
          <p:cNvPr id="8" name="Text Placeholder 7">
            <a:extLst>
              <a:ext uri="{FF2B5EF4-FFF2-40B4-BE49-F238E27FC236}">
                <a16:creationId xmlns:a16="http://schemas.microsoft.com/office/drawing/2014/main" id="{22CC3021-5484-4078-99A1-7601F28B0EED}"/>
              </a:ext>
            </a:extLst>
          </p:cNvPr>
          <p:cNvSpPr>
            <a:spLocks noGrp="1"/>
          </p:cNvSpPr>
          <p:nvPr>
            <p:ph type="body" idx="35"/>
          </p:nvPr>
        </p:nvSpPr>
        <p:spPr/>
        <p:txBody>
          <a:bodyPr/>
          <a:lstStyle/>
          <a:p>
            <a:r>
              <a:rPr lang="en-US" dirty="0"/>
              <a:t>Section 2 Title</a:t>
            </a:r>
          </a:p>
        </p:txBody>
      </p:sp>
      <p:sp>
        <p:nvSpPr>
          <p:cNvPr id="11" name="Text Placeholder 10">
            <a:extLst>
              <a:ext uri="{FF2B5EF4-FFF2-40B4-BE49-F238E27FC236}">
                <a16:creationId xmlns:a16="http://schemas.microsoft.com/office/drawing/2014/main" id="{2389ED88-AF9D-4046-82E7-BB619341344F}"/>
              </a:ext>
            </a:extLst>
          </p:cNvPr>
          <p:cNvSpPr>
            <a:spLocks noGrp="1"/>
          </p:cNvSpPr>
          <p:nvPr>
            <p:ph type="body" idx="36"/>
          </p:nvPr>
        </p:nvSpPr>
        <p:spPr/>
        <p:txBody>
          <a:bodyPr/>
          <a:lstStyle/>
          <a:p>
            <a:r>
              <a:rPr lang="en-US" dirty="0"/>
              <a:t>Lorem ipsum dolor sit amet, consectetuer adipiscing elit. Maecenas porttitor congue massa. Fusce posuere, magna sed pulvinar ultricies, purus lectus malesuada libero, sit amet commodo magna eros quis urna.</a:t>
            </a:r>
          </a:p>
          <a:p>
            <a:r>
              <a:rPr lang="en-US" dirty="0"/>
              <a:t>Nunc viverra imperdiet enim. Fusce est. Vivamus a tellus.</a:t>
            </a:r>
          </a:p>
          <a:p>
            <a:r>
              <a:rPr lang="en-US" dirty="0"/>
              <a:t>Pellentesque habitant morbi tristique senectus et netus et malesuada fames ac turpis egestas. Proin pharetra nonummy pede. Mauris et orci.</a:t>
            </a:r>
          </a:p>
        </p:txBody>
      </p:sp>
      <p:sp>
        <p:nvSpPr>
          <p:cNvPr id="2" name="Date Placeholder 1">
            <a:extLst>
              <a:ext uri="{FF2B5EF4-FFF2-40B4-BE49-F238E27FC236}">
                <a16:creationId xmlns:a16="http://schemas.microsoft.com/office/drawing/2014/main" id="{FC1A575F-84D3-4268-B395-C16461D8D73E}"/>
              </a:ext>
            </a:extLst>
          </p:cNvPr>
          <p:cNvSpPr>
            <a:spLocks noGrp="1"/>
          </p:cNvSpPr>
          <p:nvPr>
            <p:ph type="dt" sz="half" idx="10"/>
          </p:nvPr>
        </p:nvSpPr>
        <p:spPr>
          <a:xfrm>
            <a:off x="1267410" y="6095571"/>
            <a:ext cx="2743200" cy="225970"/>
          </a:xfrm>
        </p:spPr>
        <p:txBody>
          <a:bodyPr/>
          <a:lstStyle/>
          <a:p>
            <a:r>
              <a:rPr lang="en-US" dirty="0"/>
              <a:t>MM.DD.20XX</a:t>
            </a:r>
          </a:p>
        </p:txBody>
      </p:sp>
      <p:sp>
        <p:nvSpPr>
          <p:cNvPr id="3" name="Footer Placeholder 2">
            <a:extLst>
              <a:ext uri="{FF2B5EF4-FFF2-40B4-BE49-F238E27FC236}">
                <a16:creationId xmlns:a16="http://schemas.microsoft.com/office/drawing/2014/main" id="{93A9D31D-793B-4AD3-84EB-854A8B3110F8}"/>
              </a:ext>
            </a:extLst>
          </p:cNvPr>
          <p:cNvSpPr>
            <a:spLocks noGrp="1"/>
          </p:cNvSpPr>
          <p:nvPr>
            <p:ph type="ftr" sz="quarter" idx="11"/>
          </p:nvPr>
        </p:nvSpPr>
        <p:spPr>
          <a:xfrm>
            <a:off x="1268998" y="6336289"/>
            <a:ext cx="2741612" cy="225969"/>
          </a:xfrm>
        </p:spPr>
        <p:txBody>
          <a:bodyPr/>
          <a:lstStyle/>
          <a:p>
            <a:r>
              <a:rPr lang="en-US" dirty="0"/>
              <a:t>ADD A FOOTER</a:t>
            </a:r>
          </a:p>
        </p:txBody>
      </p:sp>
      <p:sp>
        <p:nvSpPr>
          <p:cNvPr id="4" name="Slide Number Placeholder 3">
            <a:extLst>
              <a:ext uri="{FF2B5EF4-FFF2-40B4-BE49-F238E27FC236}">
                <a16:creationId xmlns:a16="http://schemas.microsoft.com/office/drawing/2014/main" id="{E568E33D-19D5-4E04-A0EB-800660F73B9D}"/>
              </a:ext>
            </a:extLst>
          </p:cNvPr>
          <p:cNvSpPr>
            <a:spLocks noGrp="1"/>
          </p:cNvSpPr>
          <p:nvPr>
            <p:ph type="sldNum" sz="quarter" idx="12"/>
          </p:nvPr>
        </p:nvSpPr>
        <p:spPr/>
        <p:txBody>
          <a:bodyPr/>
          <a:lstStyle/>
          <a:p>
            <a:fld id="{D9BB3731-526F-4638-85F8-715D717FFC12}" type="slidenum">
              <a:rPr lang="en-US" smtClean="0"/>
              <a:pPr/>
              <a:t>12</a:t>
            </a:fld>
            <a:endParaRPr lang="en-US" dirty="0"/>
          </a:p>
        </p:txBody>
      </p:sp>
    </p:spTree>
    <p:extLst>
      <p:ext uri="{BB962C8B-B14F-4D97-AF65-F5344CB8AC3E}">
        <p14:creationId xmlns:p14="http://schemas.microsoft.com/office/powerpoint/2010/main" val="177313383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9" name="Picture Placeholder 18" descr="Company logo">
            <a:extLst>
              <a:ext uri="{FF2B5EF4-FFF2-40B4-BE49-F238E27FC236}">
                <a16:creationId xmlns:a16="http://schemas.microsoft.com/office/drawing/2014/main" id="{4014912A-14A4-4D38-9E2D-8631571297EF}"/>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94" b="94"/>
          <a:stretch>
            <a:fillRect/>
          </a:stretch>
        </p:blipFill>
        <p:spPr/>
      </p:pic>
      <p:sp>
        <p:nvSpPr>
          <p:cNvPr id="5" name="Title 4">
            <a:extLst>
              <a:ext uri="{FF2B5EF4-FFF2-40B4-BE49-F238E27FC236}">
                <a16:creationId xmlns:a16="http://schemas.microsoft.com/office/drawing/2014/main" id="{A69159B7-A184-4400-A836-53D3066CAA88}"/>
              </a:ext>
            </a:extLst>
          </p:cNvPr>
          <p:cNvSpPr>
            <a:spLocks noGrp="1"/>
          </p:cNvSpPr>
          <p:nvPr>
            <p:ph type="title"/>
          </p:nvPr>
        </p:nvSpPr>
        <p:spPr/>
        <p:txBody>
          <a:bodyPr/>
          <a:lstStyle/>
          <a:p>
            <a:r>
              <a:rPr lang="en-US" dirty="0"/>
              <a:t>COMPETITION PART 2</a:t>
            </a:r>
          </a:p>
        </p:txBody>
      </p:sp>
      <p:sp>
        <p:nvSpPr>
          <p:cNvPr id="16" name="Text Placeholder 15">
            <a:extLst>
              <a:ext uri="{FF2B5EF4-FFF2-40B4-BE49-F238E27FC236}">
                <a16:creationId xmlns:a16="http://schemas.microsoft.com/office/drawing/2014/main" id="{3281980B-9589-42FD-83B9-550EFD57089E}"/>
              </a:ext>
            </a:extLst>
          </p:cNvPr>
          <p:cNvSpPr>
            <a:spLocks noGrp="1"/>
          </p:cNvSpPr>
          <p:nvPr>
            <p:ph type="body" sz="quarter" idx="49"/>
          </p:nvPr>
        </p:nvSpPr>
        <p:spPr/>
        <p:txBody>
          <a:bodyPr/>
          <a:lstStyle/>
          <a:p>
            <a:r>
              <a:rPr lang="en-US" dirty="0"/>
              <a:t>More Convenient</a:t>
            </a:r>
          </a:p>
        </p:txBody>
      </p:sp>
      <p:sp>
        <p:nvSpPr>
          <p:cNvPr id="15" name="Text Placeholder 14">
            <a:extLst>
              <a:ext uri="{FF2B5EF4-FFF2-40B4-BE49-F238E27FC236}">
                <a16:creationId xmlns:a16="http://schemas.microsoft.com/office/drawing/2014/main" id="{15D6D80D-0680-4A55-87C9-8B7D94B00087}"/>
              </a:ext>
            </a:extLst>
          </p:cNvPr>
          <p:cNvSpPr>
            <a:spLocks noGrp="1"/>
          </p:cNvSpPr>
          <p:nvPr>
            <p:ph type="body" sz="quarter" idx="48"/>
          </p:nvPr>
        </p:nvSpPr>
        <p:spPr/>
        <p:txBody>
          <a:bodyPr/>
          <a:lstStyle/>
          <a:p>
            <a:r>
              <a:rPr lang="en-US" dirty="0"/>
              <a:t>Less Convenient</a:t>
            </a:r>
          </a:p>
        </p:txBody>
      </p:sp>
      <p:sp>
        <p:nvSpPr>
          <p:cNvPr id="13" name="Text Placeholder 12">
            <a:extLst>
              <a:ext uri="{FF2B5EF4-FFF2-40B4-BE49-F238E27FC236}">
                <a16:creationId xmlns:a16="http://schemas.microsoft.com/office/drawing/2014/main" id="{3DB5E4F6-5DD1-4776-B748-FC6D15FCAB8C}"/>
              </a:ext>
            </a:extLst>
          </p:cNvPr>
          <p:cNvSpPr>
            <a:spLocks noGrp="1"/>
          </p:cNvSpPr>
          <p:nvPr>
            <p:ph type="body" sz="quarter" idx="46"/>
          </p:nvPr>
        </p:nvSpPr>
        <p:spPr/>
        <p:txBody>
          <a:bodyPr/>
          <a:lstStyle/>
          <a:p>
            <a:r>
              <a:rPr lang="en-US" dirty="0"/>
              <a:t>More Expensive</a:t>
            </a:r>
          </a:p>
        </p:txBody>
      </p:sp>
      <p:sp>
        <p:nvSpPr>
          <p:cNvPr id="14" name="Text Placeholder 13">
            <a:extLst>
              <a:ext uri="{FF2B5EF4-FFF2-40B4-BE49-F238E27FC236}">
                <a16:creationId xmlns:a16="http://schemas.microsoft.com/office/drawing/2014/main" id="{5EEB73F4-947F-4449-A258-C29E7B226B00}"/>
              </a:ext>
            </a:extLst>
          </p:cNvPr>
          <p:cNvSpPr>
            <a:spLocks noGrp="1"/>
          </p:cNvSpPr>
          <p:nvPr>
            <p:ph type="body" sz="quarter" idx="47"/>
          </p:nvPr>
        </p:nvSpPr>
        <p:spPr/>
        <p:txBody>
          <a:bodyPr/>
          <a:lstStyle/>
          <a:p>
            <a:r>
              <a:rPr lang="en-US" dirty="0"/>
              <a:t>Less Expensive</a:t>
            </a:r>
          </a:p>
        </p:txBody>
      </p:sp>
      <p:sp>
        <p:nvSpPr>
          <p:cNvPr id="29" name="Picture Placeholder 28" descr="Competitor 1 logo placeholder">
            <a:extLst>
              <a:ext uri="{FF2B5EF4-FFF2-40B4-BE49-F238E27FC236}">
                <a16:creationId xmlns:a16="http://schemas.microsoft.com/office/drawing/2014/main" id="{E6F18C63-DCFC-294A-ADFB-2BEF9D6CA7DA}"/>
              </a:ext>
            </a:extLst>
          </p:cNvPr>
          <p:cNvSpPr>
            <a:spLocks noGrp="1"/>
          </p:cNvSpPr>
          <p:nvPr>
            <p:ph type="pic" sz="quarter" idx="40"/>
          </p:nvPr>
        </p:nvSpPr>
        <p:spPr/>
      </p:sp>
      <p:sp>
        <p:nvSpPr>
          <p:cNvPr id="28" name="Picture Placeholder 27" descr="Competitor 2 ogo placeholder">
            <a:extLst>
              <a:ext uri="{FF2B5EF4-FFF2-40B4-BE49-F238E27FC236}">
                <a16:creationId xmlns:a16="http://schemas.microsoft.com/office/drawing/2014/main" id="{8CD25827-A483-5845-A20D-0833A7C35A8C}"/>
              </a:ext>
            </a:extLst>
          </p:cNvPr>
          <p:cNvSpPr>
            <a:spLocks noGrp="1"/>
          </p:cNvSpPr>
          <p:nvPr>
            <p:ph type="pic" sz="quarter" idx="39"/>
          </p:nvPr>
        </p:nvSpPr>
        <p:spPr/>
      </p:sp>
      <p:sp>
        <p:nvSpPr>
          <p:cNvPr id="30" name="Picture Placeholder 29" descr="Competitor 3 logo placeholder">
            <a:extLst>
              <a:ext uri="{FF2B5EF4-FFF2-40B4-BE49-F238E27FC236}">
                <a16:creationId xmlns:a16="http://schemas.microsoft.com/office/drawing/2014/main" id="{5BC63402-28FB-D940-BC57-44F3D924F808}"/>
              </a:ext>
            </a:extLst>
          </p:cNvPr>
          <p:cNvSpPr>
            <a:spLocks noGrp="1"/>
          </p:cNvSpPr>
          <p:nvPr>
            <p:ph type="pic" sz="quarter" idx="41"/>
          </p:nvPr>
        </p:nvSpPr>
        <p:spPr/>
      </p:sp>
      <p:sp>
        <p:nvSpPr>
          <p:cNvPr id="31" name="Picture Placeholder 30" descr="Competitor 4 logo placeholder">
            <a:extLst>
              <a:ext uri="{FF2B5EF4-FFF2-40B4-BE49-F238E27FC236}">
                <a16:creationId xmlns:a16="http://schemas.microsoft.com/office/drawing/2014/main" id="{6F50F5D7-9E8E-374A-AB92-BFCCC751C679}"/>
              </a:ext>
            </a:extLst>
          </p:cNvPr>
          <p:cNvSpPr>
            <a:spLocks noGrp="1"/>
          </p:cNvSpPr>
          <p:nvPr>
            <p:ph type="pic" sz="quarter" idx="42"/>
          </p:nvPr>
        </p:nvSpPr>
        <p:spPr/>
      </p:sp>
      <p:sp>
        <p:nvSpPr>
          <p:cNvPr id="32" name="Picture Placeholder 31" descr="Competitor 5 logo placeholder">
            <a:extLst>
              <a:ext uri="{FF2B5EF4-FFF2-40B4-BE49-F238E27FC236}">
                <a16:creationId xmlns:a16="http://schemas.microsoft.com/office/drawing/2014/main" id="{AB5F2C8D-8A36-D94B-BC24-F0A3473DB6CF}"/>
              </a:ext>
            </a:extLst>
          </p:cNvPr>
          <p:cNvSpPr>
            <a:spLocks noGrp="1"/>
          </p:cNvSpPr>
          <p:nvPr>
            <p:ph type="pic" sz="quarter" idx="43"/>
          </p:nvPr>
        </p:nvSpPr>
        <p:spPr/>
      </p:sp>
      <p:sp>
        <p:nvSpPr>
          <p:cNvPr id="33" name="Picture Placeholder 32" descr="Competitor 6 logo placeholder">
            <a:extLst>
              <a:ext uri="{FF2B5EF4-FFF2-40B4-BE49-F238E27FC236}">
                <a16:creationId xmlns:a16="http://schemas.microsoft.com/office/drawing/2014/main" id="{F2A58283-E1F0-7F4C-B8CF-324395DCB12B}"/>
              </a:ext>
            </a:extLst>
          </p:cNvPr>
          <p:cNvSpPr>
            <a:spLocks noGrp="1"/>
          </p:cNvSpPr>
          <p:nvPr>
            <p:ph type="pic" sz="quarter" idx="44"/>
          </p:nvPr>
        </p:nvSpPr>
        <p:spPr/>
      </p:sp>
      <p:pic>
        <p:nvPicPr>
          <p:cNvPr id="21" name="Picture Placeholder 20" descr="Company logo">
            <a:extLst>
              <a:ext uri="{FF2B5EF4-FFF2-40B4-BE49-F238E27FC236}">
                <a16:creationId xmlns:a16="http://schemas.microsoft.com/office/drawing/2014/main" id="{8C91A130-460A-4036-ABFA-FC0D0B039932}"/>
              </a:ext>
            </a:extLst>
          </p:cNvPr>
          <p:cNvPicPr>
            <a:picLocks noGrp="1" noChangeAspect="1"/>
          </p:cNvPicPr>
          <p:nvPr>
            <p:ph type="pic" sz="quarter" idx="50"/>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94" b="94"/>
          <a:stretch>
            <a:fillRect/>
          </a:stretch>
        </p:blipFill>
        <p:spPr/>
      </p:pic>
      <p:sp>
        <p:nvSpPr>
          <p:cNvPr id="2" name="Date Placeholder 1">
            <a:extLst>
              <a:ext uri="{FF2B5EF4-FFF2-40B4-BE49-F238E27FC236}">
                <a16:creationId xmlns:a16="http://schemas.microsoft.com/office/drawing/2014/main" id="{33324C08-FA8A-4931-BF61-692CEC9DA120}"/>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DDB9254A-B749-413E-9775-EFAAC2208404}"/>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3A4B5007-2C50-4E1A-9AEF-5114112BCBF8}"/>
              </a:ext>
            </a:extLst>
          </p:cNvPr>
          <p:cNvSpPr>
            <a:spLocks noGrp="1"/>
          </p:cNvSpPr>
          <p:nvPr>
            <p:ph type="sldNum" sz="quarter" idx="12"/>
          </p:nvPr>
        </p:nvSpPr>
        <p:spPr/>
        <p:txBody>
          <a:bodyPr/>
          <a:lstStyle/>
          <a:p>
            <a:fld id="{D9BB3731-526F-4638-85F8-715D717FFC12}" type="slidenum">
              <a:rPr lang="en-US" smtClean="0"/>
              <a:pPr/>
              <a:t>13</a:t>
            </a:fld>
            <a:endParaRPr lang="en-US" dirty="0"/>
          </a:p>
        </p:txBody>
      </p:sp>
    </p:spTree>
    <p:extLst>
      <p:ext uri="{BB962C8B-B14F-4D97-AF65-F5344CB8AC3E}">
        <p14:creationId xmlns:p14="http://schemas.microsoft.com/office/powerpoint/2010/main" val="1926892022"/>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4" name="Picture Placeholder 33" descr="Company logo">
            <a:extLst>
              <a:ext uri="{FF2B5EF4-FFF2-40B4-BE49-F238E27FC236}">
                <a16:creationId xmlns:a16="http://schemas.microsoft.com/office/drawing/2014/main" id="{ACB54B28-AD33-4604-8D20-FD8211818607}"/>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19" name="Title 18">
            <a:extLst>
              <a:ext uri="{FF2B5EF4-FFF2-40B4-BE49-F238E27FC236}">
                <a16:creationId xmlns:a16="http://schemas.microsoft.com/office/drawing/2014/main" id="{9FB47C68-DD83-4660-A3F7-9A80A54B6CE4}"/>
              </a:ext>
            </a:extLst>
          </p:cNvPr>
          <p:cNvSpPr>
            <a:spLocks noGrp="1"/>
          </p:cNvSpPr>
          <p:nvPr>
            <p:ph type="title"/>
          </p:nvPr>
        </p:nvSpPr>
        <p:spPr/>
        <p:txBody>
          <a:bodyPr/>
          <a:lstStyle/>
          <a:p>
            <a:r>
              <a:rPr lang="en-US" dirty="0"/>
              <a:t>GROWTH STRATEGY</a:t>
            </a:r>
          </a:p>
        </p:txBody>
      </p:sp>
      <p:sp>
        <p:nvSpPr>
          <p:cNvPr id="23" name="Text Placeholder 22">
            <a:extLst>
              <a:ext uri="{FF2B5EF4-FFF2-40B4-BE49-F238E27FC236}">
                <a16:creationId xmlns:a16="http://schemas.microsoft.com/office/drawing/2014/main" id="{56E5E5C7-7555-4015-B1C4-016362DCACD6}"/>
              </a:ext>
            </a:extLst>
          </p:cNvPr>
          <p:cNvSpPr>
            <a:spLocks noGrp="1"/>
          </p:cNvSpPr>
          <p:nvPr>
            <p:ph type="body" idx="37"/>
          </p:nvPr>
        </p:nvSpPr>
        <p:spPr/>
        <p:txBody>
          <a:bodyPr>
            <a:normAutofit/>
          </a:bodyPr>
          <a:lstStyle/>
          <a:p>
            <a:r>
              <a:rPr lang="en-US" dirty="0"/>
              <a:t>Lorem ipsum dolor sit amet, consectetuer adipiscing elit. Maecenas porttitor congue massa</a:t>
            </a:r>
          </a:p>
        </p:txBody>
      </p:sp>
      <p:sp>
        <p:nvSpPr>
          <p:cNvPr id="22" name="Text Placeholder 21">
            <a:extLst>
              <a:ext uri="{FF2B5EF4-FFF2-40B4-BE49-F238E27FC236}">
                <a16:creationId xmlns:a16="http://schemas.microsoft.com/office/drawing/2014/main" id="{E5CF7060-DDE4-46E6-ADDF-0E274A77A170}"/>
              </a:ext>
            </a:extLst>
          </p:cNvPr>
          <p:cNvSpPr>
            <a:spLocks noGrp="1"/>
          </p:cNvSpPr>
          <p:nvPr>
            <p:ph type="body" idx="34"/>
          </p:nvPr>
        </p:nvSpPr>
        <p:spPr/>
        <p:txBody>
          <a:bodyPr/>
          <a:lstStyle/>
          <a:p>
            <a:r>
              <a:rPr lang="en-US" dirty="0"/>
              <a:t>Section 1 Title</a:t>
            </a:r>
          </a:p>
        </p:txBody>
      </p:sp>
      <p:sp>
        <p:nvSpPr>
          <p:cNvPr id="28" name="Text Placeholder 27">
            <a:extLst>
              <a:ext uri="{FF2B5EF4-FFF2-40B4-BE49-F238E27FC236}">
                <a16:creationId xmlns:a16="http://schemas.microsoft.com/office/drawing/2014/main" id="{A295195A-D6ED-40A4-9C90-319ED8E86A34}"/>
              </a:ext>
            </a:extLst>
          </p:cNvPr>
          <p:cNvSpPr>
            <a:spLocks noGrp="1"/>
          </p:cNvSpPr>
          <p:nvPr>
            <p:ph type="body" idx="42"/>
          </p:nvPr>
        </p:nvSpPr>
        <p:spPr/>
        <p:txBody>
          <a:bodyPr/>
          <a:lstStyle/>
          <a:p>
            <a:r>
              <a:rPr lang="en-US" dirty="0"/>
              <a:t>Section 1 Subtitle</a:t>
            </a:r>
          </a:p>
        </p:txBody>
      </p:sp>
      <p:sp>
        <p:nvSpPr>
          <p:cNvPr id="20" name="Text Placeholder 19">
            <a:extLst>
              <a:ext uri="{FF2B5EF4-FFF2-40B4-BE49-F238E27FC236}">
                <a16:creationId xmlns:a16="http://schemas.microsoft.com/office/drawing/2014/main" id="{4AD33A83-BB99-44F2-B9A1-3A75D28F2740}"/>
              </a:ext>
            </a:extLst>
          </p:cNvPr>
          <p:cNvSpPr>
            <a:spLocks noGrp="1"/>
          </p:cNvSpPr>
          <p:nvPr>
            <p:ph type="body" idx="13"/>
          </p:nvPr>
        </p:nvSpPr>
        <p:spPr/>
        <p:txBody>
          <a:bodyPr>
            <a:normAutofit/>
          </a:bodyPr>
          <a:lstStyle/>
          <a:p>
            <a:r>
              <a:rPr lang="en-US" dirty="0"/>
              <a:t>Lorem ipsum dolor sit amet, consectetuer adipiscing elit. Maecenas porttitor congue massa. </a:t>
            </a:r>
          </a:p>
          <a:p>
            <a:r>
              <a:rPr lang="en-US" dirty="0"/>
              <a:t>Nunc viverra imperdiet enim. Fusce est. Vivamus a tellus.</a:t>
            </a:r>
          </a:p>
          <a:p>
            <a:endParaRPr lang="en-US" dirty="0"/>
          </a:p>
        </p:txBody>
      </p:sp>
      <p:sp>
        <p:nvSpPr>
          <p:cNvPr id="24" name="Text Placeholder 23">
            <a:extLst>
              <a:ext uri="{FF2B5EF4-FFF2-40B4-BE49-F238E27FC236}">
                <a16:creationId xmlns:a16="http://schemas.microsoft.com/office/drawing/2014/main" id="{B836FA3C-462C-4955-9E8B-CB08D8B654DC}"/>
              </a:ext>
            </a:extLst>
          </p:cNvPr>
          <p:cNvSpPr>
            <a:spLocks noGrp="1"/>
          </p:cNvSpPr>
          <p:nvPr>
            <p:ph type="body" idx="38"/>
          </p:nvPr>
        </p:nvSpPr>
        <p:spPr/>
        <p:txBody>
          <a:bodyPr/>
          <a:lstStyle/>
          <a:p>
            <a:r>
              <a:rPr lang="en-US" dirty="0"/>
              <a:t>Section 2 Title</a:t>
            </a:r>
          </a:p>
        </p:txBody>
      </p:sp>
      <p:sp>
        <p:nvSpPr>
          <p:cNvPr id="29" name="Text Placeholder 28">
            <a:extLst>
              <a:ext uri="{FF2B5EF4-FFF2-40B4-BE49-F238E27FC236}">
                <a16:creationId xmlns:a16="http://schemas.microsoft.com/office/drawing/2014/main" id="{83CB7C67-097D-4C1B-8EE2-308C1AD75184}"/>
              </a:ext>
            </a:extLst>
          </p:cNvPr>
          <p:cNvSpPr>
            <a:spLocks noGrp="1"/>
          </p:cNvSpPr>
          <p:nvPr>
            <p:ph type="body" idx="43"/>
          </p:nvPr>
        </p:nvSpPr>
        <p:spPr/>
        <p:txBody>
          <a:bodyPr/>
          <a:lstStyle/>
          <a:p>
            <a:r>
              <a:rPr lang="en-US" dirty="0"/>
              <a:t>Section 2 Subtitle</a:t>
            </a:r>
          </a:p>
        </p:txBody>
      </p:sp>
      <p:sp>
        <p:nvSpPr>
          <p:cNvPr id="25" name="Text Placeholder 24">
            <a:extLst>
              <a:ext uri="{FF2B5EF4-FFF2-40B4-BE49-F238E27FC236}">
                <a16:creationId xmlns:a16="http://schemas.microsoft.com/office/drawing/2014/main" id="{855155FD-EA74-4A20-B163-16990143777C}"/>
              </a:ext>
            </a:extLst>
          </p:cNvPr>
          <p:cNvSpPr>
            <a:spLocks noGrp="1"/>
          </p:cNvSpPr>
          <p:nvPr>
            <p:ph type="body" idx="39"/>
          </p:nvPr>
        </p:nvSpPr>
        <p:spPr/>
        <p:txBody>
          <a:bodyPr>
            <a:normAutofit/>
          </a:bodyPr>
          <a:lstStyle/>
          <a:p>
            <a:r>
              <a:rPr lang="en-US" dirty="0"/>
              <a:t>Lorem ipsum dolor sit amet, consectetuer adipiscing elit. Maecenas porttitor congue massa. </a:t>
            </a:r>
          </a:p>
          <a:p>
            <a:r>
              <a:rPr lang="en-US" dirty="0"/>
              <a:t>Nunc viverra imperdiet enim. Fusce est. Vivamus a tellus.</a:t>
            </a:r>
          </a:p>
          <a:p>
            <a:r>
              <a:rPr lang="en-US" dirty="0"/>
              <a:t>Lorem ipsum dolor sit amet, consectetuer adipiscing elit. Maecenas porttitor congue massa. </a:t>
            </a:r>
          </a:p>
        </p:txBody>
      </p:sp>
      <p:sp>
        <p:nvSpPr>
          <p:cNvPr id="26" name="Text Placeholder 25">
            <a:extLst>
              <a:ext uri="{FF2B5EF4-FFF2-40B4-BE49-F238E27FC236}">
                <a16:creationId xmlns:a16="http://schemas.microsoft.com/office/drawing/2014/main" id="{980067CE-BD09-4EBD-AFC5-06AAEB89C601}"/>
              </a:ext>
            </a:extLst>
          </p:cNvPr>
          <p:cNvSpPr>
            <a:spLocks noGrp="1"/>
          </p:cNvSpPr>
          <p:nvPr>
            <p:ph type="body" idx="40"/>
          </p:nvPr>
        </p:nvSpPr>
        <p:spPr>
          <a:xfrm>
            <a:off x="8301247" y="1040284"/>
            <a:ext cx="2728138" cy="478453"/>
          </a:xfrm>
        </p:spPr>
        <p:txBody>
          <a:bodyPr/>
          <a:lstStyle/>
          <a:p>
            <a:r>
              <a:rPr lang="en-US" dirty="0"/>
              <a:t>Section 3 Title</a:t>
            </a:r>
          </a:p>
        </p:txBody>
      </p:sp>
      <p:sp>
        <p:nvSpPr>
          <p:cNvPr id="30" name="Text Placeholder 29">
            <a:extLst>
              <a:ext uri="{FF2B5EF4-FFF2-40B4-BE49-F238E27FC236}">
                <a16:creationId xmlns:a16="http://schemas.microsoft.com/office/drawing/2014/main" id="{23806116-A08B-49D7-B91B-8C5DEA81A3F7}"/>
              </a:ext>
            </a:extLst>
          </p:cNvPr>
          <p:cNvSpPr>
            <a:spLocks noGrp="1"/>
          </p:cNvSpPr>
          <p:nvPr>
            <p:ph type="body" idx="44"/>
          </p:nvPr>
        </p:nvSpPr>
        <p:spPr>
          <a:xfrm>
            <a:off x="8301247" y="1559671"/>
            <a:ext cx="2728138" cy="246279"/>
          </a:xfrm>
        </p:spPr>
        <p:txBody>
          <a:bodyPr/>
          <a:lstStyle/>
          <a:p>
            <a:r>
              <a:rPr lang="en-US" dirty="0"/>
              <a:t>Section 3 Subtitle</a:t>
            </a:r>
          </a:p>
        </p:txBody>
      </p:sp>
      <p:sp>
        <p:nvSpPr>
          <p:cNvPr id="27" name="Text Placeholder 26">
            <a:extLst>
              <a:ext uri="{FF2B5EF4-FFF2-40B4-BE49-F238E27FC236}">
                <a16:creationId xmlns:a16="http://schemas.microsoft.com/office/drawing/2014/main" id="{1CC52BBB-4681-486B-B314-634A72E26F4B}"/>
              </a:ext>
            </a:extLst>
          </p:cNvPr>
          <p:cNvSpPr>
            <a:spLocks noGrp="1"/>
          </p:cNvSpPr>
          <p:nvPr>
            <p:ph type="body" idx="41"/>
          </p:nvPr>
        </p:nvSpPr>
        <p:spPr>
          <a:xfrm>
            <a:off x="8292856" y="1828117"/>
            <a:ext cx="2731930" cy="3112371"/>
          </a:xfrm>
        </p:spPr>
        <p:txBody>
          <a:bodyPr>
            <a:normAutofit/>
          </a:bodyPr>
          <a:lstStyle/>
          <a:p>
            <a:r>
              <a:rPr lang="en-US" dirty="0"/>
              <a:t>Lorem ipsum dolor sit amet, consectetuer adipiscing elit. Maecenas porttitor congue massa. </a:t>
            </a:r>
          </a:p>
          <a:p>
            <a:r>
              <a:rPr lang="en-US" dirty="0"/>
              <a:t>Nunc viverra imperdiet enim. Fusce est. Vivamus a tellus.</a:t>
            </a:r>
          </a:p>
          <a:p>
            <a:r>
              <a:rPr lang="en-US" dirty="0"/>
              <a:t>Lorem ipsum dolor sit amet, consectetuer adipiscing elit. Maecenas porttitor congue massa. </a:t>
            </a:r>
          </a:p>
          <a:p>
            <a:r>
              <a:rPr lang="en-US" dirty="0"/>
              <a:t>Nunc viverra imperdiet enim. Fusce est. Vivamus a tellus.</a:t>
            </a:r>
          </a:p>
          <a:p>
            <a:r>
              <a:rPr lang="en-US" dirty="0"/>
              <a:t>Lorem ipsum dolor sit amet, consectetuer adipiscing elit. Maecenas porttitor congue massa. </a:t>
            </a:r>
          </a:p>
        </p:txBody>
      </p:sp>
      <p:sp>
        <p:nvSpPr>
          <p:cNvPr id="2" name="Date Placeholder 1">
            <a:extLst>
              <a:ext uri="{FF2B5EF4-FFF2-40B4-BE49-F238E27FC236}">
                <a16:creationId xmlns:a16="http://schemas.microsoft.com/office/drawing/2014/main" id="{20584031-F470-41BB-8DCA-91CD797938C0}"/>
              </a:ext>
            </a:extLst>
          </p:cNvPr>
          <p:cNvSpPr>
            <a:spLocks noGrp="1"/>
          </p:cNvSpPr>
          <p:nvPr>
            <p:ph type="dt" sz="half" idx="10"/>
          </p:nvPr>
        </p:nvSpPr>
        <p:spPr>
          <a:xfrm>
            <a:off x="1260236" y="6095571"/>
            <a:ext cx="2743200" cy="225970"/>
          </a:xfrm>
        </p:spPr>
        <p:txBody>
          <a:bodyPr/>
          <a:lstStyle/>
          <a:p>
            <a:r>
              <a:rPr lang="en-US" dirty="0"/>
              <a:t>MM.DD.20XX</a:t>
            </a:r>
          </a:p>
        </p:txBody>
      </p:sp>
      <p:sp>
        <p:nvSpPr>
          <p:cNvPr id="3" name="Footer Placeholder 2">
            <a:extLst>
              <a:ext uri="{FF2B5EF4-FFF2-40B4-BE49-F238E27FC236}">
                <a16:creationId xmlns:a16="http://schemas.microsoft.com/office/drawing/2014/main" id="{AD6A05ED-C609-4E7A-A01F-474595736F01}"/>
              </a:ext>
            </a:extLst>
          </p:cNvPr>
          <p:cNvSpPr>
            <a:spLocks noGrp="1"/>
          </p:cNvSpPr>
          <p:nvPr>
            <p:ph type="ftr" sz="quarter" idx="11"/>
          </p:nvPr>
        </p:nvSpPr>
        <p:spPr>
          <a:xfrm>
            <a:off x="1261824" y="6336289"/>
            <a:ext cx="2741612" cy="225969"/>
          </a:xfrm>
        </p:spPr>
        <p:txBody>
          <a:bodyPr/>
          <a:lstStyle/>
          <a:p>
            <a:r>
              <a:rPr lang="en-US" dirty="0"/>
              <a:t>ADD A FOOTER</a:t>
            </a:r>
          </a:p>
        </p:txBody>
      </p:sp>
      <p:sp>
        <p:nvSpPr>
          <p:cNvPr id="4" name="Slide Number Placeholder 3">
            <a:extLst>
              <a:ext uri="{FF2B5EF4-FFF2-40B4-BE49-F238E27FC236}">
                <a16:creationId xmlns:a16="http://schemas.microsoft.com/office/drawing/2014/main" id="{A01106F9-F897-4F4D-84ED-2945E2BCE3D5}"/>
              </a:ext>
            </a:extLst>
          </p:cNvPr>
          <p:cNvSpPr>
            <a:spLocks noGrp="1"/>
          </p:cNvSpPr>
          <p:nvPr>
            <p:ph type="sldNum" sz="quarter" idx="12"/>
          </p:nvPr>
        </p:nvSpPr>
        <p:spPr/>
        <p:txBody>
          <a:bodyPr/>
          <a:lstStyle/>
          <a:p>
            <a:fld id="{D9BB3731-526F-4638-85F8-715D717FFC12}" type="slidenum">
              <a:rPr lang="en-US" smtClean="0"/>
              <a:pPr/>
              <a:t>14</a:t>
            </a:fld>
            <a:endParaRPr lang="en-US" dirty="0"/>
          </a:p>
        </p:txBody>
      </p:sp>
    </p:spTree>
    <p:extLst>
      <p:ext uri="{BB962C8B-B14F-4D97-AF65-F5344CB8AC3E}">
        <p14:creationId xmlns:p14="http://schemas.microsoft.com/office/powerpoint/2010/main" val="2936557498"/>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B8B1C98C-4EFD-4198-8C56-FD0D26805254}"/>
              </a:ext>
            </a:extLst>
          </p:cNvPr>
          <p:cNvSpPr>
            <a:spLocks noGrp="1"/>
          </p:cNvSpPr>
          <p:nvPr>
            <p:ph type="title"/>
          </p:nvPr>
        </p:nvSpPr>
        <p:spPr/>
        <p:txBody>
          <a:bodyPr/>
          <a:lstStyle/>
          <a:p>
            <a:r>
              <a:rPr lang="en-US" dirty="0"/>
              <a:t>TRACTION</a:t>
            </a:r>
          </a:p>
        </p:txBody>
      </p:sp>
      <p:sp>
        <p:nvSpPr>
          <p:cNvPr id="5" name="Text Placeholder 4">
            <a:extLst>
              <a:ext uri="{FF2B5EF4-FFF2-40B4-BE49-F238E27FC236}">
                <a16:creationId xmlns:a16="http://schemas.microsoft.com/office/drawing/2014/main" id="{5DBDA119-EE28-4EB7-8590-72AD3B4BBC2F}"/>
              </a:ext>
            </a:extLst>
          </p:cNvPr>
          <p:cNvSpPr>
            <a:spLocks noGrp="1"/>
          </p:cNvSpPr>
          <p:nvPr>
            <p:ph type="body" idx="1"/>
          </p:nvPr>
        </p:nvSpPr>
        <p:spPr/>
        <p:txBody>
          <a:bodyPr/>
          <a:lstStyle/>
          <a:p>
            <a:r>
              <a:rPr lang="en-US" dirty="0"/>
              <a:t>Lorem ipsum dolor sit amet, consectetuer adipiscing elit</a:t>
            </a:r>
          </a:p>
        </p:txBody>
      </p:sp>
      <p:pic>
        <p:nvPicPr>
          <p:cNvPr id="13" name="Picture Placeholder 12" descr="Company logo">
            <a:extLst>
              <a:ext uri="{FF2B5EF4-FFF2-40B4-BE49-F238E27FC236}">
                <a16:creationId xmlns:a16="http://schemas.microsoft.com/office/drawing/2014/main" id="{42F5BB77-2D4D-40BB-9A5E-64E65AB31701}"/>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7" name="Text Placeholder 6">
            <a:extLst>
              <a:ext uri="{FF2B5EF4-FFF2-40B4-BE49-F238E27FC236}">
                <a16:creationId xmlns:a16="http://schemas.microsoft.com/office/drawing/2014/main" id="{D5700182-5431-4213-9CFF-0055525D61C7}"/>
              </a:ext>
            </a:extLst>
          </p:cNvPr>
          <p:cNvSpPr>
            <a:spLocks noGrp="1"/>
          </p:cNvSpPr>
          <p:nvPr>
            <p:ph type="body" idx="21"/>
          </p:nvPr>
        </p:nvSpPr>
        <p:spPr>
          <a:xfrm>
            <a:off x="867819" y="2211931"/>
            <a:ext cx="4399506" cy="467382"/>
          </a:xfrm>
        </p:spPr>
        <p:txBody>
          <a:bodyPr/>
          <a:lstStyle/>
          <a:p>
            <a:r>
              <a:rPr lang="en-US" dirty="0"/>
              <a:t>Key Metrics</a:t>
            </a:r>
          </a:p>
        </p:txBody>
      </p:sp>
      <p:graphicFrame>
        <p:nvGraphicFramePr>
          <p:cNvPr id="14" name="Content Placeholder 13">
            <a:extLst>
              <a:ext uri="{FF2B5EF4-FFF2-40B4-BE49-F238E27FC236}">
                <a16:creationId xmlns:a16="http://schemas.microsoft.com/office/drawing/2014/main" id="{68C4529C-D82D-42AE-9577-66198A2ED27C}"/>
              </a:ext>
            </a:extLst>
          </p:cNvPr>
          <p:cNvGraphicFramePr>
            <a:graphicFrameLocks noGrp="1"/>
          </p:cNvGraphicFramePr>
          <p:nvPr>
            <p:ph sz="quarter" idx="31"/>
            <p:extLst>
              <p:ext uri="{D42A27DB-BD31-4B8C-83A1-F6EECF244321}">
                <p14:modId xmlns:p14="http://schemas.microsoft.com/office/powerpoint/2010/main" val="1485145285"/>
              </p:ext>
            </p:extLst>
          </p:nvPr>
        </p:nvGraphicFramePr>
        <p:xfrm>
          <a:off x="862013" y="2865438"/>
          <a:ext cx="5122718" cy="2238946"/>
        </p:xfrm>
        <a:graphic>
          <a:graphicData uri="http://schemas.openxmlformats.org/drawingml/2006/table">
            <a:tbl>
              <a:tblPr firstRow="1" bandRow="1">
                <a:tableStyleId>{5C22544A-7EE6-4342-B048-85BDC9FD1C3A}</a:tableStyleId>
              </a:tblPr>
              <a:tblGrid>
                <a:gridCol w="802718">
                  <a:extLst>
                    <a:ext uri="{9D8B030D-6E8A-4147-A177-3AD203B41FA5}">
                      <a16:colId xmlns:a16="http://schemas.microsoft.com/office/drawing/2014/main" val="600574646"/>
                    </a:ext>
                  </a:extLst>
                </a:gridCol>
                <a:gridCol w="792000">
                  <a:extLst>
                    <a:ext uri="{9D8B030D-6E8A-4147-A177-3AD203B41FA5}">
                      <a16:colId xmlns:a16="http://schemas.microsoft.com/office/drawing/2014/main" val="2345082958"/>
                    </a:ext>
                  </a:extLst>
                </a:gridCol>
                <a:gridCol w="792000">
                  <a:extLst>
                    <a:ext uri="{9D8B030D-6E8A-4147-A177-3AD203B41FA5}">
                      <a16:colId xmlns:a16="http://schemas.microsoft.com/office/drawing/2014/main" val="3010936061"/>
                    </a:ext>
                  </a:extLst>
                </a:gridCol>
                <a:gridCol w="1368000">
                  <a:extLst>
                    <a:ext uri="{9D8B030D-6E8A-4147-A177-3AD203B41FA5}">
                      <a16:colId xmlns:a16="http://schemas.microsoft.com/office/drawing/2014/main" val="4223971819"/>
                    </a:ext>
                  </a:extLst>
                </a:gridCol>
                <a:gridCol w="1368000">
                  <a:extLst>
                    <a:ext uri="{9D8B030D-6E8A-4147-A177-3AD203B41FA5}">
                      <a16:colId xmlns:a16="http://schemas.microsoft.com/office/drawing/2014/main" val="3077154466"/>
                    </a:ext>
                  </a:extLst>
                </a:gridCol>
              </a:tblGrid>
              <a:tr h="370840">
                <a:tc>
                  <a:txBody>
                    <a:bodyPr/>
                    <a:lstStyle/>
                    <a:p>
                      <a:pPr algn="ctr"/>
                      <a:endParaRPr lang="ru-RU" sz="1900" dirty="0"/>
                    </a:p>
                  </a:txBody>
                  <a:tcPr marL="95186" marR="95186" marT="47593" marB="47593" anchor="ctr">
                    <a:lnL w="12700" cmpd="sng">
                      <a:noFill/>
                    </a:lnL>
                    <a:lnR w="12700" cmpd="sng">
                      <a:noFill/>
                    </a:lnR>
                    <a:lnT w="12700" cmpd="sng">
                      <a:noFill/>
                    </a:lnT>
                    <a:lnB w="38100" cmpd="sng">
                      <a:noFill/>
                    </a:lnB>
                    <a:lnTlToBr w="12700" cmpd="sng">
                      <a:noFill/>
                      <a:prstDash val="solid"/>
                    </a:lnTlToBr>
                    <a:lnBlToTr w="12700" cmpd="sng">
                      <a:noFill/>
                      <a:prstDash val="solid"/>
                    </a:lnBlToTr>
                  </a:tcPr>
                </a:tc>
                <a:tc>
                  <a:txBody>
                    <a:bodyPr/>
                    <a:lstStyle/>
                    <a:p>
                      <a:pPr algn="ctr"/>
                      <a:r>
                        <a:rPr lang="en-US" sz="1200" b="1" kern="1200" dirty="0">
                          <a:solidFill>
                            <a:schemeClr val="tx1"/>
                          </a:solidFill>
                          <a:latin typeface="+mj-lt"/>
                          <a:ea typeface="+mn-ea"/>
                          <a:cs typeface="+mn-cs"/>
                        </a:rPr>
                        <a:t>Clients</a:t>
                      </a:r>
                      <a:endParaRPr lang="ru-RU" sz="1200" b="1" kern="1200" dirty="0">
                        <a:solidFill>
                          <a:schemeClr val="tx1"/>
                        </a:solidFill>
                        <a:latin typeface="+mj-lt"/>
                        <a:ea typeface="+mn-ea"/>
                        <a:cs typeface="+mn-cs"/>
                      </a:endParaRPr>
                    </a:p>
                  </a:txBody>
                  <a:tcPr marL="95186" marR="95186" marT="47593" marB="47593" anchor="ctr">
                    <a:lnL w="12700" cmpd="sng">
                      <a:noFill/>
                    </a:lnL>
                    <a:lnR w="12700" cmpd="sng">
                      <a:noFill/>
                    </a:lnR>
                    <a:lnT w="12700" cmpd="sng">
                      <a:noFill/>
                    </a:lnT>
                    <a:lnB w="38100" cmpd="sng">
                      <a:noFill/>
                    </a:lnB>
                    <a:lnTlToBr w="12700" cmpd="sng">
                      <a:noFill/>
                      <a:prstDash val="solid"/>
                    </a:lnTlToBr>
                    <a:lnBlToTr w="12700" cmpd="sng">
                      <a:noFill/>
                      <a:prstDash val="solid"/>
                    </a:lnBlToTr>
                    <a:solidFill>
                      <a:schemeClr val="accent1">
                        <a:alpha val="30000"/>
                      </a:schemeClr>
                    </a:solidFill>
                  </a:tcPr>
                </a:tc>
                <a:tc>
                  <a:txBody>
                    <a:bodyPr/>
                    <a:lstStyle/>
                    <a:p>
                      <a:pPr algn="ctr"/>
                      <a:r>
                        <a:rPr lang="en-US" sz="1200" b="1" kern="1200" dirty="0">
                          <a:solidFill>
                            <a:schemeClr val="tx1"/>
                          </a:solidFill>
                          <a:latin typeface="+mj-lt"/>
                          <a:ea typeface="+mn-ea"/>
                          <a:cs typeface="+mn-cs"/>
                        </a:rPr>
                        <a:t>Orders</a:t>
                      </a:r>
                      <a:endParaRPr lang="ru-RU" sz="1200" b="1" kern="1200" dirty="0">
                        <a:solidFill>
                          <a:schemeClr val="tx1"/>
                        </a:solidFill>
                        <a:latin typeface="+mj-lt"/>
                        <a:ea typeface="+mn-ea"/>
                        <a:cs typeface="+mn-cs"/>
                      </a:endParaRPr>
                    </a:p>
                  </a:txBody>
                  <a:tcPr marL="95186" marR="95186" marT="47593" marB="47593" anchor="ctr">
                    <a:lnL w="12700" cmpd="sng">
                      <a:noFill/>
                    </a:lnL>
                    <a:lnR w="12700" cmpd="sng">
                      <a:noFill/>
                    </a:lnR>
                    <a:lnT w="12700" cmpd="sng">
                      <a:noFill/>
                    </a:lnT>
                    <a:lnB w="38100" cmpd="sng">
                      <a:noFill/>
                    </a:lnB>
                    <a:lnTlToBr w="12700" cmpd="sng">
                      <a:noFill/>
                      <a:prstDash val="solid"/>
                    </a:lnTlToBr>
                    <a:lnBlToTr w="12700" cmpd="sng">
                      <a:noFill/>
                      <a:prstDash val="solid"/>
                    </a:lnBlToTr>
                    <a:solidFill>
                      <a:schemeClr val="accent1">
                        <a:alpha val="30000"/>
                      </a:schemeClr>
                    </a:solidFill>
                  </a:tcPr>
                </a:tc>
                <a:tc>
                  <a:txBody>
                    <a:bodyPr/>
                    <a:lstStyle/>
                    <a:p>
                      <a:pPr algn="ctr"/>
                      <a:r>
                        <a:rPr lang="en-US" sz="1200" b="1" kern="1200" dirty="0">
                          <a:solidFill>
                            <a:schemeClr val="tx1"/>
                          </a:solidFill>
                          <a:latin typeface="+mj-lt"/>
                          <a:ea typeface="+mn-ea"/>
                          <a:cs typeface="+mn-cs"/>
                        </a:rPr>
                        <a:t>Gross Revenue</a:t>
                      </a:r>
                      <a:endParaRPr lang="ru-RU" sz="1200" b="1" kern="1200" dirty="0">
                        <a:solidFill>
                          <a:schemeClr val="tx1"/>
                        </a:solidFill>
                        <a:latin typeface="+mj-lt"/>
                        <a:ea typeface="+mn-ea"/>
                        <a:cs typeface="+mn-cs"/>
                      </a:endParaRPr>
                    </a:p>
                  </a:txBody>
                  <a:tcPr marL="95186" marR="95186" marT="47593" marB="47593" anchor="ctr">
                    <a:lnL w="12700" cmpd="sng">
                      <a:noFill/>
                    </a:lnL>
                    <a:lnR w="12700" cmpd="sng">
                      <a:noFill/>
                    </a:lnR>
                    <a:lnT w="12700" cmpd="sng">
                      <a:noFill/>
                    </a:lnT>
                    <a:lnB w="38100" cmpd="sng">
                      <a:noFill/>
                    </a:lnB>
                    <a:lnTlToBr w="12700" cmpd="sng">
                      <a:noFill/>
                      <a:prstDash val="solid"/>
                    </a:lnTlToBr>
                    <a:lnBlToTr w="12700" cmpd="sng">
                      <a:noFill/>
                      <a:prstDash val="solid"/>
                    </a:lnBlToTr>
                    <a:solidFill>
                      <a:schemeClr val="accent1">
                        <a:alpha val="30000"/>
                      </a:schemeClr>
                    </a:solidFill>
                  </a:tcPr>
                </a:tc>
                <a:tc>
                  <a:txBody>
                    <a:bodyPr/>
                    <a:lstStyle/>
                    <a:p>
                      <a:pPr algn="ctr"/>
                      <a:r>
                        <a:rPr lang="en-US" sz="1200" b="1" kern="1200" dirty="0">
                          <a:solidFill>
                            <a:schemeClr val="tx1"/>
                          </a:solidFill>
                          <a:latin typeface="+mj-lt"/>
                          <a:ea typeface="+mn-ea"/>
                          <a:cs typeface="+mn-cs"/>
                        </a:rPr>
                        <a:t>Net Revenue</a:t>
                      </a:r>
                      <a:endParaRPr lang="ru-RU" sz="1200" b="1" kern="1200" dirty="0">
                        <a:solidFill>
                          <a:schemeClr val="tx1"/>
                        </a:solidFill>
                        <a:latin typeface="+mj-lt"/>
                        <a:ea typeface="+mn-ea"/>
                        <a:cs typeface="+mn-cs"/>
                      </a:endParaRPr>
                    </a:p>
                  </a:txBody>
                  <a:tcPr marL="95186" marR="95186" marT="47593" marB="47593" anchor="ctr">
                    <a:lnL w="12700" cmpd="sng">
                      <a:noFill/>
                    </a:lnL>
                    <a:lnR w="12700" cmpd="sng">
                      <a:noFill/>
                    </a:lnR>
                    <a:lnT w="12700" cmpd="sng">
                      <a:noFill/>
                    </a:lnT>
                    <a:lnB w="38100" cmpd="sng">
                      <a:noFill/>
                    </a:lnB>
                    <a:lnTlToBr w="12700" cmpd="sng">
                      <a:noFill/>
                      <a:prstDash val="solid"/>
                    </a:lnTlToBr>
                    <a:lnBlToTr w="12700" cmpd="sng">
                      <a:noFill/>
                      <a:prstDash val="solid"/>
                    </a:lnBlToTr>
                    <a:solidFill>
                      <a:schemeClr val="accent1">
                        <a:alpha val="30000"/>
                      </a:schemeClr>
                    </a:solidFill>
                  </a:tcPr>
                </a:tc>
                <a:extLst>
                  <a:ext uri="{0D108BD9-81ED-4DB2-BD59-A6C34878D82A}">
                    <a16:rowId xmlns:a16="http://schemas.microsoft.com/office/drawing/2014/main" val="704431448"/>
                  </a:ext>
                </a:extLst>
              </a:tr>
              <a:tr h="370840">
                <a:tc>
                  <a:txBody>
                    <a:bodyPr/>
                    <a:lstStyle/>
                    <a:p>
                      <a:pPr algn="ctr"/>
                      <a:r>
                        <a:rPr lang="en-US" sz="1200" b="1" dirty="0">
                          <a:solidFill>
                            <a:schemeClr val="tx1"/>
                          </a:solidFill>
                          <a:latin typeface="+mj-lt"/>
                        </a:rPr>
                        <a:t>20XX</a:t>
                      </a:r>
                      <a:endParaRPr lang="ru-RU" sz="1200" b="1" dirty="0">
                        <a:solidFill>
                          <a:schemeClr val="tx1"/>
                        </a:solidFill>
                        <a:latin typeface="+mj-lt"/>
                      </a:endParaRPr>
                    </a:p>
                  </a:txBody>
                  <a:tcPr marL="95186" marR="95186" marT="47593" marB="47593" anchor="ctr">
                    <a:lnL w="12700" cmpd="sng">
                      <a:noFill/>
                    </a:lnL>
                    <a:lnR w="12700" cmpd="sng">
                      <a:noFill/>
                    </a:lnR>
                    <a:lnT w="381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algn="r"/>
                      <a:r>
                        <a:rPr lang="en-US" sz="1400" i="0" dirty="0">
                          <a:solidFill>
                            <a:srgbClr val="000000">
                              <a:alpha val="70000"/>
                            </a:srgbClr>
                          </a:solidFill>
                        </a:rPr>
                        <a:t>10</a:t>
                      </a:r>
                      <a:endParaRPr lang="ru-RU" sz="1400" i="0" dirty="0">
                        <a:solidFill>
                          <a:srgbClr val="000000">
                            <a:alpha val="70000"/>
                          </a:srgbClr>
                        </a:solidFill>
                      </a:endParaRPr>
                    </a:p>
                  </a:txBody>
                  <a:tcPr marL="95186" marR="95186" marT="47593" marB="47593" anchor="ctr">
                    <a:lnL w="12700" cmpd="sng">
                      <a:noFill/>
                    </a:lnL>
                    <a:lnR w="12700" cmpd="sng">
                      <a:noFill/>
                    </a:lnR>
                    <a:lnT w="38100" cmpd="sng">
                      <a:noFill/>
                    </a:lnT>
                    <a:lnB w="12700" cmpd="sng">
                      <a:noFill/>
                    </a:lnB>
                    <a:lnTlToBr w="12700" cmpd="sng">
                      <a:noFill/>
                      <a:prstDash val="solid"/>
                    </a:lnTlToBr>
                    <a:lnBlToTr w="12700" cmpd="sng">
                      <a:noFill/>
                      <a:prstDash val="solid"/>
                    </a:lnBlToTr>
                    <a:noFill/>
                  </a:tcPr>
                </a:tc>
                <a:tc>
                  <a:txBody>
                    <a:bodyPr/>
                    <a:lstStyle/>
                    <a:p>
                      <a:pPr algn="r"/>
                      <a:r>
                        <a:rPr lang="en-US" sz="1400" i="0" dirty="0">
                          <a:solidFill>
                            <a:srgbClr val="000000">
                              <a:alpha val="70000"/>
                            </a:srgbClr>
                          </a:solidFill>
                        </a:rPr>
                        <a:t>1100</a:t>
                      </a:r>
                      <a:endParaRPr lang="ru-RU" sz="1400" i="0" dirty="0">
                        <a:solidFill>
                          <a:srgbClr val="000000">
                            <a:alpha val="70000"/>
                          </a:srgbClr>
                        </a:solidFill>
                      </a:endParaRPr>
                    </a:p>
                  </a:txBody>
                  <a:tcPr marL="95186" marR="95186" marT="47593" marB="47593" anchor="ctr">
                    <a:lnL w="12700" cmpd="sng">
                      <a:noFill/>
                    </a:lnL>
                    <a:lnR w="12700" cmpd="sng">
                      <a:noFill/>
                    </a:lnR>
                    <a:lnT w="38100" cmpd="sng">
                      <a:noFill/>
                    </a:lnT>
                    <a:lnB w="12700" cmpd="sng">
                      <a:noFill/>
                    </a:lnB>
                    <a:lnTlToBr w="12700" cmpd="sng">
                      <a:noFill/>
                      <a:prstDash val="solid"/>
                    </a:lnTlToBr>
                    <a:lnBlToTr w="12700" cmpd="sng">
                      <a:noFill/>
                      <a:prstDash val="solid"/>
                    </a:lnBlToTr>
                    <a:noFill/>
                  </a:tcPr>
                </a:tc>
                <a:tc>
                  <a:txBody>
                    <a:bodyPr/>
                    <a:lstStyle/>
                    <a:p>
                      <a:pPr algn="r"/>
                      <a:r>
                        <a:rPr lang="en-US" sz="1400" i="0" dirty="0">
                          <a:solidFill>
                            <a:srgbClr val="000000">
                              <a:alpha val="70000"/>
                            </a:srgbClr>
                          </a:solidFill>
                        </a:rPr>
                        <a:t>$10,000</a:t>
                      </a:r>
                      <a:endParaRPr lang="ru-RU" sz="1400" i="0" dirty="0">
                        <a:solidFill>
                          <a:srgbClr val="000000">
                            <a:alpha val="70000"/>
                          </a:srgbClr>
                        </a:solidFill>
                      </a:endParaRPr>
                    </a:p>
                  </a:txBody>
                  <a:tcPr marL="95186" marR="95186" marT="47593" marB="47593" anchor="ctr">
                    <a:lnL w="12700" cmpd="sng">
                      <a:noFill/>
                    </a:lnL>
                    <a:lnR w="12700" cmpd="sng">
                      <a:noFill/>
                    </a:lnR>
                    <a:lnT w="38100" cmpd="sng">
                      <a:noFill/>
                    </a:lnT>
                    <a:lnB w="12700" cmpd="sng">
                      <a:noFill/>
                    </a:lnB>
                    <a:lnTlToBr w="12700" cmpd="sng">
                      <a:noFill/>
                      <a:prstDash val="solid"/>
                    </a:lnTlToBr>
                    <a:lnBlToTr w="12700" cmpd="sng">
                      <a:noFill/>
                      <a:prstDash val="solid"/>
                    </a:lnBlToTr>
                    <a:noFill/>
                  </a:tcPr>
                </a:tc>
                <a:tc>
                  <a:txBody>
                    <a:bodyPr/>
                    <a:lstStyle/>
                    <a:p>
                      <a:pPr algn="r"/>
                      <a:r>
                        <a:rPr lang="en-US" sz="1400" i="0" dirty="0">
                          <a:solidFill>
                            <a:srgbClr val="000000">
                              <a:alpha val="70000"/>
                            </a:srgbClr>
                          </a:solidFill>
                        </a:rPr>
                        <a:t>$7,000</a:t>
                      </a:r>
                      <a:endParaRPr lang="ru-RU" sz="1400" i="0" dirty="0">
                        <a:solidFill>
                          <a:srgbClr val="000000">
                            <a:alpha val="70000"/>
                          </a:srgbClr>
                        </a:solidFill>
                      </a:endParaRPr>
                    </a:p>
                  </a:txBody>
                  <a:tcPr marL="95186" marR="95186" marT="47593" marB="47593" anchor="ctr">
                    <a:lnL w="12700" cmpd="sng">
                      <a:noFill/>
                    </a:lnL>
                    <a:lnR w="12700" cmpd="sng">
                      <a:noFill/>
                    </a:lnR>
                    <a:lnT w="381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1149064756"/>
                  </a:ext>
                </a:extLst>
              </a:tr>
              <a:tr h="370840">
                <a:tc>
                  <a:txBody>
                    <a:bodyPr/>
                    <a:lstStyle/>
                    <a:p>
                      <a:pPr algn="ctr"/>
                      <a:r>
                        <a:rPr lang="en-US" sz="1200" b="1" dirty="0">
                          <a:solidFill>
                            <a:schemeClr val="tx1"/>
                          </a:solidFill>
                          <a:latin typeface="+mj-lt"/>
                        </a:rPr>
                        <a:t>20XX</a:t>
                      </a:r>
                      <a:endParaRPr lang="ru-RU" sz="1200" b="1" dirty="0">
                        <a:solidFill>
                          <a:schemeClr val="tx1"/>
                        </a:solidFill>
                        <a:latin typeface="+mj-lt"/>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algn="r"/>
                      <a:r>
                        <a:rPr lang="en-US" sz="1400" i="0" dirty="0">
                          <a:solidFill>
                            <a:srgbClr val="000000">
                              <a:alpha val="70000"/>
                            </a:srgbClr>
                          </a:solidFill>
                        </a:rPr>
                        <a:t>20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algn="r"/>
                      <a:r>
                        <a:rPr lang="en-US" sz="1400" i="0" dirty="0">
                          <a:solidFill>
                            <a:srgbClr val="000000">
                              <a:alpha val="70000"/>
                            </a:srgbClr>
                          </a:solidFill>
                        </a:rPr>
                        <a:t>200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lang="en-US" sz="1400" i="0" dirty="0">
                          <a:solidFill>
                            <a:srgbClr val="000000">
                              <a:alpha val="70000"/>
                            </a:srgbClr>
                          </a:solidFill>
                        </a:rPr>
                        <a:t>$20,000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lang="en-US" sz="1400" i="0" dirty="0">
                          <a:solidFill>
                            <a:srgbClr val="000000">
                              <a:alpha val="70000"/>
                            </a:srgbClr>
                          </a:solidFill>
                        </a:rPr>
                        <a:t>$16,000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extLst>
                  <a:ext uri="{0D108BD9-81ED-4DB2-BD59-A6C34878D82A}">
                    <a16:rowId xmlns:a16="http://schemas.microsoft.com/office/drawing/2014/main" val="2065513764"/>
                  </a:ext>
                </a:extLst>
              </a:tr>
              <a:tr h="370840">
                <a:tc>
                  <a:txBody>
                    <a:bodyPr/>
                    <a:lstStyle/>
                    <a:p>
                      <a:pPr algn="ctr"/>
                      <a:r>
                        <a:rPr lang="en-US" sz="1200" b="1" dirty="0">
                          <a:solidFill>
                            <a:schemeClr val="tx1"/>
                          </a:solidFill>
                          <a:latin typeface="+mj-lt"/>
                        </a:rPr>
                        <a:t>20XX</a:t>
                      </a:r>
                      <a:endParaRPr lang="ru-RU" sz="1200" b="1" dirty="0">
                        <a:solidFill>
                          <a:schemeClr val="tx1"/>
                        </a:solidFill>
                        <a:latin typeface="+mj-lt"/>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algn="r"/>
                      <a:r>
                        <a:rPr lang="en-US" sz="1400" i="0" dirty="0">
                          <a:solidFill>
                            <a:srgbClr val="000000">
                              <a:alpha val="70000"/>
                            </a:srgbClr>
                          </a:solidFill>
                        </a:rPr>
                        <a:t>30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algn="r"/>
                      <a:r>
                        <a:rPr lang="en-US" sz="1400" i="0" dirty="0">
                          <a:solidFill>
                            <a:srgbClr val="000000">
                              <a:alpha val="70000"/>
                            </a:srgbClr>
                          </a:solidFill>
                        </a:rPr>
                        <a:t>300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lang="en-US" sz="1400" i="0" dirty="0">
                          <a:solidFill>
                            <a:srgbClr val="000000">
                              <a:alpha val="70000"/>
                            </a:srgbClr>
                          </a:solidFill>
                        </a:rPr>
                        <a:t>$30,000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lang="en-US" sz="1400" i="0" dirty="0">
                          <a:solidFill>
                            <a:srgbClr val="000000">
                              <a:alpha val="70000"/>
                            </a:srgbClr>
                          </a:solidFill>
                        </a:rPr>
                        <a:t>$25,000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1077142265"/>
                  </a:ext>
                </a:extLst>
              </a:tr>
              <a:tr h="370840">
                <a:tc>
                  <a:txBody>
                    <a:bodyPr/>
                    <a:lstStyle/>
                    <a:p>
                      <a:pPr algn="ctr"/>
                      <a:r>
                        <a:rPr lang="en-US" sz="1200" b="1" dirty="0">
                          <a:solidFill>
                            <a:schemeClr val="tx1"/>
                          </a:solidFill>
                          <a:latin typeface="+mj-lt"/>
                        </a:rPr>
                        <a:t>20XX</a:t>
                      </a:r>
                      <a:endParaRPr lang="ru-RU" sz="1200" b="1" dirty="0">
                        <a:solidFill>
                          <a:schemeClr val="tx1"/>
                        </a:solidFill>
                        <a:latin typeface="+mj-lt"/>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algn="r"/>
                      <a:r>
                        <a:rPr lang="en-US" sz="1400" i="0" dirty="0">
                          <a:solidFill>
                            <a:srgbClr val="000000">
                              <a:alpha val="70000"/>
                            </a:srgbClr>
                          </a:solidFill>
                        </a:rPr>
                        <a:t>40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algn="r"/>
                      <a:r>
                        <a:rPr lang="en-US" sz="1400" i="0" dirty="0">
                          <a:solidFill>
                            <a:srgbClr val="000000">
                              <a:alpha val="70000"/>
                            </a:srgbClr>
                          </a:solidFill>
                        </a:rPr>
                        <a:t>400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lang="en-US" sz="1400" i="0" dirty="0">
                          <a:solidFill>
                            <a:srgbClr val="000000">
                              <a:alpha val="70000"/>
                            </a:srgbClr>
                          </a:solidFill>
                        </a:rPr>
                        <a:t>$40,000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lang="en-US" sz="1400" i="0" dirty="0">
                          <a:solidFill>
                            <a:srgbClr val="000000">
                              <a:alpha val="70000"/>
                            </a:srgbClr>
                          </a:solidFill>
                        </a:rPr>
                        <a:t>$30,000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extLst>
                  <a:ext uri="{0D108BD9-81ED-4DB2-BD59-A6C34878D82A}">
                    <a16:rowId xmlns:a16="http://schemas.microsoft.com/office/drawing/2014/main" val="2260084397"/>
                  </a:ext>
                </a:extLst>
              </a:tr>
              <a:tr h="370840">
                <a:tc>
                  <a:txBody>
                    <a:bodyPr/>
                    <a:lstStyle/>
                    <a:p>
                      <a:pPr algn="ctr"/>
                      <a:r>
                        <a:rPr lang="en-US" sz="1200" b="1" dirty="0">
                          <a:solidFill>
                            <a:schemeClr val="tx1"/>
                          </a:solidFill>
                          <a:latin typeface="+mj-lt"/>
                        </a:rPr>
                        <a:t>20XX</a:t>
                      </a:r>
                      <a:endParaRPr lang="ru-RU" sz="1200" b="1" dirty="0">
                        <a:solidFill>
                          <a:schemeClr val="tx1"/>
                        </a:solidFill>
                        <a:latin typeface="+mj-lt"/>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algn="r"/>
                      <a:r>
                        <a:rPr lang="en-US" sz="1400" i="0" dirty="0">
                          <a:solidFill>
                            <a:srgbClr val="000000">
                              <a:alpha val="70000"/>
                            </a:srgbClr>
                          </a:solidFill>
                        </a:rPr>
                        <a:t>50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algn="r"/>
                      <a:r>
                        <a:rPr lang="en-US" sz="1400" i="0" dirty="0">
                          <a:solidFill>
                            <a:srgbClr val="000000">
                              <a:alpha val="70000"/>
                            </a:srgbClr>
                          </a:solidFill>
                        </a:rPr>
                        <a:t>500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lang="en-US" sz="1400" i="0" dirty="0">
                          <a:solidFill>
                            <a:srgbClr val="000000">
                              <a:alpha val="70000"/>
                            </a:srgbClr>
                          </a:solidFill>
                        </a:rPr>
                        <a:t>$50,000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marR="0" lvl="0" indent="0" algn="r" defTabSz="914400" rtl="0" eaLnBrk="1" fontAlgn="auto" latinLnBrk="0" hangingPunct="1">
                        <a:lnSpc>
                          <a:spcPct val="100000"/>
                        </a:lnSpc>
                        <a:spcBef>
                          <a:spcPts val="0"/>
                        </a:spcBef>
                        <a:spcAft>
                          <a:spcPts val="0"/>
                        </a:spcAft>
                        <a:buClrTx/>
                        <a:buSzTx/>
                        <a:buFontTx/>
                        <a:buNone/>
                        <a:tabLst/>
                        <a:defRPr/>
                      </a:pPr>
                      <a:r>
                        <a:rPr lang="en-US" sz="1400" i="0" dirty="0">
                          <a:solidFill>
                            <a:srgbClr val="000000">
                              <a:alpha val="70000"/>
                            </a:srgbClr>
                          </a:solidFill>
                        </a:rPr>
                        <a:t>$40,000</a:t>
                      </a:r>
                      <a:endParaRPr lang="ru-RU" sz="1400" i="0" dirty="0">
                        <a:solidFill>
                          <a:srgbClr val="000000">
                            <a:alpha val="70000"/>
                          </a:srgbClr>
                        </a:solidFill>
                      </a:endParaRPr>
                    </a:p>
                  </a:txBody>
                  <a:tcPr marL="95186" marR="95186" marT="47593" marB="47593"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4218533692"/>
                  </a:ext>
                </a:extLst>
              </a:tr>
            </a:tbl>
          </a:graphicData>
        </a:graphic>
      </p:graphicFrame>
      <p:sp>
        <p:nvSpPr>
          <p:cNvPr id="9" name="Text Placeholder 8">
            <a:extLst>
              <a:ext uri="{FF2B5EF4-FFF2-40B4-BE49-F238E27FC236}">
                <a16:creationId xmlns:a16="http://schemas.microsoft.com/office/drawing/2014/main" id="{B8996F15-30FB-478C-B7C8-60DAF43BB65B}"/>
              </a:ext>
            </a:extLst>
          </p:cNvPr>
          <p:cNvSpPr>
            <a:spLocks noGrp="1"/>
          </p:cNvSpPr>
          <p:nvPr>
            <p:ph type="body" idx="30"/>
          </p:nvPr>
        </p:nvSpPr>
        <p:spPr>
          <a:xfrm>
            <a:off x="6410966" y="2211931"/>
            <a:ext cx="5078469" cy="467382"/>
          </a:xfrm>
        </p:spPr>
        <p:txBody>
          <a:bodyPr/>
          <a:lstStyle/>
          <a:p>
            <a:r>
              <a:rPr lang="en-US" dirty="0"/>
              <a:t>Revenue by Year</a:t>
            </a:r>
          </a:p>
        </p:txBody>
      </p:sp>
      <p:graphicFrame>
        <p:nvGraphicFramePr>
          <p:cNvPr id="17" name="Content Placeholder 16" descr="Chart">
            <a:extLst>
              <a:ext uri="{FF2B5EF4-FFF2-40B4-BE49-F238E27FC236}">
                <a16:creationId xmlns:a16="http://schemas.microsoft.com/office/drawing/2014/main" id="{22AF7DB9-D3B8-4FB9-89DD-8795D51874F2}"/>
              </a:ext>
            </a:extLst>
          </p:cNvPr>
          <p:cNvGraphicFramePr>
            <a:graphicFrameLocks noGrp="1"/>
          </p:cNvGraphicFramePr>
          <p:nvPr>
            <p:ph sz="quarter" idx="32"/>
            <p:extLst>
              <p:ext uri="{D42A27DB-BD31-4B8C-83A1-F6EECF244321}">
                <p14:modId xmlns:p14="http://schemas.microsoft.com/office/powerpoint/2010/main" val="2565980731"/>
              </p:ext>
            </p:extLst>
          </p:nvPr>
        </p:nvGraphicFramePr>
        <p:xfrm>
          <a:off x="6361554" y="2766285"/>
          <a:ext cx="5122863" cy="2687637"/>
        </p:xfrm>
        <a:graphic>
          <a:graphicData uri="http://schemas.openxmlformats.org/drawingml/2006/chart">
            <c:chart xmlns:c="http://schemas.openxmlformats.org/drawingml/2006/chart" xmlns:r="http://schemas.openxmlformats.org/officeDocument/2006/relationships" r:id="rId4"/>
          </a:graphicData>
        </a:graphic>
      </p:graphicFrame>
      <p:sp>
        <p:nvSpPr>
          <p:cNvPr id="2" name="Date Placeholder 1">
            <a:extLst>
              <a:ext uri="{FF2B5EF4-FFF2-40B4-BE49-F238E27FC236}">
                <a16:creationId xmlns:a16="http://schemas.microsoft.com/office/drawing/2014/main" id="{9CCB2BFA-ACDC-4D35-AC61-13A23C6EE19D}"/>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FF477F24-E375-4220-A539-98367067B9A7}"/>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D546EBFA-CE06-4E1C-9996-4760513743DE}"/>
              </a:ext>
            </a:extLst>
          </p:cNvPr>
          <p:cNvSpPr>
            <a:spLocks noGrp="1"/>
          </p:cNvSpPr>
          <p:nvPr>
            <p:ph type="sldNum" sz="quarter" idx="12"/>
          </p:nvPr>
        </p:nvSpPr>
        <p:spPr/>
        <p:txBody>
          <a:bodyPr/>
          <a:lstStyle/>
          <a:p>
            <a:fld id="{D9BB3731-526F-4638-85F8-715D717FFC12}" type="slidenum">
              <a:rPr lang="en-US" smtClean="0"/>
              <a:pPr/>
              <a:t>15</a:t>
            </a:fld>
            <a:endParaRPr lang="en-US" dirty="0"/>
          </a:p>
        </p:txBody>
      </p:sp>
    </p:spTree>
    <p:extLst>
      <p:ext uri="{BB962C8B-B14F-4D97-AF65-F5344CB8AC3E}">
        <p14:creationId xmlns:p14="http://schemas.microsoft.com/office/powerpoint/2010/main" val="2878337465"/>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0" name="Picture Placeholder 29" descr="Company logo">
            <a:extLst>
              <a:ext uri="{FF2B5EF4-FFF2-40B4-BE49-F238E27FC236}">
                <a16:creationId xmlns:a16="http://schemas.microsoft.com/office/drawing/2014/main" id="{20706A83-96D7-4F9E-BF57-E7E5AF3C259A}"/>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5" name="Title 4">
            <a:extLst>
              <a:ext uri="{FF2B5EF4-FFF2-40B4-BE49-F238E27FC236}">
                <a16:creationId xmlns:a16="http://schemas.microsoft.com/office/drawing/2014/main" id="{0919B911-E1C7-456E-8486-42AEC2DB7E9F}"/>
              </a:ext>
            </a:extLst>
          </p:cNvPr>
          <p:cNvSpPr>
            <a:spLocks noGrp="1"/>
          </p:cNvSpPr>
          <p:nvPr>
            <p:ph type="title"/>
          </p:nvPr>
        </p:nvSpPr>
        <p:spPr/>
        <p:txBody>
          <a:bodyPr/>
          <a:lstStyle/>
          <a:p>
            <a:r>
              <a:rPr lang="en-US" dirty="0"/>
              <a:t>TIMELINE</a:t>
            </a:r>
          </a:p>
        </p:txBody>
      </p:sp>
      <p:sp>
        <p:nvSpPr>
          <p:cNvPr id="27" name="Text Placeholder 26">
            <a:extLst>
              <a:ext uri="{FF2B5EF4-FFF2-40B4-BE49-F238E27FC236}">
                <a16:creationId xmlns:a16="http://schemas.microsoft.com/office/drawing/2014/main" id="{D966F852-7637-404E-8FCA-D1D59E6CA4B0}"/>
              </a:ext>
            </a:extLst>
          </p:cNvPr>
          <p:cNvSpPr>
            <a:spLocks noGrp="1"/>
          </p:cNvSpPr>
          <p:nvPr>
            <p:ph type="body" idx="49"/>
          </p:nvPr>
        </p:nvSpPr>
        <p:spPr/>
        <p:txBody>
          <a:bodyPr>
            <a:normAutofit/>
          </a:bodyPr>
          <a:lstStyle/>
          <a:p>
            <a:r>
              <a:rPr lang="en-US" dirty="0"/>
              <a:t>Lorem ipsum dolor sit amet, consectetuer adipiscing elit. Maecenas porttitor congue massa</a:t>
            </a:r>
          </a:p>
        </p:txBody>
      </p:sp>
      <p:sp>
        <p:nvSpPr>
          <p:cNvPr id="9" name="Text Placeholder 8">
            <a:extLst>
              <a:ext uri="{FF2B5EF4-FFF2-40B4-BE49-F238E27FC236}">
                <a16:creationId xmlns:a16="http://schemas.microsoft.com/office/drawing/2014/main" id="{C2738F0A-BCFB-484B-B7DA-199E69F14259}"/>
              </a:ext>
            </a:extLst>
          </p:cNvPr>
          <p:cNvSpPr>
            <a:spLocks noGrp="1"/>
          </p:cNvSpPr>
          <p:nvPr>
            <p:ph type="body" sz="quarter" idx="25"/>
          </p:nvPr>
        </p:nvSpPr>
        <p:spPr/>
        <p:txBody>
          <a:bodyPr/>
          <a:lstStyle/>
          <a:p>
            <a:r>
              <a:rPr lang="en-US" dirty="0">
                <a:solidFill>
                  <a:schemeClr val="tx2"/>
                </a:solidFill>
                <a:latin typeface="+mj-lt"/>
              </a:rPr>
              <a:t>20XX</a:t>
            </a:r>
          </a:p>
        </p:txBody>
      </p:sp>
      <p:sp>
        <p:nvSpPr>
          <p:cNvPr id="10" name="Text Placeholder 9">
            <a:extLst>
              <a:ext uri="{FF2B5EF4-FFF2-40B4-BE49-F238E27FC236}">
                <a16:creationId xmlns:a16="http://schemas.microsoft.com/office/drawing/2014/main" id="{B48F0B22-ACAA-4D8F-94CD-BA2E30D39D60}"/>
              </a:ext>
            </a:extLst>
          </p:cNvPr>
          <p:cNvSpPr>
            <a:spLocks noGrp="1"/>
          </p:cNvSpPr>
          <p:nvPr>
            <p:ph type="body" idx="32"/>
          </p:nvPr>
        </p:nvSpPr>
        <p:spPr/>
        <p:txBody>
          <a:bodyPr/>
          <a:lstStyle/>
          <a:p>
            <a:r>
              <a:rPr lang="en-US" dirty="0"/>
              <a:t>Month</a:t>
            </a:r>
          </a:p>
        </p:txBody>
      </p:sp>
      <p:sp>
        <p:nvSpPr>
          <p:cNvPr id="7" name="Text Placeholder 6">
            <a:extLst>
              <a:ext uri="{FF2B5EF4-FFF2-40B4-BE49-F238E27FC236}">
                <a16:creationId xmlns:a16="http://schemas.microsoft.com/office/drawing/2014/main" id="{6885731A-F3C3-4B02-BF16-704EEF0F887A}"/>
              </a:ext>
            </a:extLst>
          </p:cNvPr>
          <p:cNvSpPr>
            <a:spLocks noGrp="1"/>
          </p:cNvSpPr>
          <p:nvPr>
            <p:ph type="body" idx="1"/>
          </p:nvPr>
        </p:nvSpPr>
        <p:spPr/>
        <p:txBody>
          <a:bodyPr/>
          <a:lstStyle/>
          <a:p>
            <a:r>
              <a:rPr lang="en-US" dirty="0"/>
              <a:t>Point 1 Title</a:t>
            </a:r>
          </a:p>
        </p:txBody>
      </p:sp>
      <p:sp>
        <p:nvSpPr>
          <p:cNvPr id="8" name="Text Placeholder 7">
            <a:extLst>
              <a:ext uri="{FF2B5EF4-FFF2-40B4-BE49-F238E27FC236}">
                <a16:creationId xmlns:a16="http://schemas.microsoft.com/office/drawing/2014/main" id="{8E3E46FC-F5F9-4A10-BB16-EF6F235E39C9}"/>
              </a:ext>
            </a:extLst>
          </p:cNvPr>
          <p:cNvSpPr>
            <a:spLocks noGrp="1"/>
          </p:cNvSpPr>
          <p:nvPr>
            <p:ph type="body" sz="quarter" idx="13"/>
          </p:nvPr>
        </p:nvSpPr>
        <p:spPr/>
        <p:txBody>
          <a:bodyPr>
            <a:normAutofit lnSpcReduction="10000"/>
          </a:bodyPr>
          <a:lstStyle/>
          <a:p>
            <a:r>
              <a:rPr lang="en-US" dirty="0"/>
              <a:t>Lorem ipsum dolor sit amet, consectetuer adipiscing elit. Maecenas porttitor congue massa. Fusce posuere, magna sed pulvinar ultricies, purus lectus malesuada libero</a:t>
            </a:r>
          </a:p>
        </p:txBody>
      </p:sp>
      <p:sp>
        <p:nvSpPr>
          <p:cNvPr id="17" name="Text Placeholder 16">
            <a:extLst>
              <a:ext uri="{FF2B5EF4-FFF2-40B4-BE49-F238E27FC236}">
                <a16:creationId xmlns:a16="http://schemas.microsoft.com/office/drawing/2014/main" id="{5EB63A93-33A9-457F-A398-C5075BCA6F92}"/>
              </a:ext>
            </a:extLst>
          </p:cNvPr>
          <p:cNvSpPr>
            <a:spLocks noGrp="1"/>
          </p:cNvSpPr>
          <p:nvPr>
            <p:ph type="body" sz="quarter" idx="39"/>
          </p:nvPr>
        </p:nvSpPr>
        <p:spPr/>
        <p:txBody>
          <a:bodyPr/>
          <a:lstStyle/>
          <a:p>
            <a:r>
              <a:rPr lang="en-US" dirty="0">
                <a:solidFill>
                  <a:schemeClr val="tx2"/>
                </a:solidFill>
                <a:latin typeface="+mj-lt"/>
              </a:rPr>
              <a:t>20XX</a:t>
            </a:r>
          </a:p>
        </p:txBody>
      </p:sp>
      <p:sp>
        <p:nvSpPr>
          <p:cNvPr id="18" name="Text Placeholder 17">
            <a:extLst>
              <a:ext uri="{FF2B5EF4-FFF2-40B4-BE49-F238E27FC236}">
                <a16:creationId xmlns:a16="http://schemas.microsoft.com/office/drawing/2014/main" id="{1EABB9F3-E207-4E7F-84F4-A6371EAFF2EA}"/>
              </a:ext>
            </a:extLst>
          </p:cNvPr>
          <p:cNvSpPr>
            <a:spLocks noGrp="1"/>
          </p:cNvSpPr>
          <p:nvPr>
            <p:ph type="body" idx="40"/>
          </p:nvPr>
        </p:nvSpPr>
        <p:spPr/>
        <p:txBody>
          <a:bodyPr/>
          <a:lstStyle/>
          <a:p>
            <a:r>
              <a:rPr lang="en-US" dirty="0"/>
              <a:t>Month</a:t>
            </a:r>
          </a:p>
        </p:txBody>
      </p:sp>
      <p:sp>
        <p:nvSpPr>
          <p:cNvPr id="15" name="Text Placeholder 14">
            <a:extLst>
              <a:ext uri="{FF2B5EF4-FFF2-40B4-BE49-F238E27FC236}">
                <a16:creationId xmlns:a16="http://schemas.microsoft.com/office/drawing/2014/main" id="{364D3A41-4200-4390-8FD8-6FD5F771583E}"/>
              </a:ext>
            </a:extLst>
          </p:cNvPr>
          <p:cNvSpPr>
            <a:spLocks noGrp="1"/>
          </p:cNvSpPr>
          <p:nvPr>
            <p:ph type="body" idx="37"/>
          </p:nvPr>
        </p:nvSpPr>
        <p:spPr/>
        <p:txBody>
          <a:bodyPr/>
          <a:lstStyle/>
          <a:p>
            <a:r>
              <a:rPr lang="en-US" dirty="0"/>
              <a:t>Point 2 Title</a:t>
            </a:r>
          </a:p>
        </p:txBody>
      </p:sp>
      <p:sp>
        <p:nvSpPr>
          <p:cNvPr id="16" name="Text Placeholder 15">
            <a:extLst>
              <a:ext uri="{FF2B5EF4-FFF2-40B4-BE49-F238E27FC236}">
                <a16:creationId xmlns:a16="http://schemas.microsoft.com/office/drawing/2014/main" id="{3B17BE10-95BA-447C-A8AF-14CE0F562725}"/>
              </a:ext>
            </a:extLst>
          </p:cNvPr>
          <p:cNvSpPr>
            <a:spLocks noGrp="1"/>
          </p:cNvSpPr>
          <p:nvPr>
            <p:ph type="body" sz="quarter" idx="38"/>
          </p:nvPr>
        </p:nvSpPr>
        <p:spPr/>
        <p:txBody>
          <a:bodyPr>
            <a:normAutofit lnSpcReduction="10000"/>
          </a:bodyPr>
          <a:lstStyle/>
          <a:p>
            <a:r>
              <a:rPr lang="en-US" dirty="0"/>
              <a:t>Lorem ipsum dolor sit amet, consectetuer adipiscing elit. Maecenas porttitor congue massa. Fusce posuere, magna sed pulvinar ultricies, purus lectus malesuada libero</a:t>
            </a:r>
          </a:p>
        </p:txBody>
      </p:sp>
      <p:sp>
        <p:nvSpPr>
          <p:cNvPr id="21" name="Text Placeholder 20">
            <a:extLst>
              <a:ext uri="{FF2B5EF4-FFF2-40B4-BE49-F238E27FC236}">
                <a16:creationId xmlns:a16="http://schemas.microsoft.com/office/drawing/2014/main" id="{1B444521-A636-4136-A5ED-80B1AED128CC}"/>
              </a:ext>
            </a:extLst>
          </p:cNvPr>
          <p:cNvSpPr>
            <a:spLocks noGrp="1"/>
          </p:cNvSpPr>
          <p:nvPr>
            <p:ph type="body" sz="quarter" idx="43"/>
          </p:nvPr>
        </p:nvSpPr>
        <p:spPr/>
        <p:txBody>
          <a:bodyPr/>
          <a:lstStyle/>
          <a:p>
            <a:r>
              <a:rPr lang="en-US" dirty="0">
                <a:solidFill>
                  <a:schemeClr val="tx2"/>
                </a:solidFill>
                <a:latin typeface="+mj-lt"/>
              </a:rPr>
              <a:t>20XX</a:t>
            </a:r>
          </a:p>
        </p:txBody>
      </p:sp>
      <p:sp>
        <p:nvSpPr>
          <p:cNvPr id="22" name="Text Placeholder 21">
            <a:extLst>
              <a:ext uri="{FF2B5EF4-FFF2-40B4-BE49-F238E27FC236}">
                <a16:creationId xmlns:a16="http://schemas.microsoft.com/office/drawing/2014/main" id="{3F9DDBCB-C684-4F8B-A03B-6466B18CCC00}"/>
              </a:ext>
            </a:extLst>
          </p:cNvPr>
          <p:cNvSpPr>
            <a:spLocks noGrp="1"/>
          </p:cNvSpPr>
          <p:nvPr>
            <p:ph type="body" idx="44"/>
          </p:nvPr>
        </p:nvSpPr>
        <p:spPr/>
        <p:txBody>
          <a:bodyPr/>
          <a:lstStyle/>
          <a:p>
            <a:r>
              <a:rPr lang="en-US" dirty="0"/>
              <a:t>Month</a:t>
            </a:r>
          </a:p>
        </p:txBody>
      </p:sp>
      <p:sp>
        <p:nvSpPr>
          <p:cNvPr id="19" name="Text Placeholder 18">
            <a:extLst>
              <a:ext uri="{FF2B5EF4-FFF2-40B4-BE49-F238E27FC236}">
                <a16:creationId xmlns:a16="http://schemas.microsoft.com/office/drawing/2014/main" id="{8EB9393B-E309-45A6-8756-57C51D083CFE}"/>
              </a:ext>
            </a:extLst>
          </p:cNvPr>
          <p:cNvSpPr>
            <a:spLocks noGrp="1"/>
          </p:cNvSpPr>
          <p:nvPr>
            <p:ph type="body" idx="41"/>
          </p:nvPr>
        </p:nvSpPr>
        <p:spPr/>
        <p:txBody>
          <a:bodyPr/>
          <a:lstStyle/>
          <a:p>
            <a:r>
              <a:rPr lang="en-US" dirty="0"/>
              <a:t>Point 3 Title</a:t>
            </a:r>
          </a:p>
        </p:txBody>
      </p:sp>
      <p:sp>
        <p:nvSpPr>
          <p:cNvPr id="20" name="Text Placeholder 19">
            <a:extLst>
              <a:ext uri="{FF2B5EF4-FFF2-40B4-BE49-F238E27FC236}">
                <a16:creationId xmlns:a16="http://schemas.microsoft.com/office/drawing/2014/main" id="{13E1E37E-D3EE-41DF-9201-3607EE7A6FDE}"/>
              </a:ext>
            </a:extLst>
          </p:cNvPr>
          <p:cNvSpPr>
            <a:spLocks noGrp="1"/>
          </p:cNvSpPr>
          <p:nvPr>
            <p:ph type="body" sz="quarter" idx="42"/>
          </p:nvPr>
        </p:nvSpPr>
        <p:spPr/>
        <p:txBody>
          <a:bodyPr>
            <a:normAutofit lnSpcReduction="10000"/>
          </a:bodyPr>
          <a:lstStyle/>
          <a:p>
            <a:r>
              <a:rPr lang="en-US" dirty="0"/>
              <a:t>Lorem ipsum dolor sit amet, consectetuer adipiscing elit. Maecenas porttitor congue massa. Fusce posuere, magna sed pulvinar ultricies, purus lectus malesuada libero</a:t>
            </a:r>
          </a:p>
        </p:txBody>
      </p:sp>
      <p:sp>
        <p:nvSpPr>
          <p:cNvPr id="25" name="Text Placeholder 24">
            <a:extLst>
              <a:ext uri="{FF2B5EF4-FFF2-40B4-BE49-F238E27FC236}">
                <a16:creationId xmlns:a16="http://schemas.microsoft.com/office/drawing/2014/main" id="{6C5BA5E4-913F-454E-A3C4-4652265A477B}"/>
              </a:ext>
            </a:extLst>
          </p:cNvPr>
          <p:cNvSpPr>
            <a:spLocks noGrp="1"/>
          </p:cNvSpPr>
          <p:nvPr>
            <p:ph type="body" sz="quarter" idx="47"/>
          </p:nvPr>
        </p:nvSpPr>
        <p:spPr/>
        <p:txBody>
          <a:bodyPr/>
          <a:lstStyle/>
          <a:p>
            <a:r>
              <a:rPr lang="en-US" dirty="0">
                <a:solidFill>
                  <a:schemeClr val="tx2"/>
                </a:solidFill>
                <a:latin typeface="+mj-lt"/>
              </a:rPr>
              <a:t>20XX</a:t>
            </a:r>
          </a:p>
        </p:txBody>
      </p:sp>
      <p:sp>
        <p:nvSpPr>
          <p:cNvPr id="26" name="Text Placeholder 25">
            <a:extLst>
              <a:ext uri="{FF2B5EF4-FFF2-40B4-BE49-F238E27FC236}">
                <a16:creationId xmlns:a16="http://schemas.microsoft.com/office/drawing/2014/main" id="{03CECE71-5FC5-491E-948F-D27764623B6A}"/>
              </a:ext>
            </a:extLst>
          </p:cNvPr>
          <p:cNvSpPr>
            <a:spLocks noGrp="1"/>
          </p:cNvSpPr>
          <p:nvPr>
            <p:ph type="body" idx="48"/>
          </p:nvPr>
        </p:nvSpPr>
        <p:spPr/>
        <p:txBody>
          <a:bodyPr/>
          <a:lstStyle/>
          <a:p>
            <a:r>
              <a:rPr lang="en-US" dirty="0"/>
              <a:t>Month</a:t>
            </a:r>
          </a:p>
        </p:txBody>
      </p:sp>
      <p:sp>
        <p:nvSpPr>
          <p:cNvPr id="23" name="Text Placeholder 22">
            <a:extLst>
              <a:ext uri="{FF2B5EF4-FFF2-40B4-BE49-F238E27FC236}">
                <a16:creationId xmlns:a16="http://schemas.microsoft.com/office/drawing/2014/main" id="{7CE0EE1F-F135-460D-A41D-B8590BA15529}"/>
              </a:ext>
            </a:extLst>
          </p:cNvPr>
          <p:cNvSpPr>
            <a:spLocks noGrp="1"/>
          </p:cNvSpPr>
          <p:nvPr>
            <p:ph type="body" idx="45"/>
          </p:nvPr>
        </p:nvSpPr>
        <p:spPr/>
        <p:txBody>
          <a:bodyPr/>
          <a:lstStyle/>
          <a:p>
            <a:r>
              <a:rPr lang="en-US" dirty="0"/>
              <a:t>Point 4 Title</a:t>
            </a:r>
          </a:p>
        </p:txBody>
      </p:sp>
      <p:sp>
        <p:nvSpPr>
          <p:cNvPr id="24" name="Text Placeholder 23">
            <a:extLst>
              <a:ext uri="{FF2B5EF4-FFF2-40B4-BE49-F238E27FC236}">
                <a16:creationId xmlns:a16="http://schemas.microsoft.com/office/drawing/2014/main" id="{55AD99B0-C6C9-4D5C-8AE7-BE7081DD2D1E}"/>
              </a:ext>
            </a:extLst>
          </p:cNvPr>
          <p:cNvSpPr>
            <a:spLocks noGrp="1"/>
          </p:cNvSpPr>
          <p:nvPr>
            <p:ph type="body" sz="quarter" idx="46"/>
          </p:nvPr>
        </p:nvSpPr>
        <p:spPr/>
        <p:txBody>
          <a:bodyPr>
            <a:normAutofit lnSpcReduction="10000"/>
          </a:bodyPr>
          <a:lstStyle/>
          <a:p>
            <a:r>
              <a:rPr lang="en-US" dirty="0"/>
              <a:t>Lorem ipsum dolor sit amet, consectetuer adipiscing elit. Maecenas porttitor congue massa. Fusce posuere, magna sed pulvinar ultricies, purus lectus malesuada libero</a:t>
            </a:r>
          </a:p>
        </p:txBody>
      </p:sp>
      <p:sp>
        <p:nvSpPr>
          <p:cNvPr id="13" name="Text Placeholder 12">
            <a:extLst>
              <a:ext uri="{FF2B5EF4-FFF2-40B4-BE49-F238E27FC236}">
                <a16:creationId xmlns:a16="http://schemas.microsoft.com/office/drawing/2014/main" id="{84CFCE55-03B2-469C-A18E-FA32C0106553}"/>
              </a:ext>
            </a:extLst>
          </p:cNvPr>
          <p:cNvSpPr>
            <a:spLocks noGrp="1"/>
          </p:cNvSpPr>
          <p:nvPr>
            <p:ph type="body" sz="quarter" idx="35"/>
          </p:nvPr>
        </p:nvSpPr>
        <p:spPr/>
        <p:txBody>
          <a:bodyPr/>
          <a:lstStyle/>
          <a:p>
            <a:r>
              <a:rPr lang="en-US" dirty="0">
                <a:solidFill>
                  <a:schemeClr val="tx2"/>
                </a:solidFill>
                <a:latin typeface="+mj-lt"/>
              </a:rPr>
              <a:t>20XX</a:t>
            </a:r>
          </a:p>
        </p:txBody>
      </p:sp>
      <p:sp>
        <p:nvSpPr>
          <p:cNvPr id="14" name="Text Placeholder 13">
            <a:extLst>
              <a:ext uri="{FF2B5EF4-FFF2-40B4-BE49-F238E27FC236}">
                <a16:creationId xmlns:a16="http://schemas.microsoft.com/office/drawing/2014/main" id="{CB381EB7-5AD6-4E41-937C-9AB6F683A3ED}"/>
              </a:ext>
            </a:extLst>
          </p:cNvPr>
          <p:cNvSpPr>
            <a:spLocks noGrp="1"/>
          </p:cNvSpPr>
          <p:nvPr>
            <p:ph type="body" idx="36"/>
          </p:nvPr>
        </p:nvSpPr>
        <p:spPr/>
        <p:txBody>
          <a:bodyPr/>
          <a:lstStyle/>
          <a:p>
            <a:r>
              <a:rPr lang="en-US" dirty="0"/>
              <a:t>Month</a:t>
            </a:r>
          </a:p>
        </p:txBody>
      </p:sp>
      <p:sp>
        <p:nvSpPr>
          <p:cNvPr id="11" name="Text Placeholder 10">
            <a:extLst>
              <a:ext uri="{FF2B5EF4-FFF2-40B4-BE49-F238E27FC236}">
                <a16:creationId xmlns:a16="http://schemas.microsoft.com/office/drawing/2014/main" id="{1AA062B9-B36C-456F-8653-7F1C9DDDA22F}"/>
              </a:ext>
            </a:extLst>
          </p:cNvPr>
          <p:cNvSpPr>
            <a:spLocks noGrp="1"/>
          </p:cNvSpPr>
          <p:nvPr>
            <p:ph type="body" idx="33"/>
          </p:nvPr>
        </p:nvSpPr>
        <p:spPr/>
        <p:txBody>
          <a:bodyPr/>
          <a:lstStyle/>
          <a:p>
            <a:r>
              <a:rPr lang="en-US" dirty="0"/>
              <a:t>Point 5 Title</a:t>
            </a:r>
          </a:p>
        </p:txBody>
      </p:sp>
      <p:sp>
        <p:nvSpPr>
          <p:cNvPr id="12" name="Text Placeholder 11">
            <a:extLst>
              <a:ext uri="{FF2B5EF4-FFF2-40B4-BE49-F238E27FC236}">
                <a16:creationId xmlns:a16="http://schemas.microsoft.com/office/drawing/2014/main" id="{7819873B-BF5B-4AA1-8212-352CEDD7D491}"/>
              </a:ext>
            </a:extLst>
          </p:cNvPr>
          <p:cNvSpPr>
            <a:spLocks noGrp="1"/>
          </p:cNvSpPr>
          <p:nvPr>
            <p:ph type="body" sz="quarter" idx="34"/>
          </p:nvPr>
        </p:nvSpPr>
        <p:spPr/>
        <p:txBody>
          <a:bodyPr>
            <a:normAutofit lnSpcReduction="10000"/>
          </a:bodyPr>
          <a:lstStyle/>
          <a:p>
            <a:r>
              <a:rPr lang="en-US" dirty="0"/>
              <a:t>Lorem ipsum dolor sit amet, consectetuer adipiscing elit. Maecenas porttitor congue massa. Fusce posuere, magna sed pulvinar ultricies, purus lectus malesuada libero</a:t>
            </a:r>
          </a:p>
        </p:txBody>
      </p:sp>
      <p:sp>
        <p:nvSpPr>
          <p:cNvPr id="2" name="Date Placeholder 1">
            <a:extLst>
              <a:ext uri="{FF2B5EF4-FFF2-40B4-BE49-F238E27FC236}">
                <a16:creationId xmlns:a16="http://schemas.microsoft.com/office/drawing/2014/main" id="{FEADBA4F-F9A3-4B2F-AD14-9DAA1442DAF1}"/>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88B98821-F959-48DE-B837-6E696B3ACAAE}"/>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8D77D1DC-9AC7-4E07-A59D-7EFD6FD62D14}"/>
              </a:ext>
            </a:extLst>
          </p:cNvPr>
          <p:cNvSpPr>
            <a:spLocks noGrp="1"/>
          </p:cNvSpPr>
          <p:nvPr>
            <p:ph type="sldNum" sz="quarter" idx="12"/>
          </p:nvPr>
        </p:nvSpPr>
        <p:spPr/>
        <p:txBody>
          <a:bodyPr/>
          <a:lstStyle/>
          <a:p>
            <a:fld id="{D9BB3731-526F-4638-85F8-715D717FFC12}" type="slidenum">
              <a:rPr lang="en-US" smtClean="0"/>
              <a:t>16</a:t>
            </a:fld>
            <a:endParaRPr lang="en-US" dirty="0"/>
          </a:p>
        </p:txBody>
      </p:sp>
    </p:spTree>
    <p:extLst>
      <p:ext uri="{BB962C8B-B14F-4D97-AF65-F5344CB8AC3E}">
        <p14:creationId xmlns:p14="http://schemas.microsoft.com/office/powerpoint/2010/main" val="92161790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Placeholder 11" descr="Company logo">
            <a:extLst>
              <a:ext uri="{FF2B5EF4-FFF2-40B4-BE49-F238E27FC236}">
                <a16:creationId xmlns:a16="http://schemas.microsoft.com/office/drawing/2014/main" id="{7DCE3C0E-4D79-4EA0-A31A-70F0F41BE5E3}"/>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6" name="Title 5">
            <a:extLst>
              <a:ext uri="{FF2B5EF4-FFF2-40B4-BE49-F238E27FC236}">
                <a16:creationId xmlns:a16="http://schemas.microsoft.com/office/drawing/2014/main" id="{E49D0185-40D9-462B-834F-21F495536AB6}"/>
              </a:ext>
            </a:extLst>
          </p:cNvPr>
          <p:cNvSpPr>
            <a:spLocks noGrp="1"/>
          </p:cNvSpPr>
          <p:nvPr>
            <p:ph type="title"/>
          </p:nvPr>
        </p:nvSpPr>
        <p:spPr/>
        <p:txBody>
          <a:bodyPr/>
          <a:lstStyle/>
          <a:p>
            <a:r>
              <a:rPr lang="en-US" dirty="0"/>
              <a:t>FINANCIALS</a:t>
            </a:r>
          </a:p>
        </p:txBody>
      </p:sp>
      <p:sp>
        <p:nvSpPr>
          <p:cNvPr id="5" name="Text Placeholder 4">
            <a:extLst>
              <a:ext uri="{FF2B5EF4-FFF2-40B4-BE49-F238E27FC236}">
                <a16:creationId xmlns:a16="http://schemas.microsoft.com/office/drawing/2014/main" id="{1D949A58-181F-4F4E-8CC6-1899E2DC7A0E}"/>
              </a:ext>
            </a:extLst>
          </p:cNvPr>
          <p:cNvSpPr>
            <a:spLocks noGrp="1"/>
          </p:cNvSpPr>
          <p:nvPr>
            <p:ph type="body" idx="1"/>
          </p:nvPr>
        </p:nvSpPr>
        <p:spPr>
          <a:xfrm>
            <a:off x="862259" y="3689555"/>
            <a:ext cx="2037696" cy="1737210"/>
          </a:xfrm>
        </p:spPr>
        <p:txBody>
          <a:bodyPr>
            <a:normAutofit/>
          </a:bodyPr>
          <a:lstStyle/>
          <a:p>
            <a:r>
              <a:rPr lang="en-US" dirty="0"/>
              <a:t>Lorem ipsum dolor sit amet, consectetuer adipiscing elit</a:t>
            </a:r>
          </a:p>
        </p:txBody>
      </p:sp>
      <p:graphicFrame>
        <p:nvGraphicFramePr>
          <p:cNvPr id="10" name="Table Placeholder 9">
            <a:extLst>
              <a:ext uri="{FF2B5EF4-FFF2-40B4-BE49-F238E27FC236}">
                <a16:creationId xmlns:a16="http://schemas.microsoft.com/office/drawing/2014/main" id="{04CE1D54-4518-4C69-9F89-A822111327E9}"/>
              </a:ext>
            </a:extLst>
          </p:cNvPr>
          <p:cNvGraphicFramePr>
            <a:graphicFrameLocks noGrp="1"/>
          </p:cNvGraphicFramePr>
          <p:nvPr>
            <p:ph type="tbl" sz="quarter" idx="17"/>
            <p:extLst>
              <p:ext uri="{D42A27DB-BD31-4B8C-83A1-F6EECF244321}">
                <p14:modId xmlns:p14="http://schemas.microsoft.com/office/powerpoint/2010/main" val="3119508261"/>
              </p:ext>
            </p:extLst>
          </p:nvPr>
        </p:nvGraphicFramePr>
        <p:xfrm>
          <a:off x="4866275" y="746074"/>
          <a:ext cx="6464235" cy="5040000"/>
        </p:xfrm>
        <a:graphic>
          <a:graphicData uri="http://schemas.openxmlformats.org/drawingml/2006/table">
            <a:tbl>
              <a:tblPr firstRow="1" bandRow="1">
                <a:tableStyleId>{5C22544A-7EE6-4342-B048-85BDC9FD1C3A}</a:tableStyleId>
              </a:tblPr>
              <a:tblGrid>
                <a:gridCol w="2340000">
                  <a:extLst>
                    <a:ext uri="{9D8B030D-6E8A-4147-A177-3AD203B41FA5}">
                      <a16:colId xmlns:a16="http://schemas.microsoft.com/office/drawing/2014/main" val="2299576892"/>
                    </a:ext>
                  </a:extLst>
                </a:gridCol>
                <a:gridCol w="1134745">
                  <a:extLst>
                    <a:ext uri="{9D8B030D-6E8A-4147-A177-3AD203B41FA5}">
                      <a16:colId xmlns:a16="http://schemas.microsoft.com/office/drawing/2014/main" val="1613992875"/>
                    </a:ext>
                  </a:extLst>
                </a:gridCol>
                <a:gridCol w="1134745">
                  <a:extLst>
                    <a:ext uri="{9D8B030D-6E8A-4147-A177-3AD203B41FA5}">
                      <a16:colId xmlns:a16="http://schemas.microsoft.com/office/drawing/2014/main" val="687884660"/>
                    </a:ext>
                  </a:extLst>
                </a:gridCol>
                <a:gridCol w="1134745">
                  <a:extLst>
                    <a:ext uri="{9D8B030D-6E8A-4147-A177-3AD203B41FA5}">
                      <a16:colId xmlns:a16="http://schemas.microsoft.com/office/drawing/2014/main" val="178253312"/>
                    </a:ext>
                  </a:extLst>
                </a:gridCol>
                <a:gridCol w="720000">
                  <a:extLst>
                    <a:ext uri="{9D8B030D-6E8A-4147-A177-3AD203B41FA5}">
                      <a16:colId xmlns:a16="http://schemas.microsoft.com/office/drawing/2014/main" val="982175894"/>
                    </a:ext>
                  </a:extLst>
                </a:gridCol>
              </a:tblGrid>
              <a:tr h="360000">
                <a:tc>
                  <a:txBody>
                    <a:bodyPr/>
                    <a:lstStyle/>
                    <a:p>
                      <a:pPr marL="0" algn="l" defTabSz="914400" rtl="0" eaLnBrk="1" latinLnBrk="0" hangingPunct="1"/>
                      <a:endParaRPr lang="ru-RU" sz="1200" b="1" i="1" kern="1200" dirty="0">
                        <a:solidFill>
                          <a:schemeClr val="lt1"/>
                        </a:solidFill>
                        <a:latin typeface="+mj-lt"/>
                        <a:ea typeface="+mn-ea"/>
                        <a:cs typeface="+mn-cs"/>
                      </a:endParaRPr>
                    </a:p>
                  </a:txBody>
                  <a:tcPr anchor="ctr">
                    <a:lnL w="12700" cmpd="sng">
                      <a:noFill/>
                    </a:lnL>
                    <a:lnR w="12700" cmpd="sng">
                      <a:noFill/>
                    </a:lnR>
                    <a:lnT w="12700" cmpd="sng">
                      <a:noFill/>
                    </a:lnT>
                    <a:lnB w="38100" cmpd="sng">
                      <a:noFill/>
                    </a:lnB>
                    <a:lnTlToBr w="12700" cmpd="sng">
                      <a:noFill/>
                      <a:prstDash val="solid"/>
                    </a:lnTlToBr>
                    <a:lnBlToTr w="12700" cmpd="sng">
                      <a:noFill/>
                      <a:prstDash val="solid"/>
                    </a:lnBlToTr>
                  </a:tcPr>
                </a:tc>
                <a:tc>
                  <a:txBody>
                    <a:bodyPr/>
                    <a:lstStyle/>
                    <a:p>
                      <a:pPr marL="0" algn="r" defTabSz="914400" rtl="0" eaLnBrk="1" latinLnBrk="0" hangingPunct="1"/>
                      <a:r>
                        <a:rPr lang="ru-RU" sz="1200" b="1" kern="1200" dirty="0">
                          <a:solidFill>
                            <a:schemeClr val="tx1"/>
                          </a:solidFill>
                          <a:latin typeface="+mj-lt"/>
                          <a:ea typeface="+mn-ea"/>
                          <a:cs typeface="+mn-cs"/>
                        </a:rPr>
                        <a:t>20</a:t>
                      </a:r>
                      <a:r>
                        <a:rPr lang="en-US" sz="1200" b="1" kern="1200" dirty="0">
                          <a:solidFill>
                            <a:schemeClr val="tx1"/>
                          </a:solidFill>
                          <a:latin typeface="+mj-lt"/>
                          <a:ea typeface="+mn-ea"/>
                          <a:cs typeface="+mn-cs"/>
                        </a:rPr>
                        <a:t>XX</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381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200" b="1" kern="1200" dirty="0">
                          <a:solidFill>
                            <a:schemeClr val="tx1"/>
                          </a:solidFill>
                          <a:latin typeface="+mj-lt"/>
                          <a:ea typeface="+mn-ea"/>
                          <a:cs typeface="+mn-cs"/>
                        </a:rPr>
                        <a:t>20XX</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381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200" b="1" kern="1200" dirty="0">
                          <a:solidFill>
                            <a:schemeClr val="tx1"/>
                          </a:solidFill>
                          <a:latin typeface="+mj-lt"/>
                          <a:ea typeface="+mn-ea"/>
                          <a:cs typeface="+mn-cs"/>
                        </a:rPr>
                        <a:t>20XX</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381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endParaRPr lang="ru-RU" sz="1200" b="0" kern="1200" dirty="0">
                        <a:solidFill>
                          <a:schemeClr val="tx1"/>
                        </a:solidFill>
                        <a:latin typeface="+mj-lt"/>
                        <a:ea typeface="+mn-ea"/>
                        <a:cs typeface="+mn-cs"/>
                      </a:endParaRPr>
                    </a:p>
                  </a:txBody>
                  <a:tcPr anchor="ctr">
                    <a:lnL w="12700" cmpd="sng">
                      <a:noFill/>
                    </a:lnL>
                    <a:lnR w="12700" cmpd="sng">
                      <a:noFill/>
                    </a:lnR>
                    <a:lnT w="12700" cmpd="sng">
                      <a:noFill/>
                    </a:lnT>
                    <a:lnB w="381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2349511643"/>
                  </a:ext>
                </a:extLst>
              </a:tr>
              <a:tr h="360000">
                <a:tc>
                  <a:txBody>
                    <a:bodyPr/>
                    <a:lstStyle/>
                    <a:p>
                      <a:pPr marL="0" algn="l" defTabSz="914400" rtl="0" eaLnBrk="1" latinLnBrk="0" hangingPunct="1"/>
                      <a:r>
                        <a:rPr lang="en-US" sz="1200" b="1" kern="1200" dirty="0">
                          <a:solidFill>
                            <a:schemeClr val="tx1"/>
                          </a:solidFill>
                          <a:latin typeface="+mj-lt"/>
                          <a:ea typeface="+mn-ea"/>
                          <a:cs typeface="+mn-cs"/>
                        </a:rPr>
                        <a:t>Users</a:t>
                      </a:r>
                      <a:endParaRPr lang="ru-RU" sz="1200" b="1" kern="1200" dirty="0">
                        <a:solidFill>
                          <a:schemeClr val="tx1"/>
                        </a:solidFill>
                        <a:latin typeface="+mj-lt"/>
                        <a:ea typeface="+mn-ea"/>
                        <a:cs typeface="+mn-cs"/>
                      </a:endParaRPr>
                    </a:p>
                  </a:txBody>
                  <a:tcPr anchor="ctr">
                    <a:lnL w="12700" cmpd="sng">
                      <a:noFill/>
                    </a:lnL>
                    <a:lnR w="12700" cmpd="sng">
                      <a:noFill/>
                    </a:lnR>
                    <a:lnT w="381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50,000</a:t>
                      </a:r>
                      <a:endParaRPr lang="ru-RU" sz="1400" i="0" kern="1200" dirty="0">
                        <a:solidFill>
                          <a:schemeClr val="tx2"/>
                        </a:solidFill>
                        <a:latin typeface="+mn-lt"/>
                        <a:ea typeface="+mn-ea"/>
                        <a:cs typeface="+mn-cs"/>
                      </a:endParaRPr>
                    </a:p>
                  </a:txBody>
                  <a:tcPr anchor="ctr">
                    <a:lnL w="12700" cmpd="sng">
                      <a:noFill/>
                    </a:lnL>
                    <a:lnR w="12700" cmpd="sng">
                      <a:noFill/>
                    </a:lnR>
                    <a:lnT w="381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400,000</a:t>
                      </a:r>
                      <a:endParaRPr lang="ru-RU" sz="1400" i="0" kern="1200" dirty="0">
                        <a:solidFill>
                          <a:schemeClr val="tx2"/>
                        </a:solidFill>
                        <a:latin typeface="+mn-lt"/>
                        <a:ea typeface="+mn-ea"/>
                        <a:cs typeface="+mn-cs"/>
                      </a:endParaRPr>
                    </a:p>
                  </a:txBody>
                  <a:tcPr anchor="ctr">
                    <a:lnL w="12700" cmpd="sng">
                      <a:noFill/>
                    </a:lnL>
                    <a:lnR w="12700" cmpd="sng">
                      <a:noFill/>
                    </a:lnR>
                    <a:lnT w="381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1,600,000</a:t>
                      </a:r>
                      <a:endParaRPr lang="ru-RU" sz="1400" i="0" kern="1200" dirty="0">
                        <a:solidFill>
                          <a:schemeClr val="tx2"/>
                        </a:solidFill>
                        <a:latin typeface="+mn-lt"/>
                        <a:ea typeface="+mn-ea"/>
                        <a:cs typeface="+mn-cs"/>
                      </a:endParaRPr>
                    </a:p>
                  </a:txBody>
                  <a:tcPr anchor="ctr">
                    <a:lnL w="12700" cmpd="sng">
                      <a:noFill/>
                    </a:lnL>
                    <a:lnR w="12700" cmpd="sng">
                      <a:noFill/>
                    </a:lnR>
                    <a:lnT w="381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381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4267787326"/>
                  </a:ext>
                </a:extLst>
              </a:tr>
              <a:tr h="360000">
                <a:tc>
                  <a:txBody>
                    <a:bodyPr/>
                    <a:lstStyle/>
                    <a:p>
                      <a:pPr marL="0" algn="l" defTabSz="914400" rtl="0" eaLnBrk="1" latinLnBrk="0" hangingPunct="1"/>
                      <a:r>
                        <a:rPr lang="en-US" sz="1200" b="1" kern="1200" dirty="0">
                          <a:solidFill>
                            <a:schemeClr val="tx1"/>
                          </a:solidFill>
                          <a:latin typeface="+mj-lt"/>
                          <a:ea typeface="+mn-ea"/>
                          <a:cs typeface="+mn-cs"/>
                        </a:rPr>
                        <a:t>Jobs</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500,000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4,000,000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16,000,000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2450922146"/>
                  </a:ext>
                </a:extLst>
              </a:tr>
              <a:tr h="360000">
                <a:tc>
                  <a:txBody>
                    <a:bodyPr/>
                    <a:lstStyle/>
                    <a:p>
                      <a:pPr marL="0" algn="l" defTabSz="914400" rtl="0" eaLnBrk="1" latinLnBrk="0" hangingPunct="1"/>
                      <a:r>
                        <a:rPr lang="en-US" sz="1200" b="1" kern="1200" dirty="0">
                          <a:solidFill>
                            <a:schemeClr val="tx1"/>
                          </a:solidFill>
                          <a:latin typeface="+mj-lt"/>
                          <a:ea typeface="+mn-ea"/>
                          <a:cs typeface="+mn-cs"/>
                        </a:rPr>
                        <a:t>Average price per job</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75</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80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90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1383500041"/>
                  </a:ext>
                </a:extLst>
              </a:tr>
              <a:tr h="360000">
                <a:tc>
                  <a:txBody>
                    <a:bodyPr/>
                    <a:lstStyle/>
                    <a:p>
                      <a:pPr marL="0" algn="l" defTabSz="914400" rtl="0" eaLnBrk="1" latinLnBrk="0" hangingPunct="1"/>
                      <a:r>
                        <a:rPr lang="en-US" sz="1200" b="1" kern="1200" dirty="0">
                          <a:solidFill>
                            <a:schemeClr val="tx1"/>
                          </a:solidFill>
                          <a:latin typeface="+mj-lt"/>
                          <a:ea typeface="+mn-ea"/>
                          <a:cs typeface="+mn-cs"/>
                        </a:rPr>
                        <a:t>COMPANY REVENUE @15%</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5,625,000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48,000,000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216,000,000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1186197060"/>
                  </a:ext>
                </a:extLst>
              </a:tr>
              <a:tr h="360000">
                <a:tc>
                  <a:txBody>
                    <a:bodyPr/>
                    <a:lstStyle/>
                    <a:p>
                      <a:pPr marL="0" algn="l" defTabSz="914400" rtl="0" eaLnBrk="1" latinLnBrk="0" hangingPunct="1"/>
                      <a:r>
                        <a:rPr lang="en-US" sz="1200" b="1" kern="1200" dirty="0">
                          <a:solidFill>
                            <a:schemeClr val="tx1"/>
                          </a:solidFill>
                          <a:latin typeface="+mj-lt"/>
                          <a:ea typeface="+mn-ea"/>
                          <a:cs typeface="+mn-cs"/>
                        </a:rPr>
                        <a:t>- Cost of Revenue</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2702143632"/>
                  </a:ext>
                </a:extLst>
              </a:tr>
              <a:tr h="360000">
                <a:tc>
                  <a:txBody>
                    <a:bodyPr/>
                    <a:lstStyle/>
                    <a:p>
                      <a:pPr marL="0" algn="l" defTabSz="914400" rtl="0" eaLnBrk="1" latinLnBrk="0" hangingPunct="1"/>
                      <a:r>
                        <a:rPr lang="en-US" sz="1200" b="1" kern="1200" dirty="0">
                          <a:solidFill>
                            <a:schemeClr val="tx1"/>
                          </a:solidFill>
                          <a:latin typeface="+mj-lt"/>
                          <a:ea typeface="+mn-ea"/>
                          <a:cs typeface="+mn-cs"/>
                        </a:rPr>
                        <a:t>Gross Profit</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5,625,000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48,000,000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216,000,000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2753088896"/>
                  </a:ext>
                </a:extLst>
              </a:tr>
              <a:tr h="360000">
                <a:tc>
                  <a:txBody>
                    <a:bodyPr/>
                    <a:lstStyle/>
                    <a:p>
                      <a:pPr marL="0" algn="l" defTabSz="914400" rtl="0" eaLnBrk="1" latinLnBrk="0" hangingPunct="1"/>
                      <a:r>
                        <a:rPr lang="en-US" sz="1200" b="1" kern="1200" dirty="0">
                          <a:solidFill>
                            <a:schemeClr val="tx1"/>
                          </a:solidFill>
                          <a:latin typeface="+mj-lt"/>
                          <a:ea typeface="+mn-ea"/>
                          <a:cs typeface="+mn-cs"/>
                        </a:rPr>
                        <a:t>OPEX</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50000"/>
                      </a:schemeClr>
                    </a:solid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4217633112"/>
                  </a:ext>
                </a:extLst>
              </a:tr>
              <a:tr h="360000">
                <a:tc>
                  <a:txBody>
                    <a:bodyPr/>
                    <a:lstStyle/>
                    <a:p>
                      <a:pPr marL="0" algn="l" defTabSz="914400" rtl="0" eaLnBrk="1" latinLnBrk="0" hangingPunct="1"/>
                      <a:r>
                        <a:rPr lang="en-US" sz="1200" b="1" kern="1200" dirty="0">
                          <a:solidFill>
                            <a:schemeClr val="tx1"/>
                          </a:solidFill>
                          <a:latin typeface="+mj-lt"/>
                          <a:ea typeface="+mn-ea"/>
                          <a:cs typeface="+mn-cs"/>
                        </a:rPr>
                        <a:t>- Sales &amp; Marketing</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5,062,500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38,400,000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151,200,000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1"/>
                          </a:solidFill>
                          <a:latin typeface="+mn-lt"/>
                          <a:ea typeface="+mn-ea"/>
                          <a:cs typeface="+mn-cs"/>
                        </a:rPr>
                        <a:t>70%</a:t>
                      </a:r>
                      <a:endParaRPr lang="ru-RU" sz="1400" i="0" kern="1200" dirty="0">
                        <a:solidFill>
                          <a:schemeClr val="tx1"/>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1559240485"/>
                  </a:ext>
                </a:extLst>
              </a:tr>
              <a:tr h="360000">
                <a:tc>
                  <a:txBody>
                    <a:bodyPr/>
                    <a:lstStyle/>
                    <a:p>
                      <a:pPr marL="0" algn="l" defTabSz="914400" rtl="0" eaLnBrk="1" latinLnBrk="0" hangingPunct="1"/>
                      <a:r>
                        <a:rPr lang="en-US" sz="1200" b="1" kern="1200" dirty="0">
                          <a:solidFill>
                            <a:schemeClr val="tx1"/>
                          </a:solidFill>
                          <a:latin typeface="+mj-lt"/>
                          <a:ea typeface="+mn-ea"/>
                          <a:cs typeface="+mn-cs"/>
                        </a:rPr>
                        <a:t>- Customer Service</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1,687,500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9,600,000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21,600,000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1"/>
                          </a:solidFill>
                          <a:latin typeface="+mn-lt"/>
                          <a:ea typeface="+mn-ea"/>
                          <a:cs typeface="+mn-cs"/>
                        </a:rPr>
                        <a:t>10%</a:t>
                      </a:r>
                      <a:endParaRPr lang="ru-RU" sz="1400" i="0" kern="1200" dirty="0">
                        <a:solidFill>
                          <a:schemeClr val="tx1"/>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182774931"/>
                  </a:ext>
                </a:extLst>
              </a:tr>
              <a:tr h="360000">
                <a:tc>
                  <a:txBody>
                    <a:bodyPr/>
                    <a:lstStyle/>
                    <a:p>
                      <a:pPr marL="0" algn="l" defTabSz="914400" rtl="0" eaLnBrk="1" latinLnBrk="0" hangingPunct="1"/>
                      <a:r>
                        <a:rPr lang="en-US" sz="1200" b="1" kern="1200" dirty="0">
                          <a:solidFill>
                            <a:schemeClr val="tx1"/>
                          </a:solidFill>
                          <a:latin typeface="+mj-lt"/>
                          <a:ea typeface="+mn-ea"/>
                          <a:cs typeface="+mn-cs"/>
                        </a:rPr>
                        <a:t>- Product Development</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562,500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2,400,000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10,800,000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4">
                        <a:alpha val="10000"/>
                      </a:schemeClr>
                    </a:solidFill>
                  </a:tcPr>
                </a:tc>
                <a:tc>
                  <a:txBody>
                    <a:bodyPr/>
                    <a:lstStyle/>
                    <a:p>
                      <a:pPr marL="0" algn="r" defTabSz="914400" rtl="0" eaLnBrk="1" latinLnBrk="0" hangingPunct="1"/>
                      <a:r>
                        <a:rPr lang="en-US" sz="1400" i="0" kern="1200" dirty="0">
                          <a:solidFill>
                            <a:schemeClr val="tx1"/>
                          </a:solidFill>
                          <a:latin typeface="+mn-lt"/>
                          <a:ea typeface="+mn-ea"/>
                          <a:cs typeface="+mn-cs"/>
                        </a:rPr>
                        <a:t>5%</a:t>
                      </a:r>
                      <a:endParaRPr lang="ru-RU" sz="1400" i="0" kern="1200" dirty="0">
                        <a:solidFill>
                          <a:schemeClr val="tx1"/>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944154499"/>
                  </a:ext>
                </a:extLst>
              </a:tr>
              <a:tr h="360000">
                <a:tc>
                  <a:txBody>
                    <a:bodyPr/>
                    <a:lstStyle/>
                    <a:p>
                      <a:pPr marL="0" algn="l" defTabSz="914400" rtl="0" eaLnBrk="1" latinLnBrk="0" hangingPunct="1"/>
                      <a:r>
                        <a:rPr lang="en-US" sz="1200" b="1" kern="1200" dirty="0">
                          <a:solidFill>
                            <a:schemeClr val="tx1"/>
                          </a:solidFill>
                          <a:latin typeface="+mj-lt"/>
                          <a:ea typeface="+mn-ea"/>
                          <a:cs typeface="+mn-cs"/>
                        </a:rPr>
                        <a:t>- Misc.</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281,250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2,400,000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2"/>
                          </a:solidFill>
                          <a:latin typeface="+mn-lt"/>
                          <a:ea typeface="+mn-ea"/>
                          <a:cs typeface="+mn-cs"/>
                        </a:rPr>
                        <a:t>4,320,000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1"/>
                          </a:solidFill>
                          <a:latin typeface="+mn-lt"/>
                          <a:ea typeface="+mn-ea"/>
                          <a:cs typeface="+mn-cs"/>
                        </a:rPr>
                        <a:t>2%</a:t>
                      </a:r>
                      <a:endParaRPr lang="ru-RU" sz="1400" i="0" kern="1200" dirty="0">
                        <a:solidFill>
                          <a:schemeClr val="tx1"/>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3301377781"/>
                  </a:ext>
                </a:extLst>
              </a:tr>
              <a:tr h="360000">
                <a:tc>
                  <a:txBody>
                    <a:bodyPr/>
                    <a:lstStyle/>
                    <a:p>
                      <a:pPr marL="0" algn="l" defTabSz="914400" rtl="0" eaLnBrk="1" latinLnBrk="0" hangingPunct="1"/>
                      <a:r>
                        <a:rPr lang="en-US" sz="1200" b="1" kern="1200" dirty="0">
                          <a:solidFill>
                            <a:schemeClr val="tx1"/>
                          </a:solidFill>
                          <a:latin typeface="+mj-lt"/>
                          <a:ea typeface="+mn-ea"/>
                          <a:cs typeface="+mn-cs"/>
                        </a:rPr>
                        <a:t>TOTAL OPEX</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7,596,750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tx1">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52,800,000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tx1">
                        <a:alpha val="10000"/>
                      </a:schemeClr>
                    </a:solidFill>
                  </a:tcPr>
                </a:tc>
                <a:tc>
                  <a:txBody>
                    <a:bodyPr/>
                    <a:lstStyle/>
                    <a:p>
                      <a:pPr marL="0" algn="r" defTabSz="914400" rtl="0" eaLnBrk="1" latinLnBrk="0" hangingPunct="1"/>
                      <a:r>
                        <a:rPr lang="en-US" sz="1400" i="0" kern="1200" dirty="0">
                          <a:solidFill>
                            <a:schemeClr val="tx2"/>
                          </a:solidFill>
                          <a:latin typeface="+mn-lt"/>
                          <a:ea typeface="+mn-ea"/>
                          <a:cs typeface="+mn-cs"/>
                        </a:rPr>
                        <a:t>187,920,000</a:t>
                      </a:r>
                      <a:endParaRPr lang="ru-RU" sz="1400" i="0" kern="1200" dirty="0">
                        <a:solidFill>
                          <a:schemeClr val="tx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tx1">
                        <a:alpha val="10000"/>
                      </a:schemeClr>
                    </a:solidFill>
                  </a:tcPr>
                </a:tc>
                <a:tc>
                  <a:txBody>
                    <a:bodyPr/>
                    <a:lstStyle/>
                    <a:p>
                      <a:pPr marL="0" algn="r" defTabSz="914400" rtl="0" eaLnBrk="1" latinLnBrk="0" hangingPunct="1"/>
                      <a:endParaRPr lang="ru-RU" sz="1400" i="0" kern="1200" dirty="0">
                        <a:solidFill>
                          <a:schemeClr val="tx1"/>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1682494638"/>
                  </a:ext>
                </a:extLst>
              </a:tr>
              <a:tr h="360000">
                <a:tc>
                  <a:txBody>
                    <a:bodyPr/>
                    <a:lstStyle/>
                    <a:p>
                      <a:pPr marL="0" algn="l" defTabSz="914400" rtl="0" eaLnBrk="1" latinLnBrk="0" hangingPunct="1"/>
                      <a:r>
                        <a:rPr lang="en-US" sz="1200" b="1" kern="1200" dirty="0">
                          <a:solidFill>
                            <a:schemeClr val="tx1"/>
                          </a:solidFill>
                          <a:latin typeface="+mj-lt"/>
                          <a:ea typeface="+mn-ea"/>
                          <a:cs typeface="+mn-cs"/>
                        </a:rPr>
                        <a:t>EBIT</a:t>
                      </a:r>
                      <a:endParaRPr lang="ru-RU" sz="1200" b="1" kern="1200" dirty="0">
                        <a:solidFill>
                          <a:schemeClr val="tx1"/>
                        </a:solidFill>
                        <a:latin typeface="+mj-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solidFill>
                      <a:schemeClr val="accent1">
                        <a:alpha val="30000"/>
                      </a:schemeClr>
                    </a:solidFill>
                  </a:tcPr>
                </a:tc>
                <a:tc>
                  <a:txBody>
                    <a:bodyPr/>
                    <a:lstStyle/>
                    <a:p>
                      <a:pPr marL="0" algn="r" defTabSz="914400" rtl="0" eaLnBrk="1" latinLnBrk="0" hangingPunct="1"/>
                      <a:r>
                        <a:rPr lang="en-US" sz="1400" b="1" i="0" kern="1200" dirty="0">
                          <a:solidFill>
                            <a:schemeClr val="accent2"/>
                          </a:solidFill>
                          <a:latin typeface="+mn-lt"/>
                          <a:ea typeface="+mn-ea"/>
                          <a:cs typeface="+mn-cs"/>
                        </a:rPr>
                        <a:t>-1,968,750</a:t>
                      </a:r>
                      <a:endParaRPr lang="ru-RU" sz="1400" b="1" i="0" kern="1200" dirty="0">
                        <a:solidFill>
                          <a:schemeClr val="accent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b="1" i="0" kern="1200" dirty="0">
                          <a:solidFill>
                            <a:schemeClr val="accent2"/>
                          </a:solidFill>
                          <a:latin typeface="+mn-lt"/>
                          <a:ea typeface="+mn-ea"/>
                          <a:cs typeface="+mn-cs"/>
                        </a:rPr>
                        <a:t>-4,800,000</a:t>
                      </a:r>
                      <a:endParaRPr lang="ru-RU" sz="1400" b="1" i="0" kern="1200" dirty="0">
                        <a:solidFill>
                          <a:schemeClr val="accent2"/>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b="1" i="0" kern="1200" dirty="0">
                          <a:solidFill>
                            <a:srgbClr val="3D8C41"/>
                          </a:solidFill>
                          <a:latin typeface="+mn-lt"/>
                          <a:ea typeface="+mn-ea"/>
                          <a:cs typeface="+mn-cs"/>
                        </a:rPr>
                        <a:t>28,080,000</a:t>
                      </a:r>
                      <a:endParaRPr lang="ru-RU" sz="1400" b="1" i="0" kern="1200" dirty="0">
                        <a:solidFill>
                          <a:srgbClr val="3D8C41"/>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tc>
                  <a:txBody>
                    <a:bodyPr/>
                    <a:lstStyle/>
                    <a:p>
                      <a:pPr marL="0" algn="r" defTabSz="914400" rtl="0" eaLnBrk="1" latinLnBrk="0" hangingPunct="1"/>
                      <a:r>
                        <a:rPr lang="en-US" sz="1400" i="0" kern="1200" dirty="0">
                          <a:solidFill>
                            <a:schemeClr val="tx1"/>
                          </a:solidFill>
                          <a:latin typeface="+mn-lt"/>
                          <a:ea typeface="+mn-ea"/>
                          <a:cs typeface="+mn-cs"/>
                        </a:rPr>
                        <a:t>13%</a:t>
                      </a:r>
                      <a:endParaRPr lang="ru-RU" sz="1400" i="0" kern="1200" dirty="0">
                        <a:solidFill>
                          <a:schemeClr val="tx1"/>
                        </a:solidFill>
                        <a:latin typeface="+mn-lt"/>
                        <a:ea typeface="+mn-ea"/>
                        <a:cs typeface="+mn-cs"/>
                      </a:endParaRPr>
                    </a:p>
                  </a:txBody>
                  <a:tcPr anchor="ctr">
                    <a:lnL w="12700" cmpd="sng">
                      <a:noFill/>
                    </a:lnL>
                    <a:lnR w="12700" cmpd="sng">
                      <a:noFill/>
                    </a:lnR>
                    <a:lnT w="12700" cmpd="sng">
                      <a:noFill/>
                    </a:lnT>
                    <a:lnB w="12700" cmpd="sng">
                      <a:noFill/>
                    </a:lnB>
                    <a:lnTlToBr w="12700" cmpd="sng">
                      <a:noFill/>
                      <a:prstDash val="solid"/>
                    </a:lnTlToBr>
                    <a:lnBlToTr w="12700" cmpd="sng">
                      <a:noFill/>
                      <a:prstDash val="solid"/>
                    </a:lnBlToTr>
                    <a:noFill/>
                  </a:tcPr>
                </a:tc>
                <a:extLst>
                  <a:ext uri="{0D108BD9-81ED-4DB2-BD59-A6C34878D82A}">
                    <a16:rowId xmlns:a16="http://schemas.microsoft.com/office/drawing/2014/main" val="856497641"/>
                  </a:ext>
                </a:extLst>
              </a:tr>
            </a:tbl>
          </a:graphicData>
        </a:graphic>
      </p:graphicFrame>
      <p:sp>
        <p:nvSpPr>
          <p:cNvPr id="2" name="Date Placeholder 1">
            <a:extLst>
              <a:ext uri="{FF2B5EF4-FFF2-40B4-BE49-F238E27FC236}">
                <a16:creationId xmlns:a16="http://schemas.microsoft.com/office/drawing/2014/main" id="{9CA27BC5-6A0A-4574-AEC3-9FD6D5805475}"/>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78C0D508-DC1F-4A19-ACF0-66F7C45B1D5C}"/>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532F99F7-52B3-4F22-AA1D-52C9A74C9CAC}"/>
              </a:ext>
            </a:extLst>
          </p:cNvPr>
          <p:cNvSpPr>
            <a:spLocks noGrp="1"/>
          </p:cNvSpPr>
          <p:nvPr>
            <p:ph type="sldNum" sz="quarter" idx="12"/>
          </p:nvPr>
        </p:nvSpPr>
        <p:spPr/>
        <p:txBody>
          <a:bodyPr/>
          <a:lstStyle/>
          <a:p>
            <a:fld id="{D9BB3731-526F-4638-85F8-715D717FFC12}" type="slidenum">
              <a:rPr lang="en-US" smtClean="0"/>
              <a:t>17</a:t>
            </a:fld>
            <a:endParaRPr lang="en-US" dirty="0"/>
          </a:p>
        </p:txBody>
      </p:sp>
    </p:spTree>
    <p:extLst>
      <p:ext uri="{BB962C8B-B14F-4D97-AF65-F5344CB8AC3E}">
        <p14:creationId xmlns:p14="http://schemas.microsoft.com/office/powerpoint/2010/main" val="4033465442"/>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4" name="Picture Placeholder 33" descr="Company logo">
            <a:extLst>
              <a:ext uri="{FF2B5EF4-FFF2-40B4-BE49-F238E27FC236}">
                <a16:creationId xmlns:a16="http://schemas.microsoft.com/office/drawing/2014/main" id="{60C93A42-B423-41CC-9EE2-4BA952D5E974}"/>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94" b="94"/>
          <a:stretch>
            <a:fillRect/>
          </a:stretch>
        </p:blipFill>
        <p:spPr/>
      </p:pic>
      <p:sp>
        <p:nvSpPr>
          <p:cNvPr id="6" name="Title 5">
            <a:extLst>
              <a:ext uri="{FF2B5EF4-FFF2-40B4-BE49-F238E27FC236}">
                <a16:creationId xmlns:a16="http://schemas.microsoft.com/office/drawing/2014/main" id="{8B7A25C9-076A-49F4-8305-F4D213483CA6}"/>
              </a:ext>
            </a:extLst>
          </p:cNvPr>
          <p:cNvSpPr>
            <a:spLocks noGrp="1"/>
          </p:cNvSpPr>
          <p:nvPr>
            <p:ph type="title"/>
          </p:nvPr>
        </p:nvSpPr>
        <p:spPr/>
        <p:txBody>
          <a:bodyPr/>
          <a:lstStyle/>
          <a:p>
            <a:r>
              <a:rPr lang="en-US" dirty="0"/>
              <a:t>OUR</a:t>
            </a:r>
            <a:br>
              <a:rPr lang="en-US" dirty="0"/>
            </a:br>
            <a:r>
              <a:rPr lang="en-US" dirty="0"/>
              <a:t>TEAM</a:t>
            </a:r>
          </a:p>
        </p:txBody>
      </p:sp>
      <p:sp>
        <p:nvSpPr>
          <p:cNvPr id="5" name="Text Placeholder 4">
            <a:extLst>
              <a:ext uri="{FF2B5EF4-FFF2-40B4-BE49-F238E27FC236}">
                <a16:creationId xmlns:a16="http://schemas.microsoft.com/office/drawing/2014/main" id="{FA5BAD01-B024-496F-916B-5A8B58A229BA}"/>
              </a:ext>
            </a:extLst>
          </p:cNvPr>
          <p:cNvSpPr>
            <a:spLocks noGrp="1"/>
          </p:cNvSpPr>
          <p:nvPr>
            <p:ph type="body" idx="1"/>
          </p:nvPr>
        </p:nvSpPr>
        <p:spPr/>
        <p:txBody>
          <a:bodyPr>
            <a:normAutofit lnSpcReduction="10000"/>
          </a:bodyPr>
          <a:lstStyle/>
          <a:p>
            <a:r>
              <a:rPr lang="en-US" dirty="0"/>
              <a:t>Lorem ipsum dolor sit amet, consectetuer adipiscing elit. Maecenas porttitor</a:t>
            </a:r>
          </a:p>
        </p:txBody>
      </p:sp>
      <p:pic>
        <p:nvPicPr>
          <p:cNvPr id="36" name="Picture Placeholder 35" descr="Team member photo">
            <a:extLst>
              <a:ext uri="{FF2B5EF4-FFF2-40B4-BE49-F238E27FC236}">
                <a16:creationId xmlns:a16="http://schemas.microsoft.com/office/drawing/2014/main" id="{D7D44A42-CCDB-48EA-9E3D-39A607D11C2A}"/>
              </a:ext>
            </a:extLst>
          </p:cNvPr>
          <p:cNvPicPr>
            <a:picLocks noGrp="1" noChangeAspect="1"/>
          </p:cNvPicPr>
          <p:nvPr>
            <p:ph type="pic" sz="quarter" idx="18"/>
          </p:nvPr>
        </p:nvPicPr>
        <p:blipFill>
          <a:blip r:embed="rId4">
            <a:extLst>
              <a:ext uri="{28A0092B-C50C-407E-A947-70E740481C1C}">
                <a14:useLocalDpi xmlns:a14="http://schemas.microsoft.com/office/drawing/2010/main" val="0"/>
              </a:ext>
            </a:extLst>
          </a:blip>
          <a:srcRect/>
          <a:stretch>
            <a:fillRect/>
          </a:stretch>
        </p:blipFill>
        <p:spPr/>
      </p:pic>
      <p:sp>
        <p:nvSpPr>
          <p:cNvPr id="11" name="Text Placeholder 10">
            <a:extLst>
              <a:ext uri="{FF2B5EF4-FFF2-40B4-BE49-F238E27FC236}">
                <a16:creationId xmlns:a16="http://schemas.microsoft.com/office/drawing/2014/main" id="{A5A50062-D602-4524-976A-C7F7EB5D1618}"/>
              </a:ext>
            </a:extLst>
          </p:cNvPr>
          <p:cNvSpPr>
            <a:spLocks noGrp="1"/>
          </p:cNvSpPr>
          <p:nvPr>
            <p:ph type="body" sz="quarter" idx="20"/>
          </p:nvPr>
        </p:nvSpPr>
        <p:spPr/>
        <p:txBody>
          <a:bodyPr/>
          <a:lstStyle/>
          <a:p>
            <a:r>
              <a:rPr lang="en-US" dirty="0"/>
              <a:t>Person 1</a:t>
            </a:r>
            <a:br>
              <a:rPr lang="en-US" dirty="0"/>
            </a:br>
            <a:r>
              <a:rPr lang="en-US" dirty="0"/>
              <a:t>Title</a:t>
            </a:r>
          </a:p>
        </p:txBody>
      </p:sp>
      <p:sp>
        <p:nvSpPr>
          <p:cNvPr id="12" name="Text Placeholder 11">
            <a:extLst>
              <a:ext uri="{FF2B5EF4-FFF2-40B4-BE49-F238E27FC236}">
                <a16:creationId xmlns:a16="http://schemas.microsoft.com/office/drawing/2014/main" id="{05E390E9-9DBA-48FE-B984-D3CE877DEF6C}"/>
              </a:ext>
            </a:extLst>
          </p:cNvPr>
          <p:cNvSpPr>
            <a:spLocks noGrp="1"/>
          </p:cNvSpPr>
          <p:nvPr>
            <p:ph type="body" sz="quarter" idx="21"/>
          </p:nvPr>
        </p:nvSpPr>
        <p:spPr/>
        <p:txBody>
          <a:bodyPr/>
          <a:lstStyle/>
          <a:p>
            <a:r>
              <a:rPr lang="en-US" dirty="0"/>
              <a:t>Team Member Title</a:t>
            </a:r>
          </a:p>
        </p:txBody>
      </p:sp>
      <p:sp>
        <p:nvSpPr>
          <p:cNvPr id="13" name="Text Placeholder 12">
            <a:extLst>
              <a:ext uri="{FF2B5EF4-FFF2-40B4-BE49-F238E27FC236}">
                <a16:creationId xmlns:a16="http://schemas.microsoft.com/office/drawing/2014/main" id="{D0ADA1CE-E809-4DB2-822D-8E0D1CA2AEC2}"/>
              </a:ext>
            </a:extLst>
          </p:cNvPr>
          <p:cNvSpPr>
            <a:spLocks noGrp="1"/>
          </p:cNvSpPr>
          <p:nvPr>
            <p:ph type="body" sz="quarter" idx="22"/>
          </p:nvPr>
        </p:nvSpPr>
        <p:spPr/>
        <p:txBody>
          <a:bodyPr/>
          <a:lstStyle/>
          <a:p>
            <a:r>
              <a:rPr lang="en-US" dirty="0"/>
              <a:t>Lorem ipsum dolor sit amet, consectetuer adipiscing elit. Maecenas porttitor congue</a:t>
            </a:r>
          </a:p>
        </p:txBody>
      </p:sp>
      <p:pic>
        <p:nvPicPr>
          <p:cNvPr id="38" name="Picture Placeholder 37" descr="Team member photo">
            <a:extLst>
              <a:ext uri="{FF2B5EF4-FFF2-40B4-BE49-F238E27FC236}">
                <a16:creationId xmlns:a16="http://schemas.microsoft.com/office/drawing/2014/main" id="{C36AB1AE-ED3E-45B2-BD1F-06E5CF2A89E3}"/>
              </a:ext>
            </a:extLst>
          </p:cNvPr>
          <p:cNvPicPr>
            <a:picLocks noGrp="1" noChangeAspect="1"/>
          </p:cNvPicPr>
          <p:nvPr>
            <p:ph type="pic" sz="quarter" idx="19"/>
          </p:nvPr>
        </p:nvPicPr>
        <p:blipFill>
          <a:blip r:embed="rId5">
            <a:extLst>
              <a:ext uri="{28A0092B-C50C-407E-A947-70E740481C1C}">
                <a14:useLocalDpi xmlns:a14="http://schemas.microsoft.com/office/drawing/2010/main" val="0"/>
              </a:ext>
            </a:extLst>
          </a:blip>
          <a:srcRect/>
          <a:stretch>
            <a:fillRect/>
          </a:stretch>
        </p:blipFill>
        <p:spPr/>
      </p:pic>
      <p:sp>
        <p:nvSpPr>
          <p:cNvPr id="27" name="Text Placeholder 26">
            <a:extLst>
              <a:ext uri="{FF2B5EF4-FFF2-40B4-BE49-F238E27FC236}">
                <a16:creationId xmlns:a16="http://schemas.microsoft.com/office/drawing/2014/main" id="{2BE43587-35BF-472F-B30B-B9F99D69EDAB}"/>
              </a:ext>
            </a:extLst>
          </p:cNvPr>
          <p:cNvSpPr>
            <a:spLocks noGrp="1"/>
          </p:cNvSpPr>
          <p:nvPr>
            <p:ph type="body" sz="quarter" idx="23"/>
          </p:nvPr>
        </p:nvSpPr>
        <p:spPr/>
        <p:txBody>
          <a:bodyPr/>
          <a:lstStyle/>
          <a:p>
            <a:r>
              <a:rPr lang="en-US" dirty="0"/>
              <a:t>Person 2</a:t>
            </a:r>
            <a:br>
              <a:rPr lang="en-US" dirty="0"/>
            </a:br>
            <a:r>
              <a:rPr lang="en-US" dirty="0"/>
              <a:t>Title</a:t>
            </a:r>
          </a:p>
        </p:txBody>
      </p:sp>
      <p:sp>
        <p:nvSpPr>
          <p:cNvPr id="28" name="Text Placeholder 27">
            <a:extLst>
              <a:ext uri="{FF2B5EF4-FFF2-40B4-BE49-F238E27FC236}">
                <a16:creationId xmlns:a16="http://schemas.microsoft.com/office/drawing/2014/main" id="{194B1D15-3C49-4A3D-BA4A-071D3630804E}"/>
              </a:ext>
            </a:extLst>
          </p:cNvPr>
          <p:cNvSpPr>
            <a:spLocks noGrp="1"/>
          </p:cNvSpPr>
          <p:nvPr>
            <p:ph type="body" sz="quarter" idx="24"/>
          </p:nvPr>
        </p:nvSpPr>
        <p:spPr/>
        <p:txBody>
          <a:bodyPr/>
          <a:lstStyle/>
          <a:p>
            <a:r>
              <a:rPr lang="en-US" dirty="0"/>
              <a:t>Team Member Title</a:t>
            </a:r>
          </a:p>
        </p:txBody>
      </p:sp>
      <p:sp>
        <p:nvSpPr>
          <p:cNvPr id="29" name="Text Placeholder 28">
            <a:extLst>
              <a:ext uri="{FF2B5EF4-FFF2-40B4-BE49-F238E27FC236}">
                <a16:creationId xmlns:a16="http://schemas.microsoft.com/office/drawing/2014/main" id="{23C08017-E917-410B-B692-42F913A2BD12}"/>
              </a:ext>
            </a:extLst>
          </p:cNvPr>
          <p:cNvSpPr>
            <a:spLocks noGrp="1"/>
          </p:cNvSpPr>
          <p:nvPr>
            <p:ph type="body" sz="quarter" idx="25"/>
          </p:nvPr>
        </p:nvSpPr>
        <p:spPr/>
        <p:txBody>
          <a:bodyPr/>
          <a:lstStyle/>
          <a:p>
            <a:r>
              <a:rPr lang="en-US" dirty="0"/>
              <a:t>Lorem ipsum dolor sit amet, consectetuer adipiscing elit. Maecenas porttitor congue</a:t>
            </a:r>
          </a:p>
        </p:txBody>
      </p:sp>
      <p:pic>
        <p:nvPicPr>
          <p:cNvPr id="40" name="Picture Placeholder 39" descr="Team member photo">
            <a:extLst>
              <a:ext uri="{FF2B5EF4-FFF2-40B4-BE49-F238E27FC236}">
                <a16:creationId xmlns:a16="http://schemas.microsoft.com/office/drawing/2014/main" id="{95C4594E-15F7-4496-998A-1BE0A9E852AC}"/>
              </a:ext>
            </a:extLst>
          </p:cNvPr>
          <p:cNvPicPr>
            <a:picLocks noGrp="1" noChangeAspect="1"/>
          </p:cNvPicPr>
          <p:nvPr>
            <p:ph type="pic" sz="quarter" idx="17"/>
          </p:nvPr>
        </p:nvPicPr>
        <p:blipFill>
          <a:blip r:embed="rId6">
            <a:extLst>
              <a:ext uri="{28A0092B-C50C-407E-A947-70E740481C1C}">
                <a14:useLocalDpi xmlns:a14="http://schemas.microsoft.com/office/drawing/2010/main" val="0"/>
              </a:ext>
            </a:extLst>
          </a:blip>
          <a:srcRect/>
          <a:stretch>
            <a:fillRect/>
          </a:stretch>
        </p:blipFill>
        <p:spPr/>
      </p:pic>
      <p:sp>
        <p:nvSpPr>
          <p:cNvPr id="30" name="Text Placeholder 29">
            <a:extLst>
              <a:ext uri="{FF2B5EF4-FFF2-40B4-BE49-F238E27FC236}">
                <a16:creationId xmlns:a16="http://schemas.microsoft.com/office/drawing/2014/main" id="{3FD4A2BE-1165-40C6-A4C3-7413DA1B5595}"/>
              </a:ext>
            </a:extLst>
          </p:cNvPr>
          <p:cNvSpPr>
            <a:spLocks noGrp="1"/>
          </p:cNvSpPr>
          <p:nvPr>
            <p:ph type="body" sz="quarter" idx="26"/>
          </p:nvPr>
        </p:nvSpPr>
        <p:spPr/>
        <p:txBody>
          <a:bodyPr/>
          <a:lstStyle/>
          <a:p>
            <a:r>
              <a:rPr lang="en-US" dirty="0"/>
              <a:t>Person 3</a:t>
            </a:r>
            <a:br>
              <a:rPr lang="en-US" dirty="0"/>
            </a:br>
            <a:r>
              <a:rPr lang="en-US" dirty="0"/>
              <a:t>Title</a:t>
            </a:r>
          </a:p>
        </p:txBody>
      </p:sp>
      <p:sp>
        <p:nvSpPr>
          <p:cNvPr id="31" name="Text Placeholder 30">
            <a:extLst>
              <a:ext uri="{FF2B5EF4-FFF2-40B4-BE49-F238E27FC236}">
                <a16:creationId xmlns:a16="http://schemas.microsoft.com/office/drawing/2014/main" id="{F539F05C-6585-4920-B4E4-E8A5FAB876BB}"/>
              </a:ext>
            </a:extLst>
          </p:cNvPr>
          <p:cNvSpPr>
            <a:spLocks noGrp="1"/>
          </p:cNvSpPr>
          <p:nvPr>
            <p:ph type="body" sz="quarter" idx="27"/>
          </p:nvPr>
        </p:nvSpPr>
        <p:spPr/>
        <p:txBody>
          <a:bodyPr/>
          <a:lstStyle/>
          <a:p>
            <a:r>
              <a:rPr lang="en-US" dirty="0"/>
              <a:t>Team Member Title</a:t>
            </a:r>
          </a:p>
        </p:txBody>
      </p:sp>
      <p:sp>
        <p:nvSpPr>
          <p:cNvPr id="32" name="Text Placeholder 31">
            <a:extLst>
              <a:ext uri="{FF2B5EF4-FFF2-40B4-BE49-F238E27FC236}">
                <a16:creationId xmlns:a16="http://schemas.microsoft.com/office/drawing/2014/main" id="{6C9DE3D3-D9CE-4D19-B7CD-CDE1D84B2541}"/>
              </a:ext>
            </a:extLst>
          </p:cNvPr>
          <p:cNvSpPr>
            <a:spLocks noGrp="1"/>
          </p:cNvSpPr>
          <p:nvPr>
            <p:ph type="body" sz="quarter" idx="28"/>
          </p:nvPr>
        </p:nvSpPr>
        <p:spPr/>
        <p:txBody>
          <a:bodyPr/>
          <a:lstStyle/>
          <a:p>
            <a:r>
              <a:rPr lang="en-US" dirty="0"/>
              <a:t>Lorem ipsum dolor sit amet, consectetuer adipiscing elit. Maecenas porttitor congue</a:t>
            </a:r>
          </a:p>
        </p:txBody>
      </p:sp>
      <p:sp>
        <p:nvSpPr>
          <p:cNvPr id="2" name="Date Placeholder 1">
            <a:extLst>
              <a:ext uri="{FF2B5EF4-FFF2-40B4-BE49-F238E27FC236}">
                <a16:creationId xmlns:a16="http://schemas.microsoft.com/office/drawing/2014/main" id="{408B7472-A786-4683-A3CF-9E8FF8F139AB}"/>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EDD700DC-E5F4-4084-A5CF-39E36FDC14EC}"/>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5F0285C1-2CA4-4018-8010-A65FA0DA301F}"/>
              </a:ext>
            </a:extLst>
          </p:cNvPr>
          <p:cNvSpPr>
            <a:spLocks noGrp="1"/>
          </p:cNvSpPr>
          <p:nvPr>
            <p:ph type="sldNum" sz="quarter" idx="12"/>
          </p:nvPr>
        </p:nvSpPr>
        <p:spPr/>
        <p:txBody>
          <a:bodyPr/>
          <a:lstStyle/>
          <a:p>
            <a:fld id="{D9BB3731-526F-4638-85F8-715D717FFC12}" type="slidenum">
              <a:rPr lang="en-US" smtClean="0"/>
              <a:pPr/>
              <a:t>18</a:t>
            </a:fld>
            <a:endParaRPr lang="en-US" dirty="0"/>
          </a:p>
        </p:txBody>
      </p:sp>
    </p:spTree>
    <p:extLst>
      <p:ext uri="{BB962C8B-B14F-4D97-AF65-F5344CB8AC3E}">
        <p14:creationId xmlns:p14="http://schemas.microsoft.com/office/powerpoint/2010/main" val="4233113440"/>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1" name="Picture Placeholder 50" descr="Company logo">
            <a:extLst>
              <a:ext uri="{FF2B5EF4-FFF2-40B4-BE49-F238E27FC236}">
                <a16:creationId xmlns:a16="http://schemas.microsoft.com/office/drawing/2014/main" id="{F9B25EBD-61A9-4423-BED5-A304AE09E2BD}"/>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5" name="Title 4">
            <a:extLst>
              <a:ext uri="{FF2B5EF4-FFF2-40B4-BE49-F238E27FC236}">
                <a16:creationId xmlns:a16="http://schemas.microsoft.com/office/drawing/2014/main" id="{488E4A22-52B4-48DB-BC1F-CEB435954506}"/>
              </a:ext>
            </a:extLst>
          </p:cNvPr>
          <p:cNvSpPr>
            <a:spLocks noGrp="1"/>
          </p:cNvSpPr>
          <p:nvPr>
            <p:ph type="title"/>
          </p:nvPr>
        </p:nvSpPr>
        <p:spPr/>
        <p:txBody>
          <a:bodyPr/>
          <a:lstStyle/>
          <a:p>
            <a:r>
              <a:rPr lang="en-US" dirty="0"/>
              <a:t>OUR TEAM SLIDE</a:t>
            </a:r>
          </a:p>
        </p:txBody>
      </p:sp>
      <p:sp>
        <p:nvSpPr>
          <p:cNvPr id="7" name="Text Placeholder 6">
            <a:extLst>
              <a:ext uri="{FF2B5EF4-FFF2-40B4-BE49-F238E27FC236}">
                <a16:creationId xmlns:a16="http://schemas.microsoft.com/office/drawing/2014/main" id="{88D0AA9F-97E6-459E-B3E9-87BC95D3BDB8}"/>
              </a:ext>
            </a:extLst>
          </p:cNvPr>
          <p:cNvSpPr>
            <a:spLocks noGrp="1"/>
          </p:cNvSpPr>
          <p:nvPr>
            <p:ph type="body" idx="49"/>
          </p:nvPr>
        </p:nvSpPr>
        <p:spPr/>
        <p:txBody>
          <a:bodyPr/>
          <a:lstStyle/>
          <a:p>
            <a:r>
              <a:rPr lang="en-US" dirty="0"/>
              <a:t>Lorem ipsum dolor sit amet, consectetuer adipiscing elit. Maecenas porttitor congue massa</a:t>
            </a:r>
          </a:p>
        </p:txBody>
      </p:sp>
      <p:pic>
        <p:nvPicPr>
          <p:cNvPr id="53" name="Picture Placeholder 52" descr="Team member photo">
            <a:extLst>
              <a:ext uri="{FF2B5EF4-FFF2-40B4-BE49-F238E27FC236}">
                <a16:creationId xmlns:a16="http://schemas.microsoft.com/office/drawing/2014/main" id="{FA59F357-42E3-405E-BA48-5F656C5C3A5F}"/>
              </a:ext>
            </a:extLst>
          </p:cNvPr>
          <p:cNvPicPr>
            <a:picLocks noGrp="1" noChangeAspect="1"/>
          </p:cNvPicPr>
          <p:nvPr>
            <p:ph type="pic" sz="quarter" idx="50"/>
          </p:nvPr>
        </p:nvPicPr>
        <p:blipFill>
          <a:blip r:embed="rId4">
            <a:extLst>
              <a:ext uri="{28A0092B-C50C-407E-A947-70E740481C1C}">
                <a14:useLocalDpi xmlns:a14="http://schemas.microsoft.com/office/drawing/2010/main" val="0"/>
              </a:ext>
            </a:extLst>
          </a:blip>
          <a:srcRect/>
          <a:stretch>
            <a:fillRect/>
          </a:stretch>
        </p:blipFill>
        <p:spPr/>
      </p:pic>
      <p:sp>
        <p:nvSpPr>
          <p:cNvPr id="9" name="Text Placeholder 8">
            <a:extLst>
              <a:ext uri="{FF2B5EF4-FFF2-40B4-BE49-F238E27FC236}">
                <a16:creationId xmlns:a16="http://schemas.microsoft.com/office/drawing/2014/main" id="{CB7527C1-7029-46F6-A38C-2FD2FB059798}"/>
              </a:ext>
            </a:extLst>
          </p:cNvPr>
          <p:cNvSpPr>
            <a:spLocks noGrp="1"/>
          </p:cNvSpPr>
          <p:nvPr>
            <p:ph type="body" sz="quarter" idx="20"/>
          </p:nvPr>
        </p:nvSpPr>
        <p:spPr/>
        <p:txBody>
          <a:bodyPr/>
          <a:lstStyle/>
          <a:p>
            <a:r>
              <a:rPr lang="en-US" dirty="0"/>
              <a:t>Person 1 Name</a:t>
            </a:r>
          </a:p>
        </p:txBody>
      </p:sp>
      <p:sp>
        <p:nvSpPr>
          <p:cNvPr id="10" name="Text Placeholder 9">
            <a:extLst>
              <a:ext uri="{FF2B5EF4-FFF2-40B4-BE49-F238E27FC236}">
                <a16:creationId xmlns:a16="http://schemas.microsoft.com/office/drawing/2014/main" id="{805FA345-D865-463E-9A89-8FDB2EB30506}"/>
              </a:ext>
            </a:extLst>
          </p:cNvPr>
          <p:cNvSpPr>
            <a:spLocks noGrp="1"/>
          </p:cNvSpPr>
          <p:nvPr>
            <p:ph type="body" sz="quarter" idx="21"/>
          </p:nvPr>
        </p:nvSpPr>
        <p:spPr/>
        <p:txBody>
          <a:bodyPr/>
          <a:lstStyle/>
          <a:p>
            <a:r>
              <a:rPr lang="en-US" dirty="0"/>
              <a:t>Team Member Title</a:t>
            </a:r>
          </a:p>
        </p:txBody>
      </p:sp>
      <p:pic>
        <p:nvPicPr>
          <p:cNvPr id="57" name="Picture Placeholder 56" descr="Team member photo">
            <a:extLst>
              <a:ext uri="{FF2B5EF4-FFF2-40B4-BE49-F238E27FC236}">
                <a16:creationId xmlns:a16="http://schemas.microsoft.com/office/drawing/2014/main" id="{55C3C533-5FE2-4FF4-9750-FCCCA3E23CF0}"/>
              </a:ext>
            </a:extLst>
          </p:cNvPr>
          <p:cNvPicPr>
            <a:picLocks noGrp="1" noChangeAspect="1"/>
          </p:cNvPicPr>
          <p:nvPr>
            <p:ph type="pic" sz="quarter" idx="54"/>
          </p:nvPr>
        </p:nvPicPr>
        <p:blipFill>
          <a:blip r:embed="rId5">
            <a:extLst>
              <a:ext uri="{28A0092B-C50C-407E-A947-70E740481C1C}">
                <a14:useLocalDpi xmlns:a14="http://schemas.microsoft.com/office/drawing/2010/main" val="0"/>
              </a:ext>
            </a:extLst>
          </a:blip>
          <a:srcRect/>
          <a:stretch>
            <a:fillRect/>
          </a:stretch>
        </p:blipFill>
        <p:spPr/>
      </p:pic>
      <p:sp>
        <p:nvSpPr>
          <p:cNvPr id="15" name="Text Placeholder 14">
            <a:extLst>
              <a:ext uri="{FF2B5EF4-FFF2-40B4-BE49-F238E27FC236}">
                <a16:creationId xmlns:a16="http://schemas.microsoft.com/office/drawing/2014/main" id="{82BA129D-99CE-4BF2-BE3E-1DA53A6F68A4}"/>
              </a:ext>
            </a:extLst>
          </p:cNvPr>
          <p:cNvSpPr>
            <a:spLocks noGrp="1"/>
          </p:cNvSpPr>
          <p:nvPr>
            <p:ph type="body" sz="quarter" idx="55"/>
          </p:nvPr>
        </p:nvSpPr>
        <p:spPr/>
        <p:txBody>
          <a:bodyPr/>
          <a:lstStyle/>
          <a:p>
            <a:r>
              <a:rPr lang="en-US" dirty="0"/>
              <a:t>Person 2 Name</a:t>
            </a:r>
          </a:p>
        </p:txBody>
      </p:sp>
      <p:sp>
        <p:nvSpPr>
          <p:cNvPr id="16" name="Text Placeholder 15">
            <a:extLst>
              <a:ext uri="{FF2B5EF4-FFF2-40B4-BE49-F238E27FC236}">
                <a16:creationId xmlns:a16="http://schemas.microsoft.com/office/drawing/2014/main" id="{35360210-8697-4EA2-955D-6FA0380AC0B9}"/>
              </a:ext>
            </a:extLst>
          </p:cNvPr>
          <p:cNvSpPr>
            <a:spLocks noGrp="1"/>
          </p:cNvSpPr>
          <p:nvPr>
            <p:ph type="body" sz="quarter" idx="56"/>
          </p:nvPr>
        </p:nvSpPr>
        <p:spPr/>
        <p:txBody>
          <a:bodyPr/>
          <a:lstStyle/>
          <a:p>
            <a:r>
              <a:rPr lang="en-US" dirty="0"/>
              <a:t>Team Member Title</a:t>
            </a:r>
          </a:p>
        </p:txBody>
      </p:sp>
      <p:pic>
        <p:nvPicPr>
          <p:cNvPr id="61" name="Picture Placeholder 60" descr="Team member photo">
            <a:extLst>
              <a:ext uri="{FF2B5EF4-FFF2-40B4-BE49-F238E27FC236}">
                <a16:creationId xmlns:a16="http://schemas.microsoft.com/office/drawing/2014/main" id="{0E9F51F8-6E3C-49EB-BC1E-3A4692BE09D3}"/>
              </a:ext>
            </a:extLst>
          </p:cNvPr>
          <p:cNvPicPr>
            <a:picLocks noGrp="1" noChangeAspect="1"/>
          </p:cNvPicPr>
          <p:nvPr>
            <p:ph type="pic" sz="quarter" idx="51"/>
          </p:nvPr>
        </p:nvPicPr>
        <p:blipFill>
          <a:blip r:embed="rId6">
            <a:extLst>
              <a:ext uri="{28A0092B-C50C-407E-A947-70E740481C1C}">
                <a14:useLocalDpi xmlns:a14="http://schemas.microsoft.com/office/drawing/2010/main" val="0"/>
              </a:ext>
            </a:extLst>
          </a:blip>
          <a:srcRect/>
          <a:stretch>
            <a:fillRect/>
          </a:stretch>
        </p:blipFill>
        <p:spPr/>
      </p:pic>
      <p:sp>
        <p:nvSpPr>
          <p:cNvPr id="12" name="Text Placeholder 11">
            <a:extLst>
              <a:ext uri="{FF2B5EF4-FFF2-40B4-BE49-F238E27FC236}">
                <a16:creationId xmlns:a16="http://schemas.microsoft.com/office/drawing/2014/main" id="{C0769FB7-A83A-43E9-A189-0E7E7EFBE010}"/>
              </a:ext>
            </a:extLst>
          </p:cNvPr>
          <p:cNvSpPr>
            <a:spLocks noGrp="1"/>
          </p:cNvSpPr>
          <p:nvPr>
            <p:ph type="body" sz="quarter" idx="52"/>
          </p:nvPr>
        </p:nvSpPr>
        <p:spPr/>
        <p:txBody>
          <a:bodyPr/>
          <a:lstStyle/>
          <a:p>
            <a:r>
              <a:rPr lang="en-US" dirty="0"/>
              <a:t>Person 3 Name</a:t>
            </a:r>
          </a:p>
        </p:txBody>
      </p:sp>
      <p:sp>
        <p:nvSpPr>
          <p:cNvPr id="13" name="Text Placeholder 12">
            <a:extLst>
              <a:ext uri="{FF2B5EF4-FFF2-40B4-BE49-F238E27FC236}">
                <a16:creationId xmlns:a16="http://schemas.microsoft.com/office/drawing/2014/main" id="{1C2D8B52-E754-4D72-8FD8-DBC1F2628E79}"/>
              </a:ext>
            </a:extLst>
          </p:cNvPr>
          <p:cNvSpPr>
            <a:spLocks noGrp="1"/>
          </p:cNvSpPr>
          <p:nvPr>
            <p:ph type="body" sz="quarter" idx="53"/>
          </p:nvPr>
        </p:nvSpPr>
        <p:spPr/>
        <p:txBody>
          <a:bodyPr/>
          <a:lstStyle/>
          <a:p>
            <a:r>
              <a:rPr lang="en-US" dirty="0"/>
              <a:t>Team Member Title</a:t>
            </a:r>
          </a:p>
        </p:txBody>
      </p:sp>
      <p:pic>
        <p:nvPicPr>
          <p:cNvPr id="55" name="Picture Placeholder 54" descr="Team member photo">
            <a:extLst>
              <a:ext uri="{FF2B5EF4-FFF2-40B4-BE49-F238E27FC236}">
                <a16:creationId xmlns:a16="http://schemas.microsoft.com/office/drawing/2014/main" id="{481B2ADC-1178-4460-B296-04C1949615E0}"/>
              </a:ext>
            </a:extLst>
          </p:cNvPr>
          <p:cNvPicPr>
            <a:picLocks noGrp="1" noChangeAspect="1"/>
          </p:cNvPicPr>
          <p:nvPr>
            <p:ph type="pic" sz="quarter" idx="57"/>
          </p:nvPr>
        </p:nvPicPr>
        <p:blipFill>
          <a:blip r:embed="rId7">
            <a:extLst>
              <a:ext uri="{28A0092B-C50C-407E-A947-70E740481C1C}">
                <a14:useLocalDpi xmlns:a14="http://schemas.microsoft.com/office/drawing/2010/main" val="0"/>
              </a:ext>
            </a:extLst>
          </a:blip>
          <a:srcRect/>
          <a:stretch>
            <a:fillRect/>
          </a:stretch>
        </p:blipFill>
        <p:spPr/>
      </p:pic>
      <p:sp>
        <p:nvSpPr>
          <p:cNvPr id="18" name="Text Placeholder 17">
            <a:extLst>
              <a:ext uri="{FF2B5EF4-FFF2-40B4-BE49-F238E27FC236}">
                <a16:creationId xmlns:a16="http://schemas.microsoft.com/office/drawing/2014/main" id="{6D42D452-05D8-4712-BBBC-4165D158A117}"/>
              </a:ext>
            </a:extLst>
          </p:cNvPr>
          <p:cNvSpPr>
            <a:spLocks noGrp="1"/>
          </p:cNvSpPr>
          <p:nvPr>
            <p:ph type="body" sz="quarter" idx="58"/>
          </p:nvPr>
        </p:nvSpPr>
        <p:spPr/>
        <p:txBody>
          <a:bodyPr/>
          <a:lstStyle/>
          <a:p>
            <a:r>
              <a:rPr lang="en-US" dirty="0"/>
              <a:t>Person 4 Name</a:t>
            </a:r>
          </a:p>
        </p:txBody>
      </p:sp>
      <p:sp>
        <p:nvSpPr>
          <p:cNvPr id="19" name="Text Placeholder 18">
            <a:extLst>
              <a:ext uri="{FF2B5EF4-FFF2-40B4-BE49-F238E27FC236}">
                <a16:creationId xmlns:a16="http://schemas.microsoft.com/office/drawing/2014/main" id="{321A2AE2-E00D-4BFA-9B4C-F67053DFDC0C}"/>
              </a:ext>
            </a:extLst>
          </p:cNvPr>
          <p:cNvSpPr>
            <a:spLocks noGrp="1"/>
          </p:cNvSpPr>
          <p:nvPr>
            <p:ph type="body" sz="quarter" idx="59"/>
          </p:nvPr>
        </p:nvSpPr>
        <p:spPr/>
        <p:txBody>
          <a:bodyPr/>
          <a:lstStyle/>
          <a:p>
            <a:r>
              <a:rPr lang="en-US" dirty="0"/>
              <a:t>Team Member Title</a:t>
            </a:r>
          </a:p>
        </p:txBody>
      </p:sp>
      <p:pic>
        <p:nvPicPr>
          <p:cNvPr id="59" name="Picture Placeholder 58" descr="Team member photo">
            <a:extLst>
              <a:ext uri="{FF2B5EF4-FFF2-40B4-BE49-F238E27FC236}">
                <a16:creationId xmlns:a16="http://schemas.microsoft.com/office/drawing/2014/main" id="{CE0E6DFA-4DA8-44B6-B36C-E6AECC7E57C0}"/>
              </a:ext>
            </a:extLst>
          </p:cNvPr>
          <p:cNvPicPr>
            <a:picLocks noGrp="1" noChangeAspect="1"/>
          </p:cNvPicPr>
          <p:nvPr>
            <p:ph type="pic" sz="quarter" idx="63"/>
          </p:nvPr>
        </p:nvPicPr>
        <p:blipFill>
          <a:blip r:embed="rId8">
            <a:extLst>
              <a:ext uri="{28A0092B-C50C-407E-A947-70E740481C1C}">
                <a14:useLocalDpi xmlns:a14="http://schemas.microsoft.com/office/drawing/2010/main" val="0"/>
              </a:ext>
            </a:extLst>
          </a:blip>
          <a:srcRect/>
          <a:stretch>
            <a:fillRect/>
          </a:stretch>
        </p:blipFill>
        <p:spPr/>
      </p:pic>
      <p:sp>
        <p:nvSpPr>
          <p:cNvPr id="24" name="Text Placeholder 23">
            <a:extLst>
              <a:ext uri="{FF2B5EF4-FFF2-40B4-BE49-F238E27FC236}">
                <a16:creationId xmlns:a16="http://schemas.microsoft.com/office/drawing/2014/main" id="{4E5E6B42-7262-4F13-AC09-468BBF8C5EA3}"/>
              </a:ext>
            </a:extLst>
          </p:cNvPr>
          <p:cNvSpPr>
            <a:spLocks noGrp="1"/>
          </p:cNvSpPr>
          <p:nvPr>
            <p:ph type="body" sz="quarter" idx="64"/>
          </p:nvPr>
        </p:nvSpPr>
        <p:spPr/>
        <p:txBody>
          <a:bodyPr/>
          <a:lstStyle/>
          <a:p>
            <a:r>
              <a:rPr lang="en-US" dirty="0"/>
              <a:t>Person 5 Name</a:t>
            </a:r>
          </a:p>
        </p:txBody>
      </p:sp>
      <p:sp>
        <p:nvSpPr>
          <p:cNvPr id="25" name="Text Placeholder 24">
            <a:extLst>
              <a:ext uri="{FF2B5EF4-FFF2-40B4-BE49-F238E27FC236}">
                <a16:creationId xmlns:a16="http://schemas.microsoft.com/office/drawing/2014/main" id="{FCD975EB-4047-4071-A4F4-C7002665863B}"/>
              </a:ext>
            </a:extLst>
          </p:cNvPr>
          <p:cNvSpPr>
            <a:spLocks noGrp="1"/>
          </p:cNvSpPr>
          <p:nvPr>
            <p:ph type="body" sz="quarter" idx="65"/>
          </p:nvPr>
        </p:nvSpPr>
        <p:spPr/>
        <p:txBody>
          <a:bodyPr/>
          <a:lstStyle/>
          <a:p>
            <a:r>
              <a:rPr lang="en-US" dirty="0"/>
              <a:t>Team Member Title</a:t>
            </a:r>
          </a:p>
        </p:txBody>
      </p:sp>
      <p:pic>
        <p:nvPicPr>
          <p:cNvPr id="63" name="Picture Placeholder 62" descr="Team member photo">
            <a:extLst>
              <a:ext uri="{FF2B5EF4-FFF2-40B4-BE49-F238E27FC236}">
                <a16:creationId xmlns:a16="http://schemas.microsoft.com/office/drawing/2014/main" id="{4FB88EE0-BD43-44CD-9077-9AE36EB7A82E}"/>
              </a:ext>
            </a:extLst>
          </p:cNvPr>
          <p:cNvPicPr>
            <a:picLocks noGrp="1" noChangeAspect="1"/>
          </p:cNvPicPr>
          <p:nvPr>
            <p:ph type="pic" sz="quarter" idx="60"/>
          </p:nvPr>
        </p:nvPicPr>
        <p:blipFill>
          <a:blip r:embed="rId9">
            <a:extLst>
              <a:ext uri="{28A0092B-C50C-407E-A947-70E740481C1C}">
                <a14:useLocalDpi xmlns:a14="http://schemas.microsoft.com/office/drawing/2010/main" val="0"/>
              </a:ext>
            </a:extLst>
          </a:blip>
          <a:srcRect/>
          <a:stretch>
            <a:fillRect/>
          </a:stretch>
        </p:blipFill>
        <p:spPr/>
      </p:pic>
      <p:sp>
        <p:nvSpPr>
          <p:cNvPr id="21" name="Text Placeholder 20">
            <a:extLst>
              <a:ext uri="{FF2B5EF4-FFF2-40B4-BE49-F238E27FC236}">
                <a16:creationId xmlns:a16="http://schemas.microsoft.com/office/drawing/2014/main" id="{F23D0215-7F02-4C9E-9FCE-0B2EE5B32893}"/>
              </a:ext>
            </a:extLst>
          </p:cNvPr>
          <p:cNvSpPr>
            <a:spLocks noGrp="1"/>
          </p:cNvSpPr>
          <p:nvPr>
            <p:ph type="body" sz="quarter" idx="61"/>
          </p:nvPr>
        </p:nvSpPr>
        <p:spPr/>
        <p:txBody>
          <a:bodyPr/>
          <a:lstStyle/>
          <a:p>
            <a:r>
              <a:rPr lang="en-US" dirty="0"/>
              <a:t>Person 6 Name</a:t>
            </a:r>
          </a:p>
        </p:txBody>
      </p:sp>
      <p:sp>
        <p:nvSpPr>
          <p:cNvPr id="22" name="Text Placeholder 21">
            <a:extLst>
              <a:ext uri="{FF2B5EF4-FFF2-40B4-BE49-F238E27FC236}">
                <a16:creationId xmlns:a16="http://schemas.microsoft.com/office/drawing/2014/main" id="{8D2299FC-6C5C-4EB8-A3F3-E30B14DE4F8C}"/>
              </a:ext>
            </a:extLst>
          </p:cNvPr>
          <p:cNvSpPr>
            <a:spLocks noGrp="1"/>
          </p:cNvSpPr>
          <p:nvPr>
            <p:ph type="body" sz="quarter" idx="62"/>
          </p:nvPr>
        </p:nvSpPr>
        <p:spPr/>
        <p:txBody>
          <a:bodyPr/>
          <a:lstStyle/>
          <a:p>
            <a:r>
              <a:rPr lang="en-US" dirty="0"/>
              <a:t>Team Member Title</a:t>
            </a:r>
          </a:p>
        </p:txBody>
      </p:sp>
      <p:sp>
        <p:nvSpPr>
          <p:cNvPr id="2" name="Date Placeholder 1">
            <a:extLst>
              <a:ext uri="{FF2B5EF4-FFF2-40B4-BE49-F238E27FC236}">
                <a16:creationId xmlns:a16="http://schemas.microsoft.com/office/drawing/2014/main" id="{5AA67CD6-EF38-4028-A995-DF89AA2103EC}"/>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E931BE5F-603A-4357-A6C0-4BF9AFD5CF01}"/>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E2E56133-BD4E-40EC-842A-9B903B794755}"/>
              </a:ext>
            </a:extLst>
          </p:cNvPr>
          <p:cNvSpPr>
            <a:spLocks noGrp="1"/>
          </p:cNvSpPr>
          <p:nvPr>
            <p:ph type="sldNum" sz="quarter" idx="12"/>
          </p:nvPr>
        </p:nvSpPr>
        <p:spPr/>
        <p:txBody>
          <a:bodyPr/>
          <a:lstStyle/>
          <a:p>
            <a:fld id="{D9BB3731-526F-4638-85F8-715D717FFC12}" type="slidenum">
              <a:rPr lang="en-US" smtClean="0"/>
              <a:pPr/>
              <a:t>19</a:t>
            </a:fld>
            <a:endParaRPr lang="en-US" dirty="0"/>
          </a:p>
        </p:txBody>
      </p:sp>
    </p:spTree>
    <p:extLst>
      <p:ext uri="{BB962C8B-B14F-4D97-AF65-F5344CB8AC3E}">
        <p14:creationId xmlns:p14="http://schemas.microsoft.com/office/powerpoint/2010/main" val="853549549"/>
      </p:ext>
    </p:extLst>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5" name="Picture Placeholder 24" descr="Company logo">
            <a:extLst>
              <a:ext uri="{FF2B5EF4-FFF2-40B4-BE49-F238E27FC236}">
                <a16:creationId xmlns:a16="http://schemas.microsoft.com/office/drawing/2014/main" id="{434C8664-8EC6-4ACE-B582-4DB2BE55ED74}"/>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2" name="Title 1">
            <a:extLst>
              <a:ext uri="{FF2B5EF4-FFF2-40B4-BE49-F238E27FC236}">
                <a16:creationId xmlns:a16="http://schemas.microsoft.com/office/drawing/2014/main" id="{3549125E-EEEB-45D0-B6EF-2291C026744A}"/>
              </a:ext>
            </a:extLst>
          </p:cNvPr>
          <p:cNvSpPr>
            <a:spLocks noGrp="1"/>
          </p:cNvSpPr>
          <p:nvPr>
            <p:ph type="title"/>
          </p:nvPr>
        </p:nvSpPr>
        <p:spPr/>
        <p:txBody>
          <a:bodyPr/>
          <a:lstStyle/>
          <a:p>
            <a:r>
              <a:rPr lang="en-US" dirty="0"/>
              <a:t>FUNDING</a:t>
            </a:r>
          </a:p>
        </p:txBody>
      </p:sp>
      <p:sp>
        <p:nvSpPr>
          <p:cNvPr id="8" name="Text Placeholder 7">
            <a:extLst>
              <a:ext uri="{FF2B5EF4-FFF2-40B4-BE49-F238E27FC236}">
                <a16:creationId xmlns:a16="http://schemas.microsoft.com/office/drawing/2014/main" id="{31E570EB-DDEF-414F-BCAB-FA24A95E1AA5}"/>
              </a:ext>
            </a:extLst>
          </p:cNvPr>
          <p:cNvSpPr>
            <a:spLocks noGrp="1"/>
          </p:cNvSpPr>
          <p:nvPr>
            <p:ph type="body" idx="37"/>
          </p:nvPr>
        </p:nvSpPr>
        <p:spPr/>
        <p:txBody>
          <a:bodyPr>
            <a:normAutofit/>
          </a:bodyPr>
          <a:lstStyle/>
          <a:p>
            <a:r>
              <a:rPr lang="en-US" dirty="0"/>
              <a:t>Lorem ipsum dolor sit amet, consectetuer adipiscing elit. Maecenas porttitor congue massa</a:t>
            </a:r>
          </a:p>
        </p:txBody>
      </p:sp>
      <p:sp>
        <p:nvSpPr>
          <p:cNvPr id="43" name="Rectangle 42" descr="Legend key color 1">
            <a:extLst>
              <a:ext uri="{FF2B5EF4-FFF2-40B4-BE49-F238E27FC236}">
                <a16:creationId xmlns:a16="http://schemas.microsoft.com/office/drawing/2014/main" id="{EBD7454E-A6B4-A148-9B42-F76C68AD4046}"/>
              </a:ext>
            </a:extLst>
          </p:cNvPr>
          <p:cNvSpPr/>
          <p:nvPr/>
        </p:nvSpPr>
        <p:spPr>
          <a:xfrm>
            <a:off x="862012" y="3842655"/>
            <a:ext cx="265176" cy="265176"/>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dirty="0"/>
          </a:p>
        </p:txBody>
      </p:sp>
      <p:sp>
        <p:nvSpPr>
          <p:cNvPr id="7" name="Text Placeholder 6">
            <a:extLst>
              <a:ext uri="{FF2B5EF4-FFF2-40B4-BE49-F238E27FC236}">
                <a16:creationId xmlns:a16="http://schemas.microsoft.com/office/drawing/2014/main" id="{161E2BC0-C618-4FBA-86B6-0C36653A6F2C}"/>
              </a:ext>
            </a:extLst>
          </p:cNvPr>
          <p:cNvSpPr>
            <a:spLocks noGrp="1"/>
          </p:cNvSpPr>
          <p:nvPr>
            <p:ph type="body" idx="34"/>
          </p:nvPr>
        </p:nvSpPr>
        <p:spPr/>
        <p:txBody>
          <a:bodyPr/>
          <a:lstStyle/>
          <a:p>
            <a:r>
              <a:rPr lang="en-US" dirty="0"/>
              <a:t>$1,500,000</a:t>
            </a:r>
          </a:p>
        </p:txBody>
      </p:sp>
      <p:sp>
        <p:nvSpPr>
          <p:cNvPr id="9" name="Text Placeholder 8">
            <a:extLst>
              <a:ext uri="{FF2B5EF4-FFF2-40B4-BE49-F238E27FC236}">
                <a16:creationId xmlns:a16="http://schemas.microsoft.com/office/drawing/2014/main" id="{F46D3965-F44D-4043-9719-B8B569ED5435}"/>
              </a:ext>
            </a:extLst>
          </p:cNvPr>
          <p:cNvSpPr>
            <a:spLocks noGrp="1"/>
          </p:cNvSpPr>
          <p:nvPr>
            <p:ph type="body" idx="42"/>
          </p:nvPr>
        </p:nvSpPr>
        <p:spPr/>
        <p:txBody>
          <a:bodyPr/>
          <a:lstStyle/>
          <a:p>
            <a:r>
              <a:rPr lang="en-US" i="0" dirty="0"/>
              <a:t>Category Description</a:t>
            </a:r>
          </a:p>
        </p:txBody>
      </p:sp>
      <p:sp>
        <p:nvSpPr>
          <p:cNvPr id="44" name="Rectangle 43" descr="Legend key color 2">
            <a:extLst>
              <a:ext uri="{FF2B5EF4-FFF2-40B4-BE49-F238E27FC236}">
                <a16:creationId xmlns:a16="http://schemas.microsoft.com/office/drawing/2014/main" id="{83FFD2AD-DD30-E04D-A948-531B60FEDE68}"/>
              </a:ext>
            </a:extLst>
          </p:cNvPr>
          <p:cNvSpPr/>
          <p:nvPr/>
        </p:nvSpPr>
        <p:spPr>
          <a:xfrm>
            <a:off x="2869337" y="3842655"/>
            <a:ext cx="265176" cy="265176"/>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dirty="0"/>
          </a:p>
        </p:txBody>
      </p:sp>
      <p:sp>
        <p:nvSpPr>
          <p:cNvPr id="11" name="Text Placeholder 10">
            <a:extLst>
              <a:ext uri="{FF2B5EF4-FFF2-40B4-BE49-F238E27FC236}">
                <a16:creationId xmlns:a16="http://schemas.microsoft.com/office/drawing/2014/main" id="{4B1079BF-F80D-4A11-9413-57BEE7F959FE}"/>
              </a:ext>
            </a:extLst>
          </p:cNvPr>
          <p:cNvSpPr>
            <a:spLocks noGrp="1"/>
          </p:cNvSpPr>
          <p:nvPr>
            <p:ph type="body" idx="45"/>
          </p:nvPr>
        </p:nvSpPr>
        <p:spPr/>
        <p:txBody>
          <a:bodyPr/>
          <a:lstStyle/>
          <a:p>
            <a:r>
              <a:rPr lang="en-US" dirty="0"/>
              <a:t>$1,500,000</a:t>
            </a:r>
          </a:p>
        </p:txBody>
      </p:sp>
      <p:sp>
        <p:nvSpPr>
          <p:cNvPr id="12" name="Text Placeholder 11">
            <a:extLst>
              <a:ext uri="{FF2B5EF4-FFF2-40B4-BE49-F238E27FC236}">
                <a16:creationId xmlns:a16="http://schemas.microsoft.com/office/drawing/2014/main" id="{74460E61-B898-4965-AFBD-326636AC2B3B}"/>
              </a:ext>
            </a:extLst>
          </p:cNvPr>
          <p:cNvSpPr>
            <a:spLocks noGrp="1"/>
          </p:cNvSpPr>
          <p:nvPr>
            <p:ph type="body" idx="46"/>
          </p:nvPr>
        </p:nvSpPr>
        <p:spPr/>
        <p:txBody>
          <a:bodyPr/>
          <a:lstStyle/>
          <a:p>
            <a:r>
              <a:rPr lang="en-US" i="0" dirty="0"/>
              <a:t>Category Description</a:t>
            </a:r>
          </a:p>
        </p:txBody>
      </p:sp>
      <p:sp>
        <p:nvSpPr>
          <p:cNvPr id="45" name="Rectangle 44" descr="Legend key color 3">
            <a:extLst>
              <a:ext uri="{FF2B5EF4-FFF2-40B4-BE49-F238E27FC236}">
                <a16:creationId xmlns:a16="http://schemas.microsoft.com/office/drawing/2014/main" id="{4C865ABB-548F-6A4C-958D-39C8E2613D78}"/>
              </a:ext>
            </a:extLst>
          </p:cNvPr>
          <p:cNvSpPr/>
          <p:nvPr/>
        </p:nvSpPr>
        <p:spPr>
          <a:xfrm>
            <a:off x="4873800" y="3847140"/>
            <a:ext cx="265176" cy="265176"/>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dirty="0"/>
          </a:p>
        </p:txBody>
      </p:sp>
      <p:sp>
        <p:nvSpPr>
          <p:cNvPr id="13" name="Text Placeholder 12">
            <a:extLst>
              <a:ext uri="{FF2B5EF4-FFF2-40B4-BE49-F238E27FC236}">
                <a16:creationId xmlns:a16="http://schemas.microsoft.com/office/drawing/2014/main" id="{1E3ECDC1-C014-4E38-9A42-9F4F9D7FF7C0}"/>
              </a:ext>
            </a:extLst>
          </p:cNvPr>
          <p:cNvSpPr>
            <a:spLocks noGrp="1"/>
          </p:cNvSpPr>
          <p:nvPr>
            <p:ph type="body" idx="47"/>
          </p:nvPr>
        </p:nvSpPr>
        <p:spPr/>
        <p:txBody>
          <a:bodyPr/>
          <a:lstStyle/>
          <a:p>
            <a:r>
              <a:rPr lang="en-US" dirty="0"/>
              <a:t>$1,500,000</a:t>
            </a:r>
          </a:p>
        </p:txBody>
      </p:sp>
      <p:sp>
        <p:nvSpPr>
          <p:cNvPr id="14" name="Text Placeholder 13">
            <a:extLst>
              <a:ext uri="{FF2B5EF4-FFF2-40B4-BE49-F238E27FC236}">
                <a16:creationId xmlns:a16="http://schemas.microsoft.com/office/drawing/2014/main" id="{8C4553BF-F937-4148-AD1E-3F850A36AC5B}"/>
              </a:ext>
            </a:extLst>
          </p:cNvPr>
          <p:cNvSpPr>
            <a:spLocks noGrp="1"/>
          </p:cNvSpPr>
          <p:nvPr>
            <p:ph type="body" idx="48"/>
          </p:nvPr>
        </p:nvSpPr>
        <p:spPr/>
        <p:txBody>
          <a:bodyPr/>
          <a:lstStyle/>
          <a:p>
            <a:r>
              <a:rPr lang="en-US" i="0" dirty="0"/>
              <a:t>Category Description</a:t>
            </a:r>
          </a:p>
        </p:txBody>
      </p:sp>
      <p:sp>
        <p:nvSpPr>
          <p:cNvPr id="46" name="Rectangle 45" descr="Legend key color 4">
            <a:extLst>
              <a:ext uri="{FF2B5EF4-FFF2-40B4-BE49-F238E27FC236}">
                <a16:creationId xmlns:a16="http://schemas.microsoft.com/office/drawing/2014/main" id="{3D1BEF1F-9730-C649-9578-D51D5E92EF18}"/>
              </a:ext>
            </a:extLst>
          </p:cNvPr>
          <p:cNvSpPr/>
          <p:nvPr/>
        </p:nvSpPr>
        <p:spPr>
          <a:xfrm>
            <a:off x="862012" y="4851068"/>
            <a:ext cx="265176" cy="265176"/>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dirty="0"/>
          </a:p>
        </p:txBody>
      </p:sp>
      <p:sp>
        <p:nvSpPr>
          <p:cNvPr id="15" name="Text Placeholder 14">
            <a:extLst>
              <a:ext uri="{FF2B5EF4-FFF2-40B4-BE49-F238E27FC236}">
                <a16:creationId xmlns:a16="http://schemas.microsoft.com/office/drawing/2014/main" id="{A0301D30-8A31-47C3-822C-50EC47DD7C12}"/>
              </a:ext>
            </a:extLst>
          </p:cNvPr>
          <p:cNvSpPr>
            <a:spLocks noGrp="1"/>
          </p:cNvSpPr>
          <p:nvPr>
            <p:ph type="body" idx="49"/>
          </p:nvPr>
        </p:nvSpPr>
        <p:spPr/>
        <p:txBody>
          <a:bodyPr/>
          <a:lstStyle/>
          <a:p>
            <a:r>
              <a:rPr lang="en-US" dirty="0"/>
              <a:t>$2,500,000</a:t>
            </a:r>
          </a:p>
        </p:txBody>
      </p:sp>
      <p:sp>
        <p:nvSpPr>
          <p:cNvPr id="16" name="Text Placeholder 15">
            <a:extLst>
              <a:ext uri="{FF2B5EF4-FFF2-40B4-BE49-F238E27FC236}">
                <a16:creationId xmlns:a16="http://schemas.microsoft.com/office/drawing/2014/main" id="{6F210AFD-1532-42B4-A33B-57563116BEAE}"/>
              </a:ext>
            </a:extLst>
          </p:cNvPr>
          <p:cNvSpPr>
            <a:spLocks noGrp="1"/>
          </p:cNvSpPr>
          <p:nvPr>
            <p:ph type="body" idx="50"/>
          </p:nvPr>
        </p:nvSpPr>
        <p:spPr/>
        <p:txBody>
          <a:bodyPr/>
          <a:lstStyle/>
          <a:p>
            <a:r>
              <a:rPr lang="en-US" i="0" dirty="0"/>
              <a:t>Category Description</a:t>
            </a:r>
          </a:p>
        </p:txBody>
      </p:sp>
      <p:sp>
        <p:nvSpPr>
          <p:cNvPr id="47" name="Rectangle 46" descr="Legend key color 5">
            <a:extLst>
              <a:ext uri="{FF2B5EF4-FFF2-40B4-BE49-F238E27FC236}">
                <a16:creationId xmlns:a16="http://schemas.microsoft.com/office/drawing/2014/main" id="{1BB30745-3773-624D-B924-1C130260F60F}"/>
              </a:ext>
            </a:extLst>
          </p:cNvPr>
          <p:cNvSpPr/>
          <p:nvPr/>
        </p:nvSpPr>
        <p:spPr>
          <a:xfrm>
            <a:off x="2869337" y="4851068"/>
            <a:ext cx="265176" cy="265176"/>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dirty="0"/>
          </a:p>
        </p:txBody>
      </p:sp>
      <p:sp>
        <p:nvSpPr>
          <p:cNvPr id="17" name="Text Placeholder 16">
            <a:extLst>
              <a:ext uri="{FF2B5EF4-FFF2-40B4-BE49-F238E27FC236}">
                <a16:creationId xmlns:a16="http://schemas.microsoft.com/office/drawing/2014/main" id="{C2975971-DEE8-44EA-BD44-8942ADA84721}"/>
              </a:ext>
            </a:extLst>
          </p:cNvPr>
          <p:cNvSpPr>
            <a:spLocks noGrp="1"/>
          </p:cNvSpPr>
          <p:nvPr>
            <p:ph type="body" idx="51"/>
          </p:nvPr>
        </p:nvSpPr>
        <p:spPr/>
        <p:txBody>
          <a:bodyPr/>
          <a:lstStyle/>
          <a:p>
            <a:r>
              <a:rPr lang="en-US" dirty="0"/>
              <a:t>$1,500,000</a:t>
            </a:r>
          </a:p>
        </p:txBody>
      </p:sp>
      <p:sp>
        <p:nvSpPr>
          <p:cNvPr id="18" name="Text Placeholder 17">
            <a:extLst>
              <a:ext uri="{FF2B5EF4-FFF2-40B4-BE49-F238E27FC236}">
                <a16:creationId xmlns:a16="http://schemas.microsoft.com/office/drawing/2014/main" id="{8AE92A8B-1EAF-4286-88F7-66D2804F09D7}"/>
              </a:ext>
            </a:extLst>
          </p:cNvPr>
          <p:cNvSpPr>
            <a:spLocks noGrp="1"/>
          </p:cNvSpPr>
          <p:nvPr>
            <p:ph type="body" idx="52"/>
          </p:nvPr>
        </p:nvSpPr>
        <p:spPr/>
        <p:txBody>
          <a:bodyPr/>
          <a:lstStyle/>
          <a:p>
            <a:r>
              <a:rPr lang="en-US" i="0" dirty="0"/>
              <a:t>Category Description</a:t>
            </a:r>
          </a:p>
        </p:txBody>
      </p:sp>
      <p:sp>
        <p:nvSpPr>
          <p:cNvPr id="48" name="Rectangle 47" descr="Legend key color 6">
            <a:extLst>
              <a:ext uri="{FF2B5EF4-FFF2-40B4-BE49-F238E27FC236}">
                <a16:creationId xmlns:a16="http://schemas.microsoft.com/office/drawing/2014/main" id="{359DA6B3-7810-764B-AC09-9B48E5221FB6}"/>
              </a:ext>
            </a:extLst>
          </p:cNvPr>
          <p:cNvSpPr/>
          <p:nvPr/>
        </p:nvSpPr>
        <p:spPr>
          <a:xfrm>
            <a:off x="4873800" y="4855553"/>
            <a:ext cx="265176" cy="265176"/>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dirty="0"/>
          </a:p>
        </p:txBody>
      </p:sp>
      <p:sp>
        <p:nvSpPr>
          <p:cNvPr id="19" name="Text Placeholder 18">
            <a:extLst>
              <a:ext uri="{FF2B5EF4-FFF2-40B4-BE49-F238E27FC236}">
                <a16:creationId xmlns:a16="http://schemas.microsoft.com/office/drawing/2014/main" id="{46020FAD-9FB9-4A7A-AAB1-530FFF66A570}"/>
              </a:ext>
            </a:extLst>
          </p:cNvPr>
          <p:cNvSpPr>
            <a:spLocks noGrp="1"/>
          </p:cNvSpPr>
          <p:nvPr>
            <p:ph type="body" idx="53"/>
          </p:nvPr>
        </p:nvSpPr>
        <p:spPr>
          <a:xfrm>
            <a:off x="4874046" y="5114637"/>
            <a:ext cx="1867879" cy="349611"/>
          </a:xfrm>
        </p:spPr>
        <p:txBody>
          <a:bodyPr/>
          <a:lstStyle/>
          <a:p>
            <a:r>
              <a:rPr lang="en-US" dirty="0"/>
              <a:t>$1,500,000</a:t>
            </a:r>
          </a:p>
        </p:txBody>
      </p:sp>
      <p:sp>
        <p:nvSpPr>
          <p:cNvPr id="20" name="Text Placeholder 19">
            <a:extLst>
              <a:ext uri="{FF2B5EF4-FFF2-40B4-BE49-F238E27FC236}">
                <a16:creationId xmlns:a16="http://schemas.microsoft.com/office/drawing/2014/main" id="{34F9EF66-986B-4B55-89AA-F0B581FAC407}"/>
              </a:ext>
            </a:extLst>
          </p:cNvPr>
          <p:cNvSpPr>
            <a:spLocks noGrp="1"/>
          </p:cNvSpPr>
          <p:nvPr>
            <p:ph type="body" idx="54"/>
          </p:nvPr>
        </p:nvSpPr>
        <p:spPr/>
        <p:txBody>
          <a:bodyPr/>
          <a:lstStyle/>
          <a:p>
            <a:r>
              <a:rPr lang="en-US" i="0" dirty="0"/>
              <a:t>Category Description</a:t>
            </a:r>
          </a:p>
        </p:txBody>
      </p:sp>
      <p:graphicFrame>
        <p:nvGraphicFramePr>
          <p:cNvPr id="23" name="Chart Placeholder 22" descr="Pie chart">
            <a:extLst>
              <a:ext uri="{FF2B5EF4-FFF2-40B4-BE49-F238E27FC236}">
                <a16:creationId xmlns:a16="http://schemas.microsoft.com/office/drawing/2014/main" id="{7DDDC966-225F-4226-9929-68992A6851D7}"/>
              </a:ext>
            </a:extLst>
          </p:cNvPr>
          <p:cNvGraphicFramePr>
            <a:graphicFrameLocks noGrp="1"/>
          </p:cNvGraphicFramePr>
          <p:nvPr>
            <p:ph type="chart" sz="quarter" idx="44"/>
            <p:extLst>
              <p:ext uri="{D42A27DB-BD31-4B8C-83A1-F6EECF244321}">
                <p14:modId xmlns:p14="http://schemas.microsoft.com/office/powerpoint/2010/main" val="4085208131"/>
              </p:ext>
            </p:extLst>
          </p:nvPr>
        </p:nvGraphicFramePr>
        <p:xfrm>
          <a:off x="7116356" y="895805"/>
          <a:ext cx="4370388" cy="5100638"/>
        </p:xfrm>
        <a:graphic>
          <a:graphicData uri="http://schemas.openxmlformats.org/drawingml/2006/chart">
            <c:chart xmlns:c="http://schemas.openxmlformats.org/drawingml/2006/chart" xmlns:r="http://schemas.openxmlformats.org/officeDocument/2006/relationships" r:id="rId4"/>
          </a:graphicData>
        </a:graphic>
      </p:graphicFrame>
      <p:sp>
        <p:nvSpPr>
          <p:cNvPr id="3" name="Date Placeholder 2">
            <a:extLst>
              <a:ext uri="{FF2B5EF4-FFF2-40B4-BE49-F238E27FC236}">
                <a16:creationId xmlns:a16="http://schemas.microsoft.com/office/drawing/2014/main" id="{9CCA70FB-5E8E-46B0-9C2D-7D0D55E12948}"/>
              </a:ext>
            </a:extLst>
          </p:cNvPr>
          <p:cNvSpPr>
            <a:spLocks noGrp="1"/>
          </p:cNvSpPr>
          <p:nvPr>
            <p:ph type="dt" sz="half" idx="10"/>
          </p:nvPr>
        </p:nvSpPr>
        <p:spPr/>
        <p:txBody>
          <a:bodyPr/>
          <a:lstStyle/>
          <a:p>
            <a:r>
              <a:rPr lang="en-US" dirty="0"/>
              <a:t>MM.DD.20XX</a:t>
            </a:r>
          </a:p>
        </p:txBody>
      </p:sp>
      <p:sp>
        <p:nvSpPr>
          <p:cNvPr id="4" name="Footer Placeholder 3">
            <a:extLst>
              <a:ext uri="{FF2B5EF4-FFF2-40B4-BE49-F238E27FC236}">
                <a16:creationId xmlns:a16="http://schemas.microsoft.com/office/drawing/2014/main" id="{93D215BD-26FD-4B88-B701-345D714A0A2B}"/>
              </a:ext>
            </a:extLst>
          </p:cNvPr>
          <p:cNvSpPr>
            <a:spLocks noGrp="1"/>
          </p:cNvSpPr>
          <p:nvPr>
            <p:ph type="ftr" sz="quarter" idx="11"/>
          </p:nvPr>
        </p:nvSpPr>
        <p:spPr/>
        <p:txBody>
          <a:bodyPr/>
          <a:lstStyle/>
          <a:p>
            <a:r>
              <a:rPr lang="en-US" dirty="0"/>
              <a:t>ADD A FOOTER</a:t>
            </a:r>
          </a:p>
        </p:txBody>
      </p:sp>
      <p:sp>
        <p:nvSpPr>
          <p:cNvPr id="5" name="Slide Number Placeholder 4">
            <a:extLst>
              <a:ext uri="{FF2B5EF4-FFF2-40B4-BE49-F238E27FC236}">
                <a16:creationId xmlns:a16="http://schemas.microsoft.com/office/drawing/2014/main" id="{7228E90F-8FE2-4EC5-A09B-8FBC37E4C398}"/>
              </a:ext>
            </a:extLst>
          </p:cNvPr>
          <p:cNvSpPr>
            <a:spLocks noGrp="1"/>
          </p:cNvSpPr>
          <p:nvPr>
            <p:ph type="sldNum" sz="quarter" idx="12"/>
          </p:nvPr>
        </p:nvSpPr>
        <p:spPr/>
        <p:txBody>
          <a:bodyPr/>
          <a:lstStyle/>
          <a:p>
            <a:fld id="{D9BB3731-526F-4638-85F8-715D717FFC12}" type="slidenum">
              <a:rPr lang="en-US" smtClean="0"/>
              <a:t>20</a:t>
            </a:fld>
            <a:endParaRPr lang="en-US" dirty="0"/>
          </a:p>
        </p:txBody>
      </p:sp>
    </p:spTree>
    <p:extLst>
      <p:ext uri="{BB962C8B-B14F-4D97-AF65-F5344CB8AC3E}">
        <p14:creationId xmlns:p14="http://schemas.microsoft.com/office/powerpoint/2010/main" val="3085920204"/>
      </p:ext>
    </p:extLst>
  </p:cSld>
  <p:clrMapOvr>
    <a:masterClrMapping/>
  </p:clrMapOvr>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0" name="Picture Placeholder 19" descr="Skyscrapers">
            <a:extLst>
              <a:ext uri="{FF2B5EF4-FFF2-40B4-BE49-F238E27FC236}">
                <a16:creationId xmlns:a16="http://schemas.microsoft.com/office/drawing/2014/main" id="{62D5A589-EFF5-47EB-86A4-0D54CA10014F}"/>
              </a:ext>
            </a:extLst>
          </p:cNvPr>
          <p:cNvPicPr>
            <a:picLocks noGrp="1" noChangeAspect="1"/>
          </p:cNvPicPr>
          <p:nvPr>
            <p:ph type="pic" sz="quarter" idx="14"/>
          </p:nvPr>
        </p:nvPicPr>
        <p:blipFill>
          <a:blip r:embed="rId2">
            <a:extLst>
              <a:ext uri="{28A0092B-C50C-407E-A947-70E740481C1C}">
                <a14:useLocalDpi xmlns:a14="http://schemas.microsoft.com/office/drawing/2010/main" val="0"/>
              </a:ext>
            </a:extLst>
          </a:blip>
          <a:srcRect/>
          <a:stretch>
            <a:fillRect/>
          </a:stretch>
        </p:blipFill>
        <p:spPr>
          <a:xfrm>
            <a:off x="0" y="0"/>
            <a:ext cx="5267325" cy="5829300"/>
          </a:xfrm>
        </p:spPr>
      </p:pic>
      <p:pic>
        <p:nvPicPr>
          <p:cNvPr id="22" name="Picture Placeholder 21" descr="Company logo">
            <a:extLst>
              <a:ext uri="{FF2B5EF4-FFF2-40B4-BE49-F238E27FC236}">
                <a16:creationId xmlns:a16="http://schemas.microsoft.com/office/drawing/2014/main" id="{A99F4ABB-EB23-40CD-8FEC-C2968264BCFC}"/>
              </a:ext>
            </a:extLst>
          </p:cNvPr>
          <p:cNvPicPr>
            <a:picLocks noGrp="1" noChangeAspect="1"/>
          </p:cNvPicPr>
          <p:nvPr>
            <p:ph type="pic" sz="quarter" idx="16"/>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t="480" b="480"/>
          <a:stretch>
            <a:fillRect/>
          </a:stretch>
        </p:blipFill>
        <p:spPr/>
      </p:pic>
      <p:sp>
        <p:nvSpPr>
          <p:cNvPr id="5" name="Title 4">
            <a:extLst>
              <a:ext uri="{FF2B5EF4-FFF2-40B4-BE49-F238E27FC236}">
                <a16:creationId xmlns:a16="http://schemas.microsoft.com/office/drawing/2014/main" id="{0726947E-2FAB-418C-8C21-3B37792626F9}"/>
              </a:ext>
            </a:extLst>
          </p:cNvPr>
          <p:cNvSpPr>
            <a:spLocks noGrp="1"/>
          </p:cNvSpPr>
          <p:nvPr>
            <p:ph type="title"/>
          </p:nvPr>
        </p:nvSpPr>
        <p:spPr/>
        <p:txBody>
          <a:bodyPr/>
          <a:lstStyle/>
          <a:p>
            <a:r>
              <a:rPr lang="en-US" dirty="0"/>
              <a:t>SUMMARY</a:t>
            </a:r>
          </a:p>
        </p:txBody>
      </p:sp>
      <p:sp>
        <p:nvSpPr>
          <p:cNvPr id="6" name="Text Placeholder 5">
            <a:extLst>
              <a:ext uri="{FF2B5EF4-FFF2-40B4-BE49-F238E27FC236}">
                <a16:creationId xmlns:a16="http://schemas.microsoft.com/office/drawing/2014/main" id="{A8AAB1F4-27F4-4B2A-A912-9E212860537F}"/>
              </a:ext>
            </a:extLst>
          </p:cNvPr>
          <p:cNvSpPr>
            <a:spLocks noGrp="1"/>
          </p:cNvSpPr>
          <p:nvPr>
            <p:ph type="body" idx="1"/>
          </p:nvPr>
        </p:nvSpPr>
        <p:spPr/>
        <p:txBody>
          <a:bodyPr/>
          <a:lstStyle/>
          <a:p>
            <a:r>
              <a:rPr lang="en-US" dirty="0"/>
              <a:t>Lorem ipsum dolor sit amet,</a:t>
            </a:r>
            <a:br>
              <a:rPr lang="en-US" dirty="0"/>
            </a:br>
            <a:r>
              <a:rPr lang="en-US" dirty="0"/>
              <a:t>consectetuer adipiscing elit</a:t>
            </a:r>
          </a:p>
        </p:txBody>
      </p:sp>
      <p:sp>
        <p:nvSpPr>
          <p:cNvPr id="7" name="Text Placeholder 6">
            <a:extLst>
              <a:ext uri="{FF2B5EF4-FFF2-40B4-BE49-F238E27FC236}">
                <a16:creationId xmlns:a16="http://schemas.microsoft.com/office/drawing/2014/main" id="{3FE9A580-54CD-4CFC-960E-E92CFF7D9E1D}"/>
              </a:ext>
            </a:extLst>
          </p:cNvPr>
          <p:cNvSpPr>
            <a:spLocks noGrp="1"/>
          </p:cNvSpPr>
          <p:nvPr>
            <p:ph type="body" idx="13"/>
          </p:nvPr>
        </p:nvSpPr>
        <p:spPr/>
        <p:txBody>
          <a:bodyPr>
            <a:normAutofit/>
          </a:bodyPr>
          <a:lstStyle/>
          <a:p>
            <a:r>
              <a:rPr lang="en-US" dirty="0"/>
              <a:t>Lorem ipsum dolor sit amet, consectetuer adipiscing elit.</a:t>
            </a:r>
          </a:p>
          <a:p>
            <a:r>
              <a:rPr lang="en-US" dirty="0"/>
              <a:t>Maecenas porttitor congue massa.</a:t>
            </a:r>
          </a:p>
          <a:p>
            <a:r>
              <a:rPr lang="en-US" dirty="0"/>
              <a:t>Fusce posuere, magna sed pulvinar ultricies, purus lectus malesuada libero, sit amet commodo magna eros quis urna.</a:t>
            </a:r>
          </a:p>
          <a:p>
            <a:r>
              <a:rPr lang="en-US" dirty="0"/>
              <a:t>Nunc viverra imperdiet enim. Fusce est. Vivamus a tellus.</a:t>
            </a:r>
          </a:p>
          <a:p>
            <a:r>
              <a:rPr lang="en-US" dirty="0"/>
              <a:t>Pellentesque habitant morbi tristique senectus et netus et malesuada fames ac turpis egestas.</a:t>
            </a:r>
          </a:p>
          <a:p>
            <a:r>
              <a:rPr lang="en-US" dirty="0"/>
              <a:t>Proin pharetra nonummy pede. Mauris et orci.</a:t>
            </a:r>
          </a:p>
          <a:p>
            <a:endParaRPr lang="en-US" dirty="0"/>
          </a:p>
        </p:txBody>
      </p:sp>
      <p:sp>
        <p:nvSpPr>
          <p:cNvPr id="2" name="Date Placeholder 1">
            <a:extLst>
              <a:ext uri="{FF2B5EF4-FFF2-40B4-BE49-F238E27FC236}">
                <a16:creationId xmlns:a16="http://schemas.microsoft.com/office/drawing/2014/main" id="{DDA376B7-AF38-415A-A7A0-8E8934DBE26F}"/>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4D3CA7F4-70FA-4B91-9A08-DC4A6FDFD1CA}"/>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A2CD9E05-3F77-4460-996C-81E48C9C9302}"/>
              </a:ext>
            </a:extLst>
          </p:cNvPr>
          <p:cNvSpPr>
            <a:spLocks noGrp="1"/>
          </p:cNvSpPr>
          <p:nvPr>
            <p:ph type="sldNum" sz="quarter" idx="12"/>
          </p:nvPr>
        </p:nvSpPr>
        <p:spPr/>
        <p:txBody>
          <a:bodyPr/>
          <a:lstStyle/>
          <a:p>
            <a:fld id="{D9BB3731-526F-4638-85F8-715D717FFC12}" type="slidenum">
              <a:rPr lang="en-US" smtClean="0"/>
              <a:pPr/>
              <a:t>21</a:t>
            </a:fld>
            <a:endParaRPr lang="en-US" dirty="0"/>
          </a:p>
        </p:txBody>
      </p:sp>
    </p:spTree>
    <p:extLst>
      <p:ext uri="{BB962C8B-B14F-4D97-AF65-F5344CB8AC3E}">
        <p14:creationId xmlns:p14="http://schemas.microsoft.com/office/powerpoint/2010/main" val="4011904091"/>
      </p:ext>
    </p:extLst>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5" name="Picture Placeholder 14" descr="Company logo">
            <a:extLst>
              <a:ext uri="{FF2B5EF4-FFF2-40B4-BE49-F238E27FC236}">
                <a16:creationId xmlns:a16="http://schemas.microsoft.com/office/drawing/2014/main" id="{6E0C68BB-78B0-4E48-A15F-000F49DBF3D1}"/>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47" b="447"/>
          <a:stretch>
            <a:fillRect/>
          </a:stretch>
        </p:blipFill>
        <p:spPr/>
      </p:pic>
      <p:sp>
        <p:nvSpPr>
          <p:cNvPr id="4" name="Title 3">
            <a:extLst>
              <a:ext uri="{FF2B5EF4-FFF2-40B4-BE49-F238E27FC236}">
                <a16:creationId xmlns:a16="http://schemas.microsoft.com/office/drawing/2014/main" id="{D09FEBCF-C81C-4F2F-9CC4-C66EF18BA158}"/>
              </a:ext>
            </a:extLst>
          </p:cNvPr>
          <p:cNvSpPr>
            <a:spLocks noGrp="1"/>
          </p:cNvSpPr>
          <p:nvPr>
            <p:ph type="title"/>
          </p:nvPr>
        </p:nvSpPr>
        <p:spPr/>
        <p:txBody>
          <a:bodyPr/>
          <a:lstStyle/>
          <a:p>
            <a:r>
              <a:rPr lang="en-US" dirty="0"/>
              <a:t>THANK</a:t>
            </a:r>
            <a:br>
              <a:rPr lang="en-US" dirty="0"/>
            </a:br>
            <a:r>
              <a:rPr lang="en-US" dirty="0"/>
              <a:t>YOU!</a:t>
            </a:r>
          </a:p>
        </p:txBody>
      </p:sp>
      <p:sp>
        <p:nvSpPr>
          <p:cNvPr id="6" name="Text Placeholder 5">
            <a:extLst>
              <a:ext uri="{FF2B5EF4-FFF2-40B4-BE49-F238E27FC236}">
                <a16:creationId xmlns:a16="http://schemas.microsoft.com/office/drawing/2014/main" id="{A1181907-ED54-40A8-BFDF-6EA13291E8F3}"/>
              </a:ext>
            </a:extLst>
          </p:cNvPr>
          <p:cNvSpPr>
            <a:spLocks noGrp="1"/>
          </p:cNvSpPr>
          <p:nvPr>
            <p:ph type="body" sz="quarter" idx="17"/>
          </p:nvPr>
        </p:nvSpPr>
        <p:spPr/>
        <p:txBody>
          <a:bodyPr/>
          <a:lstStyle/>
          <a:p>
            <a:r>
              <a:rPr lang="en-US" dirty="0"/>
              <a:t>August Bergqvist</a:t>
            </a:r>
          </a:p>
        </p:txBody>
      </p:sp>
      <p:sp>
        <p:nvSpPr>
          <p:cNvPr id="7" name="Text Placeholder 6">
            <a:extLst>
              <a:ext uri="{FF2B5EF4-FFF2-40B4-BE49-F238E27FC236}">
                <a16:creationId xmlns:a16="http://schemas.microsoft.com/office/drawing/2014/main" id="{84EE85FC-ED8D-48DF-89BD-B085F917877C}"/>
              </a:ext>
            </a:extLst>
          </p:cNvPr>
          <p:cNvSpPr>
            <a:spLocks noGrp="1"/>
          </p:cNvSpPr>
          <p:nvPr>
            <p:ph type="body" sz="quarter" idx="15"/>
          </p:nvPr>
        </p:nvSpPr>
        <p:spPr/>
        <p:txBody>
          <a:bodyPr/>
          <a:lstStyle/>
          <a:p>
            <a:r>
              <a:rPr lang="en-US" dirty="0"/>
              <a:t>Phone:</a:t>
            </a:r>
          </a:p>
        </p:txBody>
      </p:sp>
      <p:sp>
        <p:nvSpPr>
          <p:cNvPr id="8" name="Text Placeholder 7">
            <a:extLst>
              <a:ext uri="{FF2B5EF4-FFF2-40B4-BE49-F238E27FC236}">
                <a16:creationId xmlns:a16="http://schemas.microsoft.com/office/drawing/2014/main" id="{87D50CDE-8308-4F6D-BE73-E214E76CADE2}"/>
              </a:ext>
            </a:extLst>
          </p:cNvPr>
          <p:cNvSpPr>
            <a:spLocks noGrp="1"/>
          </p:cNvSpPr>
          <p:nvPr>
            <p:ph type="body" sz="quarter" idx="18"/>
          </p:nvPr>
        </p:nvSpPr>
        <p:spPr/>
        <p:txBody>
          <a:bodyPr/>
          <a:lstStyle/>
          <a:p>
            <a:r>
              <a:rPr lang="en-US" dirty="0"/>
              <a:t>+11 216 555-0011</a:t>
            </a:r>
          </a:p>
        </p:txBody>
      </p:sp>
      <p:sp>
        <p:nvSpPr>
          <p:cNvPr id="9" name="Text Placeholder 8">
            <a:extLst>
              <a:ext uri="{FF2B5EF4-FFF2-40B4-BE49-F238E27FC236}">
                <a16:creationId xmlns:a16="http://schemas.microsoft.com/office/drawing/2014/main" id="{F28E1F60-6C6C-485D-9479-5F6E3AF49905}"/>
              </a:ext>
            </a:extLst>
          </p:cNvPr>
          <p:cNvSpPr>
            <a:spLocks noGrp="1"/>
          </p:cNvSpPr>
          <p:nvPr>
            <p:ph type="body" sz="quarter" idx="19"/>
          </p:nvPr>
        </p:nvSpPr>
        <p:spPr/>
        <p:txBody>
          <a:bodyPr/>
          <a:lstStyle/>
          <a:p>
            <a:r>
              <a:rPr lang="en-US" dirty="0"/>
              <a:t>Email:</a:t>
            </a:r>
          </a:p>
        </p:txBody>
      </p:sp>
      <p:sp>
        <p:nvSpPr>
          <p:cNvPr id="10" name="Text Placeholder 9">
            <a:extLst>
              <a:ext uri="{FF2B5EF4-FFF2-40B4-BE49-F238E27FC236}">
                <a16:creationId xmlns:a16="http://schemas.microsoft.com/office/drawing/2014/main" id="{F2241E27-DB7F-42AE-9A03-F047CD2F1C45}"/>
              </a:ext>
            </a:extLst>
          </p:cNvPr>
          <p:cNvSpPr>
            <a:spLocks noGrp="1"/>
          </p:cNvSpPr>
          <p:nvPr>
            <p:ph type="body" sz="quarter" idx="20"/>
          </p:nvPr>
        </p:nvSpPr>
        <p:spPr/>
        <p:txBody>
          <a:bodyPr/>
          <a:lstStyle/>
          <a:p>
            <a:r>
              <a:rPr lang="en-US" dirty="0"/>
              <a:t>bergqvist@vanarsdelltd.com</a:t>
            </a:r>
          </a:p>
        </p:txBody>
      </p:sp>
      <p:sp>
        <p:nvSpPr>
          <p:cNvPr id="11" name="Text Placeholder 10">
            <a:extLst>
              <a:ext uri="{FF2B5EF4-FFF2-40B4-BE49-F238E27FC236}">
                <a16:creationId xmlns:a16="http://schemas.microsoft.com/office/drawing/2014/main" id="{2E6A9792-30C2-4B8D-9673-6D7E1BFE97BC}"/>
              </a:ext>
            </a:extLst>
          </p:cNvPr>
          <p:cNvSpPr>
            <a:spLocks noGrp="1"/>
          </p:cNvSpPr>
          <p:nvPr>
            <p:ph type="body" sz="quarter" idx="21"/>
          </p:nvPr>
        </p:nvSpPr>
        <p:spPr/>
        <p:txBody>
          <a:bodyPr/>
          <a:lstStyle/>
          <a:p>
            <a:r>
              <a:rPr lang="en-US" dirty="0"/>
              <a:t>Website:</a:t>
            </a:r>
          </a:p>
        </p:txBody>
      </p:sp>
      <p:sp>
        <p:nvSpPr>
          <p:cNvPr id="12" name="Text Placeholder 11">
            <a:extLst>
              <a:ext uri="{FF2B5EF4-FFF2-40B4-BE49-F238E27FC236}">
                <a16:creationId xmlns:a16="http://schemas.microsoft.com/office/drawing/2014/main" id="{BD8510FA-FCEE-41BD-9624-BB86CEBFC00E}"/>
              </a:ext>
            </a:extLst>
          </p:cNvPr>
          <p:cNvSpPr>
            <a:spLocks noGrp="1"/>
          </p:cNvSpPr>
          <p:nvPr>
            <p:ph type="body" sz="quarter" idx="22"/>
          </p:nvPr>
        </p:nvSpPr>
        <p:spPr/>
        <p:txBody>
          <a:bodyPr/>
          <a:lstStyle/>
          <a:p>
            <a:r>
              <a:rPr lang="en-US" dirty="0"/>
              <a:t>www.vanarsdelltd.com</a:t>
            </a:r>
          </a:p>
        </p:txBody>
      </p:sp>
      <p:sp>
        <p:nvSpPr>
          <p:cNvPr id="3" name="Slide Number Placeholder 2">
            <a:extLst>
              <a:ext uri="{FF2B5EF4-FFF2-40B4-BE49-F238E27FC236}">
                <a16:creationId xmlns:a16="http://schemas.microsoft.com/office/drawing/2014/main" id="{E6CEB35D-FF82-440C-ADC2-65C836A4001D}"/>
              </a:ext>
            </a:extLst>
          </p:cNvPr>
          <p:cNvSpPr>
            <a:spLocks noGrp="1"/>
          </p:cNvSpPr>
          <p:nvPr>
            <p:ph type="sldNum" sz="quarter" idx="12"/>
          </p:nvPr>
        </p:nvSpPr>
        <p:spPr/>
        <p:txBody>
          <a:bodyPr/>
          <a:lstStyle/>
          <a:p>
            <a:fld id="{D9BB3731-526F-4638-85F8-715D717FFC12}" type="slidenum">
              <a:rPr lang="en-US" smtClean="0"/>
              <a:t>22</a:t>
            </a:fld>
            <a:endParaRPr lang="en-US" dirty="0"/>
          </a:p>
        </p:txBody>
      </p:sp>
    </p:spTree>
    <p:extLst>
      <p:ext uri="{BB962C8B-B14F-4D97-AF65-F5344CB8AC3E}">
        <p14:creationId xmlns:p14="http://schemas.microsoft.com/office/powerpoint/2010/main" val="3953844005"/>
      </p:ext>
    </p:extLst>
  </p:cSld>
  <p:clrMapOvr>
    <a:masterClrMapping/>
  </p:clrMapOvr>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3" name="Picture Placeholder 12" descr="Company logo">
            <a:extLst>
              <a:ext uri="{FF2B5EF4-FFF2-40B4-BE49-F238E27FC236}">
                <a16:creationId xmlns:a16="http://schemas.microsoft.com/office/drawing/2014/main" id="{4A015036-C466-40E2-9E51-321D601A5BA1}"/>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6" name="Title 5">
            <a:extLst>
              <a:ext uri="{FF2B5EF4-FFF2-40B4-BE49-F238E27FC236}">
                <a16:creationId xmlns:a16="http://schemas.microsoft.com/office/drawing/2014/main" id="{352265A1-CA22-407F-AB4C-E1D3E445D448}"/>
              </a:ext>
            </a:extLst>
          </p:cNvPr>
          <p:cNvSpPr>
            <a:spLocks noGrp="1"/>
          </p:cNvSpPr>
          <p:nvPr>
            <p:ph type="title"/>
          </p:nvPr>
        </p:nvSpPr>
        <p:spPr/>
        <p:txBody>
          <a:bodyPr/>
          <a:lstStyle/>
          <a:p>
            <a:r>
              <a:rPr lang="en-US" dirty="0"/>
              <a:t>APPENDIX</a:t>
            </a:r>
          </a:p>
        </p:txBody>
      </p:sp>
      <p:sp>
        <p:nvSpPr>
          <p:cNvPr id="3" name="Date Placeholder 2">
            <a:extLst>
              <a:ext uri="{FF2B5EF4-FFF2-40B4-BE49-F238E27FC236}">
                <a16:creationId xmlns:a16="http://schemas.microsoft.com/office/drawing/2014/main" id="{EF69EB2E-32AD-4E56-ACCD-628499CF1A9D}"/>
              </a:ext>
            </a:extLst>
          </p:cNvPr>
          <p:cNvSpPr>
            <a:spLocks noGrp="1"/>
          </p:cNvSpPr>
          <p:nvPr>
            <p:ph type="dt" sz="half" idx="10"/>
          </p:nvPr>
        </p:nvSpPr>
        <p:spPr/>
        <p:txBody>
          <a:bodyPr/>
          <a:lstStyle/>
          <a:p>
            <a:r>
              <a:rPr lang="en-US" dirty="0"/>
              <a:t>MM.DD.20XX</a:t>
            </a:r>
          </a:p>
        </p:txBody>
      </p:sp>
      <p:sp>
        <p:nvSpPr>
          <p:cNvPr id="4" name="Footer Placeholder 3">
            <a:extLst>
              <a:ext uri="{FF2B5EF4-FFF2-40B4-BE49-F238E27FC236}">
                <a16:creationId xmlns:a16="http://schemas.microsoft.com/office/drawing/2014/main" id="{1AB07080-DDFB-4D26-BCE5-C73FB50C1EB2}"/>
              </a:ext>
            </a:extLst>
          </p:cNvPr>
          <p:cNvSpPr>
            <a:spLocks noGrp="1"/>
          </p:cNvSpPr>
          <p:nvPr>
            <p:ph type="ftr" sz="quarter" idx="11"/>
          </p:nvPr>
        </p:nvSpPr>
        <p:spPr/>
        <p:txBody>
          <a:bodyPr/>
          <a:lstStyle/>
          <a:p>
            <a:r>
              <a:rPr lang="en-US" dirty="0"/>
              <a:t>ADD A FOOTER</a:t>
            </a:r>
          </a:p>
        </p:txBody>
      </p:sp>
      <p:sp>
        <p:nvSpPr>
          <p:cNvPr id="5" name="Slide Number Placeholder 4">
            <a:extLst>
              <a:ext uri="{FF2B5EF4-FFF2-40B4-BE49-F238E27FC236}">
                <a16:creationId xmlns:a16="http://schemas.microsoft.com/office/drawing/2014/main" id="{EBF8039A-CC91-4182-BE91-65DD91EAB0D8}"/>
              </a:ext>
            </a:extLst>
          </p:cNvPr>
          <p:cNvSpPr>
            <a:spLocks noGrp="1"/>
          </p:cNvSpPr>
          <p:nvPr>
            <p:ph type="sldNum" sz="quarter" idx="12"/>
          </p:nvPr>
        </p:nvSpPr>
        <p:spPr/>
        <p:txBody>
          <a:bodyPr/>
          <a:lstStyle/>
          <a:p>
            <a:fld id="{D9BB3731-526F-4638-85F8-715D717FFC12}" type="slidenum">
              <a:rPr lang="en-US" smtClean="0"/>
              <a:t>23</a:t>
            </a:fld>
            <a:endParaRPr lang="en-US" dirty="0"/>
          </a:p>
        </p:txBody>
      </p:sp>
      <p:pic>
        <p:nvPicPr>
          <p:cNvPr id="8" name="Picture Placeholder 7" descr="Arial view of a man's desk with clipboard of papers on the left, hands pointing at the laptop screen, and cell phone on top of folders on the right. "/>
          <p:cNvPicPr>
            <a:picLocks noGrp="1" noChangeAspect="1"/>
          </p:cNvPicPr>
          <p:nvPr>
            <p:ph type="pic" sz="quarter" idx="17"/>
          </p:nvPr>
        </p:nvPicPr>
        <p:blipFill>
          <a:blip r:embed="rId4">
            <a:extLst>
              <a:ext uri="{28A0092B-C50C-407E-A947-70E740481C1C}">
                <a14:useLocalDpi xmlns:a14="http://schemas.microsoft.com/office/drawing/2010/main" val="0"/>
              </a:ext>
            </a:extLst>
          </a:blip>
          <a:srcRect/>
          <a:stretch>
            <a:fillRect/>
          </a:stretch>
        </p:blipFill>
        <p:spPr/>
      </p:pic>
    </p:spTree>
    <p:extLst>
      <p:ext uri="{BB962C8B-B14F-4D97-AF65-F5344CB8AC3E}">
        <p14:creationId xmlns:p14="http://schemas.microsoft.com/office/powerpoint/2010/main" val="1394499228"/>
      </p:ext>
    </p:extLst>
  </p:cSld>
  <p:clrMapOvr>
    <a:masterClrMapping/>
  </p:clrMapOvr>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1" name="Picture Placeholder 20" descr="Company logo">
            <a:extLst>
              <a:ext uri="{FF2B5EF4-FFF2-40B4-BE49-F238E27FC236}">
                <a16:creationId xmlns:a16="http://schemas.microsoft.com/office/drawing/2014/main" id="{6B016DDB-8130-45B7-BB72-F41ED3F505CF}"/>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5" name="Title 4">
            <a:extLst>
              <a:ext uri="{FF2B5EF4-FFF2-40B4-BE49-F238E27FC236}">
                <a16:creationId xmlns:a16="http://schemas.microsoft.com/office/drawing/2014/main" id="{25DFF455-C208-4ACA-9D5E-07DFF94D734C}"/>
              </a:ext>
            </a:extLst>
          </p:cNvPr>
          <p:cNvSpPr>
            <a:spLocks noGrp="1"/>
          </p:cNvSpPr>
          <p:nvPr>
            <p:ph type="title"/>
          </p:nvPr>
        </p:nvSpPr>
        <p:spPr/>
        <p:txBody>
          <a:bodyPr/>
          <a:lstStyle/>
          <a:p>
            <a:r>
              <a:rPr lang="en-US" dirty="0"/>
              <a:t>TESTIMONIALS</a:t>
            </a:r>
          </a:p>
        </p:txBody>
      </p:sp>
      <p:sp>
        <p:nvSpPr>
          <p:cNvPr id="16" name="Text Placeholder 15">
            <a:extLst>
              <a:ext uri="{FF2B5EF4-FFF2-40B4-BE49-F238E27FC236}">
                <a16:creationId xmlns:a16="http://schemas.microsoft.com/office/drawing/2014/main" id="{D3C315FA-2C72-425A-8738-94AC7A485D13}"/>
              </a:ext>
            </a:extLst>
          </p:cNvPr>
          <p:cNvSpPr>
            <a:spLocks noGrp="1"/>
          </p:cNvSpPr>
          <p:nvPr>
            <p:ph type="body" sz="quarter" idx="13"/>
          </p:nvPr>
        </p:nvSpPr>
        <p:spPr/>
        <p:txBody>
          <a:bodyPr>
            <a:normAutofit lnSpcReduction="10000"/>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 Pellentesque habitant morbi tristique senectus et netus et malesuada fames ac turpis egestas. Proin pharetra nonummy pede. Mauris et orci.</a:t>
            </a:r>
          </a:p>
          <a:p>
            <a:endParaRPr lang="en-US" dirty="0"/>
          </a:p>
        </p:txBody>
      </p:sp>
      <p:pic>
        <p:nvPicPr>
          <p:cNvPr id="23" name="Picture Placeholder 22" descr="Customer photo">
            <a:extLst>
              <a:ext uri="{FF2B5EF4-FFF2-40B4-BE49-F238E27FC236}">
                <a16:creationId xmlns:a16="http://schemas.microsoft.com/office/drawing/2014/main" id="{EC5013A9-73C2-4436-A997-22B4D6EAEEE6}"/>
              </a:ext>
            </a:extLst>
          </p:cNvPr>
          <p:cNvPicPr>
            <a:picLocks noGrp="1" noChangeAspect="1"/>
          </p:cNvPicPr>
          <p:nvPr>
            <p:ph type="pic" sz="quarter" idx="50"/>
          </p:nvPr>
        </p:nvPicPr>
        <p:blipFill>
          <a:blip r:embed="rId4">
            <a:extLst>
              <a:ext uri="{28A0092B-C50C-407E-A947-70E740481C1C}">
                <a14:useLocalDpi xmlns:a14="http://schemas.microsoft.com/office/drawing/2010/main" val="0"/>
              </a:ext>
            </a:extLst>
          </a:blip>
          <a:srcRect/>
          <a:stretch>
            <a:fillRect/>
          </a:stretch>
        </p:blipFill>
        <p:spPr/>
      </p:pic>
      <p:sp>
        <p:nvSpPr>
          <p:cNvPr id="8" name="Text Placeholder 7">
            <a:extLst>
              <a:ext uri="{FF2B5EF4-FFF2-40B4-BE49-F238E27FC236}">
                <a16:creationId xmlns:a16="http://schemas.microsoft.com/office/drawing/2014/main" id="{339A56BA-1FDB-4E0B-A0F7-34CBA24E31E6}"/>
              </a:ext>
            </a:extLst>
          </p:cNvPr>
          <p:cNvSpPr>
            <a:spLocks noGrp="1"/>
          </p:cNvSpPr>
          <p:nvPr>
            <p:ph type="body" sz="quarter" idx="20"/>
          </p:nvPr>
        </p:nvSpPr>
        <p:spPr/>
        <p:txBody>
          <a:bodyPr/>
          <a:lstStyle/>
          <a:p>
            <a:r>
              <a:rPr lang="en-US" dirty="0"/>
              <a:t>Person 1 Name</a:t>
            </a:r>
          </a:p>
        </p:txBody>
      </p:sp>
      <p:sp>
        <p:nvSpPr>
          <p:cNvPr id="9" name="Text Placeholder 8">
            <a:extLst>
              <a:ext uri="{FF2B5EF4-FFF2-40B4-BE49-F238E27FC236}">
                <a16:creationId xmlns:a16="http://schemas.microsoft.com/office/drawing/2014/main" id="{6629251B-60A0-41C6-BF2F-F37EACD62A8F}"/>
              </a:ext>
            </a:extLst>
          </p:cNvPr>
          <p:cNvSpPr>
            <a:spLocks noGrp="1"/>
          </p:cNvSpPr>
          <p:nvPr>
            <p:ph type="body" sz="quarter" idx="21"/>
          </p:nvPr>
        </p:nvSpPr>
        <p:spPr/>
        <p:txBody>
          <a:bodyPr/>
          <a:lstStyle/>
          <a:p>
            <a:r>
              <a:rPr lang="en-US" dirty="0"/>
              <a:t>Customer Member Title</a:t>
            </a:r>
          </a:p>
        </p:txBody>
      </p:sp>
      <p:sp>
        <p:nvSpPr>
          <p:cNvPr id="17" name="Text Placeholder 16">
            <a:extLst>
              <a:ext uri="{FF2B5EF4-FFF2-40B4-BE49-F238E27FC236}">
                <a16:creationId xmlns:a16="http://schemas.microsoft.com/office/drawing/2014/main" id="{9FD925B9-8911-46B8-ADBB-8C542F854430}"/>
              </a:ext>
            </a:extLst>
          </p:cNvPr>
          <p:cNvSpPr>
            <a:spLocks noGrp="1"/>
          </p:cNvSpPr>
          <p:nvPr>
            <p:ph type="body" sz="quarter" idx="14"/>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a:t>
            </a:r>
          </a:p>
        </p:txBody>
      </p:sp>
      <p:pic>
        <p:nvPicPr>
          <p:cNvPr id="25" name="Picture Placeholder 24" descr="Customer photo">
            <a:extLst>
              <a:ext uri="{FF2B5EF4-FFF2-40B4-BE49-F238E27FC236}">
                <a16:creationId xmlns:a16="http://schemas.microsoft.com/office/drawing/2014/main" id="{F3DF5F37-735C-40D5-A514-1754A803B040}"/>
              </a:ext>
            </a:extLst>
          </p:cNvPr>
          <p:cNvPicPr>
            <a:picLocks noGrp="1" noChangeAspect="1"/>
          </p:cNvPicPr>
          <p:nvPr>
            <p:ph type="pic" sz="quarter" idx="54"/>
          </p:nvPr>
        </p:nvPicPr>
        <p:blipFill>
          <a:blip r:embed="rId5">
            <a:extLst>
              <a:ext uri="{28A0092B-C50C-407E-A947-70E740481C1C}">
                <a14:useLocalDpi xmlns:a14="http://schemas.microsoft.com/office/drawing/2010/main" val="0"/>
              </a:ext>
            </a:extLst>
          </a:blip>
          <a:srcRect/>
          <a:stretch>
            <a:fillRect/>
          </a:stretch>
        </p:blipFill>
        <p:spPr/>
      </p:pic>
      <p:sp>
        <p:nvSpPr>
          <p:cNvPr id="14" name="Text Placeholder 13">
            <a:extLst>
              <a:ext uri="{FF2B5EF4-FFF2-40B4-BE49-F238E27FC236}">
                <a16:creationId xmlns:a16="http://schemas.microsoft.com/office/drawing/2014/main" id="{E25018DC-9437-4973-99F3-3FC98125F2FB}"/>
              </a:ext>
            </a:extLst>
          </p:cNvPr>
          <p:cNvSpPr>
            <a:spLocks noGrp="1"/>
          </p:cNvSpPr>
          <p:nvPr>
            <p:ph type="body" sz="quarter" idx="55"/>
          </p:nvPr>
        </p:nvSpPr>
        <p:spPr/>
        <p:txBody>
          <a:bodyPr/>
          <a:lstStyle/>
          <a:p>
            <a:r>
              <a:rPr lang="en-US" dirty="0"/>
              <a:t>Person 2 Name</a:t>
            </a:r>
          </a:p>
        </p:txBody>
      </p:sp>
      <p:sp>
        <p:nvSpPr>
          <p:cNvPr id="15" name="Text Placeholder 14">
            <a:extLst>
              <a:ext uri="{FF2B5EF4-FFF2-40B4-BE49-F238E27FC236}">
                <a16:creationId xmlns:a16="http://schemas.microsoft.com/office/drawing/2014/main" id="{04F776E8-D5AB-4C0C-92CC-3B247CEEBB01}"/>
              </a:ext>
            </a:extLst>
          </p:cNvPr>
          <p:cNvSpPr>
            <a:spLocks noGrp="1"/>
          </p:cNvSpPr>
          <p:nvPr>
            <p:ph type="body" sz="quarter" idx="56"/>
          </p:nvPr>
        </p:nvSpPr>
        <p:spPr/>
        <p:txBody>
          <a:bodyPr/>
          <a:lstStyle/>
          <a:p>
            <a:r>
              <a:rPr lang="en-US" dirty="0"/>
              <a:t>Customer Member Title</a:t>
            </a:r>
          </a:p>
        </p:txBody>
      </p:sp>
      <p:sp>
        <p:nvSpPr>
          <p:cNvPr id="18" name="Text Placeholder 17">
            <a:extLst>
              <a:ext uri="{FF2B5EF4-FFF2-40B4-BE49-F238E27FC236}">
                <a16:creationId xmlns:a16="http://schemas.microsoft.com/office/drawing/2014/main" id="{8A0C5994-CC8E-48FF-AF13-3D1C1D7266B5}"/>
              </a:ext>
            </a:extLst>
          </p:cNvPr>
          <p:cNvSpPr>
            <a:spLocks noGrp="1"/>
          </p:cNvSpPr>
          <p:nvPr>
            <p:ph type="body" sz="quarter" idx="15"/>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 </a:t>
            </a:r>
          </a:p>
          <a:p>
            <a:endParaRPr lang="en-US" dirty="0"/>
          </a:p>
        </p:txBody>
      </p:sp>
      <p:pic>
        <p:nvPicPr>
          <p:cNvPr id="27" name="Picture Placeholder 26" descr="Customer photo">
            <a:extLst>
              <a:ext uri="{FF2B5EF4-FFF2-40B4-BE49-F238E27FC236}">
                <a16:creationId xmlns:a16="http://schemas.microsoft.com/office/drawing/2014/main" id="{CCC429AF-E6AE-4E81-8DCA-D310F78F5A63}"/>
              </a:ext>
            </a:extLst>
          </p:cNvPr>
          <p:cNvPicPr>
            <a:picLocks noGrp="1" noChangeAspect="1"/>
          </p:cNvPicPr>
          <p:nvPr>
            <p:ph type="pic" sz="quarter" idx="51"/>
          </p:nvPr>
        </p:nvPicPr>
        <p:blipFill>
          <a:blip r:embed="rId6">
            <a:extLst>
              <a:ext uri="{28A0092B-C50C-407E-A947-70E740481C1C}">
                <a14:useLocalDpi xmlns:a14="http://schemas.microsoft.com/office/drawing/2010/main" val="0"/>
              </a:ext>
            </a:extLst>
          </a:blip>
          <a:srcRect/>
          <a:stretch>
            <a:fillRect/>
          </a:stretch>
        </p:blipFill>
        <p:spPr/>
      </p:pic>
      <p:sp>
        <p:nvSpPr>
          <p:cNvPr id="11" name="Text Placeholder 10">
            <a:extLst>
              <a:ext uri="{FF2B5EF4-FFF2-40B4-BE49-F238E27FC236}">
                <a16:creationId xmlns:a16="http://schemas.microsoft.com/office/drawing/2014/main" id="{BF830B4D-108F-4D16-B0D0-B7731A7E03B2}"/>
              </a:ext>
            </a:extLst>
          </p:cNvPr>
          <p:cNvSpPr>
            <a:spLocks noGrp="1"/>
          </p:cNvSpPr>
          <p:nvPr>
            <p:ph type="body" sz="quarter" idx="52"/>
          </p:nvPr>
        </p:nvSpPr>
        <p:spPr>
          <a:xfrm>
            <a:off x="9060462" y="4732171"/>
            <a:ext cx="2149559" cy="325986"/>
          </a:xfrm>
        </p:spPr>
        <p:txBody>
          <a:bodyPr/>
          <a:lstStyle/>
          <a:p>
            <a:r>
              <a:rPr lang="en-US" dirty="0"/>
              <a:t>Person 3 Name</a:t>
            </a:r>
          </a:p>
        </p:txBody>
      </p:sp>
      <p:sp>
        <p:nvSpPr>
          <p:cNvPr id="12" name="Text Placeholder 11">
            <a:extLst>
              <a:ext uri="{FF2B5EF4-FFF2-40B4-BE49-F238E27FC236}">
                <a16:creationId xmlns:a16="http://schemas.microsoft.com/office/drawing/2014/main" id="{8BB4FC88-DC3D-437D-B28B-E72C98A12C17}"/>
              </a:ext>
            </a:extLst>
          </p:cNvPr>
          <p:cNvSpPr>
            <a:spLocks noGrp="1"/>
          </p:cNvSpPr>
          <p:nvPr>
            <p:ph type="body" sz="quarter" idx="53"/>
          </p:nvPr>
        </p:nvSpPr>
        <p:spPr/>
        <p:txBody>
          <a:bodyPr/>
          <a:lstStyle/>
          <a:p>
            <a:r>
              <a:rPr lang="en-US" dirty="0"/>
              <a:t>Customer Member Title</a:t>
            </a:r>
          </a:p>
        </p:txBody>
      </p:sp>
      <p:sp>
        <p:nvSpPr>
          <p:cNvPr id="2" name="Date Placeholder 1">
            <a:extLst>
              <a:ext uri="{FF2B5EF4-FFF2-40B4-BE49-F238E27FC236}">
                <a16:creationId xmlns:a16="http://schemas.microsoft.com/office/drawing/2014/main" id="{B704D670-3B89-4C71-A369-729E85346436}"/>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1CB68A50-8C3B-4ABB-8E3E-121FFCFE44DD}"/>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5E6E6113-932B-4EB0-B961-C20936DBC569}"/>
              </a:ext>
            </a:extLst>
          </p:cNvPr>
          <p:cNvSpPr>
            <a:spLocks noGrp="1"/>
          </p:cNvSpPr>
          <p:nvPr>
            <p:ph type="sldNum" sz="quarter" idx="12"/>
          </p:nvPr>
        </p:nvSpPr>
        <p:spPr/>
        <p:txBody>
          <a:bodyPr/>
          <a:lstStyle/>
          <a:p>
            <a:fld id="{D9BB3731-526F-4638-85F8-715D717FFC12}" type="slidenum">
              <a:rPr lang="en-US" smtClean="0"/>
              <a:t>24</a:t>
            </a:fld>
            <a:endParaRPr lang="en-US" dirty="0"/>
          </a:p>
        </p:txBody>
      </p:sp>
    </p:spTree>
    <p:extLst>
      <p:ext uri="{BB962C8B-B14F-4D97-AF65-F5344CB8AC3E}">
        <p14:creationId xmlns:p14="http://schemas.microsoft.com/office/powerpoint/2010/main" val="2240044859"/>
      </p:ext>
    </p:extLst>
  </p:cSld>
  <p:clrMapOvr>
    <a:masterClrMapping/>
  </p:clrMapOvr>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Placeholder 11" descr="Company logo">
            <a:extLst>
              <a:ext uri="{FF2B5EF4-FFF2-40B4-BE49-F238E27FC236}">
                <a16:creationId xmlns:a16="http://schemas.microsoft.com/office/drawing/2014/main" id="{A9D207C6-1820-46B5-82E6-35F81661B5E1}"/>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6" name="Title 5">
            <a:extLst>
              <a:ext uri="{FF2B5EF4-FFF2-40B4-BE49-F238E27FC236}">
                <a16:creationId xmlns:a16="http://schemas.microsoft.com/office/drawing/2014/main" id="{9F4F263D-44CF-4256-B0B7-DB7B93DCE469}"/>
              </a:ext>
            </a:extLst>
          </p:cNvPr>
          <p:cNvSpPr>
            <a:spLocks noGrp="1"/>
          </p:cNvSpPr>
          <p:nvPr>
            <p:ph type="title"/>
          </p:nvPr>
        </p:nvSpPr>
        <p:spPr/>
        <p:txBody>
          <a:bodyPr/>
          <a:lstStyle/>
          <a:p>
            <a:r>
              <a:rPr lang="en-US" dirty="0"/>
              <a:t>CASE STUDY</a:t>
            </a:r>
          </a:p>
        </p:txBody>
      </p:sp>
      <p:sp>
        <p:nvSpPr>
          <p:cNvPr id="5" name="Text Placeholder 4">
            <a:extLst>
              <a:ext uri="{FF2B5EF4-FFF2-40B4-BE49-F238E27FC236}">
                <a16:creationId xmlns:a16="http://schemas.microsoft.com/office/drawing/2014/main" id="{86AF0B17-1BF8-4D49-9FE3-CB000C24D6DA}"/>
              </a:ext>
            </a:extLst>
          </p:cNvPr>
          <p:cNvSpPr>
            <a:spLocks noGrp="1"/>
          </p:cNvSpPr>
          <p:nvPr>
            <p:ph type="body" idx="1"/>
          </p:nvPr>
        </p:nvSpPr>
        <p:spPr/>
        <p:txBody>
          <a:bodyPr>
            <a:normAutofit lnSpcReduction="10000"/>
          </a:bodyPr>
          <a:lstStyle/>
          <a:p>
            <a:r>
              <a:rPr lang="en-US" dirty="0"/>
              <a:t>Lorem ipsum dolor sit amet, consectetuer adipiscing elit. Maecenas porttitor congue massa. Fusce posuere, magna sed pulvinar ultricies, purus lectus malesuada libero,</a:t>
            </a:r>
            <a:br>
              <a:rPr lang="en-US" dirty="0"/>
            </a:br>
            <a:r>
              <a:rPr lang="en-US" dirty="0"/>
              <a:t>sit amet commodo</a:t>
            </a:r>
            <a:br>
              <a:rPr lang="en-US" dirty="0"/>
            </a:br>
            <a:r>
              <a:rPr lang="en-US" dirty="0"/>
              <a:t>magna eros quis urna.</a:t>
            </a:r>
          </a:p>
          <a:p>
            <a:endParaRPr lang="en-US" dirty="0"/>
          </a:p>
        </p:txBody>
      </p:sp>
      <p:sp>
        <p:nvSpPr>
          <p:cNvPr id="8" name="Text Placeholder 7">
            <a:extLst>
              <a:ext uri="{FF2B5EF4-FFF2-40B4-BE49-F238E27FC236}">
                <a16:creationId xmlns:a16="http://schemas.microsoft.com/office/drawing/2014/main" id="{89B313DA-1EA5-4F22-AD74-85D6A634267D}"/>
              </a:ext>
            </a:extLst>
          </p:cNvPr>
          <p:cNvSpPr>
            <a:spLocks noGrp="1"/>
          </p:cNvSpPr>
          <p:nvPr>
            <p:ph type="body" sz="quarter" idx="25"/>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  Pellentesque habitant morbi tristique senectus et netus et malesuada fames ac turpis egestas. Proin pharetra nonummy pede. Mauris et orci. Lorem ipsum dolor sit amet, consectetuer adipiscing elit. Maecenas porttitor congue massa. Fusce posuere, magna sed pulvinar ultricies, purus lectus malesuada libero, sit amet commodo magna eros quis urna. Nunc viverra imperdiet enim. Fusce est. Vivamus a tellus.  Pellentesque habitant morbi tristique senectus et netus et malesuada fames ac turpis egestas. Proin pharetra nonummy pede. Mauris et orci.</a:t>
            </a:r>
          </a:p>
          <a:p>
            <a:endParaRPr lang="en-US" dirty="0"/>
          </a:p>
        </p:txBody>
      </p:sp>
      <p:sp>
        <p:nvSpPr>
          <p:cNvPr id="9" name="Text Placeholder 8">
            <a:extLst>
              <a:ext uri="{FF2B5EF4-FFF2-40B4-BE49-F238E27FC236}">
                <a16:creationId xmlns:a16="http://schemas.microsoft.com/office/drawing/2014/main" id="{E6FF25D4-9324-46BC-8A31-2A3CA8B30EC8}"/>
              </a:ext>
            </a:extLst>
          </p:cNvPr>
          <p:cNvSpPr>
            <a:spLocks noGrp="1"/>
          </p:cNvSpPr>
          <p:nvPr>
            <p:ph type="body" sz="quarter" idx="28"/>
          </p:nvPr>
        </p:nvSpPr>
        <p:spPr/>
        <p:txBody>
          <a:bodyPr/>
          <a:lstStyle/>
          <a:p>
            <a:r>
              <a:rPr lang="en-US" dirty="0"/>
              <a:t>Lorem ipsum dolor sit amet, consectetuer adipiscing elit. Maecenas porttitor congue massa. Fusce posuere, magna sed pulvinar ultricies, purus lectus malesuada libero, sit amet commodo magna eros quis urna.</a:t>
            </a:r>
          </a:p>
          <a:p>
            <a:r>
              <a:rPr lang="en-US" dirty="0"/>
              <a:t>Nunc viverra imperdiet enim. Fusce est. Vivamus a tellus.</a:t>
            </a:r>
          </a:p>
          <a:p>
            <a:r>
              <a:rPr lang="en-US" dirty="0"/>
              <a:t>Pellentesque habitant morbi tristique senectus et netus et malesuada fames ac turpis egestas. Proin pharetra nonummy pede. Mauris et orci.</a:t>
            </a:r>
          </a:p>
          <a:p>
            <a:endParaRPr lang="en-US" dirty="0"/>
          </a:p>
        </p:txBody>
      </p:sp>
      <p:sp>
        <p:nvSpPr>
          <p:cNvPr id="2" name="Date Placeholder 1">
            <a:extLst>
              <a:ext uri="{FF2B5EF4-FFF2-40B4-BE49-F238E27FC236}">
                <a16:creationId xmlns:a16="http://schemas.microsoft.com/office/drawing/2014/main" id="{91ADCF45-FFD5-4031-BF53-493C3177C00B}"/>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CACCD4AC-158A-4AC0-A50F-5B258986C994}"/>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8453277D-7640-45AA-AE6C-D1715F362183}"/>
              </a:ext>
            </a:extLst>
          </p:cNvPr>
          <p:cNvSpPr>
            <a:spLocks noGrp="1"/>
          </p:cNvSpPr>
          <p:nvPr>
            <p:ph type="sldNum" sz="quarter" idx="12"/>
          </p:nvPr>
        </p:nvSpPr>
        <p:spPr/>
        <p:txBody>
          <a:bodyPr/>
          <a:lstStyle/>
          <a:p>
            <a:fld id="{D9BB3731-526F-4638-85F8-715D717FFC12}" type="slidenum">
              <a:rPr lang="en-US" smtClean="0"/>
              <a:t>25</a:t>
            </a:fld>
            <a:endParaRPr lang="en-US" dirty="0"/>
          </a:p>
        </p:txBody>
      </p:sp>
    </p:spTree>
    <p:extLst>
      <p:ext uri="{BB962C8B-B14F-4D97-AF65-F5344CB8AC3E}">
        <p14:creationId xmlns:p14="http://schemas.microsoft.com/office/powerpoint/2010/main" val="968078819"/>
      </p:ext>
    </p:extLst>
  </p:cSld>
  <p:clrMapOvr>
    <a:masterClrMapping/>
  </p:clrMapOvr>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Placeholder 11" descr="Company logo">
            <a:extLst>
              <a:ext uri="{FF2B5EF4-FFF2-40B4-BE49-F238E27FC236}">
                <a16:creationId xmlns:a16="http://schemas.microsoft.com/office/drawing/2014/main" id="{4342AC73-0816-42CC-A705-F050B94ACE31}"/>
              </a:ext>
            </a:extLst>
          </p:cNvPr>
          <p:cNvPicPr>
            <a:picLocks noGrp="1" noChangeAspect="1"/>
          </p:cNvPicPr>
          <p:nvPr>
            <p:ph type="pic" sz="quarter" idx="16"/>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t="480" b="480"/>
          <a:stretch>
            <a:fillRect/>
          </a:stretch>
        </p:blipFill>
        <p:spPr/>
      </p:pic>
      <p:sp>
        <p:nvSpPr>
          <p:cNvPr id="7" name="Title 6">
            <a:extLst>
              <a:ext uri="{FF2B5EF4-FFF2-40B4-BE49-F238E27FC236}">
                <a16:creationId xmlns:a16="http://schemas.microsoft.com/office/drawing/2014/main" id="{F184174A-FD67-4972-BAB9-4955DA640951}"/>
              </a:ext>
            </a:extLst>
          </p:cNvPr>
          <p:cNvSpPr>
            <a:spLocks noGrp="1"/>
          </p:cNvSpPr>
          <p:nvPr>
            <p:ph type="title"/>
          </p:nvPr>
        </p:nvSpPr>
        <p:spPr/>
        <p:txBody>
          <a:bodyPr/>
          <a:lstStyle/>
          <a:p>
            <a:r>
              <a:rPr lang="en-US" dirty="0"/>
              <a:t>MOBILE VERSION</a:t>
            </a:r>
          </a:p>
        </p:txBody>
      </p:sp>
      <p:sp>
        <p:nvSpPr>
          <p:cNvPr id="5" name="Text Placeholder 4">
            <a:extLst>
              <a:ext uri="{FF2B5EF4-FFF2-40B4-BE49-F238E27FC236}">
                <a16:creationId xmlns:a16="http://schemas.microsoft.com/office/drawing/2014/main" id="{F3360343-05A0-421B-88A9-4E27C387D48E}"/>
              </a:ext>
            </a:extLst>
          </p:cNvPr>
          <p:cNvSpPr>
            <a:spLocks noGrp="1"/>
          </p:cNvSpPr>
          <p:nvPr>
            <p:ph type="body" idx="1"/>
          </p:nvPr>
        </p:nvSpPr>
        <p:spPr/>
        <p:txBody>
          <a:bodyPr>
            <a:normAutofit/>
          </a:bodyPr>
          <a:lstStyle/>
          <a:p>
            <a:r>
              <a:rPr lang="en-US" dirty="0"/>
              <a:t>Lorem ipsum dolor sit amet, consectetuer adipiscing elit. Maecenas porttitor congue massa</a:t>
            </a:r>
          </a:p>
        </p:txBody>
      </p:sp>
      <p:sp>
        <p:nvSpPr>
          <p:cNvPr id="6" name="Text Placeholder 5">
            <a:extLst>
              <a:ext uri="{FF2B5EF4-FFF2-40B4-BE49-F238E27FC236}">
                <a16:creationId xmlns:a16="http://schemas.microsoft.com/office/drawing/2014/main" id="{844FEE34-740F-4F7C-82ED-7D87E043693A}"/>
              </a:ext>
            </a:extLst>
          </p:cNvPr>
          <p:cNvSpPr>
            <a:spLocks noGrp="1"/>
          </p:cNvSpPr>
          <p:nvPr>
            <p:ph type="body" idx="13"/>
          </p:nvPr>
        </p:nvSpPr>
        <p:spPr/>
        <p:txBody>
          <a:bodyPr>
            <a:normAutofit/>
          </a:bodyPr>
          <a:lstStyle/>
          <a:p>
            <a:r>
              <a:rPr lang="en-US" dirty="0"/>
              <a:t>Lorem ipsum dolor sit amet, consectetuer adipiscing elit. Maecenas porttitor congue massa. Fusce posuere, magna sed pulvinar ultricies, purus lectus malesuada libero, sit amet commodo magna eros quis urna.</a:t>
            </a:r>
          </a:p>
          <a:p>
            <a:r>
              <a:rPr lang="en-US" dirty="0"/>
              <a:t>Nunc viverra imperdiet enim. Fusce est. Vivamus a tellus.</a:t>
            </a:r>
          </a:p>
          <a:p>
            <a:r>
              <a:rPr lang="en-US" dirty="0"/>
              <a:t>Pellentesque habitant morbi tristique senectus et netus et malesuada fames ac turpis egestas. Proin pharetra nonummy pede. Mauris et orci.</a:t>
            </a:r>
          </a:p>
        </p:txBody>
      </p:sp>
      <p:pic>
        <p:nvPicPr>
          <p:cNvPr id="14" name="Picture Placeholder 13" descr="Coins and banknotes">
            <a:extLst>
              <a:ext uri="{FF2B5EF4-FFF2-40B4-BE49-F238E27FC236}">
                <a16:creationId xmlns:a16="http://schemas.microsoft.com/office/drawing/2014/main" id="{C998F6BF-B93B-4E02-958D-555A4955D963}"/>
              </a:ext>
            </a:extLst>
          </p:cNvPr>
          <p:cNvPicPr>
            <a:picLocks noGrp="1" noChangeAspect="1"/>
          </p:cNvPicPr>
          <p:nvPr>
            <p:ph type="pic" sz="quarter" idx="17"/>
          </p:nvPr>
        </p:nvPicPr>
        <p:blipFill>
          <a:blip r:embed="rId4">
            <a:extLst>
              <a:ext uri="{28A0092B-C50C-407E-A947-70E740481C1C}">
                <a14:useLocalDpi xmlns:a14="http://schemas.microsoft.com/office/drawing/2010/main" val="0"/>
              </a:ext>
            </a:extLst>
          </a:blip>
          <a:srcRect/>
          <a:stretch>
            <a:fillRect/>
          </a:stretch>
        </p:blipFill>
        <p:spPr/>
      </p:pic>
      <p:sp>
        <p:nvSpPr>
          <p:cNvPr id="2" name="Date Placeholder 1">
            <a:extLst>
              <a:ext uri="{FF2B5EF4-FFF2-40B4-BE49-F238E27FC236}">
                <a16:creationId xmlns:a16="http://schemas.microsoft.com/office/drawing/2014/main" id="{0E47A24F-55EA-4A76-9DD8-83CBBEF2A8E2}"/>
              </a:ext>
            </a:extLst>
          </p:cNvPr>
          <p:cNvSpPr>
            <a:spLocks noGrp="1"/>
          </p:cNvSpPr>
          <p:nvPr>
            <p:ph type="dt" sz="half" idx="10"/>
          </p:nvPr>
        </p:nvSpPr>
        <p:spPr/>
        <p:txBody>
          <a:bodyPr/>
          <a:lstStyle/>
          <a:p>
            <a:r>
              <a:rPr lang="en-US" dirty="0"/>
              <a:t>MM.DD.20XX</a:t>
            </a:r>
          </a:p>
        </p:txBody>
      </p:sp>
      <p:sp>
        <p:nvSpPr>
          <p:cNvPr id="3" name="Footer Placeholder 2">
            <a:extLst>
              <a:ext uri="{FF2B5EF4-FFF2-40B4-BE49-F238E27FC236}">
                <a16:creationId xmlns:a16="http://schemas.microsoft.com/office/drawing/2014/main" id="{8204093A-E2E1-4185-B610-C519FF774386}"/>
              </a:ext>
            </a:extLst>
          </p:cNvPr>
          <p:cNvSpPr>
            <a:spLocks noGrp="1"/>
          </p:cNvSpPr>
          <p:nvPr>
            <p:ph type="ftr" sz="quarter" idx="11"/>
          </p:nvPr>
        </p:nvSpPr>
        <p:spPr/>
        <p:txBody>
          <a:bodyPr/>
          <a:lstStyle/>
          <a:p>
            <a:r>
              <a:rPr lang="en-US" dirty="0"/>
              <a:t>ADD A FOOTER</a:t>
            </a:r>
          </a:p>
        </p:txBody>
      </p:sp>
      <p:sp>
        <p:nvSpPr>
          <p:cNvPr id="4" name="Slide Number Placeholder 3">
            <a:extLst>
              <a:ext uri="{FF2B5EF4-FFF2-40B4-BE49-F238E27FC236}">
                <a16:creationId xmlns:a16="http://schemas.microsoft.com/office/drawing/2014/main" id="{4B22B422-9764-4BEF-BDE2-B1C4C815CE3D}"/>
              </a:ext>
            </a:extLst>
          </p:cNvPr>
          <p:cNvSpPr>
            <a:spLocks noGrp="1"/>
          </p:cNvSpPr>
          <p:nvPr>
            <p:ph type="sldNum" sz="quarter" idx="12"/>
          </p:nvPr>
        </p:nvSpPr>
        <p:spPr/>
        <p:txBody>
          <a:bodyPr/>
          <a:lstStyle/>
          <a:p>
            <a:fld id="{D9BB3731-526F-4638-85F8-715D717FFC12}" type="slidenum">
              <a:rPr lang="en-US" smtClean="0"/>
              <a:t>26</a:t>
            </a:fld>
            <a:endParaRPr lang="en-US" dirty="0"/>
          </a:p>
        </p:txBody>
      </p:sp>
    </p:spTree>
    <p:extLst>
      <p:ext uri="{BB962C8B-B14F-4D97-AF65-F5344CB8AC3E}">
        <p14:creationId xmlns:p14="http://schemas.microsoft.com/office/powerpoint/2010/main" val="600916087"/>
      </p:ext>
    </p:extLst>
  </p:cSld>
  <p:clrMapOvr>
    <a:masterClrMapping/>
  </p:clrMapOvr>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E98DCA46-603B-4178-8707-30E192CE6B8D}"/>
              </a:ext>
            </a:extLst>
          </p:cNvPr>
          <p:cNvSpPr>
            <a:spLocks noGrp="1"/>
          </p:cNvSpPr>
          <p:nvPr>
            <p:ph type="title"/>
          </p:nvPr>
        </p:nvSpPr>
        <p:spPr/>
        <p:txBody>
          <a:bodyPr/>
          <a:lstStyle/>
          <a:p>
            <a:r>
              <a:rPr lang="en-US" dirty="0"/>
              <a:t>Customize this Template</a:t>
            </a:r>
          </a:p>
        </p:txBody>
      </p:sp>
      <p:sp>
        <p:nvSpPr>
          <p:cNvPr id="3" name="Text Placeholder 2">
            <a:extLst>
              <a:ext uri="{FF2B5EF4-FFF2-40B4-BE49-F238E27FC236}">
                <a16:creationId xmlns:a16="http://schemas.microsoft.com/office/drawing/2014/main" id="{59DF7AA9-0F4C-4756-B85F-E334CA2F5A8A}"/>
              </a:ext>
            </a:extLst>
          </p:cNvPr>
          <p:cNvSpPr>
            <a:spLocks noGrp="1"/>
          </p:cNvSpPr>
          <p:nvPr>
            <p:ph type="body" sz="quarter" idx="13"/>
          </p:nvPr>
        </p:nvSpPr>
        <p:spPr/>
        <p:txBody>
          <a:bodyPr/>
          <a:lstStyle/>
          <a:p>
            <a:pPr>
              <a:lnSpc>
                <a:spcPct val="100000"/>
              </a:lnSpc>
            </a:pPr>
            <a:r>
              <a:rPr lang="en-US" u="sng" dirty="0">
                <a:solidFill>
                  <a:srgbClr val="0070C0"/>
                </a:solidFill>
                <a:hlinkClick r:id="rId2">
                  <a:extLst>
                    <a:ext uri="{A12FA001-AC4F-418D-AE19-62706E023703}">
                      <ahyp:hlinkClr xmlns:ahyp="http://schemas.microsoft.com/office/drawing/2018/hyperlinkcolor" val="tx"/>
                    </a:ext>
                  </a:extLst>
                </a:hlinkClick>
              </a:rPr>
              <a:t>Template Editing Instructions and Feedback</a:t>
            </a:r>
            <a:endParaRPr lang="en-US" u="sng" dirty="0">
              <a:solidFill>
                <a:srgbClr val="0070C0"/>
              </a:solidFill>
            </a:endParaRPr>
          </a:p>
        </p:txBody>
      </p:sp>
      <p:sp>
        <p:nvSpPr>
          <p:cNvPr id="2" name="Slide Number Placeholder 1">
            <a:extLst>
              <a:ext uri="{FF2B5EF4-FFF2-40B4-BE49-F238E27FC236}">
                <a16:creationId xmlns:a16="http://schemas.microsoft.com/office/drawing/2014/main" id="{F6D6345A-1B84-4119-B803-EDB9B6BA3B6B}"/>
              </a:ext>
            </a:extLst>
          </p:cNvPr>
          <p:cNvSpPr>
            <a:spLocks noGrp="1"/>
          </p:cNvSpPr>
          <p:nvPr>
            <p:ph type="sldNum" sz="quarter" idx="12"/>
          </p:nvPr>
        </p:nvSpPr>
        <p:spPr/>
        <p:txBody>
          <a:bodyPr/>
          <a:lstStyle/>
          <a:p>
            <a:fld id="{D9BB3731-526F-4638-85F8-715D717FFC12}" type="slidenum">
              <a:rPr lang="en-US" smtClean="0"/>
              <a:t>27</a:t>
            </a:fld>
            <a:endParaRPr lang="en-US" dirty="0"/>
          </a:p>
        </p:txBody>
      </p:sp>
    </p:spTree>
    <p:extLst>
      <p:ext uri="{BB962C8B-B14F-4D97-AF65-F5344CB8AC3E}">
        <p14:creationId xmlns:p14="http://schemas.microsoft.com/office/powerpoint/2010/main" val="59582380"/>
      </p:ext>
    </p:extLst>
  </p:cSld>
  <p:clrMapOvr>
    <a:masterClrMapping/>
  </p:clrMapOvr>
</p:sld>
</file>

<file path=ppt/theme/theme1.xml><?xml version="1.0" encoding="utf-8"?>
<a:theme xmlns:a="http://schemas.openxmlformats.org/drawingml/2006/main" name="Financial_PitchDeck_MO-v6">
  <a:themeElements>
    <a:clrScheme name="Custom 23">
      <a:dk1>
        <a:srgbClr val="006F83"/>
      </a:dk1>
      <a:lt1>
        <a:srgbClr val="FFFFFF"/>
      </a:lt1>
      <a:dk2>
        <a:srgbClr val="4D4D4D"/>
      </a:dk2>
      <a:lt2>
        <a:srgbClr val="DED8A4"/>
      </a:lt2>
      <a:accent1>
        <a:srgbClr val="DED8A4"/>
      </a:accent1>
      <a:accent2>
        <a:srgbClr val="790000"/>
      </a:accent2>
      <a:accent3>
        <a:srgbClr val="969959"/>
      </a:accent3>
      <a:accent4>
        <a:srgbClr val="32A1A6"/>
      </a:accent4>
      <a:accent5>
        <a:srgbClr val="606032"/>
      </a:accent5>
      <a:accent6>
        <a:srgbClr val="3C8C41"/>
      </a:accent6>
      <a:hlink>
        <a:srgbClr val="006F83"/>
      </a:hlink>
      <a:folHlink>
        <a:srgbClr val="006F83"/>
      </a:folHlink>
    </a:clrScheme>
    <a:fontScheme name="Custom 6">
      <a:majorFont>
        <a:latin typeface="Tahoma"/>
        <a:ea typeface=""/>
        <a:cs typeface=""/>
      </a:majorFont>
      <a:minorFont>
        <a:latin typeface="Times New Roma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spDef>
      <a:spPr>
        <a:ln>
          <a:noFill/>
        </a:ln>
      </a:spPr>
      <a:bodyPr rtlCol="0" anchor="ctr"/>
      <a:lstStyle>
        <a:defPPr algn="ctr">
          <a:defRPr/>
        </a:defPPr>
      </a:lstStyle>
      <a:style>
        <a:lnRef idx="2">
          <a:schemeClr val="accent1">
            <a:shade val="50000"/>
          </a:schemeClr>
        </a:lnRef>
        <a:fillRef idx="1">
          <a:schemeClr val="accent1"/>
        </a:fillRef>
        <a:effectRef idx="0">
          <a:schemeClr val="accent1"/>
        </a:effectRef>
        <a:fontRef idx="minor">
          <a:schemeClr val="lt1"/>
        </a:fontRef>
      </a:style>
    </a:spDef>
  </a:objectDefaults>
  <a:extraClrSchemeLst/>
  <a:extLst>
    <a:ext uri="{05A4C25C-085E-4340-85A3-A5531E510DB2}">
      <thm15:themeFamily xmlns:thm15="http://schemas.microsoft.com/office/thememl/2012/main" name="TF78270744_Financial pitch deck_AAS_v4" id="{6B56449C-CC63-4FF3-BE4A-64780CE1EAAB}" vid="{648F9AC5-FF4B-45EC-957E-86958EA96944}"/>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1.xml.rels><?xml version="1.0" encoding="UTF-8" standalone="yes"?>
<Relationships xmlns="http://schemas.openxmlformats.org/package/2006/relationships"><Relationship Id="rId1" Type="http://schemas.openxmlformats.org/officeDocument/2006/relationships/customXmlProps" Target="itemProps1.xml"/></Relationships>
</file>

<file path=customXml/_rels/item2.xml.rels><?xml version="1.0" encoding="UTF-8" standalone="yes"?>
<Relationships xmlns="http://schemas.openxmlformats.org/package/2006/relationships"><Relationship Id="rId1" Type="http://schemas.openxmlformats.org/officeDocument/2006/relationships/customXmlProps" Target="itemProps2.xml"/></Relationships>
</file>

<file path=customXml/_rels/item3.xml.rels><?xml version="1.0" encoding="UTF-8" standalone="yes"?>
<Relationships xmlns="http://schemas.openxmlformats.org/package/2006/relationships"><Relationship Id="rId1" Type="http://schemas.openxmlformats.org/officeDocument/2006/relationships/customXmlProps" Target="itemProps3.xml"/></Relationships>
</file>

<file path=customXml/item1.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1" ma:contentTypeDescription="Create a new document." ma:contentTypeScope="" ma:versionID="96291512c1ee715ab617f4c07df79fc1">
  <xsd:schema xmlns:xsd="http://www.w3.org/2001/XMLSchema" xmlns:xs="http://www.w3.org/2001/XMLSchema" xmlns:p="http://schemas.microsoft.com/office/2006/metadata/properties" xmlns:ns2="71af3243-3dd4-4a8d-8c0d-dd76da1f02a5" xmlns:ns3="16c05727-aa75-4e4a-9b5f-8a80a1165891" targetNamespace="http://schemas.microsoft.com/office/2006/metadata/properties" ma:root="true" ma:fieldsID="8256c27c40ca5c40ce1cf6c44f0205df" ns2:_="" ns3:_="">
    <xsd:import namespace="71af3243-3dd4-4a8d-8c0d-dd76da1f02a5"/>
    <xsd:import namespace="16c05727-aa75-4e4a-9b5f-8a80a1165891"/>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2.xml><?xml version="1.0" encoding="utf-8"?>
<?mso-contentType ?>
<FormTemplates xmlns="http://schemas.microsoft.com/sharepoint/v3/contenttype/forms">
  <Display>DocumentLibraryForm</Display>
  <Edit>DocumentLibraryForm</Edit>
  <New>DocumentLibraryForm</New>
</FormTemplates>
</file>

<file path=customXml/item3.xml><?xml version="1.0" encoding="utf-8"?>
<p:properties xmlns:p="http://schemas.microsoft.com/office/2006/metadata/properties" xmlns:xsi="http://www.w3.org/2001/XMLSchema-instance" xmlns:pc="http://schemas.microsoft.com/office/infopath/2007/PartnerControls">
  <documentManagement>
    <MediaServiceKeyPoints xmlns="71af3243-3dd4-4a8d-8c0d-dd76da1f02a5" xsi:nil="true"/>
  </documentManagement>
</p:properties>
</file>

<file path=customXml/itemProps1.xml><?xml version="1.0" encoding="utf-8"?>
<ds:datastoreItem xmlns:ds="http://schemas.openxmlformats.org/officeDocument/2006/customXml" ds:itemID="{B5BA64CC-A486-4853-8170-C389804B0BA4}"/>
</file>

<file path=customXml/itemProps2.xml><?xml version="1.0" encoding="utf-8"?>
<ds:datastoreItem xmlns:ds="http://schemas.openxmlformats.org/officeDocument/2006/customXml" ds:itemID="{D935F702-06A3-47B5-A78B-5ADAC21E3B12}"/>
</file>

<file path=customXml/itemProps3.xml><?xml version="1.0" encoding="utf-8"?>
<ds:datastoreItem xmlns:ds="http://schemas.openxmlformats.org/officeDocument/2006/customXml" ds:itemID="{74EEFE3F-2FB4-416D-9B9D-A1CF27862478}"/>
</file>

<file path=docProps/app.xml><?xml version="1.0" encoding="utf-8"?>
<Properties xmlns="http://schemas.openxmlformats.org/officeDocument/2006/extended-properties" xmlns:vt="http://schemas.openxmlformats.org/officeDocument/2006/docPropsVTypes">
  <Template/>
  <TotalTime>0</TotalTime>
  <Words>2357</Words>
  <Application>Microsoft Office PowerPoint</Application>
  <PresentationFormat>Widescreen</PresentationFormat>
  <Paragraphs>364</Paragraphs>
  <Slides>27</Slides>
  <Notes>0</Notes>
  <HiddenSlides>0</HiddenSlides>
  <MMClips>0</MMClips>
  <ScaleCrop>false</ScaleCrop>
  <HeadingPairs>
    <vt:vector size="6" baseType="variant">
      <vt:variant>
        <vt:lpstr>Fonts Used</vt:lpstr>
      </vt:variant>
      <vt:variant>
        <vt:i4>5</vt:i4>
      </vt:variant>
      <vt:variant>
        <vt:lpstr>Theme</vt:lpstr>
      </vt:variant>
      <vt:variant>
        <vt:i4>1</vt:i4>
      </vt:variant>
      <vt:variant>
        <vt:lpstr>Slide Titles</vt:lpstr>
      </vt:variant>
      <vt:variant>
        <vt:i4>27</vt:i4>
      </vt:variant>
    </vt:vector>
  </HeadingPairs>
  <TitlesOfParts>
    <vt:vector size="33" baseType="lpstr">
      <vt:lpstr>Arial</vt:lpstr>
      <vt:lpstr>Calibri</vt:lpstr>
      <vt:lpstr>Tahoma</vt:lpstr>
      <vt:lpstr>Times New Roman</vt:lpstr>
      <vt:lpstr>Wingdings</vt:lpstr>
      <vt:lpstr>Financial_PitchDeck_MO-v6</vt:lpstr>
      <vt:lpstr>PITCH DECK TITLE</vt:lpstr>
      <vt:lpstr>PITCH DECK TITLE</vt:lpstr>
      <vt:lpstr>ABOUT US</vt:lpstr>
      <vt:lpstr>PROBLEM</vt:lpstr>
      <vt:lpstr>SOLUTION</vt:lpstr>
      <vt:lpstr>PRODUCT</vt:lpstr>
      <vt:lpstr>PRODUCT PART 2</vt:lpstr>
      <vt:lpstr>DIVIDER</vt:lpstr>
      <vt:lpstr>BUSINESS MODEL</vt:lpstr>
      <vt:lpstr>MARKET OPPORTUNITY</vt:lpstr>
      <vt:lpstr>MARKET OPPORTUNITY PART 2</vt:lpstr>
      <vt:lpstr>COMPETITION</vt:lpstr>
      <vt:lpstr>COMPETITION PART 2</vt:lpstr>
      <vt:lpstr>GROWTH STRATEGY</vt:lpstr>
      <vt:lpstr>TRACTION</vt:lpstr>
      <vt:lpstr>TIMELINE</vt:lpstr>
      <vt:lpstr>FINANCIALS</vt:lpstr>
      <vt:lpstr>OUR TEAM</vt:lpstr>
      <vt:lpstr>OUR TEAM SLIDE</vt:lpstr>
      <vt:lpstr>FUNDING</vt:lpstr>
      <vt:lpstr>SUMMARY</vt:lpstr>
      <vt:lpstr>THANK YOU!</vt:lpstr>
      <vt:lpstr>APPENDIX</vt:lpstr>
      <vt:lpstr>TESTIMONIALS</vt:lpstr>
      <vt:lpstr>CASE STUDY</vt:lpstr>
      <vt:lpstr>MOBILE VERSION</vt:lpstr>
      <vt:lpstr>Customize this Template</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2019-04-05T11:05:21Z</dcterms:created>
  <dcterms:modified xsi:type="dcterms:W3CDTF">2019-04-05T11:12:31Z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