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8"/>
  </p:notesMasterIdLst>
  <p:handoutMasterIdLst>
    <p:handoutMasterId r:id="rId9"/>
  </p:handoutMasterIdLst>
  <p:sldIdLst>
    <p:sldId id="302" r:id="rId2"/>
    <p:sldId id="303" r:id="rId3"/>
    <p:sldId id="259" r:id="rId4"/>
    <p:sldId id="289" r:id="rId5"/>
    <p:sldId id="287" r:id="rId6"/>
    <p:sldId id="288" r:id="rId7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92C48"/>
    <a:srgbClr val="2C2D39"/>
    <a:srgbClr val="242630"/>
    <a:srgbClr val="2A1F43"/>
    <a:srgbClr val="0C1B43"/>
    <a:srgbClr val="000000"/>
    <a:srgbClr val="1D2225"/>
    <a:srgbClr val="F8F8F8"/>
    <a:srgbClr val="363C3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8799B23B-EC83-4686-B30A-512413B5E67A}" styleName="Light Style 3 - Accent 3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 w="12700" cmpd="sng">
              <a:solidFill>
                <a:schemeClr val="accent3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3">
              <a:alpha val="20000"/>
            </a:schemeClr>
          </a:solidFill>
        </a:fill>
      </a:tcStyle>
    </a:band1H>
    <a:band1V>
      <a:tcStyle>
        <a:tcBdr/>
        <a:fill>
          <a:solidFill>
            <a:schemeClr val="accent3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3"/>
              </a:solidFill>
            </a:ln>
          </a:bottom>
        </a:tcBdr>
        <a:fill>
          <a:noFill/>
        </a:fill>
      </a:tcStyle>
    </a:firstRow>
  </a:tblStyle>
  <a:tblStyle styleId="{5DA37D80-6434-44D0-A028-1B22A696006F}" styleName="Light Style 3 - Accent 2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2"/>
              </a:solidFill>
            </a:ln>
          </a:left>
          <a:right>
            <a:ln w="12700" cmpd="sng">
              <a:solidFill>
                <a:schemeClr val="accent2"/>
              </a:solidFill>
            </a:ln>
          </a:right>
          <a:top>
            <a:ln w="12700" cmpd="sng">
              <a:solidFill>
                <a:schemeClr val="accent2"/>
              </a:solidFill>
            </a:ln>
          </a:top>
          <a:bottom>
            <a:ln w="12700" cmpd="sng">
              <a:solidFill>
                <a:schemeClr val="accent2"/>
              </a:solidFill>
            </a:ln>
          </a:bottom>
          <a:insideH>
            <a:ln w="12700" cmpd="sng">
              <a:solidFill>
                <a:schemeClr val="accent2"/>
              </a:solidFill>
            </a:ln>
          </a:insideH>
          <a:insideV>
            <a:ln w="12700" cmpd="sng">
              <a:solidFill>
                <a:schemeClr val="accent2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2">
              <a:alpha val="20000"/>
            </a:schemeClr>
          </a:solidFill>
        </a:fill>
      </a:tcStyle>
    </a:band1H>
    <a:band1V>
      <a:tcStyle>
        <a:tcBdr/>
        <a:fill>
          <a:solidFill>
            <a:schemeClr val="accent2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2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984" autoAdjust="0"/>
    <p:restoredTop sz="90551" autoAdjust="0"/>
  </p:normalViewPr>
  <p:slideViewPr>
    <p:cSldViewPr snapToGrid="0" snapToObjects="1">
      <p:cViewPr>
        <p:scale>
          <a:sx n="84" d="100"/>
          <a:sy n="84" d="100"/>
        </p:scale>
        <p:origin x="870" y="51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86" d="100"/>
          <a:sy n="86" d="100"/>
        </p:scale>
        <p:origin x="2416" y="216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notesMaster" Target="notesMasters/notesMaster1.xml"/><Relationship Id="rId13" Type="http://schemas.openxmlformats.org/officeDocument/2006/relationships/tableStyles" Target="tableStyle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theme" Target="theme/theme1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viewProps" Target="viewProps.xml"/><Relationship Id="rId5" Type="http://schemas.openxmlformats.org/officeDocument/2006/relationships/slide" Target="slides/slide4.xml"/><Relationship Id="rId10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2114-2D4F-9FA1-365E0D30419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2">
                <a:lumMod val="90000"/>
              </a:schemeClr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2114-2D4F-9FA1-365E0D30419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tx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2114-2D4F-9FA1-365E0D30419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96190280"/>
        <c:axId val="96186752"/>
      </c:barChart>
      <c:catAx>
        <c:axId val="9619028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86752"/>
        <c:crosses val="autoZero"/>
        <c:auto val="1"/>
        <c:lblAlgn val="ctr"/>
        <c:lblOffset val="100"/>
        <c:noMultiLvlLbl val="0"/>
      </c:catAx>
      <c:valAx>
        <c:axId val="96186752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90280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2">
  <a:schemeClr val="accent2"/>
  <a:schemeClr val="accent4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D5A2E05-2C6E-484E-9BB1-366C90717B94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D2043844-B7FE-EC43-89AA-8831B859F94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5FB138B2-18CD-1D41-89B0-ADB5F3BA92A3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FAC2EDC-03FB-D147-9BAA-37FCFF988C7B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98E195D-E935-D746-A5D1-61E2EBF7EF64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F57D167-9BB5-2048-9DDA-7DF8E5D94DC9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7751213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2E7A355-8776-CB43-838E-ED9EE2F8390B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B303FA8-A3F3-7640-B13D-36C73B3E558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2017856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DB303FA8-A3F3-7640-B13D-36C73B3E5587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5366441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gettyimages-1061332616-2048x2048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DB303FA8-A3F3-7640-B13D-36C73B3E5587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0747741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>
      <p:bgPr>
        <a:solidFill>
          <a:schemeClr val="bg1">
            <a:alpha val="3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4CC33A90-B87E-634E-AF2A-F4C3C8923FED}"/>
              </a:ext>
            </a:extLst>
          </p:cNvPr>
          <p:cNvSpPr/>
          <p:nvPr userDrawn="1"/>
        </p:nvSpPr>
        <p:spPr>
          <a:xfrm>
            <a:off x="0" y="914400"/>
            <a:ext cx="12192000" cy="5029200"/>
          </a:xfrm>
          <a:prstGeom prst="rect">
            <a:avLst/>
          </a:prstGeom>
          <a:pattFill prst="lgGrid">
            <a:fgClr>
              <a:schemeClr val="tx2">
                <a:lumMod val="10000"/>
                <a:lumOff val="90000"/>
              </a:schemeClr>
            </a:fgClr>
            <a:bgClr>
              <a:schemeClr val="bg1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41147E0E-4AE4-D149-A315-F2528623D5EA}"/>
              </a:ext>
            </a:extLst>
          </p:cNvPr>
          <p:cNvSpPr/>
          <p:nvPr userDrawn="1"/>
        </p:nvSpPr>
        <p:spPr>
          <a:xfrm>
            <a:off x="763425" y="2818150"/>
            <a:ext cx="6207001" cy="2571813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E3ED0903-C4AC-F843-878E-D66CB7BFB0E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108430" y="3277472"/>
            <a:ext cx="5651293" cy="1086304"/>
          </a:xfrm>
          <a:prstGeom prst="rect">
            <a:avLst/>
          </a:prstGeom>
        </p:spPr>
        <p:txBody>
          <a:bodyPr lIns="91440" rIns="91440">
            <a:noAutofit/>
          </a:bodyPr>
          <a:lstStyle>
            <a:lvl1pPr algn="l">
              <a:defRPr sz="8800" b="1" i="0" spc="150" baseline="0">
                <a:solidFill>
                  <a:schemeClr val="accent3">
                    <a:lumMod val="90000"/>
                  </a:schemeClr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 noProof="0" dirty="0"/>
              <a:t>Title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C8F278E7-697F-D34E-BB55-5D254AF87F9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923125" y="0"/>
            <a:ext cx="6268875" cy="6858000"/>
          </a:xfrm>
          <a:custGeom>
            <a:avLst/>
            <a:gdLst>
              <a:gd name="connsiteX0" fmla="*/ 0 w 6268875"/>
              <a:gd name="connsiteY0" fmla="*/ 0 h 6858000"/>
              <a:gd name="connsiteX1" fmla="*/ 6268875 w 6268875"/>
              <a:gd name="connsiteY1" fmla="*/ 0 h 6858000"/>
              <a:gd name="connsiteX2" fmla="*/ 6268875 w 6268875"/>
              <a:gd name="connsiteY2" fmla="*/ 6858000 h 6858000"/>
              <a:gd name="connsiteX3" fmla="*/ 0 w 6268875"/>
              <a:gd name="connsiteY3" fmla="*/ 6858000 h 6858000"/>
              <a:gd name="connsiteX4" fmla="*/ 0 w 6268875"/>
              <a:gd name="connsiteY4" fmla="*/ 5389964 h 6858000"/>
              <a:gd name="connsiteX5" fmla="*/ 1047301 w 6268875"/>
              <a:gd name="connsiteY5" fmla="*/ 5389964 h 6858000"/>
              <a:gd name="connsiteX6" fmla="*/ 1047301 w 6268875"/>
              <a:gd name="connsiteY6" fmla="*/ 2814404 h 6858000"/>
              <a:gd name="connsiteX7" fmla="*/ 0 w 6268875"/>
              <a:gd name="connsiteY7" fmla="*/ 281440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268875" h="6858000">
                <a:moveTo>
                  <a:pt x="0" y="0"/>
                </a:moveTo>
                <a:lnTo>
                  <a:pt x="6268875" y="0"/>
                </a:lnTo>
                <a:lnTo>
                  <a:pt x="6268875" y="6858000"/>
                </a:lnTo>
                <a:lnTo>
                  <a:pt x="0" y="6858000"/>
                </a:lnTo>
                <a:lnTo>
                  <a:pt x="0" y="5389964"/>
                </a:lnTo>
                <a:lnTo>
                  <a:pt x="1047301" y="5389964"/>
                </a:lnTo>
                <a:lnTo>
                  <a:pt x="1047301" y="2814404"/>
                </a:lnTo>
                <a:lnTo>
                  <a:pt x="0" y="2814404"/>
                </a:lnTo>
                <a:close/>
              </a:path>
            </a:pathLst>
          </a:custGeom>
          <a:solidFill>
            <a:schemeClr val="bg2"/>
          </a:solidFill>
        </p:spPr>
        <p:txBody>
          <a:bodyPr wrap="square">
            <a:noAutofit/>
          </a:bodyPr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FED2629F-DD57-45EB-A64D-AF459A802B6C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1108430" y="4450080"/>
            <a:ext cx="5651294" cy="607103"/>
          </a:xfrm>
        </p:spPr>
        <p:txBody>
          <a:bodyPr anchor="ctr">
            <a:normAutofit/>
          </a:bodyPr>
          <a:lstStyle>
            <a:lvl1pPr marL="0" indent="0">
              <a:buNone/>
              <a:defRPr sz="2400" b="0" cap="all" spc="600" baseline="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89011728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">
    <p:bg>
      <p:bgPr>
        <a:solidFill>
          <a:schemeClr val="bg2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F9B59AC0-ACCA-0548-A037-BC61068B8FE2}"/>
              </a:ext>
            </a:extLst>
          </p:cNvPr>
          <p:cNvSpPr/>
          <p:nvPr userDrawn="1"/>
        </p:nvSpPr>
        <p:spPr>
          <a:xfrm>
            <a:off x="0" y="0"/>
            <a:ext cx="12192000" cy="986306"/>
          </a:xfrm>
          <a:prstGeom prst="rect">
            <a:avLst/>
          </a:prstGeom>
          <a:pattFill prst="lgGrid">
            <a:fgClr>
              <a:schemeClr val="tx2">
                <a:lumMod val="10000"/>
                <a:lumOff val="90000"/>
              </a:schemeClr>
            </a:fgClr>
            <a:bgClr>
              <a:schemeClr val="bg1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2A57C152-0331-B74F-81FE-04A927A72C7B}"/>
              </a:ext>
            </a:extLst>
          </p:cNvPr>
          <p:cNvSpPr/>
          <p:nvPr userDrawn="1"/>
        </p:nvSpPr>
        <p:spPr>
          <a:xfrm>
            <a:off x="350520" y="279792"/>
            <a:ext cx="11475720" cy="986305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2880" tIns="182880" rIns="182880" rtlCol="0" anchor="ctr"/>
          <a:lstStyle/>
          <a:p>
            <a:endParaRPr lang="en-US" sz="2400" b="1" dirty="0">
              <a:latin typeface="+mn-lt"/>
              <a:ea typeface="Meiryo" panose="020B0604030504040204" pitchFamily="34" charset="-128"/>
            </a:endParaRP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5FDDD9A4-1691-5D47-9605-21650E2212D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9413" y="483440"/>
            <a:ext cx="10904438" cy="583800"/>
          </a:xfrm>
          <a:prstGeom prst="rect">
            <a:avLst/>
          </a:prstGeo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2"/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3" name="Footer Placeholder 12">
            <a:extLst>
              <a:ext uri="{FF2B5EF4-FFF2-40B4-BE49-F238E27FC236}">
                <a16:creationId xmlns:a16="http://schemas.microsoft.com/office/drawing/2014/main" id="{B3AAAAF7-05B9-4CD1-AB96-49BDA5C875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39247" y="6356350"/>
            <a:ext cx="7514153" cy="365125"/>
          </a:xfrm>
        </p:spPr>
        <p:txBody>
          <a:bodyPr/>
          <a:lstStyle/>
          <a:p>
            <a:endParaRPr lang="en-US" dirty="0"/>
          </a:p>
        </p:txBody>
      </p:sp>
      <p:sp>
        <p:nvSpPr>
          <p:cNvPr id="14" name="Slide Number Placeholder 13">
            <a:extLst>
              <a:ext uri="{FF2B5EF4-FFF2-40B4-BE49-F238E27FC236}">
                <a16:creationId xmlns:a16="http://schemas.microsoft.com/office/drawing/2014/main" id="{663163FE-7A47-48F5-985E-52E1FC39A8C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011711" y="6356349"/>
            <a:ext cx="532140" cy="365125"/>
          </a:xfrm>
        </p:spPr>
        <p:txBody>
          <a:bodyPr/>
          <a:lstStyle/>
          <a:p>
            <a:fld id="{6F705D35-D126-3B47-A82C-2A13EA9E0A67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16" name="Content Placeholder 15">
            <a:extLst>
              <a:ext uri="{FF2B5EF4-FFF2-40B4-BE49-F238E27FC236}">
                <a16:creationId xmlns:a16="http://schemas.microsoft.com/office/drawing/2014/main" id="{FDE5BD82-54F0-40F0-8673-34432C04A351}"/>
              </a:ext>
            </a:extLst>
          </p:cNvPr>
          <p:cNvSpPr>
            <a:spLocks noGrp="1"/>
          </p:cNvSpPr>
          <p:nvPr>
            <p:ph sz="quarter" idx="13"/>
          </p:nvPr>
        </p:nvSpPr>
        <p:spPr>
          <a:xfrm>
            <a:off x="638986" y="1470025"/>
            <a:ext cx="10904865" cy="470693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00072038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 content ">
    <p:bg>
      <p:bgPr>
        <a:solidFill>
          <a:schemeClr val="bg2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987C56A2-F952-8343-A875-78793BA51A34}"/>
              </a:ext>
            </a:extLst>
          </p:cNvPr>
          <p:cNvSpPr/>
          <p:nvPr userDrawn="1"/>
        </p:nvSpPr>
        <p:spPr>
          <a:xfrm>
            <a:off x="0" y="5871694"/>
            <a:ext cx="12192000" cy="986306"/>
          </a:xfrm>
          <a:prstGeom prst="rect">
            <a:avLst/>
          </a:prstGeom>
          <a:pattFill prst="lgGrid">
            <a:fgClr>
              <a:schemeClr val="tx1">
                <a:lumMod val="10000"/>
                <a:lumOff val="90000"/>
              </a:schemeClr>
            </a:fgClr>
            <a:bgClr>
              <a:schemeClr val="bg1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1BB3689-72F8-2345-BF30-38C81BDD487E}"/>
              </a:ext>
            </a:extLst>
          </p:cNvPr>
          <p:cNvSpPr/>
          <p:nvPr userDrawn="1"/>
        </p:nvSpPr>
        <p:spPr>
          <a:xfrm>
            <a:off x="4921026" y="0"/>
            <a:ext cx="7189694" cy="6858000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1FD5A6F-AE17-4E4C-9567-DB3B0285330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1103659" y="6356350"/>
            <a:ext cx="449094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F705D35-D126-3B47-A82C-2A13EA9E0A67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56FB1BA-653F-254C-9C39-2A5BDD763EE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61117" y="681037"/>
            <a:ext cx="4791637" cy="583800"/>
          </a:xfrm>
          <a:prstGeom prst="rect">
            <a:avLst/>
          </a:prstGeo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2"/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 noProof="0"/>
              <a:t>Click to edit Master title style</a:t>
            </a:r>
            <a:endParaRPr lang="en-US" noProof="0" dirty="0"/>
          </a:p>
        </p:txBody>
      </p:sp>
      <p:sp>
        <p:nvSpPr>
          <p:cNvPr id="12" name="Picture Placeholder 10">
            <a:extLst>
              <a:ext uri="{FF2B5EF4-FFF2-40B4-BE49-F238E27FC236}">
                <a16:creationId xmlns:a16="http://schemas.microsoft.com/office/drawing/2014/main" id="{CB2BF900-EE78-604F-A9A8-83394228A68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2925" y="571500"/>
            <a:ext cx="5553075" cy="5715000"/>
          </a:xfrm>
          <a:prstGeom prst="rect">
            <a:avLst/>
          </a:prstGeom>
          <a:solidFill>
            <a:schemeClr val="bg2"/>
          </a:solidFill>
        </p:spPr>
        <p:txBody>
          <a:bodyPr/>
          <a:lstStyle/>
          <a:p>
            <a:r>
              <a:rPr lang="en-US" altLang="ja-JP" noProof="0"/>
              <a:t>Click icon to add picture</a:t>
            </a:r>
            <a:endParaRPr lang="en-US" altLang="ja-JP" noProof="0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41ABA8C-1BE3-46E4-80B3-44A791B60E0D}"/>
              </a:ext>
            </a:extLst>
          </p:cNvPr>
          <p:cNvSpPr>
            <a:spLocks noGrp="1"/>
          </p:cNvSpPr>
          <p:nvPr>
            <p:ph type="ftr" sz="quarter" idx="15"/>
          </p:nvPr>
        </p:nvSpPr>
        <p:spPr>
          <a:xfrm>
            <a:off x="542925" y="6356350"/>
            <a:ext cx="7315200" cy="365125"/>
          </a:xfrm>
        </p:spPr>
        <p:txBody>
          <a:bodyPr/>
          <a:lstStyle/>
          <a:p>
            <a:endParaRPr lang="en-US" dirty="0"/>
          </a:p>
        </p:txBody>
      </p:sp>
      <p:sp>
        <p:nvSpPr>
          <p:cNvPr id="11" name="Content Placeholder 10">
            <a:extLst>
              <a:ext uri="{FF2B5EF4-FFF2-40B4-BE49-F238E27FC236}">
                <a16:creationId xmlns:a16="http://schemas.microsoft.com/office/drawing/2014/main" id="{B2692E44-7FE3-4F90-97B5-E996A2DCEA83}"/>
              </a:ext>
            </a:extLst>
          </p:cNvPr>
          <p:cNvSpPr>
            <a:spLocks noGrp="1"/>
          </p:cNvSpPr>
          <p:nvPr>
            <p:ph sz="quarter" idx="16"/>
          </p:nvPr>
        </p:nvSpPr>
        <p:spPr>
          <a:xfrm>
            <a:off x="6761117" y="1265238"/>
            <a:ext cx="4791637" cy="49117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 marL="457200" indent="0">
              <a:buNone/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096706694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>
      <p:bgPr>
        <a:solidFill>
          <a:schemeClr val="bg2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Rectangle 15">
            <a:extLst>
              <a:ext uri="{FF2B5EF4-FFF2-40B4-BE49-F238E27FC236}">
                <a16:creationId xmlns:a16="http://schemas.microsoft.com/office/drawing/2014/main" id="{F2F96941-79C9-A34B-8AB5-C167A4D72D51}"/>
              </a:ext>
            </a:extLst>
          </p:cNvPr>
          <p:cNvSpPr/>
          <p:nvPr userDrawn="1"/>
        </p:nvSpPr>
        <p:spPr>
          <a:xfrm>
            <a:off x="0" y="0"/>
            <a:ext cx="12192000" cy="986306"/>
          </a:xfrm>
          <a:prstGeom prst="rect">
            <a:avLst/>
          </a:prstGeom>
          <a:pattFill prst="lgGrid">
            <a:fgClr>
              <a:schemeClr val="tx1">
                <a:lumMod val="10000"/>
                <a:lumOff val="90000"/>
              </a:schemeClr>
            </a:fgClr>
            <a:bgClr>
              <a:schemeClr val="bg1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218A28A8-5C75-FC4B-9A28-8F343DF4B1F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1FD5A6F-AE17-4E4C-9567-DB3B0285330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F705D35-D126-3B47-A82C-2A13EA9E0A67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2A57C152-0331-B74F-81FE-04A927A72C7B}"/>
              </a:ext>
            </a:extLst>
          </p:cNvPr>
          <p:cNvSpPr/>
          <p:nvPr userDrawn="1"/>
        </p:nvSpPr>
        <p:spPr>
          <a:xfrm>
            <a:off x="350520" y="279792"/>
            <a:ext cx="11475720" cy="986305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2880" tIns="182880" rIns="182880" rtlCol="0" anchor="ctr"/>
          <a:lstStyle/>
          <a:p>
            <a:endParaRPr lang="en-US" sz="2400" b="1" dirty="0">
              <a:solidFill>
                <a:schemeClr val="bg1"/>
              </a:solidFill>
              <a:latin typeface="+mn-lt"/>
              <a:ea typeface="Meiryo" panose="020B0604030504040204" pitchFamily="34" charset="-128"/>
            </a:endParaRP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5FDDD9A4-1691-5D47-9605-21650E2212D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9413" y="483440"/>
            <a:ext cx="10904438" cy="583800"/>
          </a:xfrm>
          <a:prstGeom prst="rect">
            <a:avLst/>
          </a:prstGeo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2"/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0" name="Text Placeholder 2">
            <a:extLst>
              <a:ext uri="{FF2B5EF4-FFF2-40B4-BE49-F238E27FC236}">
                <a16:creationId xmlns:a16="http://schemas.microsoft.com/office/drawing/2014/main" id="{62F811A9-08B1-C746-B30D-69D7B4A6CD5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038570"/>
            <a:ext cx="5042646" cy="703135"/>
          </a:xfrm>
          <a:prstGeom prst="rect">
            <a:avLst/>
          </a:prstGeom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accent3">
                    <a:lumMod val="50000"/>
                  </a:schemeClr>
                </a:solidFill>
                <a:latin typeface="+mj-lt"/>
                <a:ea typeface="Meiryo UI" panose="020B0604030504040204" pitchFamily="34" charset="-128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2" name="Text Placeholder 2">
            <a:extLst>
              <a:ext uri="{FF2B5EF4-FFF2-40B4-BE49-F238E27FC236}">
                <a16:creationId xmlns:a16="http://schemas.microsoft.com/office/drawing/2014/main" id="{54F0B191-C947-1640-8AD2-EEEAA1ED57C9}"/>
              </a:ext>
            </a:extLst>
          </p:cNvPr>
          <p:cNvSpPr>
            <a:spLocks noGrp="1"/>
          </p:cNvSpPr>
          <p:nvPr>
            <p:ph type="body" idx="14"/>
          </p:nvPr>
        </p:nvSpPr>
        <p:spPr>
          <a:xfrm>
            <a:off x="6501205" y="2038570"/>
            <a:ext cx="5042646" cy="703135"/>
          </a:xfrm>
          <a:prstGeom prst="rect">
            <a:avLst/>
          </a:prstGeom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accent3">
                    <a:lumMod val="50000"/>
                  </a:schemeClr>
                </a:solidFill>
                <a:latin typeface="+mj-lt"/>
                <a:ea typeface="Meiryo UI" panose="020B0604030504040204" pitchFamily="34" charset="-128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E8B92D52-6B55-2C4B-95E4-CE89611E590B}"/>
              </a:ext>
            </a:extLst>
          </p:cNvPr>
          <p:cNvCxnSpPr>
            <a:cxnSpLocks/>
          </p:cNvCxnSpPr>
          <p:nvPr userDrawn="1"/>
        </p:nvCxnSpPr>
        <p:spPr>
          <a:xfrm>
            <a:off x="6167716" y="1613647"/>
            <a:ext cx="0" cy="4904068"/>
          </a:xfrm>
          <a:prstGeom prst="line">
            <a:avLst/>
          </a:prstGeom>
          <a:ln>
            <a:solidFill>
              <a:schemeClr val="tx2">
                <a:lumMod val="10000"/>
                <a:lumOff val="9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B2E17E1D-5E9C-4782-A550-1FA7C170295B}"/>
              </a:ext>
            </a:extLst>
          </p:cNvPr>
          <p:cNvSpPr>
            <a:spLocks noGrp="1"/>
          </p:cNvSpPr>
          <p:nvPr>
            <p:ph sz="quarter" idx="15"/>
          </p:nvPr>
        </p:nvSpPr>
        <p:spPr>
          <a:xfrm>
            <a:off x="838200" y="2894471"/>
            <a:ext cx="5041900" cy="3093579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Content Placeholder 6">
            <a:extLst>
              <a:ext uri="{FF2B5EF4-FFF2-40B4-BE49-F238E27FC236}">
                <a16:creationId xmlns:a16="http://schemas.microsoft.com/office/drawing/2014/main" id="{9AE8FA97-2778-4811-810F-CA386FE3C234}"/>
              </a:ext>
            </a:extLst>
          </p:cNvPr>
          <p:cNvSpPr>
            <a:spLocks noGrp="1"/>
          </p:cNvSpPr>
          <p:nvPr>
            <p:ph sz="quarter" idx="16"/>
          </p:nvPr>
        </p:nvSpPr>
        <p:spPr>
          <a:xfrm>
            <a:off x="6501205" y="2894471"/>
            <a:ext cx="5041900" cy="3093579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6564035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Caption">
    <p:bg>
      <p:bgPr>
        <a:solidFill>
          <a:schemeClr val="bg2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>
            <a:extLst>
              <a:ext uri="{FF2B5EF4-FFF2-40B4-BE49-F238E27FC236}">
                <a16:creationId xmlns:a16="http://schemas.microsoft.com/office/drawing/2014/main" id="{14A22209-F6F4-814A-9719-87CDCD23C55F}"/>
              </a:ext>
            </a:extLst>
          </p:cNvPr>
          <p:cNvSpPr/>
          <p:nvPr userDrawn="1"/>
        </p:nvSpPr>
        <p:spPr>
          <a:xfrm>
            <a:off x="0" y="914400"/>
            <a:ext cx="12192000" cy="5029200"/>
          </a:xfrm>
          <a:prstGeom prst="rect">
            <a:avLst/>
          </a:prstGeom>
          <a:pattFill prst="lgGrid">
            <a:fgClr>
              <a:schemeClr val="tx2">
                <a:lumMod val="10000"/>
                <a:lumOff val="90000"/>
              </a:schemeClr>
            </a:fgClr>
            <a:bgClr>
              <a:schemeClr val="bg1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51817374-D7A2-2F4D-91C6-E24955F0018B}"/>
              </a:ext>
            </a:extLst>
          </p:cNvPr>
          <p:cNvSpPr/>
          <p:nvPr userDrawn="1"/>
        </p:nvSpPr>
        <p:spPr>
          <a:xfrm>
            <a:off x="5951621" y="1803214"/>
            <a:ext cx="6240379" cy="3252880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09FBA462-7E60-BA4E-9A1E-3B5E69DACB3A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ACCE73A-EC7C-C74F-BDE1-B9AFE6B3713A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1FD5A6F-AE17-4E4C-9567-DB3B0285330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F705D35-D126-3B47-A82C-2A13EA9E0A67}" type="slidenum">
              <a:rPr lang="en-US" smtClean="0"/>
              <a:t>‹#›</a:t>
            </a:fld>
            <a:endParaRPr lang="en-US" dirty="0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56FB1BA-653F-254C-9C39-2A5BDD763EE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94545" y="2028031"/>
            <a:ext cx="5058209" cy="583800"/>
          </a:xfrm>
          <a:prstGeom prst="rect">
            <a:avLst/>
          </a:prstGeo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2"/>
                </a:solidFill>
                <a:latin typeface="+mj-lt"/>
                <a:ea typeface="Meiryo UI" panose="020B0604030504040204" pitchFamily="34" charset="-128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3" name="Picture Placeholder 10">
            <a:extLst>
              <a:ext uri="{FF2B5EF4-FFF2-40B4-BE49-F238E27FC236}">
                <a16:creationId xmlns:a16="http://schemas.microsoft.com/office/drawing/2014/main" id="{AD5E91DA-7D30-8C45-9BE7-5F82AA824B1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2925" y="0"/>
            <a:ext cx="5408696" cy="6858000"/>
          </a:xfrm>
          <a:prstGeom prst="rect">
            <a:avLst/>
          </a:prstGeom>
          <a:solidFill>
            <a:schemeClr val="bg2"/>
          </a:solidFill>
        </p:spPr>
        <p:txBody>
          <a:bodyPr/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24B3A0EA-D5DD-4E60-90A9-6338842407FB}"/>
              </a:ext>
            </a:extLst>
          </p:cNvPr>
          <p:cNvSpPr>
            <a:spLocks noGrp="1"/>
          </p:cNvSpPr>
          <p:nvPr>
            <p:ph sz="quarter" idx="15"/>
          </p:nvPr>
        </p:nvSpPr>
        <p:spPr>
          <a:xfrm>
            <a:off x="6494463" y="2611438"/>
            <a:ext cx="5058209" cy="216535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015007913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bg>
      <p:bgPr>
        <a:solidFill>
          <a:schemeClr val="accent4">
            <a:alpha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218A28A8-5C75-FC4B-9A28-8F343DF4B1F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1FD5A6F-AE17-4E4C-9567-DB3B0285330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F705D35-D126-3B47-A82C-2A13EA9E0A6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3279605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BB9EAC25-66D1-1245-97FD-3B584013288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E2069B3-0468-584A-914E-91C8C91C7FA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47A988C-554B-E64F-A698-DE3EF9CA0774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838200" y="6356350"/>
            <a:ext cx="7315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98157E6-BBF7-AB4A-B5DD-B39A65C17B0B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0904706" y="6356350"/>
            <a:ext cx="449094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6F705D35-D126-3B47-A82C-2A13EA9E0A67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97756551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88" r:id="rId2"/>
    <p:sldLayoutId id="2147483661" r:id="rId3"/>
    <p:sldLayoutId id="2147483690" r:id="rId4"/>
    <p:sldLayoutId id="2147483692" r:id="rId5"/>
    <p:sldLayoutId id="2147483655" r:id="rId6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Meiryo UI" panose="020B0604030504040204" pitchFamily="34" charset="-128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3">
            <a:lumMod val="75000"/>
          </a:schemeClr>
        </a:buClr>
        <a:buFont typeface="Wingdings" panose="05000000000000000000" pitchFamily="2" charset="2"/>
        <a:buChar char="§"/>
        <a:defRPr sz="15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Clr>
          <a:schemeClr val="accent3">
            <a:lumMod val="75000"/>
          </a:schemeClr>
        </a:buClr>
        <a:buFont typeface="Wingdings" panose="05000000000000000000" pitchFamily="2" charset="2"/>
        <a:buChar char="§"/>
        <a:defRPr sz="15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Clr>
          <a:schemeClr val="accent3">
            <a:lumMod val="75000"/>
          </a:schemeClr>
        </a:buClr>
        <a:buFont typeface="Wingdings" panose="05000000000000000000" pitchFamily="2" charset="2"/>
        <a:buChar char="§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Clr>
          <a:schemeClr val="accent3">
            <a:lumMod val="75000"/>
          </a:schemeClr>
        </a:buClr>
        <a:buFont typeface="Wingdings" panose="05000000000000000000" pitchFamily="2" charset="2"/>
        <a:buChar char="§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Clr>
          <a:schemeClr val="accent3">
            <a:lumMod val="75000"/>
          </a:schemeClr>
        </a:buClr>
        <a:buFont typeface="Wingdings" panose="05000000000000000000" pitchFamily="2" charset="2"/>
        <a:buChar char="§"/>
        <a:defRPr sz="1400" kern="1200" spc="150" baseline="0">
          <a:solidFill>
            <a:schemeClr val="tx1"/>
          </a:solidFill>
          <a:latin typeface="+mn-lt"/>
          <a:ea typeface="Meiryo UI" panose="020B0604030504040204" pitchFamily="34" charset="-128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e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802AA36A-8685-4D91-92E4-CBC45883BFF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F1EEC5C-B452-49AC-85CC-33670A64C477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  <p:pic>
        <p:nvPicPr>
          <p:cNvPr id="5" name="Picture Placeholder 4" descr="woman standing in the street&#10;">
            <a:extLst>
              <a:ext uri="{FF2B5EF4-FFF2-40B4-BE49-F238E27FC236}">
                <a16:creationId xmlns:a16="http://schemas.microsoft.com/office/drawing/2014/main" id="{120E820F-B28F-4486-9338-B0657800FFD9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</p:spTree>
    <p:extLst>
      <p:ext uri="{BB962C8B-B14F-4D97-AF65-F5344CB8AC3E}">
        <p14:creationId xmlns:p14="http://schemas.microsoft.com/office/powerpoint/2010/main" val="1771239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FE5064C-0C77-40EF-B78A-227F2C92348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2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41FFDDD6-E8E3-4FD4-A371-90094C459EEF}"/>
              </a:ext>
            </a:extLst>
          </p:cNvPr>
          <p:cNvSpPr>
            <a:spLocks noGrp="1"/>
          </p:cNvSpPr>
          <p:nvPr>
            <p:ph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Fusce posuere, magna sed pulvinar ultricies, purus lectus malesuada libero, sit amet commodo magna eros quis urna.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28633341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itle 20">
            <a:extLst>
              <a:ext uri="{FF2B5EF4-FFF2-40B4-BE49-F238E27FC236}">
                <a16:creationId xmlns:a16="http://schemas.microsoft.com/office/drawing/2014/main" id="{4095A0CF-E335-0C44-AB23-48EE18153C8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3</a:t>
            </a:r>
          </a:p>
        </p:txBody>
      </p:sp>
      <p:sp>
        <p:nvSpPr>
          <p:cNvPr id="23" name="Content Placeholder 22">
            <a:extLst>
              <a:ext uri="{FF2B5EF4-FFF2-40B4-BE49-F238E27FC236}">
                <a16:creationId xmlns:a16="http://schemas.microsoft.com/office/drawing/2014/main" id="{3E408D6E-B51C-CD4F-AC1A-15EC32AAB741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  <a:p>
            <a:endParaRPr lang="ja-JP" altLang="en-US" dirty="0"/>
          </a:p>
        </p:txBody>
      </p:sp>
      <p:pic>
        <p:nvPicPr>
          <p:cNvPr id="5" name="Picture Placeholder 4" descr="man in front of crowd">
            <a:extLst>
              <a:ext uri="{FF2B5EF4-FFF2-40B4-BE49-F238E27FC236}">
                <a16:creationId xmlns:a16="http://schemas.microsoft.com/office/drawing/2014/main" id="{EB446F87-E920-4084-8574-3F3BA2741E6E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88811350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99F42768-7A00-44B6-B91D-8876B8A46ED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4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64BEB3A5-2FC8-4AD8-8BB4-F7837CBF0E16}"/>
              </a:ext>
            </a:extLst>
          </p:cNvPr>
          <p:cNvSpPr>
            <a:spLocks noGrp="1"/>
          </p:cNvSpPr>
          <p:nvPr>
            <p:ph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</a:t>
            </a:r>
          </a:p>
          <a:p>
            <a:r>
              <a:rPr lang="en-US" dirty="0"/>
              <a:t>Maecenas porttitor congue massa. </a:t>
            </a:r>
          </a:p>
        </p:txBody>
      </p:sp>
      <p:pic>
        <p:nvPicPr>
          <p:cNvPr id="7" name="Picture Placeholder 6" descr="large city landscape">
            <a:extLst>
              <a:ext uri="{FF2B5EF4-FFF2-40B4-BE49-F238E27FC236}">
                <a16:creationId xmlns:a16="http://schemas.microsoft.com/office/drawing/2014/main" id="{E04F9018-8C84-43AA-B858-C90C833AD461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49081168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itle 20">
            <a:extLst>
              <a:ext uri="{FF2B5EF4-FFF2-40B4-BE49-F238E27FC236}">
                <a16:creationId xmlns:a16="http://schemas.microsoft.com/office/drawing/2014/main" id="{2627AE97-340B-E245-B9C6-A4E8743E134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5</a:t>
            </a:r>
            <a:endParaRPr lang="en-US" altLang="ja-JP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919ADAFC-DC1D-4249-B968-F885B35940C9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 A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81ECBBB6-1140-7745-B57A-8FE68E837E23}"/>
              </a:ext>
            </a:extLst>
          </p:cNvPr>
          <p:cNvSpPr>
            <a:spLocks noGrp="1"/>
          </p:cNvSpPr>
          <p:nvPr>
            <p:ph type="body" idx="14"/>
          </p:nvPr>
        </p:nvSpPr>
        <p:spPr/>
        <p:txBody>
          <a:bodyPr/>
          <a:lstStyle/>
          <a:p>
            <a:r>
              <a:rPr lang="en-US" dirty="0"/>
              <a:t>Subtitle B</a:t>
            </a:r>
          </a:p>
        </p:txBody>
      </p:sp>
      <p:sp>
        <p:nvSpPr>
          <p:cNvPr id="16" name="Content Placeholder 15">
            <a:extLst>
              <a:ext uri="{FF2B5EF4-FFF2-40B4-BE49-F238E27FC236}">
                <a16:creationId xmlns:a16="http://schemas.microsoft.com/office/drawing/2014/main" id="{3017211D-9C44-B641-A078-4EA6FEE3BBF9}"/>
              </a:ext>
            </a:extLst>
          </p:cNvPr>
          <p:cNvSpPr>
            <a:spLocks noGrp="1"/>
          </p:cNvSpPr>
          <p:nvPr>
            <p:ph sz="half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  <a:p>
            <a:endParaRPr lang="ja-JP" altLang="en-US" dirty="0"/>
          </a:p>
        </p:txBody>
      </p:sp>
      <p:sp>
        <p:nvSpPr>
          <p:cNvPr id="27" name="Content Placeholder 26">
            <a:extLst>
              <a:ext uri="{FF2B5EF4-FFF2-40B4-BE49-F238E27FC236}">
                <a16:creationId xmlns:a16="http://schemas.microsoft.com/office/drawing/2014/main" id="{78F30852-7324-B342-92E6-181AD0A5705C}"/>
              </a:ext>
            </a:extLst>
          </p:cNvPr>
          <p:cNvSpPr>
            <a:spLocks noGrp="1"/>
          </p:cNvSpPr>
          <p:nvPr>
            <p:ph sz="half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  <a:p>
            <a:endParaRPr lang="ja-JP" altLang="en-US" dirty="0"/>
          </a:p>
        </p:txBody>
      </p:sp>
    </p:spTree>
    <p:extLst>
      <p:ext uri="{BB962C8B-B14F-4D97-AF65-F5344CB8AC3E}">
        <p14:creationId xmlns:p14="http://schemas.microsoft.com/office/powerpoint/2010/main" val="279963982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6</a:t>
            </a:r>
          </a:p>
        </p:txBody>
      </p:sp>
      <p:graphicFrame>
        <p:nvGraphicFramePr>
          <p:cNvPr id="6" name="Content Placeholder 5" descr="Clustered column chart that shows values for three data series in four categories.">
            <a:extLst>
              <a:ext uri="{FF2B5EF4-FFF2-40B4-BE49-F238E27FC236}">
                <a16:creationId xmlns:a16="http://schemas.microsoft.com/office/drawing/2014/main" id="{CD40C41F-A4A2-A745-B650-65EBCEB1C061}"/>
              </a:ext>
            </a:extLst>
          </p:cNvPr>
          <p:cNvGraphicFramePr>
            <a:graphicFrameLocks noGrp="1"/>
          </p:cNvGraphicFramePr>
          <p:nvPr>
            <p:ph idx="4294967295"/>
            <p:extLst>
              <p:ext uri="{D42A27DB-BD31-4B8C-83A1-F6EECF244321}">
                <p14:modId xmlns:p14="http://schemas.microsoft.com/office/powerpoint/2010/main" val="1774722147"/>
              </p:ext>
            </p:extLst>
          </p:nvPr>
        </p:nvGraphicFramePr>
        <p:xfrm>
          <a:off x="639763" y="1900517"/>
          <a:ext cx="10912475" cy="42764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</p:spTree>
    <p:extLst>
      <p:ext uri="{BB962C8B-B14F-4D97-AF65-F5344CB8AC3E}">
        <p14:creationId xmlns:p14="http://schemas.microsoft.com/office/powerpoint/2010/main" val="290282695"/>
      </p:ext>
    </p:extLst>
  </p:cSld>
  <p:clrMapOvr>
    <a:masterClrMapping/>
  </p:clrMapOvr>
</p:sld>
</file>

<file path=ppt/theme/theme1.xml><?xml version="1.0" encoding="utf-8"?>
<a:theme xmlns:a="http://schemas.openxmlformats.org/drawingml/2006/main" name="Minimal and Muted">
  <a:themeElements>
    <a:clrScheme name="Japan Navy">
      <a:dk1>
        <a:srgbClr val="231B23"/>
      </a:dk1>
      <a:lt1>
        <a:srgbClr val="FCF5E5"/>
      </a:lt1>
      <a:dk2>
        <a:srgbClr val="282C47"/>
      </a:dk2>
      <a:lt2>
        <a:srgbClr val="FCF5E5"/>
      </a:lt2>
      <a:accent1>
        <a:srgbClr val="FDA431"/>
      </a:accent1>
      <a:accent2>
        <a:srgbClr val="4DA1A8"/>
      </a:accent2>
      <a:accent3>
        <a:srgbClr val="D7E7BA"/>
      </a:accent3>
      <a:accent4>
        <a:srgbClr val="FCF5E5"/>
      </a:accent4>
      <a:accent5>
        <a:srgbClr val="282C47"/>
      </a:accent5>
      <a:accent6>
        <a:srgbClr val="EECED3"/>
      </a:accent6>
      <a:hlink>
        <a:srgbClr val="FCA330"/>
      </a:hlink>
      <a:folHlink>
        <a:srgbClr val="4DA1A8"/>
      </a:folHlink>
    </a:clrScheme>
    <a:fontScheme name="Japanese Template">
      <a:majorFont>
        <a:latin typeface="Meiryo UI"/>
        <a:ea typeface=""/>
        <a:cs typeface=""/>
      </a:majorFont>
      <a:minorFont>
        <a:latin typeface="Meiryo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resentation2" id="{4575339C-C32B-4598-89D3-40CE402AE836}" vid="{2B7EF1B1-1997-4816-8972-8A33AD129E23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254</Words>
  <Application>Microsoft Office PowerPoint</Application>
  <PresentationFormat>Widescreen</PresentationFormat>
  <Paragraphs>28</Paragraphs>
  <Slides>6</Slides>
  <Notes>2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6</vt:i4>
      </vt:variant>
    </vt:vector>
  </HeadingPairs>
  <TitlesOfParts>
    <vt:vector size="11" baseType="lpstr">
      <vt:lpstr>Meiryo UI</vt:lpstr>
      <vt:lpstr>Arial</vt:lpstr>
      <vt:lpstr>Calibri</vt:lpstr>
      <vt:lpstr>Wingdings</vt:lpstr>
      <vt:lpstr>Minimal and Muted</vt:lpstr>
      <vt:lpstr>Title</vt:lpstr>
      <vt:lpstr>Title Slide 2</vt:lpstr>
      <vt:lpstr>Title Slide 3</vt:lpstr>
      <vt:lpstr>Title Slide 4</vt:lpstr>
      <vt:lpstr>Title Slide 5</vt:lpstr>
      <vt:lpstr>Title Slide 6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2020-02-19T19:01:11Z</dcterms:created>
  <dcterms:modified xsi:type="dcterms:W3CDTF">2020-02-19T19:06:33Z</dcterms:modified>
</cp:coreProperties>
</file>