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449" r:id="rId3"/>
    <p:sldId id="438" r:id="rId4"/>
    <p:sldId id="436" r:id="rId5"/>
    <p:sldId id="437" r:id="rId6"/>
    <p:sldId id="435" r:id="rId7"/>
    <p:sldId id="440" r:id="rId8"/>
    <p:sldId id="441" r:id="rId9"/>
    <p:sldId id="442" r:id="rId10"/>
    <p:sldId id="439" r:id="rId11"/>
    <p:sldId id="443" r:id="rId12"/>
    <p:sldId id="444" r:id="rId13"/>
    <p:sldId id="445" r:id="rId14"/>
    <p:sldId id="446" r:id="rId15"/>
    <p:sldId id="447" r:id="rId16"/>
    <p:sldId id="420" r:id="rId17"/>
    <p:sldId id="448" r:id="rId18"/>
    <p:sldId id="292" r:id="rId19"/>
    <p:sldId id="287" r:id="rId20"/>
    <p:sldId id="389" r:id="rId21"/>
    <p:sldId id="418" r:id="rId22"/>
    <p:sldId id="419" r:id="rId23"/>
    <p:sldId id="291" r:id="rId24"/>
    <p:sldId id="488" r:id="rId25"/>
    <p:sldId id="293" r:id="rId26"/>
    <p:sldId id="466" r:id="rId27"/>
    <p:sldId id="295" r:id="rId28"/>
    <p:sldId id="423" r:id="rId29"/>
  </p:sldIdLst>
  <p:sldSz cx="12192000" cy="6858000"/>
  <p:notesSz cx="6858000" cy="9144000"/>
  <p:embeddedFontLst>
    <p:embeddedFont>
      <p:font typeface="Rubik Black" pitchFamily="2" charset="-79"/>
      <p:bold r:id="rId32"/>
      <p:boldItalic r:id="rId33"/>
    </p:embeddedFont>
    <p:embeddedFont>
      <p:font typeface="Rubik Light" pitchFamily="2" charset="-79"/>
      <p:regular r:id="rId34"/>
      <p:italic r:id="rId35"/>
    </p:embeddedFont>
    <p:embeddedFont>
      <p:font typeface="맑은 고딕" panose="020B0503020000020004" pitchFamily="50" charset="-127"/>
      <p:regular r:id="rId36"/>
      <p:bold r:id="rId37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3E53E8"/>
    <a:srgbClr val="FB4848"/>
    <a:srgbClr val="FBC11A"/>
    <a:srgbClr val="31CE5A"/>
    <a:srgbClr val="414042"/>
    <a:srgbClr val="FFBC00"/>
    <a:srgbClr val="FF9E00"/>
    <a:srgbClr val="FFAA15"/>
    <a:srgbClr val="FF8C00"/>
    <a:srgbClr val="FFE60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942" autoAdjust="0"/>
    <p:restoredTop sz="94660"/>
  </p:normalViewPr>
  <p:slideViewPr>
    <p:cSldViewPr snapToGrid="0">
      <p:cViewPr varScale="1">
        <p:scale>
          <a:sx n="90" d="100"/>
          <a:sy n="90" d="100"/>
        </p:scale>
        <p:origin x="804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2023-12-05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9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12" Type="http://schemas.openxmlformats.org/officeDocument/2006/relationships/image" Target="../media/image8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11" Type="http://schemas.openxmlformats.org/officeDocument/2006/relationships/image" Target="../media/image7.png"/><Relationship Id="rId5" Type="http://schemas.openxmlformats.org/officeDocument/2006/relationships/image" Target="../media/image4.png"/><Relationship Id="rId15" Type="http://schemas.openxmlformats.org/officeDocument/2006/relationships/image" Target="../media/image11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3.png"/><Relationship Id="rId9" Type="http://schemas.openxmlformats.org/officeDocument/2006/relationships/hyperlink" Target="https://pptmon.com/" TargetMode="External"/><Relationship Id="rId14" Type="http://schemas.openxmlformats.org/officeDocument/2006/relationships/image" Target="../media/image10.sv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9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12" Type="http://schemas.openxmlformats.org/officeDocument/2006/relationships/image" Target="../media/image8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11" Type="http://schemas.openxmlformats.org/officeDocument/2006/relationships/image" Target="../media/image7.png"/><Relationship Id="rId5" Type="http://schemas.openxmlformats.org/officeDocument/2006/relationships/image" Target="../media/image4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3.png"/><Relationship Id="rId9" Type="http://schemas.openxmlformats.org/officeDocument/2006/relationships/hyperlink" Target="https://pptmon.com/" TargetMode="External"/><Relationship Id="rId14" Type="http://schemas.openxmlformats.org/officeDocument/2006/relationships/image" Target="../media/image10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svg"/><Relationship Id="rId13" Type="http://schemas.openxmlformats.org/officeDocument/2006/relationships/image" Target="../media/image9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12" Type="http://schemas.openxmlformats.org/officeDocument/2006/relationships/image" Target="../media/image8.sv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11" Type="http://schemas.openxmlformats.org/officeDocument/2006/relationships/image" Target="../media/image7.png"/><Relationship Id="rId5" Type="http://schemas.openxmlformats.org/officeDocument/2006/relationships/image" Target="../media/image4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3.png"/><Relationship Id="rId9" Type="http://schemas.openxmlformats.org/officeDocument/2006/relationships/hyperlink" Target="https://pptmon.com/" TargetMode="External"/><Relationship Id="rId14" Type="http://schemas.openxmlformats.org/officeDocument/2006/relationships/image" Target="../media/image10.sv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13" Type="http://schemas.openxmlformats.org/officeDocument/2006/relationships/image" Target="../media/image9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8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4.png"/><Relationship Id="rId4" Type="http://schemas.openxmlformats.org/officeDocument/2006/relationships/image" Target="../media/image6.svg"/><Relationship Id="rId9" Type="http://schemas.openxmlformats.org/officeDocument/2006/relationships/image" Target="../media/image3.png"/><Relationship Id="rId14" Type="http://schemas.openxmlformats.org/officeDocument/2006/relationships/image" Target="../media/image10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13" Type="http://schemas.openxmlformats.org/officeDocument/2006/relationships/image" Target="../media/image9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8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4.png"/><Relationship Id="rId4" Type="http://schemas.openxmlformats.org/officeDocument/2006/relationships/image" Target="../media/image6.svg"/><Relationship Id="rId9" Type="http://schemas.openxmlformats.org/officeDocument/2006/relationships/image" Target="../media/image3.png"/><Relationship Id="rId14" Type="http://schemas.openxmlformats.org/officeDocument/2006/relationships/image" Target="../media/image10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13" Type="http://schemas.openxmlformats.org/officeDocument/2006/relationships/image" Target="../media/image9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8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4.png"/><Relationship Id="rId4" Type="http://schemas.openxmlformats.org/officeDocument/2006/relationships/image" Target="../media/image6.svg"/><Relationship Id="rId9" Type="http://schemas.openxmlformats.org/officeDocument/2006/relationships/image" Target="../media/image3.png"/><Relationship Id="rId14" Type="http://schemas.openxmlformats.org/officeDocument/2006/relationships/image" Target="../media/image10.sv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13" Type="http://schemas.openxmlformats.org/officeDocument/2006/relationships/image" Target="../media/image9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8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4.png"/><Relationship Id="rId4" Type="http://schemas.openxmlformats.org/officeDocument/2006/relationships/image" Target="../media/image6.svg"/><Relationship Id="rId9" Type="http://schemas.openxmlformats.org/officeDocument/2006/relationships/image" Target="../media/image3.png"/><Relationship Id="rId14" Type="http://schemas.openxmlformats.org/officeDocument/2006/relationships/image" Target="../media/image10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3.png"/><Relationship Id="rId3" Type="http://schemas.openxmlformats.org/officeDocument/2006/relationships/image" Target="../media/image5.png"/><Relationship Id="rId7" Type="http://schemas.openxmlformats.org/officeDocument/2006/relationships/image" Target="../media/image1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5.png"/><Relationship Id="rId7" Type="http://schemas.openxmlformats.org/officeDocument/2006/relationships/image" Target="../media/image2.png"/><Relationship Id="rId12" Type="http://schemas.openxmlformats.org/officeDocument/2006/relationships/image" Target="../media/image10.sv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svg"/><Relationship Id="rId4" Type="http://schemas.openxmlformats.org/officeDocument/2006/relationships/image" Target="../media/image6.svg"/><Relationship Id="rId9" Type="http://schemas.openxmlformats.org/officeDocument/2006/relationships/image" Target="../media/image7.png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6.sv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6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05C5D20C-7A84-4DDF-BAE1-162AE78018A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683485" y="0"/>
            <a:ext cx="3508515" cy="2021306"/>
          </a:xfrm>
          <a:prstGeom prst="rect">
            <a:avLst/>
          </a:prstGeom>
        </p:spPr>
      </p:pic>
      <p:pic>
        <p:nvPicPr>
          <p:cNvPr id="3" name="그림 2">
            <a:extLst>
              <a:ext uri="{FF2B5EF4-FFF2-40B4-BE49-F238E27FC236}">
                <a16:creationId xmlns:a16="http://schemas.microsoft.com/office/drawing/2014/main" id="{01A21B3A-E92D-4124-A5D5-8B6126724BB2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414960" y="4812912"/>
            <a:ext cx="3777039" cy="2045088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C4155B9F-924A-4E54-B641-53675889807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3777039" cy="1350142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61D989D0-0A7E-4A36-BDD3-A25C1C4FFEE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937022"/>
            <a:ext cx="3160319" cy="1920978"/>
          </a:xfrm>
          <a:prstGeom prst="rect">
            <a:avLst/>
          </a:prstGeom>
        </p:spPr>
      </p:pic>
      <p:pic>
        <p:nvPicPr>
          <p:cNvPr id="20" name="Graphic 3">
            <a:hlinkClick r:id="rId6"/>
            <a:extLst>
              <a:ext uri="{FF2B5EF4-FFF2-40B4-BE49-F238E27FC236}">
                <a16:creationId xmlns:a16="http://schemas.microsoft.com/office/drawing/2014/main" id="{B01F26C9-600B-458C-9456-DCEF3E4D94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21" name="TextBox 20">
            <a:hlinkClick r:id="rId9"/>
            <a:extLst>
              <a:ext uri="{FF2B5EF4-FFF2-40B4-BE49-F238E27FC236}">
                <a16:creationId xmlns:a16="http://schemas.microsoft.com/office/drawing/2014/main" id="{B0478045-7481-4A14-967E-45E2BE9A5BF9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1" name="그래픽 30">
            <a:extLst>
              <a:ext uri="{FF2B5EF4-FFF2-40B4-BE49-F238E27FC236}">
                <a16:creationId xmlns:a16="http://schemas.microsoft.com/office/drawing/2014/main" id="{B2D02E29-4F4F-4C85-A38F-E34DFD7F46E5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113801" y="159657"/>
            <a:ext cx="11964398" cy="4245428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3017B57B-2ED2-4060-BE66-279134921921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069208" y="4757057"/>
            <a:ext cx="10053584" cy="1923834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B522E35A-0CE1-49BE-925F-E5641F1CB0D7}"/>
              </a:ext>
            </a:extLst>
          </p:cNvPr>
          <p:cNvPicPr>
            <a:picLocks noChangeAspect="1"/>
          </p:cNvPicPr>
          <p:nvPr userDrawn="1"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97726" y="313818"/>
            <a:ext cx="1724790" cy="1718843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BF4DFB96-F202-4C24-94C3-E49ADC34645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954310" y="1173240"/>
            <a:ext cx="4003976" cy="4003976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05C5D20C-7A84-4DDF-BAE1-162AE78018A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8683485" y="4836694"/>
            <a:ext cx="3508515" cy="2021306"/>
          </a:xfrm>
          <a:prstGeom prst="rect">
            <a:avLst/>
          </a:prstGeom>
        </p:spPr>
      </p:pic>
      <p:pic>
        <p:nvPicPr>
          <p:cNvPr id="3" name="그림 2">
            <a:extLst>
              <a:ext uri="{FF2B5EF4-FFF2-40B4-BE49-F238E27FC236}">
                <a16:creationId xmlns:a16="http://schemas.microsoft.com/office/drawing/2014/main" id="{01A21B3A-E92D-4124-A5D5-8B6126724BB2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8414960" y="0"/>
            <a:ext cx="3777039" cy="2045088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C4155B9F-924A-4E54-B641-53675889807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5507858"/>
            <a:ext cx="3777039" cy="1350142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61D989D0-0A7E-4A36-BDD3-A25C1C4FFEE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3160319" cy="1920978"/>
          </a:xfrm>
          <a:prstGeom prst="rect">
            <a:avLst/>
          </a:prstGeom>
        </p:spPr>
      </p:pic>
      <p:pic>
        <p:nvPicPr>
          <p:cNvPr id="20" name="Graphic 3">
            <a:hlinkClick r:id="rId6"/>
            <a:extLst>
              <a:ext uri="{FF2B5EF4-FFF2-40B4-BE49-F238E27FC236}">
                <a16:creationId xmlns:a16="http://schemas.microsoft.com/office/drawing/2014/main" id="{B01F26C9-600B-458C-9456-DCEF3E4D94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21" name="TextBox 20">
            <a:hlinkClick r:id="rId9"/>
            <a:extLst>
              <a:ext uri="{FF2B5EF4-FFF2-40B4-BE49-F238E27FC236}">
                <a16:creationId xmlns:a16="http://schemas.microsoft.com/office/drawing/2014/main" id="{B0478045-7481-4A14-967E-45E2BE9A5BF9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2" name="그래픽 31">
            <a:extLst>
              <a:ext uri="{FF2B5EF4-FFF2-40B4-BE49-F238E27FC236}">
                <a16:creationId xmlns:a16="http://schemas.microsoft.com/office/drawing/2014/main" id="{26601579-9AB5-4F5E-9571-16E13EF52990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V="1">
            <a:off x="113801" y="2435463"/>
            <a:ext cx="11964398" cy="4245428"/>
          </a:xfrm>
          <a:prstGeom prst="rect">
            <a:avLst/>
          </a:prstGeom>
        </p:spPr>
      </p:pic>
      <p:pic>
        <p:nvPicPr>
          <p:cNvPr id="33" name="그래픽 32">
            <a:extLst>
              <a:ext uri="{FF2B5EF4-FFF2-40B4-BE49-F238E27FC236}">
                <a16:creationId xmlns:a16="http://schemas.microsoft.com/office/drawing/2014/main" id="{2E52C920-C053-4635-8131-41167790762C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V="1">
            <a:off x="1069208" y="159657"/>
            <a:ext cx="10053584" cy="192383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3816544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05C5D20C-7A84-4DDF-BAE1-162AE78018A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4836694"/>
            <a:ext cx="3508515" cy="2021306"/>
          </a:xfrm>
          <a:prstGeom prst="rect">
            <a:avLst/>
          </a:prstGeom>
        </p:spPr>
      </p:pic>
      <p:pic>
        <p:nvPicPr>
          <p:cNvPr id="3" name="그림 2">
            <a:extLst>
              <a:ext uri="{FF2B5EF4-FFF2-40B4-BE49-F238E27FC236}">
                <a16:creationId xmlns:a16="http://schemas.microsoft.com/office/drawing/2014/main" id="{01A21B3A-E92D-4124-A5D5-8B6126724BB2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1" y="0"/>
            <a:ext cx="3777039" cy="2045088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C4155B9F-924A-4E54-B641-53675889807D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8414961" y="5507858"/>
            <a:ext cx="3777039" cy="1350142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61D989D0-0A7E-4A36-BDD3-A25C1C4FFEE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031681" y="0"/>
            <a:ext cx="3160319" cy="1920978"/>
          </a:xfrm>
          <a:prstGeom prst="rect">
            <a:avLst/>
          </a:prstGeom>
        </p:spPr>
      </p:pic>
      <p:pic>
        <p:nvPicPr>
          <p:cNvPr id="20" name="Graphic 3">
            <a:hlinkClick r:id="rId6"/>
            <a:extLst>
              <a:ext uri="{FF2B5EF4-FFF2-40B4-BE49-F238E27FC236}">
                <a16:creationId xmlns:a16="http://schemas.microsoft.com/office/drawing/2014/main" id="{B01F26C9-600B-458C-9456-DCEF3E4D94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21" name="TextBox 20">
            <a:hlinkClick r:id="rId9"/>
            <a:extLst>
              <a:ext uri="{FF2B5EF4-FFF2-40B4-BE49-F238E27FC236}">
                <a16:creationId xmlns:a16="http://schemas.microsoft.com/office/drawing/2014/main" id="{B0478045-7481-4A14-967E-45E2BE9A5BF9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2" name="그래픽 21">
            <a:extLst>
              <a:ext uri="{FF2B5EF4-FFF2-40B4-BE49-F238E27FC236}">
                <a16:creationId xmlns:a16="http://schemas.microsoft.com/office/drawing/2014/main" id="{6AE15327-0C59-472C-8D1F-05B82B58A87F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 flipH="1" flipV="1">
            <a:off x="113801" y="2435463"/>
            <a:ext cx="11964398" cy="4245428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7970D666-9A53-43AD-AFF7-40925F2D295F}"/>
              </a:ext>
            </a:extLst>
          </p:cNvPr>
          <p:cNvPicPr>
            <a:picLocks noChangeAspect="1"/>
          </p:cNvPicPr>
          <p:nvPr userDrawn="1"/>
        </p:nvPicPr>
        <p:blipFill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 flipH="1" flipV="1">
            <a:off x="1069208" y="159657"/>
            <a:ext cx="10053584" cy="192383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3078244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9E741858-678C-4046-9D6C-7CF24248F91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6FE03332-6355-470F-BED6-E9364F1A31F9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EC6BC200-B520-43E7-B1B2-924FC110C23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2859931" cy="1548517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8663E190-7D4C-4EC0-8E94-67161C07672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332069" y="5835688"/>
            <a:ext cx="2859931" cy="1022312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23325E75-2D97-478E-BED8-BC8C1AE02DF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5186" r="73596" b="39645"/>
          <a:stretch/>
        </p:blipFill>
        <p:spPr>
          <a:xfrm rot="5400000">
            <a:off x="9613210" y="127692"/>
            <a:ext cx="2566779" cy="2590800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8301A5FD-782B-4C48-BCEE-2B6F0D6F94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>
            <a:off x="142108" y="4904138"/>
            <a:ext cx="3058292" cy="1814160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D773E48A-CAB6-4DB8-9605-F0967AC583E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>
            <a:off x="10414000" y="4943207"/>
            <a:ext cx="1635892" cy="1815503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A29CB237-AD65-4A2D-A75F-F8F5C42A56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b="53227"/>
          <a:stretch/>
        </p:blipFill>
        <p:spPr>
          <a:xfrm flipH="1">
            <a:off x="251070" y="139702"/>
            <a:ext cx="457249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637670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32336743-DDE3-4889-874C-10DC3FCD6B9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AE2E8405-C6CD-4430-BB63-5EA3302A54A6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243A233A-F1F9-40DC-9E58-0782491F118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327490"/>
            <a:ext cx="2656608" cy="153051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79756C88-9DDE-4B69-B2E4-2F1D8360BA5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799042" y="0"/>
            <a:ext cx="2392958" cy="1454543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F1D33035-3C94-4355-AE6C-C794066DA19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5186" r="73596" b="39645"/>
          <a:stretch/>
        </p:blipFill>
        <p:spPr>
          <a:xfrm rot="16200000" flipH="1">
            <a:off x="154119" y="127692"/>
            <a:ext cx="2566779" cy="2590800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8DE323F9-B2B6-44C6-9609-BAEEEE0202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flipH="1">
            <a:off x="9133708" y="4904138"/>
            <a:ext cx="3058292" cy="1814160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2581EE56-CDB4-4FB6-91C4-A2C7A9F9B43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flipH="1">
            <a:off x="284216" y="4943207"/>
            <a:ext cx="1635892" cy="1815503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34D6D67B-60FF-4ED7-A3EB-54C7667E6DD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b="53227"/>
          <a:stretch/>
        </p:blipFill>
        <p:spPr>
          <a:xfrm>
            <a:off x="7510539" y="139702"/>
            <a:ext cx="457249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7130273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7E07F4B9-81AF-40A7-8826-11BE32CDE6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9FC15E86-A9B4-4556-B96B-32AB1A29D9C8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B7EAE77C-ECA2-43FE-83A1-9DF655C54AF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656608" cy="1530510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021BD1BE-F32C-4F90-BF0F-D20FF65D45CE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799042" y="5403457"/>
            <a:ext cx="2392958" cy="1454543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54A12F38-9764-4919-A0F0-3FD16D1FE4A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5186" r="73596" b="39645"/>
          <a:stretch/>
        </p:blipFill>
        <p:spPr>
          <a:xfrm rot="16200000" flipV="1">
            <a:off x="9613210" y="4179920"/>
            <a:ext cx="2566779" cy="2590800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1BBB201A-F4A9-4741-BF7E-586A9463F2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flipV="1">
            <a:off x="142108" y="180114"/>
            <a:ext cx="3058292" cy="1814160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37D41EBB-B831-42FB-851C-2A57C742A8F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flipV="1">
            <a:off x="10414000" y="139702"/>
            <a:ext cx="1635892" cy="1815503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E021CFC7-1578-4E4F-A3E6-C5001CEC299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b="53227"/>
          <a:stretch/>
        </p:blipFill>
        <p:spPr>
          <a:xfrm flipH="1" flipV="1">
            <a:off x="251070" y="4772999"/>
            <a:ext cx="4572499" cy="1985711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0D3FE4AA-D41E-4C97-AFB6-BFB6720A907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830610" y="398540"/>
            <a:ext cx="4003976" cy="611656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2398228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3">
            <a:hlinkClick r:id="rId2"/>
            <a:extLst>
              <a:ext uri="{FF2B5EF4-FFF2-40B4-BE49-F238E27FC236}">
                <a16:creationId xmlns:a16="http://schemas.microsoft.com/office/drawing/2014/main" id="{61E6711F-098A-48E2-B1CE-29F476CA321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5"/>
            <a:extLst>
              <a:ext uri="{FF2B5EF4-FFF2-40B4-BE49-F238E27FC236}">
                <a16:creationId xmlns:a16="http://schemas.microsoft.com/office/drawing/2014/main" id="{EC14F818-B866-4D53-9189-E6BE5D8CE311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E052355C-2E6B-45C0-8037-7984C09047A3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5309483"/>
            <a:ext cx="2859931" cy="1548517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E5665009-02F1-4D94-AEAC-F992DBF7DDC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332069" y="0"/>
            <a:ext cx="2859931" cy="1022312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39E9C48D-19D4-4E12-918C-A712208C7C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5186" r="73596" b="39645"/>
          <a:stretch/>
        </p:blipFill>
        <p:spPr>
          <a:xfrm rot="5400000" flipH="1" flipV="1">
            <a:off x="154119" y="4179920"/>
            <a:ext cx="2566779" cy="2590800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7FE7E11F-C594-48A9-98B8-2615B3B142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flipH="1" flipV="1">
            <a:off x="9133708" y="180114"/>
            <a:ext cx="3058292" cy="181416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1D43DF81-5EF5-4189-B895-59930104B7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flipH="1" flipV="1">
            <a:off x="284216" y="139702"/>
            <a:ext cx="1635892" cy="1815503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6D8AF293-0481-4184-BBD7-35DDD91296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b="53227"/>
          <a:stretch/>
        </p:blipFill>
        <p:spPr>
          <a:xfrm flipV="1">
            <a:off x="7510539" y="4772999"/>
            <a:ext cx="457249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842161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8058CC50-D962-4C76-8A8B-88A7EFED604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292356" y="1449000"/>
            <a:ext cx="3960000" cy="39600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 algn="ctr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6" name="Graphic 3">
            <a:hlinkClick r:id="rId2"/>
            <a:extLst>
              <a:ext uri="{FF2B5EF4-FFF2-40B4-BE49-F238E27FC236}">
                <a16:creationId xmlns:a16="http://schemas.microsoft.com/office/drawing/2014/main" id="{C179824B-DA7D-45F8-83BD-9084A5D3B4E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7" name="TextBox 16">
            <a:hlinkClick r:id="rId5"/>
            <a:extLst>
              <a:ext uri="{FF2B5EF4-FFF2-40B4-BE49-F238E27FC236}">
                <a16:creationId xmlns:a16="http://schemas.microsoft.com/office/drawing/2014/main" id="{43C90DD9-61E5-43D7-BD97-760150BD6910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38053BD4-BAAF-4CD2-9581-6D9CFD11BC0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332069" y="0"/>
            <a:ext cx="2859931" cy="1548517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D86337CD-C0FF-4DE8-966F-B9F91BC2281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5835688"/>
            <a:ext cx="2859931" cy="102231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AD662EBB-98D6-4E57-A052-7D316A54539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367" r="74414" b="40254"/>
          <a:stretch/>
        </p:blipFill>
        <p:spPr>
          <a:xfrm>
            <a:off x="0" y="41651"/>
            <a:ext cx="2538727" cy="2536449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1269F38F-5608-497A-8AD9-D742F58CC6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rot="5400000" flipV="1">
            <a:off x="9645152" y="701817"/>
            <a:ext cx="3058292" cy="1814160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C077294F-119A-4749-AE06-51A3C52F36A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rot="16200000">
            <a:off x="184685" y="5186255"/>
            <a:ext cx="1635892" cy="1815503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DA9DF9A8-73E9-4D6A-B0AC-587A5885FC3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b="53227"/>
          <a:stretch/>
        </p:blipFill>
        <p:spPr>
          <a:xfrm flipV="1">
            <a:off x="7524623" y="4657444"/>
            <a:ext cx="457249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00569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B9AADB26-25CD-4AF2-A509-9DA709294E7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407926" y="1066800"/>
            <a:ext cx="1930400" cy="1930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82AA1A19-3A40-4D15-8AE5-2FC0898CD09B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407926" y="3860800"/>
            <a:ext cx="1930400" cy="1930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4">
            <a:extLst>
              <a:ext uri="{FF2B5EF4-FFF2-40B4-BE49-F238E27FC236}">
                <a16:creationId xmlns:a16="http://schemas.microsoft.com/office/drawing/2014/main" id="{A92F4179-F87D-4DDD-8A1C-AC3EDB918FA2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348226" y="1066800"/>
            <a:ext cx="1930400" cy="1930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4">
            <a:extLst>
              <a:ext uri="{FF2B5EF4-FFF2-40B4-BE49-F238E27FC236}">
                <a16:creationId xmlns:a16="http://schemas.microsoft.com/office/drawing/2014/main" id="{0E300072-5E40-4D6D-B3F6-158AA0363819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348226" y="3860800"/>
            <a:ext cx="1930400" cy="1930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D85C046A-8A66-4834-AA42-3955DBC4F08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228A2AC2-2CF8-4649-B3C1-976D7E6F2642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53A27BCF-C7D0-4DD9-954D-EB296CF7696A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535392" y="5327490"/>
            <a:ext cx="2656608" cy="153051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36087A7A-698B-44A2-AC14-3DBFC51E818E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2392958" cy="1454543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E8C20F94-5253-4646-A981-C226BA0587D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367" r="74414" b="40254"/>
          <a:stretch/>
        </p:blipFill>
        <p:spPr>
          <a:xfrm flipH="1">
            <a:off x="9647295" y="41651"/>
            <a:ext cx="2538727" cy="2536449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7A4A0218-FF59-492E-8509-77E54A79DA7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rot="16200000" flipH="1" flipV="1">
            <a:off x="-517422" y="701817"/>
            <a:ext cx="3058292" cy="1814160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52B2E8AC-2927-486E-A544-85F17134B76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rot="5400000" flipH="1">
            <a:off x="10365445" y="5186255"/>
            <a:ext cx="1635892" cy="1815503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05F9722C-9116-4A10-B0CD-6D6ABB1D3D3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b="53227"/>
          <a:stretch/>
        </p:blipFill>
        <p:spPr>
          <a:xfrm flipH="1" flipV="1">
            <a:off x="88900" y="4657444"/>
            <a:ext cx="457249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736599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147DA024-A3AA-469C-A211-514A887EF8E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E973B5FC-4E7B-499F-840A-816C0F25CFBF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D15DFEB8-BB1A-449D-BA7F-F8876147ADD2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332069" y="5309483"/>
            <a:ext cx="2859931" cy="1548517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BE90BA53-91E7-4D45-BEC4-DB8D00DED72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859931" cy="1022312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AA5EE7BF-FB06-42EB-B015-FBBFA98FD15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367" r="74414" b="40254"/>
          <a:stretch/>
        </p:blipFill>
        <p:spPr>
          <a:xfrm flipV="1">
            <a:off x="0" y="4375504"/>
            <a:ext cx="2538727" cy="2536449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58E1936B-0257-43F9-929F-8FB3EFB9D81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rot="16200000">
            <a:off x="9645152" y="4437627"/>
            <a:ext cx="3058292" cy="1814160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6E20655C-26D0-43CA-9640-9D405E66E2F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rot="5400000" flipV="1">
            <a:off x="184685" y="-48154"/>
            <a:ext cx="1635892" cy="1815503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C9FEA027-2259-4339-9C9E-63EBC81EC4C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b="53227"/>
          <a:stretch/>
        </p:blipFill>
        <p:spPr>
          <a:xfrm>
            <a:off x="7524623" y="310449"/>
            <a:ext cx="457249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7410528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4A5139E8-E845-4610-8D77-68E940D364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A1F5A9A9-F96E-44AB-AF66-045C74F42771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4330AE58-9066-4239-98F3-DC2A92C4CD9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535392" y="0"/>
            <a:ext cx="2656608" cy="1530510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9F1CD941-A3A8-4DA9-A6C0-31F16661E3B4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403457"/>
            <a:ext cx="2392958" cy="1454543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7E860B6C-8733-47EB-889E-D9B661298C7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4367" r="74414" b="40254"/>
          <a:stretch/>
        </p:blipFill>
        <p:spPr>
          <a:xfrm flipH="1" flipV="1">
            <a:off x="9609195" y="4375504"/>
            <a:ext cx="2538727" cy="2536449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A9C0CFED-1885-464A-8F3E-312488C10B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rot="5400000" flipH="1">
            <a:off x="-555522" y="4437627"/>
            <a:ext cx="3058292" cy="1814160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CCED3352-DF78-4CE7-A7FE-0A460D6E38C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rot="16200000" flipH="1" flipV="1">
            <a:off x="10327345" y="-48154"/>
            <a:ext cx="1635892" cy="1815503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1F845F4A-8683-4C8A-B775-12D3F69C63F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b="53227"/>
          <a:stretch/>
        </p:blipFill>
        <p:spPr>
          <a:xfrm flipH="1">
            <a:off x="50800" y="310449"/>
            <a:ext cx="457249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3108321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직사각형 13">
            <a:extLst>
              <a:ext uri="{FF2B5EF4-FFF2-40B4-BE49-F238E27FC236}">
                <a16:creationId xmlns:a16="http://schemas.microsoft.com/office/drawing/2014/main" id="{E7AC2356-9B42-4A64-9F42-BA951F9707AD}"/>
              </a:ext>
            </a:extLst>
          </p:cNvPr>
          <p:cNvSpPr/>
          <p:nvPr userDrawn="1"/>
        </p:nvSpPr>
        <p:spPr>
          <a:xfrm>
            <a:off x="0" y="3428999"/>
            <a:ext cx="12192000" cy="3429001"/>
          </a:xfrm>
          <a:prstGeom prst="rect">
            <a:avLst/>
          </a:prstGeom>
          <a:solidFill>
            <a:srgbClr val="3E53E8">
              <a:alpha val="7000"/>
            </a:srgbClr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6689D8A8-44B9-48D1-84D0-2834AF42389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D43DDB89-D0C1-4584-BF46-9DDEF6B3356E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0AEE6311-11C4-4C7B-AB72-B151594019AF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703186"/>
            <a:ext cx="2004488" cy="1154814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5362FC8F-8119-4704-A35D-CE8E6B357C58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2157900" cy="1168400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C7E53D43-1652-4AF0-A570-CD6A68A1A5F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10034101" y="6086637"/>
            <a:ext cx="2157899" cy="771363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8150C7E4-D739-48EB-8240-D64A8421C01A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10386445" y="0"/>
            <a:ext cx="1805555" cy="1097494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AF74A9D3-F1A9-4E20-9F53-E223D953C4F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1319" t="1503" r="74414"/>
          <a:stretch/>
        </p:blipFill>
        <p:spPr>
          <a:xfrm rot="16200000">
            <a:off x="639068" y="3315463"/>
            <a:ext cx="2903467" cy="4181605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64D6D749-33C3-4183-9D45-329DDEEEE5B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5701" r="69580"/>
          <a:stretch/>
        </p:blipFill>
        <p:spPr>
          <a:xfrm rot="5400000">
            <a:off x="-526902" y="830597"/>
            <a:ext cx="3058292" cy="1814160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BBE2A1E9-2308-48EC-8172-51A83E3561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83728" b="5631"/>
          <a:stretch/>
        </p:blipFill>
        <p:spPr>
          <a:xfrm>
            <a:off x="10295104" y="4795434"/>
            <a:ext cx="1635892" cy="1815503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6948560F-9747-41A0-A921-898137B9E7D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61782" r="1073" b="53227"/>
          <a:stretch/>
        </p:blipFill>
        <p:spPr>
          <a:xfrm>
            <a:off x="7747851" y="131615"/>
            <a:ext cx="444414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5099537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961E9FBD-7EE7-4EED-85D3-828B65186CC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8712200" y="1066800"/>
            <a:ext cx="2794000" cy="4724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4">
            <a:extLst>
              <a:ext uri="{FF2B5EF4-FFF2-40B4-BE49-F238E27FC236}">
                <a16:creationId xmlns:a16="http://schemas.microsoft.com/office/drawing/2014/main" id="{81C805D5-2421-4540-98DB-4B159969477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5647236" y="1066800"/>
            <a:ext cx="2794000" cy="47244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65CE1ED2-3394-4BE8-96A5-0BDAF06624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FC09EFD4-282B-41F4-BC9B-4571D63B6E98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D7D83E80-BEA7-4392-AEF5-CF27D3D516F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004488" cy="1154814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91492647-33C5-4201-B670-2DDAE0A940BE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5689600"/>
            <a:ext cx="2157900" cy="116840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D8DC67A3-E5DD-45E9-9807-9E082803824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034101" y="0"/>
            <a:ext cx="2157899" cy="771363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FAE7FCFF-BE7C-4F3F-8463-6D239CF2B159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386445" y="5760506"/>
            <a:ext cx="1805555" cy="1097494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DBF87CF1-AF1B-4821-B6A6-7EF618E8F70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1319" t="1503" r="74414"/>
          <a:stretch/>
        </p:blipFill>
        <p:spPr>
          <a:xfrm rot="5400000" flipH="1">
            <a:off x="8649465" y="3315463"/>
            <a:ext cx="2903467" cy="4181605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9E5D64A4-A4D0-4C0C-BE1F-169FFBBE6EA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5701" r="69580"/>
          <a:stretch/>
        </p:blipFill>
        <p:spPr>
          <a:xfrm rot="16200000" flipH="1">
            <a:off x="9660610" y="830597"/>
            <a:ext cx="3058292" cy="1814160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EC5AC0A8-BDF5-487D-ABE4-C5AEFA0AA0A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83728" b="5631"/>
          <a:stretch/>
        </p:blipFill>
        <p:spPr>
          <a:xfrm flipH="1">
            <a:off x="261004" y="4795434"/>
            <a:ext cx="1635892" cy="1815503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B3F2378F-F52A-4B77-B9DB-493DC93E047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61782" r="1073" b="53227"/>
          <a:stretch/>
        </p:blipFill>
        <p:spPr>
          <a:xfrm flipH="1">
            <a:off x="0" y="131615"/>
            <a:ext cx="444414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7878215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그림 개체 틀 17">
            <a:extLst>
              <a:ext uri="{FF2B5EF4-FFF2-40B4-BE49-F238E27FC236}">
                <a16:creationId xmlns:a16="http://schemas.microsoft.com/office/drawing/2014/main" id="{D9A4C558-28B3-4C77-B6D2-ECC0FED4C81D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864506" y="2517094"/>
            <a:ext cx="3208520" cy="1823811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" name="그림 개체 틀 17">
            <a:extLst>
              <a:ext uri="{FF2B5EF4-FFF2-40B4-BE49-F238E27FC236}">
                <a16:creationId xmlns:a16="http://schemas.microsoft.com/office/drawing/2014/main" id="{42901367-7CBB-4B74-8D10-A925410C493C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4491740" y="2517094"/>
            <a:ext cx="3208520" cy="1823811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7" name="그림 개체 틀 17">
            <a:extLst>
              <a:ext uri="{FF2B5EF4-FFF2-40B4-BE49-F238E27FC236}">
                <a16:creationId xmlns:a16="http://schemas.microsoft.com/office/drawing/2014/main" id="{C068C007-9CA7-43E6-9DB3-14887ADD7441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8118974" y="2517094"/>
            <a:ext cx="3208520" cy="1823811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0DE3902C-94A2-4972-8A4C-68EFF4D8491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8394156B-6752-402A-BDC9-059083381B25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24A7642F-C5DF-4621-BD6F-E0D7A59A580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187512" y="5703186"/>
            <a:ext cx="2004488" cy="1154814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C6D700D0-076F-4E66-BE82-1F7148C5B0EC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034100" y="0"/>
            <a:ext cx="2157900" cy="116840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EE4CD25B-7B98-4C70-BD23-EE529C93CE3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6086637"/>
            <a:ext cx="2157899" cy="771363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DB8A5DF4-6F32-4FD6-8F76-972A0A05E363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805555" cy="1097494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4DEAF1BA-FF1F-4B46-883A-A1D02158462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1319" t="1503" r="74414"/>
          <a:stretch/>
        </p:blipFill>
        <p:spPr>
          <a:xfrm rot="5400000" flipV="1">
            <a:off x="639068" y="-639069"/>
            <a:ext cx="2903467" cy="4181605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80C1D17D-04D5-45F2-9585-387DA675FD4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5701" r="69580"/>
          <a:stretch/>
        </p:blipFill>
        <p:spPr>
          <a:xfrm rot="16200000" flipV="1">
            <a:off x="-526902" y="4213242"/>
            <a:ext cx="3058292" cy="181416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3082AE71-0160-40F8-BCC4-E222057D592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83728" b="5631"/>
          <a:stretch/>
        </p:blipFill>
        <p:spPr>
          <a:xfrm flipV="1">
            <a:off x="10295104" y="247062"/>
            <a:ext cx="1635892" cy="1815503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7F499DDC-62CA-4F21-BB33-A20A11F9A05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61782" r="1073" b="53227"/>
          <a:stretch/>
        </p:blipFill>
        <p:spPr>
          <a:xfrm flipV="1">
            <a:off x="7747851" y="4740673"/>
            <a:ext cx="444414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77566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510E0E0B-AC5A-4250-8F45-7B3DA40EF17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29319C01-DEC5-40B5-8786-C41CF9EA924D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17D9A7C6-A430-4825-9CCF-97A2C308CA5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187512" y="0"/>
            <a:ext cx="2004488" cy="1154814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6D093301-A64D-43EC-942C-F188400C465E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034100" y="5689600"/>
            <a:ext cx="2157900" cy="116840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ACD8A14-D509-4084-9AB4-F6BDA103734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157899" cy="771363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6B036A20-06EE-454F-966F-FF2E0C25461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760506"/>
            <a:ext cx="1805555" cy="1097494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89553F41-FD96-47E8-8A5A-A80405F5721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1319" t="1503" r="74414"/>
          <a:stretch/>
        </p:blipFill>
        <p:spPr>
          <a:xfrm rot="16200000" flipH="1" flipV="1">
            <a:off x="8649465" y="-639069"/>
            <a:ext cx="2903467" cy="4181605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8C7511C9-150D-4D12-A6C6-1918C37B87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t="5701" r="69580"/>
          <a:stretch/>
        </p:blipFill>
        <p:spPr>
          <a:xfrm rot="5400000" flipH="1" flipV="1">
            <a:off x="9660610" y="4213242"/>
            <a:ext cx="3058292" cy="1814160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AD8E824D-37F6-41FA-9D8A-E02B7FA4255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83728" b="5631"/>
          <a:stretch/>
        </p:blipFill>
        <p:spPr>
          <a:xfrm flipH="1" flipV="1">
            <a:off x="261004" y="247062"/>
            <a:ext cx="1635892" cy="1815503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3E4E0B11-EA3D-456D-A273-98A37FC63C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61782" r="1073" b="53227"/>
          <a:stretch/>
        </p:blipFill>
        <p:spPr>
          <a:xfrm flipH="1" flipV="1">
            <a:off x="0" y="4740673"/>
            <a:ext cx="4444149" cy="19857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9334455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Graphic 3">
            <a:hlinkClick r:id="rId2"/>
            <a:extLst>
              <a:ext uri="{FF2B5EF4-FFF2-40B4-BE49-F238E27FC236}">
                <a16:creationId xmlns:a16="http://schemas.microsoft.com/office/drawing/2014/main" id="{4FFE8B39-D5B2-4472-82B9-F3C916C33E5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7" name="TextBox 16">
            <a:hlinkClick r:id="rId5"/>
            <a:extLst>
              <a:ext uri="{FF2B5EF4-FFF2-40B4-BE49-F238E27FC236}">
                <a16:creationId xmlns:a16="http://schemas.microsoft.com/office/drawing/2014/main" id="{C05286E3-47D6-487C-B112-80D2EFC2C244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03ED4166-D8B7-4627-B06E-1ACB86AD293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-1" y="-1"/>
            <a:ext cx="3307215" cy="1790700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59B02542-353D-4DE5-B43C-B1F807C806D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8884786" y="5675802"/>
            <a:ext cx="3307214" cy="1182198"/>
          </a:xfrm>
          <a:prstGeom prst="rect">
            <a:avLst/>
          </a:prstGeom>
        </p:spPr>
      </p:pic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B1BDB66A-2B1F-45B7-A2EB-2074832A87F7}"/>
              </a:ext>
            </a:extLst>
          </p:cNvPr>
          <p:cNvSpPr>
            <a:spLocks noGrp="1" noChangeAspect="1"/>
          </p:cNvSpPr>
          <p:nvPr>
            <p:ph type="pic" sz="quarter" idx="10" hasCustomPrompt="1"/>
          </p:nvPr>
        </p:nvSpPr>
        <p:spPr>
          <a:xfrm>
            <a:off x="1263774" y="1066800"/>
            <a:ext cx="2253600" cy="2253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18000E30-B03E-44FD-86D8-5A40BBA36006}"/>
              </a:ext>
            </a:extLst>
          </p:cNvPr>
          <p:cNvSpPr>
            <a:spLocks noGrp="1" noChangeAspect="1"/>
          </p:cNvSpPr>
          <p:nvPr>
            <p:ph type="pic" sz="quarter" idx="11" hasCustomPrompt="1"/>
          </p:nvPr>
        </p:nvSpPr>
        <p:spPr>
          <a:xfrm>
            <a:off x="6204615" y="1066800"/>
            <a:ext cx="2253600" cy="2253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32507330-501F-439B-A191-5CEA618E35B6}"/>
              </a:ext>
            </a:extLst>
          </p:cNvPr>
          <p:cNvSpPr>
            <a:spLocks noGrp="1" noChangeAspect="1"/>
          </p:cNvSpPr>
          <p:nvPr>
            <p:ph type="pic" sz="quarter" idx="12" hasCustomPrompt="1"/>
          </p:nvPr>
        </p:nvSpPr>
        <p:spPr>
          <a:xfrm>
            <a:off x="3733988" y="3537601"/>
            <a:ext cx="2253600" cy="2253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5" name="그림 개체 틀 4">
            <a:extLst>
              <a:ext uri="{FF2B5EF4-FFF2-40B4-BE49-F238E27FC236}">
                <a16:creationId xmlns:a16="http://schemas.microsoft.com/office/drawing/2014/main" id="{C1CC559B-0E3D-4688-8DAF-6AB6E7EDB597}"/>
              </a:ext>
            </a:extLst>
          </p:cNvPr>
          <p:cNvSpPr>
            <a:spLocks noGrp="1" noChangeAspect="1"/>
          </p:cNvSpPr>
          <p:nvPr>
            <p:ph type="pic" sz="quarter" idx="13" hasCustomPrompt="1"/>
          </p:nvPr>
        </p:nvSpPr>
        <p:spPr>
          <a:xfrm>
            <a:off x="8674829" y="3537601"/>
            <a:ext cx="2253600" cy="22536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 b="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2" name="그래픽 21">
            <a:extLst>
              <a:ext uri="{FF2B5EF4-FFF2-40B4-BE49-F238E27FC236}">
                <a16:creationId xmlns:a16="http://schemas.microsoft.com/office/drawing/2014/main" id="{766809B8-34C6-4F6B-B1AD-E1AB53B4B6E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067" r="74414"/>
          <a:stretch/>
        </p:blipFill>
        <p:spPr>
          <a:xfrm rot="16200000" flipV="1">
            <a:off x="8602543" y="3268543"/>
            <a:ext cx="2933486" cy="4245428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7FF845C5-FFFA-4B13-B49D-81B614FD090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>
            <a:off x="0" y="5043840"/>
            <a:ext cx="3058292" cy="1814160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07CABB8C-AE54-4290-8E32-42E2C61235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rot="5400000">
            <a:off x="10466302" y="-89805"/>
            <a:ext cx="1635892" cy="1815503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AD24B94E-F7E6-4C29-B59D-98E4748710E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t="-1495" r="531" b="53227"/>
          <a:stretch/>
        </p:blipFill>
        <p:spPr>
          <a:xfrm rot="16200000">
            <a:off x="-1229894" y="1229892"/>
            <a:ext cx="4509000" cy="20492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32852630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Graphic 3">
            <a:hlinkClick r:id="rId2"/>
            <a:extLst>
              <a:ext uri="{FF2B5EF4-FFF2-40B4-BE49-F238E27FC236}">
                <a16:creationId xmlns:a16="http://schemas.microsoft.com/office/drawing/2014/main" id="{60E7B503-06CB-4CF8-A6DD-8FE12799E4B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9" name="TextBox 18">
            <a:hlinkClick r:id="rId5"/>
            <a:extLst>
              <a:ext uri="{FF2B5EF4-FFF2-40B4-BE49-F238E27FC236}">
                <a16:creationId xmlns:a16="http://schemas.microsoft.com/office/drawing/2014/main" id="{F0EF41A3-2CDC-40B9-89AC-490CD6FF0482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1" name="그림 20">
            <a:extLst>
              <a:ext uri="{FF2B5EF4-FFF2-40B4-BE49-F238E27FC236}">
                <a16:creationId xmlns:a16="http://schemas.microsoft.com/office/drawing/2014/main" id="{652EB05F-EB2E-433C-936B-E1A58C5A2378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095017"/>
            <a:ext cx="3060127" cy="1762983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3B44ACFD-F0F2-4E15-9654-F485DD1041EC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435570" y="0"/>
            <a:ext cx="2756430" cy="1675477"/>
          </a:xfrm>
          <a:prstGeom prst="rect">
            <a:avLst/>
          </a:prstGeom>
        </p:spPr>
      </p:pic>
      <p:sp>
        <p:nvSpPr>
          <p:cNvPr id="20" name="그림 개체 틀 11">
            <a:extLst>
              <a:ext uri="{FF2B5EF4-FFF2-40B4-BE49-F238E27FC236}">
                <a16:creationId xmlns:a16="http://schemas.microsoft.com/office/drawing/2014/main" id="{2F9C286D-942B-49D6-AD33-7AB3E007417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874576" y="819753"/>
            <a:ext cx="2361624" cy="5218494"/>
          </a:xfrm>
          <a:prstGeom prst="roundRect">
            <a:avLst>
              <a:gd name="adj" fmla="val 20435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8" name="그래픽 27">
            <a:extLst>
              <a:ext uri="{FF2B5EF4-FFF2-40B4-BE49-F238E27FC236}">
                <a16:creationId xmlns:a16="http://schemas.microsoft.com/office/drawing/2014/main" id="{624D5A2E-C501-41BE-9316-78598DFECB1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067" r="74414"/>
          <a:stretch/>
        </p:blipFill>
        <p:spPr>
          <a:xfrm rot="5400000">
            <a:off x="8602543" y="-655973"/>
            <a:ext cx="2933486" cy="4245428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C3911A50-442F-4CC5-B17A-E11EB363521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flipV="1">
            <a:off x="0" y="-2"/>
            <a:ext cx="3058292" cy="181416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EAA6D4E0-1167-4E67-BBB5-450273E9C3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rot="16200000" flipV="1">
            <a:off x="10466302" y="5132300"/>
            <a:ext cx="1635892" cy="1815503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1FB67BCC-9DB1-4809-B491-79043B835B5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t="-1495" r="531" b="53227"/>
          <a:stretch/>
        </p:blipFill>
        <p:spPr>
          <a:xfrm rot="5400000" flipV="1">
            <a:off x="-1229894" y="3578895"/>
            <a:ext cx="4509000" cy="20492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8379163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Graphic 3">
            <a:hlinkClick r:id="rId2"/>
            <a:extLst>
              <a:ext uri="{FF2B5EF4-FFF2-40B4-BE49-F238E27FC236}">
                <a16:creationId xmlns:a16="http://schemas.microsoft.com/office/drawing/2014/main" id="{8D8019D0-126C-49C7-BAC4-A9A55633BE6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7" name="TextBox 16">
            <a:hlinkClick r:id="rId5"/>
            <a:extLst>
              <a:ext uri="{FF2B5EF4-FFF2-40B4-BE49-F238E27FC236}">
                <a16:creationId xmlns:a16="http://schemas.microsoft.com/office/drawing/2014/main" id="{E05F464E-8656-4F68-9D4D-54E79095A6A4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AF7B88D2-A4C4-4866-8BEE-BEEC6DD35046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 flipH="1" flipV="1">
            <a:off x="8851973" y="0"/>
            <a:ext cx="3340026" cy="1924237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5CAAECC9-0DEC-45B8-9D6B-94ECFFEBF0AD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5572696"/>
            <a:ext cx="3595655" cy="1285304"/>
          </a:xfrm>
          <a:prstGeom prst="rect">
            <a:avLst/>
          </a:prstGeom>
        </p:spPr>
      </p:pic>
      <p:sp>
        <p:nvSpPr>
          <p:cNvPr id="18" name="그림 개체 틀 5">
            <a:extLst>
              <a:ext uri="{FF2B5EF4-FFF2-40B4-BE49-F238E27FC236}">
                <a16:creationId xmlns:a16="http://schemas.microsoft.com/office/drawing/2014/main" id="{9AD6C058-6C1A-4506-BDCC-3788CCE207D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374273" y="1109778"/>
            <a:ext cx="6988017" cy="4556788"/>
          </a:xfrm>
          <a:prstGeom prst="roundRect">
            <a:avLst>
              <a:gd name="adj" fmla="val 311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8" name="그래픽 27">
            <a:extLst>
              <a:ext uri="{FF2B5EF4-FFF2-40B4-BE49-F238E27FC236}">
                <a16:creationId xmlns:a16="http://schemas.microsoft.com/office/drawing/2014/main" id="{7AA69041-9F13-418B-B35C-B013278C924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067" r="74414"/>
          <a:stretch/>
        </p:blipFill>
        <p:spPr>
          <a:xfrm rot="5400000" flipH="1" flipV="1">
            <a:off x="655971" y="3268543"/>
            <a:ext cx="2933486" cy="4245428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C191CB10-C6B1-4D5B-A7FD-68F3EE897C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flipH="1">
            <a:off x="9133708" y="5043840"/>
            <a:ext cx="3058292" cy="1814160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4AF9C852-656A-45E4-95A7-AC1A8A5ED2C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rot="16200000" flipH="1">
            <a:off x="89806" y="-89805"/>
            <a:ext cx="1635892" cy="1815503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C73B8979-B9DE-4C67-B5AE-BDB0589CDC3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t="-1495" r="531" b="53227"/>
          <a:stretch/>
        </p:blipFill>
        <p:spPr>
          <a:xfrm rot="5400000" flipH="1">
            <a:off x="8912894" y="1229892"/>
            <a:ext cx="4509000" cy="20492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7064274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C60FF6C3-A8FB-4321-90C4-1C306FD7B02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22C0BDA4-39D1-4F1E-A427-7B7205A7FCB1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F1CFD3B1-97DA-44E1-8BA3-0EF3F7476530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0800000" flipH="1" flipV="1">
            <a:off x="8596346" y="4911124"/>
            <a:ext cx="3595654" cy="1946876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55C00264-921B-437E-94BC-630661B0048C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3008551" cy="1828727"/>
          </a:xfrm>
          <a:prstGeom prst="rect">
            <a:avLst/>
          </a:prstGeom>
        </p:spPr>
      </p:pic>
      <p:sp>
        <p:nvSpPr>
          <p:cNvPr id="11" name="그림 개체 틀 8">
            <a:extLst>
              <a:ext uri="{FF2B5EF4-FFF2-40B4-BE49-F238E27FC236}">
                <a16:creationId xmlns:a16="http://schemas.microsoft.com/office/drawing/2014/main" id="{643BA1F5-E2F1-4841-96A8-BA34B3D30B8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455051" y="1856521"/>
            <a:ext cx="6740399" cy="3865781"/>
          </a:xfrm>
          <a:prstGeom prst="roundRect">
            <a:avLst>
              <a:gd name="adj" fmla="val 181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1" name="그래픽 20">
            <a:extLst>
              <a:ext uri="{FF2B5EF4-FFF2-40B4-BE49-F238E27FC236}">
                <a16:creationId xmlns:a16="http://schemas.microsoft.com/office/drawing/2014/main" id="{1383FB27-329F-4F3D-895C-7C253FFAF21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1067" r="74414"/>
          <a:stretch/>
        </p:blipFill>
        <p:spPr>
          <a:xfrm rot="16200000" flipH="1">
            <a:off x="655971" y="-655973"/>
            <a:ext cx="2933486" cy="4245428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07CFABC2-CB7C-47B1-9F8A-28B414A5785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t="5701" r="69580"/>
          <a:stretch/>
        </p:blipFill>
        <p:spPr>
          <a:xfrm flipH="1" flipV="1">
            <a:off x="9133708" y="-2"/>
            <a:ext cx="3058292" cy="1814160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393E0865-50E8-41CA-B995-9F39A161C27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83728" b="5631"/>
          <a:stretch/>
        </p:blipFill>
        <p:spPr>
          <a:xfrm rot="5400000" flipH="1" flipV="1">
            <a:off x="89806" y="5132300"/>
            <a:ext cx="1635892" cy="1815503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92B1C497-0BB6-4863-BCEC-9344059201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61782" t="-1495" r="531" b="53227"/>
          <a:stretch/>
        </p:blipFill>
        <p:spPr>
          <a:xfrm rot="16200000" flipH="1" flipV="1">
            <a:off x="8912894" y="3578895"/>
            <a:ext cx="4509000" cy="204921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747770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CF256C15-1DED-4DDD-AA76-2123F8D9177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3A0DAFAA-97A2-4958-A4CB-97AAC404EFAD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E7F3B1CE-9FA6-4F9F-AD82-C896727A2A2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53"/>
            <a:ext cx="2239204" cy="246221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961AEB5-2337-4451-9509-0C824F578F28}"/>
              </a:ext>
            </a:extLst>
          </p:cNvPr>
          <p:cNvSpPr txBox="1"/>
          <p:nvPr userDrawn="1"/>
        </p:nvSpPr>
        <p:spPr>
          <a:xfrm>
            <a:off x="4181605" y="69676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704" r:id="rId2"/>
    <p:sldLayoutId id="2147483705" r:id="rId3"/>
    <p:sldLayoutId id="2147483688" r:id="rId4"/>
    <p:sldLayoutId id="2147483689" r:id="rId5"/>
    <p:sldLayoutId id="2147483690" r:id="rId6"/>
    <p:sldLayoutId id="2147483691" r:id="rId7"/>
    <p:sldLayoutId id="2147483692" r:id="rId8"/>
    <p:sldLayoutId id="2147483693" r:id="rId9"/>
    <p:sldLayoutId id="2147483694" r:id="rId10"/>
    <p:sldLayoutId id="2147483695" r:id="rId11"/>
    <p:sldLayoutId id="2147483696" r:id="rId12"/>
    <p:sldLayoutId id="2147483697" r:id="rId13"/>
    <p:sldLayoutId id="2147483698" r:id="rId14"/>
    <p:sldLayoutId id="2147483699" r:id="rId15"/>
    <p:sldLayoutId id="2147483700" r:id="rId16"/>
    <p:sldLayoutId id="2147483701" r:id="rId17"/>
    <p:sldLayoutId id="2147483702" r:id="rId18"/>
    <p:sldLayoutId id="2147483703" r:id="rId19"/>
    <p:sldLayoutId id="2147483687" r:id="rId20"/>
    <p:sldLayoutId id="2147483664" r:id="rId21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png"/><Relationship Id="rId2" Type="http://schemas.openxmlformats.org/officeDocument/2006/relationships/image" Target="../media/image12.pn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6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11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png"/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10.xml"/><Relationship Id="rId4" Type="http://schemas.openxmlformats.org/officeDocument/2006/relationships/image" Target="../media/image17.png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png"/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5.xml"/><Relationship Id="rId5" Type="http://schemas.openxmlformats.org/officeDocument/2006/relationships/image" Target="../media/image20.png"/><Relationship Id="rId4" Type="http://schemas.openxmlformats.org/officeDocument/2006/relationships/image" Target="../media/image19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pn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5.xml"/><Relationship Id="rId5" Type="http://schemas.openxmlformats.org/officeDocument/2006/relationships/image" Target="../media/image22.png"/><Relationship Id="rId4" Type="http://schemas.openxmlformats.org/officeDocument/2006/relationships/image" Target="../media/image13.pn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image" Target="../media/image23.png"/><Relationship Id="rId1" Type="http://schemas.openxmlformats.org/officeDocument/2006/relationships/slideLayout" Target="../slideLayouts/slideLayout17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5.png"/><Relationship Id="rId1" Type="http://schemas.openxmlformats.org/officeDocument/2006/relationships/slideLayout" Target="../slideLayouts/slideLayout18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6.png"/><Relationship Id="rId1" Type="http://schemas.openxmlformats.org/officeDocument/2006/relationships/slideLayout" Target="../slideLayouts/slideLayout19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42.svg"/><Relationship Id="rId21" Type="http://schemas.openxmlformats.org/officeDocument/2006/relationships/image" Target="../media/image46.svg"/><Relationship Id="rId42" Type="http://schemas.openxmlformats.org/officeDocument/2006/relationships/image" Target="../media/image67.png"/><Relationship Id="rId47" Type="http://schemas.openxmlformats.org/officeDocument/2006/relationships/image" Target="../media/image72.svg"/><Relationship Id="rId63" Type="http://schemas.openxmlformats.org/officeDocument/2006/relationships/image" Target="../media/image88.svg"/><Relationship Id="rId68" Type="http://schemas.openxmlformats.org/officeDocument/2006/relationships/image" Target="../media/image93.png"/><Relationship Id="rId84" Type="http://schemas.openxmlformats.org/officeDocument/2006/relationships/image" Target="../media/image109.png"/><Relationship Id="rId89" Type="http://schemas.openxmlformats.org/officeDocument/2006/relationships/image" Target="../media/image114.svg"/><Relationship Id="rId112" Type="http://schemas.openxmlformats.org/officeDocument/2006/relationships/image" Target="../media/image137.png"/><Relationship Id="rId133" Type="http://schemas.openxmlformats.org/officeDocument/2006/relationships/image" Target="../media/image158.svg"/><Relationship Id="rId138" Type="http://schemas.openxmlformats.org/officeDocument/2006/relationships/image" Target="../media/image163.png"/><Relationship Id="rId154" Type="http://schemas.openxmlformats.org/officeDocument/2006/relationships/image" Target="../media/image179.png"/><Relationship Id="rId159" Type="http://schemas.openxmlformats.org/officeDocument/2006/relationships/image" Target="../media/image184.svg"/><Relationship Id="rId175" Type="http://schemas.openxmlformats.org/officeDocument/2006/relationships/image" Target="../media/image200.svg"/><Relationship Id="rId170" Type="http://schemas.openxmlformats.org/officeDocument/2006/relationships/image" Target="../media/image195.png"/><Relationship Id="rId191" Type="http://schemas.openxmlformats.org/officeDocument/2006/relationships/image" Target="../media/image216.svg"/><Relationship Id="rId16" Type="http://schemas.openxmlformats.org/officeDocument/2006/relationships/image" Target="../media/image41.png"/><Relationship Id="rId107" Type="http://schemas.openxmlformats.org/officeDocument/2006/relationships/image" Target="../media/image132.svg"/><Relationship Id="rId11" Type="http://schemas.openxmlformats.org/officeDocument/2006/relationships/image" Target="../media/image36.svg"/><Relationship Id="rId32" Type="http://schemas.openxmlformats.org/officeDocument/2006/relationships/image" Target="../media/image57.png"/><Relationship Id="rId37" Type="http://schemas.openxmlformats.org/officeDocument/2006/relationships/image" Target="../media/image62.svg"/><Relationship Id="rId53" Type="http://schemas.openxmlformats.org/officeDocument/2006/relationships/image" Target="../media/image78.svg"/><Relationship Id="rId58" Type="http://schemas.openxmlformats.org/officeDocument/2006/relationships/image" Target="../media/image83.png"/><Relationship Id="rId74" Type="http://schemas.openxmlformats.org/officeDocument/2006/relationships/image" Target="../media/image99.png"/><Relationship Id="rId79" Type="http://schemas.openxmlformats.org/officeDocument/2006/relationships/image" Target="../media/image104.svg"/><Relationship Id="rId102" Type="http://schemas.openxmlformats.org/officeDocument/2006/relationships/image" Target="../media/image127.png"/><Relationship Id="rId123" Type="http://schemas.openxmlformats.org/officeDocument/2006/relationships/image" Target="../media/image148.svg"/><Relationship Id="rId128" Type="http://schemas.openxmlformats.org/officeDocument/2006/relationships/image" Target="../media/image153.png"/><Relationship Id="rId144" Type="http://schemas.openxmlformats.org/officeDocument/2006/relationships/image" Target="../media/image169.png"/><Relationship Id="rId149" Type="http://schemas.openxmlformats.org/officeDocument/2006/relationships/image" Target="../media/image174.svg"/><Relationship Id="rId5" Type="http://schemas.openxmlformats.org/officeDocument/2006/relationships/image" Target="../media/image30.svg"/><Relationship Id="rId90" Type="http://schemas.openxmlformats.org/officeDocument/2006/relationships/image" Target="../media/image115.png"/><Relationship Id="rId95" Type="http://schemas.openxmlformats.org/officeDocument/2006/relationships/image" Target="../media/image120.svg"/><Relationship Id="rId160" Type="http://schemas.openxmlformats.org/officeDocument/2006/relationships/image" Target="../media/image185.png"/><Relationship Id="rId165" Type="http://schemas.openxmlformats.org/officeDocument/2006/relationships/image" Target="../media/image190.svg"/><Relationship Id="rId181" Type="http://schemas.openxmlformats.org/officeDocument/2006/relationships/image" Target="../media/image206.svg"/><Relationship Id="rId186" Type="http://schemas.openxmlformats.org/officeDocument/2006/relationships/image" Target="../media/image211.png"/><Relationship Id="rId22" Type="http://schemas.openxmlformats.org/officeDocument/2006/relationships/image" Target="../media/image47.png"/><Relationship Id="rId27" Type="http://schemas.openxmlformats.org/officeDocument/2006/relationships/image" Target="../media/image52.svg"/><Relationship Id="rId43" Type="http://schemas.openxmlformats.org/officeDocument/2006/relationships/image" Target="../media/image68.svg"/><Relationship Id="rId48" Type="http://schemas.openxmlformats.org/officeDocument/2006/relationships/image" Target="../media/image73.png"/><Relationship Id="rId64" Type="http://schemas.openxmlformats.org/officeDocument/2006/relationships/image" Target="../media/image89.png"/><Relationship Id="rId69" Type="http://schemas.openxmlformats.org/officeDocument/2006/relationships/image" Target="../media/image94.svg"/><Relationship Id="rId113" Type="http://schemas.openxmlformats.org/officeDocument/2006/relationships/image" Target="../media/image138.svg"/><Relationship Id="rId118" Type="http://schemas.openxmlformats.org/officeDocument/2006/relationships/image" Target="../media/image143.png"/><Relationship Id="rId134" Type="http://schemas.openxmlformats.org/officeDocument/2006/relationships/image" Target="../media/image159.png"/><Relationship Id="rId139" Type="http://schemas.openxmlformats.org/officeDocument/2006/relationships/image" Target="../media/image164.svg"/><Relationship Id="rId80" Type="http://schemas.openxmlformats.org/officeDocument/2006/relationships/image" Target="../media/image105.png"/><Relationship Id="rId85" Type="http://schemas.openxmlformats.org/officeDocument/2006/relationships/image" Target="../media/image110.svg"/><Relationship Id="rId150" Type="http://schemas.openxmlformats.org/officeDocument/2006/relationships/image" Target="../media/image175.png"/><Relationship Id="rId155" Type="http://schemas.openxmlformats.org/officeDocument/2006/relationships/image" Target="../media/image180.svg"/><Relationship Id="rId171" Type="http://schemas.openxmlformats.org/officeDocument/2006/relationships/image" Target="../media/image196.svg"/><Relationship Id="rId176" Type="http://schemas.openxmlformats.org/officeDocument/2006/relationships/image" Target="../media/image201.png"/><Relationship Id="rId192" Type="http://schemas.openxmlformats.org/officeDocument/2006/relationships/image" Target="../media/image217.png"/><Relationship Id="rId12" Type="http://schemas.openxmlformats.org/officeDocument/2006/relationships/image" Target="../media/image37.png"/><Relationship Id="rId17" Type="http://schemas.openxmlformats.org/officeDocument/2006/relationships/image" Target="../media/image42.svg"/><Relationship Id="rId33" Type="http://schemas.openxmlformats.org/officeDocument/2006/relationships/image" Target="../media/image58.svg"/><Relationship Id="rId38" Type="http://schemas.openxmlformats.org/officeDocument/2006/relationships/image" Target="../media/image63.png"/><Relationship Id="rId59" Type="http://schemas.openxmlformats.org/officeDocument/2006/relationships/image" Target="../media/image84.svg"/><Relationship Id="rId103" Type="http://schemas.openxmlformats.org/officeDocument/2006/relationships/image" Target="../media/image128.svg"/><Relationship Id="rId108" Type="http://schemas.openxmlformats.org/officeDocument/2006/relationships/image" Target="../media/image133.png"/><Relationship Id="rId124" Type="http://schemas.openxmlformats.org/officeDocument/2006/relationships/image" Target="../media/image149.png"/><Relationship Id="rId129" Type="http://schemas.openxmlformats.org/officeDocument/2006/relationships/image" Target="../media/image154.svg"/><Relationship Id="rId54" Type="http://schemas.openxmlformats.org/officeDocument/2006/relationships/image" Target="../media/image79.png"/><Relationship Id="rId70" Type="http://schemas.openxmlformats.org/officeDocument/2006/relationships/image" Target="../media/image95.png"/><Relationship Id="rId75" Type="http://schemas.openxmlformats.org/officeDocument/2006/relationships/image" Target="../media/image100.svg"/><Relationship Id="rId91" Type="http://schemas.openxmlformats.org/officeDocument/2006/relationships/image" Target="../media/image116.svg"/><Relationship Id="rId96" Type="http://schemas.openxmlformats.org/officeDocument/2006/relationships/image" Target="../media/image121.png"/><Relationship Id="rId140" Type="http://schemas.openxmlformats.org/officeDocument/2006/relationships/image" Target="../media/image165.png"/><Relationship Id="rId145" Type="http://schemas.openxmlformats.org/officeDocument/2006/relationships/image" Target="../media/image170.svg"/><Relationship Id="rId161" Type="http://schemas.openxmlformats.org/officeDocument/2006/relationships/image" Target="../media/image186.svg"/><Relationship Id="rId166" Type="http://schemas.openxmlformats.org/officeDocument/2006/relationships/image" Target="../media/image191.png"/><Relationship Id="rId182" Type="http://schemas.openxmlformats.org/officeDocument/2006/relationships/image" Target="../media/image207.png"/><Relationship Id="rId187" Type="http://schemas.openxmlformats.org/officeDocument/2006/relationships/image" Target="../media/image212.svg"/><Relationship Id="rId1" Type="http://schemas.openxmlformats.org/officeDocument/2006/relationships/slideLayout" Target="../slideLayouts/slideLayout21.xml"/><Relationship Id="rId6" Type="http://schemas.openxmlformats.org/officeDocument/2006/relationships/image" Target="../media/image31.png"/><Relationship Id="rId23" Type="http://schemas.openxmlformats.org/officeDocument/2006/relationships/image" Target="../media/image48.svg"/><Relationship Id="rId28" Type="http://schemas.openxmlformats.org/officeDocument/2006/relationships/image" Target="../media/image53.png"/><Relationship Id="rId49" Type="http://schemas.openxmlformats.org/officeDocument/2006/relationships/image" Target="../media/image74.svg"/><Relationship Id="rId114" Type="http://schemas.openxmlformats.org/officeDocument/2006/relationships/image" Target="../media/image139.png"/><Relationship Id="rId119" Type="http://schemas.openxmlformats.org/officeDocument/2006/relationships/image" Target="../media/image144.svg"/><Relationship Id="rId44" Type="http://schemas.openxmlformats.org/officeDocument/2006/relationships/image" Target="../media/image69.png"/><Relationship Id="rId60" Type="http://schemas.openxmlformats.org/officeDocument/2006/relationships/image" Target="../media/image85.png"/><Relationship Id="rId65" Type="http://schemas.openxmlformats.org/officeDocument/2006/relationships/image" Target="../media/image90.svg"/><Relationship Id="rId81" Type="http://schemas.openxmlformats.org/officeDocument/2006/relationships/image" Target="../media/image106.svg"/><Relationship Id="rId86" Type="http://schemas.openxmlformats.org/officeDocument/2006/relationships/image" Target="../media/image111.png"/><Relationship Id="rId130" Type="http://schemas.openxmlformats.org/officeDocument/2006/relationships/image" Target="../media/image155.png"/><Relationship Id="rId135" Type="http://schemas.openxmlformats.org/officeDocument/2006/relationships/image" Target="../media/image160.svg"/><Relationship Id="rId151" Type="http://schemas.openxmlformats.org/officeDocument/2006/relationships/image" Target="../media/image176.svg"/><Relationship Id="rId156" Type="http://schemas.openxmlformats.org/officeDocument/2006/relationships/image" Target="../media/image181.png"/><Relationship Id="rId177" Type="http://schemas.openxmlformats.org/officeDocument/2006/relationships/image" Target="../media/image202.svg"/><Relationship Id="rId172" Type="http://schemas.openxmlformats.org/officeDocument/2006/relationships/image" Target="../media/image197.png"/><Relationship Id="rId193" Type="http://schemas.openxmlformats.org/officeDocument/2006/relationships/image" Target="../media/image218.svg"/><Relationship Id="rId13" Type="http://schemas.openxmlformats.org/officeDocument/2006/relationships/image" Target="../media/image38.svg"/><Relationship Id="rId18" Type="http://schemas.openxmlformats.org/officeDocument/2006/relationships/image" Target="../media/image43.png"/><Relationship Id="rId39" Type="http://schemas.openxmlformats.org/officeDocument/2006/relationships/image" Target="../media/image64.svg"/><Relationship Id="rId109" Type="http://schemas.openxmlformats.org/officeDocument/2006/relationships/image" Target="../media/image134.svg"/><Relationship Id="rId34" Type="http://schemas.openxmlformats.org/officeDocument/2006/relationships/image" Target="../media/image59.png"/><Relationship Id="rId50" Type="http://schemas.openxmlformats.org/officeDocument/2006/relationships/image" Target="../media/image75.png"/><Relationship Id="rId55" Type="http://schemas.openxmlformats.org/officeDocument/2006/relationships/image" Target="../media/image80.svg"/><Relationship Id="rId76" Type="http://schemas.openxmlformats.org/officeDocument/2006/relationships/image" Target="../media/image101.png"/><Relationship Id="rId97" Type="http://schemas.openxmlformats.org/officeDocument/2006/relationships/image" Target="../media/image122.svg"/><Relationship Id="rId104" Type="http://schemas.openxmlformats.org/officeDocument/2006/relationships/image" Target="../media/image129.png"/><Relationship Id="rId120" Type="http://schemas.openxmlformats.org/officeDocument/2006/relationships/image" Target="../media/image145.png"/><Relationship Id="rId125" Type="http://schemas.openxmlformats.org/officeDocument/2006/relationships/image" Target="../media/image150.svg"/><Relationship Id="rId141" Type="http://schemas.openxmlformats.org/officeDocument/2006/relationships/image" Target="../media/image166.svg"/><Relationship Id="rId146" Type="http://schemas.openxmlformats.org/officeDocument/2006/relationships/image" Target="../media/image171.png"/><Relationship Id="rId167" Type="http://schemas.openxmlformats.org/officeDocument/2006/relationships/image" Target="../media/image192.svg"/><Relationship Id="rId188" Type="http://schemas.openxmlformats.org/officeDocument/2006/relationships/image" Target="../media/image213.png"/><Relationship Id="rId7" Type="http://schemas.openxmlformats.org/officeDocument/2006/relationships/image" Target="../media/image32.svg"/><Relationship Id="rId71" Type="http://schemas.openxmlformats.org/officeDocument/2006/relationships/image" Target="../media/image96.svg"/><Relationship Id="rId92" Type="http://schemas.openxmlformats.org/officeDocument/2006/relationships/image" Target="../media/image117.png"/><Relationship Id="rId162" Type="http://schemas.openxmlformats.org/officeDocument/2006/relationships/image" Target="../media/image187.png"/><Relationship Id="rId183" Type="http://schemas.openxmlformats.org/officeDocument/2006/relationships/image" Target="../media/image208.svg"/><Relationship Id="rId2" Type="http://schemas.openxmlformats.org/officeDocument/2006/relationships/image" Target="../media/image27.png"/><Relationship Id="rId29" Type="http://schemas.openxmlformats.org/officeDocument/2006/relationships/image" Target="../media/image54.svg"/><Relationship Id="rId24" Type="http://schemas.openxmlformats.org/officeDocument/2006/relationships/image" Target="../media/image49.png"/><Relationship Id="rId40" Type="http://schemas.openxmlformats.org/officeDocument/2006/relationships/image" Target="../media/image65.png"/><Relationship Id="rId45" Type="http://schemas.openxmlformats.org/officeDocument/2006/relationships/image" Target="../media/image70.svg"/><Relationship Id="rId66" Type="http://schemas.openxmlformats.org/officeDocument/2006/relationships/image" Target="../media/image91.png"/><Relationship Id="rId87" Type="http://schemas.openxmlformats.org/officeDocument/2006/relationships/image" Target="../media/image112.svg"/><Relationship Id="rId110" Type="http://schemas.openxmlformats.org/officeDocument/2006/relationships/image" Target="../media/image135.png"/><Relationship Id="rId115" Type="http://schemas.openxmlformats.org/officeDocument/2006/relationships/image" Target="../media/image140.svg"/><Relationship Id="rId131" Type="http://schemas.openxmlformats.org/officeDocument/2006/relationships/image" Target="../media/image156.svg"/><Relationship Id="rId136" Type="http://schemas.openxmlformats.org/officeDocument/2006/relationships/image" Target="../media/image161.png"/><Relationship Id="rId157" Type="http://schemas.openxmlformats.org/officeDocument/2006/relationships/image" Target="../media/image182.svg"/><Relationship Id="rId178" Type="http://schemas.openxmlformats.org/officeDocument/2006/relationships/image" Target="../media/image203.png"/><Relationship Id="rId61" Type="http://schemas.openxmlformats.org/officeDocument/2006/relationships/image" Target="../media/image86.svg"/><Relationship Id="rId82" Type="http://schemas.openxmlformats.org/officeDocument/2006/relationships/image" Target="../media/image107.png"/><Relationship Id="rId152" Type="http://schemas.openxmlformats.org/officeDocument/2006/relationships/image" Target="../media/image177.png"/><Relationship Id="rId173" Type="http://schemas.openxmlformats.org/officeDocument/2006/relationships/image" Target="../media/image198.svg"/><Relationship Id="rId19" Type="http://schemas.openxmlformats.org/officeDocument/2006/relationships/image" Target="../media/image44.svg"/><Relationship Id="rId14" Type="http://schemas.openxmlformats.org/officeDocument/2006/relationships/image" Target="../media/image39.png"/><Relationship Id="rId30" Type="http://schemas.openxmlformats.org/officeDocument/2006/relationships/image" Target="../media/image55.png"/><Relationship Id="rId35" Type="http://schemas.openxmlformats.org/officeDocument/2006/relationships/image" Target="../media/image60.svg"/><Relationship Id="rId56" Type="http://schemas.openxmlformats.org/officeDocument/2006/relationships/image" Target="../media/image81.png"/><Relationship Id="rId77" Type="http://schemas.openxmlformats.org/officeDocument/2006/relationships/image" Target="../media/image102.svg"/><Relationship Id="rId100" Type="http://schemas.openxmlformats.org/officeDocument/2006/relationships/image" Target="../media/image125.png"/><Relationship Id="rId105" Type="http://schemas.openxmlformats.org/officeDocument/2006/relationships/image" Target="../media/image130.svg"/><Relationship Id="rId126" Type="http://schemas.openxmlformats.org/officeDocument/2006/relationships/image" Target="../media/image151.png"/><Relationship Id="rId147" Type="http://schemas.openxmlformats.org/officeDocument/2006/relationships/image" Target="../media/image172.svg"/><Relationship Id="rId168" Type="http://schemas.openxmlformats.org/officeDocument/2006/relationships/image" Target="../media/image193.png"/><Relationship Id="rId8" Type="http://schemas.openxmlformats.org/officeDocument/2006/relationships/image" Target="../media/image33.png"/><Relationship Id="rId51" Type="http://schemas.openxmlformats.org/officeDocument/2006/relationships/image" Target="../media/image76.svg"/><Relationship Id="rId72" Type="http://schemas.openxmlformats.org/officeDocument/2006/relationships/image" Target="../media/image97.png"/><Relationship Id="rId93" Type="http://schemas.openxmlformats.org/officeDocument/2006/relationships/image" Target="../media/image118.svg"/><Relationship Id="rId98" Type="http://schemas.openxmlformats.org/officeDocument/2006/relationships/image" Target="../media/image123.png"/><Relationship Id="rId121" Type="http://schemas.openxmlformats.org/officeDocument/2006/relationships/image" Target="../media/image146.svg"/><Relationship Id="rId142" Type="http://schemas.openxmlformats.org/officeDocument/2006/relationships/image" Target="../media/image167.png"/><Relationship Id="rId163" Type="http://schemas.openxmlformats.org/officeDocument/2006/relationships/image" Target="../media/image188.svg"/><Relationship Id="rId184" Type="http://schemas.openxmlformats.org/officeDocument/2006/relationships/image" Target="../media/image209.png"/><Relationship Id="rId189" Type="http://schemas.openxmlformats.org/officeDocument/2006/relationships/image" Target="../media/image214.svg"/><Relationship Id="rId3" Type="http://schemas.openxmlformats.org/officeDocument/2006/relationships/image" Target="../media/image28.svg"/><Relationship Id="rId25" Type="http://schemas.openxmlformats.org/officeDocument/2006/relationships/image" Target="../media/image50.svg"/><Relationship Id="rId46" Type="http://schemas.openxmlformats.org/officeDocument/2006/relationships/image" Target="../media/image71.png"/><Relationship Id="rId67" Type="http://schemas.openxmlformats.org/officeDocument/2006/relationships/image" Target="../media/image92.svg"/><Relationship Id="rId116" Type="http://schemas.openxmlformats.org/officeDocument/2006/relationships/image" Target="../media/image141.png"/><Relationship Id="rId137" Type="http://schemas.openxmlformats.org/officeDocument/2006/relationships/image" Target="../media/image162.svg"/><Relationship Id="rId158" Type="http://schemas.openxmlformats.org/officeDocument/2006/relationships/image" Target="../media/image183.png"/><Relationship Id="rId20" Type="http://schemas.openxmlformats.org/officeDocument/2006/relationships/image" Target="../media/image45.png"/><Relationship Id="rId41" Type="http://schemas.openxmlformats.org/officeDocument/2006/relationships/image" Target="../media/image66.svg"/><Relationship Id="rId62" Type="http://schemas.openxmlformats.org/officeDocument/2006/relationships/image" Target="../media/image87.png"/><Relationship Id="rId83" Type="http://schemas.openxmlformats.org/officeDocument/2006/relationships/image" Target="../media/image108.svg"/><Relationship Id="rId88" Type="http://schemas.openxmlformats.org/officeDocument/2006/relationships/image" Target="../media/image113.png"/><Relationship Id="rId111" Type="http://schemas.openxmlformats.org/officeDocument/2006/relationships/image" Target="../media/image136.svg"/><Relationship Id="rId132" Type="http://schemas.openxmlformats.org/officeDocument/2006/relationships/image" Target="../media/image157.png"/><Relationship Id="rId153" Type="http://schemas.openxmlformats.org/officeDocument/2006/relationships/image" Target="../media/image178.svg"/><Relationship Id="rId174" Type="http://schemas.openxmlformats.org/officeDocument/2006/relationships/image" Target="../media/image199.png"/><Relationship Id="rId179" Type="http://schemas.openxmlformats.org/officeDocument/2006/relationships/image" Target="../media/image204.svg"/><Relationship Id="rId190" Type="http://schemas.openxmlformats.org/officeDocument/2006/relationships/image" Target="../media/image215.png"/><Relationship Id="rId15" Type="http://schemas.openxmlformats.org/officeDocument/2006/relationships/image" Target="../media/image40.svg"/><Relationship Id="rId36" Type="http://schemas.openxmlformats.org/officeDocument/2006/relationships/image" Target="../media/image61.png"/><Relationship Id="rId57" Type="http://schemas.openxmlformats.org/officeDocument/2006/relationships/image" Target="../media/image82.svg"/><Relationship Id="rId106" Type="http://schemas.openxmlformats.org/officeDocument/2006/relationships/image" Target="../media/image131.png"/><Relationship Id="rId127" Type="http://schemas.openxmlformats.org/officeDocument/2006/relationships/image" Target="../media/image152.svg"/><Relationship Id="rId10" Type="http://schemas.openxmlformats.org/officeDocument/2006/relationships/image" Target="../media/image35.png"/><Relationship Id="rId31" Type="http://schemas.openxmlformats.org/officeDocument/2006/relationships/image" Target="../media/image56.svg"/><Relationship Id="rId52" Type="http://schemas.openxmlformats.org/officeDocument/2006/relationships/image" Target="../media/image77.png"/><Relationship Id="rId73" Type="http://schemas.openxmlformats.org/officeDocument/2006/relationships/image" Target="../media/image98.svg"/><Relationship Id="rId78" Type="http://schemas.openxmlformats.org/officeDocument/2006/relationships/image" Target="../media/image103.png"/><Relationship Id="rId94" Type="http://schemas.openxmlformats.org/officeDocument/2006/relationships/image" Target="../media/image119.png"/><Relationship Id="rId99" Type="http://schemas.openxmlformats.org/officeDocument/2006/relationships/image" Target="../media/image124.svg"/><Relationship Id="rId101" Type="http://schemas.openxmlformats.org/officeDocument/2006/relationships/image" Target="../media/image126.svg"/><Relationship Id="rId122" Type="http://schemas.openxmlformats.org/officeDocument/2006/relationships/image" Target="../media/image147.png"/><Relationship Id="rId143" Type="http://schemas.openxmlformats.org/officeDocument/2006/relationships/image" Target="../media/image168.svg"/><Relationship Id="rId148" Type="http://schemas.openxmlformats.org/officeDocument/2006/relationships/image" Target="../media/image173.png"/><Relationship Id="rId164" Type="http://schemas.openxmlformats.org/officeDocument/2006/relationships/image" Target="../media/image189.png"/><Relationship Id="rId169" Type="http://schemas.openxmlformats.org/officeDocument/2006/relationships/image" Target="../media/image194.svg"/><Relationship Id="rId185" Type="http://schemas.openxmlformats.org/officeDocument/2006/relationships/image" Target="../media/image210.svg"/><Relationship Id="rId4" Type="http://schemas.openxmlformats.org/officeDocument/2006/relationships/image" Target="../media/image29.png"/><Relationship Id="rId9" Type="http://schemas.openxmlformats.org/officeDocument/2006/relationships/image" Target="../media/image34.svg"/><Relationship Id="rId180" Type="http://schemas.openxmlformats.org/officeDocument/2006/relationships/image" Target="../media/image205.png"/><Relationship Id="rId26" Type="http://schemas.openxmlformats.org/officeDocument/2006/relationships/image" Target="../media/image51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33.svg"/><Relationship Id="rId21" Type="http://schemas.openxmlformats.org/officeDocument/2006/relationships/image" Target="../media/image238.svg"/><Relationship Id="rId42" Type="http://schemas.openxmlformats.org/officeDocument/2006/relationships/image" Target="../media/image259.png"/><Relationship Id="rId47" Type="http://schemas.openxmlformats.org/officeDocument/2006/relationships/image" Target="../media/image264.svg"/><Relationship Id="rId63" Type="http://schemas.openxmlformats.org/officeDocument/2006/relationships/image" Target="../media/image280.svg"/><Relationship Id="rId68" Type="http://schemas.openxmlformats.org/officeDocument/2006/relationships/image" Target="../media/image285.png"/><Relationship Id="rId84" Type="http://schemas.openxmlformats.org/officeDocument/2006/relationships/image" Target="../media/image301.png"/><Relationship Id="rId89" Type="http://schemas.openxmlformats.org/officeDocument/2006/relationships/image" Target="../media/image306.svg"/><Relationship Id="rId112" Type="http://schemas.openxmlformats.org/officeDocument/2006/relationships/image" Target="../media/image329.png"/><Relationship Id="rId133" Type="http://schemas.openxmlformats.org/officeDocument/2006/relationships/image" Target="../media/image349.svg"/><Relationship Id="rId138" Type="http://schemas.openxmlformats.org/officeDocument/2006/relationships/image" Target="../media/image354.png"/><Relationship Id="rId154" Type="http://schemas.openxmlformats.org/officeDocument/2006/relationships/image" Target="../media/image370.png"/><Relationship Id="rId159" Type="http://schemas.openxmlformats.org/officeDocument/2006/relationships/image" Target="../media/image375.svg"/><Relationship Id="rId175" Type="http://schemas.openxmlformats.org/officeDocument/2006/relationships/image" Target="../media/image391.svg"/><Relationship Id="rId170" Type="http://schemas.openxmlformats.org/officeDocument/2006/relationships/image" Target="../media/image386.png"/><Relationship Id="rId191" Type="http://schemas.openxmlformats.org/officeDocument/2006/relationships/image" Target="../media/image407.svg"/><Relationship Id="rId16" Type="http://schemas.openxmlformats.org/officeDocument/2006/relationships/image" Target="../media/image233.png"/><Relationship Id="rId107" Type="http://schemas.openxmlformats.org/officeDocument/2006/relationships/image" Target="../media/image324.svg"/><Relationship Id="rId11" Type="http://schemas.openxmlformats.org/officeDocument/2006/relationships/image" Target="../media/image228.svg"/><Relationship Id="rId32" Type="http://schemas.openxmlformats.org/officeDocument/2006/relationships/image" Target="../media/image249.png"/><Relationship Id="rId37" Type="http://schemas.openxmlformats.org/officeDocument/2006/relationships/image" Target="../media/image254.svg"/><Relationship Id="rId53" Type="http://schemas.openxmlformats.org/officeDocument/2006/relationships/image" Target="../media/image270.svg"/><Relationship Id="rId58" Type="http://schemas.openxmlformats.org/officeDocument/2006/relationships/image" Target="../media/image275.png"/><Relationship Id="rId74" Type="http://schemas.openxmlformats.org/officeDocument/2006/relationships/image" Target="../media/image291.png"/><Relationship Id="rId79" Type="http://schemas.openxmlformats.org/officeDocument/2006/relationships/image" Target="../media/image296.svg"/><Relationship Id="rId102" Type="http://schemas.openxmlformats.org/officeDocument/2006/relationships/image" Target="../media/image319.png"/><Relationship Id="rId123" Type="http://schemas.openxmlformats.org/officeDocument/2006/relationships/image" Target="../media/image339.svg"/><Relationship Id="rId128" Type="http://schemas.openxmlformats.org/officeDocument/2006/relationships/image" Target="../media/image344.png"/><Relationship Id="rId144" Type="http://schemas.openxmlformats.org/officeDocument/2006/relationships/image" Target="../media/image360.png"/><Relationship Id="rId149" Type="http://schemas.openxmlformats.org/officeDocument/2006/relationships/image" Target="../media/image365.svg"/><Relationship Id="rId5" Type="http://schemas.openxmlformats.org/officeDocument/2006/relationships/image" Target="../media/image222.svg"/><Relationship Id="rId90" Type="http://schemas.openxmlformats.org/officeDocument/2006/relationships/image" Target="../media/image307.png"/><Relationship Id="rId95" Type="http://schemas.openxmlformats.org/officeDocument/2006/relationships/image" Target="../media/image312.svg"/><Relationship Id="rId160" Type="http://schemas.openxmlformats.org/officeDocument/2006/relationships/image" Target="../media/image376.png"/><Relationship Id="rId165" Type="http://schemas.openxmlformats.org/officeDocument/2006/relationships/image" Target="../media/image381.svg"/><Relationship Id="rId181" Type="http://schemas.openxmlformats.org/officeDocument/2006/relationships/image" Target="../media/image397.svg"/><Relationship Id="rId186" Type="http://schemas.openxmlformats.org/officeDocument/2006/relationships/image" Target="../media/image402.png"/><Relationship Id="rId22" Type="http://schemas.openxmlformats.org/officeDocument/2006/relationships/image" Target="../media/image239.png"/><Relationship Id="rId27" Type="http://schemas.openxmlformats.org/officeDocument/2006/relationships/image" Target="../media/image244.svg"/><Relationship Id="rId43" Type="http://schemas.openxmlformats.org/officeDocument/2006/relationships/image" Target="../media/image260.svg"/><Relationship Id="rId48" Type="http://schemas.openxmlformats.org/officeDocument/2006/relationships/image" Target="../media/image265.png"/><Relationship Id="rId64" Type="http://schemas.openxmlformats.org/officeDocument/2006/relationships/image" Target="../media/image281.png"/><Relationship Id="rId69" Type="http://schemas.openxmlformats.org/officeDocument/2006/relationships/image" Target="../media/image286.svg"/><Relationship Id="rId113" Type="http://schemas.openxmlformats.org/officeDocument/2006/relationships/image" Target="../media/image330.svg"/><Relationship Id="rId118" Type="http://schemas.openxmlformats.org/officeDocument/2006/relationships/image" Target="../media/image334.png"/><Relationship Id="rId134" Type="http://schemas.openxmlformats.org/officeDocument/2006/relationships/image" Target="../media/image350.png"/><Relationship Id="rId139" Type="http://schemas.openxmlformats.org/officeDocument/2006/relationships/image" Target="../media/image355.svg"/><Relationship Id="rId80" Type="http://schemas.openxmlformats.org/officeDocument/2006/relationships/image" Target="../media/image297.png"/><Relationship Id="rId85" Type="http://schemas.openxmlformats.org/officeDocument/2006/relationships/image" Target="../media/image302.svg"/><Relationship Id="rId150" Type="http://schemas.openxmlformats.org/officeDocument/2006/relationships/image" Target="../media/image366.png"/><Relationship Id="rId155" Type="http://schemas.openxmlformats.org/officeDocument/2006/relationships/image" Target="../media/image371.svg"/><Relationship Id="rId171" Type="http://schemas.openxmlformats.org/officeDocument/2006/relationships/image" Target="../media/image387.svg"/><Relationship Id="rId176" Type="http://schemas.openxmlformats.org/officeDocument/2006/relationships/image" Target="../media/image392.png"/><Relationship Id="rId192" Type="http://schemas.openxmlformats.org/officeDocument/2006/relationships/image" Target="../media/image408.png"/><Relationship Id="rId12" Type="http://schemas.openxmlformats.org/officeDocument/2006/relationships/image" Target="../media/image229.png"/><Relationship Id="rId17" Type="http://schemas.openxmlformats.org/officeDocument/2006/relationships/image" Target="../media/image234.svg"/><Relationship Id="rId33" Type="http://schemas.openxmlformats.org/officeDocument/2006/relationships/image" Target="../media/image250.svg"/><Relationship Id="rId38" Type="http://schemas.openxmlformats.org/officeDocument/2006/relationships/image" Target="../media/image255.png"/><Relationship Id="rId59" Type="http://schemas.openxmlformats.org/officeDocument/2006/relationships/image" Target="../media/image276.svg"/><Relationship Id="rId103" Type="http://schemas.openxmlformats.org/officeDocument/2006/relationships/image" Target="../media/image320.svg"/><Relationship Id="rId108" Type="http://schemas.openxmlformats.org/officeDocument/2006/relationships/image" Target="../media/image325.png"/><Relationship Id="rId124" Type="http://schemas.openxmlformats.org/officeDocument/2006/relationships/image" Target="../media/image340.png"/><Relationship Id="rId129" Type="http://schemas.openxmlformats.org/officeDocument/2006/relationships/image" Target="../media/image345.svg"/><Relationship Id="rId54" Type="http://schemas.openxmlformats.org/officeDocument/2006/relationships/image" Target="../media/image271.png"/><Relationship Id="rId70" Type="http://schemas.openxmlformats.org/officeDocument/2006/relationships/image" Target="../media/image287.png"/><Relationship Id="rId75" Type="http://schemas.openxmlformats.org/officeDocument/2006/relationships/image" Target="../media/image292.svg"/><Relationship Id="rId91" Type="http://schemas.openxmlformats.org/officeDocument/2006/relationships/image" Target="../media/image308.svg"/><Relationship Id="rId96" Type="http://schemas.openxmlformats.org/officeDocument/2006/relationships/image" Target="../media/image313.png"/><Relationship Id="rId140" Type="http://schemas.openxmlformats.org/officeDocument/2006/relationships/image" Target="../media/image356.png"/><Relationship Id="rId145" Type="http://schemas.openxmlformats.org/officeDocument/2006/relationships/image" Target="../media/image361.svg"/><Relationship Id="rId161" Type="http://schemas.openxmlformats.org/officeDocument/2006/relationships/image" Target="../media/image377.svg"/><Relationship Id="rId166" Type="http://schemas.openxmlformats.org/officeDocument/2006/relationships/image" Target="../media/image382.png"/><Relationship Id="rId182" Type="http://schemas.openxmlformats.org/officeDocument/2006/relationships/image" Target="../media/image398.png"/><Relationship Id="rId187" Type="http://schemas.openxmlformats.org/officeDocument/2006/relationships/image" Target="../media/image403.svg"/><Relationship Id="rId1" Type="http://schemas.openxmlformats.org/officeDocument/2006/relationships/slideLayout" Target="../slideLayouts/slideLayout21.xml"/><Relationship Id="rId6" Type="http://schemas.openxmlformats.org/officeDocument/2006/relationships/image" Target="../media/image223.png"/><Relationship Id="rId23" Type="http://schemas.openxmlformats.org/officeDocument/2006/relationships/image" Target="../media/image240.svg"/><Relationship Id="rId28" Type="http://schemas.openxmlformats.org/officeDocument/2006/relationships/image" Target="../media/image245.png"/><Relationship Id="rId49" Type="http://schemas.openxmlformats.org/officeDocument/2006/relationships/image" Target="../media/image266.svg"/><Relationship Id="rId114" Type="http://schemas.openxmlformats.org/officeDocument/2006/relationships/image" Target="../media/image331.png"/><Relationship Id="rId119" Type="http://schemas.openxmlformats.org/officeDocument/2006/relationships/image" Target="../media/image335.svg"/><Relationship Id="rId44" Type="http://schemas.openxmlformats.org/officeDocument/2006/relationships/image" Target="../media/image261.png"/><Relationship Id="rId60" Type="http://schemas.openxmlformats.org/officeDocument/2006/relationships/image" Target="../media/image277.png"/><Relationship Id="rId65" Type="http://schemas.openxmlformats.org/officeDocument/2006/relationships/image" Target="../media/image282.svg"/><Relationship Id="rId81" Type="http://schemas.openxmlformats.org/officeDocument/2006/relationships/image" Target="../media/image298.svg"/><Relationship Id="rId86" Type="http://schemas.openxmlformats.org/officeDocument/2006/relationships/image" Target="../media/image303.png"/><Relationship Id="rId130" Type="http://schemas.openxmlformats.org/officeDocument/2006/relationships/image" Target="../media/image346.png"/><Relationship Id="rId135" Type="http://schemas.openxmlformats.org/officeDocument/2006/relationships/image" Target="../media/image351.svg"/><Relationship Id="rId151" Type="http://schemas.openxmlformats.org/officeDocument/2006/relationships/image" Target="../media/image367.svg"/><Relationship Id="rId156" Type="http://schemas.openxmlformats.org/officeDocument/2006/relationships/image" Target="../media/image372.png"/><Relationship Id="rId177" Type="http://schemas.openxmlformats.org/officeDocument/2006/relationships/image" Target="../media/image393.svg"/><Relationship Id="rId172" Type="http://schemas.openxmlformats.org/officeDocument/2006/relationships/image" Target="../media/image388.png"/><Relationship Id="rId193" Type="http://schemas.openxmlformats.org/officeDocument/2006/relationships/image" Target="../media/image409.svg"/><Relationship Id="rId13" Type="http://schemas.openxmlformats.org/officeDocument/2006/relationships/image" Target="../media/image230.svg"/><Relationship Id="rId18" Type="http://schemas.openxmlformats.org/officeDocument/2006/relationships/image" Target="../media/image235.png"/><Relationship Id="rId39" Type="http://schemas.openxmlformats.org/officeDocument/2006/relationships/image" Target="../media/image256.svg"/><Relationship Id="rId109" Type="http://schemas.openxmlformats.org/officeDocument/2006/relationships/image" Target="../media/image326.svg"/><Relationship Id="rId34" Type="http://schemas.openxmlformats.org/officeDocument/2006/relationships/image" Target="../media/image251.png"/><Relationship Id="rId50" Type="http://schemas.openxmlformats.org/officeDocument/2006/relationships/image" Target="../media/image267.png"/><Relationship Id="rId55" Type="http://schemas.openxmlformats.org/officeDocument/2006/relationships/image" Target="../media/image272.svg"/><Relationship Id="rId76" Type="http://schemas.openxmlformats.org/officeDocument/2006/relationships/image" Target="../media/image293.png"/><Relationship Id="rId97" Type="http://schemas.openxmlformats.org/officeDocument/2006/relationships/image" Target="../media/image314.svg"/><Relationship Id="rId104" Type="http://schemas.openxmlformats.org/officeDocument/2006/relationships/image" Target="../media/image321.png"/><Relationship Id="rId120" Type="http://schemas.openxmlformats.org/officeDocument/2006/relationships/image" Target="../media/image336.png"/><Relationship Id="rId125" Type="http://schemas.openxmlformats.org/officeDocument/2006/relationships/image" Target="../media/image341.svg"/><Relationship Id="rId141" Type="http://schemas.openxmlformats.org/officeDocument/2006/relationships/image" Target="../media/image357.svg"/><Relationship Id="rId146" Type="http://schemas.openxmlformats.org/officeDocument/2006/relationships/image" Target="../media/image362.png"/><Relationship Id="rId167" Type="http://schemas.openxmlformats.org/officeDocument/2006/relationships/image" Target="../media/image383.svg"/><Relationship Id="rId188" Type="http://schemas.openxmlformats.org/officeDocument/2006/relationships/image" Target="../media/image404.png"/><Relationship Id="rId7" Type="http://schemas.openxmlformats.org/officeDocument/2006/relationships/image" Target="../media/image224.svg"/><Relationship Id="rId71" Type="http://schemas.openxmlformats.org/officeDocument/2006/relationships/image" Target="../media/image288.svg"/><Relationship Id="rId92" Type="http://schemas.openxmlformats.org/officeDocument/2006/relationships/image" Target="../media/image309.png"/><Relationship Id="rId162" Type="http://schemas.openxmlformats.org/officeDocument/2006/relationships/image" Target="../media/image378.png"/><Relationship Id="rId183" Type="http://schemas.openxmlformats.org/officeDocument/2006/relationships/image" Target="../media/image399.svg"/><Relationship Id="rId2" Type="http://schemas.openxmlformats.org/officeDocument/2006/relationships/image" Target="../media/image219.png"/><Relationship Id="rId29" Type="http://schemas.openxmlformats.org/officeDocument/2006/relationships/image" Target="../media/image246.svg"/><Relationship Id="rId24" Type="http://schemas.openxmlformats.org/officeDocument/2006/relationships/image" Target="../media/image241.png"/><Relationship Id="rId40" Type="http://schemas.openxmlformats.org/officeDocument/2006/relationships/image" Target="../media/image257.png"/><Relationship Id="rId45" Type="http://schemas.openxmlformats.org/officeDocument/2006/relationships/image" Target="../media/image262.svg"/><Relationship Id="rId66" Type="http://schemas.openxmlformats.org/officeDocument/2006/relationships/image" Target="../media/image283.png"/><Relationship Id="rId87" Type="http://schemas.openxmlformats.org/officeDocument/2006/relationships/image" Target="../media/image304.svg"/><Relationship Id="rId110" Type="http://schemas.openxmlformats.org/officeDocument/2006/relationships/image" Target="../media/image327.png"/><Relationship Id="rId115" Type="http://schemas.openxmlformats.org/officeDocument/2006/relationships/image" Target="../media/image332.svg"/><Relationship Id="rId131" Type="http://schemas.openxmlformats.org/officeDocument/2006/relationships/image" Target="../media/image347.svg"/><Relationship Id="rId136" Type="http://schemas.openxmlformats.org/officeDocument/2006/relationships/image" Target="../media/image352.png"/><Relationship Id="rId157" Type="http://schemas.openxmlformats.org/officeDocument/2006/relationships/image" Target="../media/image373.svg"/><Relationship Id="rId178" Type="http://schemas.openxmlformats.org/officeDocument/2006/relationships/image" Target="../media/image394.png"/><Relationship Id="rId61" Type="http://schemas.openxmlformats.org/officeDocument/2006/relationships/image" Target="../media/image278.svg"/><Relationship Id="rId82" Type="http://schemas.openxmlformats.org/officeDocument/2006/relationships/image" Target="../media/image299.png"/><Relationship Id="rId152" Type="http://schemas.openxmlformats.org/officeDocument/2006/relationships/image" Target="../media/image368.png"/><Relationship Id="rId173" Type="http://schemas.openxmlformats.org/officeDocument/2006/relationships/image" Target="../media/image389.svg"/><Relationship Id="rId19" Type="http://schemas.openxmlformats.org/officeDocument/2006/relationships/image" Target="../media/image236.svg"/><Relationship Id="rId14" Type="http://schemas.openxmlformats.org/officeDocument/2006/relationships/image" Target="../media/image231.png"/><Relationship Id="rId30" Type="http://schemas.openxmlformats.org/officeDocument/2006/relationships/image" Target="../media/image247.png"/><Relationship Id="rId35" Type="http://schemas.openxmlformats.org/officeDocument/2006/relationships/image" Target="../media/image252.svg"/><Relationship Id="rId56" Type="http://schemas.openxmlformats.org/officeDocument/2006/relationships/image" Target="../media/image273.png"/><Relationship Id="rId77" Type="http://schemas.openxmlformats.org/officeDocument/2006/relationships/image" Target="../media/image294.svg"/><Relationship Id="rId100" Type="http://schemas.openxmlformats.org/officeDocument/2006/relationships/image" Target="../media/image317.png"/><Relationship Id="rId105" Type="http://schemas.openxmlformats.org/officeDocument/2006/relationships/image" Target="../media/image322.svg"/><Relationship Id="rId126" Type="http://schemas.openxmlformats.org/officeDocument/2006/relationships/image" Target="../media/image342.png"/><Relationship Id="rId147" Type="http://schemas.openxmlformats.org/officeDocument/2006/relationships/image" Target="../media/image363.svg"/><Relationship Id="rId168" Type="http://schemas.openxmlformats.org/officeDocument/2006/relationships/image" Target="../media/image384.png"/><Relationship Id="rId8" Type="http://schemas.openxmlformats.org/officeDocument/2006/relationships/image" Target="../media/image225.png"/><Relationship Id="rId51" Type="http://schemas.openxmlformats.org/officeDocument/2006/relationships/image" Target="../media/image268.svg"/><Relationship Id="rId72" Type="http://schemas.openxmlformats.org/officeDocument/2006/relationships/image" Target="../media/image289.png"/><Relationship Id="rId93" Type="http://schemas.openxmlformats.org/officeDocument/2006/relationships/image" Target="../media/image310.svg"/><Relationship Id="rId98" Type="http://schemas.openxmlformats.org/officeDocument/2006/relationships/image" Target="../media/image315.png"/><Relationship Id="rId121" Type="http://schemas.openxmlformats.org/officeDocument/2006/relationships/image" Target="../media/image337.svg"/><Relationship Id="rId142" Type="http://schemas.openxmlformats.org/officeDocument/2006/relationships/image" Target="../media/image358.png"/><Relationship Id="rId163" Type="http://schemas.openxmlformats.org/officeDocument/2006/relationships/image" Target="../media/image379.svg"/><Relationship Id="rId184" Type="http://schemas.openxmlformats.org/officeDocument/2006/relationships/image" Target="../media/image400.png"/><Relationship Id="rId189" Type="http://schemas.openxmlformats.org/officeDocument/2006/relationships/image" Target="../media/image405.svg"/><Relationship Id="rId3" Type="http://schemas.openxmlformats.org/officeDocument/2006/relationships/image" Target="../media/image220.svg"/><Relationship Id="rId25" Type="http://schemas.openxmlformats.org/officeDocument/2006/relationships/image" Target="../media/image242.svg"/><Relationship Id="rId46" Type="http://schemas.openxmlformats.org/officeDocument/2006/relationships/image" Target="../media/image263.png"/><Relationship Id="rId67" Type="http://schemas.openxmlformats.org/officeDocument/2006/relationships/image" Target="../media/image284.svg"/><Relationship Id="rId116" Type="http://schemas.openxmlformats.org/officeDocument/2006/relationships/image" Target="../media/image165.png"/><Relationship Id="rId137" Type="http://schemas.openxmlformats.org/officeDocument/2006/relationships/image" Target="../media/image353.svg"/><Relationship Id="rId158" Type="http://schemas.openxmlformats.org/officeDocument/2006/relationships/image" Target="../media/image374.png"/><Relationship Id="rId20" Type="http://schemas.openxmlformats.org/officeDocument/2006/relationships/image" Target="../media/image237.png"/><Relationship Id="rId41" Type="http://schemas.openxmlformats.org/officeDocument/2006/relationships/image" Target="../media/image258.svg"/><Relationship Id="rId62" Type="http://schemas.openxmlformats.org/officeDocument/2006/relationships/image" Target="../media/image279.png"/><Relationship Id="rId83" Type="http://schemas.openxmlformats.org/officeDocument/2006/relationships/image" Target="../media/image300.svg"/><Relationship Id="rId88" Type="http://schemas.openxmlformats.org/officeDocument/2006/relationships/image" Target="../media/image305.png"/><Relationship Id="rId111" Type="http://schemas.openxmlformats.org/officeDocument/2006/relationships/image" Target="../media/image328.svg"/><Relationship Id="rId132" Type="http://schemas.openxmlformats.org/officeDocument/2006/relationships/image" Target="../media/image348.png"/><Relationship Id="rId153" Type="http://schemas.openxmlformats.org/officeDocument/2006/relationships/image" Target="../media/image369.svg"/><Relationship Id="rId174" Type="http://schemas.openxmlformats.org/officeDocument/2006/relationships/image" Target="../media/image390.png"/><Relationship Id="rId179" Type="http://schemas.openxmlformats.org/officeDocument/2006/relationships/image" Target="../media/image395.svg"/><Relationship Id="rId190" Type="http://schemas.openxmlformats.org/officeDocument/2006/relationships/image" Target="../media/image406.png"/><Relationship Id="rId15" Type="http://schemas.openxmlformats.org/officeDocument/2006/relationships/image" Target="../media/image232.svg"/><Relationship Id="rId36" Type="http://schemas.openxmlformats.org/officeDocument/2006/relationships/image" Target="../media/image253.png"/><Relationship Id="rId57" Type="http://schemas.openxmlformats.org/officeDocument/2006/relationships/image" Target="../media/image274.svg"/><Relationship Id="rId106" Type="http://schemas.openxmlformats.org/officeDocument/2006/relationships/image" Target="../media/image323.png"/><Relationship Id="rId127" Type="http://schemas.openxmlformats.org/officeDocument/2006/relationships/image" Target="../media/image343.svg"/><Relationship Id="rId10" Type="http://schemas.openxmlformats.org/officeDocument/2006/relationships/image" Target="../media/image227.png"/><Relationship Id="rId31" Type="http://schemas.openxmlformats.org/officeDocument/2006/relationships/image" Target="../media/image248.svg"/><Relationship Id="rId52" Type="http://schemas.openxmlformats.org/officeDocument/2006/relationships/image" Target="../media/image269.png"/><Relationship Id="rId73" Type="http://schemas.openxmlformats.org/officeDocument/2006/relationships/image" Target="../media/image290.svg"/><Relationship Id="rId78" Type="http://schemas.openxmlformats.org/officeDocument/2006/relationships/image" Target="../media/image295.png"/><Relationship Id="rId94" Type="http://schemas.openxmlformats.org/officeDocument/2006/relationships/image" Target="../media/image311.png"/><Relationship Id="rId99" Type="http://schemas.openxmlformats.org/officeDocument/2006/relationships/image" Target="../media/image316.svg"/><Relationship Id="rId101" Type="http://schemas.openxmlformats.org/officeDocument/2006/relationships/image" Target="../media/image318.svg"/><Relationship Id="rId122" Type="http://schemas.openxmlformats.org/officeDocument/2006/relationships/image" Target="../media/image338.png"/><Relationship Id="rId143" Type="http://schemas.openxmlformats.org/officeDocument/2006/relationships/image" Target="../media/image359.svg"/><Relationship Id="rId148" Type="http://schemas.openxmlformats.org/officeDocument/2006/relationships/image" Target="../media/image364.png"/><Relationship Id="rId164" Type="http://schemas.openxmlformats.org/officeDocument/2006/relationships/image" Target="../media/image380.png"/><Relationship Id="rId169" Type="http://schemas.openxmlformats.org/officeDocument/2006/relationships/image" Target="../media/image385.svg"/><Relationship Id="rId185" Type="http://schemas.openxmlformats.org/officeDocument/2006/relationships/image" Target="../media/image401.svg"/><Relationship Id="rId4" Type="http://schemas.openxmlformats.org/officeDocument/2006/relationships/image" Target="../media/image221.png"/><Relationship Id="rId9" Type="http://schemas.openxmlformats.org/officeDocument/2006/relationships/image" Target="../media/image226.svg"/><Relationship Id="rId180" Type="http://schemas.openxmlformats.org/officeDocument/2006/relationships/image" Target="../media/image396.png"/><Relationship Id="rId26" Type="http://schemas.openxmlformats.org/officeDocument/2006/relationships/image" Target="../media/image243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1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1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6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Rubik" TargetMode="External"/><Relationship Id="rId2" Type="http://schemas.openxmlformats.org/officeDocument/2006/relationships/image" Target="../media/image410.png"/><Relationship Id="rId1" Type="http://schemas.openxmlformats.org/officeDocument/2006/relationships/slideLayout" Target="../slideLayouts/slideLayout2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직사각형 18">
            <a:extLst>
              <a:ext uri="{FF2B5EF4-FFF2-40B4-BE49-F238E27FC236}">
                <a16:creationId xmlns:a16="http://schemas.microsoft.com/office/drawing/2014/main" id="{D949D103-F9C1-4523-80F6-E75578F143D7}"/>
              </a:ext>
            </a:extLst>
          </p:cNvPr>
          <p:cNvSpPr/>
          <p:nvPr/>
        </p:nvSpPr>
        <p:spPr>
          <a:xfrm>
            <a:off x="2367813" y="2692074"/>
            <a:ext cx="3910219" cy="238504"/>
          </a:xfrm>
          <a:prstGeom prst="rect">
            <a:avLst/>
          </a:prstGeom>
          <a:solidFill>
            <a:srgbClr val="FBC1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2" name="그림 개체 틀 21">
            <a:extLst>
              <a:ext uri="{FF2B5EF4-FFF2-40B4-BE49-F238E27FC236}">
                <a16:creationId xmlns:a16="http://schemas.microsoft.com/office/drawing/2014/main" id="{44252449-1060-4AA7-BC31-9859E76A364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9" name="타원 28">
            <a:extLst>
              <a:ext uri="{FF2B5EF4-FFF2-40B4-BE49-F238E27FC236}">
                <a16:creationId xmlns:a16="http://schemas.microsoft.com/office/drawing/2014/main" id="{DA2A2D63-D02A-4911-BC40-CE1546BF241E}"/>
              </a:ext>
            </a:extLst>
          </p:cNvPr>
          <p:cNvSpPr/>
          <p:nvPr/>
        </p:nvSpPr>
        <p:spPr>
          <a:xfrm>
            <a:off x="6611257" y="4082157"/>
            <a:ext cx="1718843" cy="1718843"/>
          </a:xfrm>
          <a:prstGeom prst="ellipse">
            <a:avLst/>
          </a:prstGeom>
          <a:solidFill>
            <a:srgbClr val="FBC11A">
              <a:alpha val="80000"/>
            </a:srgbClr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rmAutofit/>
          </a:bodyPr>
          <a:lstStyle/>
          <a:p>
            <a:pPr algn="ctr"/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25A36A09-806F-4A61-952A-12E345B0CFC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96000" y="4463247"/>
            <a:ext cx="2064121" cy="2162641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794A5250-2945-46D6-8BCE-D49B0A850B1A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692597" y="549457"/>
            <a:ext cx="2011828" cy="1247566"/>
          </a:xfrm>
          <a:prstGeom prst="rect">
            <a:avLst/>
          </a:prstGeom>
        </p:spPr>
      </p:pic>
      <p:sp>
        <p:nvSpPr>
          <p:cNvPr id="14" name="TextBox 13">
            <a:extLst>
              <a:ext uri="{FF2B5EF4-FFF2-40B4-BE49-F238E27FC236}">
                <a16:creationId xmlns:a16="http://schemas.microsoft.com/office/drawing/2014/main" id="{CC32AA61-8DDE-41E2-8831-A6B3BA68A81D}"/>
              </a:ext>
            </a:extLst>
          </p:cNvPr>
          <p:cNvSpPr txBox="1"/>
          <p:nvPr/>
        </p:nvSpPr>
        <p:spPr>
          <a:xfrm>
            <a:off x="1225126" y="2075587"/>
            <a:ext cx="5430259" cy="1754326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5400" dirty="0">
                <a:latin typeface="+mj-lt"/>
              </a:rPr>
              <a:t>Be Creative Newsletter</a:t>
            </a:r>
            <a:endParaRPr lang="ko-KR" altLang="en-US" sz="5400" dirty="0"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806F4345-870F-4BD8-B289-D22940B01712}"/>
              </a:ext>
            </a:extLst>
          </p:cNvPr>
          <p:cNvSpPr txBox="1"/>
          <p:nvPr/>
        </p:nvSpPr>
        <p:spPr>
          <a:xfrm>
            <a:off x="1225126" y="3829913"/>
            <a:ext cx="5416043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2000" dirty="0">
                <a:solidFill>
                  <a:schemeClr val="tx1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D655E845-DAB7-43F1-8B7A-98E9F73D92A0}"/>
              </a:ext>
            </a:extLst>
          </p:cNvPr>
          <p:cNvSpPr/>
          <p:nvPr/>
        </p:nvSpPr>
        <p:spPr>
          <a:xfrm>
            <a:off x="1225126" y="4382303"/>
            <a:ext cx="5430258" cy="40011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COMPANY NAME  /  00. 00. 20XX</a:t>
            </a:r>
            <a:endParaRPr lang="ko-KR" altLang="en-US" sz="20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직사각형 3">
            <a:extLst>
              <a:ext uri="{FF2B5EF4-FFF2-40B4-BE49-F238E27FC236}">
                <a16:creationId xmlns:a16="http://schemas.microsoft.com/office/drawing/2014/main" id="{BB49333B-5EF8-4CD0-9BD2-D831E27D9A22}"/>
              </a:ext>
            </a:extLst>
          </p:cNvPr>
          <p:cNvSpPr/>
          <p:nvPr/>
        </p:nvSpPr>
        <p:spPr>
          <a:xfrm>
            <a:off x="2685448" y="1645920"/>
            <a:ext cx="2829828" cy="238504"/>
          </a:xfrm>
          <a:prstGeom prst="rect">
            <a:avLst/>
          </a:prstGeom>
          <a:solidFill>
            <a:srgbClr val="FBC1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lt1"/>
              </a:solidFill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48E7412-E853-4BCE-9761-C45F61A4AC7A}"/>
              </a:ext>
            </a:extLst>
          </p:cNvPr>
          <p:cNvSpPr txBox="1"/>
          <p:nvPr/>
        </p:nvSpPr>
        <p:spPr>
          <a:xfrm>
            <a:off x="2425559" y="1361204"/>
            <a:ext cx="438759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C27C0A73-A3A6-4C02-A974-84DF4BA92334}"/>
              </a:ext>
            </a:extLst>
          </p:cNvPr>
          <p:cNvSpPr txBox="1"/>
          <p:nvPr/>
        </p:nvSpPr>
        <p:spPr>
          <a:xfrm>
            <a:off x="2480226" y="4111801"/>
            <a:ext cx="206901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</a:t>
            </a: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1BE5D428-63A4-4A71-8CA0-A715F236567B}"/>
              </a:ext>
            </a:extLst>
          </p:cNvPr>
          <p:cNvSpPr/>
          <p:nvPr/>
        </p:nvSpPr>
        <p:spPr>
          <a:xfrm>
            <a:off x="2480225" y="3560401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9E6791A5-B56D-453B-99AA-50D7F08CA93B}"/>
              </a:ext>
            </a:extLst>
          </p:cNvPr>
          <p:cNvSpPr/>
          <p:nvPr/>
        </p:nvSpPr>
        <p:spPr>
          <a:xfrm>
            <a:off x="2428446" y="2975626"/>
            <a:ext cx="1776103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latin typeface="+mj-lt"/>
              </a:rPr>
              <a:t>01</a:t>
            </a:r>
            <a:endParaRPr lang="ko-KR" altLang="en-US" sz="3200" dirty="0"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7CEAA142-07C7-492F-8B8A-D5654791BD12}"/>
              </a:ext>
            </a:extLst>
          </p:cNvPr>
          <p:cNvSpPr txBox="1"/>
          <p:nvPr/>
        </p:nvSpPr>
        <p:spPr>
          <a:xfrm>
            <a:off x="5088827" y="4111801"/>
            <a:ext cx="206901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</a:t>
            </a: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8B0F3C80-CF82-47FE-9F4E-30CEF363EE87}"/>
              </a:ext>
            </a:extLst>
          </p:cNvPr>
          <p:cNvSpPr/>
          <p:nvPr/>
        </p:nvSpPr>
        <p:spPr>
          <a:xfrm>
            <a:off x="5088826" y="3560401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C84B2D7F-8FA6-4B2E-B027-F137C21910A8}"/>
              </a:ext>
            </a:extLst>
          </p:cNvPr>
          <p:cNvSpPr/>
          <p:nvPr/>
        </p:nvSpPr>
        <p:spPr>
          <a:xfrm>
            <a:off x="5037047" y="2975626"/>
            <a:ext cx="1776103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latin typeface="+mj-lt"/>
              </a:rPr>
              <a:t>02</a:t>
            </a:r>
            <a:endParaRPr lang="ko-KR" altLang="en-US" sz="3200" dirty="0"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E8340612-3726-4F35-B856-2D8A53C5C41E}"/>
              </a:ext>
            </a:extLst>
          </p:cNvPr>
          <p:cNvSpPr txBox="1"/>
          <p:nvPr/>
        </p:nvSpPr>
        <p:spPr>
          <a:xfrm>
            <a:off x="7697428" y="4111801"/>
            <a:ext cx="206901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</a:t>
            </a:r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2B2F7F03-00EA-423C-962E-9E6DFE1552C1}"/>
              </a:ext>
            </a:extLst>
          </p:cNvPr>
          <p:cNvSpPr/>
          <p:nvPr/>
        </p:nvSpPr>
        <p:spPr>
          <a:xfrm>
            <a:off x="7697427" y="3560401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1C9B4B50-A61A-4CC0-9E17-33FBCB9384F3}"/>
              </a:ext>
            </a:extLst>
          </p:cNvPr>
          <p:cNvSpPr/>
          <p:nvPr/>
        </p:nvSpPr>
        <p:spPr>
          <a:xfrm>
            <a:off x="7645648" y="2975626"/>
            <a:ext cx="1776103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3200" dirty="0">
                <a:latin typeface="+mj-lt"/>
              </a:rPr>
              <a:t>03</a:t>
            </a:r>
            <a:endParaRPr lang="ko-KR" altLang="en-US" sz="32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06808303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직사각형 91">
            <a:extLst>
              <a:ext uri="{FF2B5EF4-FFF2-40B4-BE49-F238E27FC236}">
                <a16:creationId xmlns:a16="http://schemas.microsoft.com/office/drawing/2014/main" id="{0B31B5B6-820A-43CB-B8EE-9DBB1042DC76}"/>
              </a:ext>
            </a:extLst>
          </p:cNvPr>
          <p:cNvSpPr/>
          <p:nvPr/>
        </p:nvSpPr>
        <p:spPr>
          <a:xfrm>
            <a:off x="2685448" y="1645920"/>
            <a:ext cx="2829828" cy="238504"/>
          </a:xfrm>
          <a:prstGeom prst="rect">
            <a:avLst/>
          </a:prstGeom>
          <a:solidFill>
            <a:srgbClr val="FBC1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lt1"/>
              </a:solidFill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E26777C2-08AC-4EE1-B492-06182B590844}"/>
              </a:ext>
            </a:extLst>
          </p:cNvPr>
          <p:cNvSpPr txBox="1"/>
          <p:nvPr/>
        </p:nvSpPr>
        <p:spPr>
          <a:xfrm>
            <a:off x="2326154" y="1379213"/>
            <a:ext cx="438759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6" name="타원 35">
            <a:extLst>
              <a:ext uri="{FF2B5EF4-FFF2-40B4-BE49-F238E27FC236}">
                <a16:creationId xmlns:a16="http://schemas.microsoft.com/office/drawing/2014/main" id="{B75C62F6-E37B-43D2-8F56-214492BB5006}"/>
              </a:ext>
            </a:extLst>
          </p:cNvPr>
          <p:cNvSpPr/>
          <p:nvPr/>
        </p:nvSpPr>
        <p:spPr>
          <a:xfrm>
            <a:off x="5530226" y="2652633"/>
            <a:ext cx="1131551" cy="1131551"/>
          </a:xfrm>
          <a:prstGeom prst="ellipse">
            <a:avLst/>
          </a:prstGeom>
          <a:solidFill>
            <a:srgbClr val="3E53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EB86D8E5-D915-478F-AFBE-81EC882ADB37}"/>
              </a:ext>
            </a:extLst>
          </p:cNvPr>
          <p:cNvSpPr txBox="1"/>
          <p:nvPr/>
        </p:nvSpPr>
        <p:spPr>
          <a:xfrm>
            <a:off x="4915552" y="4524680"/>
            <a:ext cx="236089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5628DF98-72ED-460D-AEEB-C7CA2DD9A2BB}"/>
              </a:ext>
            </a:extLst>
          </p:cNvPr>
          <p:cNvSpPr/>
          <p:nvPr/>
        </p:nvSpPr>
        <p:spPr>
          <a:xfrm>
            <a:off x="4915551" y="4096877"/>
            <a:ext cx="236089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39" name="그룹 38">
            <a:extLst>
              <a:ext uri="{FF2B5EF4-FFF2-40B4-BE49-F238E27FC236}">
                <a16:creationId xmlns:a16="http://schemas.microsoft.com/office/drawing/2014/main" id="{F2FD7AAC-5540-4757-A58F-83C1ABADFB81}"/>
              </a:ext>
            </a:extLst>
          </p:cNvPr>
          <p:cNvGrpSpPr/>
          <p:nvPr/>
        </p:nvGrpSpPr>
        <p:grpSpPr>
          <a:xfrm>
            <a:off x="5840519" y="2948647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5D6A13ED-4257-4C40-8855-D4AA5C79913E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26F1E2-4DAA-4253-957E-36B9508831CB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53017B18-1F33-464B-AAEF-7533D6E77AEC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45EC33D3-B594-4C1C-B3D8-DDF15044A43C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7" name="타원 76">
            <a:extLst>
              <a:ext uri="{FF2B5EF4-FFF2-40B4-BE49-F238E27FC236}">
                <a16:creationId xmlns:a16="http://schemas.microsoft.com/office/drawing/2014/main" id="{FD9351B6-D5C5-489B-BD47-8E8099AEB847}"/>
              </a:ext>
            </a:extLst>
          </p:cNvPr>
          <p:cNvSpPr/>
          <p:nvPr/>
        </p:nvSpPr>
        <p:spPr>
          <a:xfrm>
            <a:off x="2802756" y="2652633"/>
            <a:ext cx="1131551" cy="1131551"/>
          </a:xfrm>
          <a:prstGeom prst="ellipse">
            <a:avLst/>
          </a:prstGeom>
          <a:solidFill>
            <a:srgbClr val="3E53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FCC7BC2D-3217-44A9-9E28-AF7B80AF2F33}"/>
              </a:ext>
            </a:extLst>
          </p:cNvPr>
          <p:cNvSpPr txBox="1"/>
          <p:nvPr/>
        </p:nvSpPr>
        <p:spPr>
          <a:xfrm>
            <a:off x="2188083" y="4524680"/>
            <a:ext cx="236089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79" name="직사각형 78">
            <a:extLst>
              <a:ext uri="{FF2B5EF4-FFF2-40B4-BE49-F238E27FC236}">
                <a16:creationId xmlns:a16="http://schemas.microsoft.com/office/drawing/2014/main" id="{ACE25A37-657B-4250-BCD3-0A2070BEA03B}"/>
              </a:ext>
            </a:extLst>
          </p:cNvPr>
          <p:cNvSpPr/>
          <p:nvPr/>
        </p:nvSpPr>
        <p:spPr>
          <a:xfrm>
            <a:off x="2188082" y="4096877"/>
            <a:ext cx="236089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80" name="그룹 79">
            <a:extLst>
              <a:ext uri="{FF2B5EF4-FFF2-40B4-BE49-F238E27FC236}">
                <a16:creationId xmlns:a16="http://schemas.microsoft.com/office/drawing/2014/main" id="{9E81B7E3-53EF-4A97-817D-96E61C3C513F}"/>
              </a:ext>
            </a:extLst>
          </p:cNvPr>
          <p:cNvGrpSpPr/>
          <p:nvPr/>
        </p:nvGrpSpPr>
        <p:grpSpPr>
          <a:xfrm>
            <a:off x="3167743" y="2943303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C489FA04-8FC7-4F2B-B0D1-082DEA5F5F1D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B93184C2-966E-4D63-8AEB-3BAC92F22930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83" name="타원 82">
            <a:extLst>
              <a:ext uri="{FF2B5EF4-FFF2-40B4-BE49-F238E27FC236}">
                <a16:creationId xmlns:a16="http://schemas.microsoft.com/office/drawing/2014/main" id="{0DD57367-08D3-4466-96FF-0B7995785D3D}"/>
              </a:ext>
            </a:extLst>
          </p:cNvPr>
          <p:cNvSpPr/>
          <p:nvPr/>
        </p:nvSpPr>
        <p:spPr>
          <a:xfrm>
            <a:off x="8257695" y="2652633"/>
            <a:ext cx="1131551" cy="1131551"/>
          </a:xfrm>
          <a:prstGeom prst="ellipse">
            <a:avLst/>
          </a:prstGeom>
          <a:solidFill>
            <a:srgbClr val="3E53E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85418F08-3958-4746-AA5C-D3BCAAC3612C}"/>
              </a:ext>
            </a:extLst>
          </p:cNvPr>
          <p:cNvSpPr txBox="1"/>
          <p:nvPr/>
        </p:nvSpPr>
        <p:spPr>
          <a:xfrm>
            <a:off x="7643021" y="4524680"/>
            <a:ext cx="2360898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85" name="직사각형 84">
            <a:extLst>
              <a:ext uri="{FF2B5EF4-FFF2-40B4-BE49-F238E27FC236}">
                <a16:creationId xmlns:a16="http://schemas.microsoft.com/office/drawing/2014/main" id="{BE609949-4177-442F-9CFD-055FEAC5A78E}"/>
              </a:ext>
            </a:extLst>
          </p:cNvPr>
          <p:cNvSpPr/>
          <p:nvPr/>
        </p:nvSpPr>
        <p:spPr>
          <a:xfrm>
            <a:off x="7643020" y="4096877"/>
            <a:ext cx="236089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grpSp>
        <p:nvGrpSpPr>
          <p:cNvPr id="86" name="그룹 85">
            <a:extLst>
              <a:ext uri="{FF2B5EF4-FFF2-40B4-BE49-F238E27FC236}">
                <a16:creationId xmlns:a16="http://schemas.microsoft.com/office/drawing/2014/main" id="{2398EA3A-10F7-4177-9101-C99FDC3A00A5}"/>
              </a:ext>
            </a:extLst>
          </p:cNvPr>
          <p:cNvGrpSpPr/>
          <p:nvPr/>
        </p:nvGrpSpPr>
        <p:grpSpPr>
          <a:xfrm>
            <a:off x="8540609" y="2945506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7134BCE6-ED46-4372-9CE3-6D924577D769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87697FE0-E8DA-4E39-9F3C-9787801A38A1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A41E2C40-6DC0-45CF-B682-6BF51BA00F62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83E864AE-9DEE-40C9-9736-5716BC9A312F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16DEC771-4587-4C90-94A3-C1F150F39335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09062333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직사각형 12">
            <a:extLst>
              <a:ext uri="{FF2B5EF4-FFF2-40B4-BE49-F238E27FC236}">
                <a16:creationId xmlns:a16="http://schemas.microsoft.com/office/drawing/2014/main" id="{24C1A48D-4702-43F1-8064-F6A776F9FD69}"/>
              </a:ext>
            </a:extLst>
          </p:cNvPr>
          <p:cNvSpPr/>
          <p:nvPr/>
        </p:nvSpPr>
        <p:spPr>
          <a:xfrm>
            <a:off x="1652515" y="2959664"/>
            <a:ext cx="2829828" cy="238504"/>
          </a:xfrm>
          <a:prstGeom prst="rect">
            <a:avLst/>
          </a:prstGeom>
          <a:solidFill>
            <a:srgbClr val="FBC11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lt1"/>
              </a:solidFill>
              <a:latin typeface="+mj-lt"/>
            </a:endParaRPr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C1E56CF3-16EB-4B3D-A567-A15F67BE929A}"/>
              </a:ext>
            </a:extLst>
          </p:cNvPr>
          <p:cNvSpPr txBox="1"/>
          <p:nvPr/>
        </p:nvSpPr>
        <p:spPr>
          <a:xfrm>
            <a:off x="1575557" y="2598003"/>
            <a:ext cx="4173008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3600" dirty="0">
                <a:latin typeface="+mj-lt"/>
                <a:cs typeface="Arial" panose="020B0604020202020204" pitchFamily="34" charset="0"/>
              </a:rPr>
              <a:t>Section Break</a:t>
            </a:r>
          </a:p>
          <a:p>
            <a:r>
              <a:rPr lang="en-US" altLang="ko-KR" sz="3600" dirty="0"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80E7B452-CD29-4615-B9E4-824697CB0FBB}"/>
              </a:ext>
            </a:extLst>
          </p:cNvPr>
          <p:cNvSpPr txBox="1"/>
          <p:nvPr/>
        </p:nvSpPr>
        <p:spPr>
          <a:xfrm>
            <a:off x="1581873" y="3798332"/>
            <a:ext cx="4162085" cy="46166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incididunt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ut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labore</a:t>
            </a:r>
            <a:r>
              <a:rPr lang="en-US" altLang="ko-KR" sz="1200" dirty="0">
                <a:solidFill>
                  <a:schemeClr val="tx1"/>
                </a:solidFill>
              </a:rPr>
              <a:t> et dolore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8183F36-9F83-4D4B-A609-F7E559BAF87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84F1CBE6-D74C-4B87-BC8A-996AC3A779B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81575" y="5172765"/>
            <a:ext cx="1173645" cy="148771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7057915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51892913-9E21-4E17-A22F-5512C59EFE4F}"/>
              </a:ext>
            </a:extLst>
          </p:cNvPr>
          <p:cNvSpPr txBox="1"/>
          <p:nvPr/>
        </p:nvSpPr>
        <p:spPr>
          <a:xfrm>
            <a:off x="975907" y="2584470"/>
            <a:ext cx="3629838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E53E8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r>
              <a:rPr lang="en-US" altLang="ko-KR" sz="3200" dirty="0">
                <a:solidFill>
                  <a:srgbClr val="3E53E8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3200" dirty="0">
              <a:solidFill>
                <a:srgbClr val="3E53E8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97BC07D1-0E0E-4B1A-A341-FFC6C1842DA1}"/>
              </a:ext>
            </a:extLst>
          </p:cNvPr>
          <p:cNvSpPr/>
          <p:nvPr/>
        </p:nvSpPr>
        <p:spPr>
          <a:xfrm flipV="1">
            <a:off x="1052106" y="3989372"/>
            <a:ext cx="645338" cy="221943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31E45E1-69CB-4FF6-8157-7ED3825DCA55}"/>
              </a:ext>
            </a:extLst>
          </p:cNvPr>
          <p:cNvSpPr txBox="1"/>
          <p:nvPr/>
        </p:nvSpPr>
        <p:spPr>
          <a:xfrm>
            <a:off x="4858497" y="3447525"/>
            <a:ext cx="193799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D6E318B7-12C2-4F64-90F3-43262F493289}"/>
              </a:ext>
            </a:extLst>
          </p:cNvPr>
          <p:cNvSpPr/>
          <p:nvPr/>
        </p:nvSpPr>
        <p:spPr>
          <a:xfrm>
            <a:off x="4858496" y="3048822"/>
            <a:ext cx="193799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EBBD3750-F382-4DED-BE2F-328442D798AD}"/>
              </a:ext>
            </a:extLst>
          </p:cNvPr>
          <p:cNvSpPr/>
          <p:nvPr/>
        </p:nvSpPr>
        <p:spPr>
          <a:xfrm>
            <a:off x="4858496" y="2579479"/>
            <a:ext cx="19379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01.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412BE4BA-8F5A-491B-A5C0-09806D5FB3E3}"/>
              </a:ext>
            </a:extLst>
          </p:cNvPr>
          <p:cNvSpPr txBox="1"/>
          <p:nvPr/>
        </p:nvSpPr>
        <p:spPr>
          <a:xfrm>
            <a:off x="7068297" y="3447525"/>
            <a:ext cx="193799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F964A1AF-52C5-47A1-9809-6A8A321C44D5}"/>
              </a:ext>
            </a:extLst>
          </p:cNvPr>
          <p:cNvSpPr/>
          <p:nvPr/>
        </p:nvSpPr>
        <p:spPr>
          <a:xfrm>
            <a:off x="7068296" y="3048822"/>
            <a:ext cx="193799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2A025397-658C-452F-87D6-7F3BF3FF6405}"/>
              </a:ext>
            </a:extLst>
          </p:cNvPr>
          <p:cNvSpPr/>
          <p:nvPr/>
        </p:nvSpPr>
        <p:spPr>
          <a:xfrm>
            <a:off x="7068296" y="2579479"/>
            <a:ext cx="19379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02.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9E001344-09B7-4603-B531-97CBA4D5AA29}"/>
              </a:ext>
            </a:extLst>
          </p:cNvPr>
          <p:cNvSpPr txBox="1"/>
          <p:nvPr/>
        </p:nvSpPr>
        <p:spPr>
          <a:xfrm>
            <a:off x="9278097" y="3447525"/>
            <a:ext cx="193799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A71485C0-8BB0-491C-BD76-E0EE48E120E4}"/>
              </a:ext>
            </a:extLst>
          </p:cNvPr>
          <p:cNvSpPr/>
          <p:nvPr/>
        </p:nvSpPr>
        <p:spPr>
          <a:xfrm>
            <a:off x="9278096" y="3048822"/>
            <a:ext cx="193799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9657F1D1-2E83-4631-B37E-5DE600EB768C}"/>
              </a:ext>
            </a:extLst>
          </p:cNvPr>
          <p:cNvSpPr/>
          <p:nvPr/>
        </p:nvSpPr>
        <p:spPr>
          <a:xfrm>
            <a:off x="9278096" y="2579479"/>
            <a:ext cx="193799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03.</a:t>
            </a:r>
          </a:p>
        </p:txBody>
      </p:sp>
    </p:spTree>
    <p:extLst>
      <p:ext uri="{BB962C8B-B14F-4D97-AF65-F5344CB8AC3E}">
        <p14:creationId xmlns:p14="http://schemas.microsoft.com/office/powerpoint/2010/main" val="230028702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그림 개체 틀 17">
            <a:extLst>
              <a:ext uri="{FF2B5EF4-FFF2-40B4-BE49-F238E27FC236}">
                <a16:creationId xmlns:a16="http://schemas.microsoft.com/office/drawing/2014/main" id="{9045B57D-52D7-4A51-BB55-64401AFB2A4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88F4ABB4-003F-4524-9321-3535E6A3AE3A}"/>
              </a:ext>
            </a:extLst>
          </p:cNvPr>
          <p:cNvSpPr/>
          <p:nvPr/>
        </p:nvSpPr>
        <p:spPr>
          <a:xfrm>
            <a:off x="6259287" y="1827755"/>
            <a:ext cx="3410857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6E7715E4-9B05-408E-856B-FA465D434D72}"/>
              </a:ext>
            </a:extLst>
          </p:cNvPr>
          <p:cNvSpPr txBox="1"/>
          <p:nvPr/>
        </p:nvSpPr>
        <p:spPr>
          <a:xfrm>
            <a:off x="5900057" y="1449000"/>
            <a:ext cx="3770087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4AC57EB6-CD9C-41B7-A243-C868F07813BE}"/>
              </a:ext>
            </a:extLst>
          </p:cNvPr>
          <p:cNvSpPr txBox="1"/>
          <p:nvPr/>
        </p:nvSpPr>
        <p:spPr>
          <a:xfrm>
            <a:off x="5900057" y="2001060"/>
            <a:ext cx="377008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</p:txBody>
      </p:sp>
      <p:grpSp>
        <p:nvGrpSpPr>
          <p:cNvPr id="42" name="그룹 41">
            <a:extLst>
              <a:ext uri="{FF2B5EF4-FFF2-40B4-BE49-F238E27FC236}">
                <a16:creationId xmlns:a16="http://schemas.microsoft.com/office/drawing/2014/main" id="{3E242DD4-EFF7-4218-B9B7-975B3F22FF36}"/>
              </a:ext>
            </a:extLst>
          </p:cNvPr>
          <p:cNvGrpSpPr/>
          <p:nvPr/>
        </p:nvGrpSpPr>
        <p:grpSpPr>
          <a:xfrm>
            <a:off x="8296047" y="3377326"/>
            <a:ext cx="578306" cy="578304"/>
            <a:chOff x="3448898" y="892918"/>
            <a:chExt cx="390525" cy="390525"/>
          </a:xfrm>
          <a:solidFill>
            <a:srgbClr val="3E53E8"/>
          </a:solidFill>
        </p:grpSpPr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9184E421-DA03-4ABA-9FFC-F9CBA7DBDE86}"/>
                </a:ext>
              </a:extLst>
            </p:cNvPr>
            <p:cNvSpPr/>
            <p:nvPr/>
          </p:nvSpPr>
          <p:spPr>
            <a:xfrm>
              <a:off x="3448898" y="892918"/>
              <a:ext cx="390525" cy="390525"/>
            </a:xfrm>
            <a:custGeom>
              <a:avLst/>
              <a:gdLst>
                <a:gd name="connsiteX0" fmla="*/ 352806 w 390525"/>
                <a:gd name="connsiteY0" fmla="*/ 51581 h 390525"/>
                <a:gd name="connsiteX1" fmla="*/ 341662 w 390525"/>
                <a:gd name="connsiteY1" fmla="*/ 51581 h 390525"/>
                <a:gd name="connsiteX2" fmla="*/ 341662 w 390525"/>
                <a:gd name="connsiteY2" fmla="*/ 41008 h 390525"/>
                <a:gd name="connsiteX3" fmla="*/ 310229 w 390525"/>
                <a:gd name="connsiteY3" fmla="*/ 7194 h 390525"/>
                <a:gd name="connsiteX4" fmla="*/ 275082 w 390525"/>
                <a:gd name="connsiteY4" fmla="*/ 40437 h 390525"/>
                <a:gd name="connsiteX5" fmla="*/ 275082 w 390525"/>
                <a:gd name="connsiteY5" fmla="*/ 51581 h 390525"/>
                <a:gd name="connsiteX6" fmla="*/ 230696 w 390525"/>
                <a:gd name="connsiteY6" fmla="*/ 51581 h 390525"/>
                <a:gd name="connsiteX7" fmla="*/ 230696 w 390525"/>
                <a:gd name="connsiteY7" fmla="*/ 41008 h 390525"/>
                <a:gd name="connsiteX8" fmla="*/ 199263 w 390525"/>
                <a:gd name="connsiteY8" fmla="*/ 7194 h 390525"/>
                <a:gd name="connsiteX9" fmla="*/ 164116 w 390525"/>
                <a:gd name="connsiteY9" fmla="*/ 40437 h 390525"/>
                <a:gd name="connsiteX10" fmla="*/ 164116 w 390525"/>
                <a:gd name="connsiteY10" fmla="*/ 51581 h 390525"/>
                <a:gd name="connsiteX11" fmla="*/ 118205 w 390525"/>
                <a:gd name="connsiteY11" fmla="*/ 51581 h 390525"/>
                <a:gd name="connsiteX12" fmla="*/ 118205 w 390525"/>
                <a:gd name="connsiteY12" fmla="*/ 41008 h 390525"/>
                <a:gd name="connsiteX13" fmla="*/ 86773 w 390525"/>
                <a:gd name="connsiteY13" fmla="*/ 7194 h 390525"/>
                <a:gd name="connsiteX14" fmla="*/ 51626 w 390525"/>
                <a:gd name="connsiteY14" fmla="*/ 40437 h 390525"/>
                <a:gd name="connsiteX15" fmla="*/ 51626 w 390525"/>
                <a:gd name="connsiteY15" fmla="*/ 51581 h 390525"/>
                <a:gd name="connsiteX16" fmla="*/ 40481 w 390525"/>
                <a:gd name="connsiteY16" fmla="*/ 51581 h 390525"/>
                <a:gd name="connsiteX17" fmla="*/ 7144 w 390525"/>
                <a:gd name="connsiteY17" fmla="*/ 84918 h 390525"/>
                <a:gd name="connsiteX18" fmla="*/ 7144 w 390525"/>
                <a:gd name="connsiteY18" fmla="*/ 352857 h 390525"/>
                <a:gd name="connsiteX19" fmla="*/ 40481 w 390525"/>
                <a:gd name="connsiteY19" fmla="*/ 386194 h 390525"/>
                <a:gd name="connsiteX20" fmla="*/ 352806 w 390525"/>
                <a:gd name="connsiteY20" fmla="*/ 386194 h 390525"/>
                <a:gd name="connsiteX21" fmla="*/ 386144 w 390525"/>
                <a:gd name="connsiteY21" fmla="*/ 352857 h 390525"/>
                <a:gd name="connsiteX22" fmla="*/ 386144 w 390525"/>
                <a:gd name="connsiteY22" fmla="*/ 84918 h 390525"/>
                <a:gd name="connsiteX23" fmla="*/ 352806 w 390525"/>
                <a:gd name="connsiteY23" fmla="*/ 51581 h 390525"/>
                <a:gd name="connsiteX24" fmla="*/ 297371 w 390525"/>
                <a:gd name="connsiteY24" fmla="*/ 40627 h 390525"/>
                <a:gd name="connsiteX25" fmla="*/ 309753 w 390525"/>
                <a:gd name="connsiteY25" fmla="*/ 29578 h 390525"/>
                <a:gd name="connsiteX26" fmla="*/ 319564 w 390525"/>
                <a:gd name="connsiteY26" fmla="*/ 40913 h 390525"/>
                <a:gd name="connsiteX27" fmla="*/ 319564 w 390525"/>
                <a:gd name="connsiteY27" fmla="*/ 84728 h 390525"/>
                <a:gd name="connsiteX28" fmla="*/ 309753 w 390525"/>
                <a:gd name="connsiteY28" fmla="*/ 96063 h 390525"/>
                <a:gd name="connsiteX29" fmla="*/ 297371 w 390525"/>
                <a:gd name="connsiteY29" fmla="*/ 85014 h 390525"/>
                <a:gd name="connsiteX30" fmla="*/ 297371 w 390525"/>
                <a:gd name="connsiteY30" fmla="*/ 40627 h 390525"/>
                <a:gd name="connsiteX31" fmla="*/ 186309 w 390525"/>
                <a:gd name="connsiteY31" fmla="*/ 40627 h 390525"/>
                <a:gd name="connsiteX32" fmla="*/ 198691 w 390525"/>
                <a:gd name="connsiteY32" fmla="*/ 29578 h 390525"/>
                <a:gd name="connsiteX33" fmla="*/ 208502 w 390525"/>
                <a:gd name="connsiteY33" fmla="*/ 40913 h 390525"/>
                <a:gd name="connsiteX34" fmla="*/ 208502 w 390525"/>
                <a:gd name="connsiteY34" fmla="*/ 84728 h 390525"/>
                <a:gd name="connsiteX35" fmla="*/ 198691 w 390525"/>
                <a:gd name="connsiteY35" fmla="*/ 96063 h 390525"/>
                <a:gd name="connsiteX36" fmla="*/ 186309 w 390525"/>
                <a:gd name="connsiteY36" fmla="*/ 85014 h 390525"/>
                <a:gd name="connsiteX37" fmla="*/ 186309 w 390525"/>
                <a:gd name="connsiteY37" fmla="*/ 40627 h 390525"/>
                <a:gd name="connsiteX38" fmla="*/ 73819 w 390525"/>
                <a:gd name="connsiteY38" fmla="*/ 40627 h 390525"/>
                <a:gd name="connsiteX39" fmla="*/ 86201 w 390525"/>
                <a:gd name="connsiteY39" fmla="*/ 29578 h 390525"/>
                <a:gd name="connsiteX40" fmla="*/ 96012 w 390525"/>
                <a:gd name="connsiteY40" fmla="*/ 40913 h 390525"/>
                <a:gd name="connsiteX41" fmla="*/ 96012 w 390525"/>
                <a:gd name="connsiteY41" fmla="*/ 84728 h 390525"/>
                <a:gd name="connsiteX42" fmla="*/ 86201 w 390525"/>
                <a:gd name="connsiteY42" fmla="*/ 96063 h 390525"/>
                <a:gd name="connsiteX43" fmla="*/ 73819 w 390525"/>
                <a:gd name="connsiteY43" fmla="*/ 85014 h 390525"/>
                <a:gd name="connsiteX44" fmla="*/ 73819 w 390525"/>
                <a:gd name="connsiteY44" fmla="*/ 40627 h 390525"/>
                <a:gd name="connsiteX45" fmla="*/ 352806 w 390525"/>
                <a:gd name="connsiteY45" fmla="*/ 363906 h 390525"/>
                <a:gd name="connsiteX46" fmla="*/ 40481 w 390525"/>
                <a:gd name="connsiteY46" fmla="*/ 363906 h 390525"/>
                <a:gd name="connsiteX47" fmla="*/ 29337 w 390525"/>
                <a:gd name="connsiteY47" fmla="*/ 352761 h 390525"/>
                <a:gd name="connsiteX48" fmla="*/ 29337 w 390525"/>
                <a:gd name="connsiteY48" fmla="*/ 164071 h 390525"/>
                <a:gd name="connsiteX49" fmla="*/ 363855 w 390525"/>
                <a:gd name="connsiteY49" fmla="*/ 164071 h 390525"/>
                <a:gd name="connsiteX50" fmla="*/ 363855 w 390525"/>
                <a:gd name="connsiteY50" fmla="*/ 352761 h 390525"/>
                <a:gd name="connsiteX51" fmla="*/ 352806 w 390525"/>
                <a:gd name="connsiteY51" fmla="*/ 363906 h 390525"/>
                <a:gd name="connsiteX52" fmla="*/ 363950 w 390525"/>
                <a:gd name="connsiteY52" fmla="*/ 141878 h 390525"/>
                <a:gd name="connsiteX53" fmla="*/ 29432 w 390525"/>
                <a:gd name="connsiteY53" fmla="*/ 141878 h 390525"/>
                <a:gd name="connsiteX54" fmla="*/ 29432 w 390525"/>
                <a:gd name="connsiteY54" fmla="*/ 84918 h 390525"/>
                <a:gd name="connsiteX55" fmla="*/ 40577 w 390525"/>
                <a:gd name="connsiteY55" fmla="*/ 73774 h 390525"/>
                <a:gd name="connsiteX56" fmla="*/ 51721 w 390525"/>
                <a:gd name="connsiteY56" fmla="*/ 73774 h 390525"/>
                <a:gd name="connsiteX57" fmla="*/ 51721 w 390525"/>
                <a:gd name="connsiteY57" fmla="*/ 84347 h 390525"/>
                <a:gd name="connsiteX58" fmla="*/ 83153 w 390525"/>
                <a:gd name="connsiteY58" fmla="*/ 118161 h 390525"/>
                <a:gd name="connsiteX59" fmla="*/ 118301 w 390525"/>
                <a:gd name="connsiteY59" fmla="*/ 84918 h 390525"/>
                <a:gd name="connsiteX60" fmla="*/ 118301 w 390525"/>
                <a:gd name="connsiteY60" fmla="*/ 73774 h 390525"/>
                <a:gd name="connsiteX61" fmla="*/ 164211 w 390525"/>
                <a:gd name="connsiteY61" fmla="*/ 73774 h 390525"/>
                <a:gd name="connsiteX62" fmla="*/ 164211 w 390525"/>
                <a:gd name="connsiteY62" fmla="*/ 84347 h 390525"/>
                <a:gd name="connsiteX63" fmla="*/ 195644 w 390525"/>
                <a:gd name="connsiteY63" fmla="*/ 118161 h 390525"/>
                <a:gd name="connsiteX64" fmla="*/ 230791 w 390525"/>
                <a:gd name="connsiteY64" fmla="*/ 84918 h 390525"/>
                <a:gd name="connsiteX65" fmla="*/ 230791 w 390525"/>
                <a:gd name="connsiteY65" fmla="*/ 73774 h 390525"/>
                <a:gd name="connsiteX66" fmla="*/ 275177 w 390525"/>
                <a:gd name="connsiteY66" fmla="*/ 73774 h 390525"/>
                <a:gd name="connsiteX67" fmla="*/ 275177 w 390525"/>
                <a:gd name="connsiteY67" fmla="*/ 84347 h 390525"/>
                <a:gd name="connsiteX68" fmla="*/ 306610 w 390525"/>
                <a:gd name="connsiteY68" fmla="*/ 118161 h 390525"/>
                <a:gd name="connsiteX69" fmla="*/ 341757 w 390525"/>
                <a:gd name="connsiteY69" fmla="*/ 84918 h 390525"/>
                <a:gd name="connsiteX70" fmla="*/ 341757 w 390525"/>
                <a:gd name="connsiteY70" fmla="*/ 73774 h 390525"/>
                <a:gd name="connsiteX71" fmla="*/ 352901 w 390525"/>
                <a:gd name="connsiteY71" fmla="*/ 73774 h 390525"/>
                <a:gd name="connsiteX72" fmla="*/ 364046 w 390525"/>
                <a:gd name="connsiteY72" fmla="*/ 84918 h 390525"/>
                <a:gd name="connsiteX73" fmla="*/ 364046 w 390525"/>
                <a:gd name="connsiteY73" fmla="*/ 14187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</a:cxnLst>
              <a:rect l="l" t="t" r="r" b="b"/>
              <a:pathLst>
                <a:path w="390525" h="390525">
                  <a:moveTo>
                    <a:pt x="352806" y="51581"/>
                  </a:moveTo>
                  <a:lnTo>
                    <a:pt x="341662" y="51581"/>
                  </a:lnTo>
                  <a:lnTo>
                    <a:pt x="341662" y="41008"/>
                  </a:lnTo>
                  <a:cubicBezTo>
                    <a:pt x="341662" y="23673"/>
                    <a:pt x="327565" y="8147"/>
                    <a:pt x="310229" y="7194"/>
                  </a:cubicBezTo>
                  <a:cubicBezTo>
                    <a:pt x="290989" y="6147"/>
                    <a:pt x="275082" y="21482"/>
                    <a:pt x="275082" y="40437"/>
                  </a:cubicBezTo>
                  <a:lnTo>
                    <a:pt x="275082" y="51581"/>
                  </a:lnTo>
                  <a:lnTo>
                    <a:pt x="230696" y="51581"/>
                  </a:lnTo>
                  <a:lnTo>
                    <a:pt x="230696" y="41008"/>
                  </a:lnTo>
                  <a:cubicBezTo>
                    <a:pt x="230696" y="23673"/>
                    <a:pt x="216598" y="8147"/>
                    <a:pt x="199263" y="7194"/>
                  </a:cubicBezTo>
                  <a:cubicBezTo>
                    <a:pt x="180022" y="6147"/>
                    <a:pt x="164116" y="21482"/>
                    <a:pt x="164116" y="40437"/>
                  </a:cubicBezTo>
                  <a:lnTo>
                    <a:pt x="164116" y="51581"/>
                  </a:lnTo>
                  <a:lnTo>
                    <a:pt x="118205" y="51581"/>
                  </a:lnTo>
                  <a:lnTo>
                    <a:pt x="118205" y="41008"/>
                  </a:lnTo>
                  <a:cubicBezTo>
                    <a:pt x="118205" y="23673"/>
                    <a:pt x="104108" y="8147"/>
                    <a:pt x="86773" y="7194"/>
                  </a:cubicBezTo>
                  <a:cubicBezTo>
                    <a:pt x="67532" y="6147"/>
                    <a:pt x="51626" y="21482"/>
                    <a:pt x="51626" y="40437"/>
                  </a:cubicBezTo>
                  <a:lnTo>
                    <a:pt x="51626" y="51581"/>
                  </a:lnTo>
                  <a:lnTo>
                    <a:pt x="40481" y="51581"/>
                  </a:lnTo>
                  <a:cubicBezTo>
                    <a:pt x="22098" y="51581"/>
                    <a:pt x="7144" y="66535"/>
                    <a:pt x="7144" y="84918"/>
                  </a:cubicBezTo>
                  <a:lnTo>
                    <a:pt x="7144" y="352857"/>
                  </a:lnTo>
                  <a:cubicBezTo>
                    <a:pt x="7144" y="371240"/>
                    <a:pt x="22098" y="386194"/>
                    <a:pt x="40481" y="386194"/>
                  </a:cubicBezTo>
                  <a:lnTo>
                    <a:pt x="352806" y="386194"/>
                  </a:lnTo>
                  <a:cubicBezTo>
                    <a:pt x="371189" y="386194"/>
                    <a:pt x="386144" y="371240"/>
                    <a:pt x="386144" y="352857"/>
                  </a:cubicBezTo>
                  <a:lnTo>
                    <a:pt x="386144" y="84918"/>
                  </a:lnTo>
                  <a:cubicBezTo>
                    <a:pt x="386144" y="66535"/>
                    <a:pt x="371285" y="51581"/>
                    <a:pt x="352806" y="51581"/>
                  </a:cubicBezTo>
                  <a:close/>
                  <a:moveTo>
                    <a:pt x="297371" y="40627"/>
                  </a:moveTo>
                  <a:cubicBezTo>
                    <a:pt x="297371" y="34055"/>
                    <a:pt x="303086" y="28816"/>
                    <a:pt x="309753" y="29578"/>
                  </a:cubicBezTo>
                  <a:cubicBezTo>
                    <a:pt x="315373" y="30245"/>
                    <a:pt x="319564" y="35198"/>
                    <a:pt x="319564" y="40913"/>
                  </a:cubicBezTo>
                  <a:lnTo>
                    <a:pt x="319564" y="84728"/>
                  </a:lnTo>
                  <a:cubicBezTo>
                    <a:pt x="319564" y="90443"/>
                    <a:pt x="315373" y="95396"/>
                    <a:pt x="309753" y="96063"/>
                  </a:cubicBezTo>
                  <a:cubicBezTo>
                    <a:pt x="303086" y="96825"/>
                    <a:pt x="297371" y="91586"/>
                    <a:pt x="297371" y="85014"/>
                  </a:cubicBezTo>
                  <a:lnTo>
                    <a:pt x="297371" y="40627"/>
                  </a:lnTo>
                  <a:close/>
                  <a:moveTo>
                    <a:pt x="186309" y="40627"/>
                  </a:moveTo>
                  <a:cubicBezTo>
                    <a:pt x="186309" y="34055"/>
                    <a:pt x="192024" y="28816"/>
                    <a:pt x="198691" y="29578"/>
                  </a:cubicBezTo>
                  <a:cubicBezTo>
                    <a:pt x="204311" y="30245"/>
                    <a:pt x="208502" y="35198"/>
                    <a:pt x="208502" y="40913"/>
                  </a:cubicBezTo>
                  <a:lnTo>
                    <a:pt x="208502" y="84728"/>
                  </a:lnTo>
                  <a:cubicBezTo>
                    <a:pt x="208502" y="90443"/>
                    <a:pt x="204311" y="95396"/>
                    <a:pt x="198691" y="96063"/>
                  </a:cubicBezTo>
                  <a:cubicBezTo>
                    <a:pt x="192024" y="96825"/>
                    <a:pt x="186309" y="91586"/>
                    <a:pt x="186309" y="85014"/>
                  </a:cubicBezTo>
                  <a:lnTo>
                    <a:pt x="186309" y="40627"/>
                  </a:lnTo>
                  <a:close/>
                  <a:moveTo>
                    <a:pt x="73819" y="40627"/>
                  </a:moveTo>
                  <a:cubicBezTo>
                    <a:pt x="73819" y="34055"/>
                    <a:pt x="79534" y="28816"/>
                    <a:pt x="86201" y="29578"/>
                  </a:cubicBezTo>
                  <a:cubicBezTo>
                    <a:pt x="91821" y="30245"/>
                    <a:pt x="96012" y="35198"/>
                    <a:pt x="96012" y="40913"/>
                  </a:cubicBezTo>
                  <a:lnTo>
                    <a:pt x="96012" y="84728"/>
                  </a:lnTo>
                  <a:cubicBezTo>
                    <a:pt x="96012" y="90443"/>
                    <a:pt x="91821" y="95396"/>
                    <a:pt x="86201" y="96063"/>
                  </a:cubicBezTo>
                  <a:cubicBezTo>
                    <a:pt x="79534" y="96825"/>
                    <a:pt x="73819" y="91586"/>
                    <a:pt x="73819" y="85014"/>
                  </a:cubicBezTo>
                  <a:lnTo>
                    <a:pt x="73819" y="40627"/>
                  </a:lnTo>
                  <a:close/>
                  <a:moveTo>
                    <a:pt x="352806" y="363906"/>
                  </a:moveTo>
                  <a:lnTo>
                    <a:pt x="40481" y="363906"/>
                  </a:lnTo>
                  <a:cubicBezTo>
                    <a:pt x="34385" y="363906"/>
                    <a:pt x="29337" y="358953"/>
                    <a:pt x="29337" y="352761"/>
                  </a:cubicBezTo>
                  <a:lnTo>
                    <a:pt x="29337" y="164071"/>
                  </a:lnTo>
                  <a:lnTo>
                    <a:pt x="363855" y="164071"/>
                  </a:lnTo>
                  <a:lnTo>
                    <a:pt x="363855" y="352761"/>
                  </a:lnTo>
                  <a:cubicBezTo>
                    <a:pt x="363950" y="358953"/>
                    <a:pt x="358997" y="363906"/>
                    <a:pt x="352806" y="363906"/>
                  </a:cubicBezTo>
                  <a:close/>
                  <a:moveTo>
                    <a:pt x="363950" y="141878"/>
                  </a:moveTo>
                  <a:lnTo>
                    <a:pt x="29432" y="141878"/>
                  </a:lnTo>
                  <a:lnTo>
                    <a:pt x="29432" y="84918"/>
                  </a:lnTo>
                  <a:cubicBezTo>
                    <a:pt x="29432" y="78822"/>
                    <a:pt x="34385" y="73774"/>
                    <a:pt x="40577" y="73774"/>
                  </a:cubicBezTo>
                  <a:lnTo>
                    <a:pt x="51721" y="73774"/>
                  </a:lnTo>
                  <a:lnTo>
                    <a:pt x="51721" y="84347"/>
                  </a:lnTo>
                  <a:cubicBezTo>
                    <a:pt x="51721" y="101682"/>
                    <a:pt x="65818" y="117208"/>
                    <a:pt x="83153" y="118161"/>
                  </a:cubicBezTo>
                  <a:cubicBezTo>
                    <a:pt x="102394" y="119208"/>
                    <a:pt x="118301" y="103873"/>
                    <a:pt x="118301" y="84918"/>
                  </a:cubicBezTo>
                  <a:lnTo>
                    <a:pt x="118301" y="73774"/>
                  </a:lnTo>
                  <a:lnTo>
                    <a:pt x="164211" y="73774"/>
                  </a:lnTo>
                  <a:lnTo>
                    <a:pt x="164211" y="84347"/>
                  </a:lnTo>
                  <a:cubicBezTo>
                    <a:pt x="164211" y="101682"/>
                    <a:pt x="178308" y="117208"/>
                    <a:pt x="195644" y="118161"/>
                  </a:cubicBezTo>
                  <a:cubicBezTo>
                    <a:pt x="214884" y="119208"/>
                    <a:pt x="230791" y="103873"/>
                    <a:pt x="230791" y="84918"/>
                  </a:cubicBezTo>
                  <a:lnTo>
                    <a:pt x="230791" y="73774"/>
                  </a:lnTo>
                  <a:lnTo>
                    <a:pt x="275177" y="73774"/>
                  </a:lnTo>
                  <a:lnTo>
                    <a:pt x="275177" y="84347"/>
                  </a:lnTo>
                  <a:cubicBezTo>
                    <a:pt x="275177" y="101682"/>
                    <a:pt x="289274" y="117208"/>
                    <a:pt x="306610" y="118161"/>
                  </a:cubicBezTo>
                  <a:cubicBezTo>
                    <a:pt x="325850" y="119208"/>
                    <a:pt x="341757" y="103873"/>
                    <a:pt x="341757" y="84918"/>
                  </a:cubicBezTo>
                  <a:lnTo>
                    <a:pt x="341757" y="73774"/>
                  </a:lnTo>
                  <a:lnTo>
                    <a:pt x="352901" y="73774"/>
                  </a:lnTo>
                  <a:cubicBezTo>
                    <a:pt x="358997" y="73774"/>
                    <a:pt x="364046" y="78727"/>
                    <a:pt x="364046" y="84918"/>
                  </a:cubicBezTo>
                  <a:lnTo>
                    <a:pt x="364046" y="14187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C34F22E-EFFC-4E82-91B6-FE6AA13A11B4}"/>
                </a:ext>
              </a:extLst>
            </p:cNvPr>
            <p:cNvSpPr/>
            <p:nvPr/>
          </p:nvSpPr>
          <p:spPr>
            <a:xfrm>
              <a:off x="3493285" y="1072038"/>
              <a:ext cx="295275" cy="161925"/>
            </a:xfrm>
            <a:custGeom>
              <a:avLst/>
              <a:gdLst>
                <a:gd name="connsiteX0" fmla="*/ 286226 w 295275"/>
                <a:gd name="connsiteY0" fmla="*/ 7144 h 161925"/>
                <a:gd name="connsiteX1" fmla="*/ 18288 w 295275"/>
                <a:gd name="connsiteY1" fmla="*/ 7144 h 161925"/>
                <a:gd name="connsiteX2" fmla="*/ 7144 w 295275"/>
                <a:gd name="connsiteY2" fmla="*/ 18288 h 161925"/>
                <a:gd name="connsiteX3" fmla="*/ 7144 w 295275"/>
                <a:gd name="connsiteY3" fmla="*/ 151543 h 161925"/>
                <a:gd name="connsiteX4" fmla="*/ 18288 w 295275"/>
                <a:gd name="connsiteY4" fmla="*/ 162687 h 161925"/>
                <a:gd name="connsiteX5" fmla="*/ 286226 w 295275"/>
                <a:gd name="connsiteY5" fmla="*/ 162687 h 161925"/>
                <a:gd name="connsiteX6" fmla="*/ 297371 w 295275"/>
                <a:gd name="connsiteY6" fmla="*/ 151543 h 161925"/>
                <a:gd name="connsiteX7" fmla="*/ 297371 w 295275"/>
                <a:gd name="connsiteY7" fmla="*/ 18288 h 161925"/>
                <a:gd name="connsiteX8" fmla="*/ 286226 w 295275"/>
                <a:gd name="connsiteY8" fmla="*/ 7144 h 161925"/>
                <a:gd name="connsiteX9" fmla="*/ 73819 w 295275"/>
                <a:gd name="connsiteY9" fmla="*/ 140399 h 161925"/>
                <a:gd name="connsiteX10" fmla="*/ 29432 w 295275"/>
                <a:gd name="connsiteY10" fmla="*/ 140399 h 161925"/>
                <a:gd name="connsiteX11" fmla="*/ 29432 w 295275"/>
                <a:gd name="connsiteY11" fmla="*/ 96012 h 161925"/>
                <a:gd name="connsiteX12" fmla="*/ 73819 w 295275"/>
                <a:gd name="connsiteY12" fmla="*/ 96012 h 161925"/>
                <a:gd name="connsiteX13" fmla="*/ 73819 w 295275"/>
                <a:gd name="connsiteY13" fmla="*/ 140399 h 161925"/>
                <a:gd name="connsiteX14" fmla="*/ 73819 w 295275"/>
                <a:gd name="connsiteY14" fmla="*/ 73819 h 161925"/>
                <a:gd name="connsiteX15" fmla="*/ 29432 w 295275"/>
                <a:gd name="connsiteY15" fmla="*/ 73819 h 161925"/>
                <a:gd name="connsiteX16" fmla="*/ 29432 w 295275"/>
                <a:gd name="connsiteY16" fmla="*/ 29432 h 161925"/>
                <a:gd name="connsiteX17" fmla="*/ 73819 w 295275"/>
                <a:gd name="connsiteY17" fmla="*/ 29432 h 161925"/>
                <a:gd name="connsiteX18" fmla="*/ 73819 w 295275"/>
                <a:gd name="connsiteY18" fmla="*/ 73819 h 161925"/>
                <a:gd name="connsiteX19" fmla="*/ 141922 w 295275"/>
                <a:gd name="connsiteY19" fmla="*/ 140399 h 161925"/>
                <a:gd name="connsiteX20" fmla="*/ 96012 w 295275"/>
                <a:gd name="connsiteY20" fmla="*/ 140399 h 161925"/>
                <a:gd name="connsiteX21" fmla="*/ 96012 w 295275"/>
                <a:gd name="connsiteY21" fmla="*/ 96012 h 161925"/>
                <a:gd name="connsiteX22" fmla="*/ 141922 w 295275"/>
                <a:gd name="connsiteY22" fmla="*/ 96012 h 161925"/>
                <a:gd name="connsiteX23" fmla="*/ 141922 w 295275"/>
                <a:gd name="connsiteY23" fmla="*/ 140399 h 161925"/>
                <a:gd name="connsiteX24" fmla="*/ 141922 w 295275"/>
                <a:gd name="connsiteY24" fmla="*/ 73819 h 161925"/>
                <a:gd name="connsiteX25" fmla="*/ 96012 w 295275"/>
                <a:gd name="connsiteY25" fmla="*/ 73819 h 161925"/>
                <a:gd name="connsiteX26" fmla="*/ 96012 w 295275"/>
                <a:gd name="connsiteY26" fmla="*/ 29432 h 161925"/>
                <a:gd name="connsiteX27" fmla="*/ 141922 w 295275"/>
                <a:gd name="connsiteY27" fmla="*/ 29432 h 161925"/>
                <a:gd name="connsiteX28" fmla="*/ 141922 w 295275"/>
                <a:gd name="connsiteY28" fmla="*/ 73819 h 161925"/>
                <a:gd name="connsiteX29" fmla="*/ 208502 w 295275"/>
                <a:gd name="connsiteY29" fmla="*/ 140399 h 161925"/>
                <a:gd name="connsiteX30" fmla="*/ 164116 w 295275"/>
                <a:gd name="connsiteY30" fmla="*/ 140399 h 161925"/>
                <a:gd name="connsiteX31" fmla="*/ 164116 w 295275"/>
                <a:gd name="connsiteY31" fmla="*/ 96012 h 161925"/>
                <a:gd name="connsiteX32" fmla="*/ 208502 w 295275"/>
                <a:gd name="connsiteY32" fmla="*/ 96012 h 161925"/>
                <a:gd name="connsiteX33" fmla="*/ 208502 w 295275"/>
                <a:gd name="connsiteY33" fmla="*/ 140399 h 161925"/>
                <a:gd name="connsiteX34" fmla="*/ 208502 w 295275"/>
                <a:gd name="connsiteY34" fmla="*/ 73819 h 161925"/>
                <a:gd name="connsiteX35" fmla="*/ 164116 w 295275"/>
                <a:gd name="connsiteY35" fmla="*/ 73819 h 161925"/>
                <a:gd name="connsiteX36" fmla="*/ 164116 w 295275"/>
                <a:gd name="connsiteY36" fmla="*/ 29432 h 161925"/>
                <a:gd name="connsiteX37" fmla="*/ 208502 w 295275"/>
                <a:gd name="connsiteY37" fmla="*/ 29432 h 161925"/>
                <a:gd name="connsiteX38" fmla="*/ 208502 w 295275"/>
                <a:gd name="connsiteY38" fmla="*/ 73819 h 161925"/>
                <a:gd name="connsiteX39" fmla="*/ 275177 w 295275"/>
                <a:gd name="connsiteY39" fmla="*/ 140399 h 161925"/>
                <a:gd name="connsiteX40" fmla="*/ 230791 w 295275"/>
                <a:gd name="connsiteY40" fmla="*/ 140399 h 161925"/>
                <a:gd name="connsiteX41" fmla="*/ 230791 w 295275"/>
                <a:gd name="connsiteY41" fmla="*/ 96012 h 161925"/>
                <a:gd name="connsiteX42" fmla="*/ 275177 w 295275"/>
                <a:gd name="connsiteY42" fmla="*/ 96012 h 161925"/>
                <a:gd name="connsiteX43" fmla="*/ 275177 w 295275"/>
                <a:gd name="connsiteY43" fmla="*/ 140399 h 161925"/>
                <a:gd name="connsiteX44" fmla="*/ 275177 w 295275"/>
                <a:gd name="connsiteY44" fmla="*/ 73819 h 161925"/>
                <a:gd name="connsiteX45" fmla="*/ 230791 w 295275"/>
                <a:gd name="connsiteY45" fmla="*/ 73819 h 161925"/>
                <a:gd name="connsiteX46" fmla="*/ 230791 w 295275"/>
                <a:gd name="connsiteY46" fmla="*/ 29432 h 161925"/>
                <a:gd name="connsiteX47" fmla="*/ 275177 w 295275"/>
                <a:gd name="connsiteY47" fmla="*/ 29432 h 161925"/>
                <a:gd name="connsiteX48" fmla="*/ 275177 w 295275"/>
                <a:gd name="connsiteY48" fmla="*/ 73819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</a:cxnLst>
              <a:rect l="l" t="t" r="r" b="b"/>
              <a:pathLst>
                <a:path w="295275" h="161925">
                  <a:moveTo>
                    <a:pt x="28622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543"/>
                  </a:lnTo>
                  <a:cubicBezTo>
                    <a:pt x="7144" y="157639"/>
                    <a:pt x="12097" y="162687"/>
                    <a:pt x="18288" y="162687"/>
                  </a:cubicBezTo>
                  <a:lnTo>
                    <a:pt x="286226" y="162687"/>
                  </a:lnTo>
                  <a:cubicBezTo>
                    <a:pt x="292322" y="162687"/>
                    <a:pt x="297371" y="157734"/>
                    <a:pt x="297371" y="151543"/>
                  </a:cubicBezTo>
                  <a:lnTo>
                    <a:pt x="297371" y="18288"/>
                  </a:lnTo>
                  <a:cubicBezTo>
                    <a:pt x="297371" y="12192"/>
                    <a:pt x="292417" y="7144"/>
                    <a:pt x="286226" y="7144"/>
                  </a:cubicBezTo>
                  <a:close/>
                  <a:moveTo>
                    <a:pt x="73819" y="140399"/>
                  </a:moveTo>
                  <a:lnTo>
                    <a:pt x="29432" y="140399"/>
                  </a:lnTo>
                  <a:lnTo>
                    <a:pt x="29432" y="96012"/>
                  </a:lnTo>
                  <a:lnTo>
                    <a:pt x="73819" y="96012"/>
                  </a:lnTo>
                  <a:lnTo>
                    <a:pt x="73819" y="140399"/>
                  </a:lnTo>
                  <a:close/>
                  <a:moveTo>
                    <a:pt x="73819" y="73819"/>
                  </a:moveTo>
                  <a:lnTo>
                    <a:pt x="29432" y="73819"/>
                  </a:lnTo>
                  <a:lnTo>
                    <a:pt x="29432" y="29432"/>
                  </a:lnTo>
                  <a:lnTo>
                    <a:pt x="73819" y="29432"/>
                  </a:lnTo>
                  <a:lnTo>
                    <a:pt x="73819" y="73819"/>
                  </a:lnTo>
                  <a:close/>
                  <a:moveTo>
                    <a:pt x="141922" y="140399"/>
                  </a:moveTo>
                  <a:lnTo>
                    <a:pt x="96012" y="140399"/>
                  </a:lnTo>
                  <a:lnTo>
                    <a:pt x="96012" y="96012"/>
                  </a:lnTo>
                  <a:lnTo>
                    <a:pt x="141922" y="96012"/>
                  </a:lnTo>
                  <a:lnTo>
                    <a:pt x="141922" y="140399"/>
                  </a:lnTo>
                  <a:close/>
                  <a:moveTo>
                    <a:pt x="141922" y="73819"/>
                  </a:moveTo>
                  <a:lnTo>
                    <a:pt x="96012" y="73819"/>
                  </a:lnTo>
                  <a:lnTo>
                    <a:pt x="96012" y="29432"/>
                  </a:lnTo>
                  <a:lnTo>
                    <a:pt x="141922" y="29432"/>
                  </a:lnTo>
                  <a:lnTo>
                    <a:pt x="141922" y="73819"/>
                  </a:lnTo>
                  <a:close/>
                  <a:moveTo>
                    <a:pt x="208502" y="140399"/>
                  </a:moveTo>
                  <a:lnTo>
                    <a:pt x="164116" y="140399"/>
                  </a:lnTo>
                  <a:lnTo>
                    <a:pt x="164116" y="96012"/>
                  </a:lnTo>
                  <a:lnTo>
                    <a:pt x="208502" y="96012"/>
                  </a:lnTo>
                  <a:lnTo>
                    <a:pt x="208502" y="140399"/>
                  </a:lnTo>
                  <a:close/>
                  <a:moveTo>
                    <a:pt x="208502" y="73819"/>
                  </a:moveTo>
                  <a:lnTo>
                    <a:pt x="164116" y="73819"/>
                  </a:lnTo>
                  <a:lnTo>
                    <a:pt x="164116" y="29432"/>
                  </a:lnTo>
                  <a:lnTo>
                    <a:pt x="208502" y="29432"/>
                  </a:lnTo>
                  <a:lnTo>
                    <a:pt x="208502" y="73819"/>
                  </a:lnTo>
                  <a:close/>
                  <a:moveTo>
                    <a:pt x="275177" y="140399"/>
                  </a:moveTo>
                  <a:lnTo>
                    <a:pt x="230791" y="140399"/>
                  </a:lnTo>
                  <a:lnTo>
                    <a:pt x="230791" y="96012"/>
                  </a:lnTo>
                  <a:lnTo>
                    <a:pt x="275177" y="96012"/>
                  </a:lnTo>
                  <a:lnTo>
                    <a:pt x="275177" y="140399"/>
                  </a:lnTo>
                  <a:close/>
                  <a:moveTo>
                    <a:pt x="275177" y="73819"/>
                  </a:moveTo>
                  <a:lnTo>
                    <a:pt x="230791" y="73819"/>
                  </a:lnTo>
                  <a:lnTo>
                    <a:pt x="230791" y="29432"/>
                  </a:lnTo>
                  <a:lnTo>
                    <a:pt x="275177" y="29432"/>
                  </a:lnTo>
                  <a:lnTo>
                    <a:pt x="275177" y="73819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7ADDE955-9A9F-474C-A96A-31E78F37993E}"/>
              </a:ext>
            </a:extLst>
          </p:cNvPr>
          <p:cNvSpPr/>
          <p:nvPr/>
        </p:nvSpPr>
        <p:spPr>
          <a:xfrm>
            <a:off x="7728856" y="4343973"/>
            <a:ext cx="1712688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latin typeface="+mj-lt"/>
              </a:rPr>
              <a:t>Lorem ipsum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0F9FAEE3-083F-4FDA-A08F-612C10EA76D8}"/>
              </a:ext>
            </a:extLst>
          </p:cNvPr>
          <p:cNvSpPr txBox="1"/>
          <p:nvPr/>
        </p:nvSpPr>
        <p:spPr>
          <a:xfrm>
            <a:off x="7728855" y="4808836"/>
            <a:ext cx="1712688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47" name="자유형: 도형 46">
            <a:extLst>
              <a:ext uri="{FF2B5EF4-FFF2-40B4-BE49-F238E27FC236}">
                <a16:creationId xmlns:a16="http://schemas.microsoft.com/office/drawing/2014/main" id="{4BF721C9-C354-4305-B4B4-C1F2E28163E3}"/>
              </a:ext>
            </a:extLst>
          </p:cNvPr>
          <p:cNvSpPr/>
          <p:nvPr/>
        </p:nvSpPr>
        <p:spPr>
          <a:xfrm>
            <a:off x="10348003" y="3415426"/>
            <a:ext cx="578306" cy="578304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55CD1A04-BE4F-4325-B277-ED8893576506}"/>
              </a:ext>
            </a:extLst>
          </p:cNvPr>
          <p:cNvSpPr/>
          <p:nvPr/>
        </p:nvSpPr>
        <p:spPr>
          <a:xfrm>
            <a:off x="9780812" y="4343973"/>
            <a:ext cx="1712688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latin typeface="+mj-lt"/>
              </a:rPr>
              <a:t>Lorem ipsum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A9E9E2F-CB0F-4092-A33B-17F9C374C4C9}"/>
              </a:ext>
            </a:extLst>
          </p:cNvPr>
          <p:cNvSpPr txBox="1"/>
          <p:nvPr/>
        </p:nvSpPr>
        <p:spPr>
          <a:xfrm>
            <a:off x="9780811" y="4808836"/>
            <a:ext cx="1712688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</p:txBody>
      </p:sp>
      <p:grpSp>
        <p:nvGrpSpPr>
          <p:cNvPr id="50" name="그룹 49">
            <a:extLst>
              <a:ext uri="{FF2B5EF4-FFF2-40B4-BE49-F238E27FC236}">
                <a16:creationId xmlns:a16="http://schemas.microsoft.com/office/drawing/2014/main" id="{4815AFAF-F267-4556-B46A-21E632362CF5}"/>
              </a:ext>
            </a:extLst>
          </p:cNvPr>
          <p:cNvGrpSpPr/>
          <p:nvPr/>
        </p:nvGrpSpPr>
        <p:grpSpPr>
          <a:xfrm>
            <a:off x="6244092" y="3399283"/>
            <a:ext cx="578306" cy="578304"/>
            <a:chOff x="2112922" y="1570386"/>
            <a:chExt cx="390525" cy="390525"/>
          </a:xfrm>
          <a:solidFill>
            <a:srgbClr val="3E53E8"/>
          </a:solidFill>
        </p:grpSpPr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BBCC0400-C225-41D3-95DE-AC66DCCE9F68}"/>
                </a:ext>
              </a:extLst>
            </p:cNvPr>
            <p:cNvSpPr/>
            <p:nvPr/>
          </p:nvSpPr>
          <p:spPr>
            <a:xfrm>
              <a:off x="2158213" y="1615725"/>
              <a:ext cx="209550" cy="161925"/>
            </a:xfrm>
            <a:custGeom>
              <a:avLst/>
              <a:gdLst>
                <a:gd name="connsiteX0" fmla="*/ 26051 w 209550"/>
                <a:gd name="connsiteY0" fmla="*/ 159163 h 161925"/>
                <a:gd name="connsiteX1" fmla="*/ 84820 w 209550"/>
                <a:gd name="connsiteY1" fmla="*/ 100394 h 161925"/>
                <a:gd name="connsiteX2" fmla="*/ 99203 w 209550"/>
                <a:gd name="connsiteY2" fmla="*/ 114776 h 161925"/>
                <a:gd name="connsiteX3" fmla="*/ 114919 w 209550"/>
                <a:gd name="connsiteY3" fmla="*/ 114776 h 161925"/>
                <a:gd name="connsiteX4" fmla="*/ 184737 w 209550"/>
                <a:gd name="connsiteY4" fmla="*/ 44958 h 161925"/>
                <a:gd name="connsiteX5" fmla="*/ 184737 w 209550"/>
                <a:gd name="connsiteY5" fmla="*/ 62579 h 161925"/>
                <a:gd name="connsiteX6" fmla="*/ 195882 w 209550"/>
                <a:gd name="connsiteY6" fmla="*/ 73724 h 161925"/>
                <a:gd name="connsiteX7" fmla="*/ 207026 w 209550"/>
                <a:gd name="connsiteY7" fmla="*/ 62579 h 161925"/>
                <a:gd name="connsiteX8" fmla="*/ 207026 w 209550"/>
                <a:gd name="connsiteY8" fmla="*/ 18193 h 161925"/>
                <a:gd name="connsiteX9" fmla="*/ 207026 w 209550"/>
                <a:gd name="connsiteY9" fmla="*/ 18193 h 161925"/>
                <a:gd name="connsiteX10" fmla="*/ 195882 w 209550"/>
                <a:gd name="connsiteY10" fmla="*/ 7144 h 161925"/>
                <a:gd name="connsiteX11" fmla="*/ 151495 w 209550"/>
                <a:gd name="connsiteY11" fmla="*/ 7144 h 161925"/>
                <a:gd name="connsiteX12" fmla="*/ 140351 w 209550"/>
                <a:gd name="connsiteY12" fmla="*/ 18288 h 161925"/>
                <a:gd name="connsiteX13" fmla="*/ 151495 w 209550"/>
                <a:gd name="connsiteY13" fmla="*/ 29432 h 161925"/>
                <a:gd name="connsiteX14" fmla="*/ 169116 w 209550"/>
                <a:gd name="connsiteY14" fmla="*/ 29432 h 161925"/>
                <a:gd name="connsiteX15" fmla="*/ 107109 w 209550"/>
                <a:gd name="connsiteY15" fmla="*/ 91440 h 161925"/>
                <a:gd name="connsiteX16" fmla="*/ 92726 w 209550"/>
                <a:gd name="connsiteY16" fmla="*/ 77057 h 161925"/>
                <a:gd name="connsiteX17" fmla="*/ 77010 w 209550"/>
                <a:gd name="connsiteY17" fmla="*/ 77057 h 161925"/>
                <a:gd name="connsiteX18" fmla="*/ 10430 w 209550"/>
                <a:gd name="connsiteY18" fmla="*/ 143637 h 161925"/>
                <a:gd name="connsiteX19" fmla="*/ 10430 w 209550"/>
                <a:gd name="connsiteY19" fmla="*/ 159353 h 161925"/>
                <a:gd name="connsiteX20" fmla="*/ 26051 w 209550"/>
                <a:gd name="connsiteY20" fmla="*/ 15916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09550" h="161925">
                  <a:moveTo>
                    <a:pt x="26051" y="159163"/>
                  </a:moveTo>
                  <a:lnTo>
                    <a:pt x="84820" y="100394"/>
                  </a:lnTo>
                  <a:lnTo>
                    <a:pt x="99203" y="114776"/>
                  </a:lnTo>
                  <a:cubicBezTo>
                    <a:pt x="103584" y="119158"/>
                    <a:pt x="110538" y="119158"/>
                    <a:pt x="114919" y="114776"/>
                  </a:cubicBezTo>
                  <a:lnTo>
                    <a:pt x="184737" y="44958"/>
                  </a:lnTo>
                  <a:lnTo>
                    <a:pt x="184737" y="62579"/>
                  </a:lnTo>
                  <a:cubicBezTo>
                    <a:pt x="184737" y="68675"/>
                    <a:pt x="189690" y="73724"/>
                    <a:pt x="195882" y="73724"/>
                  </a:cubicBezTo>
                  <a:cubicBezTo>
                    <a:pt x="202073" y="73724"/>
                    <a:pt x="207026" y="68771"/>
                    <a:pt x="207026" y="62579"/>
                  </a:cubicBezTo>
                  <a:lnTo>
                    <a:pt x="207026" y="18193"/>
                  </a:lnTo>
                  <a:cubicBezTo>
                    <a:pt x="207026" y="18193"/>
                    <a:pt x="207026" y="18193"/>
                    <a:pt x="207026" y="18193"/>
                  </a:cubicBezTo>
                  <a:cubicBezTo>
                    <a:pt x="207026" y="12192"/>
                    <a:pt x="202073" y="7144"/>
                    <a:pt x="195882" y="7144"/>
                  </a:cubicBezTo>
                  <a:lnTo>
                    <a:pt x="151495" y="7144"/>
                  </a:lnTo>
                  <a:cubicBezTo>
                    <a:pt x="145399" y="7144"/>
                    <a:pt x="140351" y="12097"/>
                    <a:pt x="140351" y="18288"/>
                  </a:cubicBezTo>
                  <a:cubicBezTo>
                    <a:pt x="140351" y="24384"/>
                    <a:pt x="145304" y="29432"/>
                    <a:pt x="151495" y="29432"/>
                  </a:cubicBezTo>
                  <a:lnTo>
                    <a:pt x="169116" y="29432"/>
                  </a:lnTo>
                  <a:lnTo>
                    <a:pt x="107109" y="91440"/>
                  </a:lnTo>
                  <a:lnTo>
                    <a:pt x="92726" y="77057"/>
                  </a:lnTo>
                  <a:cubicBezTo>
                    <a:pt x="88344" y="72676"/>
                    <a:pt x="81391" y="72676"/>
                    <a:pt x="77010" y="77057"/>
                  </a:cubicBezTo>
                  <a:lnTo>
                    <a:pt x="10430" y="143637"/>
                  </a:lnTo>
                  <a:cubicBezTo>
                    <a:pt x="6048" y="148019"/>
                    <a:pt x="6048" y="154972"/>
                    <a:pt x="10430" y="159353"/>
                  </a:cubicBezTo>
                  <a:cubicBezTo>
                    <a:pt x="14716" y="163449"/>
                    <a:pt x="21669" y="163449"/>
                    <a:pt x="26051" y="15916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4D7057D6-D783-4300-8508-7EEF56786CA8}"/>
                </a:ext>
              </a:extLst>
            </p:cNvPr>
            <p:cNvSpPr/>
            <p:nvPr/>
          </p:nvSpPr>
          <p:spPr>
            <a:xfrm>
              <a:off x="2158070" y="1815369"/>
              <a:ext cx="95250" cy="95250"/>
            </a:xfrm>
            <a:custGeom>
              <a:avLst/>
              <a:gdLst>
                <a:gd name="connsiteX0" fmla="*/ 18288 w 95250"/>
                <a:gd name="connsiteY0" fmla="*/ 96012 h 95250"/>
                <a:gd name="connsiteX1" fmla="*/ 84868 w 95250"/>
                <a:gd name="connsiteY1" fmla="*/ 96012 h 95250"/>
                <a:gd name="connsiteX2" fmla="*/ 96012 w 95250"/>
                <a:gd name="connsiteY2" fmla="*/ 84868 h 95250"/>
                <a:gd name="connsiteX3" fmla="*/ 96012 w 95250"/>
                <a:gd name="connsiteY3" fmla="*/ 18288 h 95250"/>
                <a:gd name="connsiteX4" fmla="*/ 84868 w 95250"/>
                <a:gd name="connsiteY4" fmla="*/ 7144 h 95250"/>
                <a:gd name="connsiteX5" fmla="*/ 18288 w 95250"/>
                <a:gd name="connsiteY5" fmla="*/ 7144 h 95250"/>
                <a:gd name="connsiteX6" fmla="*/ 7144 w 95250"/>
                <a:gd name="connsiteY6" fmla="*/ 18288 h 95250"/>
                <a:gd name="connsiteX7" fmla="*/ 7144 w 95250"/>
                <a:gd name="connsiteY7" fmla="*/ 84868 h 95250"/>
                <a:gd name="connsiteX8" fmla="*/ 18288 w 95250"/>
                <a:gd name="connsiteY8" fmla="*/ 96012 h 95250"/>
                <a:gd name="connsiteX9" fmla="*/ 29432 w 95250"/>
                <a:gd name="connsiteY9" fmla="*/ 29337 h 95250"/>
                <a:gd name="connsiteX10" fmla="*/ 73819 w 95250"/>
                <a:gd name="connsiteY10" fmla="*/ 29337 h 95250"/>
                <a:gd name="connsiteX11" fmla="*/ 73819 w 95250"/>
                <a:gd name="connsiteY11" fmla="*/ 73724 h 95250"/>
                <a:gd name="connsiteX12" fmla="*/ 29432 w 95250"/>
                <a:gd name="connsiteY12" fmla="*/ 73724 h 95250"/>
                <a:gd name="connsiteX13" fmla="*/ 29432 w 95250"/>
                <a:gd name="connsiteY13" fmla="*/ 29337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95250">
                  <a:moveTo>
                    <a:pt x="18288" y="96012"/>
                  </a:moveTo>
                  <a:lnTo>
                    <a:pt x="84868" y="96012"/>
                  </a:lnTo>
                  <a:cubicBezTo>
                    <a:pt x="90964" y="96012"/>
                    <a:pt x="96012" y="91059"/>
                    <a:pt x="96012" y="84868"/>
                  </a:cubicBezTo>
                  <a:lnTo>
                    <a:pt x="96012" y="18288"/>
                  </a:lnTo>
                  <a:cubicBezTo>
                    <a:pt x="96012" y="12192"/>
                    <a:pt x="91059" y="7144"/>
                    <a:pt x="84868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239" y="90964"/>
                    <a:pt x="12192" y="96012"/>
                    <a:pt x="18288" y="96012"/>
                  </a:cubicBezTo>
                  <a:close/>
                  <a:moveTo>
                    <a:pt x="29432" y="29337"/>
                  </a:moveTo>
                  <a:lnTo>
                    <a:pt x="73819" y="29337"/>
                  </a:lnTo>
                  <a:lnTo>
                    <a:pt x="73819" y="73724"/>
                  </a:lnTo>
                  <a:lnTo>
                    <a:pt x="29432" y="73724"/>
                  </a:lnTo>
                  <a:lnTo>
                    <a:pt x="29432" y="2933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E958DB47-803E-475F-BDCB-A1C7827579A4}"/>
                </a:ext>
              </a:extLst>
            </p:cNvPr>
            <p:cNvSpPr/>
            <p:nvPr/>
          </p:nvSpPr>
          <p:spPr>
            <a:xfrm>
              <a:off x="2269132" y="1748789"/>
              <a:ext cx="95250" cy="161925"/>
            </a:xfrm>
            <a:custGeom>
              <a:avLst/>
              <a:gdLst>
                <a:gd name="connsiteX0" fmla="*/ 84868 w 95250"/>
                <a:gd name="connsiteY0" fmla="*/ 7144 h 161925"/>
                <a:gd name="connsiteX1" fmla="*/ 18288 w 95250"/>
                <a:gd name="connsiteY1" fmla="*/ 7144 h 161925"/>
                <a:gd name="connsiteX2" fmla="*/ 7144 w 95250"/>
                <a:gd name="connsiteY2" fmla="*/ 18288 h 161925"/>
                <a:gd name="connsiteX3" fmla="*/ 7144 w 95250"/>
                <a:gd name="connsiteY3" fmla="*/ 151448 h 161925"/>
                <a:gd name="connsiteX4" fmla="*/ 18288 w 95250"/>
                <a:gd name="connsiteY4" fmla="*/ 162592 h 161925"/>
                <a:gd name="connsiteX5" fmla="*/ 84868 w 95250"/>
                <a:gd name="connsiteY5" fmla="*/ 162592 h 161925"/>
                <a:gd name="connsiteX6" fmla="*/ 96012 w 95250"/>
                <a:gd name="connsiteY6" fmla="*/ 151448 h 161925"/>
                <a:gd name="connsiteX7" fmla="*/ 96012 w 95250"/>
                <a:gd name="connsiteY7" fmla="*/ 18193 h 161925"/>
                <a:gd name="connsiteX8" fmla="*/ 84868 w 95250"/>
                <a:gd name="connsiteY8" fmla="*/ 7144 h 161925"/>
                <a:gd name="connsiteX9" fmla="*/ 73819 w 95250"/>
                <a:gd name="connsiteY9" fmla="*/ 140398 h 161925"/>
                <a:gd name="connsiteX10" fmla="*/ 29432 w 95250"/>
                <a:gd name="connsiteY10" fmla="*/ 140398 h 161925"/>
                <a:gd name="connsiteX11" fmla="*/ 29432 w 95250"/>
                <a:gd name="connsiteY11" fmla="*/ 29337 h 161925"/>
                <a:gd name="connsiteX12" fmla="*/ 73819 w 95250"/>
                <a:gd name="connsiteY12" fmla="*/ 29337 h 161925"/>
                <a:gd name="connsiteX13" fmla="*/ 73819 w 95250"/>
                <a:gd name="connsiteY13" fmla="*/ 140398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95250" h="16192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151448"/>
                  </a:lnTo>
                  <a:cubicBezTo>
                    <a:pt x="7144" y="157544"/>
                    <a:pt x="12097" y="162592"/>
                    <a:pt x="18288" y="162592"/>
                  </a:cubicBezTo>
                  <a:lnTo>
                    <a:pt x="84868" y="162592"/>
                  </a:lnTo>
                  <a:cubicBezTo>
                    <a:pt x="90964" y="162592"/>
                    <a:pt x="96012" y="157639"/>
                    <a:pt x="96012" y="151448"/>
                  </a:cubicBezTo>
                  <a:lnTo>
                    <a:pt x="96012" y="18193"/>
                  </a:lnTo>
                  <a:cubicBezTo>
                    <a:pt x="96012" y="12097"/>
                    <a:pt x="91059" y="7144"/>
                    <a:pt x="84868" y="7144"/>
                  </a:cubicBezTo>
                  <a:close/>
                  <a:moveTo>
                    <a:pt x="73819" y="140398"/>
                  </a:moveTo>
                  <a:lnTo>
                    <a:pt x="29432" y="140398"/>
                  </a:lnTo>
                  <a:lnTo>
                    <a:pt x="29432" y="29337"/>
                  </a:lnTo>
                  <a:lnTo>
                    <a:pt x="73819" y="29337"/>
                  </a:lnTo>
                  <a:lnTo>
                    <a:pt x="73819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A0E7C2BC-2C8D-4BF3-80B6-7223CBE8E6E7}"/>
                </a:ext>
              </a:extLst>
            </p:cNvPr>
            <p:cNvSpPr/>
            <p:nvPr/>
          </p:nvSpPr>
          <p:spPr>
            <a:xfrm>
              <a:off x="2358126" y="1615630"/>
              <a:ext cx="142875" cy="295275"/>
            </a:xfrm>
            <a:custGeom>
              <a:avLst/>
              <a:gdLst>
                <a:gd name="connsiteX0" fmla="*/ 18067 w 142875"/>
                <a:gd name="connsiteY0" fmla="*/ 118110 h 295275"/>
                <a:gd name="connsiteX1" fmla="*/ 29211 w 142875"/>
                <a:gd name="connsiteY1" fmla="*/ 118110 h 295275"/>
                <a:gd name="connsiteX2" fmla="*/ 29211 w 142875"/>
                <a:gd name="connsiteY2" fmla="*/ 284607 h 295275"/>
                <a:gd name="connsiteX3" fmla="*/ 40355 w 142875"/>
                <a:gd name="connsiteY3" fmla="*/ 295751 h 295275"/>
                <a:gd name="connsiteX4" fmla="*/ 107697 w 142875"/>
                <a:gd name="connsiteY4" fmla="*/ 295751 h 295275"/>
                <a:gd name="connsiteX5" fmla="*/ 118841 w 142875"/>
                <a:gd name="connsiteY5" fmla="*/ 284607 h 295275"/>
                <a:gd name="connsiteX6" fmla="*/ 118841 w 142875"/>
                <a:gd name="connsiteY6" fmla="*/ 118110 h 295275"/>
                <a:gd name="connsiteX7" fmla="*/ 129986 w 142875"/>
                <a:gd name="connsiteY7" fmla="*/ 118110 h 295275"/>
                <a:gd name="connsiteX8" fmla="*/ 139701 w 142875"/>
                <a:gd name="connsiteY8" fmla="*/ 112395 h 295275"/>
                <a:gd name="connsiteX9" fmla="*/ 139320 w 142875"/>
                <a:gd name="connsiteY9" fmla="*/ 101060 h 295275"/>
                <a:gd name="connsiteX10" fmla="*/ 83027 w 142875"/>
                <a:gd name="connsiteY10" fmla="*/ 12287 h 295275"/>
                <a:gd name="connsiteX11" fmla="*/ 73693 w 142875"/>
                <a:gd name="connsiteY11" fmla="*/ 7144 h 295275"/>
                <a:gd name="connsiteX12" fmla="*/ 73693 w 142875"/>
                <a:gd name="connsiteY12" fmla="*/ 7144 h 295275"/>
                <a:gd name="connsiteX13" fmla="*/ 64359 w 142875"/>
                <a:gd name="connsiteY13" fmla="*/ 12382 h 295275"/>
                <a:gd name="connsiteX14" fmla="*/ 8828 w 142875"/>
                <a:gd name="connsiteY14" fmla="*/ 101155 h 295275"/>
                <a:gd name="connsiteX15" fmla="*/ 8542 w 142875"/>
                <a:gd name="connsiteY15" fmla="*/ 112395 h 295275"/>
                <a:gd name="connsiteX16" fmla="*/ 18067 w 142875"/>
                <a:gd name="connsiteY16" fmla="*/ 118110 h 295275"/>
                <a:gd name="connsiteX17" fmla="*/ 73693 w 142875"/>
                <a:gd name="connsiteY17" fmla="*/ 39052 h 295275"/>
                <a:gd name="connsiteX18" fmla="*/ 109697 w 142875"/>
                <a:gd name="connsiteY18" fmla="*/ 95917 h 295275"/>
                <a:gd name="connsiteX19" fmla="*/ 107697 w 142875"/>
                <a:gd name="connsiteY19" fmla="*/ 95917 h 295275"/>
                <a:gd name="connsiteX20" fmla="*/ 96553 w 142875"/>
                <a:gd name="connsiteY20" fmla="*/ 107061 h 295275"/>
                <a:gd name="connsiteX21" fmla="*/ 96553 w 142875"/>
                <a:gd name="connsiteY21" fmla="*/ 273558 h 295275"/>
                <a:gd name="connsiteX22" fmla="*/ 51405 w 142875"/>
                <a:gd name="connsiteY22" fmla="*/ 273558 h 295275"/>
                <a:gd name="connsiteX23" fmla="*/ 51405 w 142875"/>
                <a:gd name="connsiteY23" fmla="*/ 106966 h 295275"/>
                <a:gd name="connsiteX24" fmla="*/ 40260 w 142875"/>
                <a:gd name="connsiteY24" fmla="*/ 95821 h 295275"/>
                <a:gd name="connsiteX25" fmla="*/ 38069 w 142875"/>
                <a:gd name="connsiteY25" fmla="*/ 95821 h 295275"/>
                <a:gd name="connsiteX26" fmla="*/ 73693 w 142875"/>
                <a:gd name="connsiteY26" fmla="*/ 39052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42875" h="295275">
                  <a:moveTo>
                    <a:pt x="18067" y="118110"/>
                  </a:moveTo>
                  <a:lnTo>
                    <a:pt x="29211" y="118110"/>
                  </a:lnTo>
                  <a:lnTo>
                    <a:pt x="29211" y="284607"/>
                  </a:lnTo>
                  <a:cubicBezTo>
                    <a:pt x="29211" y="290703"/>
                    <a:pt x="34164" y="295751"/>
                    <a:pt x="40355" y="295751"/>
                  </a:cubicBezTo>
                  <a:lnTo>
                    <a:pt x="107697" y="295751"/>
                  </a:lnTo>
                  <a:cubicBezTo>
                    <a:pt x="113793" y="295751"/>
                    <a:pt x="118841" y="290798"/>
                    <a:pt x="118841" y="284607"/>
                  </a:cubicBezTo>
                  <a:lnTo>
                    <a:pt x="118841" y="118110"/>
                  </a:lnTo>
                  <a:lnTo>
                    <a:pt x="129986" y="118110"/>
                  </a:lnTo>
                  <a:cubicBezTo>
                    <a:pt x="133986" y="118110"/>
                    <a:pt x="137796" y="115919"/>
                    <a:pt x="139701" y="112395"/>
                  </a:cubicBezTo>
                  <a:cubicBezTo>
                    <a:pt x="141606" y="108871"/>
                    <a:pt x="141511" y="104489"/>
                    <a:pt x="139320" y="101060"/>
                  </a:cubicBezTo>
                  <a:lnTo>
                    <a:pt x="83027" y="12287"/>
                  </a:lnTo>
                  <a:cubicBezTo>
                    <a:pt x="81027" y="9049"/>
                    <a:pt x="77408" y="7144"/>
                    <a:pt x="73693" y="7144"/>
                  </a:cubicBezTo>
                  <a:cubicBezTo>
                    <a:pt x="73693" y="7144"/>
                    <a:pt x="73693" y="7144"/>
                    <a:pt x="73693" y="7144"/>
                  </a:cubicBezTo>
                  <a:cubicBezTo>
                    <a:pt x="69883" y="7144"/>
                    <a:pt x="66359" y="9144"/>
                    <a:pt x="64359" y="12382"/>
                  </a:cubicBezTo>
                  <a:lnTo>
                    <a:pt x="8828" y="101155"/>
                  </a:lnTo>
                  <a:cubicBezTo>
                    <a:pt x="6732" y="104584"/>
                    <a:pt x="6542" y="108871"/>
                    <a:pt x="8542" y="112395"/>
                  </a:cubicBezTo>
                  <a:cubicBezTo>
                    <a:pt x="10352" y="115919"/>
                    <a:pt x="14066" y="118110"/>
                    <a:pt x="18067" y="118110"/>
                  </a:cubicBezTo>
                  <a:close/>
                  <a:moveTo>
                    <a:pt x="73693" y="39052"/>
                  </a:moveTo>
                  <a:lnTo>
                    <a:pt x="109697" y="95917"/>
                  </a:lnTo>
                  <a:lnTo>
                    <a:pt x="107697" y="95917"/>
                  </a:lnTo>
                  <a:cubicBezTo>
                    <a:pt x="101601" y="95917"/>
                    <a:pt x="96553" y="100870"/>
                    <a:pt x="96553" y="107061"/>
                  </a:cubicBezTo>
                  <a:lnTo>
                    <a:pt x="96553" y="273558"/>
                  </a:lnTo>
                  <a:lnTo>
                    <a:pt x="51405" y="273558"/>
                  </a:lnTo>
                  <a:lnTo>
                    <a:pt x="51405" y="106966"/>
                  </a:lnTo>
                  <a:cubicBezTo>
                    <a:pt x="51405" y="100870"/>
                    <a:pt x="46451" y="95821"/>
                    <a:pt x="40260" y="95821"/>
                  </a:cubicBezTo>
                  <a:lnTo>
                    <a:pt x="38069" y="95821"/>
                  </a:lnTo>
                  <a:lnTo>
                    <a:pt x="73693" y="39052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515BEFB8-1AE3-4652-93BC-930343474F1B}"/>
                </a:ext>
              </a:extLst>
            </p:cNvPr>
            <p:cNvSpPr/>
            <p:nvPr/>
          </p:nvSpPr>
          <p:spPr>
            <a:xfrm>
              <a:off x="2112922" y="1570386"/>
              <a:ext cx="390525" cy="390525"/>
            </a:xfrm>
            <a:custGeom>
              <a:avLst/>
              <a:gdLst>
                <a:gd name="connsiteX0" fmla="*/ 375094 w 390525"/>
                <a:gd name="connsiteY0" fmla="*/ 363950 h 390525"/>
                <a:gd name="connsiteX1" fmla="*/ 29432 w 390525"/>
                <a:gd name="connsiteY1" fmla="*/ 363950 h 390525"/>
                <a:gd name="connsiteX2" fmla="*/ 29432 w 390525"/>
                <a:gd name="connsiteY2" fmla="*/ 18288 h 390525"/>
                <a:gd name="connsiteX3" fmla="*/ 18288 w 390525"/>
                <a:gd name="connsiteY3" fmla="*/ 7144 h 390525"/>
                <a:gd name="connsiteX4" fmla="*/ 7144 w 390525"/>
                <a:gd name="connsiteY4" fmla="*/ 18288 h 390525"/>
                <a:gd name="connsiteX5" fmla="*/ 7144 w 390525"/>
                <a:gd name="connsiteY5" fmla="*/ 374999 h 390525"/>
                <a:gd name="connsiteX6" fmla="*/ 18288 w 390525"/>
                <a:gd name="connsiteY6" fmla="*/ 386144 h 390525"/>
                <a:gd name="connsiteX7" fmla="*/ 374999 w 390525"/>
                <a:gd name="connsiteY7" fmla="*/ 386144 h 390525"/>
                <a:gd name="connsiteX8" fmla="*/ 386143 w 390525"/>
                <a:gd name="connsiteY8" fmla="*/ 374999 h 390525"/>
                <a:gd name="connsiteX9" fmla="*/ 375094 w 390525"/>
                <a:gd name="connsiteY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5094" y="363950"/>
                  </a:moveTo>
                  <a:lnTo>
                    <a:pt x="29432" y="363950"/>
                  </a:lnTo>
                  <a:lnTo>
                    <a:pt x="29432" y="18288"/>
                  </a:lnTo>
                  <a:cubicBezTo>
                    <a:pt x="29432" y="12192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374999"/>
                  </a:lnTo>
                  <a:cubicBezTo>
                    <a:pt x="7144" y="381095"/>
                    <a:pt x="12097" y="386144"/>
                    <a:pt x="18288" y="386144"/>
                  </a:cubicBezTo>
                  <a:lnTo>
                    <a:pt x="374999" y="386144"/>
                  </a:lnTo>
                  <a:cubicBezTo>
                    <a:pt x="381095" y="386144"/>
                    <a:pt x="386143" y="381190"/>
                    <a:pt x="386143" y="374999"/>
                  </a:cubicBezTo>
                  <a:cubicBezTo>
                    <a:pt x="386143" y="368903"/>
                    <a:pt x="381190" y="363950"/>
                    <a:pt x="375094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78" name="직사각형 77">
            <a:extLst>
              <a:ext uri="{FF2B5EF4-FFF2-40B4-BE49-F238E27FC236}">
                <a16:creationId xmlns:a16="http://schemas.microsoft.com/office/drawing/2014/main" id="{95AA02A3-7ABE-4AAC-B12D-04E0B6419760}"/>
              </a:ext>
            </a:extLst>
          </p:cNvPr>
          <p:cNvSpPr/>
          <p:nvPr/>
        </p:nvSpPr>
        <p:spPr>
          <a:xfrm>
            <a:off x="5676901" y="4343973"/>
            <a:ext cx="1712688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600" dirty="0">
                <a:latin typeface="+mj-lt"/>
              </a:rPr>
              <a:t>Lorem ipsum</a:t>
            </a: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C04C81EF-C36C-443B-8466-066DF7880A8A}"/>
              </a:ext>
            </a:extLst>
          </p:cNvPr>
          <p:cNvSpPr txBox="1"/>
          <p:nvPr/>
        </p:nvSpPr>
        <p:spPr>
          <a:xfrm>
            <a:off x="5676900" y="4808836"/>
            <a:ext cx="1712688" cy="6001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en-US" altLang="ko-KR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295851359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CFE4587-9403-43D0-A91A-B8D221F1443C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1C6773B5-315B-4697-9B60-24BA4B08CBC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51056BF-4EE9-4D95-AC8E-0EC0DBDBC94A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9C8132F7-02FF-4125-95D3-6FDC5B0F7BB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4F6A0CAE-3731-4A61-AFDF-4D203CC0DA99}"/>
              </a:ext>
            </a:extLst>
          </p:cNvPr>
          <p:cNvSpPr/>
          <p:nvPr/>
        </p:nvSpPr>
        <p:spPr>
          <a:xfrm>
            <a:off x="3628727" y="1919592"/>
            <a:ext cx="2215046" cy="369332"/>
          </a:xfrm>
          <a:prstGeom prst="rect">
            <a:avLst/>
          </a:prstGeom>
          <a:solidFill>
            <a:srgbClr val="3E53E8"/>
          </a:solidFill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4105DCB3-DB24-4789-9DE6-B158D3B27D35}"/>
              </a:ext>
            </a:extLst>
          </p:cNvPr>
          <p:cNvSpPr/>
          <p:nvPr/>
        </p:nvSpPr>
        <p:spPr>
          <a:xfrm>
            <a:off x="3628727" y="2350869"/>
            <a:ext cx="221504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FDA0382-689B-4845-9207-A185196E6931}"/>
              </a:ext>
            </a:extLst>
          </p:cNvPr>
          <p:cNvSpPr/>
          <p:nvPr/>
        </p:nvSpPr>
        <p:spPr>
          <a:xfrm>
            <a:off x="3628727" y="4713592"/>
            <a:ext cx="2215046" cy="369332"/>
          </a:xfrm>
          <a:prstGeom prst="rect">
            <a:avLst/>
          </a:prstGeom>
          <a:solidFill>
            <a:srgbClr val="3E53E8"/>
          </a:solidFill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9FDA2E5B-F55C-4F68-9474-3520AE65ADBF}"/>
              </a:ext>
            </a:extLst>
          </p:cNvPr>
          <p:cNvSpPr/>
          <p:nvPr/>
        </p:nvSpPr>
        <p:spPr>
          <a:xfrm>
            <a:off x="3628727" y="5144869"/>
            <a:ext cx="221504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5E17BB6F-AD55-413A-A68E-02B6B8B4C64F}"/>
              </a:ext>
            </a:extLst>
          </p:cNvPr>
          <p:cNvSpPr/>
          <p:nvPr/>
        </p:nvSpPr>
        <p:spPr>
          <a:xfrm>
            <a:off x="8569028" y="1919592"/>
            <a:ext cx="2215046" cy="369332"/>
          </a:xfrm>
          <a:prstGeom prst="rect">
            <a:avLst/>
          </a:prstGeom>
          <a:solidFill>
            <a:srgbClr val="3E53E8"/>
          </a:solidFill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F0DE5705-2FE5-4613-A96D-190C549EFF44}"/>
              </a:ext>
            </a:extLst>
          </p:cNvPr>
          <p:cNvSpPr/>
          <p:nvPr/>
        </p:nvSpPr>
        <p:spPr>
          <a:xfrm>
            <a:off x="8569028" y="2350869"/>
            <a:ext cx="221504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A4C70BD5-D6BB-448D-8EA4-782C74523AF0}"/>
              </a:ext>
            </a:extLst>
          </p:cNvPr>
          <p:cNvSpPr/>
          <p:nvPr/>
        </p:nvSpPr>
        <p:spPr>
          <a:xfrm>
            <a:off x="8569028" y="4713592"/>
            <a:ext cx="2215046" cy="369332"/>
          </a:xfrm>
          <a:prstGeom prst="rect">
            <a:avLst/>
          </a:prstGeom>
          <a:solidFill>
            <a:srgbClr val="3E53E8"/>
          </a:solidFill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011A26FB-296E-4A64-82A4-908C60B6ECA6}"/>
              </a:ext>
            </a:extLst>
          </p:cNvPr>
          <p:cNvSpPr/>
          <p:nvPr/>
        </p:nvSpPr>
        <p:spPr>
          <a:xfrm>
            <a:off x="8569028" y="5144869"/>
            <a:ext cx="221504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ko-KR" altLang="en-US" sz="1200" dirty="0"/>
          </a:p>
        </p:txBody>
      </p:sp>
    </p:spTree>
    <p:extLst>
      <p:ext uri="{BB962C8B-B14F-4D97-AF65-F5344CB8AC3E}">
        <p14:creationId xmlns:p14="http://schemas.microsoft.com/office/powerpoint/2010/main" val="2558090187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직사각형 39">
            <a:extLst>
              <a:ext uri="{FF2B5EF4-FFF2-40B4-BE49-F238E27FC236}">
                <a16:creationId xmlns:a16="http://schemas.microsoft.com/office/drawing/2014/main" id="{4BC52F7F-7C84-4425-BCF2-DDACAC7A7F41}"/>
              </a:ext>
            </a:extLst>
          </p:cNvPr>
          <p:cNvSpPr/>
          <p:nvPr/>
        </p:nvSpPr>
        <p:spPr>
          <a:xfrm>
            <a:off x="1103087" y="1417901"/>
            <a:ext cx="3410857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6801E2CE-ED55-4AB9-A9A4-E43C600F137B}"/>
              </a:ext>
            </a:extLst>
          </p:cNvPr>
          <p:cNvSpPr txBox="1"/>
          <p:nvPr/>
        </p:nvSpPr>
        <p:spPr>
          <a:xfrm>
            <a:off x="965200" y="1156291"/>
            <a:ext cx="544830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Slide Title Here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EC24A9DD-CCDC-408A-A2F0-4D56B2E8B117}"/>
              </a:ext>
            </a:extLst>
          </p:cNvPr>
          <p:cNvSpPr txBox="1"/>
          <p:nvPr/>
        </p:nvSpPr>
        <p:spPr>
          <a:xfrm>
            <a:off x="6388100" y="3996436"/>
            <a:ext cx="48895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977B6DDE-1DCE-46EE-830D-4CAC825C6843}"/>
              </a:ext>
            </a:extLst>
          </p:cNvPr>
          <p:cNvSpPr/>
          <p:nvPr/>
        </p:nvSpPr>
        <p:spPr>
          <a:xfrm>
            <a:off x="6388100" y="3657875"/>
            <a:ext cx="48895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02. 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536EC107-0587-4265-8D83-00FE5D293083}"/>
              </a:ext>
            </a:extLst>
          </p:cNvPr>
          <p:cNvSpPr txBox="1"/>
          <p:nvPr/>
        </p:nvSpPr>
        <p:spPr>
          <a:xfrm>
            <a:off x="6388100" y="5240045"/>
            <a:ext cx="48895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1C17DC0B-2E1D-4490-9942-0F9C578641A0}"/>
              </a:ext>
            </a:extLst>
          </p:cNvPr>
          <p:cNvSpPr/>
          <p:nvPr/>
        </p:nvSpPr>
        <p:spPr>
          <a:xfrm>
            <a:off x="6388100" y="4901484"/>
            <a:ext cx="48895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03. 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5CCE9FEF-298B-48F6-A692-D73572862E9A}"/>
              </a:ext>
            </a:extLst>
          </p:cNvPr>
          <p:cNvSpPr txBox="1"/>
          <p:nvPr/>
        </p:nvSpPr>
        <p:spPr>
          <a:xfrm>
            <a:off x="6388100" y="2752826"/>
            <a:ext cx="48895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D424D755-F444-4B3A-8DAB-740E3B984990}"/>
              </a:ext>
            </a:extLst>
          </p:cNvPr>
          <p:cNvSpPr/>
          <p:nvPr/>
        </p:nvSpPr>
        <p:spPr>
          <a:xfrm>
            <a:off x="6388100" y="2414265"/>
            <a:ext cx="48895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01. Lorem ipsum</a:t>
            </a:r>
            <a:endParaRPr lang="ko-KR" altLang="en-US" dirty="0">
              <a:latin typeface="+mj-lt"/>
            </a:endParaRPr>
          </a:p>
        </p:txBody>
      </p:sp>
      <p:pic>
        <p:nvPicPr>
          <p:cNvPr id="41" name="그림 40">
            <a:extLst>
              <a:ext uri="{FF2B5EF4-FFF2-40B4-BE49-F238E27FC236}">
                <a16:creationId xmlns:a16="http://schemas.microsoft.com/office/drawing/2014/main" id="{85099813-11C3-44C5-AA55-E8E0AD42787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407823" y="2829557"/>
            <a:ext cx="4113250" cy="245686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53672552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직사각형 55">
            <a:extLst>
              <a:ext uri="{FF2B5EF4-FFF2-40B4-BE49-F238E27FC236}">
                <a16:creationId xmlns:a16="http://schemas.microsoft.com/office/drawing/2014/main" id="{BFCF9DB8-6CBD-44FC-A344-4B4EC9A5CDB8}"/>
              </a:ext>
            </a:extLst>
          </p:cNvPr>
          <p:cNvSpPr/>
          <p:nvPr/>
        </p:nvSpPr>
        <p:spPr>
          <a:xfrm>
            <a:off x="920207" y="2025814"/>
            <a:ext cx="1969043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4BCD467-D5FC-43FE-ABA9-51AC55B0A605}"/>
              </a:ext>
            </a:extLst>
          </p:cNvPr>
          <p:cNvSpPr txBox="1"/>
          <p:nvPr/>
        </p:nvSpPr>
        <p:spPr>
          <a:xfrm>
            <a:off x="748947" y="3773824"/>
            <a:ext cx="2745535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latin typeface="+mj-lt"/>
              </a:rPr>
              <a:t>Lorem ipsum dolor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30924565-A71B-4B6E-B334-32AED14B0B68}"/>
              </a:ext>
            </a:extLst>
          </p:cNvPr>
          <p:cNvSpPr txBox="1"/>
          <p:nvPr/>
        </p:nvSpPr>
        <p:spPr>
          <a:xfrm>
            <a:off x="748947" y="4230969"/>
            <a:ext cx="274553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8651B397-0182-4988-9431-FB1F9B327D87}"/>
              </a:ext>
            </a:extLst>
          </p:cNvPr>
          <p:cNvSpPr txBox="1"/>
          <p:nvPr/>
        </p:nvSpPr>
        <p:spPr>
          <a:xfrm>
            <a:off x="748947" y="1766931"/>
            <a:ext cx="27455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44" name="사각형: 둥근 모서리 43">
            <a:extLst>
              <a:ext uri="{FF2B5EF4-FFF2-40B4-BE49-F238E27FC236}">
                <a16:creationId xmlns:a16="http://schemas.microsoft.com/office/drawing/2014/main" id="{9DF3B891-AF62-452D-9289-082968D22EDD}"/>
              </a:ext>
            </a:extLst>
          </p:cNvPr>
          <p:cNvSpPr/>
          <p:nvPr/>
        </p:nvSpPr>
        <p:spPr>
          <a:xfrm>
            <a:off x="3708400" y="15354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CFCFC"/>
          </a:solidFill>
          <a:ln w="38100" cap="flat">
            <a:solidFill>
              <a:srgbClr val="3E53E8"/>
            </a:solidFill>
            <a:prstDash val="solid"/>
            <a:miter/>
          </a:ln>
          <a:effectLst>
            <a:outerShdw blurRad="127000" dist="4826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latin typeface="+mj-lt"/>
            </a:endParaRPr>
          </a:p>
        </p:txBody>
      </p:sp>
      <p:sp>
        <p:nvSpPr>
          <p:cNvPr id="45" name="사각형: 둥근 모서리 44">
            <a:extLst>
              <a:ext uri="{FF2B5EF4-FFF2-40B4-BE49-F238E27FC236}">
                <a16:creationId xmlns:a16="http://schemas.microsoft.com/office/drawing/2014/main" id="{6161B4F3-6095-4EF3-BC98-660D507EAF96}"/>
              </a:ext>
            </a:extLst>
          </p:cNvPr>
          <p:cNvSpPr/>
          <p:nvPr/>
        </p:nvSpPr>
        <p:spPr>
          <a:xfrm>
            <a:off x="6352605" y="15354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CFCFC"/>
          </a:solidFill>
          <a:ln w="38100" cap="flat">
            <a:solidFill>
              <a:srgbClr val="3E53E8"/>
            </a:solidFill>
            <a:prstDash val="solid"/>
            <a:miter/>
          </a:ln>
          <a:effectLst>
            <a:outerShdw blurRad="127000" dist="4826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latin typeface="+mj-lt"/>
            </a:endParaRPr>
          </a:p>
        </p:txBody>
      </p:sp>
      <p:sp>
        <p:nvSpPr>
          <p:cNvPr id="46" name="사각형: 둥근 모서리 45">
            <a:extLst>
              <a:ext uri="{FF2B5EF4-FFF2-40B4-BE49-F238E27FC236}">
                <a16:creationId xmlns:a16="http://schemas.microsoft.com/office/drawing/2014/main" id="{F43F14E0-A108-47E0-86AB-EC3F80FD4E4E}"/>
              </a:ext>
            </a:extLst>
          </p:cNvPr>
          <p:cNvSpPr/>
          <p:nvPr/>
        </p:nvSpPr>
        <p:spPr>
          <a:xfrm>
            <a:off x="8996810" y="1535491"/>
            <a:ext cx="2387600" cy="3787018"/>
          </a:xfrm>
          <a:prstGeom prst="roundRect">
            <a:avLst>
              <a:gd name="adj" fmla="val 4965"/>
            </a:avLst>
          </a:prstGeom>
          <a:solidFill>
            <a:srgbClr val="FCFCFC"/>
          </a:solidFill>
          <a:ln w="38100" cap="flat">
            <a:solidFill>
              <a:srgbClr val="3E53E8"/>
            </a:solidFill>
            <a:prstDash val="solid"/>
            <a:miter/>
          </a:ln>
          <a:effectLst>
            <a:outerShdw blurRad="127000" dist="4826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F4A4805C-E687-43A2-9025-60D25EBE3644}"/>
              </a:ext>
            </a:extLst>
          </p:cNvPr>
          <p:cNvSpPr txBox="1"/>
          <p:nvPr/>
        </p:nvSpPr>
        <p:spPr>
          <a:xfrm>
            <a:off x="3946983" y="4188577"/>
            <a:ext cx="1910436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C31CE161-B1BE-410B-A81A-2DA61D19E6B6}"/>
              </a:ext>
            </a:extLst>
          </p:cNvPr>
          <p:cNvSpPr/>
          <p:nvPr/>
        </p:nvSpPr>
        <p:spPr>
          <a:xfrm>
            <a:off x="3946982" y="3732115"/>
            <a:ext cx="191043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BF7A3189-7AF3-4A1A-8E96-32E98B11E2E2}"/>
              </a:ext>
            </a:extLst>
          </p:cNvPr>
          <p:cNvSpPr txBox="1"/>
          <p:nvPr/>
        </p:nvSpPr>
        <p:spPr>
          <a:xfrm>
            <a:off x="6591187" y="4188577"/>
            <a:ext cx="1910436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381DD262-3A02-4667-86F6-FFF232892A59}"/>
              </a:ext>
            </a:extLst>
          </p:cNvPr>
          <p:cNvSpPr/>
          <p:nvPr/>
        </p:nvSpPr>
        <p:spPr>
          <a:xfrm>
            <a:off x="6591186" y="3732115"/>
            <a:ext cx="191043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E60B5D90-E1CE-4002-AE54-2DA51FA8146A}"/>
              </a:ext>
            </a:extLst>
          </p:cNvPr>
          <p:cNvSpPr txBox="1"/>
          <p:nvPr/>
        </p:nvSpPr>
        <p:spPr>
          <a:xfrm>
            <a:off x="9235391" y="4188577"/>
            <a:ext cx="1910436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52" name="직사각형 51">
            <a:extLst>
              <a:ext uri="{FF2B5EF4-FFF2-40B4-BE49-F238E27FC236}">
                <a16:creationId xmlns:a16="http://schemas.microsoft.com/office/drawing/2014/main" id="{05A5FFD3-CFBB-4CFB-9685-E53B14FC77A8}"/>
              </a:ext>
            </a:extLst>
          </p:cNvPr>
          <p:cNvSpPr/>
          <p:nvPr/>
        </p:nvSpPr>
        <p:spPr>
          <a:xfrm>
            <a:off x="9235390" y="3732115"/>
            <a:ext cx="191043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pic>
        <p:nvPicPr>
          <p:cNvPr id="57" name="그림 56">
            <a:extLst>
              <a:ext uri="{FF2B5EF4-FFF2-40B4-BE49-F238E27FC236}">
                <a16:creationId xmlns:a16="http://schemas.microsoft.com/office/drawing/2014/main" id="{9A064F25-29A0-431A-8D78-08850B01568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315378" y="1977178"/>
            <a:ext cx="1173645" cy="1487719"/>
          </a:xfrm>
          <a:prstGeom prst="rect">
            <a:avLst/>
          </a:prstGeom>
        </p:spPr>
      </p:pic>
      <p:pic>
        <p:nvPicPr>
          <p:cNvPr id="58" name="그림 57">
            <a:extLst>
              <a:ext uri="{FF2B5EF4-FFF2-40B4-BE49-F238E27FC236}">
                <a16:creationId xmlns:a16="http://schemas.microsoft.com/office/drawing/2014/main" id="{98351A06-1335-462F-A6B0-048D3D28B5B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471546" y="1977178"/>
            <a:ext cx="1438128" cy="1487719"/>
          </a:xfrm>
          <a:prstGeom prst="rect">
            <a:avLst/>
          </a:prstGeom>
        </p:spPr>
      </p:pic>
      <p:pic>
        <p:nvPicPr>
          <p:cNvPr id="59" name="그림 58">
            <a:extLst>
              <a:ext uri="{FF2B5EF4-FFF2-40B4-BE49-F238E27FC236}">
                <a16:creationId xmlns:a16="http://schemas.microsoft.com/office/drawing/2014/main" id="{6BCCDC90-15A2-417A-8E27-855D00DB188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871146" y="1977178"/>
            <a:ext cx="1350518" cy="148771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5395397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직사각형 48">
            <a:extLst>
              <a:ext uri="{FF2B5EF4-FFF2-40B4-BE49-F238E27FC236}">
                <a16:creationId xmlns:a16="http://schemas.microsoft.com/office/drawing/2014/main" id="{47C33201-C332-4C52-9ACC-FA1EA6346649}"/>
              </a:ext>
            </a:extLst>
          </p:cNvPr>
          <p:cNvSpPr/>
          <p:nvPr/>
        </p:nvSpPr>
        <p:spPr>
          <a:xfrm>
            <a:off x="5111479" y="1048531"/>
            <a:ext cx="1969043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1D1B2FAB-0153-4AA0-B0C9-2C1B3A7F55B3}"/>
              </a:ext>
            </a:extLst>
          </p:cNvPr>
          <p:cNvSpPr/>
          <p:nvPr/>
        </p:nvSpPr>
        <p:spPr>
          <a:xfrm>
            <a:off x="1625757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411FFCDB-A4B9-4A19-A3ED-9760D63DB8F2}"/>
              </a:ext>
            </a:extLst>
          </p:cNvPr>
          <p:cNvSpPr/>
          <p:nvPr/>
        </p:nvSpPr>
        <p:spPr>
          <a:xfrm>
            <a:off x="1625757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68FD6F8C-F848-4069-B1CB-61DA1B1AC08B}"/>
              </a:ext>
            </a:extLst>
          </p:cNvPr>
          <p:cNvSpPr/>
          <p:nvPr/>
        </p:nvSpPr>
        <p:spPr>
          <a:xfrm>
            <a:off x="2152453" y="2585522"/>
            <a:ext cx="645952" cy="1886779"/>
          </a:xfrm>
          <a:prstGeom prst="roundRect">
            <a:avLst>
              <a:gd name="adj" fmla="val 50000"/>
            </a:avLst>
          </a:prstGeom>
          <a:solidFill>
            <a:srgbClr val="FB4848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150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DED13272-3634-477A-B087-344ABAA0B397}"/>
              </a:ext>
            </a:extLst>
          </p:cNvPr>
          <p:cNvSpPr/>
          <p:nvPr/>
        </p:nvSpPr>
        <p:spPr>
          <a:xfrm>
            <a:off x="2949407" y="1594878"/>
            <a:ext cx="645952" cy="2877424"/>
          </a:xfrm>
          <a:prstGeom prst="roundRect">
            <a:avLst>
              <a:gd name="adj" fmla="val 50000"/>
            </a:avLst>
          </a:pr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210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4AE9B995-B481-47DE-995D-8178869ADEAE}"/>
              </a:ext>
            </a:extLst>
          </p:cNvPr>
          <p:cNvSpPr/>
          <p:nvPr/>
        </p:nvSpPr>
        <p:spPr>
          <a:xfrm>
            <a:off x="4847850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09BF3FE0-8585-4B29-A2D4-D9EAF402489F}"/>
              </a:ext>
            </a:extLst>
          </p:cNvPr>
          <p:cNvSpPr/>
          <p:nvPr/>
        </p:nvSpPr>
        <p:spPr>
          <a:xfrm>
            <a:off x="4847850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65F5F3DC-ADA8-4077-BBEF-140117BD8A28}"/>
              </a:ext>
            </a:extLst>
          </p:cNvPr>
          <p:cNvSpPr/>
          <p:nvPr/>
        </p:nvSpPr>
        <p:spPr>
          <a:xfrm>
            <a:off x="5374546" y="1797844"/>
            <a:ext cx="645952" cy="2674458"/>
          </a:xfrm>
          <a:prstGeom prst="roundRect">
            <a:avLst>
              <a:gd name="adj" fmla="val 50000"/>
            </a:avLst>
          </a:prstGeom>
          <a:solidFill>
            <a:srgbClr val="FB4848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200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4" name="사각형: 둥근 모서리 23">
            <a:extLst>
              <a:ext uri="{FF2B5EF4-FFF2-40B4-BE49-F238E27FC236}">
                <a16:creationId xmlns:a16="http://schemas.microsoft.com/office/drawing/2014/main" id="{D4FA7CAC-ABED-40AC-B250-FC9592DE53E8}"/>
              </a:ext>
            </a:extLst>
          </p:cNvPr>
          <p:cNvSpPr/>
          <p:nvPr/>
        </p:nvSpPr>
        <p:spPr>
          <a:xfrm>
            <a:off x="6171500" y="2826563"/>
            <a:ext cx="645952" cy="1645738"/>
          </a:xfrm>
          <a:prstGeom prst="roundRect">
            <a:avLst>
              <a:gd name="adj" fmla="val 50000"/>
            </a:avLst>
          </a:pr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140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ABABD5E2-D01D-4F83-A9DA-67A190CDDA65}"/>
              </a:ext>
            </a:extLst>
          </p:cNvPr>
          <p:cNvSpPr/>
          <p:nvPr/>
        </p:nvSpPr>
        <p:spPr>
          <a:xfrm>
            <a:off x="8069943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1F4CCAC0-BF8C-4D85-BF66-C7EB4B2810E9}"/>
              </a:ext>
            </a:extLst>
          </p:cNvPr>
          <p:cNvSpPr/>
          <p:nvPr/>
        </p:nvSpPr>
        <p:spPr>
          <a:xfrm>
            <a:off x="8069943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42" name="사각형: 둥근 모서리 41">
            <a:extLst>
              <a:ext uri="{FF2B5EF4-FFF2-40B4-BE49-F238E27FC236}">
                <a16:creationId xmlns:a16="http://schemas.microsoft.com/office/drawing/2014/main" id="{F8797280-8E8D-4678-8B5E-EAD8B8658B1A}"/>
              </a:ext>
            </a:extLst>
          </p:cNvPr>
          <p:cNvSpPr/>
          <p:nvPr/>
        </p:nvSpPr>
        <p:spPr>
          <a:xfrm>
            <a:off x="8596639" y="2118678"/>
            <a:ext cx="645952" cy="2353624"/>
          </a:xfrm>
          <a:prstGeom prst="roundRect">
            <a:avLst>
              <a:gd name="adj" fmla="val 50000"/>
            </a:avLst>
          </a:prstGeom>
          <a:solidFill>
            <a:srgbClr val="FB4848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180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43" name="사각형: 둥근 모서리 42">
            <a:extLst>
              <a:ext uri="{FF2B5EF4-FFF2-40B4-BE49-F238E27FC236}">
                <a16:creationId xmlns:a16="http://schemas.microsoft.com/office/drawing/2014/main" id="{CE83191F-8BFD-42EC-8386-385421A6CF7F}"/>
              </a:ext>
            </a:extLst>
          </p:cNvPr>
          <p:cNvSpPr/>
          <p:nvPr/>
        </p:nvSpPr>
        <p:spPr>
          <a:xfrm>
            <a:off x="9393593" y="1996416"/>
            <a:ext cx="645952" cy="2475885"/>
          </a:xfrm>
          <a:prstGeom prst="roundRect">
            <a:avLst>
              <a:gd name="adj" fmla="val 50000"/>
            </a:avLst>
          </a:pr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195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44" name="타원 43">
            <a:extLst>
              <a:ext uri="{FF2B5EF4-FFF2-40B4-BE49-F238E27FC236}">
                <a16:creationId xmlns:a16="http://schemas.microsoft.com/office/drawing/2014/main" id="{D0B2A8D1-5632-43ED-98FD-9222729A994D}"/>
              </a:ext>
            </a:extLst>
          </p:cNvPr>
          <p:cNvSpPr/>
          <p:nvPr/>
        </p:nvSpPr>
        <p:spPr>
          <a:xfrm>
            <a:off x="4387861" y="5742034"/>
            <a:ext cx="357691" cy="357691"/>
          </a:xfrm>
          <a:prstGeom prst="ellipse">
            <a:avLst/>
          </a:prstGeom>
          <a:solidFill>
            <a:srgbClr val="FB4848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ctr" anchorCtr="0"/>
          <a:lstStyle/>
          <a:p>
            <a:pPr algn="ctr"/>
            <a:endParaRPr lang="ko-KR" altLang="en-US" sz="1200">
              <a:solidFill>
                <a:schemeClr val="bg1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9FAE8E31-F0F8-4D10-9AC5-DA30FBCE942B}"/>
              </a:ext>
            </a:extLst>
          </p:cNvPr>
          <p:cNvSpPr/>
          <p:nvPr/>
        </p:nvSpPr>
        <p:spPr>
          <a:xfrm>
            <a:off x="4745552" y="5766990"/>
            <a:ext cx="1442906" cy="30777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400" dirty="0"/>
              <a:t>Lorem ipsum</a:t>
            </a:r>
            <a:endParaRPr lang="ko-KR" altLang="en-US" sz="1400" dirty="0"/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0B18E5D8-C6AA-40E7-AA1C-9B36DFE1CBD1}"/>
              </a:ext>
            </a:extLst>
          </p:cNvPr>
          <p:cNvSpPr/>
          <p:nvPr/>
        </p:nvSpPr>
        <p:spPr>
          <a:xfrm>
            <a:off x="6367304" y="5742034"/>
            <a:ext cx="357691" cy="357691"/>
          </a:xfrm>
          <a:prstGeom prst="ellipse">
            <a:avLst/>
          </a:pr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ctr" anchorCtr="0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0894E78A-1E83-41A4-996F-9A38C5F8FCF6}"/>
              </a:ext>
            </a:extLst>
          </p:cNvPr>
          <p:cNvSpPr/>
          <p:nvPr/>
        </p:nvSpPr>
        <p:spPr>
          <a:xfrm>
            <a:off x="6724995" y="5766990"/>
            <a:ext cx="1442906" cy="30777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400" dirty="0"/>
              <a:t>Lorem ipsum</a:t>
            </a:r>
            <a:endParaRPr lang="ko-KR" altLang="en-US" sz="1400" dirty="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67199CFC-03AB-4701-AAA5-E147635041C8}"/>
              </a:ext>
            </a:extLst>
          </p:cNvPr>
          <p:cNvSpPr txBox="1"/>
          <p:nvPr/>
        </p:nvSpPr>
        <p:spPr>
          <a:xfrm>
            <a:off x="2484726" y="758275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rgbClr val="020838"/>
                </a:solidFill>
                <a:latin typeface="+mj-lt"/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Subject </a:t>
            </a:r>
            <a:r>
              <a:rPr lang="en-US" altLang="ko-KR" dirty="0">
                <a:solidFill>
                  <a:schemeClr val="tx1"/>
                </a:solidFill>
              </a:rPr>
              <a:t>Title</a:t>
            </a:r>
            <a:endParaRPr lang="ko-KR" altLang="en-US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003123445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" name="직선 연결선 1">
            <a:extLst>
              <a:ext uri="{FF2B5EF4-FFF2-40B4-BE49-F238E27FC236}">
                <a16:creationId xmlns:a16="http://schemas.microsoft.com/office/drawing/2014/main" id="{C7DD8131-2390-4ABD-8CDE-82211F3E4F10}"/>
              </a:ext>
            </a:extLst>
          </p:cNvPr>
          <p:cNvCxnSpPr>
            <a:cxnSpLocks/>
          </p:cNvCxnSpPr>
          <p:nvPr/>
        </p:nvCxnSpPr>
        <p:spPr>
          <a:xfrm>
            <a:off x="2101405" y="3429000"/>
            <a:ext cx="7937945" cy="0"/>
          </a:xfrm>
          <a:prstGeom prst="line">
            <a:avLst/>
          </a:prstGeom>
          <a:ln w="76200">
            <a:solidFill>
              <a:srgbClr val="3E53E8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" name="TextBox 2">
            <a:extLst>
              <a:ext uri="{FF2B5EF4-FFF2-40B4-BE49-F238E27FC236}">
                <a16:creationId xmlns:a16="http://schemas.microsoft.com/office/drawing/2014/main" id="{28702995-A4CE-4C36-8A6B-64396DB0592C}"/>
              </a:ext>
            </a:extLst>
          </p:cNvPr>
          <p:cNvSpPr txBox="1"/>
          <p:nvPr/>
        </p:nvSpPr>
        <p:spPr>
          <a:xfrm>
            <a:off x="1028701" y="4892200"/>
            <a:ext cx="22479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B904BB92-C3DC-4F00-A71A-9E4504E3BE9B}"/>
              </a:ext>
            </a:extLst>
          </p:cNvPr>
          <p:cNvSpPr/>
          <p:nvPr/>
        </p:nvSpPr>
        <p:spPr>
          <a:xfrm>
            <a:off x="1028700" y="4466723"/>
            <a:ext cx="22479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800" dirty="0">
                <a:latin typeface="+mj-lt"/>
              </a:rPr>
              <a:t>WEEK 1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3F2D90D1-39D6-4118-A26D-31FCCCBAADC7}"/>
              </a:ext>
            </a:extLst>
          </p:cNvPr>
          <p:cNvSpPr txBox="1"/>
          <p:nvPr/>
        </p:nvSpPr>
        <p:spPr>
          <a:xfrm>
            <a:off x="3657601" y="4892200"/>
            <a:ext cx="22479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D024DDCC-09F8-424B-A4D7-2FC4A354838C}"/>
              </a:ext>
            </a:extLst>
          </p:cNvPr>
          <p:cNvSpPr/>
          <p:nvPr/>
        </p:nvSpPr>
        <p:spPr>
          <a:xfrm>
            <a:off x="3657600" y="4466723"/>
            <a:ext cx="22479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800" dirty="0">
                <a:latin typeface="+mj-lt"/>
              </a:rPr>
              <a:t>WEEK 2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77BF4DE6-193B-431B-A167-5BA16F91473E}"/>
              </a:ext>
            </a:extLst>
          </p:cNvPr>
          <p:cNvSpPr txBox="1"/>
          <p:nvPr/>
        </p:nvSpPr>
        <p:spPr>
          <a:xfrm>
            <a:off x="6286501" y="4892200"/>
            <a:ext cx="22479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6F1EFDAC-A474-40B9-807C-9D99C47669BD}"/>
              </a:ext>
            </a:extLst>
          </p:cNvPr>
          <p:cNvSpPr/>
          <p:nvPr/>
        </p:nvSpPr>
        <p:spPr>
          <a:xfrm>
            <a:off x="6286500" y="4466723"/>
            <a:ext cx="22479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800" dirty="0">
                <a:latin typeface="+mj-lt"/>
              </a:rPr>
              <a:t>WEEK 3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23B3AF0-2E3C-4A14-9EE5-FF1ADC1AB8B4}"/>
              </a:ext>
            </a:extLst>
          </p:cNvPr>
          <p:cNvSpPr txBox="1"/>
          <p:nvPr/>
        </p:nvSpPr>
        <p:spPr>
          <a:xfrm>
            <a:off x="8915400" y="4892200"/>
            <a:ext cx="22479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2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tx1"/>
                </a:solidFill>
              </a:rPr>
              <a:t>amet</a:t>
            </a:r>
            <a:r>
              <a:rPr lang="en-US" altLang="ko-KR" sz="1200" dirty="0">
                <a:solidFill>
                  <a:schemeClr val="tx1"/>
                </a:solidFill>
              </a:rPr>
              <a:t>, </a:t>
            </a:r>
            <a:r>
              <a:rPr lang="en-US" altLang="ko-KR" sz="1200" dirty="0" err="1">
                <a:solidFill>
                  <a:schemeClr val="tx1"/>
                </a:solidFill>
              </a:rPr>
              <a:t>consectetur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adipisicing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elit</a:t>
            </a:r>
            <a:r>
              <a:rPr lang="en-US" altLang="ko-KR" sz="1200" dirty="0">
                <a:solidFill>
                  <a:schemeClr val="tx1"/>
                </a:solidFill>
              </a:rPr>
              <a:t>, sed do </a:t>
            </a:r>
            <a:r>
              <a:rPr lang="en-US" altLang="ko-KR" sz="1200" dirty="0" err="1">
                <a:solidFill>
                  <a:schemeClr val="tx1"/>
                </a:solidFill>
              </a:rPr>
              <a:t>eiusmod</a:t>
            </a:r>
            <a:r>
              <a:rPr lang="en-US" altLang="ko-KR" sz="1200" dirty="0">
                <a:solidFill>
                  <a:schemeClr val="tx1"/>
                </a:solidFill>
              </a:rPr>
              <a:t> </a:t>
            </a:r>
            <a:r>
              <a:rPr lang="en-US" altLang="ko-KR" sz="1200" dirty="0" err="1">
                <a:solidFill>
                  <a:schemeClr val="tx1"/>
                </a:solidFill>
              </a:rPr>
              <a:t>tempor</a:t>
            </a:r>
            <a:endParaRPr lang="ko-KR" altLang="en-US" sz="1200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204A2851-5E5E-4B6F-9784-B45AC799ED1F}"/>
              </a:ext>
            </a:extLst>
          </p:cNvPr>
          <p:cNvSpPr/>
          <p:nvPr/>
        </p:nvSpPr>
        <p:spPr>
          <a:xfrm>
            <a:off x="8915399" y="4466723"/>
            <a:ext cx="2247900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800" dirty="0">
                <a:latin typeface="+mj-lt"/>
              </a:rPr>
              <a:t>WEEK 4</a:t>
            </a:r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DE9CCFEF-B63B-4FAC-85BF-E06E794F8D68}"/>
              </a:ext>
            </a:extLst>
          </p:cNvPr>
          <p:cNvSpPr/>
          <p:nvPr/>
        </p:nvSpPr>
        <p:spPr>
          <a:xfrm>
            <a:off x="2019300" y="3295650"/>
            <a:ext cx="266700" cy="266700"/>
          </a:xfrm>
          <a:prstGeom prst="ellipse">
            <a:avLst/>
          </a:prstGeom>
          <a:solidFill>
            <a:schemeClr val="bg1"/>
          </a:solidFill>
          <a:ln w="76200" cap="flat">
            <a:solidFill>
              <a:srgbClr val="3E53E8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CFC88990-602D-480B-8FC9-E42CCE31DABE}"/>
              </a:ext>
            </a:extLst>
          </p:cNvPr>
          <p:cNvSpPr/>
          <p:nvPr/>
        </p:nvSpPr>
        <p:spPr>
          <a:xfrm>
            <a:off x="4648200" y="3295650"/>
            <a:ext cx="266700" cy="266700"/>
          </a:xfrm>
          <a:prstGeom prst="ellipse">
            <a:avLst/>
          </a:prstGeom>
          <a:solidFill>
            <a:schemeClr val="bg1"/>
          </a:solidFill>
          <a:ln w="76200" cap="flat">
            <a:solidFill>
              <a:srgbClr val="3E53E8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4F4AA997-B4AF-47EE-A6F0-A5BCADE3CD48}"/>
              </a:ext>
            </a:extLst>
          </p:cNvPr>
          <p:cNvSpPr/>
          <p:nvPr/>
        </p:nvSpPr>
        <p:spPr>
          <a:xfrm>
            <a:off x="7277100" y="3295650"/>
            <a:ext cx="266700" cy="266700"/>
          </a:xfrm>
          <a:prstGeom prst="ellipse">
            <a:avLst/>
          </a:prstGeom>
          <a:solidFill>
            <a:schemeClr val="bg1"/>
          </a:solidFill>
          <a:ln w="76200" cap="flat">
            <a:solidFill>
              <a:srgbClr val="3E53E8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4" name="타원 13">
            <a:extLst>
              <a:ext uri="{FF2B5EF4-FFF2-40B4-BE49-F238E27FC236}">
                <a16:creationId xmlns:a16="http://schemas.microsoft.com/office/drawing/2014/main" id="{99561DFA-5112-481E-946A-3CCE88F945C8}"/>
              </a:ext>
            </a:extLst>
          </p:cNvPr>
          <p:cNvSpPr/>
          <p:nvPr/>
        </p:nvSpPr>
        <p:spPr>
          <a:xfrm>
            <a:off x="9906000" y="3295650"/>
            <a:ext cx="266700" cy="266700"/>
          </a:xfrm>
          <a:prstGeom prst="ellipse">
            <a:avLst/>
          </a:prstGeom>
          <a:solidFill>
            <a:schemeClr val="bg1"/>
          </a:solidFill>
          <a:ln w="76200" cap="flat">
            <a:solidFill>
              <a:srgbClr val="3E53E8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B35AFE2B-1B68-4B69-A8D7-72679477A573}"/>
              </a:ext>
            </a:extLst>
          </p:cNvPr>
          <p:cNvSpPr txBox="1"/>
          <p:nvPr/>
        </p:nvSpPr>
        <p:spPr>
          <a:xfrm>
            <a:off x="2603945" y="1851500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F2D7AFC3-3BC8-4411-995B-48438A2B445D}"/>
              </a:ext>
            </a:extLst>
          </p:cNvPr>
          <p:cNvSpPr/>
          <p:nvPr/>
        </p:nvSpPr>
        <p:spPr>
          <a:xfrm>
            <a:off x="5111479" y="1527854"/>
            <a:ext cx="1969043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85B33A3E-8B48-4D2F-963C-8C9CACA79A2D}"/>
              </a:ext>
            </a:extLst>
          </p:cNvPr>
          <p:cNvSpPr txBox="1"/>
          <p:nvPr/>
        </p:nvSpPr>
        <p:spPr>
          <a:xfrm>
            <a:off x="2484726" y="1237598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rgbClr val="020838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Slide Title Here</a:t>
            </a:r>
            <a:endParaRPr lang="ko-KR" altLang="en-US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83405963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직사각형 10">
            <a:extLst>
              <a:ext uri="{FF2B5EF4-FFF2-40B4-BE49-F238E27FC236}">
                <a16:creationId xmlns:a16="http://schemas.microsoft.com/office/drawing/2014/main" id="{2F903794-17C8-4B56-A3D8-F576A99917DF}"/>
              </a:ext>
            </a:extLst>
          </p:cNvPr>
          <p:cNvSpPr/>
          <p:nvPr/>
        </p:nvSpPr>
        <p:spPr>
          <a:xfrm>
            <a:off x="1001490" y="2876796"/>
            <a:ext cx="1969043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BC43004-9FD3-4848-89CC-2C37BE743DC3}"/>
              </a:ext>
            </a:extLst>
          </p:cNvPr>
          <p:cNvSpPr/>
          <p:nvPr/>
        </p:nvSpPr>
        <p:spPr>
          <a:xfrm>
            <a:off x="1001490" y="4560075"/>
            <a:ext cx="1969043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93F76BF9-D4EC-47CB-865A-390D4B33CDE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8712200" y="1066800"/>
            <a:ext cx="2794000" cy="4724400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D2C4F731-A982-47C4-AA10-C4FFDEAF1771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647236" y="1066800"/>
            <a:ext cx="2794000" cy="4724400"/>
          </a:xfrm>
        </p:spPr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8054732E-1472-48C3-B0F9-93F9F39BD325}"/>
              </a:ext>
            </a:extLst>
          </p:cNvPr>
          <p:cNvSpPr txBox="1"/>
          <p:nvPr/>
        </p:nvSpPr>
        <p:spPr>
          <a:xfrm>
            <a:off x="927100" y="3284306"/>
            <a:ext cx="378901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en-US" altLang="ko-KR" sz="1200" dirty="0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2B6A4D04-CAC9-4AD1-9E57-34F92811E510}"/>
              </a:ext>
            </a:extLst>
          </p:cNvPr>
          <p:cNvSpPr/>
          <p:nvPr/>
        </p:nvSpPr>
        <p:spPr>
          <a:xfrm>
            <a:off x="927100" y="2345909"/>
            <a:ext cx="133246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01.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BE142F89-BD25-4DA0-8B0D-7369078C6F7A}"/>
              </a:ext>
            </a:extLst>
          </p:cNvPr>
          <p:cNvSpPr/>
          <p:nvPr/>
        </p:nvSpPr>
        <p:spPr>
          <a:xfrm>
            <a:off x="927100" y="2715241"/>
            <a:ext cx="378901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D9511106-C781-4F70-9010-695D3F162897}"/>
              </a:ext>
            </a:extLst>
          </p:cNvPr>
          <p:cNvSpPr txBox="1"/>
          <p:nvPr/>
        </p:nvSpPr>
        <p:spPr>
          <a:xfrm>
            <a:off x="927100" y="4983026"/>
            <a:ext cx="3789013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endParaRPr lang="en-US" altLang="ko-KR" sz="1200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3E9A5086-F45C-43A0-8E44-05451ABC32A1}"/>
              </a:ext>
            </a:extLst>
          </p:cNvPr>
          <p:cNvSpPr/>
          <p:nvPr/>
        </p:nvSpPr>
        <p:spPr>
          <a:xfrm>
            <a:off x="927100" y="4044629"/>
            <a:ext cx="1332461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02.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937315EE-91DD-4395-9E32-4B25654694F1}"/>
              </a:ext>
            </a:extLst>
          </p:cNvPr>
          <p:cNvSpPr/>
          <p:nvPr/>
        </p:nvSpPr>
        <p:spPr>
          <a:xfrm>
            <a:off x="927100" y="4413961"/>
            <a:ext cx="378901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C184086C-220A-4543-8AB6-CA7CB3723742}"/>
              </a:ext>
            </a:extLst>
          </p:cNvPr>
          <p:cNvSpPr/>
          <p:nvPr/>
        </p:nvSpPr>
        <p:spPr>
          <a:xfrm rot="5400000">
            <a:off x="9411153" y="3010353"/>
            <a:ext cx="430894" cy="5130800"/>
          </a:xfrm>
          <a:prstGeom prst="rect">
            <a:avLst/>
          </a:prstGeom>
          <a:solidFill>
            <a:srgbClr val="FBC11A">
              <a:alpha val="80000"/>
            </a:srgbClr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960170353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직사각형 26">
            <a:extLst>
              <a:ext uri="{FF2B5EF4-FFF2-40B4-BE49-F238E27FC236}">
                <a16:creationId xmlns:a16="http://schemas.microsoft.com/office/drawing/2014/main" id="{F1CF73C3-6A89-4A54-8D80-E32B89CC378F}"/>
              </a:ext>
            </a:extLst>
          </p:cNvPr>
          <p:cNvSpPr/>
          <p:nvPr/>
        </p:nvSpPr>
        <p:spPr>
          <a:xfrm>
            <a:off x="1080883" y="1160406"/>
            <a:ext cx="3410857" cy="280978"/>
          </a:xfrm>
          <a:prstGeom prst="rect">
            <a:avLst/>
          </a:prstGeom>
          <a:solidFill>
            <a:srgbClr val="FFBC00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0FEE5AB-4761-4EEA-B8FC-F0A5FA439F10}"/>
              </a:ext>
            </a:extLst>
          </p:cNvPr>
          <p:cNvSpPr txBox="1"/>
          <p:nvPr/>
        </p:nvSpPr>
        <p:spPr>
          <a:xfrm>
            <a:off x="721653" y="781651"/>
            <a:ext cx="588127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30486403-1F14-4107-BA76-CCF422200C55}"/>
              </a:ext>
            </a:extLst>
          </p:cNvPr>
          <p:cNvSpPr txBox="1"/>
          <p:nvPr/>
        </p:nvSpPr>
        <p:spPr>
          <a:xfrm>
            <a:off x="721653" y="1333711"/>
            <a:ext cx="588127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</p:txBody>
      </p:sp>
      <p:sp>
        <p:nvSpPr>
          <p:cNvPr id="30" name="그림 개체 틀 29">
            <a:extLst>
              <a:ext uri="{FF2B5EF4-FFF2-40B4-BE49-F238E27FC236}">
                <a16:creationId xmlns:a16="http://schemas.microsoft.com/office/drawing/2014/main" id="{ACAB3B14-6B36-420F-9C97-81619B44CB87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1" name="그림 개체 틀 30">
            <a:extLst>
              <a:ext uri="{FF2B5EF4-FFF2-40B4-BE49-F238E27FC236}">
                <a16:creationId xmlns:a16="http://schemas.microsoft.com/office/drawing/2014/main" id="{A1F68F00-9E0C-446E-A9AD-A3C2CED57DB9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32" name="그림 개체 틀 31">
            <a:extLst>
              <a:ext uri="{FF2B5EF4-FFF2-40B4-BE49-F238E27FC236}">
                <a16:creationId xmlns:a16="http://schemas.microsoft.com/office/drawing/2014/main" id="{74A86022-E098-4195-9FA3-A5696825DE5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73140C6-A92A-4D2E-B5A0-4234706677FF}"/>
              </a:ext>
            </a:extLst>
          </p:cNvPr>
          <p:cNvSpPr txBox="1"/>
          <p:nvPr/>
        </p:nvSpPr>
        <p:spPr>
          <a:xfrm>
            <a:off x="864506" y="5166772"/>
            <a:ext cx="320852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E68929A7-AE9F-454B-8919-63BDB97B1346}"/>
              </a:ext>
            </a:extLst>
          </p:cNvPr>
          <p:cNvSpPr/>
          <p:nvPr/>
        </p:nvSpPr>
        <p:spPr>
          <a:xfrm>
            <a:off x="864506" y="4647949"/>
            <a:ext cx="32085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E53E8"/>
                </a:solidFill>
                <a:latin typeface="+mj-lt"/>
              </a:rPr>
              <a:t>Lorem ipsum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8C850DB8-70D7-44FD-9248-AA81D68DCE26}"/>
              </a:ext>
            </a:extLst>
          </p:cNvPr>
          <p:cNvSpPr txBox="1"/>
          <p:nvPr/>
        </p:nvSpPr>
        <p:spPr>
          <a:xfrm>
            <a:off x="4491740" y="5166772"/>
            <a:ext cx="320852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</a:t>
            </a: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4CD09C37-8BED-4443-BD58-767F696DEFAA}"/>
              </a:ext>
            </a:extLst>
          </p:cNvPr>
          <p:cNvSpPr/>
          <p:nvPr/>
        </p:nvSpPr>
        <p:spPr>
          <a:xfrm>
            <a:off x="4491740" y="4647949"/>
            <a:ext cx="32085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E53E8"/>
                </a:solidFill>
                <a:latin typeface="+mj-lt"/>
              </a:rPr>
              <a:t>Lorem ipsum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2DCA7CC1-C73B-4165-BE6F-3A6972324608}"/>
              </a:ext>
            </a:extLst>
          </p:cNvPr>
          <p:cNvSpPr txBox="1"/>
          <p:nvPr/>
        </p:nvSpPr>
        <p:spPr>
          <a:xfrm>
            <a:off x="8118974" y="5166772"/>
            <a:ext cx="320852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</a:t>
            </a: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34638686-E1A8-4FF2-A3CE-2E33A9A2403A}"/>
              </a:ext>
            </a:extLst>
          </p:cNvPr>
          <p:cNvSpPr/>
          <p:nvPr/>
        </p:nvSpPr>
        <p:spPr>
          <a:xfrm>
            <a:off x="8118974" y="4647949"/>
            <a:ext cx="320852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E53E8"/>
                </a:solidFill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4021002424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41F8F93B-B5F8-44D6-A891-4A551BE33DE4}"/>
              </a:ext>
            </a:extLst>
          </p:cNvPr>
          <p:cNvSpPr/>
          <p:nvPr/>
        </p:nvSpPr>
        <p:spPr>
          <a:xfrm>
            <a:off x="796030" y="1910807"/>
            <a:ext cx="2503176" cy="4017401"/>
          </a:xfrm>
          <a:prstGeom prst="roundRect">
            <a:avLst>
              <a:gd name="adj" fmla="val 9746"/>
            </a:avLst>
          </a:prstGeom>
          <a:solidFill>
            <a:srgbClr val="FCFCFC"/>
          </a:solidFill>
          <a:ln w="38100" cap="flat">
            <a:solidFill>
              <a:srgbClr val="3E53E8"/>
            </a:solidFill>
            <a:prstDash val="solid"/>
            <a:miter/>
          </a:ln>
          <a:effectLst>
            <a:outerShdw blurRad="127000" dist="381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latin typeface="+mj-lt"/>
            </a:endParaRPr>
          </a:p>
        </p:txBody>
      </p: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7079768C-5D36-465D-A6FB-E2BAEBF29895}"/>
              </a:ext>
            </a:extLst>
          </p:cNvPr>
          <p:cNvSpPr/>
          <p:nvPr/>
        </p:nvSpPr>
        <p:spPr>
          <a:xfrm>
            <a:off x="3494951" y="1910807"/>
            <a:ext cx="2503176" cy="4017401"/>
          </a:xfrm>
          <a:prstGeom prst="roundRect">
            <a:avLst>
              <a:gd name="adj" fmla="val 9746"/>
            </a:avLst>
          </a:prstGeom>
          <a:solidFill>
            <a:srgbClr val="FCFCFC"/>
          </a:solidFill>
          <a:ln w="38100" cap="flat">
            <a:solidFill>
              <a:srgbClr val="3E53E8"/>
            </a:solidFill>
            <a:prstDash val="solid"/>
            <a:miter/>
          </a:ln>
          <a:effectLst>
            <a:outerShdw blurRad="127000" dist="381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latin typeface="+mj-lt"/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551DD3DD-CFF3-40E0-B74D-235E550B56C3}"/>
              </a:ext>
            </a:extLst>
          </p:cNvPr>
          <p:cNvSpPr/>
          <p:nvPr/>
        </p:nvSpPr>
        <p:spPr>
          <a:xfrm>
            <a:off x="6193872" y="1910807"/>
            <a:ext cx="2503176" cy="4017401"/>
          </a:xfrm>
          <a:prstGeom prst="roundRect">
            <a:avLst>
              <a:gd name="adj" fmla="val 9746"/>
            </a:avLst>
          </a:prstGeom>
          <a:solidFill>
            <a:srgbClr val="FCFCFC"/>
          </a:solidFill>
          <a:ln w="38100" cap="flat">
            <a:solidFill>
              <a:srgbClr val="3E53E8"/>
            </a:solidFill>
            <a:prstDash val="solid"/>
            <a:miter/>
          </a:ln>
          <a:effectLst>
            <a:outerShdw blurRad="127000" dist="381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latin typeface="+mj-lt"/>
            </a:endParaRPr>
          </a:p>
        </p:txBody>
      </p:sp>
      <p:sp>
        <p:nvSpPr>
          <p:cNvPr id="23" name="사각형: 둥근 모서리 22">
            <a:extLst>
              <a:ext uri="{FF2B5EF4-FFF2-40B4-BE49-F238E27FC236}">
                <a16:creationId xmlns:a16="http://schemas.microsoft.com/office/drawing/2014/main" id="{65FCD833-3C6C-4CB3-A0CC-10700D57B95C}"/>
              </a:ext>
            </a:extLst>
          </p:cNvPr>
          <p:cNvSpPr/>
          <p:nvPr/>
        </p:nvSpPr>
        <p:spPr>
          <a:xfrm>
            <a:off x="8892794" y="1910807"/>
            <a:ext cx="2503176" cy="4017401"/>
          </a:xfrm>
          <a:prstGeom prst="roundRect">
            <a:avLst>
              <a:gd name="adj" fmla="val 9746"/>
            </a:avLst>
          </a:prstGeom>
          <a:solidFill>
            <a:srgbClr val="FCFCFC"/>
          </a:solidFill>
          <a:ln w="38100" cap="flat">
            <a:solidFill>
              <a:srgbClr val="3E53E8"/>
            </a:solidFill>
            <a:prstDash val="solid"/>
            <a:miter/>
          </a:ln>
          <a:effectLst>
            <a:outerShdw blurRad="127000" dist="3810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1274E56D-7D5D-411F-AEFF-491D2E137769}"/>
              </a:ext>
            </a:extLst>
          </p:cNvPr>
          <p:cNvSpPr txBox="1"/>
          <p:nvPr/>
        </p:nvSpPr>
        <p:spPr>
          <a:xfrm>
            <a:off x="1005921" y="4870729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2F115DF-CC14-4DCA-AFD1-6FE95897453D}"/>
              </a:ext>
            </a:extLst>
          </p:cNvPr>
          <p:cNvSpPr/>
          <p:nvPr/>
        </p:nvSpPr>
        <p:spPr>
          <a:xfrm>
            <a:off x="1005921" y="4488419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F6EFDF13-970F-4E40-9821-E7FFF7168BBA}"/>
              </a:ext>
            </a:extLst>
          </p:cNvPr>
          <p:cNvSpPr txBox="1"/>
          <p:nvPr/>
        </p:nvSpPr>
        <p:spPr>
          <a:xfrm>
            <a:off x="3706844" y="4870729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1C2A27E0-E802-4E26-BEE9-6C69F21BBC57}"/>
              </a:ext>
            </a:extLst>
          </p:cNvPr>
          <p:cNvSpPr/>
          <p:nvPr/>
        </p:nvSpPr>
        <p:spPr>
          <a:xfrm>
            <a:off x="3706844" y="4488419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EEDB99B1-5AA4-409F-B777-0378F31A2937}"/>
              </a:ext>
            </a:extLst>
          </p:cNvPr>
          <p:cNvSpPr txBox="1"/>
          <p:nvPr/>
        </p:nvSpPr>
        <p:spPr>
          <a:xfrm>
            <a:off x="6407767" y="4870729"/>
            <a:ext cx="207137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9B9A7C58-38EA-442B-ADCD-CE2DFA54E441}"/>
              </a:ext>
            </a:extLst>
          </p:cNvPr>
          <p:cNvSpPr/>
          <p:nvPr/>
        </p:nvSpPr>
        <p:spPr>
          <a:xfrm>
            <a:off x="6407767" y="4488419"/>
            <a:ext cx="20713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F23A0A1C-5EA2-4EB4-9623-E4ABFF27CB9F}"/>
              </a:ext>
            </a:extLst>
          </p:cNvPr>
          <p:cNvSpPr txBox="1"/>
          <p:nvPr/>
        </p:nvSpPr>
        <p:spPr>
          <a:xfrm>
            <a:off x="9108694" y="4870729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DE2A0484-54CE-4244-A21B-E26633C4E9BA}"/>
              </a:ext>
            </a:extLst>
          </p:cNvPr>
          <p:cNvSpPr/>
          <p:nvPr/>
        </p:nvSpPr>
        <p:spPr>
          <a:xfrm>
            <a:off x="9108694" y="4488419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32" name="타원 31">
            <a:extLst>
              <a:ext uri="{FF2B5EF4-FFF2-40B4-BE49-F238E27FC236}">
                <a16:creationId xmlns:a16="http://schemas.microsoft.com/office/drawing/2014/main" id="{EE631EBA-998F-4FB8-A22F-62A59FFBBF6E}"/>
              </a:ext>
            </a:extLst>
          </p:cNvPr>
          <p:cNvSpPr/>
          <p:nvPr/>
        </p:nvSpPr>
        <p:spPr>
          <a:xfrm>
            <a:off x="1705204" y="2237436"/>
            <a:ext cx="684828" cy="684828"/>
          </a:xfrm>
          <a:prstGeom prst="ellipse">
            <a:avLst/>
          </a:prstGeom>
          <a:solidFill>
            <a:srgbClr val="3E53E8"/>
          </a:solidFill>
          <a:ln w="38100" cap="flat">
            <a:noFill/>
            <a:prstDash val="solid"/>
            <a:miter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40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3" name="타원 32">
            <a:extLst>
              <a:ext uri="{FF2B5EF4-FFF2-40B4-BE49-F238E27FC236}">
                <a16:creationId xmlns:a16="http://schemas.microsoft.com/office/drawing/2014/main" id="{F207F174-36B2-4409-9FAA-59BA7E9D392A}"/>
              </a:ext>
            </a:extLst>
          </p:cNvPr>
          <p:cNvSpPr/>
          <p:nvPr/>
        </p:nvSpPr>
        <p:spPr>
          <a:xfrm>
            <a:off x="4404125" y="2237436"/>
            <a:ext cx="684828" cy="684828"/>
          </a:xfrm>
          <a:prstGeom prst="ellipse">
            <a:avLst/>
          </a:prstGeom>
          <a:solidFill>
            <a:srgbClr val="3E53E8"/>
          </a:solidFill>
          <a:ln w="38100" cap="flat">
            <a:noFill/>
            <a:prstDash val="solid"/>
            <a:miter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40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4" name="타원 33">
            <a:extLst>
              <a:ext uri="{FF2B5EF4-FFF2-40B4-BE49-F238E27FC236}">
                <a16:creationId xmlns:a16="http://schemas.microsoft.com/office/drawing/2014/main" id="{D89A4E78-218E-44D1-B12B-2BC58CA2F194}"/>
              </a:ext>
            </a:extLst>
          </p:cNvPr>
          <p:cNvSpPr/>
          <p:nvPr/>
        </p:nvSpPr>
        <p:spPr>
          <a:xfrm>
            <a:off x="7103046" y="2237436"/>
            <a:ext cx="684828" cy="684828"/>
          </a:xfrm>
          <a:prstGeom prst="ellipse">
            <a:avLst/>
          </a:prstGeom>
          <a:solidFill>
            <a:srgbClr val="3E53E8"/>
          </a:solidFill>
          <a:ln w="38100" cap="flat">
            <a:noFill/>
            <a:prstDash val="solid"/>
            <a:miter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400">
                <a:solidFill>
                  <a:schemeClr val="bg1"/>
                </a:solidFill>
                <a:latin typeface="+mj-lt"/>
              </a:rPr>
              <a:t>03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5" name="타원 34">
            <a:extLst>
              <a:ext uri="{FF2B5EF4-FFF2-40B4-BE49-F238E27FC236}">
                <a16:creationId xmlns:a16="http://schemas.microsoft.com/office/drawing/2014/main" id="{3DBA10A7-3345-4218-AC31-3E28BBCB95A2}"/>
              </a:ext>
            </a:extLst>
          </p:cNvPr>
          <p:cNvSpPr/>
          <p:nvPr/>
        </p:nvSpPr>
        <p:spPr>
          <a:xfrm>
            <a:off x="9801968" y="2237436"/>
            <a:ext cx="684828" cy="684828"/>
          </a:xfrm>
          <a:prstGeom prst="ellipse">
            <a:avLst/>
          </a:prstGeom>
          <a:solidFill>
            <a:srgbClr val="3E53E8"/>
          </a:solidFill>
          <a:ln w="38100" cap="flat">
            <a:noFill/>
            <a:prstDash val="solid"/>
            <a:miter/>
          </a:ln>
          <a:effectLst>
            <a:outerShdw blurRad="127000" dist="63500" dir="5400000" algn="t" rotWithShape="0">
              <a:prstClr val="black">
                <a:alpha val="15000"/>
              </a:prstClr>
            </a:outerShdw>
          </a:effectLst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1400">
                <a:solidFill>
                  <a:schemeClr val="bg1"/>
                </a:solidFill>
                <a:latin typeface="+mj-lt"/>
              </a:rPr>
              <a:t>04</a:t>
            </a:r>
            <a:endParaRPr lang="ko-KR" altLang="en-US" sz="1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B96FA5CB-C25E-49A1-A260-E122106B96D9}"/>
              </a:ext>
            </a:extLst>
          </p:cNvPr>
          <p:cNvSpPr txBox="1"/>
          <p:nvPr/>
        </p:nvSpPr>
        <p:spPr>
          <a:xfrm>
            <a:off x="2603945" y="1253438"/>
            <a:ext cx="698411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13C54E36-51CF-420A-A9A4-139BD09AD425}"/>
              </a:ext>
            </a:extLst>
          </p:cNvPr>
          <p:cNvSpPr/>
          <p:nvPr/>
        </p:nvSpPr>
        <p:spPr>
          <a:xfrm>
            <a:off x="5111479" y="929792"/>
            <a:ext cx="1969043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6F158C58-DDAB-47F1-9D04-C3974FE6EFBC}"/>
              </a:ext>
            </a:extLst>
          </p:cNvPr>
          <p:cNvSpPr txBox="1"/>
          <p:nvPr/>
        </p:nvSpPr>
        <p:spPr>
          <a:xfrm>
            <a:off x="2484726" y="639536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800">
                <a:solidFill>
                  <a:srgbClr val="020838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Slide Title Here</a:t>
            </a:r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45" name="그림 44">
            <a:extLst>
              <a:ext uri="{FF2B5EF4-FFF2-40B4-BE49-F238E27FC236}">
                <a16:creationId xmlns:a16="http://schemas.microsoft.com/office/drawing/2014/main" id="{BC87F98E-FB0F-4C7E-832C-11939F6D8F8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709210" y="3216483"/>
            <a:ext cx="870345" cy="907660"/>
          </a:xfrm>
          <a:prstGeom prst="rect">
            <a:avLst/>
          </a:prstGeom>
        </p:spPr>
      </p:pic>
      <p:pic>
        <p:nvPicPr>
          <p:cNvPr id="46" name="그림 45">
            <a:extLst>
              <a:ext uri="{FF2B5EF4-FFF2-40B4-BE49-F238E27FC236}">
                <a16:creationId xmlns:a16="http://schemas.microsoft.com/office/drawing/2014/main" id="{3B7270E8-CEA5-4221-9650-A4337DAE898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903579" y="3130301"/>
            <a:ext cx="1083762" cy="1080025"/>
          </a:xfrm>
          <a:prstGeom prst="rect">
            <a:avLst/>
          </a:prstGeom>
        </p:spPr>
      </p:pic>
      <p:pic>
        <p:nvPicPr>
          <p:cNvPr id="47" name="그림 46">
            <a:extLst>
              <a:ext uri="{FF2B5EF4-FFF2-40B4-BE49-F238E27FC236}">
                <a16:creationId xmlns:a16="http://schemas.microsoft.com/office/drawing/2014/main" id="{7E8F5EA2-739E-4C38-8941-057B1584D65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77431" y="3216483"/>
            <a:ext cx="938217" cy="907660"/>
          </a:xfrm>
          <a:prstGeom prst="rect">
            <a:avLst/>
          </a:prstGeom>
        </p:spPr>
      </p:pic>
      <p:pic>
        <p:nvPicPr>
          <p:cNvPr id="48" name="그림 47">
            <a:extLst>
              <a:ext uri="{FF2B5EF4-FFF2-40B4-BE49-F238E27FC236}">
                <a16:creationId xmlns:a16="http://schemas.microsoft.com/office/drawing/2014/main" id="{3381F240-306A-49F3-840B-F36A5706971E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553807" y="3130301"/>
            <a:ext cx="987623" cy="108002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67828738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TextBox 28">
            <a:extLst>
              <a:ext uri="{FF2B5EF4-FFF2-40B4-BE49-F238E27FC236}">
                <a16:creationId xmlns:a16="http://schemas.microsoft.com/office/drawing/2014/main" id="{D242E52F-040F-4BBD-97E6-8D75324093D8}"/>
              </a:ext>
            </a:extLst>
          </p:cNvPr>
          <p:cNvSpPr txBox="1"/>
          <p:nvPr/>
        </p:nvSpPr>
        <p:spPr>
          <a:xfrm>
            <a:off x="1080270" y="3390839"/>
            <a:ext cx="4152129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latin typeface="+mj-lt"/>
              </a:rPr>
              <a:t>Lorem ipsum dolor sit </a:t>
            </a:r>
            <a:r>
              <a:rPr lang="en-US" altLang="ko-KR" sz="1600" dirty="0" err="1">
                <a:latin typeface="+mj-lt"/>
              </a:rPr>
              <a:t>amet</a:t>
            </a:r>
            <a:endParaRPr lang="en-US" altLang="ko-KR" sz="1600" dirty="0"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BE256803-D4B2-4050-81E4-2A0E19A04BAE}"/>
              </a:ext>
            </a:extLst>
          </p:cNvPr>
          <p:cNvSpPr txBox="1"/>
          <p:nvPr/>
        </p:nvSpPr>
        <p:spPr>
          <a:xfrm>
            <a:off x="1080271" y="3825794"/>
            <a:ext cx="415213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858709DC-4C08-409A-B438-104E9C6144C1}"/>
              </a:ext>
            </a:extLst>
          </p:cNvPr>
          <p:cNvSpPr txBox="1"/>
          <p:nvPr/>
        </p:nvSpPr>
        <p:spPr>
          <a:xfrm>
            <a:off x="1080270" y="4549132"/>
            <a:ext cx="4152129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 err="1">
                <a:latin typeface="+mj-lt"/>
              </a:rPr>
              <a:t>Consectetur</a:t>
            </a:r>
            <a:r>
              <a:rPr lang="en-US" altLang="ko-KR" sz="1600" dirty="0">
                <a:latin typeface="+mj-lt"/>
              </a:rPr>
              <a:t> </a:t>
            </a:r>
            <a:r>
              <a:rPr lang="en-US" altLang="ko-KR" sz="1600" dirty="0" err="1">
                <a:latin typeface="+mj-lt"/>
              </a:rPr>
              <a:t>adipiscing</a:t>
            </a:r>
            <a:r>
              <a:rPr lang="en-US" altLang="ko-KR" sz="1600" dirty="0">
                <a:latin typeface="+mj-lt"/>
              </a:rPr>
              <a:t> </a:t>
            </a:r>
            <a:r>
              <a:rPr lang="en-US" altLang="ko-KR" sz="1600" dirty="0" err="1">
                <a:latin typeface="+mj-lt"/>
              </a:rPr>
              <a:t>elit</a:t>
            </a:r>
            <a:endParaRPr lang="en-US" altLang="ko-KR" sz="1600" dirty="0"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09CC2E95-899B-4DE2-B695-8917627CA1E3}"/>
              </a:ext>
            </a:extLst>
          </p:cNvPr>
          <p:cNvSpPr txBox="1"/>
          <p:nvPr/>
        </p:nvSpPr>
        <p:spPr>
          <a:xfrm>
            <a:off x="1080271" y="4984087"/>
            <a:ext cx="415213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FE4E67E4-41DE-4C7D-AC84-8EF53BF59148}"/>
              </a:ext>
            </a:extLst>
          </p:cNvPr>
          <p:cNvSpPr/>
          <p:nvPr/>
        </p:nvSpPr>
        <p:spPr>
          <a:xfrm>
            <a:off x="1317880" y="1682087"/>
            <a:ext cx="3410857" cy="280978"/>
          </a:xfrm>
          <a:prstGeom prst="rect">
            <a:avLst/>
          </a:prstGeom>
          <a:solidFill>
            <a:srgbClr val="FBC11A"/>
          </a:solidFill>
          <a:ln w="9525" cap="flat">
            <a:noFill/>
            <a:prstDash val="solid"/>
            <a:miter/>
          </a:ln>
        </p:spPr>
        <p:txBody>
          <a:bodyPr rot="0" spcFirstLastPara="0" vertOverflow="overflow" horzOverflow="overflow" vert="vert270" wrap="square" lIns="72000" tIns="180000" rIns="72000" bIns="180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endParaRPr lang="ko-KR" altLang="en-US" sz="1600" dirty="0">
              <a:latin typeface="+mj-lt"/>
            </a:endParaRP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738D8745-0197-4295-996F-9F40D1F0FFD8}"/>
              </a:ext>
            </a:extLst>
          </p:cNvPr>
          <p:cNvSpPr txBox="1"/>
          <p:nvPr/>
        </p:nvSpPr>
        <p:spPr>
          <a:xfrm>
            <a:off x="977900" y="1389960"/>
            <a:ext cx="3770087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Slide Title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CA7FF05-6930-417B-9996-F71B2C96918C}"/>
              </a:ext>
            </a:extLst>
          </p:cNvPr>
          <p:cNvSpPr txBox="1"/>
          <p:nvPr/>
        </p:nvSpPr>
        <p:spPr>
          <a:xfrm>
            <a:off x="977900" y="1942020"/>
            <a:ext cx="377008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en-US" altLang="ko-KR" sz="1400" dirty="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0B9C4BF9-83C0-440A-AA4E-1D2A058756B2}"/>
              </a:ext>
            </a:extLst>
          </p:cNvPr>
          <p:cNvSpPr txBox="1"/>
          <p:nvPr/>
        </p:nvSpPr>
        <p:spPr>
          <a:xfrm>
            <a:off x="6843991" y="2765671"/>
            <a:ext cx="2121976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7B0EA730-E929-4BCD-93ED-59F2A92F42B3}"/>
              </a:ext>
            </a:extLst>
          </p:cNvPr>
          <p:cNvSpPr/>
          <p:nvPr/>
        </p:nvSpPr>
        <p:spPr>
          <a:xfrm>
            <a:off x="6843990" y="2354806"/>
            <a:ext cx="21219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3E53E8"/>
                </a:solidFill>
                <a:latin typeface="+mj-lt"/>
              </a:rPr>
              <a:t>Lorem ipsum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4314D54A-FB15-470A-B4E5-9AF39E0817DD}"/>
              </a:ext>
            </a:extLst>
          </p:cNvPr>
          <p:cNvSpPr txBox="1"/>
          <p:nvPr/>
        </p:nvSpPr>
        <p:spPr>
          <a:xfrm>
            <a:off x="9453767" y="2765671"/>
            <a:ext cx="2121976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A82EB7B5-6686-42B0-87A9-D2EF3E0D3278}"/>
              </a:ext>
            </a:extLst>
          </p:cNvPr>
          <p:cNvSpPr/>
          <p:nvPr/>
        </p:nvSpPr>
        <p:spPr>
          <a:xfrm>
            <a:off x="9453766" y="2354806"/>
            <a:ext cx="21219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3E53E8"/>
                </a:solidFill>
                <a:latin typeface="+mj-lt"/>
              </a:rPr>
              <a:t>Lorem ipsum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D79E1E1B-5065-4B62-8C94-96B91BF3463E}"/>
              </a:ext>
            </a:extLst>
          </p:cNvPr>
          <p:cNvSpPr txBox="1"/>
          <p:nvPr/>
        </p:nvSpPr>
        <p:spPr>
          <a:xfrm>
            <a:off x="6843991" y="5319187"/>
            <a:ext cx="2121976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17A9A9DB-35AD-489E-B5AB-47678EB57726}"/>
              </a:ext>
            </a:extLst>
          </p:cNvPr>
          <p:cNvSpPr/>
          <p:nvPr/>
        </p:nvSpPr>
        <p:spPr>
          <a:xfrm>
            <a:off x="6843990" y="4908322"/>
            <a:ext cx="21219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3E53E8"/>
                </a:solidFill>
                <a:latin typeface="+mj-lt"/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872916F6-9E9D-4644-8012-842E827A2E98}"/>
              </a:ext>
            </a:extLst>
          </p:cNvPr>
          <p:cNvSpPr txBox="1"/>
          <p:nvPr/>
        </p:nvSpPr>
        <p:spPr>
          <a:xfrm>
            <a:off x="9453767" y="5319187"/>
            <a:ext cx="2121976" cy="46166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C26BF530-BB45-4FE5-9313-7EE536136881}"/>
              </a:ext>
            </a:extLst>
          </p:cNvPr>
          <p:cNvSpPr/>
          <p:nvPr/>
        </p:nvSpPr>
        <p:spPr>
          <a:xfrm>
            <a:off x="9453766" y="4908322"/>
            <a:ext cx="21219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3E53E8"/>
                </a:solidFill>
                <a:latin typeface="+mj-lt"/>
              </a:rPr>
              <a:t>Lorem ipsum</a:t>
            </a:r>
          </a:p>
        </p:txBody>
      </p:sp>
      <p:pic>
        <p:nvPicPr>
          <p:cNvPr id="37" name="그림 36">
            <a:extLst>
              <a:ext uri="{FF2B5EF4-FFF2-40B4-BE49-F238E27FC236}">
                <a16:creationId xmlns:a16="http://schemas.microsoft.com/office/drawing/2014/main" id="{A52C8F7A-3CF4-425D-AFC1-0F5CBB57CF4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453766" y="3987886"/>
            <a:ext cx="931893" cy="858448"/>
          </a:xfrm>
          <a:prstGeom prst="rect">
            <a:avLst/>
          </a:prstGeom>
        </p:spPr>
      </p:pic>
      <p:pic>
        <p:nvPicPr>
          <p:cNvPr id="38" name="그림 37">
            <a:extLst>
              <a:ext uri="{FF2B5EF4-FFF2-40B4-BE49-F238E27FC236}">
                <a16:creationId xmlns:a16="http://schemas.microsoft.com/office/drawing/2014/main" id="{7C1EB16C-B861-436A-8AEB-B24024ABBF1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453766" y="1077148"/>
            <a:ext cx="1132976" cy="1187053"/>
          </a:xfrm>
          <a:prstGeom prst="rect">
            <a:avLst/>
          </a:prstGeom>
        </p:spPr>
      </p:pic>
      <p:pic>
        <p:nvPicPr>
          <p:cNvPr id="39" name="그림 38">
            <a:extLst>
              <a:ext uri="{FF2B5EF4-FFF2-40B4-BE49-F238E27FC236}">
                <a16:creationId xmlns:a16="http://schemas.microsoft.com/office/drawing/2014/main" id="{95C1387C-2041-40E3-AECC-19744338EF3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843990" y="4077592"/>
            <a:ext cx="1095015" cy="679037"/>
          </a:xfrm>
          <a:prstGeom prst="rect">
            <a:avLst/>
          </a:prstGeom>
        </p:spPr>
      </p:pic>
      <p:pic>
        <p:nvPicPr>
          <p:cNvPr id="40" name="그림 39">
            <a:extLst>
              <a:ext uri="{FF2B5EF4-FFF2-40B4-BE49-F238E27FC236}">
                <a16:creationId xmlns:a16="http://schemas.microsoft.com/office/drawing/2014/main" id="{BC5DDDE3-AFCD-48E6-8A5A-4CBF865E6594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843990" y="1077148"/>
            <a:ext cx="1172545" cy="118705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91885208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자유형: 도형 50">
            <a:extLst>
              <a:ext uri="{FF2B5EF4-FFF2-40B4-BE49-F238E27FC236}">
                <a16:creationId xmlns:a16="http://schemas.microsoft.com/office/drawing/2014/main" id="{DD92B6EA-5786-41E2-A6F4-5CC9B828E1E7}"/>
              </a:ext>
            </a:extLst>
          </p:cNvPr>
          <p:cNvSpPr/>
          <p:nvPr/>
        </p:nvSpPr>
        <p:spPr>
          <a:xfrm>
            <a:off x="4120268" y="1545335"/>
            <a:ext cx="3892322" cy="3892321"/>
          </a:xfrm>
          <a:custGeom>
            <a:avLst/>
            <a:gdLst>
              <a:gd name="connsiteX0" fmla="*/ 4337330 w 5075645"/>
              <a:gd name="connsiteY0" fmla="*/ 807980 h 5075645"/>
              <a:gd name="connsiteX1" fmla="*/ 2625569 w 5075645"/>
              <a:gd name="connsiteY1" fmla="*/ 52470 h 5075645"/>
              <a:gd name="connsiteX2" fmla="*/ 2625315 w 5075645"/>
              <a:gd name="connsiteY2" fmla="*/ 52470 h 5075645"/>
              <a:gd name="connsiteX3" fmla="*/ 2624807 w 5075645"/>
              <a:gd name="connsiteY3" fmla="*/ 52470 h 5075645"/>
              <a:gd name="connsiteX4" fmla="*/ 2611611 w 5075645"/>
              <a:gd name="connsiteY4" fmla="*/ 51963 h 5075645"/>
              <a:gd name="connsiteX5" fmla="*/ 2546642 w 5075645"/>
              <a:gd name="connsiteY5" fmla="*/ 50694 h 5075645"/>
              <a:gd name="connsiteX6" fmla="*/ 50694 w 5075645"/>
              <a:gd name="connsiteY6" fmla="*/ 2546389 h 5075645"/>
              <a:gd name="connsiteX7" fmla="*/ 2546642 w 5075645"/>
              <a:gd name="connsiteY7" fmla="*/ 5042083 h 5075645"/>
              <a:gd name="connsiteX8" fmla="*/ 2611611 w 5075645"/>
              <a:gd name="connsiteY8" fmla="*/ 5040814 h 5075645"/>
              <a:gd name="connsiteX9" fmla="*/ 2624807 w 5075645"/>
              <a:gd name="connsiteY9" fmla="*/ 5040307 h 5075645"/>
              <a:gd name="connsiteX10" fmla="*/ 2625315 w 5075645"/>
              <a:gd name="connsiteY10" fmla="*/ 5040307 h 5075645"/>
              <a:gd name="connsiteX11" fmla="*/ 2625569 w 5075645"/>
              <a:gd name="connsiteY11" fmla="*/ 5040307 h 5075645"/>
              <a:gd name="connsiteX12" fmla="*/ 4337330 w 5075645"/>
              <a:gd name="connsiteY12" fmla="*/ 4284797 h 5075645"/>
              <a:gd name="connsiteX13" fmla="*/ 5042591 w 5075645"/>
              <a:gd name="connsiteY13" fmla="*/ 2546389 h 5075645"/>
              <a:gd name="connsiteX14" fmla="*/ 4337330 w 5075645"/>
              <a:gd name="connsiteY14" fmla="*/ 807980 h 5075645"/>
              <a:gd name="connsiteX15" fmla="*/ 2591816 w 5075645"/>
              <a:gd name="connsiteY15" fmla="*/ 3949551 h 5075645"/>
              <a:gd name="connsiteX16" fmla="*/ 2575066 w 5075645"/>
              <a:gd name="connsiteY16" fmla="*/ 3950058 h 5075645"/>
              <a:gd name="connsiteX17" fmla="*/ 2546896 w 5075645"/>
              <a:gd name="connsiteY17" fmla="*/ 3950820 h 5075645"/>
              <a:gd name="connsiteX18" fmla="*/ 1142211 w 5075645"/>
              <a:gd name="connsiteY18" fmla="*/ 2546389 h 5075645"/>
              <a:gd name="connsiteX19" fmla="*/ 2546896 w 5075645"/>
              <a:gd name="connsiteY19" fmla="*/ 1141957 h 5075645"/>
              <a:gd name="connsiteX20" fmla="*/ 2575066 w 5075645"/>
              <a:gd name="connsiteY20" fmla="*/ 1142719 h 5075645"/>
              <a:gd name="connsiteX21" fmla="*/ 2591816 w 5075645"/>
              <a:gd name="connsiteY21" fmla="*/ 1143226 h 5075645"/>
              <a:gd name="connsiteX22" fmla="*/ 3951328 w 5075645"/>
              <a:gd name="connsiteY22" fmla="*/ 2546389 h 5075645"/>
              <a:gd name="connsiteX23" fmla="*/ 2591816 w 5075645"/>
              <a:gd name="connsiteY23" fmla="*/ 3949551 h 507564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</a:cxnLst>
            <a:rect l="l" t="t" r="r" b="b"/>
            <a:pathLst>
              <a:path w="5075645" h="5075645">
                <a:moveTo>
                  <a:pt x="4337330" y="807980"/>
                </a:moveTo>
                <a:cubicBezTo>
                  <a:pt x="3883567" y="341021"/>
                  <a:pt x="3275759" y="72773"/>
                  <a:pt x="2625569" y="52470"/>
                </a:cubicBezTo>
                <a:cubicBezTo>
                  <a:pt x="2625569" y="52470"/>
                  <a:pt x="2625569" y="52470"/>
                  <a:pt x="2625315" y="52470"/>
                </a:cubicBezTo>
                <a:cubicBezTo>
                  <a:pt x="2625061" y="52470"/>
                  <a:pt x="2625061" y="52470"/>
                  <a:pt x="2624807" y="52470"/>
                </a:cubicBezTo>
                <a:lnTo>
                  <a:pt x="2611611" y="51963"/>
                </a:lnTo>
                <a:cubicBezTo>
                  <a:pt x="2590039" y="51201"/>
                  <a:pt x="2568468" y="50694"/>
                  <a:pt x="2546642" y="50694"/>
                </a:cubicBezTo>
                <a:cubicBezTo>
                  <a:pt x="1170381" y="50694"/>
                  <a:pt x="50694" y="1170381"/>
                  <a:pt x="50694" y="2546389"/>
                </a:cubicBezTo>
                <a:cubicBezTo>
                  <a:pt x="50694" y="3922396"/>
                  <a:pt x="1170381" y="5042083"/>
                  <a:pt x="2546642" y="5042083"/>
                </a:cubicBezTo>
                <a:cubicBezTo>
                  <a:pt x="2568468" y="5042083"/>
                  <a:pt x="2590039" y="5041576"/>
                  <a:pt x="2611611" y="5040814"/>
                </a:cubicBezTo>
                <a:lnTo>
                  <a:pt x="2624807" y="5040307"/>
                </a:lnTo>
                <a:cubicBezTo>
                  <a:pt x="2625061" y="5040307"/>
                  <a:pt x="2625061" y="5040307"/>
                  <a:pt x="2625315" y="5040307"/>
                </a:cubicBezTo>
                <a:cubicBezTo>
                  <a:pt x="2625315" y="5040307"/>
                  <a:pt x="2625315" y="5040307"/>
                  <a:pt x="2625569" y="5040307"/>
                </a:cubicBezTo>
                <a:cubicBezTo>
                  <a:pt x="3275759" y="5020004"/>
                  <a:pt x="3883567" y="4751756"/>
                  <a:pt x="4337330" y="4284797"/>
                </a:cubicBezTo>
                <a:cubicBezTo>
                  <a:pt x="4792108" y="3816569"/>
                  <a:pt x="5042591" y="3199370"/>
                  <a:pt x="5042591" y="2546389"/>
                </a:cubicBezTo>
                <a:cubicBezTo>
                  <a:pt x="5042591" y="1893407"/>
                  <a:pt x="4792108" y="1275954"/>
                  <a:pt x="4337330" y="807980"/>
                </a:cubicBezTo>
                <a:close/>
                <a:moveTo>
                  <a:pt x="2591816" y="3949551"/>
                </a:moveTo>
                <a:lnTo>
                  <a:pt x="2575066" y="3950058"/>
                </a:lnTo>
                <a:cubicBezTo>
                  <a:pt x="2565676" y="3950312"/>
                  <a:pt x="2556286" y="3950820"/>
                  <a:pt x="2546896" y="3950820"/>
                </a:cubicBezTo>
                <a:cubicBezTo>
                  <a:pt x="1772353" y="3950820"/>
                  <a:pt x="1142211" y="3320678"/>
                  <a:pt x="1142211" y="2546389"/>
                </a:cubicBezTo>
                <a:cubicBezTo>
                  <a:pt x="1142211" y="1772099"/>
                  <a:pt x="1772353" y="1141957"/>
                  <a:pt x="2546896" y="1141957"/>
                </a:cubicBezTo>
                <a:cubicBezTo>
                  <a:pt x="2556286" y="1141957"/>
                  <a:pt x="2565676" y="1142465"/>
                  <a:pt x="2575066" y="1142719"/>
                </a:cubicBezTo>
                <a:lnTo>
                  <a:pt x="2591816" y="1143226"/>
                </a:lnTo>
                <a:cubicBezTo>
                  <a:pt x="3354178" y="1167082"/>
                  <a:pt x="3951328" y="1783519"/>
                  <a:pt x="3951328" y="2546389"/>
                </a:cubicBezTo>
                <a:cubicBezTo>
                  <a:pt x="3951328" y="3309258"/>
                  <a:pt x="3354178" y="3925695"/>
                  <a:pt x="2591816" y="3949551"/>
                </a:cubicBezTo>
                <a:close/>
              </a:path>
            </a:pathLst>
          </a:custGeom>
          <a:solidFill>
            <a:srgbClr val="E2E2E2"/>
          </a:solidFill>
          <a:ln w="25369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2" name="자유형: 도형 51">
            <a:extLst>
              <a:ext uri="{FF2B5EF4-FFF2-40B4-BE49-F238E27FC236}">
                <a16:creationId xmlns:a16="http://schemas.microsoft.com/office/drawing/2014/main" id="{2D362FB0-8719-4033-ADE7-26572468905E}"/>
              </a:ext>
            </a:extLst>
          </p:cNvPr>
          <p:cNvSpPr/>
          <p:nvPr/>
        </p:nvSpPr>
        <p:spPr>
          <a:xfrm>
            <a:off x="4871438" y="2257192"/>
            <a:ext cx="2179701" cy="2179700"/>
          </a:xfrm>
          <a:custGeom>
            <a:avLst/>
            <a:gdLst>
              <a:gd name="connsiteX0" fmla="*/ 1468384 w 2842361"/>
              <a:gd name="connsiteY0" fmla="*/ 20303 h 2842361"/>
              <a:gd name="connsiteX1" fmla="*/ 1468384 w 2842361"/>
              <a:gd name="connsiteY1" fmla="*/ 20303 h 2842361"/>
              <a:gd name="connsiteX2" fmla="*/ 1452396 w 2842361"/>
              <a:gd name="connsiteY2" fmla="*/ 19795 h 2842361"/>
              <a:gd name="connsiteX3" fmla="*/ 1423719 w 2842361"/>
              <a:gd name="connsiteY3" fmla="*/ 19034 h 2842361"/>
              <a:gd name="connsiteX4" fmla="*/ 19034 w 2842361"/>
              <a:gd name="connsiteY4" fmla="*/ 1423718 h 2842361"/>
              <a:gd name="connsiteX5" fmla="*/ 1423719 w 2842361"/>
              <a:gd name="connsiteY5" fmla="*/ 2828150 h 2842361"/>
              <a:gd name="connsiteX6" fmla="*/ 1452650 w 2842361"/>
              <a:gd name="connsiteY6" fmla="*/ 2827388 h 2842361"/>
              <a:gd name="connsiteX7" fmla="*/ 1468384 w 2842361"/>
              <a:gd name="connsiteY7" fmla="*/ 2826881 h 2842361"/>
              <a:gd name="connsiteX8" fmla="*/ 1468384 w 2842361"/>
              <a:gd name="connsiteY8" fmla="*/ 2826881 h 2842361"/>
              <a:gd name="connsiteX9" fmla="*/ 2828150 w 2842361"/>
              <a:gd name="connsiteY9" fmla="*/ 1423718 h 2842361"/>
              <a:gd name="connsiteX10" fmla="*/ 1468384 w 2842361"/>
              <a:gd name="connsiteY10" fmla="*/ 20303 h 28423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42361" h="2842361">
                <a:moveTo>
                  <a:pt x="1468384" y="20303"/>
                </a:moveTo>
                <a:cubicBezTo>
                  <a:pt x="1468384" y="20303"/>
                  <a:pt x="1468384" y="20303"/>
                  <a:pt x="1468384" y="20303"/>
                </a:cubicBezTo>
                <a:lnTo>
                  <a:pt x="1452396" y="19795"/>
                </a:lnTo>
                <a:cubicBezTo>
                  <a:pt x="1442752" y="19541"/>
                  <a:pt x="1433362" y="19034"/>
                  <a:pt x="1423719" y="19034"/>
                </a:cubicBezTo>
                <a:cubicBezTo>
                  <a:pt x="649175" y="19034"/>
                  <a:pt x="19034" y="649175"/>
                  <a:pt x="19034" y="1423718"/>
                </a:cubicBezTo>
                <a:cubicBezTo>
                  <a:pt x="19034" y="2198262"/>
                  <a:pt x="649175" y="2828150"/>
                  <a:pt x="1423719" y="2828150"/>
                </a:cubicBezTo>
                <a:cubicBezTo>
                  <a:pt x="1433362" y="2828150"/>
                  <a:pt x="1443006" y="2827642"/>
                  <a:pt x="1452650" y="2827388"/>
                </a:cubicBezTo>
                <a:lnTo>
                  <a:pt x="1468384" y="2826881"/>
                </a:lnTo>
                <a:cubicBezTo>
                  <a:pt x="1468384" y="2826881"/>
                  <a:pt x="1468384" y="2826881"/>
                  <a:pt x="1468384" y="2826881"/>
                </a:cubicBezTo>
                <a:cubicBezTo>
                  <a:pt x="2231000" y="2803025"/>
                  <a:pt x="2828150" y="2186842"/>
                  <a:pt x="2828150" y="1423718"/>
                </a:cubicBezTo>
                <a:cubicBezTo>
                  <a:pt x="2828150" y="660595"/>
                  <a:pt x="2230746" y="44158"/>
                  <a:pt x="1468384" y="20303"/>
                </a:cubicBezTo>
                <a:close/>
              </a:path>
            </a:pathLst>
          </a:custGeom>
          <a:noFill/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3" name="자유형: 도형 52">
            <a:extLst>
              <a:ext uri="{FF2B5EF4-FFF2-40B4-BE49-F238E27FC236}">
                <a16:creationId xmlns:a16="http://schemas.microsoft.com/office/drawing/2014/main" id="{28BE55B8-11DA-4ACC-A7D5-99B02DE8A3CD}"/>
              </a:ext>
            </a:extLst>
          </p:cNvPr>
          <p:cNvSpPr/>
          <p:nvPr/>
        </p:nvSpPr>
        <p:spPr>
          <a:xfrm>
            <a:off x="5558243" y="3334392"/>
            <a:ext cx="2296470" cy="1926699"/>
          </a:xfrm>
          <a:custGeom>
            <a:avLst/>
            <a:gdLst>
              <a:gd name="connsiteX0" fmla="*/ 2453076 w 2994630"/>
              <a:gd name="connsiteY0" fmla="*/ 564666 h 2512444"/>
              <a:gd name="connsiteX1" fmla="*/ 1907444 w 2994630"/>
              <a:gd name="connsiteY1" fmla="*/ 19034 h 2512444"/>
              <a:gd name="connsiteX2" fmla="*/ 547679 w 2994630"/>
              <a:gd name="connsiteY2" fmla="*/ 1422196 h 2512444"/>
              <a:gd name="connsiteX3" fmla="*/ 547679 w 2994630"/>
              <a:gd name="connsiteY3" fmla="*/ 1422196 h 2512444"/>
              <a:gd name="connsiteX4" fmla="*/ 19304 w 2994630"/>
              <a:gd name="connsiteY4" fmla="*/ 1984577 h 2512444"/>
              <a:gd name="connsiteX5" fmla="*/ 564428 w 2994630"/>
              <a:gd name="connsiteY5" fmla="*/ 2513206 h 2512444"/>
              <a:gd name="connsiteX6" fmla="*/ 581685 w 2994630"/>
              <a:gd name="connsiteY6" fmla="*/ 2512952 h 2512444"/>
              <a:gd name="connsiteX7" fmla="*/ 582193 w 2994630"/>
              <a:gd name="connsiteY7" fmla="*/ 2512952 h 2512444"/>
              <a:gd name="connsiteX8" fmla="*/ 2293447 w 2994630"/>
              <a:gd name="connsiteY8" fmla="*/ 1757442 h 2512444"/>
              <a:gd name="connsiteX9" fmla="*/ 2998708 w 2994630"/>
              <a:gd name="connsiteY9" fmla="*/ 19034 h 2512444"/>
              <a:gd name="connsiteX10" fmla="*/ 2453076 w 2994630"/>
              <a:gd name="connsiteY10" fmla="*/ 564666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994630" h="2512444">
                <a:moveTo>
                  <a:pt x="2453076" y="564666"/>
                </a:moveTo>
                <a:cubicBezTo>
                  <a:pt x="2151837" y="564666"/>
                  <a:pt x="1907444" y="320273"/>
                  <a:pt x="1907444" y="19034"/>
                </a:cubicBezTo>
                <a:cubicBezTo>
                  <a:pt x="1907444" y="782157"/>
                  <a:pt x="1310040" y="1398594"/>
                  <a:pt x="547679" y="1422196"/>
                </a:cubicBezTo>
                <a:cubicBezTo>
                  <a:pt x="547679" y="1422196"/>
                  <a:pt x="547679" y="1422196"/>
                  <a:pt x="547679" y="1422196"/>
                </a:cubicBezTo>
                <a:cubicBezTo>
                  <a:pt x="246439" y="1431586"/>
                  <a:pt x="9914" y="1683338"/>
                  <a:pt x="19304" y="1984577"/>
                </a:cubicBezTo>
                <a:cubicBezTo>
                  <a:pt x="28440" y="2279980"/>
                  <a:pt x="270802" y="2513206"/>
                  <a:pt x="564428" y="2513206"/>
                </a:cubicBezTo>
                <a:cubicBezTo>
                  <a:pt x="570265" y="2513206"/>
                  <a:pt x="575848" y="2513206"/>
                  <a:pt x="581685" y="2512952"/>
                </a:cubicBezTo>
                <a:cubicBezTo>
                  <a:pt x="581939" y="2512952"/>
                  <a:pt x="581939" y="2512952"/>
                  <a:pt x="582193" y="2512952"/>
                </a:cubicBezTo>
                <a:cubicBezTo>
                  <a:pt x="1232129" y="2492650"/>
                  <a:pt x="1839938" y="2224148"/>
                  <a:pt x="2293447" y="1757442"/>
                </a:cubicBezTo>
                <a:cubicBezTo>
                  <a:pt x="2748225" y="1289214"/>
                  <a:pt x="2998708" y="672016"/>
                  <a:pt x="2998708" y="19034"/>
                </a:cubicBezTo>
                <a:cubicBezTo>
                  <a:pt x="2998708" y="320273"/>
                  <a:pt x="2754315" y="564666"/>
                  <a:pt x="2453076" y="564666"/>
                </a:cubicBezTo>
                <a:close/>
              </a:path>
            </a:pathLst>
          </a:cu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5" name="자유형: 도형 54">
            <a:extLst>
              <a:ext uri="{FF2B5EF4-FFF2-40B4-BE49-F238E27FC236}">
                <a16:creationId xmlns:a16="http://schemas.microsoft.com/office/drawing/2014/main" id="{D55CFB20-C015-4128-A7D3-6937EEF32CF1}"/>
              </a:ext>
            </a:extLst>
          </p:cNvPr>
          <p:cNvSpPr/>
          <p:nvPr/>
        </p:nvSpPr>
        <p:spPr>
          <a:xfrm>
            <a:off x="5955917" y="1424781"/>
            <a:ext cx="1907237" cy="2354854"/>
          </a:xfrm>
          <a:custGeom>
            <a:avLst/>
            <a:gdLst>
              <a:gd name="connsiteX0" fmla="*/ 1764802 w 2487066"/>
              <a:gd name="connsiteY0" fmla="*/ 774543 h 3070765"/>
              <a:gd name="connsiteX1" fmla="*/ 53548 w 2487066"/>
              <a:gd name="connsiteY1" fmla="*/ 19034 h 3070765"/>
              <a:gd name="connsiteX2" fmla="*/ 581415 w 2487066"/>
              <a:gd name="connsiteY2" fmla="*/ 581415 h 3070765"/>
              <a:gd name="connsiteX3" fmla="*/ 19034 w 2487066"/>
              <a:gd name="connsiteY3" fmla="*/ 1109790 h 3070765"/>
              <a:gd name="connsiteX4" fmla="*/ 1378799 w 2487066"/>
              <a:gd name="connsiteY4" fmla="*/ 2512952 h 3070765"/>
              <a:gd name="connsiteX5" fmla="*/ 1924431 w 2487066"/>
              <a:gd name="connsiteY5" fmla="*/ 3058584 h 3070765"/>
              <a:gd name="connsiteX6" fmla="*/ 2470063 w 2487066"/>
              <a:gd name="connsiteY6" fmla="*/ 2512952 h 3070765"/>
              <a:gd name="connsiteX7" fmla="*/ 1764802 w 2487066"/>
              <a:gd name="connsiteY7" fmla="*/ 774543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2487066" h="3070765">
                <a:moveTo>
                  <a:pt x="1764802" y="774543"/>
                </a:moveTo>
                <a:cubicBezTo>
                  <a:pt x="1311293" y="307584"/>
                  <a:pt x="703485" y="39336"/>
                  <a:pt x="53548" y="19034"/>
                </a:cubicBezTo>
                <a:cubicBezTo>
                  <a:pt x="354534" y="28677"/>
                  <a:pt x="590805" y="280429"/>
                  <a:pt x="581415" y="581415"/>
                </a:cubicBezTo>
                <a:cubicBezTo>
                  <a:pt x="572025" y="882655"/>
                  <a:pt x="320781" y="1119687"/>
                  <a:pt x="19034" y="1109790"/>
                </a:cubicBezTo>
                <a:cubicBezTo>
                  <a:pt x="781650" y="1133645"/>
                  <a:pt x="1378799" y="1750082"/>
                  <a:pt x="1378799" y="2512952"/>
                </a:cubicBezTo>
                <a:cubicBezTo>
                  <a:pt x="1378799" y="2814192"/>
                  <a:pt x="1623192" y="3058584"/>
                  <a:pt x="1924431" y="3058584"/>
                </a:cubicBezTo>
                <a:cubicBezTo>
                  <a:pt x="2225671" y="3058584"/>
                  <a:pt x="2470063" y="2814192"/>
                  <a:pt x="2470063" y="2512952"/>
                </a:cubicBezTo>
                <a:cubicBezTo>
                  <a:pt x="2470063" y="1860224"/>
                  <a:pt x="2219580" y="1242772"/>
                  <a:pt x="1764802" y="774543"/>
                </a:cubicBezTo>
                <a:close/>
              </a:path>
            </a:pathLst>
          </a:custGeom>
          <a:solidFill>
            <a:srgbClr val="FB484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6" name="자유형: 도형 55">
            <a:extLst>
              <a:ext uri="{FF2B5EF4-FFF2-40B4-BE49-F238E27FC236}">
                <a16:creationId xmlns:a16="http://schemas.microsoft.com/office/drawing/2014/main" id="{5663FF4F-8174-4C1A-82DA-A1AA063C64CC}"/>
              </a:ext>
            </a:extLst>
          </p:cNvPr>
          <p:cNvSpPr/>
          <p:nvPr/>
        </p:nvSpPr>
        <p:spPr>
          <a:xfrm>
            <a:off x="4039565" y="2915968"/>
            <a:ext cx="1985084" cy="2354854"/>
          </a:xfrm>
          <a:custGeom>
            <a:avLst/>
            <a:gdLst>
              <a:gd name="connsiteX0" fmla="*/ 2593655 w 2588579"/>
              <a:gd name="connsiteY0" fmla="*/ 3058584 h 3070765"/>
              <a:gd name="connsiteX1" fmla="*/ 2576398 w 2588579"/>
              <a:gd name="connsiteY1" fmla="*/ 3058838 h 3070765"/>
              <a:gd name="connsiteX2" fmla="*/ 2031273 w 2588579"/>
              <a:gd name="connsiteY2" fmla="*/ 2530209 h 3070765"/>
              <a:gd name="connsiteX3" fmla="*/ 2559648 w 2588579"/>
              <a:gd name="connsiteY3" fmla="*/ 1967828 h 3070765"/>
              <a:gd name="connsiteX4" fmla="*/ 2559648 w 2588579"/>
              <a:gd name="connsiteY4" fmla="*/ 1967828 h 3070765"/>
              <a:gd name="connsiteX5" fmla="*/ 2559648 w 2588579"/>
              <a:gd name="connsiteY5" fmla="*/ 1967828 h 3070765"/>
              <a:gd name="connsiteX6" fmla="*/ 2543914 w 2588579"/>
              <a:gd name="connsiteY6" fmla="*/ 1968335 h 3070765"/>
              <a:gd name="connsiteX7" fmla="*/ 2514982 w 2588579"/>
              <a:gd name="connsiteY7" fmla="*/ 1969097 h 3070765"/>
              <a:gd name="connsiteX8" fmla="*/ 1110298 w 2588579"/>
              <a:gd name="connsiteY8" fmla="*/ 564666 h 3070765"/>
              <a:gd name="connsiteX9" fmla="*/ 564666 w 2588579"/>
              <a:gd name="connsiteY9" fmla="*/ 19034 h 3070765"/>
              <a:gd name="connsiteX10" fmla="*/ 19034 w 2588579"/>
              <a:gd name="connsiteY10" fmla="*/ 564666 h 3070765"/>
              <a:gd name="connsiteX11" fmla="*/ 2514982 w 2588579"/>
              <a:gd name="connsiteY11" fmla="*/ 3060360 h 3070765"/>
              <a:gd name="connsiteX12" fmla="*/ 2581473 w 2588579"/>
              <a:gd name="connsiteY12" fmla="*/ 3058838 h 3070765"/>
              <a:gd name="connsiteX13" fmla="*/ 2593655 w 2588579"/>
              <a:gd name="connsiteY13" fmla="*/ 3058584 h 3070765"/>
              <a:gd name="connsiteX14" fmla="*/ 2594163 w 2588579"/>
              <a:gd name="connsiteY14" fmla="*/ 3058584 h 3070765"/>
              <a:gd name="connsiteX15" fmla="*/ 2593655 w 2588579"/>
              <a:gd name="connsiteY15" fmla="*/ 3058584 h 30707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588579" h="3070765">
                <a:moveTo>
                  <a:pt x="2593655" y="3058584"/>
                </a:moveTo>
                <a:cubicBezTo>
                  <a:pt x="2587818" y="3058838"/>
                  <a:pt x="2581981" y="3058838"/>
                  <a:pt x="2576398" y="3058838"/>
                </a:cubicBezTo>
                <a:cubicBezTo>
                  <a:pt x="2283025" y="3058838"/>
                  <a:pt x="2040663" y="2825612"/>
                  <a:pt x="2031273" y="2530209"/>
                </a:cubicBezTo>
                <a:cubicBezTo>
                  <a:pt x="2021883" y="2228970"/>
                  <a:pt x="2258409" y="197721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cubicBezTo>
                  <a:pt x="2559648" y="1967828"/>
                  <a:pt x="2559648" y="1967828"/>
                  <a:pt x="2559648" y="1967828"/>
                </a:cubicBezTo>
                <a:lnTo>
                  <a:pt x="2543914" y="1968335"/>
                </a:lnTo>
                <a:cubicBezTo>
                  <a:pt x="2534270" y="1968589"/>
                  <a:pt x="2524626" y="1969097"/>
                  <a:pt x="2514982" y="1969097"/>
                </a:cubicBezTo>
                <a:cubicBezTo>
                  <a:pt x="1740439" y="1969097"/>
                  <a:pt x="1110298" y="1338955"/>
                  <a:pt x="1110298" y="564666"/>
                </a:cubicBezTo>
                <a:cubicBezTo>
                  <a:pt x="1110298" y="263426"/>
                  <a:pt x="865905" y="19034"/>
                  <a:pt x="564666" y="19034"/>
                </a:cubicBezTo>
                <a:cubicBezTo>
                  <a:pt x="263426" y="19034"/>
                  <a:pt x="19034" y="263172"/>
                  <a:pt x="19034" y="564666"/>
                </a:cubicBezTo>
                <a:cubicBezTo>
                  <a:pt x="19034" y="1940927"/>
                  <a:pt x="1138721" y="3060360"/>
                  <a:pt x="2514982" y="3060360"/>
                </a:cubicBezTo>
                <a:cubicBezTo>
                  <a:pt x="2537315" y="3060360"/>
                  <a:pt x="2559394" y="3059599"/>
                  <a:pt x="2581473" y="3058838"/>
                </a:cubicBezTo>
                <a:lnTo>
                  <a:pt x="2593655" y="3058584"/>
                </a:lnTo>
                <a:cubicBezTo>
                  <a:pt x="2593909" y="3058584"/>
                  <a:pt x="2593909" y="3058584"/>
                  <a:pt x="2594163" y="3058584"/>
                </a:cubicBezTo>
                <a:cubicBezTo>
                  <a:pt x="2593909" y="3058584"/>
                  <a:pt x="2593655" y="3058584"/>
                  <a:pt x="2593655" y="3058584"/>
                </a:cubicBezTo>
                <a:close/>
              </a:path>
            </a:pathLst>
          </a:custGeom>
          <a:solidFill>
            <a:srgbClr val="FB484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7" name="자유형: 도형 56">
            <a:extLst>
              <a:ext uri="{FF2B5EF4-FFF2-40B4-BE49-F238E27FC236}">
                <a16:creationId xmlns:a16="http://schemas.microsoft.com/office/drawing/2014/main" id="{0D63A3A1-4782-4F8A-94BE-63DA10CDB361}"/>
              </a:ext>
            </a:extLst>
          </p:cNvPr>
          <p:cNvSpPr/>
          <p:nvPr/>
        </p:nvSpPr>
        <p:spPr>
          <a:xfrm>
            <a:off x="4047289" y="1420343"/>
            <a:ext cx="2393778" cy="1926699"/>
          </a:xfrm>
          <a:custGeom>
            <a:avLst/>
            <a:gdLst>
              <a:gd name="connsiteX0" fmla="*/ 2593909 w 3121522"/>
              <a:gd name="connsiteY0" fmla="*/ 20810 h 2512444"/>
              <a:gd name="connsiteX1" fmla="*/ 2593655 w 3121522"/>
              <a:gd name="connsiteY1" fmla="*/ 20810 h 2512444"/>
              <a:gd name="connsiteX2" fmla="*/ 2581220 w 3121522"/>
              <a:gd name="connsiteY2" fmla="*/ 20303 h 2512444"/>
              <a:gd name="connsiteX3" fmla="*/ 2514982 w 3121522"/>
              <a:gd name="connsiteY3" fmla="*/ 19034 h 2512444"/>
              <a:gd name="connsiteX4" fmla="*/ 19034 w 3121522"/>
              <a:gd name="connsiteY4" fmla="*/ 2514982 h 2512444"/>
              <a:gd name="connsiteX5" fmla="*/ 564666 w 3121522"/>
              <a:gd name="connsiteY5" fmla="*/ 1969350 h 2512444"/>
              <a:gd name="connsiteX6" fmla="*/ 1110298 w 3121522"/>
              <a:gd name="connsiteY6" fmla="*/ 2514982 h 2512444"/>
              <a:gd name="connsiteX7" fmla="*/ 2514982 w 3121522"/>
              <a:gd name="connsiteY7" fmla="*/ 1110297 h 2512444"/>
              <a:gd name="connsiteX8" fmla="*/ 2543914 w 3121522"/>
              <a:gd name="connsiteY8" fmla="*/ 1111059 h 2512444"/>
              <a:gd name="connsiteX9" fmla="*/ 2559648 w 3121522"/>
              <a:gd name="connsiteY9" fmla="*/ 1111566 h 2512444"/>
              <a:gd name="connsiteX10" fmla="*/ 2559648 w 3121522"/>
              <a:gd name="connsiteY10" fmla="*/ 1111566 h 2512444"/>
              <a:gd name="connsiteX11" fmla="*/ 3122030 w 3121522"/>
              <a:gd name="connsiteY11" fmla="*/ 583192 h 2512444"/>
              <a:gd name="connsiteX12" fmla="*/ 2593909 w 3121522"/>
              <a:gd name="connsiteY12" fmla="*/ 20810 h 25124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</a:cxnLst>
            <a:rect l="l" t="t" r="r" b="b"/>
            <a:pathLst>
              <a:path w="3121522" h="2512444">
                <a:moveTo>
                  <a:pt x="2593909" y="20810"/>
                </a:moveTo>
                <a:cubicBezTo>
                  <a:pt x="2593909" y="20810"/>
                  <a:pt x="2593655" y="20810"/>
                  <a:pt x="2593655" y="20810"/>
                </a:cubicBezTo>
                <a:lnTo>
                  <a:pt x="2581220" y="20303"/>
                </a:lnTo>
                <a:cubicBezTo>
                  <a:pt x="2559141" y="19795"/>
                  <a:pt x="2537062" y="19034"/>
                  <a:pt x="2514982" y="19034"/>
                </a:cubicBezTo>
                <a:cubicBezTo>
                  <a:pt x="1138721" y="19034"/>
                  <a:pt x="19034" y="1138721"/>
                  <a:pt x="19034" y="2514982"/>
                </a:cubicBezTo>
                <a:cubicBezTo>
                  <a:pt x="19034" y="2213743"/>
                  <a:pt x="263426" y="1969350"/>
                  <a:pt x="564666" y="1969350"/>
                </a:cubicBezTo>
                <a:cubicBezTo>
                  <a:pt x="865905" y="1969350"/>
                  <a:pt x="1110298" y="2213489"/>
                  <a:pt x="1110298" y="2514982"/>
                </a:cubicBezTo>
                <a:cubicBezTo>
                  <a:pt x="1110298" y="1740439"/>
                  <a:pt x="1740439" y="1110297"/>
                  <a:pt x="2514982" y="1110297"/>
                </a:cubicBezTo>
                <a:cubicBezTo>
                  <a:pt x="2524626" y="1110297"/>
                  <a:pt x="2534270" y="1110805"/>
                  <a:pt x="2543914" y="1111059"/>
                </a:cubicBezTo>
                <a:lnTo>
                  <a:pt x="2559648" y="1111566"/>
                </a:lnTo>
                <a:cubicBezTo>
                  <a:pt x="2559648" y="1111566"/>
                  <a:pt x="2559648" y="1111566"/>
                  <a:pt x="2559648" y="1111566"/>
                </a:cubicBezTo>
                <a:cubicBezTo>
                  <a:pt x="2861395" y="1121464"/>
                  <a:pt x="3112640" y="884431"/>
                  <a:pt x="3122030" y="583192"/>
                </a:cubicBezTo>
                <a:cubicBezTo>
                  <a:pt x="3131420" y="282206"/>
                  <a:pt x="2895148" y="30454"/>
                  <a:pt x="2593909" y="20810"/>
                </a:cubicBezTo>
                <a:close/>
              </a:path>
            </a:pathLst>
          </a:cu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9" name="직사각형 58">
            <a:extLst>
              <a:ext uri="{FF2B5EF4-FFF2-40B4-BE49-F238E27FC236}">
                <a16:creationId xmlns:a16="http://schemas.microsoft.com/office/drawing/2014/main" id="{FEB84806-EA53-48E6-9972-F45F49CFB600}"/>
              </a:ext>
            </a:extLst>
          </p:cNvPr>
          <p:cNvSpPr/>
          <p:nvPr/>
        </p:nvSpPr>
        <p:spPr>
          <a:xfrm>
            <a:off x="5032902" y="2970251"/>
            <a:ext cx="1885900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b="1" dirty="0">
                <a:latin typeface="+mj-lt"/>
              </a:rPr>
              <a:t>Lorem ipsum</a:t>
            </a:r>
          </a:p>
        </p:txBody>
      </p:sp>
      <p:sp>
        <p:nvSpPr>
          <p:cNvPr id="60" name="직사각형 59">
            <a:extLst>
              <a:ext uri="{FF2B5EF4-FFF2-40B4-BE49-F238E27FC236}">
                <a16:creationId xmlns:a16="http://schemas.microsoft.com/office/drawing/2014/main" id="{EE310025-045E-40E8-B702-374694705731}"/>
              </a:ext>
            </a:extLst>
          </p:cNvPr>
          <p:cNvSpPr/>
          <p:nvPr/>
        </p:nvSpPr>
        <p:spPr>
          <a:xfrm>
            <a:off x="1360250" y="1681170"/>
            <a:ext cx="2091724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latin typeface="+mj-lt"/>
              </a:rPr>
              <a:t>STEP 01.</a:t>
            </a:r>
          </a:p>
          <a:p>
            <a:r>
              <a:rPr lang="en-US" altLang="ko-KR" sz="1600" b="1" dirty="0">
                <a:latin typeface="+mj-lt"/>
              </a:rPr>
              <a:t>Lorem ipsum</a:t>
            </a:r>
          </a:p>
        </p:txBody>
      </p:sp>
      <p:sp>
        <p:nvSpPr>
          <p:cNvPr id="61" name="직사각형 60">
            <a:extLst>
              <a:ext uri="{FF2B5EF4-FFF2-40B4-BE49-F238E27FC236}">
                <a16:creationId xmlns:a16="http://schemas.microsoft.com/office/drawing/2014/main" id="{F337ACDA-682E-4C93-9A4A-846C66BE98C0}"/>
              </a:ext>
            </a:extLst>
          </p:cNvPr>
          <p:cNvSpPr/>
          <p:nvPr/>
        </p:nvSpPr>
        <p:spPr>
          <a:xfrm>
            <a:off x="1360250" y="2390821"/>
            <a:ext cx="246723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63" name="직사각형 62">
            <a:extLst>
              <a:ext uri="{FF2B5EF4-FFF2-40B4-BE49-F238E27FC236}">
                <a16:creationId xmlns:a16="http://schemas.microsoft.com/office/drawing/2014/main" id="{048E0CDC-83D9-45F9-9318-13632F9E9AD3}"/>
              </a:ext>
            </a:extLst>
          </p:cNvPr>
          <p:cNvSpPr/>
          <p:nvPr/>
        </p:nvSpPr>
        <p:spPr>
          <a:xfrm>
            <a:off x="8364521" y="1681170"/>
            <a:ext cx="2091724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latin typeface="+mj-lt"/>
              </a:rPr>
              <a:t>STEP 02.</a:t>
            </a:r>
          </a:p>
          <a:p>
            <a:r>
              <a:rPr lang="en-US" altLang="ko-KR" sz="1600" b="1" dirty="0">
                <a:latin typeface="+mj-lt"/>
              </a:rPr>
              <a:t>Lorem ipsum</a:t>
            </a: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501034A5-1E5B-4EA9-96BE-A6108417D902}"/>
              </a:ext>
            </a:extLst>
          </p:cNvPr>
          <p:cNvSpPr/>
          <p:nvPr/>
        </p:nvSpPr>
        <p:spPr>
          <a:xfrm>
            <a:off x="8364521" y="2390821"/>
            <a:ext cx="246723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6A7F79D1-3A6B-47FE-AA85-088120B554CB}"/>
              </a:ext>
            </a:extLst>
          </p:cNvPr>
          <p:cNvSpPr/>
          <p:nvPr/>
        </p:nvSpPr>
        <p:spPr>
          <a:xfrm>
            <a:off x="1360250" y="3888001"/>
            <a:ext cx="2091724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latin typeface="+mj-lt"/>
              </a:rPr>
              <a:t>STEP 04.</a:t>
            </a:r>
          </a:p>
          <a:p>
            <a:r>
              <a:rPr lang="en-US" altLang="ko-KR" sz="1600" b="1" dirty="0">
                <a:latin typeface="+mj-lt"/>
              </a:rPr>
              <a:t>Lorem ipsum</a:t>
            </a:r>
          </a:p>
        </p:txBody>
      </p:sp>
      <p:sp>
        <p:nvSpPr>
          <p:cNvPr id="67" name="직사각형 66">
            <a:extLst>
              <a:ext uri="{FF2B5EF4-FFF2-40B4-BE49-F238E27FC236}">
                <a16:creationId xmlns:a16="http://schemas.microsoft.com/office/drawing/2014/main" id="{F1427685-6D94-4554-BA2C-16A49BEDF819}"/>
              </a:ext>
            </a:extLst>
          </p:cNvPr>
          <p:cNvSpPr/>
          <p:nvPr/>
        </p:nvSpPr>
        <p:spPr>
          <a:xfrm>
            <a:off x="1360250" y="4597652"/>
            <a:ext cx="246723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68" name="직사각형 67">
            <a:extLst>
              <a:ext uri="{FF2B5EF4-FFF2-40B4-BE49-F238E27FC236}">
                <a16:creationId xmlns:a16="http://schemas.microsoft.com/office/drawing/2014/main" id="{7A47E36A-14B8-41A6-90F2-2A8ACAC6417B}"/>
              </a:ext>
            </a:extLst>
          </p:cNvPr>
          <p:cNvSpPr/>
          <p:nvPr/>
        </p:nvSpPr>
        <p:spPr>
          <a:xfrm>
            <a:off x="8364521" y="3888001"/>
            <a:ext cx="2091724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b="1" dirty="0">
                <a:latin typeface="+mj-lt"/>
              </a:rPr>
              <a:t>STEP 03.</a:t>
            </a:r>
          </a:p>
          <a:p>
            <a:r>
              <a:rPr lang="en-US" altLang="ko-KR" sz="1600" b="1" dirty="0">
                <a:latin typeface="+mj-lt"/>
              </a:rPr>
              <a:t>Lorem ipsum</a:t>
            </a: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03D37DCF-4FEC-4CF5-934A-195DBB3FB9ED}"/>
              </a:ext>
            </a:extLst>
          </p:cNvPr>
          <p:cNvSpPr/>
          <p:nvPr/>
        </p:nvSpPr>
        <p:spPr>
          <a:xfrm>
            <a:off x="8364521" y="4597652"/>
            <a:ext cx="246723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grpSp>
        <p:nvGrpSpPr>
          <p:cNvPr id="70" name="그룹 69">
            <a:extLst>
              <a:ext uri="{FF2B5EF4-FFF2-40B4-BE49-F238E27FC236}">
                <a16:creationId xmlns:a16="http://schemas.microsoft.com/office/drawing/2014/main" id="{7C58EFBB-0922-4305-937F-6BC1721C2511}"/>
              </a:ext>
            </a:extLst>
          </p:cNvPr>
          <p:cNvGrpSpPr/>
          <p:nvPr/>
        </p:nvGrpSpPr>
        <p:grpSpPr>
          <a:xfrm>
            <a:off x="7262086" y="3249436"/>
            <a:ext cx="415296" cy="312029"/>
            <a:chOff x="5449053" y="2279808"/>
            <a:chExt cx="392238" cy="294704"/>
          </a:xfrm>
          <a:solidFill>
            <a:schemeClr val="bg1"/>
          </a:solidFill>
        </p:grpSpPr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76277EB0-8EBE-4801-A6B6-BC261036AA38}"/>
                </a:ext>
              </a:extLst>
            </p:cNvPr>
            <p:cNvSpPr/>
            <p:nvPr/>
          </p:nvSpPr>
          <p:spPr>
            <a:xfrm>
              <a:off x="5449053" y="2403062"/>
              <a:ext cx="228600" cy="171450"/>
            </a:xfrm>
            <a:custGeom>
              <a:avLst/>
              <a:gdLst>
                <a:gd name="connsiteX0" fmla="*/ 168402 w 228600"/>
                <a:gd name="connsiteY0" fmla="*/ 90488 h 171450"/>
                <a:gd name="connsiteX1" fmla="*/ 57626 w 228600"/>
                <a:gd name="connsiteY1" fmla="*/ 7144 h 171450"/>
                <a:gd name="connsiteX2" fmla="*/ 7144 w 228600"/>
                <a:gd name="connsiteY2" fmla="*/ 70009 h 171450"/>
                <a:gd name="connsiteX3" fmla="*/ 7144 w 228600"/>
                <a:gd name="connsiteY3" fmla="*/ 155448 h 171450"/>
                <a:gd name="connsiteX4" fmla="*/ 24765 w 228600"/>
                <a:gd name="connsiteY4" fmla="*/ 160877 h 171450"/>
                <a:gd name="connsiteX5" fmla="*/ 41243 w 228600"/>
                <a:gd name="connsiteY5" fmla="*/ 136779 h 171450"/>
                <a:gd name="connsiteX6" fmla="*/ 48292 w 228600"/>
                <a:gd name="connsiteY6" fmla="*/ 134303 h 171450"/>
                <a:gd name="connsiteX7" fmla="*/ 164497 w 228600"/>
                <a:gd name="connsiteY7" fmla="*/ 134303 h 171450"/>
                <a:gd name="connsiteX8" fmla="*/ 225457 w 228600"/>
                <a:gd name="connsiteY8" fmla="*/ 90488 h 171450"/>
                <a:gd name="connsiteX9" fmla="*/ 168402 w 228600"/>
                <a:gd name="connsiteY9" fmla="*/ 90488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28600" h="171450">
                  <a:moveTo>
                    <a:pt x="168402" y="90488"/>
                  </a:moveTo>
                  <a:cubicBezTo>
                    <a:pt x="115919" y="90488"/>
                    <a:pt x="71533" y="55245"/>
                    <a:pt x="57626" y="7144"/>
                  </a:cubicBezTo>
                  <a:cubicBezTo>
                    <a:pt x="28766" y="13526"/>
                    <a:pt x="7144" y="39243"/>
                    <a:pt x="7144" y="70009"/>
                  </a:cubicBezTo>
                  <a:lnTo>
                    <a:pt x="7144" y="155448"/>
                  </a:lnTo>
                  <a:cubicBezTo>
                    <a:pt x="7144" y="164973"/>
                    <a:pt x="19431" y="168688"/>
                    <a:pt x="24765" y="160877"/>
                  </a:cubicBezTo>
                  <a:lnTo>
                    <a:pt x="41243" y="136779"/>
                  </a:lnTo>
                  <a:cubicBezTo>
                    <a:pt x="43244" y="135160"/>
                    <a:pt x="45720" y="134303"/>
                    <a:pt x="48292" y="134303"/>
                  </a:cubicBezTo>
                  <a:lnTo>
                    <a:pt x="164497" y="134303"/>
                  </a:lnTo>
                  <a:cubicBezTo>
                    <a:pt x="192786" y="134303"/>
                    <a:pt x="216884" y="115919"/>
                    <a:pt x="225457" y="90488"/>
                  </a:cubicBezTo>
                  <a:lnTo>
                    <a:pt x="168402" y="9048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D75274A5-0C97-4A8D-87AD-455BCB5B418A}"/>
                </a:ext>
              </a:extLst>
            </p:cNvPr>
            <p:cNvSpPr/>
            <p:nvPr/>
          </p:nvSpPr>
          <p:spPr>
            <a:xfrm>
              <a:off x="5517441" y="2279808"/>
              <a:ext cx="323850" cy="247650"/>
            </a:xfrm>
            <a:custGeom>
              <a:avLst/>
              <a:gdLst>
                <a:gd name="connsiteX0" fmla="*/ 318422 w 323850"/>
                <a:gd name="connsiteY0" fmla="*/ 99346 h 247650"/>
                <a:gd name="connsiteX1" fmla="*/ 226220 w 323850"/>
                <a:gd name="connsiteY1" fmla="*/ 7144 h 247650"/>
                <a:gd name="connsiteX2" fmla="*/ 100300 w 323850"/>
                <a:gd name="connsiteY2" fmla="*/ 7144 h 247650"/>
                <a:gd name="connsiteX3" fmla="*/ 7145 w 323850"/>
                <a:gd name="connsiteY3" fmla="*/ 98774 h 247650"/>
                <a:gd name="connsiteX4" fmla="*/ 99252 w 323850"/>
                <a:gd name="connsiteY4" fmla="*/ 191452 h 247650"/>
                <a:gd name="connsiteX5" fmla="*/ 258033 w 323850"/>
                <a:gd name="connsiteY5" fmla="*/ 191452 h 247650"/>
                <a:gd name="connsiteX6" fmla="*/ 265082 w 323850"/>
                <a:gd name="connsiteY6" fmla="*/ 193929 h 247650"/>
                <a:gd name="connsiteX7" fmla="*/ 301467 w 323850"/>
                <a:gd name="connsiteY7" fmla="*/ 238315 h 247650"/>
                <a:gd name="connsiteX8" fmla="*/ 318518 w 323850"/>
                <a:gd name="connsiteY8" fmla="*/ 232219 h 247650"/>
                <a:gd name="connsiteX9" fmla="*/ 318518 w 323850"/>
                <a:gd name="connsiteY9" fmla="*/ 99346 h 247650"/>
                <a:gd name="connsiteX10" fmla="*/ 162688 w 323850"/>
                <a:gd name="connsiteY10" fmla="*/ 88106 h 247650"/>
                <a:gd name="connsiteX11" fmla="*/ 173928 w 323850"/>
                <a:gd name="connsiteY11" fmla="*/ 99346 h 247650"/>
                <a:gd name="connsiteX12" fmla="*/ 162688 w 323850"/>
                <a:gd name="connsiteY12" fmla="*/ 110585 h 247650"/>
                <a:gd name="connsiteX13" fmla="*/ 151449 w 323850"/>
                <a:gd name="connsiteY13" fmla="*/ 99346 h 247650"/>
                <a:gd name="connsiteX14" fmla="*/ 162688 w 323850"/>
                <a:gd name="connsiteY14" fmla="*/ 88106 h 247650"/>
                <a:gd name="connsiteX15" fmla="*/ 75439 w 323850"/>
                <a:gd name="connsiteY15" fmla="*/ 99346 h 247650"/>
                <a:gd name="connsiteX16" fmla="*/ 86679 w 323850"/>
                <a:gd name="connsiteY16" fmla="*/ 88106 h 247650"/>
                <a:gd name="connsiteX17" fmla="*/ 97918 w 323850"/>
                <a:gd name="connsiteY17" fmla="*/ 99346 h 247650"/>
                <a:gd name="connsiteX18" fmla="*/ 86679 w 323850"/>
                <a:gd name="connsiteY18" fmla="*/ 110585 h 247650"/>
                <a:gd name="connsiteX19" fmla="*/ 75439 w 323850"/>
                <a:gd name="connsiteY19" fmla="*/ 99346 h 247650"/>
                <a:gd name="connsiteX20" fmla="*/ 238698 w 323850"/>
                <a:gd name="connsiteY20" fmla="*/ 110585 h 247650"/>
                <a:gd name="connsiteX21" fmla="*/ 227459 w 323850"/>
                <a:gd name="connsiteY21" fmla="*/ 99346 h 247650"/>
                <a:gd name="connsiteX22" fmla="*/ 238698 w 323850"/>
                <a:gd name="connsiteY22" fmla="*/ 88106 h 247650"/>
                <a:gd name="connsiteX23" fmla="*/ 249937 w 323850"/>
                <a:gd name="connsiteY23" fmla="*/ 99346 h 247650"/>
                <a:gd name="connsiteX24" fmla="*/ 238698 w 323850"/>
                <a:gd name="connsiteY24" fmla="*/ 110585 h 2476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323850" h="247650">
                  <a:moveTo>
                    <a:pt x="318422" y="99346"/>
                  </a:moveTo>
                  <a:cubicBezTo>
                    <a:pt x="318422" y="48387"/>
                    <a:pt x="277179" y="7144"/>
                    <a:pt x="226220" y="7144"/>
                  </a:cubicBezTo>
                  <a:lnTo>
                    <a:pt x="100300" y="7144"/>
                  </a:lnTo>
                  <a:cubicBezTo>
                    <a:pt x="49436" y="7144"/>
                    <a:pt x="7431" y="47911"/>
                    <a:pt x="7145" y="98774"/>
                  </a:cubicBezTo>
                  <a:cubicBezTo>
                    <a:pt x="6859" y="149828"/>
                    <a:pt x="48293" y="191452"/>
                    <a:pt x="99252" y="191452"/>
                  </a:cubicBezTo>
                  <a:lnTo>
                    <a:pt x="258033" y="191452"/>
                  </a:lnTo>
                  <a:cubicBezTo>
                    <a:pt x="260605" y="191452"/>
                    <a:pt x="263082" y="192310"/>
                    <a:pt x="265082" y="193929"/>
                  </a:cubicBezTo>
                  <a:lnTo>
                    <a:pt x="301467" y="238315"/>
                  </a:lnTo>
                  <a:cubicBezTo>
                    <a:pt x="307183" y="245269"/>
                    <a:pt x="318518" y="241268"/>
                    <a:pt x="318518" y="232219"/>
                  </a:cubicBezTo>
                  <a:lnTo>
                    <a:pt x="318518" y="99346"/>
                  </a:lnTo>
                  <a:close/>
                  <a:moveTo>
                    <a:pt x="162688" y="88106"/>
                  </a:moveTo>
                  <a:cubicBezTo>
                    <a:pt x="168975" y="88106"/>
                    <a:pt x="173642" y="93250"/>
                    <a:pt x="173928" y="99346"/>
                  </a:cubicBezTo>
                  <a:cubicBezTo>
                    <a:pt x="174214" y="105442"/>
                    <a:pt x="168594" y="110585"/>
                    <a:pt x="162688" y="110585"/>
                  </a:cubicBezTo>
                  <a:cubicBezTo>
                    <a:pt x="156402" y="110585"/>
                    <a:pt x="151735" y="105442"/>
                    <a:pt x="151449" y="99346"/>
                  </a:cubicBezTo>
                  <a:cubicBezTo>
                    <a:pt x="151163" y="93250"/>
                    <a:pt x="156783" y="88106"/>
                    <a:pt x="162688" y="88106"/>
                  </a:cubicBezTo>
                  <a:close/>
                  <a:moveTo>
                    <a:pt x="75439" y="99346"/>
                  </a:moveTo>
                  <a:cubicBezTo>
                    <a:pt x="75154" y="93250"/>
                    <a:pt x="80773" y="88106"/>
                    <a:pt x="86679" y="88106"/>
                  </a:cubicBezTo>
                  <a:cubicBezTo>
                    <a:pt x="92965" y="88106"/>
                    <a:pt x="97633" y="93250"/>
                    <a:pt x="97918" y="99346"/>
                  </a:cubicBezTo>
                  <a:cubicBezTo>
                    <a:pt x="98204" y="105442"/>
                    <a:pt x="92584" y="110585"/>
                    <a:pt x="86679" y="110585"/>
                  </a:cubicBezTo>
                  <a:cubicBezTo>
                    <a:pt x="80392" y="110585"/>
                    <a:pt x="75725" y="105442"/>
                    <a:pt x="75439" y="99346"/>
                  </a:cubicBezTo>
                  <a:close/>
                  <a:moveTo>
                    <a:pt x="238698" y="110585"/>
                  </a:moveTo>
                  <a:cubicBezTo>
                    <a:pt x="232411" y="110585"/>
                    <a:pt x="227744" y="105442"/>
                    <a:pt x="227459" y="99346"/>
                  </a:cubicBezTo>
                  <a:cubicBezTo>
                    <a:pt x="227172" y="93250"/>
                    <a:pt x="232793" y="88106"/>
                    <a:pt x="238698" y="88106"/>
                  </a:cubicBezTo>
                  <a:cubicBezTo>
                    <a:pt x="244984" y="88106"/>
                    <a:pt x="249651" y="93250"/>
                    <a:pt x="249937" y="99346"/>
                  </a:cubicBezTo>
                  <a:cubicBezTo>
                    <a:pt x="250223" y="105442"/>
                    <a:pt x="244603" y="110585"/>
                    <a:pt x="238698" y="11058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74" name="그룹 73">
            <a:extLst>
              <a:ext uri="{FF2B5EF4-FFF2-40B4-BE49-F238E27FC236}">
                <a16:creationId xmlns:a16="http://schemas.microsoft.com/office/drawing/2014/main" id="{BD1E6C65-2762-422C-B0E5-72038FB52596}"/>
              </a:ext>
            </a:extLst>
          </p:cNvPr>
          <p:cNvGrpSpPr/>
          <p:nvPr/>
        </p:nvGrpSpPr>
        <p:grpSpPr>
          <a:xfrm>
            <a:off x="5869657" y="1625220"/>
            <a:ext cx="409044" cy="414389"/>
            <a:chOff x="2767384" y="4895564"/>
            <a:chExt cx="386334" cy="391382"/>
          </a:xfrm>
          <a:solidFill>
            <a:schemeClr val="bg1"/>
          </a:solidFill>
        </p:grpSpPr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74E0ADC7-D74F-417F-A3AB-062E8884D0DE}"/>
                </a:ext>
              </a:extLst>
            </p:cNvPr>
            <p:cNvSpPr/>
            <p:nvPr/>
          </p:nvSpPr>
          <p:spPr>
            <a:xfrm>
              <a:off x="2946455" y="4895564"/>
              <a:ext cx="28575" cy="57150"/>
            </a:xfrm>
            <a:custGeom>
              <a:avLst/>
              <a:gdLst>
                <a:gd name="connsiteX0" fmla="*/ 18288 w 28575"/>
                <a:gd name="connsiteY0" fmla="*/ 53340 h 57150"/>
                <a:gd name="connsiteX1" fmla="*/ 29432 w 28575"/>
                <a:gd name="connsiteY1" fmla="*/ 42196 h 57150"/>
                <a:gd name="connsiteX2" fmla="*/ 29432 w 28575"/>
                <a:gd name="connsiteY2" fmla="*/ 18288 h 57150"/>
                <a:gd name="connsiteX3" fmla="*/ 18288 w 28575"/>
                <a:gd name="connsiteY3" fmla="*/ 7144 h 57150"/>
                <a:gd name="connsiteX4" fmla="*/ 7144 w 28575"/>
                <a:gd name="connsiteY4" fmla="*/ 18288 h 57150"/>
                <a:gd name="connsiteX5" fmla="*/ 7144 w 28575"/>
                <a:gd name="connsiteY5" fmla="*/ 42196 h 57150"/>
                <a:gd name="connsiteX6" fmla="*/ 18288 w 28575"/>
                <a:gd name="connsiteY6" fmla="*/ 53340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18288" y="53340"/>
                  </a:moveTo>
                  <a:cubicBezTo>
                    <a:pt x="24479" y="53340"/>
                    <a:pt x="29432" y="48387"/>
                    <a:pt x="29432" y="42196"/>
                  </a:cubicBezTo>
                  <a:lnTo>
                    <a:pt x="29432" y="18288"/>
                  </a:lnTo>
                  <a:cubicBezTo>
                    <a:pt x="29432" y="12097"/>
                    <a:pt x="24479" y="7144"/>
                    <a:pt x="18288" y="7144"/>
                  </a:cubicBezTo>
                  <a:cubicBezTo>
                    <a:pt x="12097" y="7144"/>
                    <a:pt x="7144" y="12097"/>
                    <a:pt x="7144" y="18288"/>
                  </a:cubicBezTo>
                  <a:lnTo>
                    <a:pt x="7144" y="42196"/>
                  </a:lnTo>
                  <a:cubicBezTo>
                    <a:pt x="7144" y="48387"/>
                    <a:pt x="12097" y="53340"/>
                    <a:pt x="18288" y="5334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26918082-F10D-466B-A604-065B4A4517E2}"/>
                </a:ext>
              </a:extLst>
            </p:cNvPr>
            <p:cNvSpPr/>
            <p:nvPr/>
          </p:nvSpPr>
          <p:spPr>
            <a:xfrm>
              <a:off x="2827128" y="5015293"/>
              <a:ext cx="57150" cy="28575"/>
            </a:xfrm>
            <a:custGeom>
              <a:avLst/>
              <a:gdLst>
                <a:gd name="connsiteX0" fmla="*/ 18267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552 w 57150"/>
                <a:gd name="connsiteY4" fmla="*/ 7144 h 28575"/>
                <a:gd name="connsiteX5" fmla="*/ 7218 w 57150"/>
                <a:gd name="connsiteY5" fmla="*/ 17050 h 28575"/>
                <a:gd name="connsiteX6" fmla="*/ 18267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267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5F9508C6-F403-4F14-B913-9AA2A6BAB40F}"/>
                </a:ext>
              </a:extLst>
            </p:cNvPr>
            <p:cNvSpPr/>
            <p:nvPr/>
          </p:nvSpPr>
          <p:spPr>
            <a:xfrm>
              <a:off x="3042012" y="5015293"/>
              <a:ext cx="57150" cy="28575"/>
            </a:xfrm>
            <a:custGeom>
              <a:avLst/>
              <a:gdLst>
                <a:gd name="connsiteX0" fmla="*/ 18552 w 57150"/>
                <a:gd name="connsiteY0" fmla="*/ 29432 h 28575"/>
                <a:gd name="connsiteX1" fmla="*/ 41889 w 57150"/>
                <a:gd name="connsiteY1" fmla="*/ 29432 h 28575"/>
                <a:gd name="connsiteX2" fmla="*/ 53223 w 57150"/>
                <a:gd name="connsiteY2" fmla="*/ 19526 h 28575"/>
                <a:gd name="connsiteX3" fmla="*/ 42174 w 57150"/>
                <a:gd name="connsiteY3" fmla="*/ 7144 h 28575"/>
                <a:gd name="connsiteX4" fmla="*/ 18267 w 57150"/>
                <a:gd name="connsiteY4" fmla="*/ 7144 h 28575"/>
                <a:gd name="connsiteX5" fmla="*/ 7218 w 57150"/>
                <a:gd name="connsiteY5" fmla="*/ 19526 h 28575"/>
                <a:gd name="connsiteX6" fmla="*/ 18552 w 5715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150" h="28575">
                  <a:moveTo>
                    <a:pt x="18552" y="29432"/>
                  </a:moveTo>
                  <a:lnTo>
                    <a:pt x="41889" y="29432"/>
                  </a:lnTo>
                  <a:cubicBezTo>
                    <a:pt x="47604" y="29432"/>
                    <a:pt x="52652" y="25241"/>
                    <a:pt x="53223" y="19526"/>
                  </a:cubicBezTo>
                  <a:cubicBezTo>
                    <a:pt x="53985" y="12763"/>
                    <a:pt x="48747" y="7144"/>
                    <a:pt x="42174" y="7144"/>
                  </a:cubicBezTo>
                  <a:lnTo>
                    <a:pt x="18267" y="7144"/>
                  </a:lnTo>
                  <a:cubicBezTo>
                    <a:pt x="11694" y="7144"/>
                    <a:pt x="6456" y="12859"/>
                    <a:pt x="7218" y="19526"/>
                  </a:cubicBezTo>
                  <a:cubicBezTo>
                    <a:pt x="7789" y="25241"/>
                    <a:pt x="12837" y="29432"/>
                    <a:pt x="18552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79FDC424-BE00-4680-94EA-36AD82E6EFB6}"/>
                </a:ext>
              </a:extLst>
            </p:cNvPr>
            <p:cNvSpPr/>
            <p:nvPr/>
          </p:nvSpPr>
          <p:spPr>
            <a:xfrm>
              <a:off x="2862015" y="4930663"/>
              <a:ext cx="47625" cy="47625"/>
            </a:xfrm>
            <a:custGeom>
              <a:avLst/>
              <a:gdLst>
                <a:gd name="connsiteX0" fmla="*/ 27289 w 47625"/>
                <a:gd name="connsiteY0" fmla="*/ 43005 h 47625"/>
                <a:gd name="connsiteX1" fmla="*/ 43005 w 47625"/>
                <a:gd name="connsiteY1" fmla="*/ 43005 h 47625"/>
                <a:gd name="connsiteX2" fmla="*/ 43005 w 47625"/>
                <a:gd name="connsiteY2" fmla="*/ 27289 h 47625"/>
                <a:gd name="connsiteX3" fmla="*/ 26146 w 47625"/>
                <a:gd name="connsiteY3" fmla="*/ 10430 h 47625"/>
                <a:gd name="connsiteX4" fmla="*/ 10430 w 47625"/>
                <a:gd name="connsiteY4" fmla="*/ 10430 h 47625"/>
                <a:gd name="connsiteX5" fmla="*/ 10430 w 47625"/>
                <a:gd name="connsiteY5" fmla="*/ 26146 h 47625"/>
                <a:gd name="connsiteX6" fmla="*/ 27289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7289" y="43005"/>
                  </a:moveTo>
                  <a:cubicBezTo>
                    <a:pt x="31671" y="47387"/>
                    <a:pt x="38719" y="47387"/>
                    <a:pt x="43005" y="43005"/>
                  </a:cubicBezTo>
                  <a:cubicBezTo>
                    <a:pt x="47387" y="38624"/>
                    <a:pt x="47387" y="31575"/>
                    <a:pt x="43005" y="27289"/>
                  </a:cubicBezTo>
                  <a:lnTo>
                    <a:pt x="26146" y="10430"/>
                  </a:lnTo>
                  <a:cubicBezTo>
                    <a:pt x="21765" y="6048"/>
                    <a:pt x="14716" y="6048"/>
                    <a:pt x="10430" y="10430"/>
                  </a:cubicBezTo>
                  <a:cubicBezTo>
                    <a:pt x="6048" y="14811"/>
                    <a:pt x="6048" y="21860"/>
                    <a:pt x="10430" y="26146"/>
                  </a:cubicBezTo>
                  <a:lnTo>
                    <a:pt x="27289" y="4300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6728B880-E1C7-43CA-A43C-B5006EEBFA9B}"/>
                </a:ext>
              </a:extLst>
            </p:cNvPr>
            <p:cNvSpPr/>
            <p:nvPr/>
          </p:nvSpPr>
          <p:spPr>
            <a:xfrm>
              <a:off x="3014034" y="4930663"/>
              <a:ext cx="47625" cy="47625"/>
            </a:xfrm>
            <a:custGeom>
              <a:avLst/>
              <a:gdLst>
                <a:gd name="connsiteX0" fmla="*/ 26146 w 47625"/>
                <a:gd name="connsiteY0" fmla="*/ 43005 h 47625"/>
                <a:gd name="connsiteX1" fmla="*/ 43005 w 47625"/>
                <a:gd name="connsiteY1" fmla="*/ 26146 h 47625"/>
                <a:gd name="connsiteX2" fmla="*/ 43005 w 47625"/>
                <a:gd name="connsiteY2" fmla="*/ 10430 h 47625"/>
                <a:gd name="connsiteX3" fmla="*/ 27289 w 47625"/>
                <a:gd name="connsiteY3" fmla="*/ 10430 h 47625"/>
                <a:gd name="connsiteX4" fmla="*/ 10430 w 47625"/>
                <a:gd name="connsiteY4" fmla="*/ 27289 h 47625"/>
                <a:gd name="connsiteX5" fmla="*/ 10430 w 47625"/>
                <a:gd name="connsiteY5" fmla="*/ 43005 h 47625"/>
                <a:gd name="connsiteX6" fmla="*/ 26146 w 47625"/>
                <a:gd name="connsiteY6" fmla="*/ 43005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47625" h="47625">
                  <a:moveTo>
                    <a:pt x="26146" y="43005"/>
                  </a:moveTo>
                  <a:lnTo>
                    <a:pt x="43005" y="26146"/>
                  </a:lnTo>
                  <a:cubicBezTo>
                    <a:pt x="47387" y="21765"/>
                    <a:pt x="47387" y="14716"/>
                    <a:pt x="43005" y="10430"/>
                  </a:cubicBezTo>
                  <a:cubicBezTo>
                    <a:pt x="38624" y="6048"/>
                    <a:pt x="31575" y="6048"/>
                    <a:pt x="27289" y="10430"/>
                  </a:cubicBezTo>
                  <a:lnTo>
                    <a:pt x="10430" y="27289"/>
                  </a:lnTo>
                  <a:cubicBezTo>
                    <a:pt x="6048" y="31671"/>
                    <a:pt x="6048" y="38719"/>
                    <a:pt x="10430" y="43005"/>
                  </a:cubicBezTo>
                  <a:cubicBezTo>
                    <a:pt x="14716" y="47387"/>
                    <a:pt x="21765" y="47387"/>
                    <a:pt x="26146" y="430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012252DB-3C15-449F-BF41-25586CBB0DF4}"/>
                </a:ext>
              </a:extLst>
            </p:cNvPr>
            <p:cNvSpPr/>
            <p:nvPr/>
          </p:nvSpPr>
          <p:spPr>
            <a:xfrm>
              <a:off x="2802437" y="5086731"/>
              <a:ext cx="104775" cy="104775"/>
            </a:xfrm>
            <a:custGeom>
              <a:avLst/>
              <a:gdLst>
                <a:gd name="connsiteX0" fmla="*/ 54864 w 104775"/>
                <a:gd name="connsiteY0" fmla="*/ 102584 h 104775"/>
                <a:gd name="connsiteX1" fmla="*/ 102584 w 104775"/>
                <a:gd name="connsiteY1" fmla="*/ 54864 h 104775"/>
                <a:gd name="connsiteX2" fmla="*/ 54864 w 104775"/>
                <a:gd name="connsiteY2" fmla="*/ 7144 h 104775"/>
                <a:gd name="connsiteX3" fmla="*/ 7144 w 104775"/>
                <a:gd name="connsiteY3" fmla="*/ 54864 h 104775"/>
                <a:gd name="connsiteX4" fmla="*/ 54864 w 104775"/>
                <a:gd name="connsiteY4" fmla="*/ 10258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54864" y="102584"/>
                  </a:move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ubicBezTo>
                    <a:pt x="7144" y="81153"/>
                    <a:pt x="28575" y="102584"/>
                    <a:pt x="54864" y="1025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01EA5142-FAB4-4386-915A-AB9ACA0AECD0}"/>
                </a:ext>
              </a:extLst>
            </p:cNvPr>
            <p:cNvSpPr/>
            <p:nvPr/>
          </p:nvSpPr>
          <p:spPr>
            <a:xfrm>
              <a:off x="2767384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B7CE4AC1-DF8C-4347-BDF2-0901DAF7F207}"/>
                </a:ext>
              </a:extLst>
            </p:cNvPr>
            <p:cNvSpPr/>
            <p:nvPr/>
          </p:nvSpPr>
          <p:spPr>
            <a:xfrm>
              <a:off x="3017321" y="5086635"/>
              <a:ext cx="104775" cy="104775"/>
            </a:xfrm>
            <a:custGeom>
              <a:avLst/>
              <a:gdLst>
                <a:gd name="connsiteX0" fmla="*/ 7144 w 104775"/>
                <a:gd name="connsiteY0" fmla="*/ 54864 h 104775"/>
                <a:gd name="connsiteX1" fmla="*/ 54864 w 104775"/>
                <a:gd name="connsiteY1" fmla="*/ 102584 h 104775"/>
                <a:gd name="connsiteX2" fmla="*/ 102584 w 104775"/>
                <a:gd name="connsiteY2" fmla="*/ 54864 h 104775"/>
                <a:gd name="connsiteX3" fmla="*/ 54864 w 104775"/>
                <a:gd name="connsiteY3" fmla="*/ 7144 h 104775"/>
                <a:gd name="connsiteX4" fmla="*/ 7144 w 104775"/>
                <a:gd name="connsiteY4" fmla="*/ 5486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4775" h="104775">
                  <a:moveTo>
                    <a:pt x="7144" y="54864"/>
                  </a:moveTo>
                  <a:cubicBezTo>
                    <a:pt x="7144" y="81153"/>
                    <a:pt x="28575" y="102584"/>
                    <a:pt x="54864" y="102584"/>
                  </a:cubicBezTo>
                  <a:cubicBezTo>
                    <a:pt x="81153" y="102584"/>
                    <a:pt x="102584" y="81153"/>
                    <a:pt x="102584" y="54864"/>
                  </a:cubicBezTo>
                  <a:cubicBezTo>
                    <a:pt x="102584" y="28575"/>
                    <a:pt x="81153" y="7144"/>
                    <a:pt x="54864" y="7144"/>
                  </a:cubicBezTo>
                  <a:cubicBezTo>
                    <a:pt x="28575" y="7144"/>
                    <a:pt x="7144" y="28575"/>
                    <a:pt x="7144" y="5486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DA93D776-C1A0-4A1C-A7F1-BB58C23524F9}"/>
                </a:ext>
              </a:extLst>
            </p:cNvPr>
            <p:cNvSpPr/>
            <p:nvPr/>
          </p:nvSpPr>
          <p:spPr>
            <a:xfrm>
              <a:off x="2982268" y="5182171"/>
              <a:ext cx="171450" cy="104775"/>
            </a:xfrm>
            <a:custGeom>
              <a:avLst/>
              <a:gdLst>
                <a:gd name="connsiteX0" fmla="*/ 89916 w 171450"/>
                <a:gd name="connsiteY0" fmla="*/ 7144 h 104775"/>
                <a:gd name="connsiteX1" fmla="*/ 7144 w 171450"/>
                <a:gd name="connsiteY1" fmla="*/ 89916 h 104775"/>
                <a:gd name="connsiteX2" fmla="*/ 18288 w 171450"/>
                <a:gd name="connsiteY2" fmla="*/ 101060 h 104775"/>
                <a:gd name="connsiteX3" fmla="*/ 161544 w 171450"/>
                <a:gd name="connsiteY3" fmla="*/ 101060 h 104775"/>
                <a:gd name="connsiteX4" fmla="*/ 172688 w 171450"/>
                <a:gd name="connsiteY4" fmla="*/ 89916 h 104775"/>
                <a:gd name="connsiteX5" fmla="*/ 89916 w 171450"/>
                <a:gd name="connsiteY5" fmla="*/ 7144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1450" h="104775">
                  <a:moveTo>
                    <a:pt x="89916" y="7144"/>
                  </a:moveTo>
                  <a:cubicBezTo>
                    <a:pt x="44196" y="7144"/>
                    <a:pt x="7144" y="44196"/>
                    <a:pt x="7144" y="89916"/>
                  </a:cubicBezTo>
                  <a:cubicBezTo>
                    <a:pt x="7144" y="96107"/>
                    <a:pt x="12097" y="101060"/>
                    <a:pt x="18288" y="101060"/>
                  </a:cubicBezTo>
                  <a:lnTo>
                    <a:pt x="161544" y="101060"/>
                  </a:lnTo>
                  <a:cubicBezTo>
                    <a:pt x="167735" y="101060"/>
                    <a:pt x="172688" y="96107"/>
                    <a:pt x="172688" y="89916"/>
                  </a:cubicBezTo>
                  <a:cubicBezTo>
                    <a:pt x="172688" y="44196"/>
                    <a:pt x="135636" y="7144"/>
                    <a:pt x="8991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ED13AE86-D5F5-4B29-BBD5-43334D260743}"/>
                </a:ext>
              </a:extLst>
            </p:cNvPr>
            <p:cNvSpPr/>
            <p:nvPr/>
          </p:nvSpPr>
          <p:spPr>
            <a:xfrm>
              <a:off x="2895590" y="4963973"/>
              <a:ext cx="133350" cy="142875"/>
            </a:xfrm>
            <a:custGeom>
              <a:avLst/>
              <a:gdLst>
                <a:gd name="connsiteX0" fmla="*/ 26480 w 133350"/>
                <a:gd name="connsiteY0" fmla="*/ 114090 h 142875"/>
                <a:gd name="connsiteX1" fmla="*/ 38006 w 133350"/>
                <a:gd name="connsiteY1" fmla="*/ 136473 h 142875"/>
                <a:gd name="connsiteX2" fmla="*/ 100394 w 133350"/>
                <a:gd name="connsiteY2" fmla="*/ 136473 h 142875"/>
                <a:gd name="connsiteX3" fmla="*/ 111920 w 133350"/>
                <a:gd name="connsiteY3" fmla="*/ 114185 h 142875"/>
                <a:gd name="connsiteX4" fmla="*/ 129446 w 133350"/>
                <a:gd name="connsiteY4" fmla="*/ 53891 h 142875"/>
                <a:gd name="connsiteX5" fmla="*/ 88202 w 133350"/>
                <a:gd name="connsiteY5" fmla="*/ 9981 h 142875"/>
                <a:gd name="connsiteX6" fmla="*/ 7145 w 133350"/>
                <a:gd name="connsiteY6" fmla="*/ 69227 h 142875"/>
                <a:gd name="connsiteX7" fmla="*/ 26480 w 133350"/>
                <a:gd name="connsiteY7" fmla="*/ 114090 h 1428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350" h="142875">
                  <a:moveTo>
                    <a:pt x="26480" y="114090"/>
                  </a:moveTo>
                  <a:cubicBezTo>
                    <a:pt x="32672" y="120090"/>
                    <a:pt x="36767" y="127996"/>
                    <a:pt x="38006" y="136473"/>
                  </a:cubicBezTo>
                  <a:lnTo>
                    <a:pt x="100394" y="136473"/>
                  </a:lnTo>
                  <a:cubicBezTo>
                    <a:pt x="101728" y="127996"/>
                    <a:pt x="105728" y="120090"/>
                    <a:pt x="111920" y="114185"/>
                  </a:cubicBezTo>
                  <a:cubicBezTo>
                    <a:pt x="128017" y="98849"/>
                    <a:pt x="134780" y="76656"/>
                    <a:pt x="129446" y="53891"/>
                  </a:cubicBezTo>
                  <a:cubicBezTo>
                    <a:pt x="124588" y="33032"/>
                    <a:pt x="108776" y="16173"/>
                    <a:pt x="88202" y="9981"/>
                  </a:cubicBezTo>
                  <a:cubicBezTo>
                    <a:pt x="45911" y="-2687"/>
                    <a:pt x="7145" y="28841"/>
                    <a:pt x="7145" y="69227"/>
                  </a:cubicBezTo>
                  <a:cubicBezTo>
                    <a:pt x="7049" y="86086"/>
                    <a:pt x="14193" y="102469"/>
                    <a:pt x="26480" y="11409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5B5FC1D4-5513-490E-B19C-B3454CD15CC3}"/>
                </a:ext>
              </a:extLst>
            </p:cNvPr>
            <p:cNvSpPr/>
            <p:nvPr/>
          </p:nvSpPr>
          <p:spPr>
            <a:xfrm>
              <a:off x="2927500" y="5115591"/>
              <a:ext cx="66675" cy="38100"/>
            </a:xfrm>
            <a:custGeom>
              <a:avLst/>
              <a:gdLst>
                <a:gd name="connsiteX0" fmla="*/ 7144 w 66675"/>
                <a:gd name="connsiteY0" fmla="*/ 7144 h 38100"/>
                <a:gd name="connsiteX1" fmla="*/ 37243 w 66675"/>
                <a:gd name="connsiteY1" fmla="*/ 31909 h 38100"/>
                <a:gd name="connsiteX2" fmla="*/ 67342 w 66675"/>
                <a:gd name="connsiteY2" fmla="*/ 7144 h 38100"/>
                <a:gd name="connsiteX3" fmla="*/ 7144 w 66675"/>
                <a:gd name="connsiteY3" fmla="*/ 7144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66675" h="38100">
                  <a:moveTo>
                    <a:pt x="7144" y="7144"/>
                  </a:moveTo>
                  <a:cubicBezTo>
                    <a:pt x="9906" y="21241"/>
                    <a:pt x="22384" y="31909"/>
                    <a:pt x="37243" y="31909"/>
                  </a:cubicBezTo>
                  <a:cubicBezTo>
                    <a:pt x="52292" y="31909"/>
                    <a:pt x="64579" y="21146"/>
                    <a:pt x="67342" y="7144"/>
                  </a:cubicBezTo>
                  <a:lnTo>
                    <a:pt x="7144" y="714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97" name="그룹 96">
            <a:extLst>
              <a:ext uri="{FF2B5EF4-FFF2-40B4-BE49-F238E27FC236}">
                <a16:creationId xmlns:a16="http://schemas.microsoft.com/office/drawing/2014/main" id="{91B894E0-3317-433A-BE86-C9510540D318}"/>
              </a:ext>
            </a:extLst>
          </p:cNvPr>
          <p:cNvGrpSpPr/>
          <p:nvPr/>
        </p:nvGrpSpPr>
        <p:grpSpPr>
          <a:xfrm>
            <a:off x="4244263" y="3144277"/>
            <a:ext cx="412626" cy="403095"/>
            <a:chOff x="7463066" y="2241184"/>
            <a:chExt cx="389716" cy="380715"/>
          </a:xfrm>
          <a:solidFill>
            <a:schemeClr val="bg1"/>
          </a:solidFill>
        </p:grpSpPr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E41A60D9-7ABA-42FC-A4A3-60EA82024306}"/>
                </a:ext>
              </a:extLst>
            </p:cNvPr>
            <p:cNvSpPr/>
            <p:nvPr/>
          </p:nvSpPr>
          <p:spPr>
            <a:xfrm>
              <a:off x="7681332" y="2241184"/>
              <a:ext cx="171450" cy="161925"/>
            </a:xfrm>
            <a:custGeom>
              <a:avLst/>
              <a:gdLst>
                <a:gd name="connsiteX0" fmla="*/ 165925 w 171450"/>
                <a:gd name="connsiteY0" fmla="*/ 105966 h 161925"/>
                <a:gd name="connsiteX1" fmla="*/ 70390 w 171450"/>
                <a:gd name="connsiteY1" fmla="*/ 10430 h 161925"/>
                <a:gd name="connsiteX2" fmla="*/ 54673 w 171450"/>
                <a:gd name="connsiteY2" fmla="*/ 10430 h 161925"/>
                <a:gd name="connsiteX3" fmla="*/ 7144 w 171450"/>
                <a:gd name="connsiteY3" fmla="*/ 57960 h 161925"/>
                <a:gd name="connsiteX4" fmla="*/ 55340 w 171450"/>
                <a:gd name="connsiteY4" fmla="*/ 83201 h 161925"/>
                <a:gd name="connsiteX5" fmla="*/ 129921 w 171450"/>
                <a:gd name="connsiteY5" fmla="*/ 157782 h 161925"/>
                <a:gd name="connsiteX6" fmla="*/ 165925 w 171450"/>
                <a:gd name="connsiteY6" fmla="*/ 121777 h 161925"/>
                <a:gd name="connsiteX7" fmla="*/ 165925 w 171450"/>
                <a:gd name="connsiteY7" fmla="*/ 105966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71450" h="161925">
                  <a:moveTo>
                    <a:pt x="165925" y="105966"/>
                  </a:moveTo>
                  <a:lnTo>
                    <a:pt x="70390" y="10430"/>
                  </a:lnTo>
                  <a:cubicBezTo>
                    <a:pt x="66008" y="6048"/>
                    <a:pt x="58960" y="6048"/>
                    <a:pt x="54673" y="10430"/>
                  </a:cubicBezTo>
                  <a:lnTo>
                    <a:pt x="7144" y="57960"/>
                  </a:lnTo>
                  <a:cubicBezTo>
                    <a:pt x="25241" y="61198"/>
                    <a:pt x="42005" y="69866"/>
                    <a:pt x="55340" y="83201"/>
                  </a:cubicBezTo>
                  <a:lnTo>
                    <a:pt x="129921" y="157782"/>
                  </a:lnTo>
                  <a:lnTo>
                    <a:pt x="165925" y="121777"/>
                  </a:lnTo>
                  <a:cubicBezTo>
                    <a:pt x="170307" y="117396"/>
                    <a:pt x="170307" y="110347"/>
                    <a:pt x="165925" y="10596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F3239EAF-4A32-4EE1-A83D-81F704DD242B}"/>
                </a:ext>
              </a:extLst>
            </p:cNvPr>
            <p:cNvSpPr/>
            <p:nvPr/>
          </p:nvSpPr>
          <p:spPr>
            <a:xfrm>
              <a:off x="7463066" y="2241565"/>
              <a:ext cx="342900" cy="352425"/>
            </a:xfrm>
            <a:custGeom>
              <a:avLst/>
              <a:gdLst>
                <a:gd name="connsiteX0" fmla="*/ 257985 w 342900"/>
                <a:gd name="connsiteY0" fmla="*/ 98917 h 352425"/>
                <a:gd name="connsiteX1" fmla="*/ 209312 w 342900"/>
                <a:gd name="connsiteY1" fmla="*/ 78819 h 352425"/>
                <a:gd name="connsiteX2" fmla="*/ 190071 w 342900"/>
                <a:gd name="connsiteY2" fmla="*/ 78819 h 352425"/>
                <a:gd name="connsiteX3" fmla="*/ 121682 w 342900"/>
                <a:gd name="connsiteY3" fmla="*/ 10430 h 352425"/>
                <a:gd name="connsiteX4" fmla="*/ 105966 w 342900"/>
                <a:gd name="connsiteY4" fmla="*/ 10430 h 352425"/>
                <a:gd name="connsiteX5" fmla="*/ 10430 w 342900"/>
                <a:gd name="connsiteY5" fmla="*/ 105966 h 352425"/>
                <a:gd name="connsiteX6" fmla="*/ 10430 w 342900"/>
                <a:gd name="connsiteY6" fmla="*/ 121682 h 352425"/>
                <a:gd name="connsiteX7" fmla="*/ 66818 w 342900"/>
                <a:gd name="connsiteY7" fmla="*/ 178070 h 352425"/>
                <a:gd name="connsiteX8" fmla="*/ 66818 w 342900"/>
                <a:gd name="connsiteY8" fmla="*/ 220837 h 352425"/>
                <a:gd name="connsiteX9" fmla="*/ 99012 w 342900"/>
                <a:gd name="connsiteY9" fmla="*/ 188643 h 352425"/>
                <a:gd name="connsiteX10" fmla="*/ 131683 w 342900"/>
                <a:gd name="connsiteY10" fmla="*/ 175117 h 352425"/>
                <a:gd name="connsiteX11" fmla="*/ 164354 w 342900"/>
                <a:gd name="connsiteY11" fmla="*/ 188643 h 352425"/>
                <a:gd name="connsiteX12" fmla="*/ 177784 w 342900"/>
                <a:gd name="connsiteY12" fmla="*/ 218646 h 352425"/>
                <a:gd name="connsiteX13" fmla="*/ 192167 w 342900"/>
                <a:gd name="connsiteY13" fmla="*/ 228457 h 352425"/>
                <a:gd name="connsiteX14" fmla="*/ 205597 w 342900"/>
                <a:gd name="connsiteY14" fmla="*/ 258461 h 352425"/>
                <a:gd name="connsiteX15" fmla="*/ 219980 w 342900"/>
                <a:gd name="connsiteY15" fmla="*/ 268272 h 352425"/>
                <a:gd name="connsiteX16" fmla="*/ 232172 w 342900"/>
                <a:gd name="connsiteY16" fmla="*/ 289893 h 352425"/>
                <a:gd name="connsiteX17" fmla="*/ 253794 w 342900"/>
                <a:gd name="connsiteY17" fmla="*/ 302085 h 352425"/>
                <a:gd name="connsiteX18" fmla="*/ 267319 w 342900"/>
                <a:gd name="connsiteY18" fmla="*/ 334756 h 352425"/>
                <a:gd name="connsiteX19" fmla="*/ 262843 w 342900"/>
                <a:gd name="connsiteY19" fmla="*/ 354568 h 352425"/>
                <a:gd name="connsiteX20" fmla="*/ 279797 w 342900"/>
                <a:gd name="connsiteY20" fmla="*/ 345615 h 352425"/>
                <a:gd name="connsiteX21" fmla="*/ 287036 w 342900"/>
                <a:gd name="connsiteY21" fmla="*/ 310944 h 352425"/>
                <a:gd name="connsiteX22" fmla="*/ 304943 w 342900"/>
                <a:gd name="connsiteY22" fmla="*/ 269129 h 352425"/>
                <a:gd name="connsiteX23" fmla="*/ 322850 w 342900"/>
                <a:gd name="connsiteY23" fmla="*/ 227314 h 352425"/>
                <a:gd name="connsiteX24" fmla="*/ 333518 w 342900"/>
                <a:gd name="connsiteY24" fmla="*/ 174641 h 352425"/>
                <a:gd name="connsiteX25" fmla="*/ 257985 w 342900"/>
                <a:gd name="connsiteY25" fmla="*/ 98917 h 3524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42900" h="352425">
                  <a:moveTo>
                    <a:pt x="257985" y="98917"/>
                  </a:moveTo>
                  <a:cubicBezTo>
                    <a:pt x="245031" y="85963"/>
                    <a:pt x="227695" y="78819"/>
                    <a:pt x="209312" y="78819"/>
                  </a:cubicBezTo>
                  <a:lnTo>
                    <a:pt x="190071" y="78819"/>
                  </a:lnTo>
                  <a:lnTo>
                    <a:pt x="121682" y="10430"/>
                  </a:lnTo>
                  <a:cubicBezTo>
                    <a:pt x="117300" y="6048"/>
                    <a:pt x="110252" y="6048"/>
                    <a:pt x="105966" y="10430"/>
                  </a:cubicBezTo>
                  <a:lnTo>
                    <a:pt x="10430" y="105966"/>
                  </a:lnTo>
                  <a:cubicBezTo>
                    <a:pt x="6048" y="110347"/>
                    <a:pt x="6048" y="117396"/>
                    <a:pt x="10430" y="121682"/>
                  </a:cubicBezTo>
                  <a:lnTo>
                    <a:pt x="66818" y="178070"/>
                  </a:lnTo>
                  <a:lnTo>
                    <a:pt x="66818" y="220837"/>
                  </a:lnTo>
                  <a:lnTo>
                    <a:pt x="99012" y="188643"/>
                  </a:lnTo>
                  <a:cubicBezTo>
                    <a:pt x="107775" y="179880"/>
                    <a:pt x="119301" y="175117"/>
                    <a:pt x="131683" y="175117"/>
                  </a:cubicBezTo>
                  <a:cubicBezTo>
                    <a:pt x="143971" y="175117"/>
                    <a:pt x="155591" y="179880"/>
                    <a:pt x="164354" y="188643"/>
                  </a:cubicBezTo>
                  <a:cubicBezTo>
                    <a:pt x="172641" y="196929"/>
                    <a:pt x="177118" y="207693"/>
                    <a:pt x="177784" y="218646"/>
                  </a:cubicBezTo>
                  <a:cubicBezTo>
                    <a:pt x="183118" y="220932"/>
                    <a:pt x="187976" y="224266"/>
                    <a:pt x="192167" y="228457"/>
                  </a:cubicBezTo>
                  <a:cubicBezTo>
                    <a:pt x="200454" y="236744"/>
                    <a:pt x="204930" y="247507"/>
                    <a:pt x="205597" y="258461"/>
                  </a:cubicBezTo>
                  <a:cubicBezTo>
                    <a:pt x="210931" y="260747"/>
                    <a:pt x="215789" y="264081"/>
                    <a:pt x="219980" y="268272"/>
                  </a:cubicBezTo>
                  <a:cubicBezTo>
                    <a:pt x="226172" y="274463"/>
                    <a:pt x="230172" y="281892"/>
                    <a:pt x="232172" y="289893"/>
                  </a:cubicBezTo>
                  <a:cubicBezTo>
                    <a:pt x="240268" y="291894"/>
                    <a:pt x="247698" y="296085"/>
                    <a:pt x="253794" y="302085"/>
                  </a:cubicBezTo>
                  <a:cubicBezTo>
                    <a:pt x="262462" y="310848"/>
                    <a:pt x="267319" y="322374"/>
                    <a:pt x="267319" y="334756"/>
                  </a:cubicBezTo>
                  <a:cubicBezTo>
                    <a:pt x="267319" y="341709"/>
                    <a:pt x="265795" y="348472"/>
                    <a:pt x="262843" y="354568"/>
                  </a:cubicBezTo>
                  <a:cubicBezTo>
                    <a:pt x="269034" y="353425"/>
                    <a:pt x="275035" y="350472"/>
                    <a:pt x="279797" y="345615"/>
                  </a:cubicBezTo>
                  <a:cubicBezTo>
                    <a:pt x="294275" y="331137"/>
                    <a:pt x="288084" y="313706"/>
                    <a:pt x="287036" y="310944"/>
                  </a:cubicBezTo>
                  <a:cubicBezTo>
                    <a:pt x="304086" y="304086"/>
                    <a:pt x="311230" y="285131"/>
                    <a:pt x="304943" y="269129"/>
                  </a:cubicBezTo>
                  <a:cubicBezTo>
                    <a:pt x="319421" y="263319"/>
                    <a:pt x="330089" y="245793"/>
                    <a:pt x="322850" y="227314"/>
                  </a:cubicBezTo>
                  <a:cubicBezTo>
                    <a:pt x="344091" y="218742"/>
                    <a:pt x="349901" y="190929"/>
                    <a:pt x="333518" y="174641"/>
                  </a:cubicBezTo>
                  <a:lnTo>
                    <a:pt x="257985" y="9891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84CC1001-3F05-43C6-BF00-DB3FA3F2586F}"/>
                </a:ext>
              </a:extLst>
            </p:cNvPr>
            <p:cNvSpPr/>
            <p:nvPr/>
          </p:nvSpPr>
          <p:spPr>
            <a:xfrm>
              <a:off x="7533932" y="2431399"/>
              <a:ext cx="180975" cy="190500"/>
            </a:xfrm>
            <a:custGeom>
              <a:avLst/>
              <a:gdLst>
                <a:gd name="connsiteX0" fmla="*/ 133303 w 180975"/>
                <a:gd name="connsiteY0" fmla="*/ 127587 h 190500"/>
                <a:gd name="connsiteX1" fmla="*/ 133303 w 180975"/>
                <a:gd name="connsiteY1" fmla="*/ 93774 h 190500"/>
                <a:gd name="connsiteX2" fmla="*/ 99489 w 180975"/>
                <a:gd name="connsiteY2" fmla="*/ 93774 h 190500"/>
                <a:gd name="connsiteX3" fmla="*/ 105489 w 180975"/>
                <a:gd name="connsiteY3" fmla="*/ 87773 h 190500"/>
                <a:gd name="connsiteX4" fmla="*/ 105489 w 180975"/>
                <a:gd name="connsiteY4" fmla="*/ 53959 h 190500"/>
                <a:gd name="connsiteX5" fmla="*/ 71676 w 180975"/>
                <a:gd name="connsiteY5" fmla="*/ 53959 h 190500"/>
                <a:gd name="connsiteX6" fmla="*/ 77677 w 180975"/>
                <a:gd name="connsiteY6" fmla="*/ 47958 h 190500"/>
                <a:gd name="connsiteX7" fmla="*/ 77677 w 180975"/>
                <a:gd name="connsiteY7" fmla="*/ 14145 h 190500"/>
                <a:gd name="connsiteX8" fmla="*/ 43863 w 180975"/>
                <a:gd name="connsiteY8" fmla="*/ 14145 h 190500"/>
                <a:gd name="connsiteX9" fmla="*/ 14145 w 180975"/>
                <a:gd name="connsiteY9" fmla="*/ 43863 h 190500"/>
                <a:gd name="connsiteX10" fmla="*/ 14145 w 180975"/>
                <a:gd name="connsiteY10" fmla="*/ 77676 h 190500"/>
                <a:gd name="connsiteX11" fmla="*/ 47959 w 180975"/>
                <a:gd name="connsiteY11" fmla="*/ 77676 h 190500"/>
                <a:gd name="connsiteX12" fmla="*/ 47959 w 180975"/>
                <a:gd name="connsiteY12" fmla="*/ 111490 h 190500"/>
                <a:gd name="connsiteX13" fmla="*/ 81772 w 180975"/>
                <a:gd name="connsiteY13" fmla="*/ 111490 h 190500"/>
                <a:gd name="connsiteX14" fmla="*/ 81772 w 180975"/>
                <a:gd name="connsiteY14" fmla="*/ 145304 h 190500"/>
                <a:gd name="connsiteX15" fmla="*/ 115586 w 180975"/>
                <a:gd name="connsiteY15" fmla="*/ 145304 h 190500"/>
                <a:gd name="connsiteX16" fmla="*/ 115586 w 180975"/>
                <a:gd name="connsiteY16" fmla="*/ 179118 h 190500"/>
                <a:gd name="connsiteX17" fmla="*/ 149400 w 180975"/>
                <a:gd name="connsiteY17" fmla="*/ 179118 h 190500"/>
                <a:gd name="connsiteX18" fmla="*/ 167212 w 180975"/>
                <a:gd name="connsiteY18" fmla="*/ 161306 h 190500"/>
                <a:gd name="connsiteX19" fmla="*/ 167212 w 180975"/>
                <a:gd name="connsiteY19" fmla="*/ 127492 h 190500"/>
                <a:gd name="connsiteX20" fmla="*/ 133303 w 180975"/>
                <a:gd name="connsiteY20" fmla="*/ 127587 h 1905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80975" h="190500">
                  <a:moveTo>
                    <a:pt x="133303" y="127587"/>
                  </a:moveTo>
                  <a:cubicBezTo>
                    <a:pt x="142637" y="118253"/>
                    <a:pt x="142637" y="103108"/>
                    <a:pt x="133303" y="93774"/>
                  </a:cubicBezTo>
                  <a:cubicBezTo>
                    <a:pt x="123968" y="84439"/>
                    <a:pt x="108823" y="84439"/>
                    <a:pt x="99489" y="93774"/>
                  </a:cubicBezTo>
                  <a:lnTo>
                    <a:pt x="105489" y="87773"/>
                  </a:lnTo>
                  <a:cubicBezTo>
                    <a:pt x="114824" y="78438"/>
                    <a:pt x="114824" y="63294"/>
                    <a:pt x="105489" y="53959"/>
                  </a:cubicBezTo>
                  <a:cubicBezTo>
                    <a:pt x="96155" y="44625"/>
                    <a:pt x="81010" y="44625"/>
                    <a:pt x="71676" y="53959"/>
                  </a:cubicBezTo>
                  <a:lnTo>
                    <a:pt x="77677" y="47958"/>
                  </a:lnTo>
                  <a:cubicBezTo>
                    <a:pt x="87011" y="38624"/>
                    <a:pt x="87011" y="23479"/>
                    <a:pt x="77677" y="14145"/>
                  </a:cubicBezTo>
                  <a:cubicBezTo>
                    <a:pt x="68342" y="4810"/>
                    <a:pt x="53197" y="4810"/>
                    <a:pt x="43863" y="14145"/>
                  </a:cubicBezTo>
                  <a:lnTo>
                    <a:pt x="14145" y="43863"/>
                  </a:lnTo>
                  <a:cubicBezTo>
                    <a:pt x="4810" y="53197"/>
                    <a:pt x="4810" y="68342"/>
                    <a:pt x="14145" y="77676"/>
                  </a:cubicBezTo>
                  <a:cubicBezTo>
                    <a:pt x="23479" y="87011"/>
                    <a:pt x="38624" y="87011"/>
                    <a:pt x="47959" y="77676"/>
                  </a:cubicBezTo>
                  <a:cubicBezTo>
                    <a:pt x="38624" y="87011"/>
                    <a:pt x="38624" y="102156"/>
                    <a:pt x="47959" y="111490"/>
                  </a:cubicBezTo>
                  <a:cubicBezTo>
                    <a:pt x="57293" y="120825"/>
                    <a:pt x="72438" y="120825"/>
                    <a:pt x="81772" y="111490"/>
                  </a:cubicBezTo>
                  <a:cubicBezTo>
                    <a:pt x="72438" y="120825"/>
                    <a:pt x="72438" y="135969"/>
                    <a:pt x="81772" y="145304"/>
                  </a:cubicBezTo>
                  <a:cubicBezTo>
                    <a:pt x="91107" y="154638"/>
                    <a:pt x="106252" y="154638"/>
                    <a:pt x="115586" y="145304"/>
                  </a:cubicBezTo>
                  <a:cubicBezTo>
                    <a:pt x="106252" y="154638"/>
                    <a:pt x="106252" y="169783"/>
                    <a:pt x="115586" y="179118"/>
                  </a:cubicBezTo>
                  <a:cubicBezTo>
                    <a:pt x="124921" y="188452"/>
                    <a:pt x="140065" y="188452"/>
                    <a:pt x="149400" y="179118"/>
                  </a:cubicBezTo>
                  <a:lnTo>
                    <a:pt x="167212" y="161306"/>
                  </a:lnTo>
                  <a:cubicBezTo>
                    <a:pt x="176546" y="151971"/>
                    <a:pt x="176546" y="136827"/>
                    <a:pt x="167212" y="127492"/>
                  </a:cubicBezTo>
                  <a:cubicBezTo>
                    <a:pt x="157782" y="118253"/>
                    <a:pt x="142637" y="118253"/>
                    <a:pt x="133303" y="12758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101" name="그룹 100">
            <a:extLst>
              <a:ext uri="{FF2B5EF4-FFF2-40B4-BE49-F238E27FC236}">
                <a16:creationId xmlns:a16="http://schemas.microsoft.com/office/drawing/2014/main" id="{41D19964-93A5-415F-A1AF-D46A81FE938C}"/>
              </a:ext>
            </a:extLst>
          </p:cNvPr>
          <p:cNvGrpSpPr/>
          <p:nvPr/>
        </p:nvGrpSpPr>
        <p:grpSpPr>
          <a:xfrm>
            <a:off x="5770382" y="4625835"/>
            <a:ext cx="431078" cy="425464"/>
            <a:chOff x="4107647" y="4896992"/>
            <a:chExt cx="394132" cy="389001"/>
          </a:xfrm>
          <a:solidFill>
            <a:schemeClr val="bg1"/>
          </a:solidFill>
        </p:grpSpPr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0C00BDD5-2F5C-477A-805B-D244B5E7308A}"/>
                </a:ext>
              </a:extLst>
            </p:cNvPr>
            <p:cNvSpPr/>
            <p:nvPr/>
          </p:nvSpPr>
          <p:spPr>
            <a:xfrm>
              <a:off x="4398827" y="5142928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A08F09A6-B18F-48EE-8E46-2CC7B6EC5E46}"/>
                </a:ext>
              </a:extLst>
            </p:cNvPr>
            <p:cNvSpPr/>
            <p:nvPr/>
          </p:nvSpPr>
          <p:spPr>
            <a:xfrm>
              <a:off x="4376538" y="5209793"/>
              <a:ext cx="123825" cy="76200"/>
            </a:xfrm>
            <a:custGeom>
              <a:avLst/>
              <a:gdLst>
                <a:gd name="connsiteX0" fmla="*/ 62865 w 123825"/>
                <a:gd name="connsiteY0" fmla="*/ 7144 h 76200"/>
                <a:gd name="connsiteX1" fmla="*/ 7144 w 123825"/>
                <a:gd name="connsiteY1" fmla="*/ 63722 h 76200"/>
                <a:gd name="connsiteX2" fmla="*/ 18288 w 123825"/>
                <a:gd name="connsiteY2" fmla="*/ 74771 h 76200"/>
                <a:gd name="connsiteX3" fmla="*/ 107443 w 123825"/>
                <a:gd name="connsiteY3" fmla="*/ 74771 h 76200"/>
                <a:gd name="connsiteX4" fmla="*/ 118587 w 123825"/>
                <a:gd name="connsiteY4" fmla="*/ 63722 h 76200"/>
                <a:gd name="connsiteX5" fmla="*/ 62865 w 123825"/>
                <a:gd name="connsiteY5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62865" y="7144"/>
                  </a:moveTo>
                  <a:cubicBezTo>
                    <a:pt x="32100" y="7144"/>
                    <a:pt x="7049" y="32957"/>
                    <a:pt x="7144" y="63722"/>
                  </a:cubicBezTo>
                  <a:cubicBezTo>
                    <a:pt x="7144" y="69818"/>
                    <a:pt x="12193" y="74771"/>
                    <a:pt x="18288" y="74771"/>
                  </a:cubicBezTo>
                  <a:lnTo>
                    <a:pt x="107443" y="74771"/>
                  </a:lnTo>
                  <a:cubicBezTo>
                    <a:pt x="113538" y="74771"/>
                    <a:pt x="118587" y="69818"/>
                    <a:pt x="118587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8BE2D933-E790-4531-885F-8C27ED5143EE}"/>
                </a:ext>
              </a:extLst>
            </p:cNvPr>
            <p:cNvSpPr/>
            <p:nvPr/>
          </p:nvSpPr>
          <p:spPr>
            <a:xfrm>
              <a:off x="4107647" y="5209793"/>
              <a:ext cx="123825" cy="76200"/>
            </a:xfrm>
            <a:custGeom>
              <a:avLst/>
              <a:gdLst>
                <a:gd name="connsiteX0" fmla="*/ 18288 w 123825"/>
                <a:gd name="connsiteY0" fmla="*/ 74771 h 76200"/>
                <a:gd name="connsiteX1" fmla="*/ 107442 w 123825"/>
                <a:gd name="connsiteY1" fmla="*/ 74771 h 76200"/>
                <a:gd name="connsiteX2" fmla="*/ 118586 w 123825"/>
                <a:gd name="connsiteY2" fmla="*/ 63722 h 76200"/>
                <a:gd name="connsiteX3" fmla="*/ 62865 w 123825"/>
                <a:gd name="connsiteY3" fmla="*/ 7144 h 76200"/>
                <a:gd name="connsiteX4" fmla="*/ 7144 w 123825"/>
                <a:gd name="connsiteY4" fmla="*/ 63722 h 76200"/>
                <a:gd name="connsiteX5" fmla="*/ 18288 w 123825"/>
                <a:gd name="connsiteY5" fmla="*/ 74771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3825" h="76200">
                  <a:moveTo>
                    <a:pt x="18288" y="74771"/>
                  </a:moveTo>
                  <a:lnTo>
                    <a:pt x="107442" y="74771"/>
                  </a:lnTo>
                  <a:cubicBezTo>
                    <a:pt x="113538" y="74771"/>
                    <a:pt x="118586" y="69818"/>
                    <a:pt x="118586" y="63722"/>
                  </a:cubicBezTo>
                  <a:cubicBezTo>
                    <a:pt x="118682" y="32957"/>
                    <a:pt x="93631" y="7144"/>
                    <a:pt x="62865" y="7144"/>
                  </a:cubicBezTo>
                  <a:cubicBezTo>
                    <a:pt x="32099" y="7144"/>
                    <a:pt x="7049" y="32957"/>
                    <a:pt x="7144" y="63722"/>
                  </a:cubicBezTo>
                  <a:cubicBezTo>
                    <a:pt x="7144" y="69818"/>
                    <a:pt x="12192" y="74771"/>
                    <a:pt x="18288" y="7477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4BBAAE24-9435-42C1-A90E-4673FBFD3D65}"/>
                </a:ext>
              </a:extLst>
            </p:cNvPr>
            <p:cNvSpPr/>
            <p:nvPr/>
          </p:nvSpPr>
          <p:spPr>
            <a:xfrm>
              <a:off x="4398827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6 w 76200"/>
                <a:gd name="connsiteY1" fmla="*/ 7144 h 76200"/>
                <a:gd name="connsiteX2" fmla="*/ 7144 w 76200"/>
                <a:gd name="connsiteY2" fmla="*/ 40577 h 76200"/>
                <a:gd name="connsiteX3" fmla="*/ 40576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ubicBezTo>
                    <a:pt x="59055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4338F7D-05C6-4C6D-99DC-BC8D84DEC51C}"/>
                </a:ext>
              </a:extLst>
            </p:cNvPr>
            <p:cNvSpPr/>
            <p:nvPr/>
          </p:nvSpPr>
          <p:spPr>
            <a:xfrm>
              <a:off x="4129936" y="4896992"/>
              <a:ext cx="76200" cy="76200"/>
            </a:xfrm>
            <a:custGeom>
              <a:avLst/>
              <a:gdLst>
                <a:gd name="connsiteX0" fmla="*/ 74009 w 76200"/>
                <a:gd name="connsiteY0" fmla="*/ 40577 h 76200"/>
                <a:gd name="connsiteX1" fmla="*/ 40577 w 76200"/>
                <a:gd name="connsiteY1" fmla="*/ 7144 h 76200"/>
                <a:gd name="connsiteX2" fmla="*/ 7144 w 76200"/>
                <a:gd name="connsiteY2" fmla="*/ 40577 h 76200"/>
                <a:gd name="connsiteX3" fmla="*/ 40577 w 76200"/>
                <a:gd name="connsiteY3" fmla="*/ 74009 h 76200"/>
                <a:gd name="connsiteX4" fmla="*/ 74009 w 76200"/>
                <a:gd name="connsiteY4" fmla="*/ 4057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74009" y="40577"/>
                  </a:moveTo>
                  <a:cubicBezTo>
                    <a:pt x="74009" y="22098"/>
                    <a:pt x="59055" y="7144"/>
                    <a:pt x="40577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cubicBezTo>
                    <a:pt x="58960" y="74009"/>
                    <a:pt x="74009" y="58960"/>
                    <a:pt x="74009" y="4057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43040B87-7816-4A7E-AD52-391602EF4834}"/>
                </a:ext>
              </a:extLst>
            </p:cNvPr>
            <p:cNvSpPr/>
            <p:nvPr/>
          </p:nvSpPr>
          <p:spPr>
            <a:xfrm>
              <a:off x="4271858" y="5076180"/>
              <a:ext cx="152400" cy="133350"/>
            </a:xfrm>
            <a:custGeom>
              <a:avLst/>
              <a:gdLst>
                <a:gd name="connsiteX0" fmla="*/ 130778 w 152400"/>
                <a:gd name="connsiteY0" fmla="*/ 74083 h 133350"/>
                <a:gd name="connsiteX1" fmla="*/ 140684 w 152400"/>
                <a:gd name="connsiteY1" fmla="*/ 79798 h 133350"/>
                <a:gd name="connsiteX2" fmla="*/ 146399 w 152400"/>
                <a:gd name="connsiteY2" fmla="*/ 79702 h 133350"/>
                <a:gd name="connsiteX3" fmla="*/ 148971 w 152400"/>
                <a:gd name="connsiteY3" fmla="*/ 74654 h 133350"/>
                <a:gd name="connsiteX4" fmla="*/ 144971 w 152400"/>
                <a:gd name="connsiteY4" fmla="*/ 12361 h 133350"/>
                <a:gd name="connsiteX5" fmla="*/ 142208 w 152400"/>
                <a:gd name="connsiteY5" fmla="*/ 7884 h 133350"/>
                <a:gd name="connsiteX6" fmla="*/ 136970 w 152400"/>
                <a:gd name="connsiteY6" fmla="*/ 7693 h 133350"/>
                <a:gd name="connsiteX7" fmla="*/ 81629 w 152400"/>
                <a:gd name="connsiteY7" fmla="*/ 35792 h 133350"/>
                <a:gd name="connsiteX8" fmla="*/ 78581 w 152400"/>
                <a:gd name="connsiteY8" fmla="*/ 40555 h 133350"/>
                <a:gd name="connsiteX9" fmla="*/ 81344 w 152400"/>
                <a:gd name="connsiteY9" fmla="*/ 45508 h 133350"/>
                <a:gd name="connsiteX10" fmla="*/ 92869 w 152400"/>
                <a:gd name="connsiteY10" fmla="*/ 52175 h 133350"/>
                <a:gd name="connsiteX11" fmla="*/ 83725 w 152400"/>
                <a:gd name="connsiteY11" fmla="*/ 62367 h 133350"/>
                <a:gd name="connsiteX12" fmla="*/ 31718 w 152400"/>
                <a:gd name="connsiteY12" fmla="*/ 84370 h 133350"/>
                <a:gd name="connsiteX13" fmla="*/ 13335 w 152400"/>
                <a:gd name="connsiteY13" fmla="*/ 81703 h 133350"/>
                <a:gd name="connsiteX14" fmla="*/ 11239 w 152400"/>
                <a:gd name="connsiteY14" fmla="*/ 113707 h 133350"/>
                <a:gd name="connsiteX15" fmla="*/ 7144 w 152400"/>
                <a:gd name="connsiteY15" fmla="*/ 126470 h 133350"/>
                <a:gd name="connsiteX16" fmla="*/ 32195 w 152400"/>
                <a:gd name="connsiteY16" fmla="*/ 129518 h 133350"/>
                <a:gd name="connsiteX17" fmla="*/ 124778 w 152400"/>
                <a:gd name="connsiteY17" fmla="*/ 82369 h 133350"/>
                <a:gd name="connsiteX18" fmla="*/ 130778 w 152400"/>
                <a:gd name="connsiteY18" fmla="*/ 74083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2400" h="133350">
                  <a:moveTo>
                    <a:pt x="130778" y="74083"/>
                  </a:moveTo>
                  <a:lnTo>
                    <a:pt x="140684" y="79798"/>
                  </a:lnTo>
                  <a:cubicBezTo>
                    <a:pt x="142494" y="80846"/>
                    <a:pt x="144685" y="80750"/>
                    <a:pt x="146399" y="79702"/>
                  </a:cubicBezTo>
                  <a:cubicBezTo>
                    <a:pt x="148114" y="78655"/>
                    <a:pt x="149162" y="76655"/>
                    <a:pt x="148971" y="74654"/>
                  </a:cubicBezTo>
                  <a:lnTo>
                    <a:pt x="144971" y="12361"/>
                  </a:lnTo>
                  <a:cubicBezTo>
                    <a:pt x="144875" y="10551"/>
                    <a:pt x="143828" y="8836"/>
                    <a:pt x="142208" y="7884"/>
                  </a:cubicBezTo>
                  <a:cubicBezTo>
                    <a:pt x="140589" y="6931"/>
                    <a:pt x="138684" y="6931"/>
                    <a:pt x="136970" y="7693"/>
                  </a:cubicBezTo>
                  <a:lnTo>
                    <a:pt x="81629" y="35792"/>
                  </a:lnTo>
                  <a:cubicBezTo>
                    <a:pt x="79820" y="36745"/>
                    <a:pt x="78581" y="38555"/>
                    <a:pt x="78581" y="40555"/>
                  </a:cubicBezTo>
                  <a:cubicBezTo>
                    <a:pt x="78486" y="42555"/>
                    <a:pt x="79629" y="44555"/>
                    <a:pt x="81344" y="45508"/>
                  </a:cubicBezTo>
                  <a:lnTo>
                    <a:pt x="92869" y="52175"/>
                  </a:lnTo>
                  <a:lnTo>
                    <a:pt x="83725" y="62367"/>
                  </a:lnTo>
                  <a:cubicBezTo>
                    <a:pt x="71247" y="76369"/>
                    <a:pt x="51340" y="84370"/>
                    <a:pt x="31718" y="84370"/>
                  </a:cubicBezTo>
                  <a:cubicBezTo>
                    <a:pt x="25432" y="84370"/>
                    <a:pt x="19241" y="83322"/>
                    <a:pt x="13335" y="81703"/>
                  </a:cubicBezTo>
                  <a:lnTo>
                    <a:pt x="11239" y="113707"/>
                  </a:lnTo>
                  <a:cubicBezTo>
                    <a:pt x="10954" y="118374"/>
                    <a:pt x="9525" y="122660"/>
                    <a:pt x="7144" y="126470"/>
                  </a:cubicBezTo>
                  <a:cubicBezTo>
                    <a:pt x="15335" y="128375"/>
                    <a:pt x="23717" y="129518"/>
                    <a:pt x="32195" y="129518"/>
                  </a:cubicBezTo>
                  <a:cubicBezTo>
                    <a:pt x="68294" y="129518"/>
                    <a:pt x="103822" y="111897"/>
                    <a:pt x="124778" y="82369"/>
                  </a:cubicBezTo>
                  <a:lnTo>
                    <a:pt x="130778" y="740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0EF2E66A-B586-4BD2-A7AB-59E1FEF7B5E7}"/>
                </a:ext>
              </a:extLst>
            </p:cNvPr>
            <p:cNvSpPr/>
            <p:nvPr/>
          </p:nvSpPr>
          <p:spPr>
            <a:xfrm>
              <a:off x="4107647" y="4963953"/>
              <a:ext cx="161925" cy="257175"/>
            </a:xfrm>
            <a:custGeom>
              <a:avLst/>
              <a:gdLst>
                <a:gd name="connsiteX0" fmla="*/ 157258 w 161925"/>
                <a:gd name="connsiteY0" fmla="*/ 163163 h 257175"/>
                <a:gd name="connsiteX1" fmla="*/ 156020 w 161925"/>
                <a:gd name="connsiteY1" fmla="*/ 159163 h 257175"/>
                <a:gd name="connsiteX2" fmla="*/ 148971 w 161925"/>
                <a:gd name="connsiteY2" fmla="*/ 157925 h 257175"/>
                <a:gd name="connsiteX3" fmla="*/ 137446 w 161925"/>
                <a:gd name="connsiteY3" fmla="*/ 164592 h 257175"/>
                <a:gd name="connsiteX4" fmla="*/ 133160 w 161925"/>
                <a:gd name="connsiteY4" fmla="*/ 151638 h 257175"/>
                <a:gd name="connsiteX5" fmla="*/ 129731 w 161925"/>
                <a:gd name="connsiteY5" fmla="*/ 129730 h 257175"/>
                <a:gd name="connsiteX6" fmla="*/ 150686 w 161925"/>
                <a:gd name="connsiteY6" fmla="*/ 81344 h 257175"/>
                <a:gd name="connsiteX7" fmla="*/ 124301 w 161925"/>
                <a:gd name="connsiteY7" fmla="*/ 63722 h 257175"/>
                <a:gd name="connsiteX8" fmla="*/ 118396 w 161925"/>
                <a:gd name="connsiteY8" fmla="*/ 58388 h 257175"/>
                <a:gd name="connsiteX9" fmla="*/ 62865 w 161925"/>
                <a:gd name="connsiteY9" fmla="*/ 7144 h 257175"/>
                <a:gd name="connsiteX10" fmla="*/ 7144 w 161925"/>
                <a:gd name="connsiteY10" fmla="*/ 62960 h 257175"/>
                <a:gd name="connsiteX11" fmla="*/ 18288 w 161925"/>
                <a:gd name="connsiteY11" fmla="*/ 74009 h 257175"/>
                <a:gd name="connsiteX12" fmla="*/ 100299 w 161925"/>
                <a:gd name="connsiteY12" fmla="*/ 74009 h 257175"/>
                <a:gd name="connsiteX13" fmla="*/ 85154 w 161925"/>
                <a:gd name="connsiteY13" fmla="*/ 129730 h 257175"/>
                <a:gd name="connsiteX14" fmla="*/ 95441 w 161925"/>
                <a:gd name="connsiteY14" fmla="*/ 177165 h 257175"/>
                <a:gd name="connsiteX15" fmla="*/ 99727 w 161925"/>
                <a:gd name="connsiteY15" fmla="*/ 186404 h 257175"/>
                <a:gd name="connsiteX16" fmla="*/ 89821 w 161925"/>
                <a:gd name="connsiteY16" fmla="*/ 192119 h 257175"/>
                <a:gd name="connsiteX17" fmla="*/ 87059 w 161925"/>
                <a:gd name="connsiteY17" fmla="*/ 196501 h 257175"/>
                <a:gd name="connsiteX18" fmla="*/ 60198 w 161925"/>
                <a:gd name="connsiteY18" fmla="*/ 186309 h 257175"/>
                <a:gd name="connsiteX19" fmla="*/ 29623 w 161925"/>
                <a:gd name="connsiteY19" fmla="*/ 216599 h 257175"/>
                <a:gd name="connsiteX20" fmla="*/ 64580 w 161925"/>
                <a:gd name="connsiteY20" fmla="*/ 253079 h 257175"/>
                <a:gd name="connsiteX21" fmla="*/ 96298 w 161925"/>
                <a:gd name="connsiteY21" fmla="*/ 220980 h 257175"/>
                <a:gd name="connsiteX22" fmla="*/ 91726 w 161925"/>
                <a:gd name="connsiteY22" fmla="*/ 202883 h 257175"/>
                <a:gd name="connsiteX23" fmla="*/ 145352 w 161925"/>
                <a:gd name="connsiteY23" fmla="*/ 229457 h 257175"/>
                <a:gd name="connsiteX24" fmla="*/ 150591 w 161925"/>
                <a:gd name="connsiteY24" fmla="*/ 229267 h 257175"/>
                <a:gd name="connsiteX25" fmla="*/ 153353 w 161925"/>
                <a:gd name="connsiteY25" fmla="*/ 224790 h 257175"/>
                <a:gd name="connsiteX26" fmla="*/ 157258 w 161925"/>
                <a:gd name="connsiteY26" fmla="*/ 163163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1925" h="257175">
                  <a:moveTo>
                    <a:pt x="157258" y="163163"/>
                  </a:moveTo>
                  <a:cubicBezTo>
                    <a:pt x="157353" y="161735"/>
                    <a:pt x="156972" y="160211"/>
                    <a:pt x="156020" y="159163"/>
                  </a:cubicBezTo>
                  <a:cubicBezTo>
                    <a:pt x="154210" y="157067"/>
                    <a:pt x="151257" y="156591"/>
                    <a:pt x="148971" y="157925"/>
                  </a:cubicBezTo>
                  <a:lnTo>
                    <a:pt x="137446" y="164592"/>
                  </a:lnTo>
                  <a:lnTo>
                    <a:pt x="133160" y="151638"/>
                  </a:lnTo>
                  <a:cubicBezTo>
                    <a:pt x="130874" y="144780"/>
                    <a:pt x="129731" y="136970"/>
                    <a:pt x="129731" y="129730"/>
                  </a:cubicBezTo>
                  <a:cubicBezTo>
                    <a:pt x="129731" y="110966"/>
                    <a:pt x="137636" y="93726"/>
                    <a:pt x="150686" y="81344"/>
                  </a:cubicBezTo>
                  <a:lnTo>
                    <a:pt x="124301" y="63722"/>
                  </a:lnTo>
                  <a:cubicBezTo>
                    <a:pt x="122016" y="62198"/>
                    <a:pt x="120110" y="60388"/>
                    <a:pt x="118396" y="58388"/>
                  </a:cubicBezTo>
                  <a:cubicBezTo>
                    <a:pt x="116110" y="29718"/>
                    <a:pt x="92107" y="7144"/>
                    <a:pt x="62865" y="7144"/>
                  </a:cubicBezTo>
                  <a:cubicBezTo>
                    <a:pt x="32099" y="7144"/>
                    <a:pt x="7049" y="32195"/>
                    <a:pt x="7144" y="62960"/>
                  </a:cubicBezTo>
                  <a:cubicBezTo>
                    <a:pt x="7144" y="69056"/>
                    <a:pt x="12192" y="74009"/>
                    <a:pt x="18288" y="74009"/>
                  </a:cubicBezTo>
                  <a:lnTo>
                    <a:pt x="100299" y="74009"/>
                  </a:lnTo>
                  <a:cubicBezTo>
                    <a:pt x="90583" y="90678"/>
                    <a:pt x="85154" y="109919"/>
                    <a:pt x="85154" y="129730"/>
                  </a:cubicBezTo>
                  <a:cubicBezTo>
                    <a:pt x="85154" y="145733"/>
                    <a:pt x="88678" y="162687"/>
                    <a:pt x="95441" y="177165"/>
                  </a:cubicBezTo>
                  <a:lnTo>
                    <a:pt x="99727" y="186404"/>
                  </a:lnTo>
                  <a:lnTo>
                    <a:pt x="89821" y="192119"/>
                  </a:lnTo>
                  <a:cubicBezTo>
                    <a:pt x="88202" y="193072"/>
                    <a:pt x="87249" y="194691"/>
                    <a:pt x="87059" y="196501"/>
                  </a:cubicBezTo>
                  <a:cubicBezTo>
                    <a:pt x="80391" y="189547"/>
                    <a:pt x="70771" y="185452"/>
                    <a:pt x="60198" y="186309"/>
                  </a:cubicBezTo>
                  <a:cubicBezTo>
                    <a:pt x="44101" y="187643"/>
                    <a:pt x="31052" y="200501"/>
                    <a:pt x="29623" y="216599"/>
                  </a:cubicBezTo>
                  <a:cubicBezTo>
                    <a:pt x="27813" y="236982"/>
                    <a:pt x="44387" y="254032"/>
                    <a:pt x="64580" y="253079"/>
                  </a:cubicBezTo>
                  <a:cubicBezTo>
                    <a:pt x="81725" y="252222"/>
                    <a:pt x="95631" y="238125"/>
                    <a:pt x="96298" y="220980"/>
                  </a:cubicBezTo>
                  <a:cubicBezTo>
                    <a:pt x="96584" y="214313"/>
                    <a:pt x="94869" y="208121"/>
                    <a:pt x="91726" y="202883"/>
                  </a:cubicBezTo>
                  <a:lnTo>
                    <a:pt x="145352" y="229457"/>
                  </a:lnTo>
                  <a:cubicBezTo>
                    <a:pt x="146971" y="230314"/>
                    <a:pt x="148971" y="230219"/>
                    <a:pt x="150591" y="229267"/>
                  </a:cubicBezTo>
                  <a:cubicBezTo>
                    <a:pt x="152210" y="228314"/>
                    <a:pt x="153257" y="226695"/>
                    <a:pt x="153353" y="224790"/>
                  </a:cubicBezTo>
                  <a:lnTo>
                    <a:pt x="157258" y="16316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D789A3DA-EDC6-4F62-BBC2-47C4F6778E35}"/>
                </a:ext>
              </a:extLst>
            </p:cNvPr>
            <p:cNvSpPr/>
            <p:nvPr/>
          </p:nvSpPr>
          <p:spPr>
            <a:xfrm>
              <a:off x="4235079" y="4957499"/>
              <a:ext cx="266700" cy="123825"/>
            </a:xfrm>
            <a:custGeom>
              <a:avLst/>
              <a:gdLst>
                <a:gd name="connsiteX0" fmla="*/ 9538 w 266700"/>
                <a:gd name="connsiteY0" fmla="*/ 51507 h 123825"/>
                <a:gd name="connsiteX1" fmla="*/ 60877 w 266700"/>
                <a:gd name="connsiteY1" fmla="*/ 85702 h 123825"/>
                <a:gd name="connsiteX2" fmla="*/ 67926 w 266700"/>
                <a:gd name="connsiteY2" fmla="*/ 84940 h 123825"/>
                <a:gd name="connsiteX3" fmla="*/ 69450 w 266700"/>
                <a:gd name="connsiteY3" fmla="*/ 80940 h 123825"/>
                <a:gd name="connsiteX4" fmla="*/ 69450 w 266700"/>
                <a:gd name="connsiteY4" fmla="*/ 67795 h 123825"/>
                <a:gd name="connsiteX5" fmla="*/ 82785 w 266700"/>
                <a:gd name="connsiteY5" fmla="*/ 70557 h 123825"/>
                <a:gd name="connsiteX6" fmla="*/ 135744 w 266700"/>
                <a:gd name="connsiteY6" fmla="*/ 120564 h 123825"/>
                <a:gd name="connsiteX7" fmla="*/ 164224 w 266700"/>
                <a:gd name="connsiteY7" fmla="*/ 106467 h 123825"/>
                <a:gd name="connsiteX8" fmla="*/ 176606 w 266700"/>
                <a:gd name="connsiteY8" fmla="*/ 103609 h 123825"/>
                <a:gd name="connsiteX9" fmla="*/ 177559 w 266700"/>
                <a:gd name="connsiteY9" fmla="*/ 103704 h 123825"/>
                <a:gd name="connsiteX10" fmla="*/ 167367 w 266700"/>
                <a:gd name="connsiteY10" fmla="*/ 80368 h 123825"/>
                <a:gd name="connsiteX11" fmla="*/ 249282 w 266700"/>
                <a:gd name="connsiteY11" fmla="*/ 80368 h 123825"/>
                <a:gd name="connsiteX12" fmla="*/ 260426 w 266700"/>
                <a:gd name="connsiteY12" fmla="*/ 69319 h 123825"/>
                <a:gd name="connsiteX13" fmla="*/ 204705 w 266700"/>
                <a:gd name="connsiteY13" fmla="*/ 13503 h 123825"/>
                <a:gd name="connsiteX14" fmla="*/ 150127 w 266700"/>
                <a:gd name="connsiteY14" fmla="*/ 57889 h 123825"/>
                <a:gd name="connsiteX15" fmla="*/ 79642 w 266700"/>
                <a:gd name="connsiteY15" fmla="*/ 25123 h 123825"/>
                <a:gd name="connsiteX16" fmla="*/ 69545 w 266700"/>
                <a:gd name="connsiteY16" fmla="*/ 24171 h 123825"/>
                <a:gd name="connsiteX17" fmla="*/ 69545 w 266700"/>
                <a:gd name="connsiteY17" fmla="*/ 12836 h 123825"/>
                <a:gd name="connsiteX18" fmla="*/ 68021 w 266700"/>
                <a:gd name="connsiteY18" fmla="*/ 8835 h 123825"/>
                <a:gd name="connsiteX19" fmla="*/ 60973 w 266700"/>
                <a:gd name="connsiteY19" fmla="*/ 8073 h 123825"/>
                <a:gd name="connsiteX20" fmla="*/ 9728 w 266700"/>
                <a:gd name="connsiteY20" fmla="*/ 42173 h 123825"/>
                <a:gd name="connsiteX21" fmla="*/ 7633 w 266700"/>
                <a:gd name="connsiteY21" fmla="*/ 44649 h 123825"/>
                <a:gd name="connsiteX22" fmla="*/ 9538 w 266700"/>
                <a:gd name="connsiteY22" fmla="*/ 51507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266700" h="123825">
                  <a:moveTo>
                    <a:pt x="9538" y="51507"/>
                  </a:moveTo>
                  <a:lnTo>
                    <a:pt x="60877" y="85702"/>
                  </a:lnTo>
                  <a:cubicBezTo>
                    <a:pt x="63068" y="87131"/>
                    <a:pt x="66021" y="86940"/>
                    <a:pt x="67926" y="84940"/>
                  </a:cubicBezTo>
                  <a:cubicBezTo>
                    <a:pt x="68974" y="83892"/>
                    <a:pt x="69450" y="82464"/>
                    <a:pt x="69450" y="80940"/>
                  </a:cubicBezTo>
                  <a:lnTo>
                    <a:pt x="69450" y="67795"/>
                  </a:lnTo>
                  <a:lnTo>
                    <a:pt x="82785" y="70557"/>
                  </a:lnTo>
                  <a:cubicBezTo>
                    <a:pt x="108598" y="75796"/>
                    <a:pt x="129743" y="95799"/>
                    <a:pt x="135744" y="120564"/>
                  </a:cubicBezTo>
                  <a:lnTo>
                    <a:pt x="164224" y="106467"/>
                  </a:lnTo>
                  <a:cubicBezTo>
                    <a:pt x="168034" y="104562"/>
                    <a:pt x="172320" y="103609"/>
                    <a:pt x="176606" y="103609"/>
                  </a:cubicBezTo>
                  <a:cubicBezTo>
                    <a:pt x="176987" y="103609"/>
                    <a:pt x="177273" y="103704"/>
                    <a:pt x="177559" y="103704"/>
                  </a:cubicBezTo>
                  <a:cubicBezTo>
                    <a:pt x="175082" y="95513"/>
                    <a:pt x="171558" y="87702"/>
                    <a:pt x="167367" y="80368"/>
                  </a:cubicBezTo>
                  <a:lnTo>
                    <a:pt x="249282" y="80368"/>
                  </a:lnTo>
                  <a:cubicBezTo>
                    <a:pt x="255378" y="80368"/>
                    <a:pt x="260426" y="75415"/>
                    <a:pt x="260426" y="69319"/>
                  </a:cubicBezTo>
                  <a:cubicBezTo>
                    <a:pt x="260521" y="38553"/>
                    <a:pt x="235471" y="13503"/>
                    <a:pt x="204705" y="13503"/>
                  </a:cubicBezTo>
                  <a:cubicBezTo>
                    <a:pt x="177844" y="13503"/>
                    <a:pt x="155461" y="32553"/>
                    <a:pt x="150127" y="57889"/>
                  </a:cubicBezTo>
                  <a:cubicBezTo>
                    <a:pt x="132125" y="39697"/>
                    <a:pt x="106407" y="27600"/>
                    <a:pt x="79642" y="25123"/>
                  </a:cubicBezTo>
                  <a:lnTo>
                    <a:pt x="69545" y="24171"/>
                  </a:lnTo>
                  <a:lnTo>
                    <a:pt x="69545" y="12836"/>
                  </a:lnTo>
                  <a:cubicBezTo>
                    <a:pt x="69545" y="11407"/>
                    <a:pt x="69069" y="9883"/>
                    <a:pt x="68021" y="8835"/>
                  </a:cubicBezTo>
                  <a:cubicBezTo>
                    <a:pt x="66116" y="6835"/>
                    <a:pt x="63068" y="6645"/>
                    <a:pt x="60973" y="8073"/>
                  </a:cubicBezTo>
                  <a:lnTo>
                    <a:pt x="9728" y="42173"/>
                  </a:lnTo>
                  <a:cubicBezTo>
                    <a:pt x="8776" y="42744"/>
                    <a:pt x="8014" y="43602"/>
                    <a:pt x="7633" y="44649"/>
                  </a:cubicBezTo>
                  <a:cubicBezTo>
                    <a:pt x="6490" y="47316"/>
                    <a:pt x="7442" y="50079"/>
                    <a:pt x="9538" y="5150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749118321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62B9AF98-7CC7-41BA-A0D4-474D7F469943}"/>
              </a:ext>
            </a:extLst>
          </p:cNvPr>
          <p:cNvSpPr/>
          <p:nvPr/>
        </p:nvSpPr>
        <p:spPr>
          <a:xfrm>
            <a:off x="3734196" y="1066800"/>
            <a:ext cx="2253187" cy="2253185"/>
          </a:xfrm>
          <a:prstGeom prst="rect">
            <a:avLst/>
          </a:prstGeom>
          <a:solidFill>
            <a:srgbClr val="FB484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72C7DB44-BD03-4382-B585-B9439C9D56AB}"/>
              </a:ext>
            </a:extLst>
          </p:cNvPr>
          <p:cNvSpPr/>
          <p:nvPr/>
        </p:nvSpPr>
        <p:spPr>
          <a:xfrm>
            <a:off x="3734196" y="2032144"/>
            <a:ext cx="225318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" name="직사각형 3">
            <a:extLst>
              <a:ext uri="{FF2B5EF4-FFF2-40B4-BE49-F238E27FC236}">
                <a16:creationId xmlns:a16="http://schemas.microsoft.com/office/drawing/2014/main" id="{F7EC715A-4800-4F62-BB9C-7F485E989C50}"/>
              </a:ext>
            </a:extLst>
          </p:cNvPr>
          <p:cNvSpPr/>
          <p:nvPr/>
        </p:nvSpPr>
        <p:spPr>
          <a:xfrm>
            <a:off x="3734196" y="2432606"/>
            <a:ext cx="225318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5" name="그룹 4">
            <a:extLst>
              <a:ext uri="{FF2B5EF4-FFF2-40B4-BE49-F238E27FC236}">
                <a16:creationId xmlns:a16="http://schemas.microsoft.com/office/drawing/2014/main" id="{FA7F3749-F646-43F2-8EBA-A3B3CFED2940}"/>
              </a:ext>
            </a:extLst>
          </p:cNvPr>
          <p:cNvGrpSpPr/>
          <p:nvPr/>
        </p:nvGrpSpPr>
        <p:grpSpPr>
          <a:xfrm>
            <a:off x="4639917" y="1488813"/>
            <a:ext cx="417916" cy="323527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67C9F074-DA1A-4A49-99ED-B72ACEE8C7CA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32326215-99EB-458C-9942-9978E10FAAEB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5E4A4C87-A83E-4AA2-AFB5-F3E5C1E8AB03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8A5E6ED8-1774-4949-8AA6-7AB831210E6B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C9D00963-7F18-4A70-870E-32E4D8F91CC5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84490422-EC47-4870-BE45-71A95EAAF3AC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BD44BD7B-BB1F-4FD7-8744-300BCB9C4691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3D2D6FDF-9957-447C-BF51-B4E55D98A479}"/>
              </a:ext>
            </a:extLst>
          </p:cNvPr>
          <p:cNvSpPr/>
          <p:nvPr/>
        </p:nvSpPr>
        <p:spPr>
          <a:xfrm>
            <a:off x="8675038" y="1066800"/>
            <a:ext cx="2253187" cy="2253185"/>
          </a:xfrm>
          <a:prstGeom prst="rect">
            <a:avLst/>
          </a:prstGeom>
          <a:solidFill>
            <a:srgbClr val="FB484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B726C090-AE4F-4244-ABDD-420A70E9D708}"/>
              </a:ext>
            </a:extLst>
          </p:cNvPr>
          <p:cNvSpPr/>
          <p:nvPr/>
        </p:nvSpPr>
        <p:spPr>
          <a:xfrm>
            <a:off x="8675039" y="2032144"/>
            <a:ext cx="225318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C0CB138E-13C9-4D82-868B-D876048589B4}"/>
              </a:ext>
            </a:extLst>
          </p:cNvPr>
          <p:cNvSpPr/>
          <p:nvPr/>
        </p:nvSpPr>
        <p:spPr>
          <a:xfrm>
            <a:off x="8675039" y="2432606"/>
            <a:ext cx="225318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16" name="그룹 15">
            <a:extLst>
              <a:ext uri="{FF2B5EF4-FFF2-40B4-BE49-F238E27FC236}">
                <a16:creationId xmlns:a16="http://schemas.microsoft.com/office/drawing/2014/main" id="{66BC5108-37B4-4BEC-A4A7-2C3A7590F4DB}"/>
              </a:ext>
            </a:extLst>
          </p:cNvPr>
          <p:cNvGrpSpPr/>
          <p:nvPr/>
        </p:nvGrpSpPr>
        <p:grpSpPr>
          <a:xfrm>
            <a:off x="9592623" y="1468172"/>
            <a:ext cx="418015" cy="356756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A972944-7376-4B05-83A8-6AFA9F8AABBE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4CB58675-2537-410A-9813-5A8DCAAD857C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7FD30B53-1DB2-49E4-8CF8-68C6740A7AF3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D8903321-FC64-445D-A288-D8876B2AEB67}"/>
              </a:ext>
            </a:extLst>
          </p:cNvPr>
          <p:cNvSpPr/>
          <p:nvPr/>
        </p:nvSpPr>
        <p:spPr>
          <a:xfrm>
            <a:off x="1263774" y="3538015"/>
            <a:ext cx="2253187" cy="2253185"/>
          </a:xfrm>
          <a:prstGeom prst="rect">
            <a:avLst/>
          </a:pr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98F1DBBA-482F-45C6-895F-9C7094073E95}"/>
              </a:ext>
            </a:extLst>
          </p:cNvPr>
          <p:cNvSpPr/>
          <p:nvPr/>
        </p:nvSpPr>
        <p:spPr>
          <a:xfrm>
            <a:off x="1263775" y="4503359"/>
            <a:ext cx="225318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446A2AD4-08A3-4202-AD38-43D8E3BCEEDE}"/>
              </a:ext>
            </a:extLst>
          </p:cNvPr>
          <p:cNvSpPr/>
          <p:nvPr/>
        </p:nvSpPr>
        <p:spPr>
          <a:xfrm>
            <a:off x="1263775" y="4903821"/>
            <a:ext cx="225318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grpSp>
        <p:nvGrpSpPr>
          <p:cNvPr id="23" name="그룹 22">
            <a:extLst>
              <a:ext uri="{FF2B5EF4-FFF2-40B4-BE49-F238E27FC236}">
                <a16:creationId xmlns:a16="http://schemas.microsoft.com/office/drawing/2014/main" id="{ED08FB44-9B38-4384-B7F7-A31F6A48E317}"/>
              </a:ext>
            </a:extLst>
          </p:cNvPr>
          <p:cNvGrpSpPr/>
          <p:nvPr/>
        </p:nvGrpSpPr>
        <p:grpSpPr>
          <a:xfrm>
            <a:off x="2181409" y="3883171"/>
            <a:ext cx="417916" cy="417916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5FA3CAD9-F0EE-4624-99BA-D6246787B6F7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024A8882-4107-44F9-8A67-921A80E36FE3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573FAABA-2A43-4153-A213-B4FA77B40C06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1A1A7E00-66CD-41D6-9A46-140E685399EA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7DE2D9B4-75A6-47C4-BA56-4FE6B4EBFECF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321AE482-C404-4124-9A82-2449EEF35A85}"/>
              </a:ext>
            </a:extLst>
          </p:cNvPr>
          <p:cNvSpPr/>
          <p:nvPr/>
        </p:nvSpPr>
        <p:spPr>
          <a:xfrm>
            <a:off x="6204616" y="3538015"/>
            <a:ext cx="2253187" cy="2253185"/>
          </a:xfrm>
          <a:prstGeom prst="rect">
            <a:avLst/>
          </a:prstGeom>
          <a:solidFill>
            <a:srgbClr val="3E53E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E838828A-C0E6-47C5-B04E-572A60ACB6EC}"/>
              </a:ext>
            </a:extLst>
          </p:cNvPr>
          <p:cNvSpPr/>
          <p:nvPr/>
        </p:nvSpPr>
        <p:spPr>
          <a:xfrm>
            <a:off x="6204617" y="4503359"/>
            <a:ext cx="225318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3F811319-D7DF-426F-AC11-94C320F252F8}"/>
              </a:ext>
            </a:extLst>
          </p:cNvPr>
          <p:cNvSpPr/>
          <p:nvPr/>
        </p:nvSpPr>
        <p:spPr>
          <a:xfrm>
            <a:off x="6204617" y="4903821"/>
            <a:ext cx="2253187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200" dirty="0" err="1">
                <a:solidFill>
                  <a:schemeClr val="bg1"/>
                </a:solidFill>
              </a:rPr>
              <a:t>amet</a:t>
            </a:r>
            <a:r>
              <a:rPr lang="en-US" altLang="ko-KR" sz="1200" dirty="0">
                <a:solidFill>
                  <a:schemeClr val="bg1"/>
                </a:solidFill>
              </a:rPr>
              <a:t>, </a:t>
            </a:r>
            <a:r>
              <a:rPr lang="en-US" altLang="ko-KR" sz="1200" dirty="0" err="1">
                <a:solidFill>
                  <a:schemeClr val="bg1"/>
                </a:solidFill>
              </a:rPr>
              <a:t>consectetur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adipisicing</a:t>
            </a:r>
            <a:r>
              <a:rPr lang="en-US" altLang="ko-KR" sz="1200" dirty="0">
                <a:solidFill>
                  <a:schemeClr val="bg1"/>
                </a:solidFill>
              </a:rPr>
              <a:t> </a:t>
            </a:r>
            <a:r>
              <a:rPr lang="en-US" altLang="ko-KR" sz="1200" dirty="0" err="1">
                <a:solidFill>
                  <a:schemeClr val="bg1"/>
                </a:solidFill>
              </a:rPr>
              <a:t>elit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FADA3CA7-F9CF-49E8-A46A-4E8122E5D623}"/>
              </a:ext>
            </a:extLst>
          </p:cNvPr>
          <p:cNvSpPr/>
          <p:nvPr/>
        </p:nvSpPr>
        <p:spPr>
          <a:xfrm>
            <a:off x="7122251" y="3897961"/>
            <a:ext cx="417916" cy="417914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4" name="그림 개체 틀 33">
            <a:extLst>
              <a:ext uri="{FF2B5EF4-FFF2-40B4-BE49-F238E27FC236}">
                <a16:creationId xmlns:a16="http://schemas.microsoft.com/office/drawing/2014/main" id="{35222F5C-21CE-4F79-B3D8-634C5F0455A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5" name="그림 개체 틀 34">
            <a:extLst>
              <a:ext uri="{FF2B5EF4-FFF2-40B4-BE49-F238E27FC236}">
                <a16:creationId xmlns:a16="http://schemas.microsoft.com/office/drawing/2014/main" id="{EADEE1BA-F287-4CF0-841D-91B161E2D71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6" name="그림 개체 틀 35">
            <a:extLst>
              <a:ext uri="{FF2B5EF4-FFF2-40B4-BE49-F238E27FC236}">
                <a16:creationId xmlns:a16="http://schemas.microsoft.com/office/drawing/2014/main" id="{CC15F7D7-3DEB-4A6A-88FC-852FC937F24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37" name="그림 개체 틀 36">
            <a:extLst>
              <a:ext uri="{FF2B5EF4-FFF2-40B4-BE49-F238E27FC236}">
                <a16:creationId xmlns:a16="http://schemas.microsoft.com/office/drawing/2014/main" id="{7DBF56EE-8B08-4BF5-A9A8-F6C9CC9AE59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3524435689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708400" y="3429000"/>
            <a:ext cx="477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768664" y="4154348"/>
            <a:ext cx="470652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01:00pm ~ 01:30pm</a:t>
            </a:r>
            <a:endParaRPr lang="ko-KR" altLang="en-US" sz="2000" dirty="0"/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3E53E8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9" name="그래픽 1">
            <a:extLst>
              <a:ext uri="{FF2B5EF4-FFF2-40B4-BE49-F238E27FC236}">
                <a16:creationId xmlns:a16="http://schemas.microsoft.com/office/drawing/2014/main" id="{CDC7CE7C-2B75-4C7D-BBBA-64FC9BFDCCAD}"/>
              </a:ext>
            </a:extLst>
          </p:cNvPr>
          <p:cNvGrpSpPr/>
          <p:nvPr/>
        </p:nvGrpSpPr>
        <p:grpSpPr>
          <a:xfrm>
            <a:off x="554691" y="1018185"/>
            <a:ext cx="11082618" cy="5461000"/>
            <a:chOff x="1311832" y="1528784"/>
            <a:chExt cx="9568336" cy="4714832"/>
          </a:xfrm>
          <a:solidFill>
            <a:schemeClr val="bg1">
              <a:lumMod val="75000"/>
            </a:schemeClr>
          </a:solidFill>
        </p:grpSpPr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988F6269-2198-4CA2-B03C-4A132CFBA5B8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0" name="자유형: 도형 369">
              <a:extLst>
                <a:ext uri="{FF2B5EF4-FFF2-40B4-BE49-F238E27FC236}">
                  <a16:creationId xmlns:a16="http://schemas.microsoft.com/office/drawing/2014/main" id="{3440DAB4-5C69-4F18-ADBD-7AE353E4F654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1" name="자유형: 도형 370">
              <a:extLst>
                <a:ext uri="{FF2B5EF4-FFF2-40B4-BE49-F238E27FC236}">
                  <a16:creationId xmlns:a16="http://schemas.microsoft.com/office/drawing/2014/main" id="{2F9B9B68-F73A-402C-96A3-3D98B2FC1C24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2" name="자유형: 도형 371">
              <a:extLst>
                <a:ext uri="{FF2B5EF4-FFF2-40B4-BE49-F238E27FC236}">
                  <a16:creationId xmlns:a16="http://schemas.microsoft.com/office/drawing/2014/main" id="{6088BB44-0654-4CDA-9AC4-20B812E75D03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3" name="자유형: 도형 372">
              <a:extLst>
                <a:ext uri="{FF2B5EF4-FFF2-40B4-BE49-F238E27FC236}">
                  <a16:creationId xmlns:a16="http://schemas.microsoft.com/office/drawing/2014/main" id="{D932E638-07DD-4F97-976F-8C9F73B7148B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4" name="자유형: 도형 373">
              <a:extLst>
                <a:ext uri="{FF2B5EF4-FFF2-40B4-BE49-F238E27FC236}">
                  <a16:creationId xmlns:a16="http://schemas.microsoft.com/office/drawing/2014/main" id="{98DCE7FC-9B70-4C7C-9D8C-B9653D08AFDE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5" name="자유형: 도형 374">
              <a:extLst>
                <a:ext uri="{FF2B5EF4-FFF2-40B4-BE49-F238E27FC236}">
                  <a16:creationId xmlns:a16="http://schemas.microsoft.com/office/drawing/2014/main" id="{A620548D-5D71-47EA-B02F-321F9BB95D1D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6" name="자유형: 도형 375">
              <a:extLst>
                <a:ext uri="{FF2B5EF4-FFF2-40B4-BE49-F238E27FC236}">
                  <a16:creationId xmlns:a16="http://schemas.microsoft.com/office/drawing/2014/main" id="{3585C061-B3B5-4DEA-9D22-B6C86B332562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7" name="자유형: 도형 376">
              <a:extLst>
                <a:ext uri="{FF2B5EF4-FFF2-40B4-BE49-F238E27FC236}">
                  <a16:creationId xmlns:a16="http://schemas.microsoft.com/office/drawing/2014/main" id="{1A69392D-3106-4109-836C-F4341ACD8D5E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8" name="자유형: 도형 377">
              <a:extLst>
                <a:ext uri="{FF2B5EF4-FFF2-40B4-BE49-F238E27FC236}">
                  <a16:creationId xmlns:a16="http://schemas.microsoft.com/office/drawing/2014/main" id="{4325E2A1-D77D-4761-AC58-77CCE4A4BEB4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9" name="자유형: 도형 378">
              <a:extLst>
                <a:ext uri="{FF2B5EF4-FFF2-40B4-BE49-F238E27FC236}">
                  <a16:creationId xmlns:a16="http://schemas.microsoft.com/office/drawing/2014/main" id="{C0EDBE8F-BC8F-4020-8D77-69110251A880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0" name="자유형: 도형 379">
              <a:extLst>
                <a:ext uri="{FF2B5EF4-FFF2-40B4-BE49-F238E27FC236}">
                  <a16:creationId xmlns:a16="http://schemas.microsoft.com/office/drawing/2014/main" id="{5A69D407-BA4D-4CDD-B617-A42E28217A1C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1" name="자유형: 도형 380">
              <a:extLst>
                <a:ext uri="{FF2B5EF4-FFF2-40B4-BE49-F238E27FC236}">
                  <a16:creationId xmlns:a16="http://schemas.microsoft.com/office/drawing/2014/main" id="{D3844BA3-11FB-4AEF-9EEE-F3C8E4FA47AF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2" name="자유형: 도형 381">
              <a:extLst>
                <a:ext uri="{FF2B5EF4-FFF2-40B4-BE49-F238E27FC236}">
                  <a16:creationId xmlns:a16="http://schemas.microsoft.com/office/drawing/2014/main" id="{CA0F497D-49F0-4394-9078-22E20A0C03F1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3" name="자유형: 도형 382">
              <a:extLst>
                <a:ext uri="{FF2B5EF4-FFF2-40B4-BE49-F238E27FC236}">
                  <a16:creationId xmlns:a16="http://schemas.microsoft.com/office/drawing/2014/main" id="{5D9A4119-A78A-48D6-A85A-7C78F54D69E4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4" name="자유형: 도형 383">
              <a:extLst>
                <a:ext uri="{FF2B5EF4-FFF2-40B4-BE49-F238E27FC236}">
                  <a16:creationId xmlns:a16="http://schemas.microsoft.com/office/drawing/2014/main" id="{CC78C9C3-B410-437E-B883-A09BCD284033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5" name="자유형: 도형 384">
              <a:extLst>
                <a:ext uri="{FF2B5EF4-FFF2-40B4-BE49-F238E27FC236}">
                  <a16:creationId xmlns:a16="http://schemas.microsoft.com/office/drawing/2014/main" id="{28A68DB5-D06B-4607-9814-72B37746F03A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6" name="자유형: 도형 385">
              <a:extLst>
                <a:ext uri="{FF2B5EF4-FFF2-40B4-BE49-F238E27FC236}">
                  <a16:creationId xmlns:a16="http://schemas.microsoft.com/office/drawing/2014/main" id="{D98D7F5C-D375-4408-92AD-F8CDAB4447BB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7" name="자유형: 도형 386">
              <a:extLst>
                <a:ext uri="{FF2B5EF4-FFF2-40B4-BE49-F238E27FC236}">
                  <a16:creationId xmlns:a16="http://schemas.microsoft.com/office/drawing/2014/main" id="{108FE319-957C-4CC4-9EAE-20D27D3B7062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8" name="자유형: 도형 387">
              <a:extLst>
                <a:ext uri="{FF2B5EF4-FFF2-40B4-BE49-F238E27FC236}">
                  <a16:creationId xmlns:a16="http://schemas.microsoft.com/office/drawing/2014/main" id="{2CBAC785-1A3D-4D96-A38E-CBB836860D26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9" name="자유형: 도형 388">
              <a:extLst>
                <a:ext uri="{FF2B5EF4-FFF2-40B4-BE49-F238E27FC236}">
                  <a16:creationId xmlns:a16="http://schemas.microsoft.com/office/drawing/2014/main" id="{A005F8B5-B31B-460D-918F-17EB5682A8CA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0" name="자유형: 도형 389">
              <a:extLst>
                <a:ext uri="{FF2B5EF4-FFF2-40B4-BE49-F238E27FC236}">
                  <a16:creationId xmlns:a16="http://schemas.microsoft.com/office/drawing/2014/main" id="{82C80051-8D05-4A5D-A2A9-EB4D5FED855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1" name="자유형: 도형 390">
              <a:extLst>
                <a:ext uri="{FF2B5EF4-FFF2-40B4-BE49-F238E27FC236}">
                  <a16:creationId xmlns:a16="http://schemas.microsoft.com/office/drawing/2014/main" id="{7D41B690-8FED-4C6A-B22E-D25F45ED2720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2" name="자유형: 도형 391">
              <a:extLst>
                <a:ext uri="{FF2B5EF4-FFF2-40B4-BE49-F238E27FC236}">
                  <a16:creationId xmlns:a16="http://schemas.microsoft.com/office/drawing/2014/main" id="{493D245D-097E-4971-849C-DC63536D431E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3" name="자유형: 도형 392">
              <a:extLst>
                <a:ext uri="{FF2B5EF4-FFF2-40B4-BE49-F238E27FC236}">
                  <a16:creationId xmlns:a16="http://schemas.microsoft.com/office/drawing/2014/main" id="{B8426910-6BE5-4905-8398-BEAE150C58BB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4" name="자유형: 도형 393">
              <a:extLst>
                <a:ext uri="{FF2B5EF4-FFF2-40B4-BE49-F238E27FC236}">
                  <a16:creationId xmlns:a16="http://schemas.microsoft.com/office/drawing/2014/main" id="{A025A70D-4E9F-4D75-BE79-15116EE290DB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5" name="자유형: 도형 394">
              <a:extLst>
                <a:ext uri="{FF2B5EF4-FFF2-40B4-BE49-F238E27FC236}">
                  <a16:creationId xmlns:a16="http://schemas.microsoft.com/office/drawing/2014/main" id="{4D22DF23-DE78-4944-88DA-F036A572AF43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6" name="자유형: 도형 395">
              <a:extLst>
                <a:ext uri="{FF2B5EF4-FFF2-40B4-BE49-F238E27FC236}">
                  <a16:creationId xmlns:a16="http://schemas.microsoft.com/office/drawing/2014/main" id="{0B55CD21-CFDA-4545-9DAB-0794A6B02D25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7" name="자유형: 도형 396">
              <a:extLst>
                <a:ext uri="{FF2B5EF4-FFF2-40B4-BE49-F238E27FC236}">
                  <a16:creationId xmlns:a16="http://schemas.microsoft.com/office/drawing/2014/main" id="{7A1AFF40-AC23-4735-AD9E-A927AE4E3B28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8" name="자유형: 도형 397">
              <a:extLst>
                <a:ext uri="{FF2B5EF4-FFF2-40B4-BE49-F238E27FC236}">
                  <a16:creationId xmlns:a16="http://schemas.microsoft.com/office/drawing/2014/main" id="{59FC8F5A-9AA4-42EF-8A04-C5DC9A96FE54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9" name="자유형: 도형 398">
              <a:extLst>
                <a:ext uri="{FF2B5EF4-FFF2-40B4-BE49-F238E27FC236}">
                  <a16:creationId xmlns:a16="http://schemas.microsoft.com/office/drawing/2014/main" id="{D57E7F27-A12A-4434-B1E4-F3441B9D51C4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0" name="자유형: 도형 399">
              <a:extLst>
                <a:ext uri="{FF2B5EF4-FFF2-40B4-BE49-F238E27FC236}">
                  <a16:creationId xmlns:a16="http://schemas.microsoft.com/office/drawing/2014/main" id="{BE2F3273-22EF-4A1B-9BA8-DEABC56132F1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1" name="자유형: 도형 400">
              <a:extLst>
                <a:ext uri="{FF2B5EF4-FFF2-40B4-BE49-F238E27FC236}">
                  <a16:creationId xmlns:a16="http://schemas.microsoft.com/office/drawing/2014/main" id="{758F2034-0458-45E9-8AE6-10D334C32F11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2" name="자유형: 도형 401">
              <a:extLst>
                <a:ext uri="{FF2B5EF4-FFF2-40B4-BE49-F238E27FC236}">
                  <a16:creationId xmlns:a16="http://schemas.microsoft.com/office/drawing/2014/main" id="{52C5295E-ADDB-4E80-BB71-EC1288AB9440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3" name="자유형: 도형 402">
              <a:extLst>
                <a:ext uri="{FF2B5EF4-FFF2-40B4-BE49-F238E27FC236}">
                  <a16:creationId xmlns:a16="http://schemas.microsoft.com/office/drawing/2014/main" id="{7804858D-670D-4BC8-9123-31B3670733AF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4" name="자유형: 도형 403">
              <a:extLst>
                <a:ext uri="{FF2B5EF4-FFF2-40B4-BE49-F238E27FC236}">
                  <a16:creationId xmlns:a16="http://schemas.microsoft.com/office/drawing/2014/main" id="{61814165-6CE3-46CC-9EC2-3B6BD16F595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5" name="자유형: 도형 404">
              <a:extLst>
                <a:ext uri="{FF2B5EF4-FFF2-40B4-BE49-F238E27FC236}">
                  <a16:creationId xmlns:a16="http://schemas.microsoft.com/office/drawing/2014/main" id="{3F70407C-7E70-45FC-A850-D210FE58A59A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6" name="자유형: 도형 405">
              <a:extLst>
                <a:ext uri="{FF2B5EF4-FFF2-40B4-BE49-F238E27FC236}">
                  <a16:creationId xmlns:a16="http://schemas.microsoft.com/office/drawing/2014/main" id="{C9A10113-F264-4165-A241-C649409B7102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7" name="자유형: 도형 406">
              <a:extLst>
                <a:ext uri="{FF2B5EF4-FFF2-40B4-BE49-F238E27FC236}">
                  <a16:creationId xmlns:a16="http://schemas.microsoft.com/office/drawing/2014/main" id="{B6BD4C87-E94B-47E2-91A3-16B7553BB6AF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8" name="자유형: 도형 407">
              <a:extLst>
                <a:ext uri="{FF2B5EF4-FFF2-40B4-BE49-F238E27FC236}">
                  <a16:creationId xmlns:a16="http://schemas.microsoft.com/office/drawing/2014/main" id="{92DCD604-68BF-4A61-803C-FFD5ACA22257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9" name="자유형: 도형 408">
              <a:extLst>
                <a:ext uri="{FF2B5EF4-FFF2-40B4-BE49-F238E27FC236}">
                  <a16:creationId xmlns:a16="http://schemas.microsoft.com/office/drawing/2014/main" id="{B1F490F6-CA2F-4F80-8286-2AF58B3B465D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0" name="자유형: 도형 409">
              <a:extLst>
                <a:ext uri="{FF2B5EF4-FFF2-40B4-BE49-F238E27FC236}">
                  <a16:creationId xmlns:a16="http://schemas.microsoft.com/office/drawing/2014/main" id="{3A5BAAB8-DB54-47A9-B42A-EE6E54B90AB6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1" name="자유형: 도형 410">
              <a:extLst>
                <a:ext uri="{FF2B5EF4-FFF2-40B4-BE49-F238E27FC236}">
                  <a16:creationId xmlns:a16="http://schemas.microsoft.com/office/drawing/2014/main" id="{3CECF8CC-99AB-4825-9731-E52C397BABB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2" name="자유형: 도형 411">
              <a:extLst>
                <a:ext uri="{FF2B5EF4-FFF2-40B4-BE49-F238E27FC236}">
                  <a16:creationId xmlns:a16="http://schemas.microsoft.com/office/drawing/2014/main" id="{D82A6937-9385-4123-A292-22BA365789DB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3" name="자유형: 도형 412">
              <a:extLst>
                <a:ext uri="{FF2B5EF4-FFF2-40B4-BE49-F238E27FC236}">
                  <a16:creationId xmlns:a16="http://schemas.microsoft.com/office/drawing/2014/main" id="{029F5664-0CD5-4335-B11D-83AC0ECEA325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4" name="자유형: 도형 413">
              <a:extLst>
                <a:ext uri="{FF2B5EF4-FFF2-40B4-BE49-F238E27FC236}">
                  <a16:creationId xmlns:a16="http://schemas.microsoft.com/office/drawing/2014/main" id="{40252009-B920-4C5C-B108-15F3650C3955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5" name="자유형: 도형 414">
              <a:extLst>
                <a:ext uri="{FF2B5EF4-FFF2-40B4-BE49-F238E27FC236}">
                  <a16:creationId xmlns:a16="http://schemas.microsoft.com/office/drawing/2014/main" id="{54E55F0E-6F5C-4726-BA99-9AF852EE7AE2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6" name="자유형: 도형 415">
              <a:extLst>
                <a:ext uri="{FF2B5EF4-FFF2-40B4-BE49-F238E27FC236}">
                  <a16:creationId xmlns:a16="http://schemas.microsoft.com/office/drawing/2014/main" id="{2EAEF043-EA0F-4C8F-AEB2-349CFF977414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7" name="자유형: 도형 416">
              <a:extLst>
                <a:ext uri="{FF2B5EF4-FFF2-40B4-BE49-F238E27FC236}">
                  <a16:creationId xmlns:a16="http://schemas.microsoft.com/office/drawing/2014/main" id="{44EFFD69-001D-4AFE-9EAB-8893B6767C25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8" name="자유형: 도형 417">
              <a:extLst>
                <a:ext uri="{FF2B5EF4-FFF2-40B4-BE49-F238E27FC236}">
                  <a16:creationId xmlns:a16="http://schemas.microsoft.com/office/drawing/2014/main" id="{EC6FD28E-9659-4BC1-B5C5-16C6A220B312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9" name="자유형: 도형 418">
              <a:extLst>
                <a:ext uri="{FF2B5EF4-FFF2-40B4-BE49-F238E27FC236}">
                  <a16:creationId xmlns:a16="http://schemas.microsoft.com/office/drawing/2014/main" id="{E8E69897-78D7-4873-B60B-F5C2EF7C4CD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0" name="자유형: 도형 419">
              <a:extLst>
                <a:ext uri="{FF2B5EF4-FFF2-40B4-BE49-F238E27FC236}">
                  <a16:creationId xmlns:a16="http://schemas.microsoft.com/office/drawing/2014/main" id="{940063F1-EC1F-41A5-BA4A-A70D9EDD795A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1" name="자유형: 도형 420">
              <a:extLst>
                <a:ext uri="{FF2B5EF4-FFF2-40B4-BE49-F238E27FC236}">
                  <a16:creationId xmlns:a16="http://schemas.microsoft.com/office/drawing/2014/main" id="{C67A35CF-40E3-4470-A1B7-FB282B8C3DFF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2" name="자유형: 도형 421">
              <a:extLst>
                <a:ext uri="{FF2B5EF4-FFF2-40B4-BE49-F238E27FC236}">
                  <a16:creationId xmlns:a16="http://schemas.microsoft.com/office/drawing/2014/main" id="{421E55D4-1923-4B69-8123-0018AD811567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3" name="자유형: 도형 422">
              <a:extLst>
                <a:ext uri="{FF2B5EF4-FFF2-40B4-BE49-F238E27FC236}">
                  <a16:creationId xmlns:a16="http://schemas.microsoft.com/office/drawing/2014/main" id="{8834E1FC-DF9B-41A4-8BDD-B51534FF3473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4" name="자유형: 도형 423">
              <a:extLst>
                <a:ext uri="{FF2B5EF4-FFF2-40B4-BE49-F238E27FC236}">
                  <a16:creationId xmlns:a16="http://schemas.microsoft.com/office/drawing/2014/main" id="{ED049DDB-8FA4-4F37-8103-1F86E9734C82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5" name="자유형: 도형 424">
              <a:extLst>
                <a:ext uri="{FF2B5EF4-FFF2-40B4-BE49-F238E27FC236}">
                  <a16:creationId xmlns:a16="http://schemas.microsoft.com/office/drawing/2014/main" id="{BB6ACECC-D36F-463C-BD7B-57643592E63F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6" name="자유형: 도형 425">
              <a:extLst>
                <a:ext uri="{FF2B5EF4-FFF2-40B4-BE49-F238E27FC236}">
                  <a16:creationId xmlns:a16="http://schemas.microsoft.com/office/drawing/2014/main" id="{F64D19A5-65AA-46FC-A1B3-2DAD9DFB63D3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7" name="자유형: 도형 426">
              <a:extLst>
                <a:ext uri="{FF2B5EF4-FFF2-40B4-BE49-F238E27FC236}">
                  <a16:creationId xmlns:a16="http://schemas.microsoft.com/office/drawing/2014/main" id="{29D79E0F-D822-4AF2-A895-7865FE90E75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8" name="자유형: 도형 427">
              <a:extLst>
                <a:ext uri="{FF2B5EF4-FFF2-40B4-BE49-F238E27FC236}">
                  <a16:creationId xmlns:a16="http://schemas.microsoft.com/office/drawing/2014/main" id="{FA67A0B9-979F-481F-AB66-DAF2098CB2F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9" name="자유형: 도형 428">
              <a:extLst>
                <a:ext uri="{FF2B5EF4-FFF2-40B4-BE49-F238E27FC236}">
                  <a16:creationId xmlns:a16="http://schemas.microsoft.com/office/drawing/2014/main" id="{38C719C0-6798-4369-82EF-EF826934D80F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0" name="자유형: 도형 429">
              <a:extLst>
                <a:ext uri="{FF2B5EF4-FFF2-40B4-BE49-F238E27FC236}">
                  <a16:creationId xmlns:a16="http://schemas.microsoft.com/office/drawing/2014/main" id="{FE4ACF3D-2FBC-4D41-BE68-8D7527E64C4A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1" name="자유형: 도형 430">
              <a:extLst>
                <a:ext uri="{FF2B5EF4-FFF2-40B4-BE49-F238E27FC236}">
                  <a16:creationId xmlns:a16="http://schemas.microsoft.com/office/drawing/2014/main" id="{7C04020E-A62C-4DBA-87CC-0E080AFC8F88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2" name="자유형: 도형 431">
              <a:extLst>
                <a:ext uri="{FF2B5EF4-FFF2-40B4-BE49-F238E27FC236}">
                  <a16:creationId xmlns:a16="http://schemas.microsoft.com/office/drawing/2014/main" id="{87D4EF5D-609F-47E7-8B04-965DEF6E7D5F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3" name="자유형: 도형 432">
              <a:extLst>
                <a:ext uri="{FF2B5EF4-FFF2-40B4-BE49-F238E27FC236}">
                  <a16:creationId xmlns:a16="http://schemas.microsoft.com/office/drawing/2014/main" id="{1FF14BAB-01C1-4208-86BF-5FD35B342E86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4" name="자유형: 도형 433">
              <a:extLst>
                <a:ext uri="{FF2B5EF4-FFF2-40B4-BE49-F238E27FC236}">
                  <a16:creationId xmlns:a16="http://schemas.microsoft.com/office/drawing/2014/main" id="{DEA6BE0E-A024-40C2-A349-F6B0A9712933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5" name="자유형: 도형 434">
              <a:extLst>
                <a:ext uri="{FF2B5EF4-FFF2-40B4-BE49-F238E27FC236}">
                  <a16:creationId xmlns:a16="http://schemas.microsoft.com/office/drawing/2014/main" id="{74704B50-870B-4CCB-9F05-CE6F3CEAB7A1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6" name="자유형: 도형 435">
              <a:extLst>
                <a:ext uri="{FF2B5EF4-FFF2-40B4-BE49-F238E27FC236}">
                  <a16:creationId xmlns:a16="http://schemas.microsoft.com/office/drawing/2014/main" id="{B37C53C0-27F4-4E87-9DA1-F9347EE52AE0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7" name="자유형: 도형 436">
              <a:extLst>
                <a:ext uri="{FF2B5EF4-FFF2-40B4-BE49-F238E27FC236}">
                  <a16:creationId xmlns:a16="http://schemas.microsoft.com/office/drawing/2014/main" id="{235B5C66-8DF7-4C7D-A255-E1E75E2FCBDF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8" name="자유형: 도형 437">
              <a:extLst>
                <a:ext uri="{FF2B5EF4-FFF2-40B4-BE49-F238E27FC236}">
                  <a16:creationId xmlns:a16="http://schemas.microsoft.com/office/drawing/2014/main" id="{23A2621A-3794-4814-A7FD-E2BB74669E9D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9" name="자유형: 도형 438">
              <a:extLst>
                <a:ext uri="{FF2B5EF4-FFF2-40B4-BE49-F238E27FC236}">
                  <a16:creationId xmlns:a16="http://schemas.microsoft.com/office/drawing/2014/main" id="{2B5F7511-7516-43E9-868F-2423B744FCFE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0" name="자유형: 도형 439">
              <a:extLst>
                <a:ext uri="{FF2B5EF4-FFF2-40B4-BE49-F238E27FC236}">
                  <a16:creationId xmlns:a16="http://schemas.microsoft.com/office/drawing/2014/main" id="{BB767DBD-D817-4E3A-B164-35BE97BE2C2C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1" name="자유형: 도형 440">
              <a:extLst>
                <a:ext uri="{FF2B5EF4-FFF2-40B4-BE49-F238E27FC236}">
                  <a16:creationId xmlns:a16="http://schemas.microsoft.com/office/drawing/2014/main" id="{EC8D4AF8-640A-428C-9584-AB28DE8FC54A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2" name="자유형: 도형 441">
              <a:extLst>
                <a:ext uri="{FF2B5EF4-FFF2-40B4-BE49-F238E27FC236}">
                  <a16:creationId xmlns:a16="http://schemas.microsoft.com/office/drawing/2014/main" id="{EEA30027-0D35-47A3-95B5-ED862C44912B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3" name="자유형: 도형 442">
              <a:extLst>
                <a:ext uri="{FF2B5EF4-FFF2-40B4-BE49-F238E27FC236}">
                  <a16:creationId xmlns:a16="http://schemas.microsoft.com/office/drawing/2014/main" id="{5A8699C6-23B2-48B1-A23F-D21375A07944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4" name="자유형: 도형 443">
              <a:extLst>
                <a:ext uri="{FF2B5EF4-FFF2-40B4-BE49-F238E27FC236}">
                  <a16:creationId xmlns:a16="http://schemas.microsoft.com/office/drawing/2014/main" id="{EE90C19E-AAEB-4294-B348-1211E1C1A893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5" name="자유형: 도형 444">
              <a:extLst>
                <a:ext uri="{FF2B5EF4-FFF2-40B4-BE49-F238E27FC236}">
                  <a16:creationId xmlns:a16="http://schemas.microsoft.com/office/drawing/2014/main" id="{8C67CC65-AEB0-41EF-9137-CF47CC1533EE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6" name="자유형: 도형 445">
              <a:extLst>
                <a:ext uri="{FF2B5EF4-FFF2-40B4-BE49-F238E27FC236}">
                  <a16:creationId xmlns:a16="http://schemas.microsoft.com/office/drawing/2014/main" id="{90F427F7-EC88-4244-ACF2-3F89DC5359C7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7" name="자유형: 도형 446">
              <a:extLst>
                <a:ext uri="{FF2B5EF4-FFF2-40B4-BE49-F238E27FC236}">
                  <a16:creationId xmlns:a16="http://schemas.microsoft.com/office/drawing/2014/main" id="{1718BB1F-9969-4749-B2B7-C7A12CA5CB92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8" name="자유형: 도형 447">
              <a:extLst>
                <a:ext uri="{FF2B5EF4-FFF2-40B4-BE49-F238E27FC236}">
                  <a16:creationId xmlns:a16="http://schemas.microsoft.com/office/drawing/2014/main" id="{EE6DB0FF-4543-4648-93BD-7DF45F38877F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9" name="자유형: 도형 448">
              <a:extLst>
                <a:ext uri="{FF2B5EF4-FFF2-40B4-BE49-F238E27FC236}">
                  <a16:creationId xmlns:a16="http://schemas.microsoft.com/office/drawing/2014/main" id="{1B494A6A-4054-4B19-B7E6-C8E7E01113E1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0" name="자유형: 도형 449">
              <a:extLst>
                <a:ext uri="{FF2B5EF4-FFF2-40B4-BE49-F238E27FC236}">
                  <a16:creationId xmlns:a16="http://schemas.microsoft.com/office/drawing/2014/main" id="{85AD6A1D-1E53-4462-81BD-AB11EBA24EEE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1" name="자유형: 도형 450">
              <a:extLst>
                <a:ext uri="{FF2B5EF4-FFF2-40B4-BE49-F238E27FC236}">
                  <a16:creationId xmlns:a16="http://schemas.microsoft.com/office/drawing/2014/main" id="{EFD223CE-1028-4222-9E51-7F76EF4A277F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2" name="자유형: 도형 451">
              <a:extLst>
                <a:ext uri="{FF2B5EF4-FFF2-40B4-BE49-F238E27FC236}">
                  <a16:creationId xmlns:a16="http://schemas.microsoft.com/office/drawing/2014/main" id="{8DA2BF72-FDA7-4AED-92E8-0B797CB86B9A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3" name="자유형: 도형 452">
              <a:extLst>
                <a:ext uri="{FF2B5EF4-FFF2-40B4-BE49-F238E27FC236}">
                  <a16:creationId xmlns:a16="http://schemas.microsoft.com/office/drawing/2014/main" id="{2029617D-728D-4DC9-9372-F5AB2F1659D9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4" name="자유형: 도형 453">
              <a:extLst>
                <a:ext uri="{FF2B5EF4-FFF2-40B4-BE49-F238E27FC236}">
                  <a16:creationId xmlns:a16="http://schemas.microsoft.com/office/drawing/2014/main" id="{9C7776EC-F044-4A4F-AB8D-36E4D6EEA737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5" name="자유형: 도형 454">
              <a:extLst>
                <a:ext uri="{FF2B5EF4-FFF2-40B4-BE49-F238E27FC236}">
                  <a16:creationId xmlns:a16="http://schemas.microsoft.com/office/drawing/2014/main" id="{5ACC014C-A1AE-4B12-A265-3AF18E76D641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6" name="자유형: 도형 455">
              <a:extLst>
                <a:ext uri="{FF2B5EF4-FFF2-40B4-BE49-F238E27FC236}">
                  <a16:creationId xmlns:a16="http://schemas.microsoft.com/office/drawing/2014/main" id="{CA02B0E2-702D-4B5B-893B-80CAFB2A448A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7" name="자유형: 도형 456">
              <a:extLst>
                <a:ext uri="{FF2B5EF4-FFF2-40B4-BE49-F238E27FC236}">
                  <a16:creationId xmlns:a16="http://schemas.microsoft.com/office/drawing/2014/main" id="{60CFE340-4A13-401B-A04E-49B7F6B9F6F7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8" name="자유형: 도형 457">
              <a:extLst>
                <a:ext uri="{FF2B5EF4-FFF2-40B4-BE49-F238E27FC236}">
                  <a16:creationId xmlns:a16="http://schemas.microsoft.com/office/drawing/2014/main" id="{62E98FE3-C37D-4EF0-933A-84A50A6D9B2A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9" name="자유형: 도형 458">
              <a:extLst>
                <a:ext uri="{FF2B5EF4-FFF2-40B4-BE49-F238E27FC236}">
                  <a16:creationId xmlns:a16="http://schemas.microsoft.com/office/drawing/2014/main" id="{399A2F06-CBAB-45EC-8D18-AA83E00C1C58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0" name="자유형: 도형 459">
              <a:extLst>
                <a:ext uri="{FF2B5EF4-FFF2-40B4-BE49-F238E27FC236}">
                  <a16:creationId xmlns:a16="http://schemas.microsoft.com/office/drawing/2014/main" id="{A44379A4-296C-45EF-AA90-F922D773F969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1" name="자유형: 도형 460">
              <a:extLst>
                <a:ext uri="{FF2B5EF4-FFF2-40B4-BE49-F238E27FC236}">
                  <a16:creationId xmlns:a16="http://schemas.microsoft.com/office/drawing/2014/main" id="{8459CEAB-978A-4387-9962-0032E61F0679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2" name="자유형: 도형 461">
              <a:extLst>
                <a:ext uri="{FF2B5EF4-FFF2-40B4-BE49-F238E27FC236}">
                  <a16:creationId xmlns:a16="http://schemas.microsoft.com/office/drawing/2014/main" id="{066908CB-3676-4A53-91FE-711086D53F38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3" name="자유형: 도형 462">
              <a:extLst>
                <a:ext uri="{FF2B5EF4-FFF2-40B4-BE49-F238E27FC236}">
                  <a16:creationId xmlns:a16="http://schemas.microsoft.com/office/drawing/2014/main" id="{3864C473-3DEC-4A2C-A004-842CE85CD7B7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4" name="자유형: 도형 463">
              <a:extLst>
                <a:ext uri="{FF2B5EF4-FFF2-40B4-BE49-F238E27FC236}">
                  <a16:creationId xmlns:a16="http://schemas.microsoft.com/office/drawing/2014/main" id="{3B461832-D6C6-4C9D-850C-2692DF89BFB2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5" name="자유형: 도형 464">
              <a:extLst>
                <a:ext uri="{FF2B5EF4-FFF2-40B4-BE49-F238E27FC236}">
                  <a16:creationId xmlns:a16="http://schemas.microsoft.com/office/drawing/2014/main" id="{FFD0ED9B-CC3E-47D5-AE39-F3985F6BEB82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6" name="자유형: 도형 465">
              <a:extLst>
                <a:ext uri="{FF2B5EF4-FFF2-40B4-BE49-F238E27FC236}">
                  <a16:creationId xmlns:a16="http://schemas.microsoft.com/office/drawing/2014/main" id="{F5FA3EF3-739E-4A38-880E-9A7D5BF6DC08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7" name="자유형: 도형 466">
              <a:extLst>
                <a:ext uri="{FF2B5EF4-FFF2-40B4-BE49-F238E27FC236}">
                  <a16:creationId xmlns:a16="http://schemas.microsoft.com/office/drawing/2014/main" id="{68A06ADA-D1F4-4888-86BF-45143D8A8957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8" name="자유형: 도형 467">
              <a:extLst>
                <a:ext uri="{FF2B5EF4-FFF2-40B4-BE49-F238E27FC236}">
                  <a16:creationId xmlns:a16="http://schemas.microsoft.com/office/drawing/2014/main" id="{62C803B2-3DEB-4234-81E6-5F7A47C4BD7E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9" name="자유형: 도형 468">
              <a:extLst>
                <a:ext uri="{FF2B5EF4-FFF2-40B4-BE49-F238E27FC236}">
                  <a16:creationId xmlns:a16="http://schemas.microsoft.com/office/drawing/2014/main" id="{A2752DDD-6D34-4E6F-8EC6-D991AC7A1861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0" name="자유형: 도형 469">
              <a:extLst>
                <a:ext uri="{FF2B5EF4-FFF2-40B4-BE49-F238E27FC236}">
                  <a16:creationId xmlns:a16="http://schemas.microsoft.com/office/drawing/2014/main" id="{D75C288E-031E-41B8-B464-05129574B814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1" name="자유형: 도형 470">
              <a:extLst>
                <a:ext uri="{FF2B5EF4-FFF2-40B4-BE49-F238E27FC236}">
                  <a16:creationId xmlns:a16="http://schemas.microsoft.com/office/drawing/2014/main" id="{BD5381B1-7F72-418E-8268-6F4B70C61D1E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2" name="자유형: 도형 471">
              <a:extLst>
                <a:ext uri="{FF2B5EF4-FFF2-40B4-BE49-F238E27FC236}">
                  <a16:creationId xmlns:a16="http://schemas.microsoft.com/office/drawing/2014/main" id="{CD62AD5A-A67D-4125-9099-5A3F6061908A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3" name="자유형: 도형 472">
              <a:extLst>
                <a:ext uri="{FF2B5EF4-FFF2-40B4-BE49-F238E27FC236}">
                  <a16:creationId xmlns:a16="http://schemas.microsoft.com/office/drawing/2014/main" id="{62D4BE30-8005-4661-A12A-542CF588928B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4" name="자유형: 도형 473">
              <a:extLst>
                <a:ext uri="{FF2B5EF4-FFF2-40B4-BE49-F238E27FC236}">
                  <a16:creationId xmlns:a16="http://schemas.microsoft.com/office/drawing/2014/main" id="{15D78B53-5E6B-4245-80E4-58415AC52A85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5" name="자유형: 도형 474">
              <a:extLst>
                <a:ext uri="{FF2B5EF4-FFF2-40B4-BE49-F238E27FC236}">
                  <a16:creationId xmlns:a16="http://schemas.microsoft.com/office/drawing/2014/main" id="{84C14016-1E8A-460A-85B4-2597FE400157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6" name="자유형: 도형 475">
              <a:extLst>
                <a:ext uri="{FF2B5EF4-FFF2-40B4-BE49-F238E27FC236}">
                  <a16:creationId xmlns:a16="http://schemas.microsoft.com/office/drawing/2014/main" id="{3359ADDF-4334-4684-8511-70665E6A75AD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7" name="자유형: 도형 476">
              <a:extLst>
                <a:ext uri="{FF2B5EF4-FFF2-40B4-BE49-F238E27FC236}">
                  <a16:creationId xmlns:a16="http://schemas.microsoft.com/office/drawing/2014/main" id="{0EE98E4C-5322-45C4-90F1-CCDE19BCD020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8" name="자유형: 도형 477">
              <a:extLst>
                <a:ext uri="{FF2B5EF4-FFF2-40B4-BE49-F238E27FC236}">
                  <a16:creationId xmlns:a16="http://schemas.microsoft.com/office/drawing/2014/main" id="{28B080C0-C9B1-462A-AA12-65370FB115B2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9" name="자유형: 도형 478">
              <a:extLst>
                <a:ext uri="{FF2B5EF4-FFF2-40B4-BE49-F238E27FC236}">
                  <a16:creationId xmlns:a16="http://schemas.microsoft.com/office/drawing/2014/main" id="{5A1FA21B-0BF1-476B-ADA6-4F3704A1D997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0" name="자유형: 도형 479">
              <a:extLst>
                <a:ext uri="{FF2B5EF4-FFF2-40B4-BE49-F238E27FC236}">
                  <a16:creationId xmlns:a16="http://schemas.microsoft.com/office/drawing/2014/main" id="{1A4A62BD-E990-4D0A-80A6-925EC0B2FC13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1" name="자유형: 도형 480">
              <a:extLst>
                <a:ext uri="{FF2B5EF4-FFF2-40B4-BE49-F238E27FC236}">
                  <a16:creationId xmlns:a16="http://schemas.microsoft.com/office/drawing/2014/main" id="{B4C0A447-CEFE-4D4B-BCB5-D891DAE8A0DA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2" name="자유형: 도형 481">
              <a:extLst>
                <a:ext uri="{FF2B5EF4-FFF2-40B4-BE49-F238E27FC236}">
                  <a16:creationId xmlns:a16="http://schemas.microsoft.com/office/drawing/2014/main" id="{30F0AE6C-D021-4B85-9EC2-46A97F7F76A3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3" name="자유형: 도형 482">
              <a:extLst>
                <a:ext uri="{FF2B5EF4-FFF2-40B4-BE49-F238E27FC236}">
                  <a16:creationId xmlns:a16="http://schemas.microsoft.com/office/drawing/2014/main" id="{976AE1C3-61BD-449A-8B9B-5BB6C408AB0D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4" name="자유형: 도형 483">
              <a:extLst>
                <a:ext uri="{FF2B5EF4-FFF2-40B4-BE49-F238E27FC236}">
                  <a16:creationId xmlns:a16="http://schemas.microsoft.com/office/drawing/2014/main" id="{F07FA85F-50B1-475B-BA13-B1B8624E5C6F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5" name="자유형: 도형 484">
              <a:extLst>
                <a:ext uri="{FF2B5EF4-FFF2-40B4-BE49-F238E27FC236}">
                  <a16:creationId xmlns:a16="http://schemas.microsoft.com/office/drawing/2014/main" id="{A5158913-0773-42C8-B3CB-4434B46F1BDF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6" name="자유형: 도형 485">
              <a:extLst>
                <a:ext uri="{FF2B5EF4-FFF2-40B4-BE49-F238E27FC236}">
                  <a16:creationId xmlns:a16="http://schemas.microsoft.com/office/drawing/2014/main" id="{81D6310A-000E-4026-A1AE-F48CEF56C2EC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7" name="자유형: 도형 486">
              <a:extLst>
                <a:ext uri="{FF2B5EF4-FFF2-40B4-BE49-F238E27FC236}">
                  <a16:creationId xmlns:a16="http://schemas.microsoft.com/office/drawing/2014/main" id="{7CAF374A-2D65-4521-A97A-B219312B00EA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8" name="자유형: 도형 487">
              <a:extLst>
                <a:ext uri="{FF2B5EF4-FFF2-40B4-BE49-F238E27FC236}">
                  <a16:creationId xmlns:a16="http://schemas.microsoft.com/office/drawing/2014/main" id="{77DF4E62-2CF7-42D4-B7E7-24804E4E0000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9" name="자유형: 도형 488">
              <a:extLst>
                <a:ext uri="{FF2B5EF4-FFF2-40B4-BE49-F238E27FC236}">
                  <a16:creationId xmlns:a16="http://schemas.microsoft.com/office/drawing/2014/main" id="{182547D9-6FC9-4FD1-83B8-B2979C26C369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0" name="자유형: 도형 489">
              <a:extLst>
                <a:ext uri="{FF2B5EF4-FFF2-40B4-BE49-F238E27FC236}">
                  <a16:creationId xmlns:a16="http://schemas.microsoft.com/office/drawing/2014/main" id="{05A5D96E-096B-4C35-9277-0A01D9FFA62F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1" name="자유형: 도형 490">
              <a:extLst>
                <a:ext uri="{FF2B5EF4-FFF2-40B4-BE49-F238E27FC236}">
                  <a16:creationId xmlns:a16="http://schemas.microsoft.com/office/drawing/2014/main" id="{11D3345E-1C3E-41EC-99CD-D17B9697BB1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2" name="자유형: 도형 491">
              <a:extLst>
                <a:ext uri="{FF2B5EF4-FFF2-40B4-BE49-F238E27FC236}">
                  <a16:creationId xmlns:a16="http://schemas.microsoft.com/office/drawing/2014/main" id="{A7CA52EE-2B33-4DEB-B031-A2CE86C90FAA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3" name="자유형: 도형 492">
              <a:extLst>
                <a:ext uri="{FF2B5EF4-FFF2-40B4-BE49-F238E27FC236}">
                  <a16:creationId xmlns:a16="http://schemas.microsoft.com/office/drawing/2014/main" id="{8EEC9809-20C1-4703-9060-FE16F7060F59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494" name="자유형: 도형 493">
              <a:extLst>
                <a:ext uri="{FF2B5EF4-FFF2-40B4-BE49-F238E27FC236}">
                  <a16:creationId xmlns:a16="http://schemas.microsoft.com/office/drawing/2014/main" id="{4B6AAF7E-05B5-48D3-B77B-675E1F82DB42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5" name="자유형: 도형 494">
              <a:extLst>
                <a:ext uri="{FF2B5EF4-FFF2-40B4-BE49-F238E27FC236}">
                  <a16:creationId xmlns:a16="http://schemas.microsoft.com/office/drawing/2014/main" id="{CB3ECDE4-CE9D-46E2-888D-DE0E50DC1E33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6" name="자유형: 도형 495">
              <a:extLst>
                <a:ext uri="{FF2B5EF4-FFF2-40B4-BE49-F238E27FC236}">
                  <a16:creationId xmlns:a16="http://schemas.microsoft.com/office/drawing/2014/main" id="{27907E4C-1402-4EDD-B8BA-3DCDA5BABC24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7" name="자유형: 도형 496">
              <a:extLst>
                <a:ext uri="{FF2B5EF4-FFF2-40B4-BE49-F238E27FC236}">
                  <a16:creationId xmlns:a16="http://schemas.microsoft.com/office/drawing/2014/main" id="{020C72BB-3A92-4FA4-82AE-5123EDB87042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8" name="자유형: 도형 497">
              <a:extLst>
                <a:ext uri="{FF2B5EF4-FFF2-40B4-BE49-F238E27FC236}">
                  <a16:creationId xmlns:a16="http://schemas.microsoft.com/office/drawing/2014/main" id="{2795E1EF-C502-4F41-8FA4-43BA340A920B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9" name="자유형: 도형 498">
              <a:extLst>
                <a:ext uri="{FF2B5EF4-FFF2-40B4-BE49-F238E27FC236}">
                  <a16:creationId xmlns:a16="http://schemas.microsoft.com/office/drawing/2014/main" id="{CB5FFFBD-7B3D-47F2-A8AB-289EA33EBB71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0" name="자유형: 도형 499">
              <a:extLst>
                <a:ext uri="{FF2B5EF4-FFF2-40B4-BE49-F238E27FC236}">
                  <a16:creationId xmlns:a16="http://schemas.microsoft.com/office/drawing/2014/main" id="{442C7470-FCBF-48AB-9A08-B90B338C31D5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1" name="자유형: 도형 500">
              <a:extLst>
                <a:ext uri="{FF2B5EF4-FFF2-40B4-BE49-F238E27FC236}">
                  <a16:creationId xmlns:a16="http://schemas.microsoft.com/office/drawing/2014/main" id="{8B726C82-B55C-46C2-9BCF-8DC065D3A22B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2" name="자유형: 도형 501">
              <a:extLst>
                <a:ext uri="{FF2B5EF4-FFF2-40B4-BE49-F238E27FC236}">
                  <a16:creationId xmlns:a16="http://schemas.microsoft.com/office/drawing/2014/main" id="{E5716174-ED0A-49C5-950F-D032EFE0900E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3" name="자유형: 도형 502">
              <a:extLst>
                <a:ext uri="{FF2B5EF4-FFF2-40B4-BE49-F238E27FC236}">
                  <a16:creationId xmlns:a16="http://schemas.microsoft.com/office/drawing/2014/main" id="{4303CB94-8EC5-4EA8-9BB5-58C2341F8D13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4" name="자유형: 도형 503">
              <a:extLst>
                <a:ext uri="{FF2B5EF4-FFF2-40B4-BE49-F238E27FC236}">
                  <a16:creationId xmlns:a16="http://schemas.microsoft.com/office/drawing/2014/main" id="{EEB9E969-46F7-43F8-B63B-5DB0B9739836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5" name="자유형: 도형 504">
              <a:extLst>
                <a:ext uri="{FF2B5EF4-FFF2-40B4-BE49-F238E27FC236}">
                  <a16:creationId xmlns:a16="http://schemas.microsoft.com/office/drawing/2014/main" id="{9B41AC37-AA5B-40B9-BA06-B7811AA381D4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6" name="자유형: 도형 505">
              <a:extLst>
                <a:ext uri="{FF2B5EF4-FFF2-40B4-BE49-F238E27FC236}">
                  <a16:creationId xmlns:a16="http://schemas.microsoft.com/office/drawing/2014/main" id="{7884A659-7C2F-4500-8555-941160D043B8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7" name="자유형: 도형 506">
              <a:extLst>
                <a:ext uri="{FF2B5EF4-FFF2-40B4-BE49-F238E27FC236}">
                  <a16:creationId xmlns:a16="http://schemas.microsoft.com/office/drawing/2014/main" id="{FBA1E223-4434-444E-9EA8-3AA184BF157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8" name="자유형: 도형 507">
              <a:extLst>
                <a:ext uri="{FF2B5EF4-FFF2-40B4-BE49-F238E27FC236}">
                  <a16:creationId xmlns:a16="http://schemas.microsoft.com/office/drawing/2014/main" id="{7A1502A3-6BFE-437E-BFFA-431D22BA0E37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9" name="자유형: 도형 508">
              <a:extLst>
                <a:ext uri="{FF2B5EF4-FFF2-40B4-BE49-F238E27FC236}">
                  <a16:creationId xmlns:a16="http://schemas.microsoft.com/office/drawing/2014/main" id="{DF341F37-F4DC-432E-8F1E-564812701297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0" name="자유형: 도형 509">
              <a:extLst>
                <a:ext uri="{FF2B5EF4-FFF2-40B4-BE49-F238E27FC236}">
                  <a16:creationId xmlns:a16="http://schemas.microsoft.com/office/drawing/2014/main" id="{6664E507-1344-46D9-A8F5-604DA74FB752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1" name="자유형: 도형 510">
              <a:extLst>
                <a:ext uri="{FF2B5EF4-FFF2-40B4-BE49-F238E27FC236}">
                  <a16:creationId xmlns:a16="http://schemas.microsoft.com/office/drawing/2014/main" id="{1AEE55AD-6407-498B-BC9A-8FD8668F9132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2" name="자유형: 도형 511">
              <a:extLst>
                <a:ext uri="{FF2B5EF4-FFF2-40B4-BE49-F238E27FC236}">
                  <a16:creationId xmlns:a16="http://schemas.microsoft.com/office/drawing/2014/main" id="{7E3B6EAD-D1E9-4226-8EED-4D1F55F86AE2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3" name="자유형: 도형 512">
              <a:extLst>
                <a:ext uri="{FF2B5EF4-FFF2-40B4-BE49-F238E27FC236}">
                  <a16:creationId xmlns:a16="http://schemas.microsoft.com/office/drawing/2014/main" id="{6AF3A80B-D466-4052-91F9-C63D21B8FFA8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4" name="자유형: 도형 513">
              <a:extLst>
                <a:ext uri="{FF2B5EF4-FFF2-40B4-BE49-F238E27FC236}">
                  <a16:creationId xmlns:a16="http://schemas.microsoft.com/office/drawing/2014/main" id="{CE31BA48-EEB3-47F4-8ABC-FFE6C1EE430B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5" name="자유형: 도형 514">
              <a:extLst>
                <a:ext uri="{FF2B5EF4-FFF2-40B4-BE49-F238E27FC236}">
                  <a16:creationId xmlns:a16="http://schemas.microsoft.com/office/drawing/2014/main" id="{2C401D07-25C9-4E25-88D8-9693B5726565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6" name="자유형: 도형 515">
              <a:extLst>
                <a:ext uri="{FF2B5EF4-FFF2-40B4-BE49-F238E27FC236}">
                  <a16:creationId xmlns:a16="http://schemas.microsoft.com/office/drawing/2014/main" id="{AF28EAAD-3003-4D12-B492-6D702DD33F96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7" name="자유형: 도형 516">
              <a:extLst>
                <a:ext uri="{FF2B5EF4-FFF2-40B4-BE49-F238E27FC236}">
                  <a16:creationId xmlns:a16="http://schemas.microsoft.com/office/drawing/2014/main" id="{AEAD909D-79D2-46FD-BB48-ADFCE53188BB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8" name="자유형: 도형 517">
              <a:extLst>
                <a:ext uri="{FF2B5EF4-FFF2-40B4-BE49-F238E27FC236}">
                  <a16:creationId xmlns:a16="http://schemas.microsoft.com/office/drawing/2014/main" id="{B10427A6-0561-4312-A04C-054E6D254190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9" name="자유형: 도형 518">
              <a:extLst>
                <a:ext uri="{FF2B5EF4-FFF2-40B4-BE49-F238E27FC236}">
                  <a16:creationId xmlns:a16="http://schemas.microsoft.com/office/drawing/2014/main" id="{982E1FCE-A307-422B-A4B1-2D21FF5C0139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0" name="자유형: 도형 519">
              <a:extLst>
                <a:ext uri="{FF2B5EF4-FFF2-40B4-BE49-F238E27FC236}">
                  <a16:creationId xmlns:a16="http://schemas.microsoft.com/office/drawing/2014/main" id="{12F87197-9A19-4556-AE15-758E3B77BD4D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1" name="자유형: 도형 520">
              <a:extLst>
                <a:ext uri="{FF2B5EF4-FFF2-40B4-BE49-F238E27FC236}">
                  <a16:creationId xmlns:a16="http://schemas.microsoft.com/office/drawing/2014/main" id="{FE8E575E-8020-4A6F-8931-123F78220424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2" name="자유형: 도형 521">
              <a:extLst>
                <a:ext uri="{FF2B5EF4-FFF2-40B4-BE49-F238E27FC236}">
                  <a16:creationId xmlns:a16="http://schemas.microsoft.com/office/drawing/2014/main" id="{158297B8-EFD3-44F6-9170-038DD31D6F37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3" name="자유형: 도형 522">
              <a:extLst>
                <a:ext uri="{FF2B5EF4-FFF2-40B4-BE49-F238E27FC236}">
                  <a16:creationId xmlns:a16="http://schemas.microsoft.com/office/drawing/2014/main" id="{6FCC570D-3986-4A35-88A5-200F0A69B282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4" name="자유형: 도형 523">
              <a:extLst>
                <a:ext uri="{FF2B5EF4-FFF2-40B4-BE49-F238E27FC236}">
                  <a16:creationId xmlns:a16="http://schemas.microsoft.com/office/drawing/2014/main" id="{F7374DB6-82D3-4772-B4C6-450727CA71B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5" name="자유형: 도형 524">
              <a:extLst>
                <a:ext uri="{FF2B5EF4-FFF2-40B4-BE49-F238E27FC236}">
                  <a16:creationId xmlns:a16="http://schemas.microsoft.com/office/drawing/2014/main" id="{9B1AE361-853F-47D1-A1DA-71BFE4D9841C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6" name="자유형: 도형 525">
              <a:extLst>
                <a:ext uri="{FF2B5EF4-FFF2-40B4-BE49-F238E27FC236}">
                  <a16:creationId xmlns:a16="http://schemas.microsoft.com/office/drawing/2014/main" id="{5B71D0BB-8DFF-4D7B-8573-FA6FEC555DCB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7" name="자유형: 도형 526">
              <a:extLst>
                <a:ext uri="{FF2B5EF4-FFF2-40B4-BE49-F238E27FC236}">
                  <a16:creationId xmlns:a16="http://schemas.microsoft.com/office/drawing/2014/main" id="{90CB260D-D974-4059-AF3E-D994EFBDE59B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528" name="자유형: 도형 527">
              <a:extLst>
                <a:ext uri="{FF2B5EF4-FFF2-40B4-BE49-F238E27FC236}">
                  <a16:creationId xmlns:a16="http://schemas.microsoft.com/office/drawing/2014/main" id="{3485BDCB-0048-49B6-9F84-D334FED79A39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9" name="자유형: 도형 528">
              <a:extLst>
                <a:ext uri="{FF2B5EF4-FFF2-40B4-BE49-F238E27FC236}">
                  <a16:creationId xmlns:a16="http://schemas.microsoft.com/office/drawing/2014/main" id="{7390B162-5535-41E6-A1B1-0B121A8FF94C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0" name="자유형: 도형 529">
              <a:extLst>
                <a:ext uri="{FF2B5EF4-FFF2-40B4-BE49-F238E27FC236}">
                  <a16:creationId xmlns:a16="http://schemas.microsoft.com/office/drawing/2014/main" id="{E1F38030-D4A4-4802-A551-105529077397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1" name="자유형: 도형 530">
              <a:extLst>
                <a:ext uri="{FF2B5EF4-FFF2-40B4-BE49-F238E27FC236}">
                  <a16:creationId xmlns:a16="http://schemas.microsoft.com/office/drawing/2014/main" id="{BAEE6AFC-B078-406E-8765-CC74A5910A28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2" name="자유형: 도형 531">
              <a:extLst>
                <a:ext uri="{FF2B5EF4-FFF2-40B4-BE49-F238E27FC236}">
                  <a16:creationId xmlns:a16="http://schemas.microsoft.com/office/drawing/2014/main" id="{851222B6-F03D-4BAA-98D9-77A33C09B8CC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3" name="자유형: 도형 532">
              <a:extLst>
                <a:ext uri="{FF2B5EF4-FFF2-40B4-BE49-F238E27FC236}">
                  <a16:creationId xmlns:a16="http://schemas.microsoft.com/office/drawing/2014/main" id="{4721593A-40E2-44A1-B179-29892CCA2BE2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4" name="자유형: 도형 533">
              <a:extLst>
                <a:ext uri="{FF2B5EF4-FFF2-40B4-BE49-F238E27FC236}">
                  <a16:creationId xmlns:a16="http://schemas.microsoft.com/office/drawing/2014/main" id="{092C4472-13B0-47B2-96B0-93A19FFE1163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5" name="자유형: 도형 534">
              <a:extLst>
                <a:ext uri="{FF2B5EF4-FFF2-40B4-BE49-F238E27FC236}">
                  <a16:creationId xmlns:a16="http://schemas.microsoft.com/office/drawing/2014/main" id="{6D4568F0-3B89-4960-89CF-A1ED835AF73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6" name="자유형: 도형 535">
              <a:extLst>
                <a:ext uri="{FF2B5EF4-FFF2-40B4-BE49-F238E27FC236}">
                  <a16:creationId xmlns:a16="http://schemas.microsoft.com/office/drawing/2014/main" id="{301B4547-0E2C-4318-8669-ED6A03C103A4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7" name="자유형: 도형 536">
              <a:extLst>
                <a:ext uri="{FF2B5EF4-FFF2-40B4-BE49-F238E27FC236}">
                  <a16:creationId xmlns:a16="http://schemas.microsoft.com/office/drawing/2014/main" id="{2124336D-7F19-41CA-8082-56BC09D8B565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8" name="자유형: 도형 537">
              <a:extLst>
                <a:ext uri="{FF2B5EF4-FFF2-40B4-BE49-F238E27FC236}">
                  <a16:creationId xmlns:a16="http://schemas.microsoft.com/office/drawing/2014/main" id="{C7FF9E59-0A44-40BF-9F7C-9361C899438F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9" name="자유형: 도형 538">
              <a:extLst>
                <a:ext uri="{FF2B5EF4-FFF2-40B4-BE49-F238E27FC236}">
                  <a16:creationId xmlns:a16="http://schemas.microsoft.com/office/drawing/2014/main" id="{187910C3-8A10-4CC7-9704-2A15E857FF95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0" name="자유형: 도형 539">
              <a:extLst>
                <a:ext uri="{FF2B5EF4-FFF2-40B4-BE49-F238E27FC236}">
                  <a16:creationId xmlns:a16="http://schemas.microsoft.com/office/drawing/2014/main" id="{CAA5E980-8842-42EA-98C2-09AA72A921F5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1" name="자유형: 도형 540">
              <a:extLst>
                <a:ext uri="{FF2B5EF4-FFF2-40B4-BE49-F238E27FC236}">
                  <a16:creationId xmlns:a16="http://schemas.microsoft.com/office/drawing/2014/main" id="{4C45377C-072E-4DC0-8382-285F011A0623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2" name="자유형: 도형 541">
              <a:extLst>
                <a:ext uri="{FF2B5EF4-FFF2-40B4-BE49-F238E27FC236}">
                  <a16:creationId xmlns:a16="http://schemas.microsoft.com/office/drawing/2014/main" id="{A664C621-D459-4A72-BFFE-ADBACA32C875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3" name="자유형: 도형 542">
              <a:extLst>
                <a:ext uri="{FF2B5EF4-FFF2-40B4-BE49-F238E27FC236}">
                  <a16:creationId xmlns:a16="http://schemas.microsoft.com/office/drawing/2014/main" id="{42441E21-713B-496E-9ED4-C1B9AAFD9AEF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4" name="자유형: 도형 543">
              <a:extLst>
                <a:ext uri="{FF2B5EF4-FFF2-40B4-BE49-F238E27FC236}">
                  <a16:creationId xmlns:a16="http://schemas.microsoft.com/office/drawing/2014/main" id="{FC2D0F1C-199A-4F23-A044-F3D8620D8C14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5" name="자유형: 도형 544">
              <a:extLst>
                <a:ext uri="{FF2B5EF4-FFF2-40B4-BE49-F238E27FC236}">
                  <a16:creationId xmlns:a16="http://schemas.microsoft.com/office/drawing/2014/main" id="{489FC73E-D97F-4165-B0AC-99BEC7DA571E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46" name="자유형: 도형 545">
            <a:extLst>
              <a:ext uri="{FF2B5EF4-FFF2-40B4-BE49-F238E27FC236}">
                <a16:creationId xmlns:a16="http://schemas.microsoft.com/office/drawing/2014/main" id="{80F24678-6844-4016-8082-D2CCB89E790F}"/>
              </a:ext>
            </a:extLst>
          </p:cNvPr>
          <p:cNvSpPr/>
          <p:nvPr/>
        </p:nvSpPr>
        <p:spPr>
          <a:xfrm>
            <a:off x="2538427" y="267597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E53E8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7" name="자유형: 도형 546">
            <a:extLst>
              <a:ext uri="{FF2B5EF4-FFF2-40B4-BE49-F238E27FC236}">
                <a16:creationId xmlns:a16="http://schemas.microsoft.com/office/drawing/2014/main" id="{E312912C-0E93-4736-B574-1C2FDA72EA73}"/>
              </a:ext>
            </a:extLst>
          </p:cNvPr>
          <p:cNvSpPr/>
          <p:nvPr/>
        </p:nvSpPr>
        <p:spPr>
          <a:xfrm>
            <a:off x="9828989" y="4838552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E53E8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8" name="자유형: 도형 547">
            <a:extLst>
              <a:ext uri="{FF2B5EF4-FFF2-40B4-BE49-F238E27FC236}">
                <a16:creationId xmlns:a16="http://schemas.microsoft.com/office/drawing/2014/main" id="{72433A3B-EB04-4E7C-84C3-6F3975CFD156}"/>
              </a:ext>
            </a:extLst>
          </p:cNvPr>
          <p:cNvSpPr/>
          <p:nvPr/>
        </p:nvSpPr>
        <p:spPr>
          <a:xfrm>
            <a:off x="5573238" y="2296981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E53E8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549" name="TextBox 548">
            <a:extLst>
              <a:ext uri="{FF2B5EF4-FFF2-40B4-BE49-F238E27FC236}">
                <a16:creationId xmlns:a16="http://schemas.microsoft.com/office/drawing/2014/main" id="{4C7868A4-8D50-411D-B876-E8074A75B827}"/>
              </a:ext>
            </a:extLst>
          </p:cNvPr>
          <p:cNvSpPr txBox="1"/>
          <p:nvPr/>
        </p:nvSpPr>
        <p:spPr>
          <a:xfrm>
            <a:off x="1450602" y="378816"/>
            <a:ext cx="9290796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tx1"/>
                </a:solidFill>
                <a:latin typeface="+mj-lt"/>
                <a:cs typeface="+mn-cs"/>
              </a:rPr>
              <a:t>World Map Slide</a:t>
            </a:r>
            <a:endParaRPr lang="ko-KR" altLang="en-US" sz="2400" b="0" dirty="0">
              <a:solidFill>
                <a:schemeClr val="tx1"/>
              </a:solidFill>
              <a:latin typeface="+mj-lt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1D7855E3-18B8-426E-9C1E-3FADD2726425}"/>
              </a:ext>
            </a:extLst>
          </p:cNvPr>
          <p:cNvSpPr txBox="1"/>
          <p:nvPr/>
        </p:nvSpPr>
        <p:spPr>
          <a:xfrm>
            <a:off x="1693080" y="2700586"/>
            <a:ext cx="3523813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Mobile project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2B0E620C-D421-43E9-A370-8ED9E32448A5}"/>
              </a:ext>
            </a:extLst>
          </p:cNvPr>
          <p:cNvSpPr txBox="1"/>
          <p:nvPr/>
        </p:nvSpPr>
        <p:spPr>
          <a:xfrm>
            <a:off x="1693081" y="3777804"/>
            <a:ext cx="501769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</a:t>
            </a: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4EFD7874-A2B7-47DF-B5A8-28D8A824DC8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583912" y="617983"/>
            <a:ext cx="2821794" cy="5679192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F5E7420-23DA-42C7-B8AA-48074CA5A76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31F93C34-98FE-4980-A758-E12E349E3A0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86132" y="783219"/>
            <a:ext cx="160228" cy="19583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D65E1E91-9BCB-4C63-B5F4-1B19AD41B54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7161" y="829984"/>
            <a:ext cx="9037472" cy="5431476"/>
          </a:xfrm>
          <a:prstGeom prst="rect">
            <a:avLst/>
          </a:prstGeom>
        </p:spPr>
      </p:pic>
      <p:sp>
        <p:nvSpPr>
          <p:cNvPr id="7" name="TextBox 6">
            <a:extLst>
              <a:ext uri="{FF2B5EF4-FFF2-40B4-BE49-F238E27FC236}">
                <a16:creationId xmlns:a16="http://schemas.microsoft.com/office/drawing/2014/main" id="{6C39B5A0-76CA-4CB7-9CF4-3C6F572FF6DD}"/>
              </a:ext>
            </a:extLst>
          </p:cNvPr>
          <p:cNvSpPr txBox="1"/>
          <p:nvPr/>
        </p:nvSpPr>
        <p:spPr>
          <a:xfrm>
            <a:off x="8702322" y="1639168"/>
            <a:ext cx="314251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Tablet project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1B2215D1-7FD6-45FF-8090-14961E0E134D}"/>
              </a:ext>
            </a:extLst>
          </p:cNvPr>
          <p:cNvSpPr txBox="1"/>
          <p:nvPr/>
        </p:nvSpPr>
        <p:spPr>
          <a:xfrm>
            <a:off x="8702323" y="2716386"/>
            <a:ext cx="3142516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B82F199E-079B-47E7-9AB3-FFA8D9E4101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932608273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49BE0AFA-BA3D-40CF-B547-039A111B34D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98198" y="976312"/>
            <a:ext cx="7058204" cy="4905375"/>
          </a:xfrm>
          <a:prstGeom prst="rect">
            <a:avLst/>
          </a:prstGeom>
        </p:spPr>
      </p:pic>
      <p:sp>
        <p:nvSpPr>
          <p:cNvPr id="7" name="TextBox 6">
            <a:extLst>
              <a:ext uri="{FF2B5EF4-FFF2-40B4-BE49-F238E27FC236}">
                <a16:creationId xmlns:a16="http://schemas.microsoft.com/office/drawing/2014/main" id="{80F45BB6-3BF1-4D30-BE6C-9B6C2C224BEF}"/>
              </a:ext>
            </a:extLst>
          </p:cNvPr>
          <p:cNvSpPr txBox="1"/>
          <p:nvPr/>
        </p:nvSpPr>
        <p:spPr>
          <a:xfrm>
            <a:off x="753072" y="2924962"/>
            <a:ext cx="338417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Desktop project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E93442DF-E2AC-4499-AEEF-0C798AD1D8D0}"/>
              </a:ext>
            </a:extLst>
          </p:cNvPr>
          <p:cNvSpPr txBox="1"/>
          <p:nvPr/>
        </p:nvSpPr>
        <p:spPr>
          <a:xfrm>
            <a:off x="753072" y="3971859"/>
            <a:ext cx="3384173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B776B2BB-CEBB-42CE-A877-CCB312DDD73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372267616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B2C71ADE-DB77-4728-A5EE-9F30E13174E6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17750799-55B6-408D-AE07-6A1FAE6252C7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0" name="그래픽 509">
            <a:extLst>
              <a:ext uri="{FF2B5EF4-FFF2-40B4-BE49-F238E27FC236}">
                <a16:creationId xmlns:a16="http://schemas.microsoft.com/office/drawing/2014/main" id="{E9EFE945-7C75-4BB7-8D92-1E9F5EED877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38D4CDE-3FD2-4CD1-A74E-10BE07C24D95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E2CE650B-F2B7-400D-9FAD-D8F40A792C9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9524DF21-E1E9-48AB-BA99-272E70FDA132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8A5A1C41-C55E-48E3-84C7-860150D6E0A7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2424E356-229E-483C-9353-67CABB79EC5F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E4D5FD1C-ADB3-4959-8185-5A45AF63CD4B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5426E3B0-B171-47CE-9C0A-388DFF4EEECB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4D002742-1520-4393-B270-F450F4B99B6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BA23030B-C4B1-47F9-88AE-A88118AEE4A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8EACE370-91C9-42E1-9D81-0F2894DBAF99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B2C8EEF-0B85-49F0-994A-2AB802B97F14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96EA47FF-565A-499A-9CEB-0A116B5BDF9A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C4279834-71B2-471E-A824-FBEA4A4141CA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128A37BC-ACBB-492A-8063-F64EED8F4C19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A07EAC5D-EDD4-4E44-A245-46A37104AE61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D47727B-763F-4282-A835-2C0F6B95A5D9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E1F3C175-79F7-4B60-8833-B077019850F4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6A55CAF-F1B8-48F0-B4DA-A4A0D4F211EE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7F164566-4381-4678-A478-B29283A111D7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D876027A-20A5-4A7C-8B3E-B03164335C85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B949D136-BA3A-4038-A54E-7ED9DB2B2FDE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293C8AB8-961C-4B8B-A435-705175A277E9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A5787926-04B1-435F-B8C5-DDB33B83C739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718C984-8107-42D0-AF74-C11A0D01D6A1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1BFFC4B3-0794-40F5-803D-1D847F83FA72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DA9AEEE0-DC98-4475-8AEE-F057B1F09920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EEB3281D-7106-4227-BF34-1B554EDD2076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9CC9663B-6967-4F89-BBA9-A23AA01D2FE2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7D34AE3F-EFC7-456C-8401-952A5AA32E7E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210E4109-0C47-4187-996B-189CD3567048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5237EFE-6B8C-4EC5-B050-90131CA849C4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309A01A0-896E-4FEE-BF18-EA4AD380A6A0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0369EA18-1203-4A6E-A9B0-8CD5E139AA0B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A392BC43-A8A1-42E2-A70F-62C03088FF67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B0590F6A-50CF-4F90-8F32-37471A45AE0C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2CD42EE8-4E6E-4EA2-855F-DC3BA686D7BC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E427F92D-E9F2-4CEB-AEBA-1E7011C6F57C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22B26C37-D414-44D3-ACB0-964D2A478F37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DFA68B16-0BFE-48D6-9D99-E8E9F3ECF5DB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13DC4A27-3B7D-4280-A271-51BE79347A7A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B8A780E5-914D-4171-808F-90362365291E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8547FE1-E5D5-4A47-A180-DC7228C8D985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8C4174A5-F127-4FA1-86F6-210B83827773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6DA093BD-6B3C-487C-A98E-788799F1F11B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BBAF7CFE-5C7F-4C7C-A516-1B397320D698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BFA25E5B-2D5F-4579-9D8C-99065A558F1A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E1B3E67C-8555-48EA-BD4C-A5CF0A6593C2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814CB742-E257-4F47-94EC-93E729287629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1F06DA0A-1B71-4EC7-B7A2-E160354CCE48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DD308059-52F6-470C-B19B-D15FE9811FC0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148CE81B-3A53-4D15-B501-0B8F0C892D22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619D757E-4533-4CB7-AD19-4E1130372BB3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6CC794CC-8246-448C-A18F-3E2B94DC6911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6018EFD4-0719-4478-A6C7-E55F292E4840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C882B3A4-DA9F-4E59-BC2A-86C0A7B67A77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25011FAB-1FEB-4F3F-973E-208EAC4CFD77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F0B59153-7CDC-4557-B44F-AD102DCD0A28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4FBE6C60-C053-4829-BAA0-ACE4F82D76C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690BDA8E-106A-4B00-AE1C-735D3378ECE7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C7511721-293B-4232-A670-5047FF959080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89ED04D4-E45C-4923-86FC-8B586E5A1B0D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84A6662A-0390-488D-A2F3-9DC0074966A9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3AD3C9F3-A91C-4B6E-8CB5-C03DA363B690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75F225ED-8446-4A46-A759-AC9CC7F95AC0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08576CE4-8B60-4DDD-9371-1D5BDE99F32D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18977CA9-97E8-47FB-BB31-47B726E1A772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A4C41AE0-752C-483E-A2F1-10E6C4D66790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D5332E7C-0F90-45F3-A7DD-92FF6C0A1968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39A71975-0535-4A33-AC53-845DD3F6CA62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9BB62A46-4760-4CD7-8D09-5F69A336178E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6DC82948-2F22-42CA-A4E5-6AD4186EF883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0AD0CDDF-4BCC-48ED-9D65-E10C32AF739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93788D61-2786-4911-8D87-E9C54CCE2D0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67FE7163-2B01-4600-BABE-F1CE15850EC7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69CF432A-0D1A-4A84-BF12-5B35C95C1CCE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4E708A2F-99BC-4B87-A89C-EAEA7E65C8E6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D57B16C9-A8D0-4E46-BD40-052D9B2CD85E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D358423C-6138-470C-A297-EADF916C60DA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F837105A-A3EF-4D9C-BE62-66E9803675C5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942B856A-81BD-488F-8624-53BE8FC2C304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B54BC124-BFF7-4A1A-82B0-48FFA1863AF4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80274C13-38C3-47A6-A3F6-64B9318342A2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7C36D88B-93B3-4B96-A754-9C7B9AA7B001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F6FEAFF6-8302-4FAF-BDEA-F3686F3A88CE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A7862535-0547-47A4-849D-345EE20671CC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64F297F8-E566-45DA-AE8C-2C4EF970091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F58938C-F3AE-4725-8D23-91F43289DE1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0D53B519-8D5B-4210-8CD1-115A2065822E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494DAAFE-B85A-46B8-AE22-7E9242C97D7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2A8EA19A-45F4-4452-9B5C-0370AA5230AE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71BCEE94-0F16-4584-9A81-6936230FF2D6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BAF80D04-65C4-4512-9774-CED5C7A1A471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23D15BE6-0076-4C46-BF4A-4CDF912F2F6A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32C565CE-3DA0-410F-95DE-53C45C40A578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4C4E6A47-B8A0-4510-B580-70D93D6B9547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B2C71ADE-DB77-4728-A5EE-9F30E13174E6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17750799-55B6-408D-AE07-6A1FAE6252C7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3" name="그래픽 2">
            <a:extLst>
              <a:ext uri="{FF2B5EF4-FFF2-40B4-BE49-F238E27FC236}">
                <a16:creationId xmlns:a16="http://schemas.microsoft.com/office/drawing/2014/main" id="{0484B289-34F9-4351-8550-43182D4ADC3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" name="그래픽 3">
            <a:extLst>
              <a:ext uri="{FF2B5EF4-FFF2-40B4-BE49-F238E27FC236}">
                <a16:creationId xmlns:a16="http://schemas.microsoft.com/office/drawing/2014/main" id="{7D7FE0A6-654B-46C9-A7E3-CA7D6EBDDE0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5" name="그래픽 4">
            <a:extLst>
              <a:ext uri="{FF2B5EF4-FFF2-40B4-BE49-F238E27FC236}">
                <a16:creationId xmlns:a16="http://schemas.microsoft.com/office/drawing/2014/main" id="{2AA02C74-B8E0-493F-A027-B530E3C8D48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6" name="그래픽 5">
            <a:extLst>
              <a:ext uri="{FF2B5EF4-FFF2-40B4-BE49-F238E27FC236}">
                <a16:creationId xmlns:a16="http://schemas.microsoft.com/office/drawing/2014/main" id="{C402FDA0-C88F-4C08-86FF-EF5984B62287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7" name="그래픽 6">
            <a:extLst>
              <a:ext uri="{FF2B5EF4-FFF2-40B4-BE49-F238E27FC236}">
                <a16:creationId xmlns:a16="http://schemas.microsoft.com/office/drawing/2014/main" id="{D163F433-2A43-4542-88C5-23F9E37C11B5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218E59DD-878B-4416-92C6-72F06BF50F7D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9" name="그래픽 8">
            <a:extLst>
              <a:ext uri="{FF2B5EF4-FFF2-40B4-BE49-F238E27FC236}">
                <a16:creationId xmlns:a16="http://schemas.microsoft.com/office/drawing/2014/main" id="{5ED24957-3B9C-4EDB-B838-25353D0F8795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10" name="그래픽 9">
            <a:extLst>
              <a:ext uri="{FF2B5EF4-FFF2-40B4-BE49-F238E27FC236}">
                <a16:creationId xmlns:a16="http://schemas.microsoft.com/office/drawing/2014/main" id="{3DB51A3D-E2A1-4001-BCB0-FFF8710A7A8E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11" name="그래픽 10">
            <a:extLst>
              <a:ext uri="{FF2B5EF4-FFF2-40B4-BE49-F238E27FC236}">
                <a16:creationId xmlns:a16="http://schemas.microsoft.com/office/drawing/2014/main" id="{207CE326-6ACD-4817-B1CF-BBECCC98AC93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12" name="그래픽 11">
            <a:extLst>
              <a:ext uri="{FF2B5EF4-FFF2-40B4-BE49-F238E27FC236}">
                <a16:creationId xmlns:a16="http://schemas.microsoft.com/office/drawing/2014/main" id="{272F23D0-530A-41EF-A520-158BBA687A27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13" name="그래픽 12">
            <a:extLst>
              <a:ext uri="{FF2B5EF4-FFF2-40B4-BE49-F238E27FC236}">
                <a16:creationId xmlns:a16="http://schemas.microsoft.com/office/drawing/2014/main" id="{8139D72A-4C29-4EDD-958C-653F9759D5F9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5B209FDC-7E96-44D1-AA6C-C304668BC609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15" name="그래픽 14">
            <a:extLst>
              <a:ext uri="{FF2B5EF4-FFF2-40B4-BE49-F238E27FC236}">
                <a16:creationId xmlns:a16="http://schemas.microsoft.com/office/drawing/2014/main" id="{180A8F21-070C-422D-BEE0-AC9C6AF8830B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16" name="그래픽 15">
            <a:extLst>
              <a:ext uri="{FF2B5EF4-FFF2-40B4-BE49-F238E27FC236}">
                <a16:creationId xmlns:a16="http://schemas.microsoft.com/office/drawing/2014/main" id="{38FD211B-4372-4ABD-B786-77C20152912A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5BB204E8-B297-4A75-8071-3B5F2331A5E6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BF4B6EE0-D063-419E-B536-BB0AF96E14FC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19" name="그래픽 18">
            <a:extLst>
              <a:ext uri="{FF2B5EF4-FFF2-40B4-BE49-F238E27FC236}">
                <a16:creationId xmlns:a16="http://schemas.microsoft.com/office/drawing/2014/main" id="{4315D23D-9945-4E8B-8C3A-67D220A9E130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20" name="그래픽 19">
            <a:extLst>
              <a:ext uri="{FF2B5EF4-FFF2-40B4-BE49-F238E27FC236}">
                <a16:creationId xmlns:a16="http://schemas.microsoft.com/office/drawing/2014/main" id="{239AAE34-8690-4380-AAC1-027A6173C01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21" name="그래픽 20">
            <a:extLst>
              <a:ext uri="{FF2B5EF4-FFF2-40B4-BE49-F238E27FC236}">
                <a16:creationId xmlns:a16="http://schemas.microsoft.com/office/drawing/2014/main" id="{EB2813F9-34D4-4EE0-8C82-88E516CB94FD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088E7DA0-598A-433E-AFB9-3E70BFB4606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E0064228-9185-4EDB-848C-09D0CEBBEF51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24" name="그래픽 23">
            <a:extLst>
              <a:ext uri="{FF2B5EF4-FFF2-40B4-BE49-F238E27FC236}">
                <a16:creationId xmlns:a16="http://schemas.microsoft.com/office/drawing/2014/main" id="{9D0CC77F-6399-48A4-9EF6-3BBC26B9C46A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44BE064A-DA8A-4F31-85C3-4B93FDF768E8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F0A9619E-57D6-49C4-BFEE-38416812B36C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73188C5B-2F2D-4036-AC23-431FEEF31B3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E2B31981-B098-4811-99CE-EC08C7ADDFD6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B2F873F4-0D81-4933-9684-0A8A4EAB11BE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30" name="그래픽 29">
            <a:extLst>
              <a:ext uri="{FF2B5EF4-FFF2-40B4-BE49-F238E27FC236}">
                <a16:creationId xmlns:a16="http://schemas.microsoft.com/office/drawing/2014/main" id="{96512386-A39D-4EB7-AF79-4701A7C6DDF4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20E9ACF9-D8CC-41A5-A034-4288C586A157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BAC117BD-873C-488D-929A-DB05A7873FB9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A92D717B-80FE-4997-80F5-2DDB4DE799E2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CE8A3623-E73F-49DC-A2EA-4167037BB4BA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99EE2376-E5F2-46A1-9113-CEBE6DBF1171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36B4C837-E1B4-40B6-A9EF-8D6998013398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B2263F83-E63E-4743-92C3-15FCAC8DE03C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436A59D2-5663-4C5F-896E-F9D339A389B4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8D6C92F9-09D8-4F6F-9C72-D2900BE54717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EC9FFBC0-931E-4FA7-A0E4-56D22237D079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6DE9A329-1075-4A99-8569-26507494C341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DCF83B15-E8F4-4F1F-8CFD-37A0A74B42EB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F539FB72-D0ED-4F90-8DF0-40BDA2CF7C13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21D58F18-F677-4846-A69C-FF4328A39E12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531557A2-D5A7-4936-A606-A01587C6B546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B2E688BF-C7D7-4904-B01F-74700D6DF97E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6E007533-A4CD-43A8-B6A8-6569D489B44D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4C1205DA-BA9A-4769-AF19-4DF57F983D17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7C4E52CA-F03F-462C-A54C-88A2886BF5D0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8A862569-65E1-4B6F-AC7C-2D832B33E125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23AD431F-B6B3-4D17-9435-C24F81B62EBB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D3F77427-C370-4E85-B294-5FB27B999390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264AD641-BF18-49C6-90D3-B64E1AC94A55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0C9A4FCC-5380-46F1-895A-5795C20085E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4C4079A1-7AF6-4982-8E22-ABDA0F05EC4D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B8863CA6-C3C2-4C4E-B13E-4C825E7F0106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338ED33F-167A-4C73-BDD9-7BB5DF569064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647FDE14-BF89-4675-9E76-EBF7334610A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2AFBFD31-785C-4322-9DDA-A9AFC13DE293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A4B47C94-F527-4144-B09B-226DCE669C8A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607" name="그래픽 606">
            <a:extLst>
              <a:ext uri="{FF2B5EF4-FFF2-40B4-BE49-F238E27FC236}">
                <a16:creationId xmlns:a16="http://schemas.microsoft.com/office/drawing/2014/main" id="{2D5A126C-9993-4B88-9440-B18F2BD61B21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608" name="그래픽 607">
            <a:extLst>
              <a:ext uri="{FF2B5EF4-FFF2-40B4-BE49-F238E27FC236}">
                <a16:creationId xmlns:a16="http://schemas.microsoft.com/office/drawing/2014/main" id="{036D4DCE-D77A-480D-A496-E595CC9D0AE4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609" name="그래픽 608">
            <a:extLst>
              <a:ext uri="{FF2B5EF4-FFF2-40B4-BE49-F238E27FC236}">
                <a16:creationId xmlns:a16="http://schemas.microsoft.com/office/drawing/2014/main" id="{851A2B57-4A3F-4A8A-A559-40B85D95C3A3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610" name="그래픽 609">
            <a:extLst>
              <a:ext uri="{FF2B5EF4-FFF2-40B4-BE49-F238E27FC236}">
                <a16:creationId xmlns:a16="http://schemas.microsoft.com/office/drawing/2014/main" id="{064A0F1C-0565-47D4-854E-317DCB0008E2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611" name="그래픽 610">
            <a:extLst>
              <a:ext uri="{FF2B5EF4-FFF2-40B4-BE49-F238E27FC236}">
                <a16:creationId xmlns:a16="http://schemas.microsoft.com/office/drawing/2014/main" id="{C1C7F859-93A9-41C9-B48F-D6D594E500E1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612" name="그래픽 611">
            <a:extLst>
              <a:ext uri="{FF2B5EF4-FFF2-40B4-BE49-F238E27FC236}">
                <a16:creationId xmlns:a16="http://schemas.microsoft.com/office/drawing/2014/main" id="{14EE8376-A031-4B9A-9B30-A84199284E98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613" name="그래픽 612">
            <a:extLst>
              <a:ext uri="{FF2B5EF4-FFF2-40B4-BE49-F238E27FC236}">
                <a16:creationId xmlns:a16="http://schemas.microsoft.com/office/drawing/2014/main" id="{5675CBE2-C4A2-4D83-B6A1-96168F57E9BA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614" name="그래픽 613">
            <a:extLst>
              <a:ext uri="{FF2B5EF4-FFF2-40B4-BE49-F238E27FC236}">
                <a16:creationId xmlns:a16="http://schemas.microsoft.com/office/drawing/2014/main" id="{E95400C4-4A0D-404C-9465-649B8F15DF20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615" name="그래픽 614">
            <a:extLst>
              <a:ext uri="{FF2B5EF4-FFF2-40B4-BE49-F238E27FC236}">
                <a16:creationId xmlns:a16="http://schemas.microsoft.com/office/drawing/2014/main" id="{9F7BE855-CDC7-4F40-B548-774ED42B912E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616" name="그래픽 615">
            <a:extLst>
              <a:ext uri="{FF2B5EF4-FFF2-40B4-BE49-F238E27FC236}">
                <a16:creationId xmlns:a16="http://schemas.microsoft.com/office/drawing/2014/main" id="{90D44EFE-9A4B-4C5A-B9A6-8445599604A4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617" name="그래픽 616">
            <a:extLst>
              <a:ext uri="{FF2B5EF4-FFF2-40B4-BE49-F238E27FC236}">
                <a16:creationId xmlns:a16="http://schemas.microsoft.com/office/drawing/2014/main" id="{DB6731C8-2C4E-4B46-8544-3D4C307EB92C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618" name="그래픽 617">
            <a:extLst>
              <a:ext uri="{FF2B5EF4-FFF2-40B4-BE49-F238E27FC236}">
                <a16:creationId xmlns:a16="http://schemas.microsoft.com/office/drawing/2014/main" id="{D25A2F0B-40D6-40D0-A9F7-4081914C5EA5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619" name="그래픽 618">
            <a:extLst>
              <a:ext uri="{FF2B5EF4-FFF2-40B4-BE49-F238E27FC236}">
                <a16:creationId xmlns:a16="http://schemas.microsoft.com/office/drawing/2014/main" id="{C0F4662C-0E67-4BB4-9E76-7D0E975660D3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620" name="그래픽 619">
            <a:extLst>
              <a:ext uri="{FF2B5EF4-FFF2-40B4-BE49-F238E27FC236}">
                <a16:creationId xmlns:a16="http://schemas.microsoft.com/office/drawing/2014/main" id="{93431966-EF9A-4ABB-8069-1A8172FF2878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621" name="그래픽 620">
            <a:extLst>
              <a:ext uri="{FF2B5EF4-FFF2-40B4-BE49-F238E27FC236}">
                <a16:creationId xmlns:a16="http://schemas.microsoft.com/office/drawing/2014/main" id="{E105E7C3-AF57-4807-9204-1AF0E43F5CA2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622" name="그래픽 621">
            <a:extLst>
              <a:ext uri="{FF2B5EF4-FFF2-40B4-BE49-F238E27FC236}">
                <a16:creationId xmlns:a16="http://schemas.microsoft.com/office/drawing/2014/main" id="{017856AE-F8CB-4DD4-A8D7-0B804C8F0566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623" name="그래픽 622">
            <a:extLst>
              <a:ext uri="{FF2B5EF4-FFF2-40B4-BE49-F238E27FC236}">
                <a16:creationId xmlns:a16="http://schemas.microsoft.com/office/drawing/2014/main" id="{C2A19A9D-A198-4701-870B-DA9FEBD87623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624" name="그래픽 623">
            <a:extLst>
              <a:ext uri="{FF2B5EF4-FFF2-40B4-BE49-F238E27FC236}">
                <a16:creationId xmlns:a16="http://schemas.microsoft.com/office/drawing/2014/main" id="{2A37CABA-39C1-4D4C-856F-EE6C7EC09861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625" name="그래픽 624">
            <a:extLst>
              <a:ext uri="{FF2B5EF4-FFF2-40B4-BE49-F238E27FC236}">
                <a16:creationId xmlns:a16="http://schemas.microsoft.com/office/drawing/2014/main" id="{79B67D48-BA3A-4C19-B0F3-E373F6CFBA51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626" name="그래픽 625">
            <a:extLst>
              <a:ext uri="{FF2B5EF4-FFF2-40B4-BE49-F238E27FC236}">
                <a16:creationId xmlns:a16="http://schemas.microsoft.com/office/drawing/2014/main" id="{7391370F-36BF-4F40-82BB-709A6553AF54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627" name="그래픽 626">
            <a:extLst>
              <a:ext uri="{FF2B5EF4-FFF2-40B4-BE49-F238E27FC236}">
                <a16:creationId xmlns:a16="http://schemas.microsoft.com/office/drawing/2014/main" id="{E5F52194-4DF4-498B-A61F-37240DD0CE24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628" name="그래픽 627">
            <a:extLst>
              <a:ext uri="{FF2B5EF4-FFF2-40B4-BE49-F238E27FC236}">
                <a16:creationId xmlns:a16="http://schemas.microsoft.com/office/drawing/2014/main" id="{04DB9842-1562-40B5-A47B-811809D81235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629" name="그래픽 628">
            <a:extLst>
              <a:ext uri="{FF2B5EF4-FFF2-40B4-BE49-F238E27FC236}">
                <a16:creationId xmlns:a16="http://schemas.microsoft.com/office/drawing/2014/main" id="{0C423252-44A2-4307-8DCF-E65CD269C91A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630" name="그래픽 629">
            <a:extLst>
              <a:ext uri="{FF2B5EF4-FFF2-40B4-BE49-F238E27FC236}">
                <a16:creationId xmlns:a16="http://schemas.microsoft.com/office/drawing/2014/main" id="{8B567DC1-634F-447C-B336-779FBFAF0E40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631" name="그래픽 630">
            <a:extLst>
              <a:ext uri="{FF2B5EF4-FFF2-40B4-BE49-F238E27FC236}">
                <a16:creationId xmlns:a16="http://schemas.microsoft.com/office/drawing/2014/main" id="{3B26F036-AF43-4445-8671-9EDB7E40659D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632" name="그래픽 631">
            <a:extLst>
              <a:ext uri="{FF2B5EF4-FFF2-40B4-BE49-F238E27FC236}">
                <a16:creationId xmlns:a16="http://schemas.microsoft.com/office/drawing/2014/main" id="{FC6E084D-7FC1-4422-8F92-736DF38A607F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633" name="그래픽 632">
            <a:extLst>
              <a:ext uri="{FF2B5EF4-FFF2-40B4-BE49-F238E27FC236}">
                <a16:creationId xmlns:a16="http://schemas.microsoft.com/office/drawing/2014/main" id="{6A370947-2142-4598-AA6E-3847EF2B600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634" name="그래픽 633">
            <a:extLst>
              <a:ext uri="{FF2B5EF4-FFF2-40B4-BE49-F238E27FC236}">
                <a16:creationId xmlns:a16="http://schemas.microsoft.com/office/drawing/2014/main" id="{8DFEA920-885D-4A84-8BEE-F4B63C86B3B6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635" name="그래픽 634">
            <a:extLst>
              <a:ext uri="{FF2B5EF4-FFF2-40B4-BE49-F238E27FC236}">
                <a16:creationId xmlns:a16="http://schemas.microsoft.com/office/drawing/2014/main" id="{25A72B8F-B15D-4A5F-8FA0-9BE5180DE976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636" name="그래픽 635">
            <a:extLst>
              <a:ext uri="{FF2B5EF4-FFF2-40B4-BE49-F238E27FC236}">
                <a16:creationId xmlns:a16="http://schemas.microsoft.com/office/drawing/2014/main" id="{D41D1B81-85DD-44FB-BFB4-3EA8F857E934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637" name="그래픽 636">
            <a:extLst>
              <a:ext uri="{FF2B5EF4-FFF2-40B4-BE49-F238E27FC236}">
                <a16:creationId xmlns:a16="http://schemas.microsoft.com/office/drawing/2014/main" id="{74072678-C08C-413F-889F-914CE49373F2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638" name="그래픽 637">
            <a:extLst>
              <a:ext uri="{FF2B5EF4-FFF2-40B4-BE49-F238E27FC236}">
                <a16:creationId xmlns:a16="http://schemas.microsoft.com/office/drawing/2014/main" id="{69FF891A-B856-41D2-A8B3-3383F9953090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639" name="그래픽 638">
            <a:extLst>
              <a:ext uri="{FF2B5EF4-FFF2-40B4-BE49-F238E27FC236}">
                <a16:creationId xmlns:a16="http://schemas.microsoft.com/office/drawing/2014/main" id="{785F4B4C-CE3E-40E5-9D41-302A683EC23A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640" name="그래픽 639">
            <a:extLst>
              <a:ext uri="{FF2B5EF4-FFF2-40B4-BE49-F238E27FC236}">
                <a16:creationId xmlns:a16="http://schemas.microsoft.com/office/drawing/2014/main" id="{3972555B-072B-4D89-B9CF-F6DA499686C0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641" name="그래픽 640">
            <a:extLst>
              <a:ext uri="{FF2B5EF4-FFF2-40B4-BE49-F238E27FC236}">
                <a16:creationId xmlns:a16="http://schemas.microsoft.com/office/drawing/2014/main" id="{2E4A43E5-3E6B-4634-AEAD-6B10BD462510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642" name="그래픽 641">
            <a:extLst>
              <a:ext uri="{FF2B5EF4-FFF2-40B4-BE49-F238E27FC236}">
                <a16:creationId xmlns:a16="http://schemas.microsoft.com/office/drawing/2014/main" id="{2DA80DFD-08E8-41C8-93A6-E6947223D130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643" name="그래픽 642">
            <a:extLst>
              <a:ext uri="{FF2B5EF4-FFF2-40B4-BE49-F238E27FC236}">
                <a16:creationId xmlns:a16="http://schemas.microsoft.com/office/drawing/2014/main" id="{388991B6-BE7F-428F-B15E-593A46F41C10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644" name="그래픽 643">
            <a:extLst>
              <a:ext uri="{FF2B5EF4-FFF2-40B4-BE49-F238E27FC236}">
                <a16:creationId xmlns:a16="http://schemas.microsoft.com/office/drawing/2014/main" id="{57BE0970-873E-4EAB-ADD2-F553437B1E1C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26576031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BE7FBD0C-1322-4EBF-BFF3-A36076CCE96C}"/>
              </a:ext>
            </a:extLst>
          </p:cNvPr>
          <p:cNvSpPr txBox="1"/>
          <p:nvPr/>
        </p:nvSpPr>
        <p:spPr>
          <a:xfrm>
            <a:off x="3926114" y="2659559"/>
            <a:ext cx="4339772" cy="1015663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b="0" dirty="0"/>
              <a:t>Thanks !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6A9D504A-56D8-421B-9D35-1E6456FBD57F}"/>
              </a:ext>
            </a:extLst>
          </p:cNvPr>
          <p:cNvSpPr txBox="1"/>
          <p:nvPr/>
        </p:nvSpPr>
        <p:spPr>
          <a:xfrm>
            <a:off x="4085163" y="3675222"/>
            <a:ext cx="4021674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. </a:t>
            </a:r>
            <a:r>
              <a:rPr lang="en-US" altLang="ko-KR" sz="1400" dirty="0" err="1"/>
              <a:t>Etiam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aliquet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mi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lacinia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6D198BD2-D213-4DC4-9B35-5736BDFFA04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09763309-031A-4B83-B226-EE7FA0C66AFD}"/>
              </a:ext>
            </a:extLst>
          </p:cNvPr>
          <p:cNvSpPr/>
          <p:nvPr/>
        </p:nvSpPr>
        <p:spPr>
          <a:xfrm>
            <a:off x="4048196" y="2722272"/>
            <a:ext cx="183095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F3389EDB-C771-4203-B8EC-F24FB57765B0}"/>
              </a:ext>
            </a:extLst>
          </p:cNvPr>
          <p:cNvSpPr/>
          <p:nvPr/>
        </p:nvSpPr>
        <p:spPr>
          <a:xfrm>
            <a:off x="4630492" y="3570863"/>
            <a:ext cx="303320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64D729CA-D375-4F2B-B3B9-F9AF18C15E38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921811"/>
            <a:ext cx="2590800" cy="679852"/>
          </a:xfrm>
          <a:prstGeom prst="rect">
            <a:avLst/>
          </a:prstGeom>
        </p:spPr>
      </p:pic>
      <p:sp>
        <p:nvSpPr>
          <p:cNvPr id="11" name="Rectangle 2">
            <a:extLst>
              <a:ext uri="{FF2B5EF4-FFF2-40B4-BE49-F238E27FC236}">
                <a16:creationId xmlns:a16="http://schemas.microsoft.com/office/drawing/2014/main" id="{1BC9CD9A-7BD7-4CE8-A1C2-13C83CA5AAF1}"/>
              </a:ext>
            </a:extLst>
          </p:cNvPr>
          <p:cNvSpPr/>
          <p:nvPr/>
        </p:nvSpPr>
        <p:spPr>
          <a:xfrm>
            <a:off x="3921196" y="2722272"/>
            <a:ext cx="2974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Rubik Font download by </a:t>
            </a:r>
            <a:endParaRPr lang="ko-KR" altLang="en-US" sz="1100" dirty="0"/>
          </a:p>
        </p:txBody>
      </p:sp>
      <p:sp>
        <p:nvSpPr>
          <p:cNvPr id="12" name="Rectangle 9">
            <a:extLst>
              <a:ext uri="{FF2B5EF4-FFF2-40B4-BE49-F238E27FC236}">
                <a16:creationId xmlns:a16="http://schemas.microsoft.com/office/drawing/2014/main" id="{844A3D39-C22A-4592-B113-10C337A85D7D}"/>
              </a:ext>
            </a:extLst>
          </p:cNvPr>
          <p:cNvSpPr/>
          <p:nvPr/>
        </p:nvSpPr>
        <p:spPr>
          <a:xfrm>
            <a:off x="3817653" y="3570863"/>
            <a:ext cx="4658882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https://fonts.google.com/specimen/Rubik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3323256946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Rubik Black - Rubik Light">
      <a:majorFont>
        <a:latin typeface="Rubik Black"/>
        <a:ea typeface="Arial Unicode MS"/>
        <a:cs typeface=""/>
      </a:majorFont>
      <a:minorFont>
        <a:latin typeface="Rubik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3E53E8"/>
        </a:solidFill>
        <a:ln>
          <a:noFill/>
        </a:ln>
      </a:spPr>
      <a:bodyPr rtlCol="0" anchor="ctr"/>
      <a:lstStyle>
        <a:defPPr algn="ctr">
          <a:defRPr sz="2000" dirty="0" smtClean="0">
            <a:solidFill>
              <a:schemeClr val="bg1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3219</TotalTime>
  <Words>1423</Words>
  <Application>Microsoft Office PowerPoint</Application>
  <PresentationFormat>와이드스크린</PresentationFormat>
  <Paragraphs>215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Rubik Black</vt:lpstr>
      <vt:lpstr>Rubik Light</vt:lpstr>
      <vt:lpstr>Arial Unicode MS</vt:lpstr>
      <vt:lpstr>Arial</vt:lpstr>
      <vt:lpstr>맑은 고딕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240</cp:revision>
  <dcterms:created xsi:type="dcterms:W3CDTF">2019-04-06T05:20:47Z</dcterms:created>
  <dcterms:modified xsi:type="dcterms:W3CDTF">2023-12-04T22:51:39Z</dcterms:modified>
</cp:coreProperties>
</file>