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Lst>
  <p:sldSz cy="6858000" cx="12192000"/>
  <p:notesSz cx="6858000" cy="9144000"/>
  <p:embeddedFontLst>
    <p:embeddedFont>
      <p:font typeface="Abril Fatface"/>
      <p:regular r:id="rId31"/>
    </p:embeddedFont>
    <p:embeddedFont>
      <p:font typeface="Griffy"/>
      <p:regular r:id="rId32"/>
    </p:embeddedFont>
    <p:embeddedFont>
      <p:font typeface="Poppins"/>
      <p:regular r:id="rId33"/>
      <p:bold r:id="rId34"/>
      <p:italic r:id="rId35"/>
      <p:boldItalic r:id="rId36"/>
    </p:embeddedFont>
    <p:embeddedFont>
      <p:font typeface="DM Sans"/>
      <p:regular r:id="rId37"/>
      <p:bold r:id="rId38"/>
      <p:italic r:id="rId39"/>
      <p:boldItalic r:id="rId40"/>
    </p:embeddedFont>
    <p:embeddedFont>
      <p:font typeface="Homemade Apple"/>
      <p:regular r:id="rId41"/>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DMSans-boldItalic.fntdata"/><Relationship Id="rId20" Type="http://schemas.openxmlformats.org/officeDocument/2006/relationships/slide" Target="slides/slide15.xml"/><Relationship Id="rId41" Type="http://schemas.openxmlformats.org/officeDocument/2006/relationships/font" Target="fonts/HomemadeApple-regular.fntdata"/><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1.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AbrilFatface-regular.fntdata"/><Relationship Id="rId30" Type="http://schemas.openxmlformats.org/officeDocument/2006/relationships/slide" Target="slides/slide25.xml"/><Relationship Id="rId11" Type="http://schemas.openxmlformats.org/officeDocument/2006/relationships/slide" Target="slides/slide6.xml"/><Relationship Id="rId33" Type="http://schemas.openxmlformats.org/officeDocument/2006/relationships/font" Target="fonts/Poppins-regular.fntdata"/><Relationship Id="rId10" Type="http://schemas.openxmlformats.org/officeDocument/2006/relationships/slide" Target="slides/slide5.xml"/><Relationship Id="rId32" Type="http://schemas.openxmlformats.org/officeDocument/2006/relationships/font" Target="fonts/Griffy-regular.fntdata"/><Relationship Id="rId13" Type="http://schemas.openxmlformats.org/officeDocument/2006/relationships/slide" Target="slides/slide8.xml"/><Relationship Id="rId35" Type="http://schemas.openxmlformats.org/officeDocument/2006/relationships/font" Target="fonts/Poppins-italic.fntdata"/><Relationship Id="rId12" Type="http://schemas.openxmlformats.org/officeDocument/2006/relationships/slide" Target="slides/slide7.xml"/><Relationship Id="rId34" Type="http://schemas.openxmlformats.org/officeDocument/2006/relationships/font" Target="fonts/Poppins-bold.fntdata"/><Relationship Id="rId15" Type="http://schemas.openxmlformats.org/officeDocument/2006/relationships/slide" Target="slides/slide10.xml"/><Relationship Id="rId37" Type="http://schemas.openxmlformats.org/officeDocument/2006/relationships/font" Target="fonts/DMSans-regular.fntdata"/><Relationship Id="rId14" Type="http://schemas.openxmlformats.org/officeDocument/2006/relationships/slide" Target="slides/slide9.xml"/><Relationship Id="rId36" Type="http://schemas.openxmlformats.org/officeDocument/2006/relationships/font" Target="fonts/Poppins-boldItalic.fntdata"/><Relationship Id="rId17" Type="http://schemas.openxmlformats.org/officeDocument/2006/relationships/slide" Target="slides/slide12.xml"/><Relationship Id="rId39" Type="http://schemas.openxmlformats.org/officeDocument/2006/relationships/font" Target="fonts/DMSans-italic.fntdata"/><Relationship Id="rId16" Type="http://schemas.openxmlformats.org/officeDocument/2006/relationships/slide" Target="slides/slide11.xml"/><Relationship Id="rId38" Type="http://schemas.openxmlformats.org/officeDocument/2006/relationships/font" Target="fonts/DMSans-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89" name="Shape 189"/>
        <p:cNvGrpSpPr/>
        <p:nvPr/>
      </p:nvGrpSpPr>
      <p:grpSpPr>
        <a:xfrm>
          <a:off x="0" y="0"/>
          <a:ext cx="0" cy="0"/>
          <a:chOff x="0" y="0"/>
          <a:chExt cx="0" cy="0"/>
        </a:xfrm>
      </p:grpSpPr>
      <p:sp>
        <p:nvSpPr>
          <p:cNvPr id="190" name="Google Shape;190;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91" name="Google Shape;191;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98" name="Shape 198"/>
        <p:cNvGrpSpPr/>
        <p:nvPr/>
      </p:nvGrpSpPr>
      <p:grpSpPr>
        <a:xfrm>
          <a:off x="0" y="0"/>
          <a:ext cx="0" cy="0"/>
          <a:chOff x="0" y="0"/>
          <a:chExt cx="0" cy="0"/>
        </a:xfrm>
      </p:grpSpPr>
      <p:sp>
        <p:nvSpPr>
          <p:cNvPr id="199" name="Google Shape;199;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00" name="Google Shape;200;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08" name="Shape 208"/>
        <p:cNvGrpSpPr/>
        <p:nvPr/>
      </p:nvGrpSpPr>
      <p:grpSpPr>
        <a:xfrm>
          <a:off x="0" y="0"/>
          <a:ext cx="0" cy="0"/>
          <a:chOff x="0" y="0"/>
          <a:chExt cx="0" cy="0"/>
        </a:xfrm>
      </p:grpSpPr>
      <p:sp>
        <p:nvSpPr>
          <p:cNvPr id="209" name="Google Shape;209;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10" name="Google Shape;210;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18" name="Shape 218"/>
        <p:cNvGrpSpPr/>
        <p:nvPr/>
      </p:nvGrpSpPr>
      <p:grpSpPr>
        <a:xfrm>
          <a:off x="0" y="0"/>
          <a:ext cx="0" cy="0"/>
          <a:chOff x="0" y="0"/>
          <a:chExt cx="0" cy="0"/>
        </a:xfrm>
      </p:grpSpPr>
      <p:sp>
        <p:nvSpPr>
          <p:cNvPr id="219" name="Google Shape;219;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0" name="Google Shape;220;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26" name="Shape 226"/>
        <p:cNvGrpSpPr/>
        <p:nvPr/>
      </p:nvGrpSpPr>
      <p:grpSpPr>
        <a:xfrm>
          <a:off x="0" y="0"/>
          <a:ext cx="0" cy="0"/>
          <a:chOff x="0" y="0"/>
          <a:chExt cx="0" cy="0"/>
        </a:xfrm>
      </p:grpSpPr>
      <p:sp>
        <p:nvSpPr>
          <p:cNvPr id="227" name="Google Shape;227;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28" name="Google Shape;228;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36" name="Shape 236"/>
        <p:cNvGrpSpPr/>
        <p:nvPr/>
      </p:nvGrpSpPr>
      <p:grpSpPr>
        <a:xfrm>
          <a:off x="0" y="0"/>
          <a:ext cx="0" cy="0"/>
          <a:chOff x="0" y="0"/>
          <a:chExt cx="0" cy="0"/>
        </a:xfrm>
      </p:grpSpPr>
      <p:sp>
        <p:nvSpPr>
          <p:cNvPr id="237" name="Google Shape;237;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38" name="Google Shape;238;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8" name="Shape 248"/>
        <p:cNvGrpSpPr/>
        <p:nvPr/>
      </p:nvGrpSpPr>
      <p:grpSpPr>
        <a:xfrm>
          <a:off x="0" y="0"/>
          <a:ext cx="0" cy="0"/>
          <a:chOff x="0" y="0"/>
          <a:chExt cx="0" cy="0"/>
        </a:xfrm>
      </p:grpSpPr>
      <p:sp>
        <p:nvSpPr>
          <p:cNvPr id="249" name="Google Shape;249;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0" name="Google Shape;250;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60" name="Shape 260"/>
        <p:cNvGrpSpPr/>
        <p:nvPr/>
      </p:nvGrpSpPr>
      <p:grpSpPr>
        <a:xfrm>
          <a:off x="0" y="0"/>
          <a:ext cx="0" cy="0"/>
          <a:chOff x="0" y="0"/>
          <a:chExt cx="0" cy="0"/>
        </a:xfrm>
      </p:grpSpPr>
      <p:sp>
        <p:nvSpPr>
          <p:cNvPr id="261" name="Google Shape;261;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62" name="Google Shape;262;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79" name="Shape 279"/>
        <p:cNvGrpSpPr/>
        <p:nvPr/>
      </p:nvGrpSpPr>
      <p:grpSpPr>
        <a:xfrm>
          <a:off x="0" y="0"/>
          <a:ext cx="0" cy="0"/>
          <a:chOff x="0" y="0"/>
          <a:chExt cx="0" cy="0"/>
        </a:xfrm>
      </p:grpSpPr>
      <p:sp>
        <p:nvSpPr>
          <p:cNvPr id="280" name="Google Shape;280;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1" name="Google Shape;281;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87" name="Shape 287"/>
        <p:cNvGrpSpPr/>
        <p:nvPr/>
      </p:nvGrpSpPr>
      <p:grpSpPr>
        <a:xfrm>
          <a:off x="0" y="0"/>
          <a:ext cx="0" cy="0"/>
          <a:chOff x="0" y="0"/>
          <a:chExt cx="0" cy="0"/>
        </a:xfrm>
      </p:grpSpPr>
      <p:sp>
        <p:nvSpPr>
          <p:cNvPr id="288" name="Google Shape;288;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89" name="Google Shape;289;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98" name="Shape 298"/>
        <p:cNvGrpSpPr/>
        <p:nvPr/>
      </p:nvGrpSpPr>
      <p:grpSpPr>
        <a:xfrm>
          <a:off x="0" y="0"/>
          <a:ext cx="0" cy="0"/>
          <a:chOff x="0" y="0"/>
          <a:chExt cx="0" cy="0"/>
        </a:xfrm>
      </p:grpSpPr>
      <p:sp>
        <p:nvSpPr>
          <p:cNvPr id="299" name="Google Shape;299;g10ae631b1ed_0_1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00" name="Google Shape;300;g10ae631b1ed_0_1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10" name="Shape 310"/>
        <p:cNvGrpSpPr/>
        <p:nvPr/>
      </p:nvGrpSpPr>
      <p:grpSpPr>
        <a:xfrm>
          <a:off x="0" y="0"/>
          <a:ext cx="0" cy="0"/>
          <a:chOff x="0" y="0"/>
          <a:chExt cx="0" cy="0"/>
        </a:xfrm>
      </p:grpSpPr>
      <p:sp>
        <p:nvSpPr>
          <p:cNvPr id="311" name="Google Shape;311;g10ae631b1ed_0_1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12" name="Google Shape;312;g10ae631b1ed_0_1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22" name="Shape 322"/>
        <p:cNvGrpSpPr/>
        <p:nvPr/>
      </p:nvGrpSpPr>
      <p:grpSpPr>
        <a:xfrm>
          <a:off x="0" y="0"/>
          <a:ext cx="0" cy="0"/>
          <a:chOff x="0" y="0"/>
          <a:chExt cx="0" cy="0"/>
        </a:xfrm>
      </p:grpSpPr>
      <p:sp>
        <p:nvSpPr>
          <p:cNvPr id="323" name="Google Shape;323;g10ae631b1ed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24" name="Google Shape;324;g10ae631b1ed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32" name="Shape 332"/>
        <p:cNvGrpSpPr/>
        <p:nvPr/>
      </p:nvGrpSpPr>
      <p:grpSpPr>
        <a:xfrm>
          <a:off x="0" y="0"/>
          <a:ext cx="0" cy="0"/>
          <a:chOff x="0" y="0"/>
          <a:chExt cx="0" cy="0"/>
        </a:xfrm>
      </p:grpSpPr>
      <p:sp>
        <p:nvSpPr>
          <p:cNvPr id="333" name="Google Shape;333;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34" name="Google Shape;334;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51" name="Shape 351"/>
        <p:cNvGrpSpPr/>
        <p:nvPr/>
      </p:nvGrpSpPr>
      <p:grpSpPr>
        <a:xfrm>
          <a:off x="0" y="0"/>
          <a:ext cx="0" cy="0"/>
          <a:chOff x="0" y="0"/>
          <a:chExt cx="0" cy="0"/>
        </a:xfrm>
      </p:grpSpPr>
      <p:sp>
        <p:nvSpPr>
          <p:cNvPr id="352" name="Google Shape;352;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53" name="Google Shape;353;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382" name="Shape 382"/>
        <p:cNvGrpSpPr/>
        <p:nvPr/>
      </p:nvGrpSpPr>
      <p:grpSpPr>
        <a:xfrm>
          <a:off x="0" y="0"/>
          <a:ext cx="0" cy="0"/>
          <a:chOff x="0" y="0"/>
          <a:chExt cx="0" cy="0"/>
        </a:xfrm>
      </p:grpSpPr>
      <p:sp>
        <p:nvSpPr>
          <p:cNvPr id="383" name="Google Shape;383;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384" name="Google Shape;384;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05" name="Shape 405"/>
        <p:cNvGrpSpPr/>
        <p:nvPr/>
      </p:nvGrpSpPr>
      <p:grpSpPr>
        <a:xfrm>
          <a:off x="0" y="0"/>
          <a:ext cx="0" cy="0"/>
          <a:chOff x="0" y="0"/>
          <a:chExt cx="0" cy="0"/>
        </a:xfrm>
      </p:grpSpPr>
      <p:sp>
        <p:nvSpPr>
          <p:cNvPr id="406" name="Google Shape;406;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07" name="Google Shape;407;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40" name="Shape 640"/>
        <p:cNvGrpSpPr/>
        <p:nvPr/>
      </p:nvGrpSpPr>
      <p:grpSpPr>
        <a:xfrm>
          <a:off x="0" y="0"/>
          <a:ext cx="0" cy="0"/>
          <a:chOff x="0" y="0"/>
          <a:chExt cx="0" cy="0"/>
        </a:xfrm>
      </p:grpSpPr>
      <p:sp>
        <p:nvSpPr>
          <p:cNvPr id="641" name="Google Shape;641;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42" name="Google Shape;642;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1" name="Shape 661"/>
        <p:cNvGrpSpPr/>
        <p:nvPr/>
      </p:nvGrpSpPr>
      <p:grpSpPr>
        <a:xfrm>
          <a:off x="0" y="0"/>
          <a:ext cx="0" cy="0"/>
          <a:chOff x="0" y="0"/>
          <a:chExt cx="0" cy="0"/>
        </a:xfrm>
      </p:grpSpPr>
      <p:sp>
        <p:nvSpPr>
          <p:cNvPr id="662" name="Google Shape;662;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3" name="Google Shape;663;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97" name="Shape 697"/>
        <p:cNvGrpSpPr/>
        <p:nvPr/>
      </p:nvGrpSpPr>
      <p:grpSpPr>
        <a:xfrm>
          <a:off x="0" y="0"/>
          <a:ext cx="0" cy="0"/>
          <a:chOff x="0" y="0"/>
          <a:chExt cx="0" cy="0"/>
        </a:xfrm>
      </p:grpSpPr>
      <p:sp>
        <p:nvSpPr>
          <p:cNvPr id="698" name="Google Shape;698;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99" name="Google Shape;699;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2" name="Shape 712"/>
        <p:cNvGrpSpPr/>
        <p:nvPr/>
      </p:nvGrpSpPr>
      <p:grpSpPr>
        <a:xfrm>
          <a:off x="0" y="0"/>
          <a:ext cx="0" cy="0"/>
          <a:chOff x="0" y="0"/>
          <a:chExt cx="0" cy="0"/>
        </a:xfrm>
      </p:grpSpPr>
      <p:sp>
        <p:nvSpPr>
          <p:cNvPr id="713" name="Google Shape;713;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14" name="Google Shape;714;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6" name="Shape 726"/>
        <p:cNvGrpSpPr/>
        <p:nvPr/>
      </p:nvGrpSpPr>
      <p:grpSpPr>
        <a:xfrm>
          <a:off x="0" y="0"/>
          <a:ext cx="0" cy="0"/>
          <a:chOff x="0" y="0"/>
          <a:chExt cx="0" cy="0"/>
        </a:xfrm>
      </p:grpSpPr>
      <p:sp>
        <p:nvSpPr>
          <p:cNvPr id="727" name="Google Shape;727;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8" name="Google Shape;728;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3" name="Shape 733"/>
        <p:cNvGrpSpPr/>
        <p:nvPr/>
      </p:nvGrpSpPr>
      <p:grpSpPr>
        <a:xfrm>
          <a:off x="0" y="0"/>
          <a:ext cx="0" cy="0"/>
          <a:chOff x="0" y="0"/>
          <a:chExt cx="0" cy="0"/>
        </a:xfrm>
      </p:grpSpPr>
      <p:sp>
        <p:nvSpPr>
          <p:cNvPr id="734" name="Google Shape;734;g10db04da202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5" name="Google Shape;735;g10db04da202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0" name="Shape 750"/>
        <p:cNvGrpSpPr/>
        <p:nvPr/>
      </p:nvGrpSpPr>
      <p:grpSpPr>
        <a:xfrm>
          <a:off x="0" y="0"/>
          <a:ext cx="0" cy="0"/>
          <a:chOff x="0" y="0"/>
          <a:chExt cx="0" cy="0"/>
        </a:xfrm>
      </p:grpSpPr>
      <p:sp>
        <p:nvSpPr>
          <p:cNvPr id="751" name="Google Shape;751;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52" name="Google Shape;752;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2" name="Shape 1052"/>
        <p:cNvGrpSpPr/>
        <p:nvPr/>
      </p:nvGrpSpPr>
      <p:grpSpPr>
        <a:xfrm>
          <a:off x="0" y="0"/>
          <a:ext cx="0" cy="0"/>
          <a:chOff x="0" y="0"/>
          <a:chExt cx="0" cy="0"/>
        </a:xfrm>
      </p:grpSpPr>
      <p:sp>
        <p:nvSpPr>
          <p:cNvPr id="1053" name="Google Shape;1053;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054" name="Google Shape;1054;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1.png"/><Relationship Id="rId11" Type="http://schemas.openxmlformats.org/officeDocument/2006/relationships/image" Target="../media/image5.png"/><Relationship Id="rId10" Type="http://schemas.openxmlformats.org/officeDocument/2006/relationships/image" Target="../media/image4.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3.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9" name="Shape 19"/>
        <p:cNvGrpSpPr/>
        <p:nvPr/>
      </p:nvGrpSpPr>
      <p:grpSpPr>
        <a:xfrm>
          <a:off x="0" y="0"/>
          <a:ext cx="0" cy="0"/>
          <a:chOff x="0" y="0"/>
          <a:chExt cx="0" cy="0"/>
        </a:xfrm>
      </p:grpSpPr>
      <p:sp>
        <p:nvSpPr>
          <p:cNvPr id="20" name="Google Shape;20;p2"/>
          <p:cNvSpPr txBox="1"/>
          <p:nvPr>
            <p:ph type="title"/>
          </p:nvPr>
        </p:nvSpPr>
        <p:spPr>
          <a:xfrm>
            <a:off x="1649400" y="2813700"/>
            <a:ext cx="8893200" cy="1230600"/>
          </a:xfrm>
          <a:prstGeom prst="rect">
            <a:avLst/>
          </a:prstGeom>
        </p:spPr>
        <p:txBody>
          <a:bodyPr anchorCtr="0" anchor="t" bIns="121900" lIns="121900" spcFirstLastPara="1" rIns="121900" wrap="square" tIns="121900">
            <a:noAutofit/>
          </a:bodyPr>
          <a:lstStyle>
            <a:lvl1pPr lvl="0">
              <a:spcBef>
                <a:spcPts val="0"/>
              </a:spcBef>
              <a:spcAft>
                <a:spcPts val="0"/>
              </a:spcAft>
              <a:buSzPts val="8000"/>
              <a:buNone/>
              <a:defRPr sz="8000"/>
            </a:lvl1pPr>
            <a:lvl2pPr lvl="1">
              <a:spcBef>
                <a:spcPts val="0"/>
              </a:spcBef>
              <a:spcAft>
                <a:spcPts val="0"/>
              </a:spcAft>
              <a:buSzPts val="8000"/>
              <a:buNone/>
              <a:defRPr sz="8000"/>
            </a:lvl2pPr>
            <a:lvl3pPr lvl="2">
              <a:spcBef>
                <a:spcPts val="0"/>
              </a:spcBef>
              <a:spcAft>
                <a:spcPts val="0"/>
              </a:spcAft>
              <a:buSzPts val="8000"/>
              <a:buNone/>
              <a:defRPr sz="8000"/>
            </a:lvl3pPr>
            <a:lvl4pPr lvl="3">
              <a:spcBef>
                <a:spcPts val="0"/>
              </a:spcBef>
              <a:spcAft>
                <a:spcPts val="0"/>
              </a:spcAft>
              <a:buSzPts val="8000"/>
              <a:buNone/>
              <a:defRPr sz="8000"/>
            </a:lvl4pPr>
            <a:lvl5pPr lvl="4">
              <a:spcBef>
                <a:spcPts val="0"/>
              </a:spcBef>
              <a:spcAft>
                <a:spcPts val="0"/>
              </a:spcAft>
              <a:buSzPts val="8000"/>
              <a:buNone/>
              <a:defRPr sz="8000"/>
            </a:lvl5pPr>
            <a:lvl6pPr lvl="5">
              <a:spcBef>
                <a:spcPts val="0"/>
              </a:spcBef>
              <a:spcAft>
                <a:spcPts val="0"/>
              </a:spcAft>
              <a:buSzPts val="8000"/>
              <a:buNone/>
              <a:defRPr sz="8000"/>
            </a:lvl6pPr>
            <a:lvl7pPr lvl="6">
              <a:spcBef>
                <a:spcPts val="0"/>
              </a:spcBef>
              <a:spcAft>
                <a:spcPts val="0"/>
              </a:spcAft>
              <a:buSzPts val="8000"/>
              <a:buNone/>
              <a:defRPr sz="8000"/>
            </a:lvl7pPr>
            <a:lvl8pPr lvl="7">
              <a:spcBef>
                <a:spcPts val="0"/>
              </a:spcBef>
              <a:spcAft>
                <a:spcPts val="0"/>
              </a:spcAft>
              <a:buSzPts val="8000"/>
              <a:buNone/>
              <a:defRPr sz="8000"/>
            </a:lvl8pPr>
            <a:lvl9pPr lvl="8">
              <a:spcBef>
                <a:spcPts val="0"/>
              </a:spcBef>
              <a:spcAft>
                <a:spcPts val="0"/>
              </a:spcAft>
              <a:buSzPts val="8000"/>
              <a:buNone/>
              <a:defRPr sz="8000"/>
            </a:lvl9pPr>
          </a:lstStyle>
          <a:p/>
        </p:txBody>
      </p:sp>
      <p:sp>
        <p:nvSpPr>
          <p:cNvPr id="21" name="Google Shape;21;p2"/>
          <p:cNvSpPr txBox="1"/>
          <p:nvPr>
            <p:ph idx="1" type="subTitle"/>
          </p:nvPr>
        </p:nvSpPr>
        <p:spPr>
          <a:xfrm>
            <a:off x="1178500" y="5511425"/>
            <a:ext cx="10012800" cy="596100"/>
          </a:xfrm>
          <a:prstGeom prst="rect">
            <a:avLst/>
          </a:prstGeom>
        </p:spPr>
        <p:txBody>
          <a:bodyPr anchorCtr="0" anchor="t" bIns="121900" lIns="121900" spcFirstLastPara="1" rIns="121900" wrap="square" tIns="121900">
            <a:noAutofit/>
          </a:bodyPr>
          <a:lstStyle>
            <a:lvl1pPr lvl="0" algn="r">
              <a:lnSpc>
                <a:spcPct val="100000"/>
              </a:lnSpc>
              <a:spcBef>
                <a:spcPts val="0"/>
              </a:spcBef>
              <a:spcAft>
                <a:spcPts val="0"/>
              </a:spcAft>
              <a:buSzPts val="1900"/>
              <a:buNone/>
              <a:defRPr i="1"/>
            </a:lvl1pPr>
            <a:lvl2pPr lvl="1" algn="r">
              <a:lnSpc>
                <a:spcPct val="100000"/>
              </a:lnSpc>
              <a:spcBef>
                <a:spcPts val="0"/>
              </a:spcBef>
              <a:spcAft>
                <a:spcPts val="0"/>
              </a:spcAft>
              <a:buSzPts val="1900"/>
              <a:buNone/>
              <a:defRPr i="1"/>
            </a:lvl2pPr>
            <a:lvl3pPr lvl="2" algn="r">
              <a:lnSpc>
                <a:spcPct val="100000"/>
              </a:lnSpc>
              <a:spcBef>
                <a:spcPts val="0"/>
              </a:spcBef>
              <a:spcAft>
                <a:spcPts val="0"/>
              </a:spcAft>
              <a:buSzPts val="1900"/>
              <a:buNone/>
              <a:defRPr i="1"/>
            </a:lvl3pPr>
            <a:lvl4pPr lvl="3" algn="r">
              <a:lnSpc>
                <a:spcPct val="100000"/>
              </a:lnSpc>
              <a:spcBef>
                <a:spcPts val="0"/>
              </a:spcBef>
              <a:spcAft>
                <a:spcPts val="0"/>
              </a:spcAft>
              <a:buSzPts val="1900"/>
              <a:buNone/>
              <a:defRPr i="1"/>
            </a:lvl4pPr>
            <a:lvl5pPr lvl="4" algn="r">
              <a:lnSpc>
                <a:spcPct val="100000"/>
              </a:lnSpc>
              <a:spcBef>
                <a:spcPts val="0"/>
              </a:spcBef>
              <a:spcAft>
                <a:spcPts val="0"/>
              </a:spcAft>
              <a:buSzPts val="1900"/>
              <a:buNone/>
              <a:defRPr i="1"/>
            </a:lvl5pPr>
            <a:lvl6pPr lvl="5" algn="r">
              <a:lnSpc>
                <a:spcPct val="100000"/>
              </a:lnSpc>
              <a:spcBef>
                <a:spcPts val="0"/>
              </a:spcBef>
              <a:spcAft>
                <a:spcPts val="0"/>
              </a:spcAft>
              <a:buSzPts val="1900"/>
              <a:buNone/>
              <a:defRPr i="1"/>
            </a:lvl6pPr>
            <a:lvl7pPr lvl="6" algn="r">
              <a:lnSpc>
                <a:spcPct val="100000"/>
              </a:lnSpc>
              <a:spcBef>
                <a:spcPts val="0"/>
              </a:spcBef>
              <a:spcAft>
                <a:spcPts val="0"/>
              </a:spcAft>
              <a:buSzPts val="1900"/>
              <a:buNone/>
              <a:defRPr i="1"/>
            </a:lvl7pPr>
            <a:lvl8pPr lvl="7" algn="r">
              <a:lnSpc>
                <a:spcPct val="100000"/>
              </a:lnSpc>
              <a:spcBef>
                <a:spcPts val="0"/>
              </a:spcBef>
              <a:spcAft>
                <a:spcPts val="0"/>
              </a:spcAft>
              <a:buSzPts val="1900"/>
              <a:buNone/>
              <a:defRPr i="1"/>
            </a:lvl8pPr>
            <a:lvl9pPr lvl="8" algn="r">
              <a:lnSpc>
                <a:spcPct val="100000"/>
              </a:lnSpc>
              <a:spcBef>
                <a:spcPts val="0"/>
              </a:spcBef>
              <a:spcAft>
                <a:spcPts val="0"/>
              </a:spcAft>
              <a:buSzPts val="1900"/>
              <a:buNone/>
              <a:defRPr i="1"/>
            </a:lvl9pPr>
          </a:lstStyle>
          <a:p/>
        </p:txBody>
      </p:sp>
      <p:grpSp>
        <p:nvGrpSpPr>
          <p:cNvPr id="22" name="Google Shape;22;p2"/>
          <p:cNvGrpSpPr/>
          <p:nvPr/>
        </p:nvGrpSpPr>
        <p:grpSpPr>
          <a:xfrm>
            <a:off x="1" y="-20549"/>
            <a:ext cx="11191307" cy="6128083"/>
            <a:chOff x="-12" y="-20554"/>
            <a:chExt cx="10012800" cy="5456400"/>
          </a:xfrm>
        </p:grpSpPr>
        <p:cxnSp>
          <p:nvCxnSpPr>
            <p:cNvPr id="23" name="Google Shape;23;p2"/>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24" name="Google Shape;24;p2"/>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25" name="Google Shape;25;p2"/>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spTree>
      <p:nvGrpSpPr>
        <p:cNvPr id="26" name="Shape 26"/>
        <p:cNvGrpSpPr/>
        <p:nvPr/>
      </p:nvGrpSpPr>
      <p:grpSpPr>
        <a:xfrm>
          <a:off x="0" y="0"/>
          <a:ext cx="0" cy="0"/>
          <a:chOff x="0" y="0"/>
          <a:chExt cx="0" cy="0"/>
        </a:xfrm>
      </p:grpSpPr>
      <p:sp>
        <p:nvSpPr>
          <p:cNvPr id="27" name="Google Shape;27;p3"/>
          <p:cNvSpPr/>
          <p:nvPr/>
        </p:nvSpPr>
        <p:spPr>
          <a:xfrm>
            <a:off x="406050" y="330000"/>
            <a:ext cx="11379900" cy="6198000"/>
          </a:xfrm>
          <a:prstGeom prst="rect">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8" name="Google Shape;28;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p:txBody>
      </p:sp>
      <p:sp>
        <p:nvSpPr>
          <p:cNvPr id="29" name="Google Shape;29;p3"/>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30" name="Shape 30"/>
        <p:cNvGrpSpPr/>
        <p:nvPr/>
      </p:nvGrpSpPr>
      <p:grpSpPr>
        <a:xfrm>
          <a:off x="0" y="0"/>
          <a:ext cx="0" cy="0"/>
          <a:chOff x="0" y="0"/>
          <a:chExt cx="0" cy="0"/>
        </a:xfrm>
      </p:grpSpPr>
      <p:sp>
        <p:nvSpPr>
          <p:cNvPr id="31" name="Google Shape;31;p4"/>
          <p:cNvSpPr txBox="1"/>
          <p:nvPr>
            <p:ph type="title"/>
          </p:nvPr>
        </p:nvSpPr>
        <p:spPr>
          <a:xfrm>
            <a:off x="6072725" y="1583975"/>
            <a:ext cx="53226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7000"/>
              <a:buFont typeface="Aldrich"/>
              <a:buNone/>
              <a:defRPr sz="7000"/>
            </a:lvl1pPr>
            <a:lvl2pPr lvl="1"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32" name="Google Shape;32;p4"/>
          <p:cNvSpPr txBox="1"/>
          <p:nvPr>
            <p:ph idx="1" type="body"/>
          </p:nvPr>
        </p:nvSpPr>
        <p:spPr>
          <a:xfrm>
            <a:off x="6072700" y="2988275"/>
            <a:ext cx="5322600" cy="22359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33" name="Google Shape;33;p4"/>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grpSp>
        <p:nvGrpSpPr>
          <p:cNvPr id="34" name="Google Shape;34;p4"/>
          <p:cNvGrpSpPr/>
          <p:nvPr/>
        </p:nvGrpSpPr>
        <p:grpSpPr>
          <a:xfrm>
            <a:off x="0" y="1"/>
            <a:ext cx="11776054" cy="6353432"/>
            <a:chOff x="-12" y="-20554"/>
            <a:chExt cx="10012800" cy="5456400"/>
          </a:xfrm>
        </p:grpSpPr>
        <p:cxnSp>
          <p:nvCxnSpPr>
            <p:cNvPr id="35" name="Google Shape;35;p4"/>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36" name="Google Shape;36;p4"/>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37" name="Shape 37"/>
        <p:cNvGrpSpPr/>
        <p:nvPr/>
      </p:nvGrpSpPr>
      <p:grpSpPr>
        <a:xfrm>
          <a:off x="0" y="0"/>
          <a:ext cx="0" cy="0"/>
          <a:chOff x="0" y="0"/>
          <a:chExt cx="0" cy="0"/>
        </a:xfrm>
      </p:grpSpPr>
      <p:sp>
        <p:nvSpPr>
          <p:cNvPr id="38" name="Google Shape;38;p5"/>
          <p:cNvSpPr txBox="1"/>
          <p:nvPr>
            <p:ph type="title"/>
          </p:nvPr>
        </p:nvSpPr>
        <p:spPr>
          <a:xfrm>
            <a:off x="720400" y="669575"/>
            <a:ext cx="11055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9" name="Google Shape;39;p5"/>
          <p:cNvSpPr txBox="1"/>
          <p:nvPr>
            <p:ph idx="1" type="body"/>
          </p:nvPr>
        </p:nvSpPr>
        <p:spPr>
          <a:xfrm>
            <a:off x="720400" y="2000625"/>
            <a:ext cx="9882900" cy="4036500"/>
          </a:xfrm>
          <a:prstGeom prst="rect">
            <a:avLst/>
          </a:prstGeom>
        </p:spPr>
        <p:txBody>
          <a:bodyPr anchorCtr="0" anchor="t" bIns="121900" lIns="121900" spcFirstLastPara="1" rIns="121900" wrap="square" tIns="121900">
            <a:noAutofit/>
          </a:bodyPr>
          <a:lstStyle>
            <a:lvl1pPr indent="-349250" lvl="0" marL="457200" rtl="0">
              <a:spcBef>
                <a:spcPts val="0"/>
              </a:spcBef>
              <a:spcAft>
                <a:spcPts val="0"/>
              </a:spcAft>
              <a:buSzPts val="1900"/>
              <a:buChar char="●"/>
              <a:defRPr/>
            </a:lvl1pPr>
            <a:lvl2pPr indent="-349250" lvl="1" marL="914400" rtl="0">
              <a:spcBef>
                <a:spcPts val="2100"/>
              </a:spcBef>
              <a:spcAft>
                <a:spcPts val="0"/>
              </a:spcAft>
              <a:buSzPts val="1900"/>
              <a:buChar char="○"/>
              <a:defRPr/>
            </a:lvl2pPr>
            <a:lvl3pPr indent="-349250" lvl="2" marL="1371600" rtl="0">
              <a:spcBef>
                <a:spcPts val="2100"/>
              </a:spcBef>
              <a:spcAft>
                <a:spcPts val="0"/>
              </a:spcAft>
              <a:buSzPts val="1900"/>
              <a:buChar char="■"/>
              <a:defRPr/>
            </a:lvl3pPr>
            <a:lvl4pPr indent="-349250" lvl="3" marL="1828800" rtl="0">
              <a:spcBef>
                <a:spcPts val="2100"/>
              </a:spcBef>
              <a:spcAft>
                <a:spcPts val="0"/>
              </a:spcAft>
              <a:buSzPts val="1900"/>
              <a:buChar char="●"/>
              <a:defRPr/>
            </a:lvl4pPr>
            <a:lvl5pPr indent="-349250" lvl="4" marL="2286000" rtl="0">
              <a:spcBef>
                <a:spcPts val="2100"/>
              </a:spcBef>
              <a:spcAft>
                <a:spcPts val="0"/>
              </a:spcAft>
              <a:buSzPts val="1900"/>
              <a:buChar char="○"/>
              <a:defRPr/>
            </a:lvl5pPr>
            <a:lvl6pPr indent="-349250" lvl="5" marL="2743200" rtl="0">
              <a:spcBef>
                <a:spcPts val="2100"/>
              </a:spcBef>
              <a:spcAft>
                <a:spcPts val="0"/>
              </a:spcAft>
              <a:buSzPts val="1900"/>
              <a:buChar char="■"/>
              <a:defRPr/>
            </a:lvl6pPr>
            <a:lvl7pPr indent="-349250" lvl="6" marL="3200400" rtl="0">
              <a:spcBef>
                <a:spcPts val="2100"/>
              </a:spcBef>
              <a:spcAft>
                <a:spcPts val="0"/>
              </a:spcAft>
              <a:buSzPts val="1900"/>
              <a:buChar char="●"/>
              <a:defRPr/>
            </a:lvl7pPr>
            <a:lvl8pPr indent="-349250" lvl="7" marL="3657600" rtl="0">
              <a:spcBef>
                <a:spcPts val="2100"/>
              </a:spcBef>
              <a:spcAft>
                <a:spcPts val="0"/>
              </a:spcAft>
              <a:buSzPts val="1900"/>
              <a:buChar char="○"/>
              <a:defRPr/>
            </a:lvl8pPr>
            <a:lvl9pPr indent="-349250" lvl="8" marL="4114800" rtl="0">
              <a:spcBef>
                <a:spcPts val="2100"/>
              </a:spcBef>
              <a:spcAft>
                <a:spcPts val="2100"/>
              </a:spcAft>
              <a:buSzPts val="1900"/>
              <a:buChar char="■"/>
              <a:defRPr/>
            </a:lvl9pPr>
          </a:lstStyle>
          <a:p/>
        </p:txBody>
      </p:sp>
      <p:sp>
        <p:nvSpPr>
          <p:cNvPr id="40" name="Google Shape;40;p5"/>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41" name="Shape 41"/>
        <p:cNvGrpSpPr/>
        <p:nvPr/>
      </p:nvGrpSpPr>
      <p:grpSpPr>
        <a:xfrm>
          <a:off x="0" y="0"/>
          <a:ext cx="0" cy="0"/>
          <a:chOff x="0" y="0"/>
          <a:chExt cx="0" cy="0"/>
        </a:xfrm>
      </p:grpSpPr>
      <p:sp>
        <p:nvSpPr>
          <p:cNvPr id="42" name="Google Shape;42;p6"/>
          <p:cNvSpPr txBox="1"/>
          <p:nvPr>
            <p:ph idx="1" type="body"/>
          </p:nvPr>
        </p:nvSpPr>
        <p:spPr>
          <a:xfrm>
            <a:off x="362200" y="4118325"/>
            <a:ext cx="10441200" cy="20751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43" name="Google Shape;43;p6"/>
          <p:cNvSpPr txBox="1"/>
          <p:nvPr>
            <p:ph type="title"/>
          </p:nvPr>
        </p:nvSpPr>
        <p:spPr>
          <a:xfrm>
            <a:off x="362200" y="3041475"/>
            <a:ext cx="10441200" cy="763500"/>
          </a:xfrm>
          <a:prstGeom prst="rect">
            <a:avLst/>
          </a:prstGeom>
        </p:spPr>
        <p:txBody>
          <a:bodyPr anchorCtr="0" anchor="t" bIns="121900" lIns="121900" spcFirstLastPara="1" rIns="121900" wrap="square" tIns="121900">
            <a:noAutofit/>
          </a:bodyPr>
          <a:lstStyle>
            <a:lvl1pPr indent="0" lvl="0" marL="0" marR="0" rtl="0" algn="l">
              <a:lnSpc>
                <a:spcPct val="80000"/>
              </a:lnSpc>
              <a:spcBef>
                <a:spcPts val="0"/>
              </a:spcBef>
              <a:spcAft>
                <a:spcPts val="0"/>
              </a:spcAft>
              <a:buClr>
                <a:schemeClr val="dk1"/>
              </a:buClr>
              <a:buSzPts val="7200"/>
              <a:buFont typeface="Aldrich"/>
              <a:buNone/>
              <a:defRPr sz="7200"/>
            </a:lvl1pPr>
            <a:lvl2pPr lvl="1" rtl="0">
              <a:lnSpc>
                <a:spcPct val="80000"/>
              </a:lnSpc>
              <a:spcBef>
                <a:spcPts val="0"/>
              </a:spcBef>
              <a:spcAft>
                <a:spcPts val="0"/>
              </a:spcAft>
              <a:buClr>
                <a:schemeClr val="dk1"/>
              </a:buClr>
              <a:buSzPts val="7200"/>
              <a:buFont typeface="Abril Fatface"/>
              <a:buNone/>
              <a:defRPr sz="7200">
                <a:solidFill>
                  <a:schemeClr val="dk1"/>
                </a:solidFill>
                <a:latin typeface="Abril Fatface"/>
                <a:ea typeface="Abril Fatface"/>
                <a:cs typeface="Abril Fatface"/>
                <a:sym typeface="Abril Fatface"/>
              </a:defRPr>
            </a:lvl2pPr>
            <a:lvl3pPr lvl="2" rtl="0">
              <a:lnSpc>
                <a:spcPct val="80000"/>
              </a:lnSpc>
              <a:spcBef>
                <a:spcPts val="0"/>
              </a:spcBef>
              <a:spcAft>
                <a:spcPts val="0"/>
              </a:spcAft>
              <a:buClr>
                <a:schemeClr val="dk1"/>
              </a:buClr>
              <a:buSzPts val="7200"/>
              <a:buFont typeface="Abril Fatface"/>
              <a:buNone/>
              <a:defRPr sz="7200">
                <a:solidFill>
                  <a:schemeClr val="dk1"/>
                </a:solidFill>
                <a:latin typeface="Abril Fatface"/>
                <a:ea typeface="Abril Fatface"/>
                <a:cs typeface="Abril Fatface"/>
                <a:sym typeface="Abril Fatface"/>
              </a:defRPr>
            </a:lvl3pPr>
            <a:lvl4pPr lvl="3" rtl="0">
              <a:lnSpc>
                <a:spcPct val="80000"/>
              </a:lnSpc>
              <a:spcBef>
                <a:spcPts val="0"/>
              </a:spcBef>
              <a:spcAft>
                <a:spcPts val="0"/>
              </a:spcAft>
              <a:buClr>
                <a:schemeClr val="dk1"/>
              </a:buClr>
              <a:buSzPts val="7200"/>
              <a:buFont typeface="Abril Fatface"/>
              <a:buNone/>
              <a:defRPr sz="7200">
                <a:solidFill>
                  <a:schemeClr val="dk1"/>
                </a:solidFill>
                <a:latin typeface="Abril Fatface"/>
                <a:ea typeface="Abril Fatface"/>
                <a:cs typeface="Abril Fatface"/>
                <a:sym typeface="Abril Fatface"/>
              </a:defRPr>
            </a:lvl4pPr>
            <a:lvl5pPr lvl="4" rtl="0">
              <a:lnSpc>
                <a:spcPct val="80000"/>
              </a:lnSpc>
              <a:spcBef>
                <a:spcPts val="0"/>
              </a:spcBef>
              <a:spcAft>
                <a:spcPts val="0"/>
              </a:spcAft>
              <a:buClr>
                <a:schemeClr val="dk1"/>
              </a:buClr>
              <a:buSzPts val="7200"/>
              <a:buFont typeface="Abril Fatface"/>
              <a:buNone/>
              <a:defRPr sz="7200">
                <a:solidFill>
                  <a:schemeClr val="dk1"/>
                </a:solidFill>
                <a:latin typeface="Abril Fatface"/>
                <a:ea typeface="Abril Fatface"/>
                <a:cs typeface="Abril Fatface"/>
                <a:sym typeface="Abril Fatface"/>
              </a:defRPr>
            </a:lvl5pPr>
            <a:lvl6pPr lvl="5" rtl="0">
              <a:lnSpc>
                <a:spcPct val="80000"/>
              </a:lnSpc>
              <a:spcBef>
                <a:spcPts val="0"/>
              </a:spcBef>
              <a:spcAft>
                <a:spcPts val="0"/>
              </a:spcAft>
              <a:buClr>
                <a:schemeClr val="dk1"/>
              </a:buClr>
              <a:buSzPts val="7200"/>
              <a:buFont typeface="Abril Fatface"/>
              <a:buNone/>
              <a:defRPr sz="7200">
                <a:solidFill>
                  <a:schemeClr val="dk1"/>
                </a:solidFill>
                <a:latin typeface="Abril Fatface"/>
                <a:ea typeface="Abril Fatface"/>
                <a:cs typeface="Abril Fatface"/>
                <a:sym typeface="Abril Fatface"/>
              </a:defRPr>
            </a:lvl6pPr>
            <a:lvl7pPr lvl="6" rtl="0">
              <a:lnSpc>
                <a:spcPct val="80000"/>
              </a:lnSpc>
              <a:spcBef>
                <a:spcPts val="0"/>
              </a:spcBef>
              <a:spcAft>
                <a:spcPts val="0"/>
              </a:spcAft>
              <a:buClr>
                <a:schemeClr val="dk1"/>
              </a:buClr>
              <a:buSzPts val="7200"/>
              <a:buFont typeface="Abril Fatface"/>
              <a:buNone/>
              <a:defRPr sz="7200">
                <a:solidFill>
                  <a:schemeClr val="dk1"/>
                </a:solidFill>
                <a:latin typeface="Abril Fatface"/>
                <a:ea typeface="Abril Fatface"/>
                <a:cs typeface="Abril Fatface"/>
                <a:sym typeface="Abril Fatface"/>
              </a:defRPr>
            </a:lvl7pPr>
            <a:lvl8pPr lvl="7" rtl="0">
              <a:lnSpc>
                <a:spcPct val="80000"/>
              </a:lnSpc>
              <a:spcBef>
                <a:spcPts val="0"/>
              </a:spcBef>
              <a:spcAft>
                <a:spcPts val="0"/>
              </a:spcAft>
              <a:buClr>
                <a:schemeClr val="dk1"/>
              </a:buClr>
              <a:buSzPts val="7200"/>
              <a:buFont typeface="Abril Fatface"/>
              <a:buNone/>
              <a:defRPr sz="7200">
                <a:solidFill>
                  <a:schemeClr val="dk1"/>
                </a:solidFill>
                <a:latin typeface="Abril Fatface"/>
                <a:ea typeface="Abril Fatface"/>
                <a:cs typeface="Abril Fatface"/>
                <a:sym typeface="Abril Fatface"/>
              </a:defRPr>
            </a:lvl8pPr>
            <a:lvl9pPr lvl="8" rtl="0">
              <a:lnSpc>
                <a:spcPct val="80000"/>
              </a:lnSpc>
              <a:spcBef>
                <a:spcPts val="0"/>
              </a:spcBef>
              <a:spcAft>
                <a:spcPts val="0"/>
              </a:spcAft>
              <a:buClr>
                <a:schemeClr val="dk1"/>
              </a:buClr>
              <a:buSzPts val="7200"/>
              <a:buFont typeface="Abril Fatface"/>
              <a:buNone/>
              <a:defRPr sz="7200">
                <a:solidFill>
                  <a:schemeClr val="dk1"/>
                </a:solidFill>
                <a:latin typeface="Abril Fatface"/>
                <a:ea typeface="Abril Fatface"/>
                <a:cs typeface="Abril Fatface"/>
                <a:sym typeface="Abril Fatface"/>
              </a:defRPr>
            </a:lvl9pPr>
          </a:lstStyle>
          <a:p/>
        </p:txBody>
      </p:sp>
      <p:sp>
        <p:nvSpPr>
          <p:cNvPr id="44" name="Google Shape;44;p6"/>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grpSp>
        <p:nvGrpSpPr>
          <p:cNvPr id="45" name="Google Shape;45;p6"/>
          <p:cNvGrpSpPr/>
          <p:nvPr/>
        </p:nvGrpSpPr>
        <p:grpSpPr>
          <a:xfrm>
            <a:off x="0" y="4"/>
            <a:ext cx="11352513" cy="5008430"/>
            <a:chOff x="-12" y="-20554"/>
            <a:chExt cx="10012800" cy="5456400"/>
          </a:xfrm>
        </p:grpSpPr>
        <p:cxnSp>
          <p:nvCxnSpPr>
            <p:cNvPr id="46" name="Google Shape;46;p6"/>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47" name="Google Shape;47;p6"/>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48" name="Shape 48"/>
        <p:cNvGrpSpPr/>
        <p:nvPr/>
      </p:nvGrpSpPr>
      <p:grpSpPr>
        <a:xfrm>
          <a:off x="0" y="0"/>
          <a:ext cx="0" cy="0"/>
          <a:chOff x="0" y="0"/>
          <a:chExt cx="0" cy="0"/>
        </a:xfrm>
      </p:grpSpPr>
      <p:grpSp>
        <p:nvGrpSpPr>
          <p:cNvPr id="49" name="Google Shape;49;p7"/>
          <p:cNvGrpSpPr/>
          <p:nvPr/>
        </p:nvGrpSpPr>
        <p:grpSpPr>
          <a:xfrm>
            <a:off x="0" y="0"/>
            <a:ext cx="11667916" cy="6270495"/>
            <a:chOff x="-12" y="-20554"/>
            <a:chExt cx="10012800" cy="5456400"/>
          </a:xfrm>
        </p:grpSpPr>
        <p:cxnSp>
          <p:nvCxnSpPr>
            <p:cNvPr id="50" name="Google Shape;50;p7"/>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51" name="Google Shape;51;p7"/>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52" name="Google Shape;52;p7"/>
          <p:cNvSpPr txBox="1"/>
          <p:nvPr>
            <p:ph idx="1" type="subTitle"/>
          </p:nvPr>
        </p:nvSpPr>
        <p:spPr>
          <a:xfrm>
            <a:off x="873360" y="1813775"/>
            <a:ext cx="49611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3" name="Google Shape;53;p7"/>
          <p:cNvSpPr txBox="1"/>
          <p:nvPr>
            <p:ph idx="2" type="subTitle"/>
          </p:nvPr>
        </p:nvSpPr>
        <p:spPr>
          <a:xfrm>
            <a:off x="6464155" y="1813775"/>
            <a:ext cx="49608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54" name="Google Shape;54;p7"/>
          <p:cNvSpPr txBox="1"/>
          <p:nvPr>
            <p:ph type="title"/>
          </p:nvPr>
        </p:nvSpPr>
        <p:spPr>
          <a:xfrm>
            <a:off x="873350" y="836300"/>
            <a:ext cx="1055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55" name="Google Shape;55;p7"/>
          <p:cNvSpPr txBox="1"/>
          <p:nvPr>
            <p:ph idx="3" type="body"/>
          </p:nvPr>
        </p:nvSpPr>
        <p:spPr>
          <a:xfrm>
            <a:off x="873350" y="2750800"/>
            <a:ext cx="49608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6" name="Google Shape;56;p7"/>
          <p:cNvSpPr txBox="1"/>
          <p:nvPr>
            <p:ph idx="4" type="body"/>
          </p:nvPr>
        </p:nvSpPr>
        <p:spPr>
          <a:xfrm>
            <a:off x="6464146" y="2739050"/>
            <a:ext cx="4961100" cy="3118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57" name="Google Shape;57;p7"/>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58" name="Shape 58"/>
        <p:cNvGrpSpPr/>
        <p:nvPr/>
      </p:nvGrpSpPr>
      <p:grpSpPr>
        <a:xfrm>
          <a:off x="0" y="0"/>
          <a:ext cx="0" cy="0"/>
          <a:chOff x="0" y="0"/>
          <a:chExt cx="0" cy="0"/>
        </a:xfrm>
      </p:grpSpPr>
      <p:grpSp>
        <p:nvGrpSpPr>
          <p:cNvPr id="59" name="Google Shape;59;p8"/>
          <p:cNvGrpSpPr/>
          <p:nvPr/>
        </p:nvGrpSpPr>
        <p:grpSpPr>
          <a:xfrm>
            <a:off x="0" y="1"/>
            <a:ext cx="8162435" cy="6270495"/>
            <a:chOff x="-12" y="-20554"/>
            <a:chExt cx="10012800" cy="5456400"/>
          </a:xfrm>
        </p:grpSpPr>
        <p:cxnSp>
          <p:nvCxnSpPr>
            <p:cNvPr id="60" name="Google Shape;60;p8"/>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61" name="Google Shape;61;p8"/>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62" name="Google Shape;62;p8"/>
          <p:cNvSpPr txBox="1"/>
          <p:nvPr>
            <p:ph idx="1" type="subTitle"/>
          </p:nvPr>
        </p:nvSpPr>
        <p:spPr>
          <a:xfrm>
            <a:off x="753675" y="2024175"/>
            <a:ext cx="49074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63" name="Google Shape;63;p8"/>
          <p:cNvSpPr txBox="1"/>
          <p:nvPr>
            <p:ph type="title"/>
          </p:nvPr>
        </p:nvSpPr>
        <p:spPr>
          <a:xfrm>
            <a:off x="720400" y="593375"/>
            <a:ext cx="49074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64" name="Google Shape;64;p8"/>
          <p:cNvSpPr txBox="1"/>
          <p:nvPr>
            <p:ph idx="2" type="body"/>
          </p:nvPr>
        </p:nvSpPr>
        <p:spPr>
          <a:xfrm>
            <a:off x="753677" y="2684350"/>
            <a:ext cx="4907400" cy="34365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65" name="Google Shape;65;p8"/>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spTree>
      <p:nvGrpSpPr>
        <p:cNvPr id="66" name="Shape 66"/>
        <p:cNvGrpSpPr/>
        <p:nvPr/>
      </p:nvGrpSpPr>
      <p:grpSpPr>
        <a:xfrm>
          <a:off x="0" y="0"/>
          <a:ext cx="0" cy="0"/>
          <a:chOff x="0" y="0"/>
          <a:chExt cx="0" cy="0"/>
        </a:xfrm>
      </p:grpSpPr>
      <p:sp>
        <p:nvSpPr>
          <p:cNvPr id="67" name="Google Shape;67;p9"/>
          <p:cNvSpPr/>
          <p:nvPr/>
        </p:nvSpPr>
        <p:spPr>
          <a:xfrm>
            <a:off x="415900" y="1398025"/>
            <a:ext cx="11379900" cy="4111800"/>
          </a:xfrm>
          <a:prstGeom prst="rect">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8" name="Google Shape;68;p9"/>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5000"/>
              <a:buNone/>
              <a:defRPr sz="5000"/>
            </a:lvl1pPr>
            <a:lvl2pPr lvl="1" rtl="0" algn="ctr">
              <a:spcBef>
                <a:spcPts val="0"/>
              </a:spcBef>
              <a:spcAft>
                <a:spcPts val="0"/>
              </a:spcAft>
              <a:buSzPts val="5000"/>
              <a:buNone/>
              <a:defRPr sz="5000"/>
            </a:lvl2pPr>
            <a:lvl3pPr lvl="2" rtl="0" algn="ctr">
              <a:spcBef>
                <a:spcPts val="0"/>
              </a:spcBef>
              <a:spcAft>
                <a:spcPts val="0"/>
              </a:spcAft>
              <a:buSzPts val="5000"/>
              <a:buNone/>
              <a:defRPr sz="5000"/>
            </a:lvl3pPr>
            <a:lvl4pPr lvl="3" rtl="0" algn="ctr">
              <a:spcBef>
                <a:spcPts val="0"/>
              </a:spcBef>
              <a:spcAft>
                <a:spcPts val="0"/>
              </a:spcAft>
              <a:buSzPts val="5000"/>
              <a:buNone/>
              <a:defRPr sz="5000"/>
            </a:lvl4pPr>
            <a:lvl5pPr lvl="4" rtl="0" algn="ctr">
              <a:spcBef>
                <a:spcPts val="0"/>
              </a:spcBef>
              <a:spcAft>
                <a:spcPts val="0"/>
              </a:spcAft>
              <a:buSzPts val="5000"/>
              <a:buNone/>
              <a:defRPr sz="5000"/>
            </a:lvl5pPr>
            <a:lvl6pPr lvl="5" rtl="0" algn="ctr">
              <a:spcBef>
                <a:spcPts val="0"/>
              </a:spcBef>
              <a:spcAft>
                <a:spcPts val="0"/>
              </a:spcAft>
              <a:buSzPts val="5000"/>
              <a:buNone/>
              <a:defRPr sz="5000"/>
            </a:lvl6pPr>
            <a:lvl7pPr lvl="6" rtl="0" algn="ctr">
              <a:spcBef>
                <a:spcPts val="0"/>
              </a:spcBef>
              <a:spcAft>
                <a:spcPts val="0"/>
              </a:spcAft>
              <a:buSzPts val="5000"/>
              <a:buNone/>
              <a:defRPr sz="5000"/>
            </a:lvl7pPr>
            <a:lvl8pPr lvl="7" rtl="0" algn="ctr">
              <a:spcBef>
                <a:spcPts val="0"/>
              </a:spcBef>
              <a:spcAft>
                <a:spcPts val="0"/>
              </a:spcAft>
              <a:buSzPts val="5000"/>
              <a:buNone/>
              <a:defRPr sz="5000"/>
            </a:lvl8pPr>
            <a:lvl9pPr lvl="8" rtl="0" algn="ctr">
              <a:spcBef>
                <a:spcPts val="0"/>
              </a:spcBef>
              <a:spcAft>
                <a:spcPts val="0"/>
              </a:spcAft>
              <a:buSzPts val="5000"/>
              <a:buNone/>
              <a:defRPr sz="5000"/>
            </a:lvl9pPr>
          </a:lstStyle>
          <a:p/>
        </p:txBody>
      </p:sp>
      <p:sp>
        <p:nvSpPr>
          <p:cNvPr id="69" name="Google Shape;69;p9"/>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SzPts val="1900"/>
              <a:buNone/>
              <a:defRPr/>
            </a:lvl1pPr>
            <a:lvl2pPr lvl="1" rtl="0" algn="r">
              <a:lnSpc>
                <a:spcPct val="100000"/>
              </a:lnSpc>
              <a:spcBef>
                <a:spcPts val="0"/>
              </a:spcBef>
              <a:spcAft>
                <a:spcPts val="0"/>
              </a:spcAft>
              <a:buSzPts val="1900"/>
              <a:buNone/>
              <a:defRPr/>
            </a:lvl2pPr>
            <a:lvl3pPr lvl="2" rtl="0" algn="r">
              <a:lnSpc>
                <a:spcPct val="100000"/>
              </a:lnSpc>
              <a:spcBef>
                <a:spcPts val="0"/>
              </a:spcBef>
              <a:spcAft>
                <a:spcPts val="0"/>
              </a:spcAft>
              <a:buSzPts val="1900"/>
              <a:buNone/>
              <a:defRPr/>
            </a:lvl3pPr>
            <a:lvl4pPr lvl="3" rtl="0" algn="r">
              <a:lnSpc>
                <a:spcPct val="100000"/>
              </a:lnSpc>
              <a:spcBef>
                <a:spcPts val="0"/>
              </a:spcBef>
              <a:spcAft>
                <a:spcPts val="0"/>
              </a:spcAft>
              <a:buSzPts val="1900"/>
              <a:buNone/>
              <a:defRPr/>
            </a:lvl4pPr>
            <a:lvl5pPr lvl="4" rtl="0" algn="r">
              <a:lnSpc>
                <a:spcPct val="100000"/>
              </a:lnSpc>
              <a:spcBef>
                <a:spcPts val="0"/>
              </a:spcBef>
              <a:spcAft>
                <a:spcPts val="0"/>
              </a:spcAft>
              <a:buSzPts val="1900"/>
              <a:buNone/>
              <a:defRPr/>
            </a:lvl5pPr>
            <a:lvl6pPr lvl="5" rtl="0" algn="r">
              <a:lnSpc>
                <a:spcPct val="100000"/>
              </a:lnSpc>
              <a:spcBef>
                <a:spcPts val="0"/>
              </a:spcBef>
              <a:spcAft>
                <a:spcPts val="0"/>
              </a:spcAft>
              <a:buSzPts val="1900"/>
              <a:buNone/>
              <a:defRPr/>
            </a:lvl6pPr>
            <a:lvl7pPr lvl="6" rtl="0" algn="r">
              <a:lnSpc>
                <a:spcPct val="100000"/>
              </a:lnSpc>
              <a:spcBef>
                <a:spcPts val="0"/>
              </a:spcBef>
              <a:spcAft>
                <a:spcPts val="0"/>
              </a:spcAft>
              <a:buSzPts val="1900"/>
              <a:buNone/>
              <a:defRPr/>
            </a:lvl7pPr>
            <a:lvl8pPr lvl="7" rtl="0" algn="r">
              <a:lnSpc>
                <a:spcPct val="100000"/>
              </a:lnSpc>
              <a:spcBef>
                <a:spcPts val="0"/>
              </a:spcBef>
              <a:spcAft>
                <a:spcPts val="0"/>
              </a:spcAft>
              <a:buSzPts val="1900"/>
              <a:buNone/>
              <a:defRPr/>
            </a:lvl8pPr>
            <a:lvl9pPr lvl="8" rtl="0" algn="r">
              <a:lnSpc>
                <a:spcPct val="100000"/>
              </a:lnSpc>
              <a:spcBef>
                <a:spcPts val="0"/>
              </a:spcBef>
              <a:spcAft>
                <a:spcPts val="0"/>
              </a:spcAft>
              <a:buSzPts val="1900"/>
              <a:buNone/>
              <a:defRPr/>
            </a:lvl9pPr>
          </a:lstStyle>
          <a:p/>
        </p:txBody>
      </p:sp>
      <p:sp>
        <p:nvSpPr>
          <p:cNvPr id="70" name="Google Shape;70;p9"/>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spTree>
      <p:nvGrpSpPr>
        <p:cNvPr id="71" name="Shape 71"/>
        <p:cNvGrpSpPr/>
        <p:nvPr/>
      </p:nvGrpSpPr>
      <p:grpSpPr>
        <a:xfrm>
          <a:off x="0" y="0"/>
          <a:ext cx="0" cy="0"/>
          <a:chOff x="0" y="0"/>
          <a:chExt cx="0" cy="0"/>
        </a:xfrm>
      </p:grpSpPr>
      <p:grpSp>
        <p:nvGrpSpPr>
          <p:cNvPr id="72" name="Google Shape;72;p10"/>
          <p:cNvGrpSpPr/>
          <p:nvPr/>
        </p:nvGrpSpPr>
        <p:grpSpPr>
          <a:xfrm>
            <a:off x="0" y="1"/>
            <a:ext cx="11643885" cy="4677226"/>
            <a:chOff x="-12" y="-20554"/>
            <a:chExt cx="10012800" cy="5456400"/>
          </a:xfrm>
        </p:grpSpPr>
        <p:cxnSp>
          <p:nvCxnSpPr>
            <p:cNvPr id="73" name="Google Shape;73;p10"/>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74" name="Google Shape;74;p10"/>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75" name="Google Shape;75;p10"/>
          <p:cNvSpPr txBox="1"/>
          <p:nvPr>
            <p:ph type="title"/>
          </p:nvPr>
        </p:nvSpPr>
        <p:spPr>
          <a:xfrm>
            <a:off x="548250" y="1394550"/>
            <a:ext cx="11095500" cy="4068900"/>
          </a:xfrm>
          <a:prstGeom prst="rect">
            <a:avLst/>
          </a:prstGeom>
        </p:spPr>
        <p:txBody>
          <a:bodyPr anchorCtr="0" anchor="ctr" bIns="121900" lIns="121900" spcFirstLastPara="1" rIns="121900" wrap="square" tIns="121900">
            <a:noAutofit/>
          </a:bodyPr>
          <a:lstStyle>
            <a:lvl1pPr lvl="0" rtl="0" algn="ctr">
              <a:spcBef>
                <a:spcPts val="0"/>
              </a:spcBef>
              <a:spcAft>
                <a:spcPts val="0"/>
              </a:spcAft>
              <a:buSzPts val="8000"/>
              <a:buNone/>
              <a:defRPr sz="8000"/>
            </a:lvl1pPr>
            <a:lvl2pPr lvl="1" rtl="0" algn="ctr">
              <a:spcBef>
                <a:spcPts val="0"/>
              </a:spcBef>
              <a:spcAft>
                <a:spcPts val="0"/>
              </a:spcAft>
              <a:buSzPts val="8000"/>
              <a:buNone/>
              <a:defRPr sz="8000"/>
            </a:lvl2pPr>
            <a:lvl3pPr lvl="2" rtl="0" algn="ctr">
              <a:spcBef>
                <a:spcPts val="0"/>
              </a:spcBef>
              <a:spcAft>
                <a:spcPts val="0"/>
              </a:spcAft>
              <a:buSzPts val="8000"/>
              <a:buNone/>
              <a:defRPr sz="8000"/>
            </a:lvl3pPr>
            <a:lvl4pPr lvl="3" rtl="0" algn="ctr">
              <a:spcBef>
                <a:spcPts val="0"/>
              </a:spcBef>
              <a:spcAft>
                <a:spcPts val="0"/>
              </a:spcAft>
              <a:buSzPts val="8000"/>
              <a:buNone/>
              <a:defRPr sz="8000"/>
            </a:lvl4pPr>
            <a:lvl5pPr lvl="4" rtl="0" algn="ctr">
              <a:spcBef>
                <a:spcPts val="0"/>
              </a:spcBef>
              <a:spcAft>
                <a:spcPts val="0"/>
              </a:spcAft>
              <a:buSzPts val="8000"/>
              <a:buNone/>
              <a:defRPr sz="8000"/>
            </a:lvl5pPr>
            <a:lvl6pPr lvl="5" rtl="0" algn="ctr">
              <a:spcBef>
                <a:spcPts val="0"/>
              </a:spcBef>
              <a:spcAft>
                <a:spcPts val="0"/>
              </a:spcAft>
              <a:buSzPts val="8000"/>
              <a:buNone/>
              <a:defRPr sz="8000"/>
            </a:lvl6pPr>
            <a:lvl7pPr lvl="6" rtl="0" algn="ctr">
              <a:spcBef>
                <a:spcPts val="0"/>
              </a:spcBef>
              <a:spcAft>
                <a:spcPts val="0"/>
              </a:spcAft>
              <a:buSzPts val="8000"/>
              <a:buNone/>
              <a:defRPr sz="8000"/>
            </a:lvl7pPr>
            <a:lvl8pPr lvl="7" rtl="0" algn="ctr">
              <a:spcBef>
                <a:spcPts val="0"/>
              </a:spcBef>
              <a:spcAft>
                <a:spcPts val="0"/>
              </a:spcAft>
              <a:buSzPts val="8000"/>
              <a:buNone/>
              <a:defRPr sz="8000"/>
            </a:lvl8pPr>
            <a:lvl9pPr lvl="8" rtl="0" algn="ctr">
              <a:spcBef>
                <a:spcPts val="0"/>
              </a:spcBef>
              <a:spcAft>
                <a:spcPts val="0"/>
              </a:spcAft>
              <a:buSzPts val="8000"/>
              <a:buNone/>
              <a:defRPr sz="8000"/>
            </a:lvl9pPr>
          </a:lstStyle>
          <a:p/>
        </p:txBody>
      </p:sp>
      <p:sp>
        <p:nvSpPr>
          <p:cNvPr id="76" name="Google Shape;76;p10"/>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77" name="Shape 77"/>
        <p:cNvGrpSpPr/>
        <p:nvPr/>
      </p:nvGrpSpPr>
      <p:grpSpPr>
        <a:xfrm>
          <a:off x="0" y="0"/>
          <a:ext cx="0" cy="0"/>
          <a:chOff x="0" y="0"/>
          <a:chExt cx="0" cy="0"/>
        </a:xfrm>
      </p:grpSpPr>
      <p:grpSp>
        <p:nvGrpSpPr>
          <p:cNvPr id="78" name="Google Shape;78;p11"/>
          <p:cNvGrpSpPr/>
          <p:nvPr/>
        </p:nvGrpSpPr>
        <p:grpSpPr>
          <a:xfrm>
            <a:off x="0" y="0"/>
            <a:ext cx="11667916" cy="6270495"/>
            <a:chOff x="-12" y="-20554"/>
            <a:chExt cx="10012800" cy="5456400"/>
          </a:xfrm>
        </p:grpSpPr>
        <p:cxnSp>
          <p:nvCxnSpPr>
            <p:cNvPr id="79" name="Google Shape;79;p11"/>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80" name="Google Shape;80;p11"/>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81" name="Google Shape;81;p11"/>
          <p:cNvSpPr txBox="1"/>
          <p:nvPr>
            <p:ph idx="1" type="subTitle"/>
          </p:nvPr>
        </p:nvSpPr>
        <p:spPr>
          <a:xfrm>
            <a:off x="1388682" y="1729975"/>
            <a:ext cx="7530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82" name="Google Shape;82;p11"/>
          <p:cNvSpPr txBox="1"/>
          <p:nvPr>
            <p:ph idx="2" type="subTitle"/>
          </p:nvPr>
        </p:nvSpPr>
        <p:spPr>
          <a:xfrm>
            <a:off x="1388682" y="3334868"/>
            <a:ext cx="7530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83" name="Google Shape;83;p11"/>
          <p:cNvSpPr txBox="1"/>
          <p:nvPr>
            <p:ph idx="3" type="subTitle"/>
          </p:nvPr>
        </p:nvSpPr>
        <p:spPr>
          <a:xfrm>
            <a:off x="1388682" y="4939762"/>
            <a:ext cx="7530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84" name="Google Shape;84;p11"/>
          <p:cNvSpPr txBox="1"/>
          <p:nvPr>
            <p:ph type="title"/>
          </p:nvPr>
        </p:nvSpPr>
        <p:spPr>
          <a:xfrm>
            <a:off x="506050" y="593375"/>
            <a:ext cx="84132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85" name="Google Shape;85;p11"/>
          <p:cNvSpPr txBox="1"/>
          <p:nvPr>
            <p:ph idx="4" type="body"/>
          </p:nvPr>
        </p:nvSpPr>
        <p:spPr>
          <a:xfrm>
            <a:off x="1388675" y="2167925"/>
            <a:ext cx="7530600" cy="9252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86" name="Google Shape;86;p11"/>
          <p:cNvSpPr txBox="1"/>
          <p:nvPr>
            <p:ph idx="5" type="body"/>
          </p:nvPr>
        </p:nvSpPr>
        <p:spPr>
          <a:xfrm>
            <a:off x="1388675" y="3761388"/>
            <a:ext cx="75306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87" name="Google Shape;87;p11"/>
          <p:cNvSpPr txBox="1"/>
          <p:nvPr>
            <p:ph idx="6" type="body"/>
          </p:nvPr>
        </p:nvSpPr>
        <p:spPr>
          <a:xfrm>
            <a:off x="1388675" y="5353050"/>
            <a:ext cx="7531500" cy="923400"/>
          </a:xfrm>
          <a:prstGeom prst="rect">
            <a:avLst/>
          </a:prstGeom>
        </p:spPr>
        <p:txBody>
          <a:bodyPr anchorCtr="0" anchor="t" bIns="121900" lIns="121900" spcFirstLastPara="1" rIns="121900" wrap="square" tIns="121900">
            <a:noAutofit/>
          </a:bodyPr>
          <a:lstStyle>
            <a:lvl1pPr indent="-317500" lvl="0" marL="457200">
              <a:spcBef>
                <a:spcPts val="0"/>
              </a:spcBef>
              <a:spcAft>
                <a:spcPts val="0"/>
              </a:spcAft>
              <a:buSzPts val="1400"/>
              <a:buChar char="●"/>
              <a:defRPr sz="1400"/>
            </a:lvl1pPr>
            <a:lvl2pPr indent="-317500" lvl="1" marL="914400">
              <a:spcBef>
                <a:spcPts val="2100"/>
              </a:spcBef>
              <a:spcAft>
                <a:spcPts val="0"/>
              </a:spcAft>
              <a:buSzPts val="1400"/>
              <a:buChar char="○"/>
              <a:defRPr sz="1400"/>
            </a:lvl2pPr>
            <a:lvl3pPr indent="-317500" lvl="2" marL="1371600">
              <a:spcBef>
                <a:spcPts val="2100"/>
              </a:spcBef>
              <a:spcAft>
                <a:spcPts val="0"/>
              </a:spcAft>
              <a:buSzPts val="1400"/>
              <a:buChar char="■"/>
              <a:defRPr sz="1400"/>
            </a:lvl3pPr>
            <a:lvl4pPr indent="-317500" lvl="3" marL="1828800">
              <a:spcBef>
                <a:spcPts val="2100"/>
              </a:spcBef>
              <a:spcAft>
                <a:spcPts val="0"/>
              </a:spcAft>
              <a:buSzPts val="1400"/>
              <a:buChar char="●"/>
              <a:defRPr sz="1400"/>
            </a:lvl4pPr>
            <a:lvl5pPr indent="-317500" lvl="4" marL="2286000">
              <a:spcBef>
                <a:spcPts val="2100"/>
              </a:spcBef>
              <a:spcAft>
                <a:spcPts val="0"/>
              </a:spcAft>
              <a:buSzPts val="1400"/>
              <a:buChar char="○"/>
              <a:defRPr sz="1400"/>
            </a:lvl5pPr>
            <a:lvl6pPr indent="-317500" lvl="5" marL="2743200">
              <a:spcBef>
                <a:spcPts val="2100"/>
              </a:spcBef>
              <a:spcAft>
                <a:spcPts val="0"/>
              </a:spcAft>
              <a:buSzPts val="1400"/>
              <a:buChar char="■"/>
              <a:defRPr sz="1400"/>
            </a:lvl6pPr>
            <a:lvl7pPr indent="-317500" lvl="6" marL="3200400">
              <a:spcBef>
                <a:spcPts val="2100"/>
              </a:spcBef>
              <a:spcAft>
                <a:spcPts val="0"/>
              </a:spcAft>
              <a:buSzPts val="1400"/>
              <a:buChar char="●"/>
              <a:defRPr sz="1400"/>
            </a:lvl7pPr>
            <a:lvl8pPr indent="-317500" lvl="7" marL="3657600">
              <a:spcBef>
                <a:spcPts val="2100"/>
              </a:spcBef>
              <a:spcAft>
                <a:spcPts val="0"/>
              </a:spcAft>
              <a:buSzPts val="1400"/>
              <a:buChar char="○"/>
              <a:defRPr sz="1400"/>
            </a:lvl8pPr>
            <a:lvl9pPr indent="-317500" lvl="8" marL="4114800">
              <a:spcBef>
                <a:spcPts val="2100"/>
              </a:spcBef>
              <a:spcAft>
                <a:spcPts val="2100"/>
              </a:spcAft>
              <a:buSzPts val="1400"/>
              <a:buChar char="■"/>
              <a:defRPr sz="1400"/>
            </a:lvl9pPr>
          </a:lstStyle>
          <a:p/>
        </p:txBody>
      </p:sp>
      <p:sp>
        <p:nvSpPr>
          <p:cNvPr id="88" name="Google Shape;88;p11"/>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eam">
  <p:cSld name="CUSTOM_8_1">
    <p:spTree>
      <p:nvGrpSpPr>
        <p:cNvPr id="89" name="Shape 89"/>
        <p:cNvGrpSpPr/>
        <p:nvPr/>
      </p:nvGrpSpPr>
      <p:grpSpPr>
        <a:xfrm>
          <a:off x="0" y="0"/>
          <a:ext cx="0" cy="0"/>
          <a:chOff x="0" y="0"/>
          <a:chExt cx="0" cy="0"/>
        </a:xfrm>
      </p:grpSpPr>
      <p:grpSp>
        <p:nvGrpSpPr>
          <p:cNvPr id="90" name="Google Shape;90;p12"/>
          <p:cNvGrpSpPr/>
          <p:nvPr/>
        </p:nvGrpSpPr>
        <p:grpSpPr>
          <a:xfrm>
            <a:off x="0" y="0"/>
            <a:ext cx="11184298" cy="6270495"/>
            <a:chOff x="-12" y="-20554"/>
            <a:chExt cx="10012800" cy="5456400"/>
          </a:xfrm>
        </p:grpSpPr>
        <p:cxnSp>
          <p:nvCxnSpPr>
            <p:cNvPr id="91" name="Google Shape;91;p12"/>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92" name="Google Shape;92;p12"/>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93" name="Google Shape;93;p12"/>
          <p:cNvSpPr txBox="1"/>
          <p:nvPr>
            <p:ph idx="1" type="subTitle"/>
          </p:nvPr>
        </p:nvSpPr>
        <p:spPr>
          <a:xfrm>
            <a:off x="118905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4" name="Google Shape;94;p12"/>
          <p:cNvSpPr txBox="1"/>
          <p:nvPr>
            <p:ph idx="2" type="subTitle"/>
          </p:nvPr>
        </p:nvSpPr>
        <p:spPr>
          <a:xfrm>
            <a:off x="4713302" y="4020675"/>
            <a:ext cx="26589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5" name="Google Shape;95;p12"/>
          <p:cNvSpPr txBox="1"/>
          <p:nvPr>
            <p:ph idx="3" type="subTitle"/>
          </p:nvPr>
        </p:nvSpPr>
        <p:spPr>
          <a:xfrm>
            <a:off x="8237552" y="4020675"/>
            <a:ext cx="26586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96" name="Google Shape;96;p12"/>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ct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97" name="Google Shape;97;p12"/>
          <p:cNvSpPr txBox="1"/>
          <p:nvPr>
            <p:ph idx="4" type="body"/>
          </p:nvPr>
        </p:nvSpPr>
        <p:spPr>
          <a:xfrm>
            <a:off x="1189050" y="4458625"/>
            <a:ext cx="2658900" cy="9252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98" name="Google Shape;98;p12"/>
          <p:cNvSpPr txBox="1"/>
          <p:nvPr>
            <p:ph idx="5" type="body"/>
          </p:nvPr>
        </p:nvSpPr>
        <p:spPr>
          <a:xfrm>
            <a:off x="4713300" y="4447196"/>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99" name="Google Shape;99;p12"/>
          <p:cNvSpPr txBox="1"/>
          <p:nvPr>
            <p:ph idx="6" type="body"/>
          </p:nvPr>
        </p:nvSpPr>
        <p:spPr>
          <a:xfrm>
            <a:off x="8237550" y="4433967"/>
            <a:ext cx="2658900" cy="923400"/>
          </a:xfrm>
          <a:prstGeom prst="rect">
            <a:avLst/>
          </a:prstGeom>
        </p:spPr>
        <p:txBody>
          <a:bodyPr anchorCtr="0" anchor="t" bIns="121900" lIns="121900" spcFirstLastPara="1" rIns="121900" wrap="square" tIns="121900">
            <a:noAutofit/>
          </a:bodyPr>
          <a:lstStyle>
            <a:lvl1pPr indent="-336550" lvl="0" marL="457200" rtl="0">
              <a:spcBef>
                <a:spcPts val="0"/>
              </a:spcBef>
              <a:spcAft>
                <a:spcPts val="0"/>
              </a:spcAft>
              <a:buSzPts val="1700"/>
              <a:buChar char="●"/>
              <a:defRPr sz="1700"/>
            </a:lvl1pPr>
            <a:lvl2pPr indent="-336550" lvl="1" marL="914400" rtl="0">
              <a:spcBef>
                <a:spcPts val="2100"/>
              </a:spcBef>
              <a:spcAft>
                <a:spcPts val="0"/>
              </a:spcAft>
              <a:buSzPts val="1700"/>
              <a:buChar char="○"/>
              <a:defRPr sz="1700"/>
            </a:lvl2pPr>
            <a:lvl3pPr indent="-336550" lvl="2" marL="1371600" rtl="0">
              <a:spcBef>
                <a:spcPts val="2100"/>
              </a:spcBef>
              <a:spcAft>
                <a:spcPts val="0"/>
              </a:spcAft>
              <a:buSzPts val="1700"/>
              <a:buChar char="■"/>
              <a:defRPr sz="1700"/>
            </a:lvl3pPr>
            <a:lvl4pPr indent="-336550" lvl="3" marL="1828800" rtl="0">
              <a:spcBef>
                <a:spcPts val="2100"/>
              </a:spcBef>
              <a:spcAft>
                <a:spcPts val="0"/>
              </a:spcAft>
              <a:buSzPts val="1700"/>
              <a:buChar char="●"/>
              <a:defRPr sz="1700"/>
            </a:lvl4pPr>
            <a:lvl5pPr indent="-336550" lvl="4" marL="2286000" rtl="0">
              <a:spcBef>
                <a:spcPts val="2100"/>
              </a:spcBef>
              <a:spcAft>
                <a:spcPts val="0"/>
              </a:spcAft>
              <a:buSzPts val="1700"/>
              <a:buChar char="○"/>
              <a:defRPr sz="1700"/>
            </a:lvl5pPr>
            <a:lvl6pPr indent="-336550" lvl="5" marL="2743200" rtl="0">
              <a:spcBef>
                <a:spcPts val="2100"/>
              </a:spcBef>
              <a:spcAft>
                <a:spcPts val="0"/>
              </a:spcAft>
              <a:buSzPts val="1700"/>
              <a:buChar char="■"/>
              <a:defRPr sz="1700"/>
            </a:lvl6pPr>
            <a:lvl7pPr indent="-336550" lvl="6" marL="3200400" rtl="0">
              <a:spcBef>
                <a:spcPts val="2100"/>
              </a:spcBef>
              <a:spcAft>
                <a:spcPts val="0"/>
              </a:spcAft>
              <a:buSzPts val="1700"/>
              <a:buChar char="●"/>
              <a:defRPr sz="1700"/>
            </a:lvl7pPr>
            <a:lvl8pPr indent="-336550" lvl="7" marL="3657600" rtl="0">
              <a:spcBef>
                <a:spcPts val="2100"/>
              </a:spcBef>
              <a:spcAft>
                <a:spcPts val="0"/>
              </a:spcAft>
              <a:buSzPts val="1700"/>
              <a:buChar char="○"/>
              <a:defRPr sz="1700"/>
            </a:lvl8pPr>
            <a:lvl9pPr indent="-336550" lvl="8" marL="4114800" rtl="0">
              <a:spcBef>
                <a:spcPts val="2100"/>
              </a:spcBef>
              <a:spcAft>
                <a:spcPts val="2100"/>
              </a:spcAft>
              <a:buSzPts val="1700"/>
              <a:buChar char="■"/>
              <a:defRPr sz="1700"/>
            </a:lvl9pPr>
          </a:lstStyle>
          <a:p/>
        </p:txBody>
      </p:sp>
      <p:sp>
        <p:nvSpPr>
          <p:cNvPr id="100" name="Google Shape;100;p12"/>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101" name="Shape 101"/>
        <p:cNvGrpSpPr/>
        <p:nvPr/>
      </p:nvGrpSpPr>
      <p:grpSpPr>
        <a:xfrm>
          <a:off x="0" y="0"/>
          <a:ext cx="0" cy="0"/>
          <a:chOff x="0" y="0"/>
          <a:chExt cx="0" cy="0"/>
        </a:xfrm>
      </p:grpSpPr>
      <p:sp>
        <p:nvSpPr>
          <p:cNvPr id="102" name="Google Shape;102;p13"/>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SzPts val="6000"/>
              <a:buNone/>
              <a:defRPr sz="6000"/>
            </a:lvl1pPr>
            <a:lvl2pPr lvl="1" rtl="0">
              <a:spcBef>
                <a:spcPts val="0"/>
              </a:spcBef>
              <a:spcAft>
                <a:spcPts val="0"/>
              </a:spcAft>
              <a:buSzPts val="15000"/>
              <a:buNone/>
              <a:defRPr sz="15000"/>
            </a:lvl2pPr>
            <a:lvl3pPr lvl="2" rtl="0">
              <a:spcBef>
                <a:spcPts val="0"/>
              </a:spcBef>
              <a:spcAft>
                <a:spcPts val="0"/>
              </a:spcAft>
              <a:buSzPts val="15000"/>
              <a:buNone/>
              <a:defRPr sz="15000"/>
            </a:lvl3pPr>
            <a:lvl4pPr lvl="3" rtl="0">
              <a:spcBef>
                <a:spcPts val="0"/>
              </a:spcBef>
              <a:spcAft>
                <a:spcPts val="0"/>
              </a:spcAft>
              <a:buSzPts val="15000"/>
              <a:buNone/>
              <a:defRPr sz="15000"/>
            </a:lvl4pPr>
            <a:lvl5pPr lvl="4" rtl="0">
              <a:spcBef>
                <a:spcPts val="0"/>
              </a:spcBef>
              <a:spcAft>
                <a:spcPts val="0"/>
              </a:spcAft>
              <a:buSzPts val="15000"/>
              <a:buNone/>
              <a:defRPr sz="15000"/>
            </a:lvl5pPr>
            <a:lvl6pPr lvl="5" rtl="0">
              <a:spcBef>
                <a:spcPts val="0"/>
              </a:spcBef>
              <a:spcAft>
                <a:spcPts val="0"/>
              </a:spcAft>
              <a:buSzPts val="15000"/>
              <a:buNone/>
              <a:defRPr sz="15000"/>
            </a:lvl6pPr>
            <a:lvl7pPr lvl="6" rtl="0">
              <a:spcBef>
                <a:spcPts val="0"/>
              </a:spcBef>
              <a:spcAft>
                <a:spcPts val="0"/>
              </a:spcAft>
              <a:buSzPts val="15000"/>
              <a:buNone/>
              <a:defRPr sz="15000"/>
            </a:lvl7pPr>
            <a:lvl8pPr lvl="7" rtl="0">
              <a:spcBef>
                <a:spcPts val="0"/>
              </a:spcBef>
              <a:spcAft>
                <a:spcPts val="0"/>
              </a:spcAft>
              <a:buSzPts val="15000"/>
              <a:buNone/>
              <a:defRPr sz="15000"/>
            </a:lvl8pPr>
            <a:lvl9pPr lvl="8" rtl="0">
              <a:spcBef>
                <a:spcPts val="0"/>
              </a:spcBef>
              <a:spcAft>
                <a:spcPts val="0"/>
              </a:spcAft>
              <a:buSzPts val="15000"/>
              <a:buNone/>
              <a:defRPr sz="15000"/>
            </a:lvl9pPr>
          </a:lstStyle>
          <a:p/>
        </p:txBody>
      </p:sp>
      <p:sp>
        <p:nvSpPr>
          <p:cNvPr id="103" name="Google Shape;103;p13"/>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sz="1800"/>
            </a:lvl1pPr>
            <a:lvl2pPr lvl="1" rtl="0">
              <a:spcBef>
                <a:spcPts val="2100"/>
              </a:spcBef>
              <a:spcAft>
                <a:spcPts val="0"/>
              </a:spcAft>
              <a:buSzPts val="1800"/>
              <a:buNone/>
              <a:defRPr sz="1800"/>
            </a:lvl2pPr>
            <a:lvl3pPr lvl="2" rtl="0">
              <a:spcBef>
                <a:spcPts val="2100"/>
              </a:spcBef>
              <a:spcAft>
                <a:spcPts val="0"/>
              </a:spcAft>
              <a:buSzPts val="1800"/>
              <a:buNone/>
              <a:defRPr sz="1800"/>
            </a:lvl3pPr>
            <a:lvl4pPr lvl="3" rtl="0">
              <a:spcBef>
                <a:spcPts val="2100"/>
              </a:spcBef>
              <a:spcAft>
                <a:spcPts val="0"/>
              </a:spcAft>
              <a:buSzPts val="1800"/>
              <a:buNone/>
              <a:defRPr sz="1800"/>
            </a:lvl4pPr>
            <a:lvl5pPr lvl="4" rtl="0">
              <a:spcBef>
                <a:spcPts val="2100"/>
              </a:spcBef>
              <a:spcAft>
                <a:spcPts val="0"/>
              </a:spcAft>
              <a:buSzPts val="1800"/>
              <a:buNone/>
              <a:defRPr sz="1800"/>
            </a:lvl5pPr>
            <a:lvl6pPr lvl="5" rtl="0">
              <a:spcBef>
                <a:spcPts val="2100"/>
              </a:spcBef>
              <a:spcAft>
                <a:spcPts val="0"/>
              </a:spcAft>
              <a:buSzPts val="1800"/>
              <a:buNone/>
              <a:defRPr sz="1800"/>
            </a:lvl6pPr>
            <a:lvl7pPr lvl="6" rtl="0">
              <a:spcBef>
                <a:spcPts val="2100"/>
              </a:spcBef>
              <a:spcAft>
                <a:spcPts val="0"/>
              </a:spcAft>
              <a:buSzPts val="1800"/>
              <a:buNone/>
              <a:defRPr sz="1800"/>
            </a:lvl7pPr>
            <a:lvl8pPr lvl="7" rtl="0">
              <a:spcBef>
                <a:spcPts val="2100"/>
              </a:spcBef>
              <a:spcAft>
                <a:spcPts val="0"/>
              </a:spcAft>
              <a:buSzPts val="1800"/>
              <a:buNone/>
              <a:defRPr sz="1800"/>
            </a:lvl8pPr>
            <a:lvl9pPr lvl="8" rtl="0">
              <a:spcBef>
                <a:spcPts val="2100"/>
              </a:spcBef>
              <a:spcAft>
                <a:spcPts val="2100"/>
              </a:spcAft>
              <a:buSzPts val="1800"/>
              <a:buNone/>
              <a:defRPr sz="1800"/>
            </a:lvl9pPr>
          </a:lstStyle>
          <a:p/>
        </p:txBody>
      </p:sp>
      <p:sp>
        <p:nvSpPr>
          <p:cNvPr id="104" name="Google Shape;104;p13"/>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105" name="Shape 105"/>
        <p:cNvGrpSpPr/>
        <p:nvPr/>
      </p:nvGrpSpPr>
      <p:grpSpPr>
        <a:xfrm>
          <a:off x="0" y="0"/>
          <a:ext cx="0" cy="0"/>
          <a:chOff x="0" y="0"/>
          <a:chExt cx="0" cy="0"/>
        </a:xfrm>
      </p:grpSpPr>
      <p:sp>
        <p:nvSpPr>
          <p:cNvPr id="106" name="Google Shape;106;p14"/>
          <p:cNvSpPr txBox="1"/>
          <p:nvPr>
            <p:ph hasCustomPrompt="1" type="title"/>
          </p:nvPr>
        </p:nvSpPr>
        <p:spPr>
          <a:xfrm>
            <a:off x="715025"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07" name="Google Shape;107;p14"/>
          <p:cNvSpPr txBox="1"/>
          <p:nvPr>
            <p:ph idx="2" type="title"/>
          </p:nvPr>
        </p:nvSpPr>
        <p:spPr>
          <a:xfrm>
            <a:off x="715025" y="898175"/>
            <a:ext cx="107148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dk1"/>
              </a:buClr>
              <a:buSzPts val="4000"/>
              <a:buFont typeface="Aldrich"/>
              <a:buNone/>
              <a:defRPr/>
            </a:lvl1pPr>
            <a:lvl2pPr lvl="1"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2pPr>
            <a:lvl3pPr lvl="2"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3pPr>
            <a:lvl4pPr lvl="3"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4pPr>
            <a:lvl5pPr lvl="4"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5pPr>
            <a:lvl6pPr lvl="5"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6pPr>
            <a:lvl7pPr lvl="6"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7pPr>
            <a:lvl8pPr lvl="7"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8pPr>
            <a:lvl9pPr lvl="8" rtl="0" algn="ctr">
              <a:spcBef>
                <a:spcPts val="0"/>
              </a:spcBef>
              <a:spcAft>
                <a:spcPts val="0"/>
              </a:spcAft>
              <a:buClr>
                <a:schemeClr val="dk1"/>
              </a:buClr>
              <a:buSzPts val="4000"/>
              <a:buFont typeface="Griffy"/>
              <a:buNone/>
              <a:defRPr sz="4000">
                <a:solidFill>
                  <a:schemeClr val="dk1"/>
                </a:solidFill>
                <a:latin typeface="Griffy"/>
                <a:ea typeface="Griffy"/>
                <a:cs typeface="Griffy"/>
                <a:sym typeface="Griffy"/>
              </a:defRPr>
            </a:lvl9pPr>
          </a:lstStyle>
          <a:p/>
        </p:txBody>
      </p:sp>
      <p:sp>
        <p:nvSpPr>
          <p:cNvPr id="108" name="Google Shape;108;p14"/>
          <p:cNvSpPr txBox="1"/>
          <p:nvPr>
            <p:ph hasCustomPrompt="1" idx="3" type="title"/>
          </p:nvPr>
        </p:nvSpPr>
        <p:spPr>
          <a:xfrm>
            <a:off x="4516336"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09" name="Google Shape;109;p14"/>
          <p:cNvSpPr txBox="1"/>
          <p:nvPr>
            <p:ph hasCustomPrompt="1" idx="4" type="title"/>
          </p:nvPr>
        </p:nvSpPr>
        <p:spPr>
          <a:xfrm>
            <a:off x="8481454" y="2378150"/>
            <a:ext cx="2948400" cy="1188600"/>
          </a:xfrm>
          <a:prstGeom prst="rect">
            <a:avLst/>
          </a:prstGeom>
        </p:spPr>
        <p:txBody>
          <a:bodyPr anchorCtr="0" anchor="b" bIns="121900" lIns="121900" spcFirstLastPara="1" rIns="121900" wrap="square" tIns="121900">
            <a:noAutofit/>
          </a:bodyPr>
          <a:lstStyle>
            <a:lvl1pPr lvl="0" rtl="0" algn="ctr">
              <a:spcBef>
                <a:spcPts val="0"/>
              </a:spcBef>
              <a:spcAft>
                <a:spcPts val="0"/>
              </a:spcAft>
              <a:buSzPts val="7000"/>
              <a:buNone/>
              <a:defRPr sz="7000"/>
            </a:lvl1pPr>
            <a:lvl2pPr lvl="1" rtl="0" algn="ctr">
              <a:spcBef>
                <a:spcPts val="0"/>
              </a:spcBef>
              <a:spcAft>
                <a:spcPts val="0"/>
              </a:spcAft>
              <a:buSzPts val="7000"/>
              <a:buNone/>
              <a:defRPr sz="7000"/>
            </a:lvl2pPr>
            <a:lvl3pPr lvl="2" rtl="0" algn="ctr">
              <a:spcBef>
                <a:spcPts val="0"/>
              </a:spcBef>
              <a:spcAft>
                <a:spcPts val="0"/>
              </a:spcAft>
              <a:buSzPts val="7000"/>
              <a:buNone/>
              <a:defRPr sz="7000"/>
            </a:lvl3pPr>
            <a:lvl4pPr lvl="3" rtl="0" algn="ctr">
              <a:spcBef>
                <a:spcPts val="0"/>
              </a:spcBef>
              <a:spcAft>
                <a:spcPts val="0"/>
              </a:spcAft>
              <a:buSzPts val="7000"/>
              <a:buNone/>
              <a:defRPr sz="7000"/>
            </a:lvl4pPr>
            <a:lvl5pPr lvl="4" rtl="0" algn="ctr">
              <a:spcBef>
                <a:spcPts val="0"/>
              </a:spcBef>
              <a:spcAft>
                <a:spcPts val="0"/>
              </a:spcAft>
              <a:buSzPts val="7000"/>
              <a:buNone/>
              <a:defRPr sz="7000"/>
            </a:lvl5pPr>
            <a:lvl6pPr lvl="5" rtl="0" algn="ctr">
              <a:spcBef>
                <a:spcPts val="0"/>
              </a:spcBef>
              <a:spcAft>
                <a:spcPts val="0"/>
              </a:spcAft>
              <a:buSzPts val="7000"/>
              <a:buNone/>
              <a:defRPr sz="7000"/>
            </a:lvl6pPr>
            <a:lvl7pPr lvl="6" rtl="0" algn="ctr">
              <a:spcBef>
                <a:spcPts val="0"/>
              </a:spcBef>
              <a:spcAft>
                <a:spcPts val="0"/>
              </a:spcAft>
              <a:buSzPts val="7000"/>
              <a:buNone/>
              <a:defRPr sz="7000"/>
            </a:lvl7pPr>
            <a:lvl8pPr lvl="7" rtl="0" algn="ctr">
              <a:spcBef>
                <a:spcPts val="0"/>
              </a:spcBef>
              <a:spcAft>
                <a:spcPts val="0"/>
              </a:spcAft>
              <a:buSzPts val="7000"/>
              <a:buNone/>
              <a:defRPr sz="7000"/>
            </a:lvl8pPr>
            <a:lvl9pPr lvl="8" rtl="0" algn="ctr">
              <a:spcBef>
                <a:spcPts val="0"/>
              </a:spcBef>
              <a:spcAft>
                <a:spcPts val="0"/>
              </a:spcAft>
              <a:buSzPts val="7000"/>
              <a:buNone/>
              <a:defRPr sz="7000"/>
            </a:lvl9pPr>
          </a:lstStyle>
          <a:p>
            <a:r>
              <a:t>xx%</a:t>
            </a:r>
          </a:p>
        </p:txBody>
      </p:sp>
      <p:sp>
        <p:nvSpPr>
          <p:cNvPr id="110" name="Google Shape;110;p14"/>
          <p:cNvSpPr txBox="1"/>
          <p:nvPr>
            <p:ph idx="1" type="body"/>
          </p:nvPr>
        </p:nvSpPr>
        <p:spPr>
          <a:xfrm>
            <a:off x="8481446" y="3619725"/>
            <a:ext cx="2948400" cy="925200"/>
          </a:xfrm>
          <a:prstGeom prst="rect">
            <a:avLst/>
          </a:prstGeom>
        </p:spPr>
        <p:txBody>
          <a:bodyPr anchorCtr="0" anchor="t" bIns="121900" lIns="121900" spcFirstLastPara="1" rIns="121900" wrap="square" tIns="121900">
            <a:noAutofit/>
          </a:bodyPr>
          <a:lstStyle>
            <a:lvl1pPr indent="-368300" lvl="0" marL="457200" algn="ctr">
              <a:lnSpc>
                <a:spcPct val="100000"/>
              </a:lnSpc>
              <a:spcBef>
                <a:spcPts val="0"/>
              </a:spcBef>
              <a:spcAft>
                <a:spcPts val="0"/>
              </a:spcAft>
              <a:buSzPts val="2200"/>
              <a:buChar char="●"/>
              <a:defRPr sz="2200"/>
            </a:lvl1pPr>
            <a:lvl2pPr indent="-368300" lvl="1" marL="914400" algn="ctr">
              <a:lnSpc>
                <a:spcPct val="100000"/>
              </a:lnSpc>
              <a:spcBef>
                <a:spcPts val="0"/>
              </a:spcBef>
              <a:spcAft>
                <a:spcPts val="0"/>
              </a:spcAft>
              <a:buSzPts val="2200"/>
              <a:buChar char="○"/>
              <a:defRPr sz="2200"/>
            </a:lvl2pPr>
            <a:lvl3pPr indent="-368300" lvl="2" marL="1371600" algn="ctr">
              <a:lnSpc>
                <a:spcPct val="100000"/>
              </a:lnSpc>
              <a:spcBef>
                <a:spcPts val="0"/>
              </a:spcBef>
              <a:spcAft>
                <a:spcPts val="0"/>
              </a:spcAft>
              <a:buSzPts val="2200"/>
              <a:buChar char="■"/>
              <a:defRPr sz="2200"/>
            </a:lvl3pPr>
            <a:lvl4pPr indent="-368300" lvl="3" marL="1828800" algn="ctr">
              <a:lnSpc>
                <a:spcPct val="100000"/>
              </a:lnSpc>
              <a:spcBef>
                <a:spcPts val="0"/>
              </a:spcBef>
              <a:spcAft>
                <a:spcPts val="0"/>
              </a:spcAft>
              <a:buSzPts val="2200"/>
              <a:buChar char="●"/>
              <a:defRPr sz="2200"/>
            </a:lvl4pPr>
            <a:lvl5pPr indent="-368300" lvl="4" marL="2286000" algn="ctr">
              <a:lnSpc>
                <a:spcPct val="100000"/>
              </a:lnSpc>
              <a:spcBef>
                <a:spcPts val="0"/>
              </a:spcBef>
              <a:spcAft>
                <a:spcPts val="0"/>
              </a:spcAft>
              <a:buSzPts val="2200"/>
              <a:buChar char="○"/>
              <a:defRPr sz="2200"/>
            </a:lvl5pPr>
            <a:lvl6pPr indent="-368300" lvl="5" marL="2743200" algn="ctr">
              <a:lnSpc>
                <a:spcPct val="100000"/>
              </a:lnSpc>
              <a:spcBef>
                <a:spcPts val="0"/>
              </a:spcBef>
              <a:spcAft>
                <a:spcPts val="0"/>
              </a:spcAft>
              <a:buSzPts val="2200"/>
              <a:buChar char="■"/>
              <a:defRPr sz="2200"/>
            </a:lvl6pPr>
            <a:lvl7pPr indent="-368300" lvl="6" marL="3200400" algn="ctr">
              <a:lnSpc>
                <a:spcPct val="100000"/>
              </a:lnSpc>
              <a:spcBef>
                <a:spcPts val="0"/>
              </a:spcBef>
              <a:spcAft>
                <a:spcPts val="0"/>
              </a:spcAft>
              <a:buSzPts val="2200"/>
              <a:buChar char="●"/>
              <a:defRPr sz="2200"/>
            </a:lvl7pPr>
            <a:lvl8pPr indent="-368300" lvl="7" marL="3657600" algn="ctr">
              <a:lnSpc>
                <a:spcPct val="100000"/>
              </a:lnSpc>
              <a:spcBef>
                <a:spcPts val="0"/>
              </a:spcBef>
              <a:spcAft>
                <a:spcPts val="0"/>
              </a:spcAft>
              <a:buSzPts val="2200"/>
              <a:buChar char="○"/>
              <a:defRPr sz="2200"/>
            </a:lvl8pPr>
            <a:lvl9pPr indent="-368300" lvl="8" marL="4114800" algn="ctr">
              <a:lnSpc>
                <a:spcPct val="100000"/>
              </a:lnSpc>
              <a:spcBef>
                <a:spcPts val="0"/>
              </a:spcBef>
              <a:spcAft>
                <a:spcPts val="0"/>
              </a:spcAft>
              <a:buSzPts val="2200"/>
              <a:buChar char="■"/>
              <a:defRPr sz="2200"/>
            </a:lvl9pPr>
          </a:lstStyle>
          <a:p/>
        </p:txBody>
      </p:sp>
      <p:sp>
        <p:nvSpPr>
          <p:cNvPr id="111" name="Google Shape;111;p14"/>
          <p:cNvSpPr txBox="1"/>
          <p:nvPr>
            <p:ph idx="5" type="body"/>
          </p:nvPr>
        </p:nvSpPr>
        <p:spPr>
          <a:xfrm>
            <a:off x="451634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112" name="Google Shape;112;p14"/>
          <p:cNvSpPr txBox="1"/>
          <p:nvPr>
            <p:ph idx="6" type="body"/>
          </p:nvPr>
        </p:nvSpPr>
        <p:spPr>
          <a:xfrm>
            <a:off x="715025" y="3608575"/>
            <a:ext cx="2948400" cy="925200"/>
          </a:xfrm>
          <a:prstGeom prst="rect">
            <a:avLst/>
          </a:prstGeom>
        </p:spPr>
        <p:txBody>
          <a:bodyPr anchorCtr="0" anchor="t" bIns="121900" lIns="121900" spcFirstLastPara="1" rIns="121900" wrap="square" tIns="121900">
            <a:noAutofit/>
          </a:bodyPr>
          <a:lstStyle>
            <a:lvl1pPr indent="-368300" lvl="0" marL="457200" rtl="0" algn="ctr">
              <a:lnSpc>
                <a:spcPct val="100000"/>
              </a:lnSpc>
              <a:spcBef>
                <a:spcPts val="0"/>
              </a:spcBef>
              <a:spcAft>
                <a:spcPts val="0"/>
              </a:spcAft>
              <a:buSzPts val="2200"/>
              <a:buChar char="●"/>
              <a:defRPr sz="2200"/>
            </a:lvl1pPr>
            <a:lvl2pPr indent="-368300" lvl="1" marL="914400" rtl="0" algn="ctr">
              <a:lnSpc>
                <a:spcPct val="100000"/>
              </a:lnSpc>
              <a:spcBef>
                <a:spcPts val="0"/>
              </a:spcBef>
              <a:spcAft>
                <a:spcPts val="0"/>
              </a:spcAft>
              <a:buSzPts val="2200"/>
              <a:buChar char="○"/>
              <a:defRPr sz="2200"/>
            </a:lvl2pPr>
            <a:lvl3pPr indent="-368300" lvl="2" marL="1371600" rtl="0" algn="ctr">
              <a:lnSpc>
                <a:spcPct val="100000"/>
              </a:lnSpc>
              <a:spcBef>
                <a:spcPts val="0"/>
              </a:spcBef>
              <a:spcAft>
                <a:spcPts val="0"/>
              </a:spcAft>
              <a:buSzPts val="2200"/>
              <a:buChar char="■"/>
              <a:defRPr sz="2200"/>
            </a:lvl3pPr>
            <a:lvl4pPr indent="-368300" lvl="3" marL="1828800" rtl="0" algn="ctr">
              <a:lnSpc>
                <a:spcPct val="100000"/>
              </a:lnSpc>
              <a:spcBef>
                <a:spcPts val="0"/>
              </a:spcBef>
              <a:spcAft>
                <a:spcPts val="0"/>
              </a:spcAft>
              <a:buSzPts val="2200"/>
              <a:buChar char="●"/>
              <a:defRPr sz="2200"/>
            </a:lvl4pPr>
            <a:lvl5pPr indent="-368300" lvl="4" marL="2286000" rtl="0" algn="ctr">
              <a:lnSpc>
                <a:spcPct val="100000"/>
              </a:lnSpc>
              <a:spcBef>
                <a:spcPts val="0"/>
              </a:spcBef>
              <a:spcAft>
                <a:spcPts val="0"/>
              </a:spcAft>
              <a:buSzPts val="2200"/>
              <a:buChar char="○"/>
              <a:defRPr sz="2200"/>
            </a:lvl5pPr>
            <a:lvl6pPr indent="-368300" lvl="5" marL="2743200" rtl="0" algn="ctr">
              <a:lnSpc>
                <a:spcPct val="100000"/>
              </a:lnSpc>
              <a:spcBef>
                <a:spcPts val="0"/>
              </a:spcBef>
              <a:spcAft>
                <a:spcPts val="0"/>
              </a:spcAft>
              <a:buSzPts val="2200"/>
              <a:buChar char="■"/>
              <a:defRPr sz="2200"/>
            </a:lvl6pPr>
            <a:lvl7pPr indent="-368300" lvl="6" marL="3200400" rtl="0" algn="ctr">
              <a:lnSpc>
                <a:spcPct val="100000"/>
              </a:lnSpc>
              <a:spcBef>
                <a:spcPts val="0"/>
              </a:spcBef>
              <a:spcAft>
                <a:spcPts val="0"/>
              </a:spcAft>
              <a:buSzPts val="2200"/>
              <a:buChar char="●"/>
              <a:defRPr sz="2200"/>
            </a:lvl7pPr>
            <a:lvl8pPr indent="-368300" lvl="7" marL="3657600" rtl="0" algn="ctr">
              <a:lnSpc>
                <a:spcPct val="100000"/>
              </a:lnSpc>
              <a:spcBef>
                <a:spcPts val="0"/>
              </a:spcBef>
              <a:spcAft>
                <a:spcPts val="0"/>
              </a:spcAft>
              <a:buSzPts val="2200"/>
              <a:buChar char="○"/>
              <a:defRPr sz="2200"/>
            </a:lvl8pPr>
            <a:lvl9pPr indent="-368300" lvl="8" marL="4114800" rtl="0" algn="ctr">
              <a:lnSpc>
                <a:spcPct val="100000"/>
              </a:lnSpc>
              <a:spcBef>
                <a:spcPts val="0"/>
              </a:spcBef>
              <a:spcAft>
                <a:spcPts val="0"/>
              </a:spcAft>
              <a:buSzPts val="2200"/>
              <a:buChar char="■"/>
              <a:defRPr sz="2200"/>
            </a:lvl9pPr>
          </a:lstStyle>
          <a:p/>
        </p:txBody>
      </p:sp>
      <p:sp>
        <p:nvSpPr>
          <p:cNvPr id="113" name="Google Shape;113;p14"/>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114" name="Shape 114"/>
        <p:cNvGrpSpPr/>
        <p:nvPr/>
      </p:nvGrpSpPr>
      <p:grpSpPr>
        <a:xfrm>
          <a:off x="0" y="0"/>
          <a:ext cx="0" cy="0"/>
          <a:chOff x="0" y="0"/>
          <a:chExt cx="0" cy="0"/>
        </a:xfrm>
      </p:grpSpPr>
      <p:grpSp>
        <p:nvGrpSpPr>
          <p:cNvPr id="115" name="Google Shape;115;p15"/>
          <p:cNvGrpSpPr/>
          <p:nvPr/>
        </p:nvGrpSpPr>
        <p:grpSpPr>
          <a:xfrm>
            <a:off x="0" y="0"/>
            <a:ext cx="11883191" cy="6270495"/>
            <a:chOff x="-12" y="-20554"/>
            <a:chExt cx="10012800" cy="5456400"/>
          </a:xfrm>
        </p:grpSpPr>
        <p:cxnSp>
          <p:nvCxnSpPr>
            <p:cNvPr id="116" name="Google Shape;116;p15"/>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117" name="Google Shape;117;p15"/>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118" name="Google Shape;118;p15"/>
          <p:cNvSpPr txBox="1"/>
          <p:nvPr>
            <p:ph idx="1" type="subTitle"/>
          </p:nvPr>
        </p:nvSpPr>
        <p:spPr>
          <a:xfrm>
            <a:off x="720400" y="216360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19" name="Google Shape;119;p15"/>
          <p:cNvSpPr txBox="1"/>
          <p:nvPr>
            <p:ph idx="2" type="subTitle"/>
          </p:nvPr>
        </p:nvSpPr>
        <p:spPr>
          <a:xfrm>
            <a:off x="720400"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20" name="Google Shape;120;p15"/>
          <p:cNvSpPr txBox="1"/>
          <p:nvPr>
            <p:ph idx="3" type="subTitle"/>
          </p:nvPr>
        </p:nvSpPr>
        <p:spPr>
          <a:xfrm>
            <a:off x="8381787" y="21729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21" name="Google Shape;121;p15"/>
          <p:cNvSpPr txBox="1"/>
          <p:nvPr>
            <p:ph idx="4" type="subTitle"/>
          </p:nvPr>
        </p:nvSpPr>
        <p:spPr>
          <a:xfrm>
            <a:off x="4571787" y="218095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22" name="Google Shape;122;p15"/>
          <p:cNvSpPr txBox="1"/>
          <p:nvPr>
            <p:ph idx="5" type="subTitle"/>
          </p:nvPr>
        </p:nvSpPr>
        <p:spPr>
          <a:xfrm>
            <a:off x="4571787" y="4020325"/>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23" name="Google Shape;123;p15"/>
          <p:cNvSpPr txBox="1"/>
          <p:nvPr>
            <p:ph idx="6" type="subTitle"/>
          </p:nvPr>
        </p:nvSpPr>
        <p:spPr>
          <a:xfrm>
            <a:off x="8381787" y="4001780"/>
            <a:ext cx="32505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2000"/>
              <a:buNone/>
              <a:defRPr b="1" sz="2000"/>
            </a:lvl1pPr>
            <a:lvl2pPr lvl="1" rtl="0">
              <a:spcBef>
                <a:spcPts val="2100"/>
              </a:spcBef>
              <a:spcAft>
                <a:spcPts val="0"/>
              </a:spcAft>
              <a:buSzPts val="2000"/>
              <a:buNone/>
              <a:defRPr b="1" sz="2000"/>
            </a:lvl2pPr>
            <a:lvl3pPr lvl="2" rtl="0">
              <a:spcBef>
                <a:spcPts val="2100"/>
              </a:spcBef>
              <a:spcAft>
                <a:spcPts val="0"/>
              </a:spcAft>
              <a:buSzPts val="2000"/>
              <a:buNone/>
              <a:defRPr b="1" sz="2000"/>
            </a:lvl3pPr>
            <a:lvl4pPr lvl="3" rtl="0">
              <a:spcBef>
                <a:spcPts val="2100"/>
              </a:spcBef>
              <a:spcAft>
                <a:spcPts val="0"/>
              </a:spcAft>
              <a:buSzPts val="2000"/>
              <a:buNone/>
              <a:defRPr b="1" sz="2000"/>
            </a:lvl4pPr>
            <a:lvl5pPr lvl="4" rtl="0">
              <a:spcBef>
                <a:spcPts val="2100"/>
              </a:spcBef>
              <a:spcAft>
                <a:spcPts val="0"/>
              </a:spcAft>
              <a:buSzPts val="2000"/>
              <a:buNone/>
              <a:defRPr b="1" sz="2000"/>
            </a:lvl5pPr>
            <a:lvl6pPr lvl="5" rtl="0">
              <a:spcBef>
                <a:spcPts val="2100"/>
              </a:spcBef>
              <a:spcAft>
                <a:spcPts val="0"/>
              </a:spcAft>
              <a:buSzPts val="2000"/>
              <a:buNone/>
              <a:defRPr b="1" sz="2000"/>
            </a:lvl6pPr>
            <a:lvl7pPr lvl="6" rtl="0">
              <a:spcBef>
                <a:spcPts val="2100"/>
              </a:spcBef>
              <a:spcAft>
                <a:spcPts val="0"/>
              </a:spcAft>
              <a:buSzPts val="2000"/>
              <a:buNone/>
              <a:defRPr b="1" sz="2000"/>
            </a:lvl7pPr>
            <a:lvl8pPr lvl="7" rtl="0">
              <a:spcBef>
                <a:spcPts val="2100"/>
              </a:spcBef>
              <a:spcAft>
                <a:spcPts val="0"/>
              </a:spcAft>
              <a:buSzPts val="2000"/>
              <a:buNone/>
              <a:defRPr b="1" sz="2000"/>
            </a:lvl8pPr>
            <a:lvl9pPr lvl="8" rtl="0">
              <a:spcBef>
                <a:spcPts val="2100"/>
              </a:spcBef>
              <a:spcAft>
                <a:spcPts val="2100"/>
              </a:spcAft>
              <a:buSzPts val="2000"/>
              <a:buNone/>
              <a:defRPr b="1" sz="2000"/>
            </a:lvl9pPr>
          </a:lstStyle>
          <a:p/>
        </p:txBody>
      </p:sp>
      <p:sp>
        <p:nvSpPr>
          <p:cNvPr id="124" name="Google Shape;124;p15"/>
          <p:cNvSpPr txBox="1"/>
          <p:nvPr>
            <p:ph type="title"/>
          </p:nvPr>
        </p:nvSpPr>
        <p:spPr>
          <a:xfrm>
            <a:off x="720400" y="898175"/>
            <a:ext cx="109119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25" name="Google Shape;125;p15"/>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26" name="Google Shape;126;p15"/>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27" name="Google Shape;127;p15"/>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28" name="Google Shape;128;p15"/>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29" name="Google Shape;129;p15"/>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0" name="Google Shape;130;p15"/>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31" name="Google Shape;131;p15"/>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spTree>
      <p:nvGrpSpPr>
        <p:cNvPr id="132" name="Shape 132"/>
        <p:cNvGrpSpPr/>
        <p:nvPr/>
      </p:nvGrpSpPr>
      <p:grpSpPr>
        <a:xfrm>
          <a:off x="0" y="0"/>
          <a:ext cx="0" cy="0"/>
          <a:chOff x="0" y="0"/>
          <a:chExt cx="0" cy="0"/>
        </a:xfrm>
      </p:grpSpPr>
      <p:sp>
        <p:nvSpPr>
          <p:cNvPr id="133" name="Google Shape;133;p16"/>
          <p:cNvSpPr txBox="1"/>
          <p:nvPr>
            <p:ph idx="1" type="subTitle"/>
          </p:nvPr>
        </p:nvSpPr>
        <p:spPr>
          <a:xfrm>
            <a:off x="8378500"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34" name="Google Shape;134;p16"/>
          <p:cNvSpPr txBox="1"/>
          <p:nvPr>
            <p:ph idx="2" type="subTitle"/>
          </p:nvPr>
        </p:nvSpPr>
        <p:spPr>
          <a:xfrm>
            <a:off x="8378500"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SzPts val="1800"/>
              <a:buNone/>
              <a:defRPr b="1" sz="1800"/>
            </a:lvl1pPr>
            <a:lvl2pPr lvl="1" rtl="0">
              <a:spcBef>
                <a:spcPts val="2100"/>
              </a:spcBef>
              <a:spcAft>
                <a:spcPts val="0"/>
              </a:spcAft>
              <a:buSzPts val="1800"/>
              <a:buNone/>
              <a:defRPr b="1" sz="1800"/>
            </a:lvl2pPr>
            <a:lvl3pPr lvl="2" rtl="0">
              <a:spcBef>
                <a:spcPts val="2100"/>
              </a:spcBef>
              <a:spcAft>
                <a:spcPts val="0"/>
              </a:spcAft>
              <a:buSzPts val="1800"/>
              <a:buNone/>
              <a:defRPr b="1" sz="1800"/>
            </a:lvl3pPr>
            <a:lvl4pPr lvl="3" rtl="0">
              <a:spcBef>
                <a:spcPts val="2100"/>
              </a:spcBef>
              <a:spcAft>
                <a:spcPts val="0"/>
              </a:spcAft>
              <a:buSzPts val="1800"/>
              <a:buNone/>
              <a:defRPr b="1" sz="1800"/>
            </a:lvl4pPr>
            <a:lvl5pPr lvl="4" rtl="0">
              <a:spcBef>
                <a:spcPts val="2100"/>
              </a:spcBef>
              <a:spcAft>
                <a:spcPts val="0"/>
              </a:spcAft>
              <a:buSzPts val="1800"/>
              <a:buNone/>
              <a:defRPr b="1" sz="1800"/>
            </a:lvl5pPr>
            <a:lvl6pPr lvl="5" rtl="0">
              <a:spcBef>
                <a:spcPts val="2100"/>
              </a:spcBef>
              <a:spcAft>
                <a:spcPts val="0"/>
              </a:spcAft>
              <a:buSzPts val="1800"/>
              <a:buNone/>
              <a:defRPr b="1" sz="1800"/>
            </a:lvl6pPr>
            <a:lvl7pPr lvl="6" rtl="0">
              <a:spcBef>
                <a:spcPts val="2100"/>
              </a:spcBef>
              <a:spcAft>
                <a:spcPts val="0"/>
              </a:spcAft>
              <a:buSzPts val="1800"/>
              <a:buNone/>
              <a:defRPr b="1" sz="1800"/>
            </a:lvl7pPr>
            <a:lvl8pPr lvl="7" rtl="0">
              <a:spcBef>
                <a:spcPts val="2100"/>
              </a:spcBef>
              <a:spcAft>
                <a:spcPts val="0"/>
              </a:spcAft>
              <a:buSzPts val="1800"/>
              <a:buNone/>
              <a:defRPr b="1" sz="1800"/>
            </a:lvl8pPr>
            <a:lvl9pPr lvl="8" rtl="0">
              <a:spcBef>
                <a:spcPts val="2100"/>
              </a:spcBef>
              <a:spcAft>
                <a:spcPts val="2100"/>
              </a:spcAft>
              <a:buSzPts val="1800"/>
              <a:buNone/>
              <a:defRPr b="1" sz="1800"/>
            </a:lvl9pPr>
          </a:lstStyle>
          <a:p/>
        </p:txBody>
      </p:sp>
      <p:sp>
        <p:nvSpPr>
          <p:cNvPr id="135" name="Google Shape;135;p16"/>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36" name="Google Shape;136;p16"/>
          <p:cNvSpPr txBox="1"/>
          <p:nvPr>
            <p:ph idx="3" type="body"/>
          </p:nvPr>
        </p:nvSpPr>
        <p:spPr>
          <a:xfrm>
            <a:off x="8378500"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SzPts val="1400"/>
              <a:buChar char="●"/>
              <a:defRPr sz="1400"/>
            </a:lvl1pPr>
            <a:lvl2pPr indent="-317500" lvl="1" marL="914400">
              <a:lnSpc>
                <a:spcPct val="100000"/>
              </a:lnSpc>
              <a:spcBef>
                <a:spcPts val="0"/>
              </a:spcBef>
              <a:spcAft>
                <a:spcPts val="0"/>
              </a:spcAft>
              <a:buSzPts val="1400"/>
              <a:buChar char="○"/>
              <a:defRPr sz="1400"/>
            </a:lvl2pPr>
            <a:lvl3pPr indent="-317500" lvl="2" marL="1371600">
              <a:lnSpc>
                <a:spcPct val="100000"/>
              </a:lnSpc>
              <a:spcBef>
                <a:spcPts val="0"/>
              </a:spcBef>
              <a:spcAft>
                <a:spcPts val="0"/>
              </a:spcAft>
              <a:buSzPts val="1400"/>
              <a:buChar char="■"/>
              <a:defRPr sz="1400"/>
            </a:lvl3pPr>
            <a:lvl4pPr indent="-317500" lvl="3" marL="1828800">
              <a:lnSpc>
                <a:spcPct val="100000"/>
              </a:lnSpc>
              <a:spcBef>
                <a:spcPts val="0"/>
              </a:spcBef>
              <a:spcAft>
                <a:spcPts val="0"/>
              </a:spcAft>
              <a:buSzPts val="1400"/>
              <a:buChar char="●"/>
              <a:defRPr sz="1400"/>
            </a:lvl4pPr>
            <a:lvl5pPr indent="-317500" lvl="4" marL="2286000">
              <a:lnSpc>
                <a:spcPct val="100000"/>
              </a:lnSpc>
              <a:spcBef>
                <a:spcPts val="0"/>
              </a:spcBef>
              <a:spcAft>
                <a:spcPts val="0"/>
              </a:spcAft>
              <a:buSzPts val="1400"/>
              <a:buChar char="○"/>
              <a:defRPr sz="1400"/>
            </a:lvl5pPr>
            <a:lvl6pPr indent="-317500" lvl="5" marL="2743200">
              <a:lnSpc>
                <a:spcPct val="100000"/>
              </a:lnSpc>
              <a:spcBef>
                <a:spcPts val="0"/>
              </a:spcBef>
              <a:spcAft>
                <a:spcPts val="0"/>
              </a:spcAft>
              <a:buSzPts val="1400"/>
              <a:buChar char="■"/>
              <a:defRPr sz="1400"/>
            </a:lvl6pPr>
            <a:lvl7pPr indent="-317500" lvl="6" marL="3200400">
              <a:lnSpc>
                <a:spcPct val="100000"/>
              </a:lnSpc>
              <a:spcBef>
                <a:spcPts val="0"/>
              </a:spcBef>
              <a:spcAft>
                <a:spcPts val="0"/>
              </a:spcAft>
              <a:buSzPts val="1400"/>
              <a:buChar char="●"/>
              <a:defRPr sz="1400"/>
            </a:lvl7pPr>
            <a:lvl8pPr indent="-317500" lvl="7" marL="3657600">
              <a:lnSpc>
                <a:spcPct val="100000"/>
              </a:lnSpc>
              <a:spcBef>
                <a:spcPts val="0"/>
              </a:spcBef>
              <a:spcAft>
                <a:spcPts val="0"/>
              </a:spcAft>
              <a:buSzPts val="1400"/>
              <a:buChar char="○"/>
              <a:defRPr sz="1400"/>
            </a:lvl8pPr>
            <a:lvl9pPr indent="-317500" lvl="8" marL="4114800">
              <a:lnSpc>
                <a:spcPct val="100000"/>
              </a:lnSpc>
              <a:spcBef>
                <a:spcPts val="0"/>
              </a:spcBef>
              <a:spcAft>
                <a:spcPts val="0"/>
              </a:spcAft>
              <a:buSzPts val="1400"/>
              <a:buChar char="■"/>
              <a:defRPr sz="1400"/>
            </a:lvl9pPr>
          </a:lstStyle>
          <a:p/>
        </p:txBody>
      </p:sp>
      <p:sp>
        <p:nvSpPr>
          <p:cNvPr id="137" name="Google Shape;137;p16"/>
          <p:cNvSpPr txBox="1"/>
          <p:nvPr>
            <p:ph idx="4" type="body"/>
          </p:nvPr>
        </p:nvSpPr>
        <p:spPr>
          <a:xfrm>
            <a:off x="8378500"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SzPts val="1400"/>
              <a:buChar char="●"/>
              <a:defRPr sz="1400"/>
            </a:lvl1pPr>
            <a:lvl2pPr indent="-317500" lvl="1" marL="914400" rtl="0">
              <a:lnSpc>
                <a:spcPct val="100000"/>
              </a:lnSpc>
              <a:spcBef>
                <a:spcPts val="0"/>
              </a:spcBef>
              <a:spcAft>
                <a:spcPts val="0"/>
              </a:spcAft>
              <a:buSzPts val="1400"/>
              <a:buChar char="○"/>
              <a:defRPr sz="1400"/>
            </a:lvl2pPr>
            <a:lvl3pPr indent="-317500" lvl="2" marL="1371600" rtl="0">
              <a:lnSpc>
                <a:spcPct val="100000"/>
              </a:lnSpc>
              <a:spcBef>
                <a:spcPts val="0"/>
              </a:spcBef>
              <a:spcAft>
                <a:spcPts val="0"/>
              </a:spcAft>
              <a:buSzPts val="1400"/>
              <a:buChar char="■"/>
              <a:defRPr sz="1400"/>
            </a:lvl3pPr>
            <a:lvl4pPr indent="-317500" lvl="3" marL="1828800" rtl="0">
              <a:lnSpc>
                <a:spcPct val="100000"/>
              </a:lnSpc>
              <a:spcBef>
                <a:spcPts val="0"/>
              </a:spcBef>
              <a:spcAft>
                <a:spcPts val="0"/>
              </a:spcAft>
              <a:buSzPts val="1400"/>
              <a:buChar char="●"/>
              <a:defRPr sz="1400"/>
            </a:lvl4pPr>
            <a:lvl5pPr indent="-317500" lvl="4" marL="2286000" rtl="0">
              <a:lnSpc>
                <a:spcPct val="100000"/>
              </a:lnSpc>
              <a:spcBef>
                <a:spcPts val="0"/>
              </a:spcBef>
              <a:spcAft>
                <a:spcPts val="0"/>
              </a:spcAft>
              <a:buSzPts val="1400"/>
              <a:buChar char="○"/>
              <a:defRPr sz="1400"/>
            </a:lvl5pPr>
            <a:lvl6pPr indent="-317500" lvl="5" marL="2743200" rtl="0">
              <a:lnSpc>
                <a:spcPct val="100000"/>
              </a:lnSpc>
              <a:spcBef>
                <a:spcPts val="0"/>
              </a:spcBef>
              <a:spcAft>
                <a:spcPts val="0"/>
              </a:spcAft>
              <a:buSzPts val="1400"/>
              <a:buChar char="■"/>
              <a:defRPr sz="1400"/>
            </a:lvl6pPr>
            <a:lvl7pPr indent="-317500" lvl="6" marL="3200400" rtl="0">
              <a:lnSpc>
                <a:spcPct val="100000"/>
              </a:lnSpc>
              <a:spcBef>
                <a:spcPts val="0"/>
              </a:spcBef>
              <a:spcAft>
                <a:spcPts val="0"/>
              </a:spcAft>
              <a:buSzPts val="1400"/>
              <a:buChar char="●"/>
              <a:defRPr sz="1400"/>
            </a:lvl7pPr>
            <a:lvl8pPr indent="-317500" lvl="7" marL="3657600" rtl="0">
              <a:lnSpc>
                <a:spcPct val="100000"/>
              </a:lnSpc>
              <a:spcBef>
                <a:spcPts val="0"/>
              </a:spcBef>
              <a:spcAft>
                <a:spcPts val="0"/>
              </a:spcAft>
              <a:buSzPts val="1400"/>
              <a:buChar char="○"/>
              <a:defRPr sz="1400"/>
            </a:lvl8pPr>
            <a:lvl9pPr indent="-317500" lvl="8" marL="4114800" rtl="0">
              <a:lnSpc>
                <a:spcPct val="100000"/>
              </a:lnSpc>
              <a:spcBef>
                <a:spcPts val="0"/>
              </a:spcBef>
              <a:spcAft>
                <a:spcPts val="0"/>
              </a:spcAft>
              <a:buSzPts val="1400"/>
              <a:buChar char="■"/>
              <a:defRPr sz="1400"/>
            </a:lvl9pPr>
          </a:lstStyle>
          <a:p/>
        </p:txBody>
      </p:sp>
      <p:sp>
        <p:nvSpPr>
          <p:cNvPr id="138" name="Google Shape;138;p16"/>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139" name="Shape 139"/>
        <p:cNvGrpSpPr/>
        <p:nvPr/>
      </p:nvGrpSpPr>
      <p:grpSpPr>
        <a:xfrm>
          <a:off x="0" y="0"/>
          <a:ext cx="0" cy="0"/>
          <a:chOff x="0" y="0"/>
          <a:chExt cx="0" cy="0"/>
        </a:xfrm>
      </p:grpSpPr>
      <p:grpSp>
        <p:nvGrpSpPr>
          <p:cNvPr id="140" name="Google Shape;140;p17"/>
          <p:cNvGrpSpPr/>
          <p:nvPr/>
        </p:nvGrpSpPr>
        <p:grpSpPr>
          <a:xfrm>
            <a:off x="0" y="0"/>
            <a:ext cx="11852151" cy="6270495"/>
            <a:chOff x="-12" y="-20554"/>
            <a:chExt cx="10012800" cy="5456400"/>
          </a:xfrm>
        </p:grpSpPr>
        <p:cxnSp>
          <p:nvCxnSpPr>
            <p:cNvPr id="141" name="Google Shape;141;p17"/>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142" name="Google Shape;142;p17"/>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143" name="Google Shape;143;p17"/>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44" name="Google Shape;144;p17"/>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45" name="Google Shape;145;p17"/>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46" name="Google Shape;146;p17"/>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47" name="Google Shape;147;p17"/>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148" name="Google Shape;148;p17"/>
          <p:cNvSpPr txBox="1"/>
          <p:nvPr>
            <p:ph type="title"/>
          </p:nvPr>
        </p:nvSpPr>
        <p:spPr>
          <a:xfrm>
            <a:off x="415600" y="974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49" name="Google Shape;149;p17"/>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150" name="Google Shape;150;p17"/>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1" name="Google Shape;151;p17"/>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2" name="Google Shape;152;p17"/>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3" name="Google Shape;153;p17"/>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154" name="Google Shape;154;p17"/>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155" name="Shape 155"/>
        <p:cNvGrpSpPr/>
        <p:nvPr/>
      </p:nvGrpSpPr>
      <p:grpSpPr>
        <a:xfrm>
          <a:off x="0" y="0"/>
          <a:ext cx="0" cy="0"/>
          <a:chOff x="0" y="0"/>
          <a:chExt cx="0" cy="0"/>
        </a:xfrm>
      </p:grpSpPr>
      <p:grpSp>
        <p:nvGrpSpPr>
          <p:cNvPr id="156" name="Google Shape;156;p18"/>
          <p:cNvGrpSpPr/>
          <p:nvPr/>
        </p:nvGrpSpPr>
        <p:grpSpPr>
          <a:xfrm>
            <a:off x="0" y="0"/>
            <a:ext cx="11709970" cy="4952229"/>
            <a:chOff x="-12" y="-20554"/>
            <a:chExt cx="10012800" cy="5456400"/>
          </a:xfrm>
        </p:grpSpPr>
        <p:cxnSp>
          <p:nvCxnSpPr>
            <p:cNvPr id="157" name="Google Shape;157;p18"/>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158" name="Google Shape;158;p18"/>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159" name="Google Shape;159;p18"/>
          <p:cNvSpPr txBox="1"/>
          <p:nvPr>
            <p:ph type="title"/>
          </p:nvPr>
        </p:nvSpPr>
        <p:spPr>
          <a:xfrm>
            <a:off x="644200" y="974375"/>
            <a:ext cx="55815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dk1"/>
              </a:buClr>
              <a:buSzPts val="4000"/>
              <a:buFont typeface="Aldrich"/>
              <a:buNone/>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0" name="Google Shape;160;p18"/>
          <p:cNvSpPr txBox="1"/>
          <p:nvPr>
            <p:ph idx="1" type="body"/>
          </p:nvPr>
        </p:nvSpPr>
        <p:spPr>
          <a:xfrm>
            <a:off x="644050" y="2097700"/>
            <a:ext cx="5581500" cy="3565800"/>
          </a:xfrm>
          <a:prstGeom prst="rect">
            <a:avLst/>
          </a:prstGeom>
        </p:spPr>
        <p:txBody>
          <a:bodyPr anchorCtr="0" anchor="t" bIns="121900" lIns="121900" spcFirstLastPara="1" rIns="121900" wrap="square" tIns="121900">
            <a:noAutofit/>
          </a:bodyPr>
          <a:lstStyle>
            <a:lvl1pPr indent="-349250" lvl="0" marL="457200" algn="r">
              <a:spcBef>
                <a:spcPts val="0"/>
              </a:spcBef>
              <a:spcAft>
                <a:spcPts val="0"/>
              </a:spcAft>
              <a:buSzPts val="1900"/>
              <a:buChar char="●"/>
              <a:defRPr/>
            </a:lvl1pPr>
            <a:lvl2pPr indent="-349250" lvl="1" marL="914400" algn="r">
              <a:spcBef>
                <a:spcPts val="2100"/>
              </a:spcBef>
              <a:spcAft>
                <a:spcPts val="0"/>
              </a:spcAft>
              <a:buSzPts val="1900"/>
              <a:buChar char="○"/>
              <a:defRPr/>
            </a:lvl2pPr>
            <a:lvl3pPr indent="-349250" lvl="2" marL="1371600" algn="r">
              <a:spcBef>
                <a:spcPts val="2100"/>
              </a:spcBef>
              <a:spcAft>
                <a:spcPts val="0"/>
              </a:spcAft>
              <a:buSzPts val="1900"/>
              <a:buChar char="■"/>
              <a:defRPr/>
            </a:lvl3pPr>
            <a:lvl4pPr indent="-349250" lvl="3" marL="1828800" algn="r">
              <a:spcBef>
                <a:spcPts val="2100"/>
              </a:spcBef>
              <a:spcAft>
                <a:spcPts val="0"/>
              </a:spcAft>
              <a:buSzPts val="1900"/>
              <a:buChar char="●"/>
              <a:defRPr/>
            </a:lvl4pPr>
            <a:lvl5pPr indent="-349250" lvl="4" marL="2286000" algn="r">
              <a:spcBef>
                <a:spcPts val="2100"/>
              </a:spcBef>
              <a:spcAft>
                <a:spcPts val="0"/>
              </a:spcAft>
              <a:buSzPts val="1900"/>
              <a:buChar char="○"/>
              <a:defRPr/>
            </a:lvl5pPr>
            <a:lvl6pPr indent="-349250" lvl="5" marL="2743200" algn="r">
              <a:spcBef>
                <a:spcPts val="2100"/>
              </a:spcBef>
              <a:spcAft>
                <a:spcPts val="0"/>
              </a:spcAft>
              <a:buSzPts val="1900"/>
              <a:buChar char="■"/>
              <a:defRPr/>
            </a:lvl6pPr>
            <a:lvl7pPr indent="-349250" lvl="6" marL="3200400" algn="r">
              <a:spcBef>
                <a:spcPts val="2100"/>
              </a:spcBef>
              <a:spcAft>
                <a:spcPts val="0"/>
              </a:spcAft>
              <a:buSzPts val="1900"/>
              <a:buChar char="●"/>
              <a:defRPr/>
            </a:lvl7pPr>
            <a:lvl8pPr indent="-349250" lvl="7" marL="3657600" algn="r">
              <a:spcBef>
                <a:spcPts val="2100"/>
              </a:spcBef>
              <a:spcAft>
                <a:spcPts val="0"/>
              </a:spcAft>
              <a:buSzPts val="1900"/>
              <a:buChar char="○"/>
              <a:defRPr/>
            </a:lvl8pPr>
            <a:lvl9pPr indent="-349250" lvl="8" marL="4114800" algn="r">
              <a:spcBef>
                <a:spcPts val="2100"/>
              </a:spcBef>
              <a:spcAft>
                <a:spcPts val="2100"/>
              </a:spcAft>
              <a:buSzPts val="1900"/>
              <a:buChar char="■"/>
              <a:defRPr/>
            </a:lvl9pPr>
          </a:lstStyle>
          <a:p/>
        </p:txBody>
      </p:sp>
      <p:sp>
        <p:nvSpPr>
          <p:cNvPr id="161" name="Google Shape;161;p18"/>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spTree>
      <p:nvGrpSpPr>
        <p:cNvPr id="162" name="Shape 162"/>
        <p:cNvGrpSpPr/>
        <p:nvPr/>
      </p:nvGrpSpPr>
      <p:grpSpPr>
        <a:xfrm>
          <a:off x="0" y="0"/>
          <a:ext cx="0" cy="0"/>
          <a:chOff x="0" y="0"/>
          <a:chExt cx="0" cy="0"/>
        </a:xfrm>
      </p:grpSpPr>
      <p:grpSp>
        <p:nvGrpSpPr>
          <p:cNvPr id="163" name="Google Shape;163;p19"/>
          <p:cNvGrpSpPr/>
          <p:nvPr/>
        </p:nvGrpSpPr>
        <p:grpSpPr>
          <a:xfrm flipH="1">
            <a:off x="457200" y="0"/>
            <a:ext cx="11709970" cy="4952229"/>
            <a:chOff x="-12" y="-20554"/>
            <a:chExt cx="10012800" cy="5456400"/>
          </a:xfrm>
        </p:grpSpPr>
        <p:cxnSp>
          <p:nvCxnSpPr>
            <p:cNvPr id="164" name="Google Shape;164;p19"/>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165" name="Google Shape;165;p19"/>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166" name="Google Shape;166;p19"/>
          <p:cNvSpPr txBox="1"/>
          <p:nvPr>
            <p:ph type="title"/>
          </p:nvPr>
        </p:nvSpPr>
        <p:spPr>
          <a:xfrm>
            <a:off x="59782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4000"/>
              <a:buFont typeface="Aldrich"/>
              <a:buNone/>
              <a:defRPr/>
            </a:lvl1pPr>
            <a:lvl2pPr lvl="1"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67" name="Google Shape;167;p19"/>
          <p:cNvSpPr txBox="1"/>
          <p:nvPr>
            <p:ph idx="1" type="body"/>
          </p:nvPr>
        </p:nvSpPr>
        <p:spPr>
          <a:xfrm>
            <a:off x="5978300" y="2508425"/>
            <a:ext cx="5581500" cy="3106800"/>
          </a:xfrm>
          <a:prstGeom prst="rect">
            <a:avLst/>
          </a:prstGeom>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spcBef>
                <a:spcPts val="2100"/>
              </a:spcBef>
              <a:spcAft>
                <a:spcPts val="0"/>
              </a:spcAft>
              <a:buSzPts val="1900"/>
              <a:buChar char="○"/>
              <a:defRPr/>
            </a:lvl2pPr>
            <a:lvl3pPr indent="-349250" lvl="2" marL="1371600">
              <a:spcBef>
                <a:spcPts val="2100"/>
              </a:spcBef>
              <a:spcAft>
                <a:spcPts val="0"/>
              </a:spcAft>
              <a:buSzPts val="1900"/>
              <a:buChar char="■"/>
              <a:defRPr/>
            </a:lvl3pPr>
            <a:lvl4pPr indent="-349250" lvl="3" marL="1828800">
              <a:spcBef>
                <a:spcPts val="2100"/>
              </a:spcBef>
              <a:spcAft>
                <a:spcPts val="0"/>
              </a:spcAft>
              <a:buSzPts val="1900"/>
              <a:buChar char="●"/>
              <a:defRPr/>
            </a:lvl4pPr>
            <a:lvl5pPr indent="-349250" lvl="4" marL="2286000">
              <a:spcBef>
                <a:spcPts val="2100"/>
              </a:spcBef>
              <a:spcAft>
                <a:spcPts val="0"/>
              </a:spcAft>
              <a:buSzPts val="1900"/>
              <a:buChar char="○"/>
              <a:defRPr/>
            </a:lvl5pPr>
            <a:lvl6pPr indent="-349250" lvl="5" marL="2743200">
              <a:spcBef>
                <a:spcPts val="2100"/>
              </a:spcBef>
              <a:spcAft>
                <a:spcPts val="0"/>
              </a:spcAft>
              <a:buSzPts val="1900"/>
              <a:buChar char="■"/>
              <a:defRPr/>
            </a:lvl6pPr>
            <a:lvl7pPr indent="-349250" lvl="6" marL="3200400">
              <a:spcBef>
                <a:spcPts val="2100"/>
              </a:spcBef>
              <a:spcAft>
                <a:spcPts val="0"/>
              </a:spcAft>
              <a:buSzPts val="1900"/>
              <a:buChar char="●"/>
              <a:defRPr/>
            </a:lvl7pPr>
            <a:lvl8pPr indent="-349250" lvl="7" marL="3657600">
              <a:spcBef>
                <a:spcPts val="2100"/>
              </a:spcBef>
              <a:spcAft>
                <a:spcPts val="0"/>
              </a:spcAft>
              <a:buSzPts val="1900"/>
              <a:buChar char="○"/>
              <a:defRPr/>
            </a:lvl8pPr>
            <a:lvl9pPr indent="-349250" lvl="8" marL="4114800">
              <a:spcBef>
                <a:spcPts val="2100"/>
              </a:spcBef>
              <a:spcAft>
                <a:spcPts val="2100"/>
              </a:spcAft>
              <a:buSzPts val="1900"/>
              <a:buChar char="■"/>
              <a:defRPr/>
            </a:lvl9pPr>
          </a:lstStyle>
          <a:p/>
        </p:txBody>
      </p:sp>
      <p:sp>
        <p:nvSpPr>
          <p:cNvPr id="168" name="Google Shape;168;p19"/>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169" name="Shape 169"/>
        <p:cNvGrpSpPr/>
        <p:nvPr/>
      </p:nvGrpSpPr>
      <p:grpSpPr>
        <a:xfrm>
          <a:off x="0" y="0"/>
          <a:ext cx="0" cy="0"/>
          <a:chOff x="0" y="0"/>
          <a:chExt cx="0" cy="0"/>
        </a:xfrm>
      </p:grpSpPr>
      <p:grpSp>
        <p:nvGrpSpPr>
          <p:cNvPr id="170" name="Google Shape;170;p20"/>
          <p:cNvGrpSpPr/>
          <p:nvPr/>
        </p:nvGrpSpPr>
        <p:grpSpPr>
          <a:xfrm>
            <a:off x="0" y="0"/>
            <a:ext cx="11408584" cy="6270495"/>
            <a:chOff x="-12" y="-20554"/>
            <a:chExt cx="10012800" cy="5456400"/>
          </a:xfrm>
        </p:grpSpPr>
        <p:cxnSp>
          <p:nvCxnSpPr>
            <p:cNvPr id="171" name="Google Shape;171;p20"/>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172" name="Google Shape;172;p20"/>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173" name="Google Shape;173;p20"/>
          <p:cNvSpPr txBox="1"/>
          <p:nvPr>
            <p:ph idx="1" type="subTitle"/>
          </p:nvPr>
        </p:nvSpPr>
        <p:spPr>
          <a:xfrm>
            <a:off x="1409500" y="2533400"/>
            <a:ext cx="5581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174" name="Google Shape;174;p20"/>
          <p:cNvSpPr txBox="1"/>
          <p:nvPr>
            <p:ph type="title"/>
          </p:nvPr>
        </p:nvSpPr>
        <p:spPr>
          <a:xfrm>
            <a:off x="1409500" y="1600550"/>
            <a:ext cx="5581500" cy="763500"/>
          </a:xfrm>
          <a:prstGeom prst="rect">
            <a:avLst/>
          </a:prstGeom>
        </p:spPr>
        <p:txBody>
          <a:bodyPr anchorCtr="0" anchor="b" bIns="121900" lIns="121900" spcFirstLastPara="1" rIns="121900" wrap="square" tIns="121900">
            <a:noAutofit/>
          </a:bodyPr>
          <a:lstStyle>
            <a:lvl1pPr indent="0" lvl="0" marL="0" marR="0" rtl="0" algn="l">
              <a:lnSpc>
                <a:spcPct val="100000"/>
              </a:lnSpc>
              <a:spcBef>
                <a:spcPts val="0"/>
              </a:spcBef>
              <a:spcAft>
                <a:spcPts val="0"/>
              </a:spcAft>
              <a:buClr>
                <a:schemeClr val="dk1"/>
              </a:buClr>
              <a:buSzPts val="7000"/>
              <a:buFont typeface="Aldrich"/>
              <a:buNone/>
              <a:defRPr sz="7000"/>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175" name="Google Shape;175;p20"/>
          <p:cNvSpPr txBox="1"/>
          <p:nvPr>
            <p:ph idx="2" type="body"/>
          </p:nvPr>
        </p:nvSpPr>
        <p:spPr>
          <a:xfrm>
            <a:off x="1409550" y="3398200"/>
            <a:ext cx="5581500" cy="1341600"/>
          </a:xfrm>
          <a:prstGeom prst="rect">
            <a:avLst/>
          </a:prstGeom>
        </p:spPr>
        <p:txBody>
          <a:bodyPr anchorCtr="0" anchor="t" bIns="121900" lIns="121900" spcFirstLastPara="1" rIns="121900" wrap="square" tIns="121900">
            <a:noAutofit/>
          </a:bodyPr>
          <a:lstStyle>
            <a:lvl1pPr indent="-349250" lvl="0" marL="457200">
              <a:lnSpc>
                <a:spcPct val="100000"/>
              </a:lnSpc>
              <a:spcBef>
                <a:spcPts val="0"/>
              </a:spcBef>
              <a:spcAft>
                <a:spcPts val="0"/>
              </a:spcAft>
              <a:buSzPts val="1900"/>
              <a:buChar char="●"/>
              <a:defRPr/>
            </a:lvl1pPr>
            <a:lvl2pPr indent="-349250" lvl="1" marL="914400">
              <a:lnSpc>
                <a:spcPct val="100000"/>
              </a:lnSpc>
              <a:spcBef>
                <a:spcPts val="0"/>
              </a:spcBef>
              <a:spcAft>
                <a:spcPts val="0"/>
              </a:spcAft>
              <a:buSzPts val="1900"/>
              <a:buChar char="○"/>
              <a:defRPr/>
            </a:lvl2pPr>
            <a:lvl3pPr indent="-349250" lvl="2" marL="1371600">
              <a:lnSpc>
                <a:spcPct val="100000"/>
              </a:lnSpc>
              <a:spcBef>
                <a:spcPts val="0"/>
              </a:spcBef>
              <a:spcAft>
                <a:spcPts val="0"/>
              </a:spcAft>
              <a:buSzPts val="1900"/>
              <a:buChar char="■"/>
              <a:defRPr/>
            </a:lvl3pPr>
            <a:lvl4pPr indent="-349250" lvl="3" marL="1828800">
              <a:lnSpc>
                <a:spcPct val="100000"/>
              </a:lnSpc>
              <a:spcBef>
                <a:spcPts val="0"/>
              </a:spcBef>
              <a:spcAft>
                <a:spcPts val="0"/>
              </a:spcAft>
              <a:buSzPts val="1900"/>
              <a:buChar char="●"/>
              <a:defRPr/>
            </a:lvl4pPr>
            <a:lvl5pPr indent="-349250" lvl="4" marL="2286000">
              <a:lnSpc>
                <a:spcPct val="100000"/>
              </a:lnSpc>
              <a:spcBef>
                <a:spcPts val="0"/>
              </a:spcBef>
              <a:spcAft>
                <a:spcPts val="0"/>
              </a:spcAft>
              <a:buSzPts val="1900"/>
              <a:buChar char="○"/>
              <a:defRPr/>
            </a:lvl5pPr>
            <a:lvl6pPr indent="-349250" lvl="5" marL="2743200">
              <a:lnSpc>
                <a:spcPct val="100000"/>
              </a:lnSpc>
              <a:spcBef>
                <a:spcPts val="0"/>
              </a:spcBef>
              <a:spcAft>
                <a:spcPts val="0"/>
              </a:spcAft>
              <a:buSzPts val="1900"/>
              <a:buChar char="■"/>
              <a:defRPr/>
            </a:lvl6pPr>
            <a:lvl7pPr indent="-349250" lvl="6" marL="3200400">
              <a:lnSpc>
                <a:spcPct val="100000"/>
              </a:lnSpc>
              <a:spcBef>
                <a:spcPts val="0"/>
              </a:spcBef>
              <a:spcAft>
                <a:spcPts val="0"/>
              </a:spcAft>
              <a:buSzPts val="1900"/>
              <a:buChar char="●"/>
              <a:defRPr/>
            </a:lvl7pPr>
            <a:lvl8pPr indent="-349250" lvl="7" marL="3657600">
              <a:lnSpc>
                <a:spcPct val="100000"/>
              </a:lnSpc>
              <a:spcBef>
                <a:spcPts val="0"/>
              </a:spcBef>
              <a:spcAft>
                <a:spcPts val="0"/>
              </a:spcAft>
              <a:buSzPts val="1900"/>
              <a:buChar char="○"/>
              <a:defRPr/>
            </a:lvl8pPr>
            <a:lvl9pPr indent="-349250" lvl="8" marL="4114800">
              <a:lnSpc>
                <a:spcPct val="100000"/>
              </a:lnSpc>
              <a:spcBef>
                <a:spcPts val="0"/>
              </a:spcBef>
              <a:spcAft>
                <a:spcPts val="0"/>
              </a:spcAft>
              <a:buSzPts val="1900"/>
              <a:buChar char="■"/>
              <a:defRPr/>
            </a:lvl9pPr>
          </a:lstStyle>
          <a:p/>
        </p:txBody>
      </p:sp>
      <p:sp>
        <p:nvSpPr>
          <p:cNvPr id="176" name="Google Shape;176;p20"/>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177" name="Shape 177"/>
        <p:cNvGrpSpPr/>
        <p:nvPr/>
      </p:nvGrpSpPr>
      <p:grpSpPr>
        <a:xfrm>
          <a:off x="0" y="0"/>
          <a:ext cx="0" cy="0"/>
          <a:chOff x="0" y="0"/>
          <a:chExt cx="0" cy="0"/>
        </a:xfrm>
      </p:grpSpPr>
      <p:grpSp>
        <p:nvGrpSpPr>
          <p:cNvPr id="178" name="Google Shape;178;p21"/>
          <p:cNvGrpSpPr/>
          <p:nvPr/>
        </p:nvGrpSpPr>
        <p:grpSpPr>
          <a:xfrm>
            <a:off x="0" y="0"/>
            <a:ext cx="12192000" cy="6858000"/>
            <a:chOff x="0" y="0"/>
            <a:chExt cx="12192000" cy="6858000"/>
          </a:xfrm>
        </p:grpSpPr>
        <p:sp>
          <p:nvSpPr>
            <p:cNvPr id="179" name="Google Shape;179;p21"/>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180" name="Google Shape;180;p21"/>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181" name="Google Shape;181;p21"/>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182" name="Google Shape;182;p21">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183" name="Google Shape;183;p21">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184" name="Google Shape;184;p21">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185" name="Google Shape;185;p21">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186" name="Google Shape;186;p21"/>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187" name="Google Shape;187;p21"/>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
        <p:nvSpPr>
          <p:cNvPr id="188" name="Google Shape;188;p21"/>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lvl1pPr lvl="0">
              <a:buNone/>
              <a:defRPr>
                <a:latin typeface="Times"/>
                <a:ea typeface="Times"/>
                <a:cs typeface="Times"/>
                <a:sym typeface="Times"/>
              </a:defRPr>
            </a:lvl1pPr>
            <a:lvl2pPr lvl="1">
              <a:buNone/>
              <a:defRPr>
                <a:latin typeface="Times"/>
                <a:ea typeface="Times"/>
                <a:cs typeface="Times"/>
                <a:sym typeface="Times"/>
              </a:defRPr>
            </a:lvl2pPr>
            <a:lvl3pPr lvl="2">
              <a:buNone/>
              <a:defRPr>
                <a:latin typeface="Times"/>
                <a:ea typeface="Times"/>
                <a:cs typeface="Times"/>
                <a:sym typeface="Times"/>
              </a:defRPr>
            </a:lvl3pPr>
            <a:lvl4pPr lvl="3">
              <a:buNone/>
              <a:defRPr>
                <a:latin typeface="Times"/>
                <a:ea typeface="Times"/>
                <a:cs typeface="Times"/>
                <a:sym typeface="Times"/>
              </a:defRPr>
            </a:lvl4pPr>
            <a:lvl5pPr lvl="4">
              <a:buNone/>
              <a:defRPr>
                <a:latin typeface="Times"/>
                <a:ea typeface="Times"/>
                <a:cs typeface="Times"/>
                <a:sym typeface="Times"/>
              </a:defRPr>
            </a:lvl5pPr>
            <a:lvl6pPr lvl="5">
              <a:buNone/>
              <a:defRPr>
                <a:latin typeface="Times"/>
                <a:ea typeface="Times"/>
                <a:cs typeface="Times"/>
                <a:sym typeface="Times"/>
              </a:defRPr>
            </a:lvl6pPr>
            <a:lvl7pPr lvl="6">
              <a:buNone/>
              <a:defRPr>
                <a:latin typeface="Times"/>
                <a:ea typeface="Times"/>
                <a:cs typeface="Times"/>
                <a:sym typeface="Times"/>
              </a:defRPr>
            </a:lvl7pPr>
            <a:lvl8pPr lvl="7">
              <a:buNone/>
              <a:defRPr>
                <a:latin typeface="Times"/>
                <a:ea typeface="Times"/>
                <a:cs typeface="Times"/>
                <a:sym typeface="Times"/>
              </a:defRPr>
            </a:lvl8pPr>
            <a:lvl9pPr lvl="8">
              <a:buNone/>
              <a:defRPr>
                <a:latin typeface="Times"/>
                <a:ea typeface="Times"/>
                <a:cs typeface="Times"/>
                <a:sym typeface="Times"/>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1.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gradFill>
          <a:gsLst>
            <a:gs pos="0">
              <a:schemeClr val="accent4"/>
            </a:gs>
            <a:gs pos="41000">
              <a:schemeClr val="accent5"/>
            </a:gs>
            <a:gs pos="63000">
              <a:schemeClr val="accent6"/>
            </a:gs>
            <a:gs pos="100000">
              <a:schemeClr val="lt1"/>
            </a:gs>
          </a:gsLst>
          <a:lin ang="2698631" scaled="0"/>
        </a:gradFill>
      </p:bgPr>
    </p:bg>
    <p:spTree>
      <p:nvGrpSpPr>
        <p:cNvPr id="5" name="Shape 5"/>
        <p:cNvGrpSpPr/>
        <p:nvPr/>
      </p:nvGrpSpPr>
      <p:grpSpPr>
        <a:xfrm>
          <a:off x="0" y="0"/>
          <a:ext cx="0" cy="0"/>
          <a:chOff x="0" y="0"/>
          <a:chExt cx="0" cy="0"/>
        </a:xfrm>
      </p:grpSpPr>
      <p:sp>
        <p:nvSpPr>
          <p:cNvPr id="6" name="Google Shape;6;p1"/>
          <p:cNvSpPr/>
          <p:nvPr/>
        </p:nvSpPr>
        <p:spPr>
          <a:xfrm rot="2244895">
            <a:off x="9527360" y="-2672736"/>
            <a:ext cx="5292119" cy="4956344"/>
          </a:xfrm>
          <a:prstGeom prst="ellipse">
            <a:avLst/>
          </a:prstGeom>
          <a:solidFill>
            <a:schemeClr val="accent1"/>
          </a:solidFill>
          <a:ln>
            <a:noFill/>
          </a:ln>
          <a:effectLst>
            <a:outerShdw blurRad="1428750" sx="145000" rotWithShape="0" algn="ctr" dist="9525" sy="145000">
              <a:schemeClr val="accent1"/>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 name="Google Shape;7;p1"/>
          <p:cNvSpPr/>
          <p:nvPr/>
        </p:nvSpPr>
        <p:spPr>
          <a:xfrm rot="2244776">
            <a:off x="-3557305" y="5917273"/>
            <a:ext cx="5305198" cy="4968764"/>
          </a:xfrm>
          <a:prstGeom prst="ellipse">
            <a:avLst/>
          </a:prstGeom>
          <a:solidFill>
            <a:schemeClr val="accent3"/>
          </a:solidFill>
          <a:ln>
            <a:noFill/>
          </a:ln>
          <a:effectLst>
            <a:outerShdw blurRad="1428750" sx="145000" rotWithShape="0" algn="ctr" dist="9525" sy="145000">
              <a:schemeClr val="accent3"/>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 name="Google Shape;8;p1"/>
          <p:cNvSpPr/>
          <p:nvPr/>
        </p:nvSpPr>
        <p:spPr>
          <a:xfrm rot="2244996">
            <a:off x="9306216" y="-3601943"/>
            <a:ext cx="2358107" cy="5324641"/>
          </a:xfrm>
          <a:prstGeom prst="ellipse">
            <a:avLst/>
          </a:prstGeom>
          <a:solidFill>
            <a:schemeClr val="accent2"/>
          </a:solidFill>
          <a:ln>
            <a:noFill/>
          </a:ln>
          <a:effectLst>
            <a:outerShdw blurRad="1428750" sx="145000" rotWithShape="0" algn="ctr" dist="9525" sy="145000">
              <a:schemeClr val="accent2"/>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9" name="Google Shape;9;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lnSpc>
                <a:spcPct val="80000"/>
              </a:lnSpc>
              <a:spcBef>
                <a:spcPts val="0"/>
              </a:spcBef>
              <a:spcAft>
                <a:spcPts val="0"/>
              </a:spcAft>
              <a:buClr>
                <a:schemeClr val="dk1"/>
              </a:buClr>
              <a:buSzPts val="6000"/>
              <a:buFont typeface="Times"/>
              <a:buNone/>
              <a:defRPr sz="6000">
                <a:solidFill>
                  <a:schemeClr val="dk1"/>
                </a:solidFill>
                <a:latin typeface="Times"/>
                <a:ea typeface="Times"/>
                <a:cs typeface="Times"/>
                <a:sym typeface="Times"/>
              </a:defRPr>
            </a:lvl1pPr>
            <a:lvl2pPr lvl="1">
              <a:lnSpc>
                <a:spcPct val="80000"/>
              </a:lnSpc>
              <a:spcBef>
                <a:spcPts val="0"/>
              </a:spcBef>
              <a:spcAft>
                <a:spcPts val="0"/>
              </a:spcAft>
              <a:buClr>
                <a:schemeClr val="dk1"/>
              </a:buClr>
              <a:buSzPts val="6000"/>
              <a:buFont typeface="Times"/>
              <a:buNone/>
              <a:defRPr sz="6000">
                <a:solidFill>
                  <a:schemeClr val="dk1"/>
                </a:solidFill>
                <a:latin typeface="Times"/>
                <a:ea typeface="Times"/>
                <a:cs typeface="Times"/>
                <a:sym typeface="Times"/>
              </a:defRPr>
            </a:lvl2pPr>
            <a:lvl3pPr lvl="2">
              <a:lnSpc>
                <a:spcPct val="80000"/>
              </a:lnSpc>
              <a:spcBef>
                <a:spcPts val="0"/>
              </a:spcBef>
              <a:spcAft>
                <a:spcPts val="0"/>
              </a:spcAft>
              <a:buClr>
                <a:schemeClr val="dk1"/>
              </a:buClr>
              <a:buSzPts val="6000"/>
              <a:buFont typeface="Times"/>
              <a:buNone/>
              <a:defRPr sz="6000">
                <a:solidFill>
                  <a:schemeClr val="dk1"/>
                </a:solidFill>
                <a:latin typeface="Times"/>
                <a:ea typeface="Times"/>
                <a:cs typeface="Times"/>
                <a:sym typeface="Times"/>
              </a:defRPr>
            </a:lvl3pPr>
            <a:lvl4pPr lvl="3">
              <a:lnSpc>
                <a:spcPct val="80000"/>
              </a:lnSpc>
              <a:spcBef>
                <a:spcPts val="0"/>
              </a:spcBef>
              <a:spcAft>
                <a:spcPts val="0"/>
              </a:spcAft>
              <a:buClr>
                <a:schemeClr val="dk1"/>
              </a:buClr>
              <a:buSzPts val="6000"/>
              <a:buFont typeface="Times"/>
              <a:buNone/>
              <a:defRPr sz="6000">
                <a:solidFill>
                  <a:schemeClr val="dk1"/>
                </a:solidFill>
                <a:latin typeface="Times"/>
                <a:ea typeface="Times"/>
                <a:cs typeface="Times"/>
                <a:sym typeface="Times"/>
              </a:defRPr>
            </a:lvl4pPr>
            <a:lvl5pPr lvl="4">
              <a:lnSpc>
                <a:spcPct val="80000"/>
              </a:lnSpc>
              <a:spcBef>
                <a:spcPts val="0"/>
              </a:spcBef>
              <a:spcAft>
                <a:spcPts val="0"/>
              </a:spcAft>
              <a:buClr>
                <a:schemeClr val="dk1"/>
              </a:buClr>
              <a:buSzPts val="6000"/>
              <a:buFont typeface="Times"/>
              <a:buNone/>
              <a:defRPr sz="6000">
                <a:solidFill>
                  <a:schemeClr val="dk1"/>
                </a:solidFill>
                <a:latin typeface="Times"/>
                <a:ea typeface="Times"/>
                <a:cs typeface="Times"/>
                <a:sym typeface="Times"/>
              </a:defRPr>
            </a:lvl5pPr>
            <a:lvl6pPr lvl="5">
              <a:lnSpc>
                <a:spcPct val="80000"/>
              </a:lnSpc>
              <a:spcBef>
                <a:spcPts val="0"/>
              </a:spcBef>
              <a:spcAft>
                <a:spcPts val="0"/>
              </a:spcAft>
              <a:buClr>
                <a:schemeClr val="dk1"/>
              </a:buClr>
              <a:buSzPts val="6000"/>
              <a:buFont typeface="Times"/>
              <a:buNone/>
              <a:defRPr sz="6000">
                <a:solidFill>
                  <a:schemeClr val="dk1"/>
                </a:solidFill>
                <a:latin typeface="Times"/>
                <a:ea typeface="Times"/>
                <a:cs typeface="Times"/>
                <a:sym typeface="Times"/>
              </a:defRPr>
            </a:lvl6pPr>
            <a:lvl7pPr lvl="6">
              <a:lnSpc>
                <a:spcPct val="80000"/>
              </a:lnSpc>
              <a:spcBef>
                <a:spcPts val="0"/>
              </a:spcBef>
              <a:spcAft>
                <a:spcPts val="0"/>
              </a:spcAft>
              <a:buClr>
                <a:schemeClr val="dk1"/>
              </a:buClr>
              <a:buSzPts val="6000"/>
              <a:buFont typeface="Times"/>
              <a:buNone/>
              <a:defRPr sz="6000">
                <a:solidFill>
                  <a:schemeClr val="dk1"/>
                </a:solidFill>
                <a:latin typeface="Times"/>
                <a:ea typeface="Times"/>
                <a:cs typeface="Times"/>
                <a:sym typeface="Times"/>
              </a:defRPr>
            </a:lvl7pPr>
            <a:lvl8pPr lvl="7">
              <a:lnSpc>
                <a:spcPct val="80000"/>
              </a:lnSpc>
              <a:spcBef>
                <a:spcPts val="0"/>
              </a:spcBef>
              <a:spcAft>
                <a:spcPts val="0"/>
              </a:spcAft>
              <a:buClr>
                <a:schemeClr val="dk1"/>
              </a:buClr>
              <a:buSzPts val="6000"/>
              <a:buFont typeface="Times"/>
              <a:buNone/>
              <a:defRPr sz="6000">
                <a:solidFill>
                  <a:schemeClr val="dk1"/>
                </a:solidFill>
                <a:latin typeface="Times"/>
                <a:ea typeface="Times"/>
                <a:cs typeface="Times"/>
                <a:sym typeface="Times"/>
              </a:defRPr>
            </a:lvl8pPr>
            <a:lvl9pPr lvl="8">
              <a:lnSpc>
                <a:spcPct val="80000"/>
              </a:lnSpc>
              <a:spcBef>
                <a:spcPts val="0"/>
              </a:spcBef>
              <a:spcAft>
                <a:spcPts val="0"/>
              </a:spcAft>
              <a:buClr>
                <a:schemeClr val="dk1"/>
              </a:buClr>
              <a:buSzPts val="6000"/>
              <a:buFont typeface="Times"/>
              <a:buNone/>
              <a:defRPr sz="6000">
                <a:solidFill>
                  <a:schemeClr val="dk1"/>
                </a:solidFill>
                <a:latin typeface="Times"/>
                <a:ea typeface="Times"/>
                <a:cs typeface="Times"/>
                <a:sym typeface="Times"/>
              </a:defRPr>
            </a:lvl9pPr>
          </a:lstStyle>
          <a:p/>
        </p:txBody>
      </p:sp>
      <p:sp>
        <p:nvSpPr>
          <p:cNvPr id="10" name="Google Shape;10;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Clr>
                <a:schemeClr val="dk2"/>
              </a:buClr>
              <a:buSzPts val="1900"/>
              <a:buFont typeface="Times"/>
              <a:buChar char="●"/>
              <a:defRPr sz="1900">
                <a:solidFill>
                  <a:schemeClr val="dk2"/>
                </a:solidFill>
                <a:latin typeface="Times"/>
                <a:ea typeface="Times"/>
                <a:cs typeface="Times"/>
                <a:sym typeface="Times"/>
              </a:defRPr>
            </a:lvl1pPr>
            <a:lvl2pPr indent="-349250" lvl="1" marL="914400">
              <a:lnSpc>
                <a:spcPct val="115000"/>
              </a:lnSpc>
              <a:spcBef>
                <a:spcPts val="2100"/>
              </a:spcBef>
              <a:spcAft>
                <a:spcPts val="0"/>
              </a:spcAft>
              <a:buClr>
                <a:schemeClr val="dk2"/>
              </a:buClr>
              <a:buSzPts val="1900"/>
              <a:buFont typeface="Times"/>
              <a:buChar char="○"/>
              <a:defRPr sz="1900">
                <a:solidFill>
                  <a:schemeClr val="dk2"/>
                </a:solidFill>
                <a:latin typeface="Times"/>
                <a:ea typeface="Times"/>
                <a:cs typeface="Times"/>
                <a:sym typeface="Times"/>
              </a:defRPr>
            </a:lvl2pPr>
            <a:lvl3pPr indent="-349250" lvl="2" marL="1371600">
              <a:lnSpc>
                <a:spcPct val="115000"/>
              </a:lnSpc>
              <a:spcBef>
                <a:spcPts val="2100"/>
              </a:spcBef>
              <a:spcAft>
                <a:spcPts val="0"/>
              </a:spcAft>
              <a:buClr>
                <a:schemeClr val="dk2"/>
              </a:buClr>
              <a:buSzPts val="1900"/>
              <a:buFont typeface="Times"/>
              <a:buChar char="■"/>
              <a:defRPr sz="1900">
                <a:solidFill>
                  <a:schemeClr val="dk2"/>
                </a:solidFill>
                <a:latin typeface="Times"/>
                <a:ea typeface="Times"/>
                <a:cs typeface="Times"/>
                <a:sym typeface="Times"/>
              </a:defRPr>
            </a:lvl3pPr>
            <a:lvl4pPr indent="-349250" lvl="3" marL="1828800">
              <a:lnSpc>
                <a:spcPct val="115000"/>
              </a:lnSpc>
              <a:spcBef>
                <a:spcPts val="2100"/>
              </a:spcBef>
              <a:spcAft>
                <a:spcPts val="0"/>
              </a:spcAft>
              <a:buClr>
                <a:schemeClr val="dk2"/>
              </a:buClr>
              <a:buSzPts val="1900"/>
              <a:buFont typeface="Times"/>
              <a:buChar char="●"/>
              <a:defRPr sz="1900">
                <a:solidFill>
                  <a:schemeClr val="dk2"/>
                </a:solidFill>
                <a:latin typeface="Times"/>
                <a:ea typeface="Times"/>
                <a:cs typeface="Times"/>
                <a:sym typeface="Times"/>
              </a:defRPr>
            </a:lvl4pPr>
            <a:lvl5pPr indent="-349250" lvl="4" marL="2286000">
              <a:lnSpc>
                <a:spcPct val="115000"/>
              </a:lnSpc>
              <a:spcBef>
                <a:spcPts val="2100"/>
              </a:spcBef>
              <a:spcAft>
                <a:spcPts val="0"/>
              </a:spcAft>
              <a:buClr>
                <a:schemeClr val="dk2"/>
              </a:buClr>
              <a:buSzPts val="1900"/>
              <a:buFont typeface="Times"/>
              <a:buChar char="○"/>
              <a:defRPr sz="1900">
                <a:solidFill>
                  <a:schemeClr val="dk2"/>
                </a:solidFill>
                <a:latin typeface="Times"/>
                <a:ea typeface="Times"/>
                <a:cs typeface="Times"/>
                <a:sym typeface="Times"/>
              </a:defRPr>
            </a:lvl5pPr>
            <a:lvl6pPr indent="-349250" lvl="5" marL="2743200">
              <a:lnSpc>
                <a:spcPct val="115000"/>
              </a:lnSpc>
              <a:spcBef>
                <a:spcPts val="2100"/>
              </a:spcBef>
              <a:spcAft>
                <a:spcPts val="0"/>
              </a:spcAft>
              <a:buClr>
                <a:schemeClr val="dk2"/>
              </a:buClr>
              <a:buSzPts val="1900"/>
              <a:buFont typeface="Times"/>
              <a:buChar char="■"/>
              <a:defRPr sz="1900">
                <a:solidFill>
                  <a:schemeClr val="dk2"/>
                </a:solidFill>
                <a:latin typeface="Times"/>
                <a:ea typeface="Times"/>
                <a:cs typeface="Times"/>
                <a:sym typeface="Times"/>
              </a:defRPr>
            </a:lvl6pPr>
            <a:lvl7pPr indent="-349250" lvl="6" marL="3200400">
              <a:lnSpc>
                <a:spcPct val="115000"/>
              </a:lnSpc>
              <a:spcBef>
                <a:spcPts val="2100"/>
              </a:spcBef>
              <a:spcAft>
                <a:spcPts val="0"/>
              </a:spcAft>
              <a:buClr>
                <a:schemeClr val="dk2"/>
              </a:buClr>
              <a:buSzPts val="1900"/>
              <a:buFont typeface="Times"/>
              <a:buChar char="●"/>
              <a:defRPr sz="1900">
                <a:solidFill>
                  <a:schemeClr val="dk2"/>
                </a:solidFill>
                <a:latin typeface="Times"/>
                <a:ea typeface="Times"/>
                <a:cs typeface="Times"/>
                <a:sym typeface="Times"/>
              </a:defRPr>
            </a:lvl7pPr>
            <a:lvl8pPr indent="-349250" lvl="7" marL="3657600">
              <a:lnSpc>
                <a:spcPct val="115000"/>
              </a:lnSpc>
              <a:spcBef>
                <a:spcPts val="2100"/>
              </a:spcBef>
              <a:spcAft>
                <a:spcPts val="0"/>
              </a:spcAft>
              <a:buClr>
                <a:schemeClr val="dk2"/>
              </a:buClr>
              <a:buSzPts val="1900"/>
              <a:buFont typeface="Times"/>
              <a:buChar char="○"/>
              <a:defRPr sz="1900">
                <a:solidFill>
                  <a:schemeClr val="dk2"/>
                </a:solidFill>
                <a:latin typeface="Times"/>
                <a:ea typeface="Times"/>
                <a:cs typeface="Times"/>
                <a:sym typeface="Times"/>
              </a:defRPr>
            </a:lvl8pPr>
            <a:lvl9pPr indent="-349250" lvl="8" marL="4114800">
              <a:lnSpc>
                <a:spcPct val="115000"/>
              </a:lnSpc>
              <a:spcBef>
                <a:spcPts val="2100"/>
              </a:spcBef>
              <a:spcAft>
                <a:spcPts val="2100"/>
              </a:spcAft>
              <a:buClr>
                <a:schemeClr val="dk2"/>
              </a:buClr>
              <a:buSzPts val="1900"/>
              <a:buFont typeface="Times"/>
              <a:buChar char="■"/>
              <a:defRPr sz="1900">
                <a:solidFill>
                  <a:schemeClr val="dk2"/>
                </a:solidFill>
                <a:latin typeface="Times"/>
                <a:ea typeface="Times"/>
                <a:cs typeface="Times"/>
                <a:sym typeface="Times"/>
              </a:defRPr>
            </a:lvl9pPr>
          </a:lstStyle>
          <a:p/>
        </p:txBody>
      </p:sp>
      <p:sp>
        <p:nvSpPr>
          <p:cNvPr id="11" name="Google Shape;11;p1"/>
          <p:cNvSpPr txBox="1"/>
          <p:nvPr>
            <p:ph idx="12" type="sldNum"/>
          </p:nvPr>
        </p:nvSpPr>
        <p:spPr>
          <a:xfrm>
            <a:off x="11372810" y="62938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grpSp>
        <p:nvGrpSpPr>
          <p:cNvPr id="12" name="Google Shape;12;p1"/>
          <p:cNvGrpSpPr/>
          <p:nvPr/>
        </p:nvGrpSpPr>
        <p:grpSpPr>
          <a:xfrm>
            <a:off x="-4492350" y="-2781450"/>
            <a:ext cx="21176600" cy="12687750"/>
            <a:chOff x="-4492350" y="-2781450"/>
            <a:chExt cx="21176600" cy="12687750"/>
          </a:xfrm>
        </p:grpSpPr>
        <p:sp>
          <p:nvSpPr>
            <p:cNvPr id="13" name="Google Shape;13;p1"/>
            <p:cNvSpPr/>
            <p:nvPr/>
          </p:nvSpPr>
          <p:spPr>
            <a:xfrm>
              <a:off x="-4492350" y="-278145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4" name="Google Shape;14;p1"/>
            <p:cNvSpPr/>
            <p:nvPr/>
          </p:nvSpPr>
          <p:spPr>
            <a:xfrm>
              <a:off x="12226550" y="-2781300"/>
              <a:ext cx="4457700" cy="12687600"/>
            </a:xfrm>
            <a:prstGeom prst="rect">
              <a:avLst/>
            </a:prstGeom>
            <a:solidFill>
              <a:srgbClr val="F8F9FA"/>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5" name="Google Shape;15;p1"/>
            <p:cNvSpPr/>
            <p:nvPr/>
          </p:nvSpPr>
          <p:spPr>
            <a:xfrm>
              <a:off x="-1588950" y="-2781450"/>
              <a:ext cx="15369900" cy="2782800"/>
            </a:xfrm>
            <a:prstGeom prst="rect">
              <a:avLst/>
            </a:prstGeom>
            <a:solidFill>
              <a:srgbClr val="F8F9FA"/>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6" name="Google Shape;16;p1"/>
            <p:cNvSpPr/>
            <p:nvPr/>
          </p:nvSpPr>
          <p:spPr>
            <a:xfrm>
              <a:off x="-1253850" y="6858000"/>
              <a:ext cx="15369900" cy="3048300"/>
            </a:xfrm>
            <a:prstGeom prst="rect">
              <a:avLst/>
            </a:prstGeom>
            <a:solidFill>
              <a:srgbClr val="F8F9FA"/>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7" name="Google Shape;17;p1"/>
          <p:cNvSpPr txBox="1"/>
          <p:nvPr/>
        </p:nvSpPr>
        <p:spPr>
          <a:xfrm>
            <a:off x="11474125" y="6517050"/>
            <a:ext cx="6778500" cy="4002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t/>
            </a:r>
            <a:endParaRPr>
              <a:latin typeface="Times"/>
              <a:ea typeface="Times"/>
              <a:cs typeface="Times"/>
              <a:sym typeface="Times"/>
            </a:endParaRPr>
          </a:p>
        </p:txBody>
      </p:sp>
      <p:sp>
        <p:nvSpPr>
          <p:cNvPr id="18" name="Google Shape;18;p1"/>
          <p:cNvSpPr txBox="1"/>
          <p:nvPr/>
        </p:nvSpPr>
        <p:spPr>
          <a:xfrm rot="5400000">
            <a:off x="-895150" y="5745500"/>
            <a:ext cx="18702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sz="1000">
                <a:solidFill>
                  <a:schemeClr val="dk1"/>
                </a:solidFill>
                <a:latin typeface="DM Sans"/>
                <a:ea typeface="DM Sans"/>
                <a:cs typeface="DM Sans"/>
                <a:sym typeface="DM Sans"/>
              </a:rPr>
              <a:t>slidesmania.com</a:t>
            </a:r>
            <a:endParaRPr sz="1000">
              <a:solidFill>
                <a:schemeClr val="dk1"/>
              </a:solidFill>
              <a:latin typeface="DM Sans"/>
              <a:ea typeface="DM Sans"/>
              <a:cs typeface="DM Sans"/>
              <a:sym typeface="DM Sans"/>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6.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0.xml"/><Relationship Id="rId3" Type="http://schemas.openxmlformats.org/officeDocument/2006/relationships/image" Target="../media/image8.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1.xml"/><Relationship Id="rId3" Type="http://schemas.openxmlformats.org/officeDocument/2006/relationships/image" Target="../media/image7.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2.xml"/><Relationship Id="rId3" Type="http://schemas.openxmlformats.org/officeDocument/2006/relationships/image" Target="../media/image10.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3.xml"/><Relationship Id="rId3" Type="http://schemas.openxmlformats.org/officeDocument/2006/relationships/image" Target="../media/image9.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6.xml"/><Relationship Id="rId3" Type="http://schemas.openxmlformats.org/officeDocument/2006/relationships/image" Target="../media/image13.png"/><Relationship Id="rId4" Type="http://schemas.openxmlformats.org/officeDocument/2006/relationships/image" Target="../media/image12.png"/><Relationship Id="rId5" Type="http://schemas.openxmlformats.org/officeDocument/2006/relationships/image" Target="../media/image14.pn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9.xm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1.xml"/></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3.xml"/><Relationship Id="rId3" Type="http://schemas.openxmlformats.org/officeDocument/2006/relationships/image" Target="../media/image11.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5.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92" name="Shape 192"/>
        <p:cNvGrpSpPr/>
        <p:nvPr/>
      </p:nvGrpSpPr>
      <p:grpSpPr>
        <a:xfrm>
          <a:off x="0" y="0"/>
          <a:ext cx="0" cy="0"/>
          <a:chOff x="0" y="0"/>
          <a:chExt cx="0" cy="0"/>
        </a:xfrm>
      </p:grpSpPr>
      <p:cxnSp>
        <p:nvCxnSpPr>
          <p:cNvPr id="193" name="Google Shape;193;p22"/>
          <p:cNvCxnSpPr/>
          <p:nvPr/>
        </p:nvCxnSpPr>
        <p:spPr>
          <a:xfrm>
            <a:off x="2343825" y="4810575"/>
            <a:ext cx="9837900" cy="0"/>
          </a:xfrm>
          <a:prstGeom prst="straightConnector1">
            <a:avLst/>
          </a:prstGeom>
          <a:noFill/>
          <a:ln cap="flat" cmpd="sng" w="9525">
            <a:solidFill>
              <a:schemeClr val="dk1"/>
            </a:solidFill>
            <a:prstDash val="solid"/>
            <a:round/>
            <a:headEnd len="sm" w="sm" type="none"/>
            <a:tailEnd len="sm" w="sm" type="none"/>
          </a:ln>
        </p:spPr>
      </p:cxnSp>
      <p:sp>
        <p:nvSpPr>
          <p:cNvPr id="194" name="Google Shape;194;p22"/>
          <p:cNvSpPr txBox="1"/>
          <p:nvPr>
            <p:ph type="title"/>
          </p:nvPr>
        </p:nvSpPr>
        <p:spPr>
          <a:xfrm>
            <a:off x="1649400" y="2813700"/>
            <a:ext cx="8893200" cy="1230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goes your</a:t>
            </a:r>
            <a:endParaRPr/>
          </a:p>
          <a:p>
            <a:pPr indent="457200" lvl="0" marL="0" rtl="0" algn="l">
              <a:spcBef>
                <a:spcPts val="0"/>
              </a:spcBef>
              <a:spcAft>
                <a:spcPts val="0"/>
              </a:spcAft>
              <a:buNone/>
            </a:pPr>
            <a:r>
              <a:rPr lang="en"/>
              <a:t>presentation title.</a:t>
            </a:r>
            <a:endParaRPr/>
          </a:p>
        </p:txBody>
      </p:sp>
      <p:sp>
        <p:nvSpPr>
          <p:cNvPr id="195" name="Google Shape;195;p22"/>
          <p:cNvSpPr txBox="1"/>
          <p:nvPr>
            <p:ph idx="1" type="subTitle"/>
          </p:nvPr>
        </p:nvSpPr>
        <p:spPr>
          <a:xfrm>
            <a:off x="1178500" y="5511425"/>
            <a:ext cx="10012800" cy="5961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highlight>
                  <a:schemeClr val="lt2"/>
                </a:highlight>
              </a:rPr>
              <a:t>here you can add your subtitle.</a:t>
            </a:r>
            <a:endParaRPr>
              <a:highlight>
                <a:schemeClr val="lt2"/>
              </a:highlight>
            </a:endParaRPr>
          </a:p>
        </p:txBody>
      </p:sp>
      <p:sp>
        <p:nvSpPr>
          <p:cNvPr id="196" name="Google Shape;196;p22"/>
          <p:cNvSpPr/>
          <p:nvPr/>
        </p:nvSpPr>
        <p:spPr>
          <a:xfrm>
            <a:off x="1765625" y="2652227"/>
            <a:ext cx="205200" cy="243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197" name="Google Shape;197;p22"/>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01" name="Shape 201"/>
        <p:cNvGrpSpPr/>
        <p:nvPr/>
      </p:nvGrpSpPr>
      <p:grpSpPr>
        <a:xfrm>
          <a:off x="0" y="0"/>
          <a:ext cx="0" cy="0"/>
          <a:chOff x="0" y="0"/>
          <a:chExt cx="0" cy="0"/>
        </a:xfrm>
      </p:grpSpPr>
      <p:sp>
        <p:nvSpPr>
          <p:cNvPr id="202" name="Google Shape;202;p23"/>
          <p:cNvSpPr/>
          <p:nvPr/>
        </p:nvSpPr>
        <p:spPr>
          <a:xfrm>
            <a:off x="4183350" y="1382425"/>
            <a:ext cx="7015500" cy="39264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03" name="Google Shape;203;p23"/>
          <p:cNvSpPr txBox="1"/>
          <p:nvPr>
            <p:ph type="title"/>
          </p:nvPr>
        </p:nvSpPr>
        <p:spPr>
          <a:xfrm>
            <a:off x="5647625" y="1709150"/>
            <a:ext cx="53226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hello! I’m...</a:t>
            </a:r>
            <a:endParaRPr/>
          </a:p>
        </p:txBody>
      </p:sp>
      <p:sp>
        <p:nvSpPr>
          <p:cNvPr id="204" name="Google Shape;204;p23"/>
          <p:cNvSpPr txBox="1"/>
          <p:nvPr>
            <p:ph idx="1" type="body"/>
          </p:nvPr>
        </p:nvSpPr>
        <p:spPr>
          <a:xfrm>
            <a:off x="5647600" y="3113450"/>
            <a:ext cx="5322600" cy="1822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pic>
        <p:nvPicPr>
          <p:cNvPr id="205" name="Google Shape;205;p23"/>
          <p:cNvPicPr preferRelativeResize="0"/>
          <p:nvPr/>
        </p:nvPicPr>
        <p:blipFill rotWithShape="1">
          <a:blip r:embed="rId3">
            <a:alphaModFix/>
          </a:blip>
          <a:srcRect b="0" l="16675" r="16675" t="0"/>
          <a:stretch/>
        </p:blipFill>
        <p:spPr>
          <a:xfrm>
            <a:off x="726700" y="1000975"/>
            <a:ext cx="4689300" cy="4689300"/>
          </a:xfrm>
          <a:prstGeom prst="ellipse">
            <a:avLst/>
          </a:prstGeom>
          <a:noFill/>
          <a:ln>
            <a:noFill/>
          </a:ln>
        </p:spPr>
      </p:pic>
      <p:sp>
        <p:nvSpPr>
          <p:cNvPr id="206" name="Google Shape;206;p23"/>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
        <p:nvSpPr>
          <p:cNvPr id="207" name="Google Shape;207;p23"/>
          <p:cNvSpPr/>
          <p:nvPr/>
        </p:nvSpPr>
        <p:spPr>
          <a:xfrm>
            <a:off x="11251350" y="726874"/>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11" name="Shape 211"/>
        <p:cNvGrpSpPr/>
        <p:nvPr/>
      </p:nvGrpSpPr>
      <p:grpSpPr>
        <a:xfrm>
          <a:off x="0" y="0"/>
          <a:ext cx="0" cy="0"/>
          <a:chOff x="0" y="0"/>
          <a:chExt cx="0" cy="0"/>
        </a:xfrm>
      </p:grpSpPr>
      <p:sp>
        <p:nvSpPr>
          <p:cNvPr id="212" name="Google Shape;212;p24"/>
          <p:cNvSpPr txBox="1"/>
          <p:nvPr>
            <p:ph type="title"/>
          </p:nvPr>
        </p:nvSpPr>
        <p:spPr>
          <a:xfrm>
            <a:off x="1101400" y="745775"/>
            <a:ext cx="8295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table</a:t>
            </a:r>
            <a:r>
              <a:rPr lang="en"/>
              <a:t> of </a:t>
            </a:r>
            <a:r>
              <a:rPr lang="en">
                <a:highlight>
                  <a:schemeClr val="lt2"/>
                </a:highlight>
              </a:rPr>
              <a:t>contents</a:t>
            </a:r>
            <a:endParaRPr>
              <a:highlight>
                <a:schemeClr val="lt2"/>
              </a:highlight>
            </a:endParaRPr>
          </a:p>
        </p:txBody>
      </p:sp>
      <p:cxnSp>
        <p:nvCxnSpPr>
          <p:cNvPr id="213" name="Google Shape;213;p24"/>
          <p:cNvCxnSpPr/>
          <p:nvPr/>
        </p:nvCxnSpPr>
        <p:spPr>
          <a:xfrm>
            <a:off x="1244500" y="1644350"/>
            <a:ext cx="10998900" cy="0"/>
          </a:xfrm>
          <a:prstGeom prst="straightConnector1">
            <a:avLst/>
          </a:prstGeom>
          <a:noFill/>
          <a:ln cap="flat" cmpd="sng" w="9525">
            <a:solidFill>
              <a:schemeClr val="dk1"/>
            </a:solidFill>
            <a:prstDash val="solid"/>
            <a:round/>
            <a:headEnd len="sm" w="sm" type="none"/>
            <a:tailEnd len="sm" w="sm" type="none"/>
          </a:ln>
        </p:spPr>
      </p:cxnSp>
      <p:sp>
        <p:nvSpPr>
          <p:cNvPr id="214" name="Google Shape;214;p24"/>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
        <p:nvSpPr>
          <p:cNvPr id="215" name="Google Shape;215;p24"/>
          <p:cNvSpPr txBox="1"/>
          <p:nvPr/>
        </p:nvSpPr>
        <p:spPr>
          <a:xfrm>
            <a:off x="1203375" y="2338450"/>
            <a:ext cx="3525900" cy="3505500"/>
          </a:xfrm>
          <a:prstGeom prst="rect">
            <a:avLst/>
          </a:prstGeom>
          <a:noFill/>
          <a:ln>
            <a:noFill/>
          </a:ln>
        </p:spPr>
        <p:txBody>
          <a:bodyPr anchorCtr="0" anchor="t" bIns="91425" lIns="91425" spcFirstLastPara="1" rIns="91425" wrap="square" tIns="91425">
            <a:spAutoFit/>
          </a:bodyPr>
          <a:lstStyle/>
          <a:p>
            <a:pPr indent="0" lvl="0" marL="0" rtl="0" algn="l">
              <a:lnSpc>
                <a:spcPct val="115000"/>
              </a:lnSpc>
              <a:spcBef>
                <a:spcPts val="0"/>
              </a:spcBef>
              <a:spcAft>
                <a:spcPts val="0"/>
              </a:spcAft>
              <a:buNone/>
            </a:pPr>
            <a:r>
              <a:rPr lang="en" sz="1900">
                <a:solidFill>
                  <a:schemeClr val="dk2"/>
                </a:solidFill>
                <a:latin typeface="Times"/>
                <a:ea typeface="Times"/>
                <a:cs typeface="Times"/>
                <a:sym typeface="Times"/>
              </a:rPr>
              <a:t>we will talk about this </a:t>
            </a:r>
            <a:r>
              <a:rPr lang="en" sz="1900">
                <a:solidFill>
                  <a:schemeClr val="dk2"/>
                </a:solidFill>
                <a:latin typeface="Times"/>
                <a:ea typeface="Times"/>
                <a:cs typeface="Times"/>
                <a:sym typeface="Times"/>
              </a:rPr>
              <a:t>first</a:t>
            </a:r>
            <a:endParaRPr sz="1900">
              <a:solidFill>
                <a:schemeClr val="dk2"/>
              </a:solidFill>
              <a:latin typeface="Times"/>
              <a:ea typeface="Times"/>
              <a:cs typeface="Times"/>
              <a:sym typeface="Times"/>
            </a:endParaRPr>
          </a:p>
          <a:p>
            <a:pPr indent="0" lvl="0" marL="0" rtl="0" algn="l">
              <a:lnSpc>
                <a:spcPct val="115000"/>
              </a:lnSpc>
              <a:spcBef>
                <a:spcPts val="2100"/>
              </a:spcBef>
              <a:spcAft>
                <a:spcPts val="0"/>
              </a:spcAft>
              <a:buNone/>
            </a:pPr>
            <a:r>
              <a:rPr lang="en" sz="1900">
                <a:solidFill>
                  <a:schemeClr val="dk2"/>
                </a:solidFill>
                <a:latin typeface="Times"/>
                <a:ea typeface="Times"/>
                <a:cs typeface="Times"/>
                <a:sym typeface="Times"/>
              </a:rPr>
              <a:t>we will talk about this second</a:t>
            </a:r>
            <a:endParaRPr sz="1900">
              <a:solidFill>
                <a:schemeClr val="dk2"/>
              </a:solidFill>
              <a:latin typeface="Times"/>
              <a:ea typeface="Times"/>
              <a:cs typeface="Times"/>
              <a:sym typeface="Times"/>
            </a:endParaRPr>
          </a:p>
          <a:p>
            <a:pPr indent="0" lvl="0" marL="0" rtl="0" algn="l">
              <a:lnSpc>
                <a:spcPct val="115000"/>
              </a:lnSpc>
              <a:spcBef>
                <a:spcPts val="2100"/>
              </a:spcBef>
              <a:spcAft>
                <a:spcPts val="0"/>
              </a:spcAft>
              <a:buNone/>
            </a:pPr>
            <a:r>
              <a:rPr lang="en" sz="1900">
                <a:solidFill>
                  <a:schemeClr val="dk2"/>
                </a:solidFill>
                <a:latin typeface="Times"/>
                <a:ea typeface="Times"/>
                <a:cs typeface="Times"/>
                <a:sym typeface="Times"/>
              </a:rPr>
              <a:t>after that we will talk about this</a:t>
            </a:r>
            <a:endParaRPr sz="1900">
              <a:solidFill>
                <a:schemeClr val="dk2"/>
              </a:solidFill>
              <a:latin typeface="Times"/>
              <a:ea typeface="Times"/>
              <a:cs typeface="Times"/>
              <a:sym typeface="Times"/>
            </a:endParaRPr>
          </a:p>
          <a:p>
            <a:pPr indent="0" lvl="0" marL="0" rtl="0" algn="l">
              <a:lnSpc>
                <a:spcPct val="115000"/>
              </a:lnSpc>
              <a:spcBef>
                <a:spcPts val="2100"/>
              </a:spcBef>
              <a:spcAft>
                <a:spcPts val="0"/>
              </a:spcAft>
              <a:buNone/>
            </a:pPr>
            <a:r>
              <a:rPr lang="en" sz="1900">
                <a:solidFill>
                  <a:schemeClr val="dk2"/>
                </a:solidFill>
                <a:latin typeface="Times"/>
                <a:ea typeface="Times"/>
                <a:cs typeface="Times"/>
                <a:sym typeface="Times"/>
              </a:rPr>
              <a:t>after that we will talk about this</a:t>
            </a:r>
            <a:endParaRPr sz="1900">
              <a:solidFill>
                <a:schemeClr val="dk2"/>
              </a:solidFill>
              <a:latin typeface="Times"/>
              <a:ea typeface="Times"/>
              <a:cs typeface="Times"/>
              <a:sym typeface="Times"/>
            </a:endParaRPr>
          </a:p>
          <a:p>
            <a:pPr indent="0" lvl="0" marL="0" rtl="0" algn="l">
              <a:lnSpc>
                <a:spcPct val="115000"/>
              </a:lnSpc>
              <a:spcBef>
                <a:spcPts val="2100"/>
              </a:spcBef>
              <a:spcAft>
                <a:spcPts val="0"/>
              </a:spcAft>
              <a:buNone/>
            </a:pPr>
            <a:r>
              <a:rPr lang="en" sz="1900">
                <a:solidFill>
                  <a:schemeClr val="dk2"/>
                </a:solidFill>
                <a:latin typeface="Times"/>
                <a:ea typeface="Times"/>
                <a:cs typeface="Times"/>
                <a:sym typeface="Times"/>
              </a:rPr>
              <a:t>we will talk about this too</a:t>
            </a:r>
            <a:endParaRPr sz="1900">
              <a:solidFill>
                <a:schemeClr val="dk2"/>
              </a:solidFill>
              <a:latin typeface="Times"/>
              <a:ea typeface="Times"/>
              <a:cs typeface="Times"/>
              <a:sym typeface="Times"/>
            </a:endParaRPr>
          </a:p>
          <a:p>
            <a:pPr indent="0" lvl="0" marL="0" rtl="0" algn="l">
              <a:lnSpc>
                <a:spcPct val="115000"/>
              </a:lnSpc>
              <a:spcBef>
                <a:spcPts val="2100"/>
              </a:spcBef>
              <a:spcAft>
                <a:spcPts val="2100"/>
              </a:spcAft>
              <a:buNone/>
            </a:pPr>
            <a:r>
              <a:rPr lang="en" sz="1900">
                <a:solidFill>
                  <a:schemeClr val="dk2"/>
                </a:solidFill>
                <a:latin typeface="Times"/>
                <a:ea typeface="Times"/>
                <a:cs typeface="Times"/>
                <a:sym typeface="Times"/>
              </a:rPr>
              <a:t>and we will talk about this last</a:t>
            </a:r>
            <a:endParaRPr sz="1900">
              <a:solidFill>
                <a:schemeClr val="dk2"/>
              </a:solidFill>
              <a:latin typeface="Times"/>
              <a:ea typeface="Times"/>
              <a:cs typeface="Times"/>
              <a:sym typeface="Times"/>
            </a:endParaRPr>
          </a:p>
        </p:txBody>
      </p:sp>
      <p:sp>
        <p:nvSpPr>
          <p:cNvPr id="216" name="Google Shape;216;p24"/>
          <p:cNvSpPr txBox="1"/>
          <p:nvPr/>
        </p:nvSpPr>
        <p:spPr>
          <a:xfrm>
            <a:off x="3618525" y="2338450"/>
            <a:ext cx="5211900" cy="3505500"/>
          </a:xfrm>
          <a:prstGeom prst="rect">
            <a:avLst/>
          </a:prstGeom>
          <a:noFill/>
          <a:ln>
            <a:noFill/>
          </a:ln>
        </p:spPr>
        <p:txBody>
          <a:bodyPr anchorCtr="0" anchor="t" bIns="91425" lIns="91425" spcFirstLastPara="1" rIns="91425" wrap="square" tIns="91425">
            <a:spAutoFit/>
          </a:bodyPr>
          <a:lstStyle/>
          <a:p>
            <a:pPr indent="0" lvl="0" marL="0" rtl="0" algn="r">
              <a:lnSpc>
                <a:spcPct val="115000"/>
              </a:lnSpc>
              <a:spcBef>
                <a:spcPts val="0"/>
              </a:spcBef>
              <a:spcAft>
                <a:spcPts val="0"/>
              </a:spcAft>
              <a:buNone/>
            </a:pPr>
            <a:r>
              <a:rPr i="1" lang="en" sz="1900">
                <a:solidFill>
                  <a:schemeClr val="dk2"/>
                </a:solidFill>
                <a:latin typeface="Times"/>
                <a:ea typeface="Times"/>
                <a:cs typeface="Times"/>
                <a:sym typeface="Times"/>
              </a:rPr>
              <a:t>______________________________________ 4</a:t>
            </a:r>
            <a:endParaRPr i="1" sz="1900">
              <a:solidFill>
                <a:schemeClr val="dk2"/>
              </a:solidFill>
              <a:latin typeface="Times"/>
              <a:ea typeface="Times"/>
              <a:cs typeface="Times"/>
              <a:sym typeface="Times"/>
            </a:endParaRPr>
          </a:p>
          <a:p>
            <a:pPr indent="0" lvl="0" marL="0" rtl="0" algn="r">
              <a:lnSpc>
                <a:spcPct val="115000"/>
              </a:lnSpc>
              <a:spcBef>
                <a:spcPts val="2100"/>
              </a:spcBef>
              <a:spcAft>
                <a:spcPts val="0"/>
              </a:spcAft>
              <a:buNone/>
            </a:pPr>
            <a:r>
              <a:rPr i="1" lang="en" sz="1900">
                <a:solidFill>
                  <a:schemeClr val="dk2"/>
                </a:solidFill>
                <a:latin typeface="Times"/>
                <a:ea typeface="Times"/>
                <a:cs typeface="Times"/>
                <a:sym typeface="Times"/>
              </a:rPr>
              <a:t> ___________________________________ 8</a:t>
            </a:r>
            <a:endParaRPr i="1" sz="1900">
              <a:solidFill>
                <a:schemeClr val="dk2"/>
              </a:solidFill>
              <a:latin typeface="Times"/>
              <a:ea typeface="Times"/>
              <a:cs typeface="Times"/>
              <a:sym typeface="Times"/>
            </a:endParaRPr>
          </a:p>
          <a:p>
            <a:pPr indent="0" lvl="0" marL="0" rtl="0" algn="r">
              <a:lnSpc>
                <a:spcPct val="115000"/>
              </a:lnSpc>
              <a:spcBef>
                <a:spcPts val="2100"/>
              </a:spcBef>
              <a:spcAft>
                <a:spcPts val="0"/>
              </a:spcAft>
              <a:buNone/>
            </a:pPr>
            <a:r>
              <a:rPr i="1" lang="en" sz="1900">
                <a:solidFill>
                  <a:schemeClr val="dk2"/>
                </a:solidFill>
                <a:latin typeface="Times"/>
                <a:ea typeface="Times"/>
                <a:cs typeface="Times"/>
                <a:sym typeface="Times"/>
              </a:rPr>
              <a:t>_________________________________ 11</a:t>
            </a:r>
            <a:endParaRPr i="1" sz="1900">
              <a:solidFill>
                <a:schemeClr val="dk2"/>
              </a:solidFill>
              <a:latin typeface="Times"/>
              <a:ea typeface="Times"/>
              <a:cs typeface="Times"/>
              <a:sym typeface="Times"/>
            </a:endParaRPr>
          </a:p>
          <a:p>
            <a:pPr indent="0" lvl="0" marL="0" rtl="0" algn="r">
              <a:lnSpc>
                <a:spcPct val="115000"/>
              </a:lnSpc>
              <a:spcBef>
                <a:spcPts val="2100"/>
              </a:spcBef>
              <a:spcAft>
                <a:spcPts val="0"/>
              </a:spcAft>
              <a:buNone/>
            </a:pPr>
            <a:r>
              <a:rPr i="1" lang="en" sz="1900">
                <a:solidFill>
                  <a:schemeClr val="dk2"/>
                </a:solidFill>
                <a:latin typeface="Times"/>
                <a:ea typeface="Times"/>
                <a:cs typeface="Times"/>
                <a:sym typeface="Times"/>
              </a:rPr>
              <a:t>_________________________________ 14</a:t>
            </a:r>
            <a:endParaRPr i="1" sz="1900">
              <a:solidFill>
                <a:schemeClr val="dk2"/>
              </a:solidFill>
              <a:latin typeface="Times"/>
              <a:ea typeface="Times"/>
              <a:cs typeface="Times"/>
              <a:sym typeface="Times"/>
            </a:endParaRPr>
          </a:p>
          <a:p>
            <a:pPr indent="0" lvl="0" marL="0" rtl="0" algn="r">
              <a:lnSpc>
                <a:spcPct val="115000"/>
              </a:lnSpc>
              <a:spcBef>
                <a:spcPts val="2100"/>
              </a:spcBef>
              <a:spcAft>
                <a:spcPts val="0"/>
              </a:spcAft>
              <a:buNone/>
            </a:pPr>
            <a:r>
              <a:rPr i="1" lang="en" sz="1900">
                <a:solidFill>
                  <a:schemeClr val="dk2"/>
                </a:solidFill>
                <a:latin typeface="Times"/>
                <a:ea typeface="Times"/>
                <a:cs typeface="Times"/>
                <a:sym typeface="Times"/>
              </a:rPr>
              <a:t>_____________________________________ 16</a:t>
            </a:r>
            <a:endParaRPr i="1" sz="1900">
              <a:solidFill>
                <a:schemeClr val="dk2"/>
              </a:solidFill>
              <a:latin typeface="Times"/>
              <a:ea typeface="Times"/>
              <a:cs typeface="Times"/>
              <a:sym typeface="Times"/>
            </a:endParaRPr>
          </a:p>
          <a:p>
            <a:pPr indent="0" lvl="0" marL="0" rtl="0" algn="r">
              <a:lnSpc>
                <a:spcPct val="115000"/>
              </a:lnSpc>
              <a:spcBef>
                <a:spcPts val="2100"/>
              </a:spcBef>
              <a:spcAft>
                <a:spcPts val="2100"/>
              </a:spcAft>
              <a:buNone/>
            </a:pPr>
            <a:r>
              <a:rPr i="1" lang="en" sz="1900">
                <a:solidFill>
                  <a:schemeClr val="dk2"/>
                </a:solidFill>
                <a:latin typeface="Times"/>
                <a:ea typeface="Times"/>
                <a:cs typeface="Times"/>
                <a:sym typeface="Times"/>
              </a:rPr>
              <a:t>__________________________________ 19</a:t>
            </a:r>
            <a:endParaRPr i="1" sz="1900">
              <a:solidFill>
                <a:schemeClr val="dk2"/>
              </a:solidFill>
              <a:latin typeface="Times"/>
              <a:ea typeface="Times"/>
              <a:cs typeface="Times"/>
              <a:sym typeface="Times"/>
            </a:endParaRPr>
          </a:p>
        </p:txBody>
      </p:sp>
      <p:sp>
        <p:nvSpPr>
          <p:cNvPr id="217" name="Google Shape;217;p24"/>
          <p:cNvSpPr/>
          <p:nvPr/>
        </p:nvSpPr>
        <p:spPr>
          <a:xfrm>
            <a:off x="1039300" y="919202"/>
            <a:ext cx="205200" cy="2376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1" name="Shape 221"/>
        <p:cNvGrpSpPr/>
        <p:nvPr/>
      </p:nvGrpSpPr>
      <p:grpSpPr>
        <a:xfrm>
          <a:off x="0" y="0"/>
          <a:ext cx="0" cy="0"/>
          <a:chOff x="0" y="0"/>
          <a:chExt cx="0" cy="0"/>
        </a:xfrm>
      </p:grpSpPr>
      <p:sp>
        <p:nvSpPr>
          <p:cNvPr id="222" name="Google Shape;222;p25"/>
          <p:cNvSpPr txBox="1"/>
          <p:nvPr>
            <p:ph idx="1" type="body"/>
          </p:nvPr>
        </p:nvSpPr>
        <p:spPr>
          <a:xfrm>
            <a:off x="743200" y="4042125"/>
            <a:ext cx="9546900" cy="89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Add a brief introduction of your section here: Let’s dive in and get to know some interesting facts about animals!</a:t>
            </a:r>
            <a:endParaRPr>
              <a:highlight>
                <a:schemeClr val="lt2"/>
              </a:highlight>
            </a:endParaRPr>
          </a:p>
        </p:txBody>
      </p:sp>
      <p:sp>
        <p:nvSpPr>
          <p:cNvPr id="223" name="Google Shape;223;p25"/>
          <p:cNvSpPr txBox="1"/>
          <p:nvPr>
            <p:ph type="title"/>
          </p:nvPr>
        </p:nvSpPr>
        <p:spPr>
          <a:xfrm>
            <a:off x="743200" y="2965275"/>
            <a:ext cx="104412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we will talk about this first.</a:t>
            </a:r>
            <a:endParaRPr/>
          </a:p>
        </p:txBody>
      </p:sp>
      <p:sp>
        <p:nvSpPr>
          <p:cNvPr id="224" name="Google Shape;224;p25"/>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
        <p:nvSpPr>
          <p:cNvPr id="225" name="Google Shape;225;p25"/>
          <p:cNvSpPr/>
          <p:nvPr/>
        </p:nvSpPr>
        <p:spPr>
          <a:xfrm>
            <a:off x="743200" y="3041477"/>
            <a:ext cx="205200" cy="243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29" name="Shape 229"/>
        <p:cNvGrpSpPr/>
        <p:nvPr/>
      </p:nvGrpSpPr>
      <p:grpSpPr>
        <a:xfrm>
          <a:off x="0" y="0"/>
          <a:ext cx="0" cy="0"/>
          <a:chOff x="0" y="0"/>
          <a:chExt cx="0" cy="0"/>
        </a:xfrm>
      </p:grpSpPr>
      <p:sp>
        <p:nvSpPr>
          <p:cNvPr id="230" name="Google Shape;230;p26"/>
          <p:cNvSpPr txBox="1"/>
          <p:nvPr>
            <p:ph type="title"/>
          </p:nvPr>
        </p:nvSpPr>
        <p:spPr>
          <a:xfrm>
            <a:off x="720400" y="593375"/>
            <a:ext cx="49074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31" name="Google Shape;231;p26"/>
          <p:cNvSpPr txBox="1"/>
          <p:nvPr>
            <p:ph idx="1" type="subTitle"/>
          </p:nvPr>
        </p:nvSpPr>
        <p:spPr>
          <a:xfrm>
            <a:off x="753675" y="2024175"/>
            <a:ext cx="49074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Elephants and storms.</a:t>
            </a:r>
            <a:endParaRPr>
              <a:highlight>
                <a:schemeClr val="lt2"/>
              </a:highlight>
            </a:endParaRPr>
          </a:p>
        </p:txBody>
      </p:sp>
      <p:sp>
        <p:nvSpPr>
          <p:cNvPr id="232" name="Google Shape;232;p26"/>
          <p:cNvSpPr txBox="1"/>
          <p:nvPr>
            <p:ph idx="2" type="body"/>
          </p:nvPr>
        </p:nvSpPr>
        <p:spPr>
          <a:xfrm>
            <a:off x="753677" y="2684350"/>
            <a:ext cx="4907400" cy="3436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
        <p:nvSpPr>
          <p:cNvPr id="233" name="Google Shape;233;p26"/>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
        <p:nvSpPr>
          <p:cNvPr id="234" name="Google Shape;234;p26"/>
          <p:cNvSpPr/>
          <p:nvPr/>
        </p:nvSpPr>
        <p:spPr>
          <a:xfrm>
            <a:off x="1012000" y="640477"/>
            <a:ext cx="205200" cy="2376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cxnSp>
        <p:nvCxnSpPr>
          <p:cNvPr id="235" name="Google Shape;235;p26"/>
          <p:cNvCxnSpPr/>
          <p:nvPr/>
        </p:nvCxnSpPr>
        <p:spPr>
          <a:xfrm>
            <a:off x="829075" y="1485925"/>
            <a:ext cx="4506300" cy="0"/>
          </a:xfrm>
          <a:prstGeom prst="straightConnector1">
            <a:avLst/>
          </a:prstGeom>
          <a:noFill/>
          <a:ln cap="flat" cmpd="sng" w="9525">
            <a:solidFill>
              <a:schemeClr val="dk1"/>
            </a:solidFill>
            <a:prstDash val="solid"/>
            <a:round/>
            <a:headEnd len="sm" w="sm" type="none"/>
            <a:tailEnd len="sm" w="sm" type="none"/>
          </a:ln>
        </p:spPr>
      </p:cxn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39" name="Shape 239"/>
        <p:cNvGrpSpPr/>
        <p:nvPr/>
      </p:nvGrpSpPr>
      <p:grpSpPr>
        <a:xfrm>
          <a:off x="0" y="0"/>
          <a:ext cx="0" cy="0"/>
          <a:chOff x="0" y="0"/>
          <a:chExt cx="0" cy="0"/>
        </a:xfrm>
      </p:grpSpPr>
      <p:sp>
        <p:nvSpPr>
          <p:cNvPr id="240" name="Google Shape;240;p27"/>
          <p:cNvSpPr txBox="1"/>
          <p:nvPr>
            <p:ph type="title"/>
          </p:nvPr>
        </p:nvSpPr>
        <p:spPr>
          <a:xfrm>
            <a:off x="873350" y="760100"/>
            <a:ext cx="105519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41" name="Google Shape;241;p27"/>
          <p:cNvSpPr txBox="1"/>
          <p:nvPr>
            <p:ph idx="4" type="body"/>
          </p:nvPr>
        </p:nvSpPr>
        <p:spPr>
          <a:xfrm>
            <a:off x="6464146" y="2739050"/>
            <a:ext cx="4961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242" name="Google Shape;242;p27"/>
          <p:cNvSpPr txBox="1"/>
          <p:nvPr>
            <p:ph idx="3" type="body"/>
          </p:nvPr>
        </p:nvSpPr>
        <p:spPr>
          <a:xfrm>
            <a:off x="873350" y="2750800"/>
            <a:ext cx="49608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243" name="Google Shape;243;p27"/>
          <p:cNvSpPr txBox="1"/>
          <p:nvPr>
            <p:ph idx="1" type="subTitle"/>
          </p:nvPr>
        </p:nvSpPr>
        <p:spPr>
          <a:xfrm>
            <a:off x="873360" y="1813775"/>
            <a:ext cx="49611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A m</a:t>
            </a:r>
            <a:r>
              <a:rPr lang="en">
                <a:highlight>
                  <a:schemeClr val="lt2"/>
                </a:highlight>
              </a:rPr>
              <a:t>an's best friend...</a:t>
            </a:r>
            <a:endParaRPr>
              <a:highlight>
                <a:schemeClr val="lt2"/>
              </a:highlight>
            </a:endParaRPr>
          </a:p>
        </p:txBody>
      </p:sp>
      <p:sp>
        <p:nvSpPr>
          <p:cNvPr id="244" name="Google Shape;244;p27"/>
          <p:cNvSpPr txBox="1"/>
          <p:nvPr>
            <p:ph idx="2" type="subTitle"/>
          </p:nvPr>
        </p:nvSpPr>
        <p:spPr>
          <a:xfrm>
            <a:off x="6464155" y="1813775"/>
            <a:ext cx="4960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Mmm, can I fit in?...</a:t>
            </a:r>
            <a:endParaRPr>
              <a:highlight>
                <a:schemeClr val="lt2"/>
              </a:highlight>
            </a:endParaRPr>
          </a:p>
        </p:txBody>
      </p:sp>
      <p:sp>
        <p:nvSpPr>
          <p:cNvPr id="245" name="Google Shape;245;p27"/>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cxnSp>
        <p:nvCxnSpPr>
          <p:cNvPr id="246" name="Google Shape;246;p27"/>
          <p:cNvCxnSpPr/>
          <p:nvPr/>
        </p:nvCxnSpPr>
        <p:spPr>
          <a:xfrm>
            <a:off x="952450" y="1660700"/>
            <a:ext cx="4506300" cy="0"/>
          </a:xfrm>
          <a:prstGeom prst="straightConnector1">
            <a:avLst/>
          </a:prstGeom>
          <a:noFill/>
          <a:ln cap="flat" cmpd="sng" w="9525">
            <a:solidFill>
              <a:schemeClr val="dk1"/>
            </a:solidFill>
            <a:prstDash val="solid"/>
            <a:round/>
            <a:headEnd len="sm" w="sm" type="none"/>
            <a:tailEnd len="sm" w="sm" type="none"/>
          </a:ln>
        </p:spPr>
      </p:cxnSp>
      <p:sp>
        <p:nvSpPr>
          <p:cNvPr id="247" name="Google Shape;247;p27"/>
          <p:cNvSpPr/>
          <p:nvPr/>
        </p:nvSpPr>
        <p:spPr>
          <a:xfrm>
            <a:off x="1155900" y="760102"/>
            <a:ext cx="205200" cy="2376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1" name="Shape 251"/>
        <p:cNvGrpSpPr/>
        <p:nvPr/>
      </p:nvGrpSpPr>
      <p:grpSpPr>
        <a:xfrm>
          <a:off x="0" y="0"/>
          <a:ext cx="0" cy="0"/>
          <a:chOff x="0" y="0"/>
          <a:chExt cx="0" cy="0"/>
        </a:xfrm>
      </p:grpSpPr>
      <p:sp>
        <p:nvSpPr>
          <p:cNvPr id="252" name="Google Shape;252;p28"/>
          <p:cNvSpPr txBox="1"/>
          <p:nvPr>
            <p:ph type="title"/>
          </p:nvPr>
        </p:nvSpPr>
        <p:spPr>
          <a:xfrm>
            <a:off x="824250" y="1848600"/>
            <a:ext cx="10543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a:t>
            </a:r>
            <a:r>
              <a:rPr lang="en"/>
              <a:t>learly, animals know more than we think, and think a great deal more than we know.</a:t>
            </a:r>
            <a:endParaRPr/>
          </a:p>
        </p:txBody>
      </p:sp>
      <p:sp>
        <p:nvSpPr>
          <p:cNvPr id="253" name="Google Shape;253;p2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highlight>
                  <a:schemeClr val="lt2"/>
                </a:highlight>
              </a:rPr>
              <a:t>― Irene M. Pepperberg</a:t>
            </a:r>
            <a:endParaRPr>
              <a:highlight>
                <a:schemeClr val="lt2"/>
              </a:highlight>
            </a:endParaRPr>
          </a:p>
        </p:txBody>
      </p:sp>
      <p:sp>
        <p:nvSpPr>
          <p:cNvPr id="254" name="Google Shape;254;p28"/>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grpSp>
        <p:nvGrpSpPr>
          <p:cNvPr id="255" name="Google Shape;255;p28"/>
          <p:cNvGrpSpPr/>
          <p:nvPr/>
        </p:nvGrpSpPr>
        <p:grpSpPr>
          <a:xfrm rot="10800000">
            <a:off x="5477068" y="347502"/>
            <a:ext cx="1237846" cy="872004"/>
            <a:chOff x="621403" y="597265"/>
            <a:chExt cx="1588204" cy="1118814"/>
          </a:xfrm>
        </p:grpSpPr>
        <p:sp>
          <p:nvSpPr>
            <p:cNvPr id="256" name="Google Shape;256;p28"/>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cap="flat" cmpd="sng" w="952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257" name="Google Shape;257;p28"/>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2"/>
            </a:solidFill>
            <a:ln cap="flat" cmpd="sng" w="9525">
              <a:solidFill>
                <a:schemeClr val="l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258" name="Google Shape;258;p28"/>
          <p:cNvSpPr/>
          <p:nvPr/>
        </p:nvSpPr>
        <p:spPr>
          <a:xfrm>
            <a:off x="11448400" y="1493702"/>
            <a:ext cx="205200" cy="2376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59" name="Google Shape;259;p28"/>
          <p:cNvSpPr/>
          <p:nvPr/>
        </p:nvSpPr>
        <p:spPr>
          <a:xfrm>
            <a:off x="558100" y="5135427"/>
            <a:ext cx="205200" cy="2376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63" name="Shape 263"/>
        <p:cNvGrpSpPr/>
        <p:nvPr/>
      </p:nvGrpSpPr>
      <p:grpSpPr>
        <a:xfrm>
          <a:off x="0" y="0"/>
          <a:ext cx="0" cy="0"/>
          <a:chOff x="0" y="0"/>
          <a:chExt cx="0" cy="0"/>
        </a:xfrm>
      </p:grpSpPr>
      <p:sp>
        <p:nvSpPr>
          <p:cNvPr id="264" name="Google Shape;264;p29"/>
          <p:cNvSpPr txBox="1"/>
          <p:nvPr>
            <p:ph type="title"/>
          </p:nvPr>
        </p:nvSpPr>
        <p:spPr>
          <a:xfrm>
            <a:off x="506050" y="593375"/>
            <a:ext cx="84132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265" name="Google Shape;265;p29"/>
          <p:cNvSpPr txBox="1"/>
          <p:nvPr>
            <p:ph idx="1" type="subTitle"/>
          </p:nvPr>
        </p:nvSpPr>
        <p:spPr>
          <a:xfrm>
            <a:off x="1388682" y="1729975"/>
            <a:ext cx="7530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Pandas don’t hibernate.</a:t>
            </a:r>
            <a:endParaRPr>
              <a:highlight>
                <a:schemeClr val="lt2"/>
              </a:highlight>
            </a:endParaRPr>
          </a:p>
        </p:txBody>
      </p:sp>
      <p:sp>
        <p:nvSpPr>
          <p:cNvPr id="266" name="Google Shape;266;p29"/>
          <p:cNvSpPr txBox="1"/>
          <p:nvPr>
            <p:ph idx="5" type="body"/>
          </p:nvPr>
        </p:nvSpPr>
        <p:spPr>
          <a:xfrm>
            <a:off x="1388675" y="3761388"/>
            <a:ext cx="75306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267" name="Google Shape;267;p29"/>
          <p:cNvSpPr txBox="1"/>
          <p:nvPr>
            <p:ph idx="2" type="subTitle"/>
          </p:nvPr>
        </p:nvSpPr>
        <p:spPr>
          <a:xfrm>
            <a:off x="1388682" y="3334868"/>
            <a:ext cx="7530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T</a:t>
            </a:r>
            <a:r>
              <a:rPr lang="en">
                <a:highlight>
                  <a:schemeClr val="lt2"/>
                </a:highlight>
              </a:rPr>
              <a:t>here are more kangaroos than humans in Australia.</a:t>
            </a:r>
            <a:endParaRPr>
              <a:highlight>
                <a:schemeClr val="lt2"/>
              </a:highlight>
            </a:endParaRPr>
          </a:p>
        </p:txBody>
      </p:sp>
      <p:sp>
        <p:nvSpPr>
          <p:cNvPr id="268" name="Google Shape;268;p29"/>
          <p:cNvSpPr txBox="1"/>
          <p:nvPr>
            <p:ph idx="6" type="body"/>
          </p:nvPr>
        </p:nvSpPr>
        <p:spPr>
          <a:xfrm>
            <a:off x="1388675" y="5353050"/>
            <a:ext cx="75315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269" name="Google Shape;269;p29"/>
          <p:cNvSpPr txBox="1"/>
          <p:nvPr>
            <p:ph idx="3" type="subTitle"/>
          </p:nvPr>
        </p:nvSpPr>
        <p:spPr>
          <a:xfrm>
            <a:off x="1388682" y="4939762"/>
            <a:ext cx="75306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Koalas are even more lazy than cats.</a:t>
            </a:r>
            <a:endParaRPr>
              <a:highlight>
                <a:schemeClr val="lt2"/>
              </a:highlight>
            </a:endParaRPr>
          </a:p>
        </p:txBody>
      </p:sp>
      <p:sp>
        <p:nvSpPr>
          <p:cNvPr id="270" name="Google Shape;270;p29"/>
          <p:cNvSpPr txBox="1"/>
          <p:nvPr>
            <p:ph idx="4" type="body"/>
          </p:nvPr>
        </p:nvSpPr>
        <p:spPr>
          <a:xfrm>
            <a:off x="1388675" y="2167925"/>
            <a:ext cx="75306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
        <p:nvSpPr>
          <p:cNvPr id="271" name="Google Shape;271;p29"/>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cxnSp>
        <p:nvCxnSpPr>
          <p:cNvPr id="272" name="Google Shape;272;p29"/>
          <p:cNvCxnSpPr/>
          <p:nvPr/>
        </p:nvCxnSpPr>
        <p:spPr>
          <a:xfrm>
            <a:off x="602950" y="1499650"/>
            <a:ext cx="4506300" cy="0"/>
          </a:xfrm>
          <a:prstGeom prst="straightConnector1">
            <a:avLst/>
          </a:prstGeom>
          <a:noFill/>
          <a:ln cap="flat" cmpd="sng" w="9525">
            <a:solidFill>
              <a:schemeClr val="dk1"/>
            </a:solidFill>
            <a:prstDash val="solid"/>
            <a:round/>
            <a:headEnd len="sm" w="sm" type="none"/>
            <a:tailEnd len="sm" w="sm" type="none"/>
          </a:ln>
        </p:spPr>
      </p:cxnSp>
      <p:sp>
        <p:nvSpPr>
          <p:cNvPr id="273" name="Google Shape;273;p29"/>
          <p:cNvSpPr/>
          <p:nvPr/>
        </p:nvSpPr>
        <p:spPr>
          <a:xfrm>
            <a:off x="602950" y="1850375"/>
            <a:ext cx="679500" cy="6795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4" name="Google Shape;274;p29"/>
          <p:cNvSpPr/>
          <p:nvPr/>
        </p:nvSpPr>
        <p:spPr>
          <a:xfrm>
            <a:off x="756400" y="1974124"/>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75" name="Google Shape;275;p29"/>
          <p:cNvSpPr/>
          <p:nvPr/>
        </p:nvSpPr>
        <p:spPr>
          <a:xfrm>
            <a:off x="602950" y="3493375"/>
            <a:ext cx="679500" cy="6795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6" name="Google Shape;276;p29"/>
          <p:cNvSpPr/>
          <p:nvPr/>
        </p:nvSpPr>
        <p:spPr>
          <a:xfrm>
            <a:off x="602950" y="5136375"/>
            <a:ext cx="679500" cy="6795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277" name="Google Shape;277;p29"/>
          <p:cNvSpPr/>
          <p:nvPr/>
        </p:nvSpPr>
        <p:spPr>
          <a:xfrm>
            <a:off x="756400" y="3617124"/>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278" name="Google Shape;278;p29"/>
          <p:cNvSpPr/>
          <p:nvPr/>
        </p:nvSpPr>
        <p:spPr>
          <a:xfrm>
            <a:off x="756400" y="5260124"/>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82" name="Shape 282"/>
        <p:cNvGrpSpPr/>
        <p:nvPr/>
      </p:nvGrpSpPr>
      <p:grpSpPr>
        <a:xfrm>
          <a:off x="0" y="0"/>
          <a:ext cx="0" cy="0"/>
          <a:chOff x="0" y="0"/>
          <a:chExt cx="0" cy="0"/>
        </a:xfrm>
      </p:grpSpPr>
      <p:sp>
        <p:nvSpPr>
          <p:cNvPr id="283" name="Google Shape;283;p30"/>
          <p:cNvSpPr txBox="1"/>
          <p:nvPr>
            <p:ph type="title"/>
          </p:nvPr>
        </p:nvSpPr>
        <p:spPr>
          <a:xfrm>
            <a:off x="548250" y="1394550"/>
            <a:ext cx="11095500" cy="4068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Very interesting </a:t>
            </a:r>
            <a:r>
              <a:rPr lang="en">
                <a:highlight>
                  <a:schemeClr val="lt2"/>
                </a:highlight>
              </a:rPr>
              <a:t>facts.</a:t>
            </a:r>
            <a:endParaRPr>
              <a:highlight>
                <a:schemeClr val="lt2"/>
              </a:highlight>
            </a:endParaRPr>
          </a:p>
        </p:txBody>
      </p:sp>
      <p:sp>
        <p:nvSpPr>
          <p:cNvPr id="284" name="Google Shape;284;p30"/>
          <p:cNvSpPr txBox="1"/>
          <p:nvPr>
            <p:ph idx="4294967295" type="body"/>
          </p:nvPr>
        </p:nvSpPr>
        <p:spPr>
          <a:xfrm>
            <a:off x="548250" y="6271450"/>
            <a:ext cx="11095500" cy="4257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1500"/>
              <a:t>This is where you section ends. Duplicate this set of slides as many times you need to go over all your sections.</a:t>
            </a:r>
            <a:endParaRPr sz="1500"/>
          </a:p>
        </p:txBody>
      </p:sp>
      <p:sp>
        <p:nvSpPr>
          <p:cNvPr id="285" name="Google Shape;285;p30"/>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
        <p:nvSpPr>
          <p:cNvPr id="286" name="Google Shape;286;p30"/>
          <p:cNvSpPr/>
          <p:nvPr/>
        </p:nvSpPr>
        <p:spPr>
          <a:xfrm>
            <a:off x="1301225" y="2585924"/>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90" name="Shape 290"/>
        <p:cNvGrpSpPr/>
        <p:nvPr/>
      </p:nvGrpSpPr>
      <p:grpSpPr>
        <a:xfrm>
          <a:off x="0" y="0"/>
          <a:ext cx="0" cy="0"/>
          <a:chOff x="0" y="0"/>
          <a:chExt cx="0" cy="0"/>
        </a:xfrm>
      </p:grpSpPr>
      <p:sp>
        <p:nvSpPr>
          <p:cNvPr id="291" name="Google Shape;291;p31"/>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pic>
        <p:nvPicPr>
          <p:cNvPr id="292" name="Google Shape;292;p31"/>
          <p:cNvPicPr preferRelativeResize="0"/>
          <p:nvPr/>
        </p:nvPicPr>
        <p:blipFill rotWithShape="1">
          <a:blip r:embed="rId3">
            <a:alphaModFix/>
          </a:blip>
          <a:srcRect b="26071" l="0" r="0" t="19760"/>
          <a:stretch/>
        </p:blipFill>
        <p:spPr>
          <a:xfrm>
            <a:off x="440351" y="633000"/>
            <a:ext cx="11349148" cy="4612326"/>
          </a:xfrm>
          <a:prstGeom prst="rect">
            <a:avLst/>
          </a:prstGeom>
          <a:noFill/>
          <a:ln>
            <a:noFill/>
          </a:ln>
        </p:spPr>
      </p:pic>
      <p:sp>
        <p:nvSpPr>
          <p:cNvPr id="293" name="Google Shape;293;p31"/>
          <p:cNvSpPr txBox="1"/>
          <p:nvPr>
            <p:ph idx="4294967295" type="body"/>
          </p:nvPr>
        </p:nvSpPr>
        <p:spPr>
          <a:xfrm>
            <a:off x="440350" y="5341800"/>
            <a:ext cx="11349300" cy="974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highlight>
                  <a:schemeClr val="lt2"/>
                </a:highlight>
              </a:rPr>
              <a:t>Dogs can pick up on subtle changes in your scent, which can help him figure out how you are feeling, such as by smelling your perspiration when you become nervous or fearful.</a:t>
            </a:r>
            <a:endParaRPr>
              <a:highlight>
                <a:schemeClr val="lt2"/>
              </a:highlight>
            </a:endParaRPr>
          </a:p>
          <a:p>
            <a:pPr indent="0" lvl="0" marL="0" rtl="0" algn="l">
              <a:lnSpc>
                <a:spcPct val="115000"/>
              </a:lnSpc>
              <a:spcBef>
                <a:spcPts val="2100"/>
              </a:spcBef>
              <a:spcAft>
                <a:spcPts val="0"/>
              </a:spcAft>
              <a:buSzPts val="1900"/>
              <a:buNone/>
            </a:pPr>
            <a:r>
              <a:t/>
            </a:r>
            <a:endParaRPr>
              <a:highlight>
                <a:schemeClr val="lt2"/>
              </a:highlight>
            </a:endParaRPr>
          </a:p>
          <a:p>
            <a:pPr indent="0" lvl="0" marL="0" rtl="0" algn="l">
              <a:lnSpc>
                <a:spcPct val="115000"/>
              </a:lnSpc>
              <a:spcBef>
                <a:spcPts val="2100"/>
              </a:spcBef>
              <a:spcAft>
                <a:spcPts val="0"/>
              </a:spcAft>
              <a:buSzPts val="1900"/>
              <a:buNone/>
            </a:pPr>
            <a:r>
              <a:t/>
            </a:r>
            <a:endParaRPr>
              <a:highlight>
                <a:schemeClr val="lt2"/>
              </a:highlight>
            </a:endParaRPr>
          </a:p>
          <a:p>
            <a:pPr indent="0" lvl="0" marL="0" rtl="0" algn="l">
              <a:lnSpc>
                <a:spcPct val="115000"/>
              </a:lnSpc>
              <a:spcBef>
                <a:spcPts val="2100"/>
              </a:spcBef>
              <a:spcAft>
                <a:spcPts val="2100"/>
              </a:spcAft>
              <a:buSzPts val="1900"/>
              <a:buNone/>
            </a:pPr>
            <a:r>
              <a:t/>
            </a:r>
            <a:endParaRPr>
              <a:highlight>
                <a:schemeClr val="lt2"/>
              </a:highlight>
            </a:endParaRPr>
          </a:p>
        </p:txBody>
      </p:sp>
      <p:sp>
        <p:nvSpPr>
          <p:cNvPr id="294" name="Google Shape;294;p31"/>
          <p:cNvSpPr txBox="1"/>
          <p:nvPr>
            <p:ph type="title"/>
          </p:nvPr>
        </p:nvSpPr>
        <p:spPr>
          <a:xfrm>
            <a:off x="829075" y="2177275"/>
            <a:ext cx="6052500" cy="13248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a:solidFill>
                  <a:schemeClr val="lt2"/>
                </a:solidFill>
              </a:rPr>
              <a:t>dogs can smell your feelings.</a:t>
            </a:r>
            <a:endParaRPr sz="6000">
              <a:solidFill>
                <a:schemeClr val="lt2"/>
              </a:solidFill>
            </a:endParaRPr>
          </a:p>
        </p:txBody>
      </p:sp>
      <p:grpSp>
        <p:nvGrpSpPr>
          <p:cNvPr id="295" name="Google Shape;295;p31"/>
          <p:cNvGrpSpPr/>
          <p:nvPr/>
        </p:nvGrpSpPr>
        <p:grpSpPr>
          <a:xfrm>
            <a:off x="0" y="0"/>
            <a:ext cx="10939985" cy="4677226"/>
            <a:chOff x="-12" y="-20554"/>
            <a:chExt cx="10012800" cy="5456400"/>
          </a:xfrm>
        </p:grpSpPr>
        <p:cxnSp>
          <p:nvCxnSpPr>
            <p:cNvPr id="296" name="Google Shape;296;p31"/>
            <p:cNvCxnSpPr/>
            <p:nvPr/>
          </p:nvCxnSpPr>
          <p:spPr>
            <a:xfrm>
              <a:off x="-12" y="5435846"/>
              <a:ext cx="10012800" cy="0"/>
            </a:xfrm>
            <a:prstGeom prst="straightConnector1">
              <a:avLst/>
            </a:prstGeom>
            <a:noFill/>
            <a:ln cap="flat" cmpd="sng" w="9525">
              <a:solidFill>
                <a:schemeClr val="lt2"/>
              </a:solidFill>
              <a:prstDash val="solid"/>
              <a:round/>
              <a:headEnd len="sm" w="sm" type="none"/>
              <a:tailEnd len="sm" w="sm" type="none"/>
            </a:ln>
          </p:spPr>
        </p:cxnSp>
        <p:cxnSp>
          <p:nvCxnSpPr>
            <p:cNvPr id="297" name="Google Shape;297;p31"/>
            <p:cNvCxnSpPr/>
            <p:nvPr/>
          </p:nvCxnSpPr>
          <p:spPr>
            <a:xfrm rot="10800000">
              <a:off x="10012788" y="-20554"/>
              <a:ext cx="0" cy="5456400"/>
            </a:xfrm>
            <a:prstGeom prst="straightConnector1">
              <a:avLst/>
            </a:prstGeom>
            <a:noFill/>
            <a:ln cap="flat" cmpd="sng" w="9525">
              <a:solidFill>
                <a:schemeClr val="lt2"/>
              </a:solidFill>
              <a:prstDash val="solid"/>
              <a:round/>
              <a:headEnd len="sm" w="sm" type="none"/>
              <a:tailEnd len="sm" w="sm" type="none"/>
            </a:ln>
          </p:spPr>
        </p:cxn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01" name="Shape 301"/>
        <p:cNvGrpSpPr/>
        <p:nvPr/>
      </p:nvGrpSpPr>
      <p:grpSpPr>
        <a:xfrm>
          <a:off x="0" y="0"/>
          <a:ext cx="0" cy="0"/>
          <a:chOff x="0" y="0"/>
          <a:chExt cx="0" cy="0"/>
        </a:xfrm>
      </p:grpSpPr>
      <p:grpSp>
        <p:nvGrpSpPr>
          <p:cNvPr id="302" name="Google Shape;302;p32"/>
          <p:cNvGrpSpPr/>
          <p:nvPr/>
        </p:nvGrpSpPr>
        <p:grpSpPr>
          <a:xfrm>
            <a:off x="0" y="0"/>
            <a:ext cx="9467102" cy="6333243"/>
            <a:chOff x="-12" y="-20554"/>
            <a:chExt cx="10012800" cy="5456400"/>
          </a:xfrm>
        </p:grpSpPr>
        <p:cxnSp>
          <p:nvCxnSpPr>
            <p:cNvPr id="303" name="Google Shape;303;p32"/>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304" name="Google Shape;304;p32"/>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305" name="Google Shape;305;p32"/>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
        <p:nvSpPr>
          <p:cNvPr id="306" name="Google Shape;306;p32"/>
          <p:cNvSpPr txBox="1"/>
          <p:nvPr>
            <p:ph type="title"/>
          </p:nvPr>
        </p:nvSpPr>
        <p:spPr>
          <a:xfrm>
            <a:off x="524275" y="1796275"/>
            <a:ext cx="6052500" cy="13248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a:t>pandas don’t </a:t>
            </a:r>
            <a:r>
              <a:rPr lang="en">
                <a:highlight>
                  <a:schemeClr val="lt2"/>
                </a:highlight>
              </a:rPr>
              <a:t>hibernate</a:t>
            </a:r>
            <a:r>
              <a:rPr lang="en"/>
              <a:t>.</a:t>
            </a:r>
            <a:endParaRPr sz="6000"/>
          </a:p>
        </p:txBody>
      </p:sp>
      <p:sp>
        <p:nvSpPr>
          <p:cNvPr id="307" name="Google Shape;307;p32"/>
          <p:cNvSpPr txBox="1"/>
          <p:nvPr>
            <p:ph idx="4294967295" type="body"/>
          </p:nvPr>
        </p:nvSpPr>
        <p:spPr>
          <a:xfrm>
            <a:off x="524275" y="3793325"/>
            <a:ext cx="5949600" cy="14412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When winter approaches, they head lower down their mountain homes to warmer temperatures, where they continue to chomp away on bamboo!</a:t>
            </a:r>
            <a:endParaRPr/>
          </a:p>
          <a:p>
            <a:pPr indent="0" lvl="0" marL="0" rtl="0" algn="l">
              <a:lnSpc>
                <a:spcPct val="115000"/>
              </a:lnSpc>
              <a:spcBef>
                <a:spcPts val="2100"/>
              </a:spcBef>
              <a:spcAft>
                <a:spcPts val="2100"/>
              </a:spcAft>
              <a:buSzPts val="1900"/>
              <a:buNone/>
            </a:pPr>
            <a:r>
              <a:t/>
            </a:r>
            <a:endParaRPr/>
          </a:p>
        </p:txBody>
      </p:sp>
      <p:pic>
        <p:nvPicPr>
          <p:cNvPr id="308" name="Google Shape;308;p32"/>
          <p:cNvPicPr preferRelativeResize="0"/>
          <p:nvPr/>
        </p:nvPicPr>
        <p:blipFill rotWithShape="1">
          <a:blip r:embed="rId3">
            <a:alphaModFix/>
          </a:blip>
          <a:srcRect b="0" l="7721" r="3727" t="0"/>
          <a:stretch/>
        </p:blipFill>
        <p:spPr>
          <a:xfrm>
            <a:off x="6878725" y="1728114"/>
            <a:ext cx="4665600" cy="3506400"/>
          </a:xfrm>
          <a:prstGeom prst="roundRect">
            <a:avLst>
              <a:gd fmla="val 0" name="adj"/>
            </a:avLst>
          </a:prstGeom>
          <a:noFill/>
          <a:ln>
            <a:noFill/>
          </a:ln>
        </p:spPr>
      </p:pic>
      <p:sp>
        <p:nvSpPr>
          <p:cNvPr id="309" name="Google Shape;309;p32"/>
          <p:cNvSpPr/>
          <p:nvPr/>
        </p:nvSpPr>
        <p:spPr>
          <a:xfrm>
            <a:off x="524275" y="1471299"/>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13" name="Shape 313"/>
        <p:cNvGrpSpPr/>
        <p:nvPr/>
      </p:nvGrpSpPr>
      <p:grpSpPr>
        <a:xfrm>
          <a:off x="0" y="0"/>
          <a:ext cx="0" cy="0"/>
          <a:chOff x="0" y="0"/>
          <a:chExt cx="0" cy="0"/>
        </a:xfrm>
      </p:grpSpPr>
      <p:grpSp>
        <p:nvGrpSpPr>
          <p:cNvPr id="314" name="Google Shape;314;p33"/>
          <p:cNvGrpSpPr/>
          <p:nvPr/>
        </p:nvGrpSpPr>
        <p:grpSpPr>
          <a:xfrm>
            <a:off x="0" y="1"/>
            <a:ext cx="11643885" cy="4677226"/>
            <a:chOff x="-12" y="-20554"/>
            <a:chExt cx="10012800" cy="5456400"/>
          </a:xfrm>
        </p:grpSpPr>
        <p:cxnSp>
          <p:nvCxnSpPr>
            <p:cNvPr id="315" name="Google Shape;315;p33"/>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316" name="Google Shape;316;p33"/>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sp>
        <p:nvSpPr>
          <p:cNvPr id="317" name="Google Shape;317;p33"/>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pic>
        <p:nvPicPr>
          <p:cNvPr id="318" name="Google Shape;318;p33"/>
          <p:cNvPicPr preferRelativeResize="0"/>
          <p:nvPr/>
        </p:nvPicPr>
        <p:blipFill rotWithShape="1">
          <a:blip r:embed="rId3">
            <a:alphaModFix/>
          </a:blip>
          <a:srcRect b="0" l="5658" r="5658" t="0"/>
          <a:stretch/>
        </p:blipFill>
        <p:spPr>
          <a:xfrm>
            <a:off x="550225" y="802978"/>
            <a:ext cx="5790000" cy="4351500"/>
          </a:xfrm>
          <a:prstGeom prst="roundRect">
            <a:avLst>
              <a:gd fmla="val 0" name="adj"/>
            </a:avLst>
          </a:prstGeom>
          <a:noFill/>
          <a:ln>
            <a:noFill/>
          </a:ln>
        </p:spPr>
      </p:pic>
      <p:sp>
        <p:nvSpPr>
          <p:cNvPr id="319" name="Google Shape;319;p33"/>
          <p:cNvSpPr txBox="1"/>
          <p:nvPr>
            <p:ph idx="4294967295" type="body"/>
          </p:nvPr>
        </p:nvSpPr>
        <p:spPr>
          <a:xfrm>
            <a:off x="550225" y="5341800"/>
            <a:ext cx="11129100" cy="974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Koalas don’t have much energy and, when not feasting on leaves, they spend their time dozing in the branches. Believe it or not, they can sleep for up to 18 hours a day!</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sp>
        <p:nvSpPr>
          <p:cNvPr id="320" name="Google Shape;320;p33"/>
          <p:cNvSpPr txBox="1"/>
          <p:nvPr>
            <p:ph type="title"/>
          </p:nvPr>
        </p:nvSpPr>
        <p:spPr>
          <a:xfrm>
            <a:off x="6690100" y="1714750"/>
            <a:ext cx="4691100" cy="24420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a:t>koalas are even more lazy than </a:t>
            </a:r>
            <a:r>
              <a:rPr lang="en">
                <a:highlight>
                  <a:schemeClr val="lt2"/>
                </a:highlight>
              </a:rPr>
              <a:t>cats</a:t>
            </a:r>
            <a:r>
              <a:rPr lang="en"/>
              <a:t>.</a:t>
            </a:r>
            <a:endParaRPr sz="6000"/>
          </a:p>
        </p:txBody>
      </p:sp>
      <p:sp>
        <p:nvSpPr>
          <p:cNvPr id="321" name="Google Shape;321;p33"/>
          <p:cNvSpPr/>
          <p:nvPr/>
        </p:nvSpPr>
        <p:spPr>
          <a:xfrm>
            <a:off x="11008600" y="2530874"/>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25" name="Shape 325"/>
        <p:cNvGrpSpPr/>
        <p:nvPr/>
      </p:nvGrpSpPr>
      <p:grpSpPr>
        <a:xfrm>
          <a:off x="0" y="0"/>
          <a:ext cx="0" cy="0"/>
          <a:chOff x="0" y="0"/>
          <a:chExt cx="0" cy="0"/>
        </a:xfrm>
      </p:grpSpPr>
      <p:cxnSp>
        <p:nvCxnSpPr>
          <p:cNvPr id="326" name="Google Shape;326;p34"/>
          <p:cNvCxnSpPr/>
          <p:nvPr/>
        </p:nvCxnSpPr>
        <p:spPr>
          <a:xfrm>
            <a:off x="0" y="4900900"/>
            <a:ext cx="6274800" cy="0"/>
          </a:xfrm>
          <a:prstGeom prst="straightConnector1">
            <a:avLst/>
          </a:prstGeom>
          <a:noFill/>
          <a:ln cap="flat" cmpd="sng" w="9525">
            <a:solidFill>
              <a:schemeClr val="dk1"/>
            </a:solidFill>
            <a:prstDash val="solid"/>
            <a:round/>
            <a:headEnd len="sm" w="sm" type="none"/>
            <a:tailEnd len="sm" w="sm" type="none"/>
          </a:ln>
        </p:spPr>
      </p:cxnSp>
      <p:sp>
        <p:nvSpPr>
          <p:cNvPr id="327" name="Google Shape;327;p34"/>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
        <p:nvSpPr>
          <p:cNvPr id="328" name="Google Shape;328;p34"/>
          <p:cNvSpPr txBox="1"/>
          <p:nvPr>
            <p:ph idx="4294967295" type="body"/>
          </p:nvPr>
        </p:nvSpPr>
        <p:spPr>
          <a:xfrm>
            <a:off x="304150" y="2686000"/>
            <a:ext cx="59727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2100"/>
              </a:spcBef>
              <a:spcAft>
                <a:spcPts val="0"/>
              </a:spcAft>
              <a:buSzPts val="1900"/>
              <a:buNone/>
            </a:pPr>
            <a:r>
              <a:rPr lang="en"/>
              <a:t>A fifteen-year-old cat has probably spent ten years of its life sleeping.</a:t>
            </a:r>
            <a:endParaRPr/>
          </a:p>
          <a:p>
            <a:pPr indent="0" lvl="0" marL="0" rtl="0" algn="l">
              <a:lnSpc>
                <a:spcPct val="115000"/>
              </a:lnSpc>
              <a:spcBef>
                <a:spcPts val="2100"/>
              </a:spcBef>
              <a:spcAft>
                <a:spcPts val="0"/>
              </a:spcAft>
              <a:buSzPts val="1900"/>
              <a:buNone/>
            </a:pPr>
            <a:r>
              <a:rPr lang="en"/>
              <a:t>Also, cats use their whiskers as feelers to determine if a space is too small to squeeze through.</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0"/>
              </a:spcAft>
              <a:buSzPts val="1900"/>
              <a:buNone/>
            </a:pPr>
            <a:r>
              <a:t/>
            </a:r>
            <a:endParaRPr/>
          </a:p>
          <a:p>
            <a:pPr indent="0" lvl="0" marL="0" rtl="0" algn="l">
              <a:lnSpc>
                <a:spcPct val="115000"/>
              </a:lnSpc>
              <a:spcBef>
                <a:spcPts val="2100"/>
              </a:spcBef>
              <a:spcAft>
                <a:spcPts val="2100"/>
              </a:spcAft>
              <a:buSzPts val="1900"/>
              <a:buNone/>
            </a:pPr>
            <a:r>
              <a:t/>
            </a:r>
            <a:endParaRPr/>
          </a:p>
        </p:txBody>
      </p:sp>
      <p:pic>
        <p:nvPicPr>
          <p:cNvPr id="329" name="Google Shape;329;p34"/>
          <p:cNvPicPr preferRelativeResize="0"/>
          <p:nvPr/>
        </p:nvPicPr>
        <p:blipFill rotWithShape="1">
          <a:blip r:embed="rId3">
            <a:alphaModFix/>
          </a:blip>
          <a:srcRect b="5096" l="0" r="0" t="0"/>
          <a:stretch/>
        </p:blipFill>
        <p:spPr>
          <a:xfrm flipH="1">
            <a:off x="6669101" y="-6020"/>
            <a:ext cx="5170499" cy="6870045"/>
          </a:xfrm>
          <a:prstGeom prst="rect">
            <a:avLst/>
          </a:prstGeom>
          <a:noFill/>
          <a:ln>
            <a:noFill/>
          </a:ln>
        </p:spPr>
      </p:pic>
      <p:sp>
        <p:nvSpPr>
          <p:cNvPr id="330" name="Google Shape;330;p34"/>
          <p:cNvSpPr txBox="1"/>
          <p:nvPr>
            <p:ph type="title"/>
          </p:nvPr>
        </p:nvSpPr>
        <p:spPr>
          <a:xfrm>
            <a:off x="304150" y="1782525"/>
            <a:ext cx="5972700" cy="1324800"/>
          </a:xfrm>
          <a:prstGeom prst="rect">
            <a:avLst/>
          </a:prstGeom>
          <a:noFill/>
          <a:ln>
            <a:noFill/>
          </a:ln>
        </p:spPr>
        <p:txBody>
          <a:bodyPr anchorCtr="0" anchor="t" bIns="121900" lIns="121900" spcFirstLastPara="1" rIns="121900" wrap="square" tIns="121900">
            <a:noAutofit/>
          </a:bodyPr>
          <a:lstStyle/>
          <a:p>
            <a:pPr indent="0" lvl="0" marL="0" rtl="0" algn="l">
              <a:lnSpc>
                <a:spcPct val="80000"/>
              </a:lnSpc>
              <a:spcBef>
                <a:spcPts val="0"/>
              </a:spcBef>
              <a:spcAft>
                <a:spcPts val="0"/>
              </a:spcAft>
              <a:buSzPts val="7000"/>
              <a:buNone/>
            </a:pPr>
            <a:r>
              <a:rPr lang="en">
                <a:highlight>
                  <a:schemeClr val="lt2"/>
                </a:highlight>
              </a:rPr>
              <a:t>cats love to sleep.</a:t>
            </a:r>
            <a:endParaRPr sz="6000">
              <a:highlight>
                <a:schemeClr val="lt2"/>
              </a:highlight>
            </a:endParaRPr>
          </a:p>
        </p:txBody>
      </p:sp>
      <p:sp>
        <p:nvSpPr>
          <p:cNvPr id="331" name="Google Shape;331;p34"/>
          <p:cNvSpPr/>
          <p:nvPr/>
        </p:nvSpPr>
        <p:spPr>
          <a:xfrm>
            <a:off x="6096000" y="5117899"/>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35" name="Shape 335"/>
        <p:cNvGrpSpPr/>
        <p:nvPr/>
      </p:nvGrpSpPr>
      <p:grpSpPr>
        <a:xfrm>
          <a:off x="0" y="0"/>
          <a:ext cx="0" cy="0"/>
          <a:chOff x="0" y="0"/>
          <a:chExt cx="0" cy="0"/>
        </a:xfrm>
      </p:grpSpPr>
      <p:sp>
        <p:nvSpPr>
          <p:cNvPr id="336" name="Google Shape;336;p35"/>
          <p:cNvSpPr/>
          <p:nvPr/>
        </p:nvSpPr>
        <p:spPr>
          <a:xfrm>
            <a:off x="602950" y="2231375"/>
            <a:ext cx="3060600" cy="30606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7" name="Google Shape;337;p35"/>
          <p:cNvSpPr/>
          <p:nvPr/>
        </p:nvSpPr>
        <p:spPr>
          <a:xfrm>
            <a:off x="4460225" y="2231375"/>
            <a:ext cx="3060600" cy="30606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8" name="Google Shape;338;p35"/>
          <p:cNvSpPr/>
          <p:nvPr/>
        </p:nvSpPr>
        <p:spPr>
          <a:xfrm>
            <a:off x="8317500" y="2231375"/>
            <a:ext cx="3060600" cy="30606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39" name="Google Shape;339;p35"/>
          <p:cNvSpPr txBox="1"/>
          <p:nvPr>
            <p:ph idx="2" type="title"/>
          </p:nvPr>
        </p:nvSpPr>
        <p:spPr>
          <a:xfrm>
            <a:off x="715025" y="593375"/>
            <a:ext cx="10714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some facts about my cats. </a:t>
            </a:r>
            <a:endParaRPr/>
          </a:p>
        </p:txBody>
      </p:sp>
      <p:sp>
        <p:nvSpPr>
          <p:cNvPr id="340" name="Google Shape;340;p35"/>
          <p:cNvSpPr txBox="1"/>
          <p:nvPr>
            <p:ph idx="5" type="body"/>
          </p:nvPr>
        </p:nvSpPr>
        <p:spPr>
          <a:xfrm>
            <a:off x="4516345" y="39895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Traveled by plane. Twice!</a:t>
            </a:r>
            <a:endParaRPr/>
          </a:p>
        </p:txBody>
      </p:sp>
      <p:sp>
        <p:nvSpPr>
          <p:cNvPr id="341" name="Google Shape;341;p35"/>
          <p:cNvSpPr txBox="1"/>
          <p:nvPr>
            <p:ph idx="6" type="body"/>
          </p:nvPr>
        </p:nvSpPr>
        <p:spPr>
          <a:xfrm>
            <a:off x="715025" y="398957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Of my cats are adorable.</a:t>
            </a:r>
            <a:endParaRPr/>
          </a:p>
        </p:txBody>
      </p:sp>
      <p:sp>
        <p:nvSpPr>
          <p:cNvPr id="342" name="Google Shape;342;p35"/>
          <p:cNvSpPr txBox="1"/>
          <p:nvPr>
            <p:ph type="title"/>
          </p:nvPr>
        </p:nvSpPr>
        <p:spPr>
          <a:xfrm>
            <a:off x="715025" y="27591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highlight>
                  <a:schemeClr val="lt2"/>
                </a:highlight>
              </a:rPr>
              <a:t>100%</a:t>
            </a:r>
            <a:endParaRPr>
              <a:highlight>
                <a:schemeClr val="lt2"/>
              </a:highlight>
            </a:endParaRPr>
          </a:p>
        </p:txBody>
      </p:sp>
      <p:sp>
        <p:nvSpPr>
          <p:cNvPr id="343" name="Google Shape;343;p35"/>
          <p:cNvSpPr txBox="1"/>
          <p:nvPr>
            <p:ph idx="3" type="title"/>
          </p:nvPr>
        </p:nvSpPr>
        <p:spPr>
          <a:xfrm>
            <a:off x="4516336" y="27591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highlight>
                  <a:schemeClr val="lt2"/>
                </a:highlight>
              </a:rPr>
              <a:t>25%</a:t>
            </a:r>
            <a:endParaRPr>
              <a:highlight>
                <a:schemeClr val="lt2"/>
              </a:highlight>
            </a:endParaRPr>
          </a:p>
        </p:txBody>
      </p:sp>
      <p:sp>
        <p:nvSpPr>
          <p:cNvPr id="344" name="Google Shape;344;p35"/>
          <p:cNvSpPr txBox="1"/>
          <p:nvPr>
            <p:ph idx="4" type="title"/>
          </p:nvPr>
        </p:nvSpPr>
        <p:spPr>
          <a:xfrm>
            <a:off x="8481454" y="2759150"/>
            <a:ext cx="2948400" cy="11886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highlight>
                  <a:schemeClr val="lt2"/>
                </a:highlight>
              </a:rPr>
              <a:t>75%</a:t>
            </a:r>
            <a:endParaRPr>
              <a:highlight>
                <a:schemeClr val="lt2"/>
              </a:highlight>
            </a:endParaRPr>
          </a:p>
        </p:txBody>
      </p:sp>
      <p:sp>
        <p:nvSpPr>
          <p:cNvPr id="345" name="Google Shape;345;p35"/>
          <p:cNvSpPr txBox="1"/>
          <p:nvPr>
            <p:ph idx="1" type="body"/>
          </p:nvPr>
        </p:nvSpPr>
        <p:spPr>
          <a:xfrm>
            <a:off x="8481446" y="4000725"/>
            <a:ext cx="2948400" cy="9252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Are females.</a:t>
            </a:r>
            <a:endParaRPr/>
          </a:p>
        </p:txBody>
      </p:sp>
      <p:sp>
        <p:nvSpPr>
          <p:cNvPr id="346" name="Google Shape;346;p35"/>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cxnSp>
        <p:nvCxnSpPr>
          <p:cNvPr id="347" name="Google Shape;347;p35"/>
          <p:cNvCxnSpPr/>
          <p:nvPr/>
        </p:nvCxnSpPr>
        <p:spPr>
          <a:xfrm>
            <a:off x="10275" y="1499650"/>
            <a:ext cx="10053900" cy="0"/>
          </a:xfrm>
          <a:prstGeom prst="straightConnector1">
            <a:avLst/>
          </a:prstGeom>
          <a:noFill/>
          <a:ln cap="flat" cmpd="sng" w="9525">
            <a:solidFill>
              <a:schemeClr val="dk1"/>
            </a:solidFill>
            <a:prstDash val="solid"/>
            <a:round/>
            <a:headEnd len="sm" w="sm" type="none"/>
            <a:tailEnd len="sm" w="sm" type="none"/>
          </a:ln>
        </p:spPr>
      </p:cxnSp>
      <p:sp>
        <p:nvSpPr>
          <p:cNvPr id="348" name="Google Shape;348;p35"/>
          <p:cNvSpPr/>
          <p:nvPr/>
        </p:nvSpPr>
        <p:spPr>
          <a:xfrm>
            <a:off x="910575" y="2390599"/>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49" name="Google Shape;349;p35"/>
          <p:cNvSpPr/>
          <p:nvPr/>
        </p:nvSpPr>
        <p:spPr>
          <a:xfrm>
            <a:off x="6932800" y="4619549"/>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50" name="Google Shape;350;p35"/>
          <p:cNvSpPr/>
          <p:nvPr/>
        </p:nvSpPr>
        <p:spPr>
          <a:xfrm>
            <a:off x="10806550" y="2572049"/>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54" name="Shape 354"/>
        <p:cNvGrpSpPr/>
        <p:nvPr/>
      </p:nvGrpSpPr>
      <p:grpSpPr>
        <a:xfrm>
          <a:off x="0" y="0"/>
          <a:ext cx="0" cy="0"/>
          <a:chOff x="0" y="0"/>
          <a:chExt cx="0" cy="0"/>
        </a:xfrm>
      </p:grpSpPr>
      <p:sp>
        <p:nvSpPr>
          <p:cNvPr id="355" name="Google Shape;355;p36"/>
          <p:cNvSpPr txBox="1"/>
          <p:nvPr>
            <p:ph type="title"/>
          </p:nvPr>
        </p:nvSpPr>
        <p:spPr>
          <a:xfrm>
            <a:off x="720400" y="821975"/>
            <a:ext cx="93438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let’s review some facts.</a:t>
            </a:r>
            <a:endParaRPr/>
          </a:p>
        </p:txBody>
      </p:sp>
      <p:sp>
        <p:nvSpPr>
          <p:cNvPr id="356" name="Google Shape;356;p36"/>
          <p:cNvSpPr txBox="1"/>
          <p:nvPr>
            <p:ph idx="1" type="subTitle"/>
          </p:nvPr>
        </p:nvSpPr>
        <p:spPr>
          <a:xfrm>
            <a:off x="1272200" y="2163600"/>
            <a:ext cx="2698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Elephants</a:t>
            </a:r>
            <a:endParaRPr>
              <a:highlight>
                <a:schemeClr val="lt2"/>
              </a:highlight>
            </a:endParaRPr>
          </a:p>
        </p:txBody>
      </p:sp>
      <p:sp>
        <p:nvSpPr>
          <p:cNvPr id="357" name="Google Shape;357;p36"/>
          <p:cNvSpPr txBox="1"/>
          <p:nvPr>
            <p:ph idx="8" type="body"/>
          </p:nvPr>
        </p:nvSpPr>
        <p:spPr>
          <a:xfrm>
            <a:off x="8381787"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358" name="Google Shape;358;p36"/>
          <p:cNvSpPr txBox="1"/>
          <p:nvPr>
            <p:ph idx="2" type="subTitle"/>
          </p:nvPr>
        </p:nvSpPr>
        <p:spPr>
          <a:xfrm>
            <a:off x="1272200" y="4020325"/>
            <a:ext cx="2698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Dogs</a:t>
            </a:r>
            <a:endParaRPr>
              <a:highlight>
                <a:schemeClr val="lt2"/>
              </a:highlight>
            </a:endParaRPr>
          </a:p>
        </p:txBody>
      </p:sp>
      <p:sp>
        <p:nvSpPr>
          <p:cNvPr id="359" name="Google Shape;359;p36"/>
          <p:cNvSpPr txBox="1"/>
          <p:nvPr>
            <p:ph idx="13" type="body"/>
          </p:nvPr>
        </p:nvSpPr>
        <p:spPr>
          <a:xfrm>
            <a:off x="720400"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360" name="Google Shape;360;p36"/>
          <p:cNvSpPr txBox="1"/>
          <p:nvPr>
            <p:ph idx="3" type="subTitle"/>
          </p:nvPr>
        </p:nvSpPr>
        <p:spPr>
          <a:xfrm>
            <a:off x="8933775" y="2172975"/>
            <a:ext cx="2698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Cats</a:t>
            </a:r>
            <a:endParaRPr>
              <a:highlight>
                <a:schemeClr val="lt2"/>
              </a:highlight>
            </a:endParaRPr>
          </a:p>
        </p:txBody>
      </p:sp>
      <p:sp>
        <p:nvSpPr>
          <p:cNvPr id="361" name="Google Shape;361;p36"/>
          <p:cNvSpPr txBox="1"/>
          <p:nvPr>
            <p:ph idx="15" type="body"/>
          </p:nvPr>
        </p:nvSpPr>
        <p:spPr>
          <a:xfrm>
            <a:off x="720400"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362" name="Google Shape;362;p36"/>
          <p:cNvSpPr txBox="1"/>
          <p:nvPr>
            <p:ph idx="4" type="subTitle"/>
          </p:nvPr>
        </p:nvSpPr>
        <p:spPr>
          <a:xfrm>
            <a:off x="5123775" y="2180950"/>
            <a:ext cx="2698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Pandas</a:t>
            </a:r>
            <a:endParaRPr>
              <a:highlight>
                <a:schemeClr val="lt2"/>
              </a:highlight>
            </a:endParaRPr>
          </a:p>
        </p:txBody>
      </p:sp>
      <p:sp>
        <p:nvSpPr>
          <p:cNvPr id="363" name="Google Shape;363;p36"/>
          <p:cNvSpPr txBox="1"/>
          <p:nvPr>
            <p:ph idx="5" type="subTitle"/>
          </p:nvPr>
        </p:nvSpPr>
        <p:spPr>
          <a:xfrm>
            <a:off x="5123775" y="4020325"/>
            <a:ext cx="2698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Kangaroos</a:t>
            </a:r>
            <a:endParaRPr>
              <a:highlight>
                <a:schemeClr val="lt2"/>
              </a:highlight>
            </a:endParaRPr>
          </a:p>
        </p:txBody>
      </p:sp>
      <p:sp>
        <p:nvSpPr>
          <p:cNvPr id="364" name="Google Shape;364;p36"/>
          <p:cNvSpPr txBox="1"/>
          <p:nvPr>
            <p:ph idx="6" type="subTitle"/>
          </p:nvPr>
        </p:nvSpPr>
        <p:spPr>
          <a:xfrm>
            <a:off x="8933775" y="4001775"/>
            <a:ext cx="26985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Koalas</a:t>
            </a:r>
            <a:endParaRPr>
              <a:highlight>
                <a:schemeClr val="lt2"/>
              </a:highlight>
            </a:endParaRPr>
          </a:p>
        </p:txBody>
      </p:sp>
      <p:sp>
        <p:nvSpPr>
          <p:cNvPr id="365" name="Google Shape;365;p36"/>
          <p:cNvSpPr txBox="1"/>
          <p:nvPr>
            <p:ph idx="7" type="body"/>
          </p:nvPr>
        </p:nvSpPr>
        <p:spPr>
          <a:xfrm>
            <a:off x="457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366" name="Google Shape;366;p36"/>
          <p:cNvSpPr txBox="1"/>
          <p:nvPr>
            <p:ph idx="9" type="body"/>
          </p:nvPr>
        </p:nvSpPr>
        <p:spPr>
          <a:xfrm>
            <a:off x="4571787" y="44186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367" name="Google Shape;367;p36"/>
          <p:cNvSpPr txBox="1"/>
          <p:nvPr>
            <p:ph idx="14" type="body"/>
          </p:nvPr>
        </p:nvSpPr>
        <p:spPr>
          <a:xfrm>
            <a:off x="8381787" y="2589800"/>
            <a:ext cx="32505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 use their whiskers as feelers.</a:t>
            </a:r>
            <a:endParaRPr/>
          </a:p>
        </p:txBody>
      </p:sp>
      <p:sp>
        <p:nvSpPr>
          <p:cNvPr id="368" name="Google Shape;368;p36"/>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cxnSp>
        <p:nvCxnSpPr>
          <p:cNvPr id="369" name="Google Shape;369;p36"/>
          <p:cNvCxnSpPr/>
          <p:nvPr/>
        </p:nvCxnSpPr>
        <p:spPr>
          <a:xfrm>
            <a:off x="10275" y="1728250"/>
            <a:ext cx="10053900" cy="0"/>
          </a:xfrm>
          <a:prstGeom prst="straightConnector1">
            <a:avLst/>
          </a:prstGeom>
          <a:noFill/>
          <a:ln cap="flat" cmpd="sng" w="9525">
            <a:solidFill>
              <a:schemeClr val="dk1"/>
            </a:solidFill>
            <a:prstDash val="solid"/>
            <a:round/>
            <a:headEnd len="sm" w="sm" type="none"/>
            <a:tailEnd len="sm" w="sm" type="none"/>
          </a:ln>
        </p:spPr>
      </p:cxnSp>
      <p:sp>
        <p:nvSpPr>
          <p:cNvPr id="370" name="Google Shape;370;p36"/>
          <p:cNvSpPr/>
          <p:nvPr/>
        </p:nvSpPr>
        <p:spPr>
          <a:xfrm>
            <a:off x="829100" y="2254875"/>
            <a:ext cx="443100" cy="4431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1" name="Google Shape;371;p36"/>
          <p:cNvSpPr/>
          <p:nvPr/>
        </p:nvSpPr>
        <p:spPr>
          <a:xfrm>
            <a:off x="929153" y="2335563"/>
            <a:ext cx="243000" cy="2808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2" name="Google Shape;372;p36"/>
          <p:cNvSpPr/>
          <p:nvPr/>
        </p:nvSpPr>
        <p:spPr>
          <a:xfrm>
            <a:off x="829100" y="4083675"/>
            <a:ext cx="443100" cy="4431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3" name="Google Shape;373;p36"/>
          <p:cNvSpPr/>
          <p:nvPr/>
        </p:nvSpPr>
        <p:spPr>
          <a:xfrm>
            <a:off x="929153" y="4164363"/>
            <a:ext cx="243000" cy="2808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4" name="Google Shape;374;p36"/>
          <p:cNvSpPr/>
          <p:nvPr/>
        </p:nvSpPr>
        <p:spPr>
          <a:xfrm>
            <a:off x="4692550" y="2245500"/>
            <a:ext cx="443100" cy="4431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5" name="Google Shape;375;p36"/>
          <p:cNvSpPr/>
          <p:nvPr/>
        </p:nvSpPr>
        <p:spPr>
          <a:xfrm>
            <a:off x="4792603" y="2326188"/>
            <a:ext cx="243000" cy="2808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6" name="Google Shape;376;p36"/>
          <p:cNvSpPr/>
          <p:nvPr/>
        </p:nvSpPr>
        <p:spPr>
          <a:xfrm>
            <a:off x="4692538" y="4083225"/>
            <a:ext cx="443100" cy="4431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7" name="Google Shape;377;p36"/>
          <p:cNvSpPr/>
          <p:nvPr/>
        </p:nvSpPr>
        <p:spPr>
          <a:xfrm>
            <a:off x="4792591" y="4163913"/>
            <a:ext cx="243000" cy="2808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78" name="Google Shape;378;p36"/>
          <p:cNvSpPr/>
          <p:nvPr/>
        </p:nvSpPr>
        <p:spPr>
          <a:xfrm>
            <a:off x="8494313" y="2245050"/>
            <a:ext cx="443100" cy="4431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79" name="Google Shape;379;p36"/>
          <p:cNvSpPr/>
          <p:nvPr/>
        </p:nvSpPr>
        <p:spPr>
          <a:xfrm>
            <a:off x="8594366" y="2325738"/>
            <a:ext cx="243000" cy="2808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380" name="Google Shape;380;p36"/>
          <p:cNvSpPr/>
          <p:nvPr/>
        </p:nvSpPr>
        <p:spPr>
          <a:xfrm>
            <a:off x="8494313" y="4102225"/>
            <a:ext cx="443100" cy="4431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1" name="Google Shape;381;p36"/>
          <p:cNvSpPr/>
          <p:nvPr/>
        </p:nvSpPr>
        <p:spPr>
          <a:xfrm>
            <a:off x="8594366" y="4182913"/>
            <a:ext cx="243000" cy="2808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385" name="Shape 385"/>
        <p:cNvGrpSpPr/>
        <p:nvPr/>
      </p:nvGrpSpPr>
      <p:grpSpPr>
        <a:xfrm>
          <a:off x="0" y="0"/>
          <a:ext cx="0" cy="0"/>
          <a:chOff x="0" y="0"/>
          <a:chExt cx="0" cy="0"/>
        </a:xfrm>
      </p:grpSpPr>
      <p:sp>
        <p:nvSpPr>
          <p:cNvPr id="386" name="Google Shape;386;p37"/>
          <p:cNvSpPr/>
          <p:nvPr/>
        </p:nvSpPr>
        <p:spPr>
          <a:xfrm>
            <a:off x="7905450" y="2758500"/>
            <a:ext cx="2975100" cy="31212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7" name="Google Shape;387;p37"/>
          <p:cNvSpPr/>
          <p:nvPr/>
        </p:nvSpPr>
        <p:spPr>
          <a:xfrm>
            <a:off x="4402800" y="2758500"/>
            <a:ext cx="2975100" cy="31212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88" name="Google Shape;388;p37"/>
          <p:cNvSpPr/>
          <p:nvPr/>
        </p:nvSpPr>
        <p:spPr>
          <a:xfrm>
            <a:off x="855300" y="2758500"/>
            <a:ext cx="2975100" cy="3121200"/>
          </a:xfrm>
          <a:prstGeom prst="rect">
            <a:avLst/>
          </a:prstGeom>
          <a:solidFill>
            <a:schemeClr val="l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b="1"/>
          </a:p>
        </p:txBody>
      </p:sp>
      <p:sp>
        <p:nvSpPr>
          <p:cNvPr id="389" name="Google Shape;389;p37"/>
          <p:cNvSpPr txBox="1"/>
          <p:nvPr>
            <p:ph type="title"/>
          </p:nvPr>
        </p:nvSpPr>
        <p:spPr>
          <a:xfrm>
            <a:off x="1189050" y="669575"/>
            <a:ext cx="97074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390" name="Google Shape;390;p37"/>
          <p:cNvSpPr txBox="1"/>
          <p:nvPr>
            <p:ph idx="1" type="subTitle"/>
          </p:nvPr>
        </p:nvSpPr>
        <p:spPr>
          <a:xfrm>
            <a:off x="1036652" y="37920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i="1" lang="en"/>
              <a:t>Erika V.</a:t>
            </a:r>
            <a:endParaRPr i="1"/>
          </a:p>
        </p:txBody>
      </p:sp>
      <p:sp>
        <p:nvSpPr>
          <p:cNvPr id="391" name="Google Shape;391;p37"/>
          <p:cNvSpPr txBox="1"/>
          <p:nvPr>
            <p:ph idx="2" type="subTitle"/>
          </p:nvPr>
        </p:nvSpPr>
        <p:spPr>
          <a:xfrm>
            <a:off x="4560902" y="3792075"/>
            <a:ext cx="26589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i="1" lang="en"/>
              <a:t>John S.</a:t>
            </a:r>
            <a:endParaRPr i="1"/>
          </a:p>
        </p:txBody>
      </p:sp>
      <p:sp>
        <p:nvSpPr>
          <p:cNvPr id="392" name="Google Shape;392;p37"/>
          <p:cNvSpPr txBox="1"/>
          <p:nvPr>
            <p:ph idx="3" type="subTitle"/>
          </p:nvPr>
        </p:nvSpPr>
        <p:spPr>
          <a:xfrm>
            <a:off x="8085152" y="3792075"/>
            <a:ext cx="26586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i="1" lang="en"/>
              <a:t>Marie M.</a:t>
            </a:r>
            <a:endParaRPr i="1"/>
          </a:p>
        </p:txBody>
      </p:sp>
      <p:sp>
        <p:nvSpPr>
          <p:cNvPr id="393" name="Google Shape;393;p37"/>
          <p:cNvSpPr txBox="1"/>
          <p:nvPr>
            <p:ph idx="4" type="body"/>
          </p:nvPr>
        </p:nvSpPr>
        <p:spPr>
          <a:xfrm>
            <a:off x="1036650" y="4230025"/>
            <a:ext cx="26589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394" name="Google Shape;394;p37"/>
          <p:cNvSpPr txBox="1"/>
          <p:nvPr>
            <p:ph idx="5" type="body"/>
          </p:nvPr>
        </p:nvSpPr>
        <p:spPr>
          <a:xfrm>
            <a:off x="4560900" y="4218596"/>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395" name="Google Shape;395;p37"/>
          <p:cNvSpPr txBox="1"/>
          <p:nvPr>
            <p:ph idx="6" type="body"/>
          </p:nvPr>
        </p:nvSpPr>
        <p:spPr>
          <a:xfrm>
            <a:off x="8085150" y="4205367"/>
            <a:ext cx="26589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396" name="Google Shape;396;p37"/>
          <p:cNvSpPr/>
          <p:nvPr/>
        </p:nvSpPr>
        <p:spPr>
          <a:xfrm>
            <a:off x="1646242" y="2185838"/>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7" name="Google Shape;397;p37"/>
          <p:cNvSpPr/>
          <p:nvPr/>
        </p:nvSpPr>
        <p:spPr>
          <a:xfrm>
            <a:off x="5171317" y="22145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398" name="Google Shape;398;p37"/>
          <p:cNvSpPr/>
          <p:nvPr/>
        </p:nvSpPr>
        <p:spPr>
          <a:xfrm>
            <a:off x="8694742" y="2214584"/>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399" name="Google Shape;399;p37"/>
          <p:cNvPicPr preferRelativeResize="0"/>
          <p:nvPr/>
        </p:nvPicPr>
        <p:blipFill rotWithShape="1">
          <a:blip r:embed="rId3">
            <a:alphaModFix/>
          </a:blip>
          <a:srcRect b="61743" l="33004" r="25212" t="8689"/>
          <a:stretch/>
        </p:blipFill>
        <p:spPr>
          <a:xfrm>
            <a:off x="1651202" y="2187507"/>
            <a:ext cx="1389900" cy="1389900"/>
          </a:xfrm>
          <a:prstGeom prst="ellipse">
            <a:avLst/>
          </a:prstGeom>
          <a:noFill/>
          <a:ln>
            <a:noFill/>
          </a:ln>
        </p:spPr>
      </p:pic>
      <p:pic>
        <p:nvPicPr>
          <p:cNvPr id="400" name="Google Shape;400;p37"/>
          <p:cNvPicPr preferRelativeResize="0"/>
          <p:nvPr/>
        </p:nvPicPr>
        <p:blipFill rotWithShape="1">
          <a:blip r:embed="rId4">
            <a:alphaModFix/>
          </a:blip>
          <a:srcRect b="14540" l="32897" r="25727" t="19488"/>
          <a:stretch/>
        </p:blipFill>
        <p:spPr>
          <a:xfrm>
            <a:off x="5171325" y="2192000"/>
            <a:ext cx="1389900" cy="1389900"/>
          </a:xfrm>
          <a:prstGeom prst="ellipse">
            <a:avLst/>
          </a:prstGeom>
          <a:noFill/>
          <a:ln>
            <a:noFill/>
          </a:ln>
        </p:spPr>
      </p:pic>
      <p:pic>
        <p:nvPicPr>
          <p:cNvPr id="401" name="Google Shape;401;p37"/>
          <p:cNvPicPr preferRelativeResize="0"/>
          <p:nvPr/>
        </p:nvPicPr>
        <p:blipFill rotWithShape="1">
          <a:blip r:embed="rId5">
            <a:alphaModFix/>
          </a:blip>
          <a:srcRect b="50920" l="24173" r="0" t="0"/>
          <a:stretch/>
        </p:blipFill>
        <p:spPr>
          <a:xfrm>
            <a:off x="8694752" y="2259189"/>
            <a:ext cx="1389900" cy="1389900"/>
          </a:xfrm>
          <a:prstGeom prst="ellipse">
            <a:avLst/>
          </a:prstGeom>
          <a:noFill/>
          <a:ln>
            <a:noFill/>
          </a:ln>
        </p:spPr>
      </p:pic>
      <p:sp>
        <p:nvSpPr>
          <p:cNvPr id="402" name="Google Shape;402;p37"/>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cxnSp>
        <p:nvCxnSpPr>
          <p:cNvPr id="403" name="Google Shape;403;p37"/>
          <p:cNvCxnSpPr/>
          <p:nvPr/>
        </p:nvCxnSpPr>
        <p:spPr>
          <a:xfrm>
            <a:off x="10275" y="1575850"/>
            <a:ext cx="8378100" cy="0"/>
          </a:xfrm>
          <a:prstGeom prst="straightConnector1">
            <a:avLst/>
          </a:prstGeom>
          <a:noFill/>
          <a:ln cap="flat" cmpd="sng" w="9525">
            <a:solidFill>
              <a:schemeClr val="dk1"/>
            </a:solidFill>
            <a:prstDash val="solid"/>
            <a:round/>
            <a:headEnd len="sm" w="sm" type="none"/>
            <a:tailEnd len="sm" w="sm" type="none"/>
          </a:ln>
        </p:spPr>
      </p:cxnSp>
      <p:sp>
        <p:nvSpPr>
          <p:cNvPr id="404" name="Google Shape;404;p37"/>
          <p:cNvSpPr/>
          <p:nvPr/>
        </p:nvSpPr>
        <p:spPr>
          <a:xfrm>
            <a:off x="8388375" y="669574"/>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08" name="Shape 408"/>
        <p:cNvGrpSpPr/>
        <p:nvPr/>
      </p:nvGrpSpPr>
      <p:grpSpPr>
        <a:xfrm>
          <a:off x="0" y="0"/>
          <a:ext cx="0" cy="0"/>
          <a:chOff x="0" y="0"/>
          <a:chExt cx="0" cy="0"/>
        </a:xfrm>
      </p:grpSpPr>
      <p:sp>
        <p:nvSpPr>
          <p:cNvPr id="409" name="Google Shape;409;p38"/>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an editable world map.</a:t>
            </a:r>
            <a:endParaRPr/>
          </a:p>
        </p:txBody>
      </p:sp>
      <p:sp>
        <p:nvSpPr>
          <p:cNvPr id="410" name="Google Shape;410;p38"/>
          <p:cNvSpPr txBox="1"/>
          <p:nvPr>
            <p:ph idx="1" type="subTitle"/>
          </p:nvPr>
        </p:nvSpPr>
        <p:spPr>
          <a:xfrm>
            <a:off x="8378500" y="20347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Showcase places</a:t>
            </a:r>
            <a:endParaRPr>
              <a:highlight>
                <a:schemeClr val="lt2"/>
              </a:highlight>
            </a:endParaRPr>
          </a:p>
        </p:txBody>
      </p:sp>
      <p:sp>
        <p:nvSpPr>
          <p:cNvPr id="411" name="Google Shape;411;p38"/>
          <p:cNvSpPr txBox="1"/>
          <p:nvPr>
            <p:ph idx="2" type="subTitle"/>
          </p:nvPr>
        </p:nvSpPr>
        <p:spPr>
          <a:xfrm>
            <a:off x="8378500" y="42551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100% Editable</a:t>
            </a:r>
            <a:endParaRPr>
              <a:highlight>
                <a:schemeClr val="lt2"/>
              </a:highlight>
            </a:endParaRPr>
          </a:p>
        </p:txBody>
      </p:sp>
      <p:grpSp>
        <p:nvGrpSpPr>
          <p:cNvPr id="412" name="Google Shape;412;p38"/>
          <p:cNvGrpSpPr/>
          <p:nvPr/>
        </p:nvGrpSpPr>
        <p:grpSpPr>
          <a:xfrm>
            <a:off x="95072" y="2144788"/>
            <a:ext cx="7944879" cy="3615709"/>
            <a:chOff x="275475" y="1342375"/>
            <a:chExt cx="7012250" cy="3021400"/>
          </a:xfrm>
        </p:grpSpPr>
        <p:sp>
          <p:nvSpPr>
            <p:cNvPr id="413" name="Google Shape;413;p38"/>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14" name="Google Shape;414;p38"/>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15" name="Google Shape;415;p38"/>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16" name="Google Shape;416;p38"/>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17" name="Google Shape;417;p38"/>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18" name="Google Shape;418;p38"/>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19" name="Google Shape;419;p38"/>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0" name="Google Shape;420;p38"/>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1" name="Google Shape;421;p38"/>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2" name="Google Shape;422;p38"/>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3" name="Google Shape;423;p38"/>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4" name="Google Shape;424;p38"/>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5" name="Google Shape;425;p38"/>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6" name="Google Shape;426;p38"/>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7" name="Google Shape;427;p38"/>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8" name="Google Shape;428;p38"/>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29" name="Google Shape;429;p38"/>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0" name="Google Shape;430;p38"/>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1" name="Google Shape;431;p38"/>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2" name="Google Shape;432;p38"/>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3" name="Google Shape;433;p38"/>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4" name="Google Shape;434;p38"/>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5" name="Google Shape;435;p38"/>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6" name="Google Shape;436;p38"/>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7" name="Google Shape;437;p38"/>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8" name="Google Shape;438;p38"/>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39" name="Google Shape;439;p38"/>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0" name="Google Shape;440;p38"/>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1" name="Google Shape;441;p38"/>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2" name="Google Shape;442;p38"/>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3" name="Google Shape;443;p38"/>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4" name="Google Shape;444;p38"/>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5" name="Google Shape;445;p38"/>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6" name="Google Shape;446;p38"/>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7" name="Google Shape;447;p38"/>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8" name="Google Shape;448;p38"/>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49" name="Google Shape;449;p38"/>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0" name="Google Shape;450;p38"/>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1" name="Google Shape;451;p38"/>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2" name="Google Shape;452;p38"/>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3" name="Google Shape;453;p38"/>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4" name="Google Shape;454;p38"/>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5" name="Google Shape;455;p38"/>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6" name="Google Shape;456;p38"/>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7" name="Google Shape;457;p38"/>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8" name="Google Shape;458;p38"/>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59" name="Google Shape;459;p38"/>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60" name="Google Shape;460;p38"/>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61" name="Google Shape;461;p38"/>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62" name="Google Shape;462;p38"/>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63" name="Google Shape;463;p38"/>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64" name="Google Shape;464;p38"/>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65" name="Google Shape;465;p38"/>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66" name="Google Shape;466;p38"/>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67" name="Google Shape;467;p38"/>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68" name="Google Shape;468;p38"/>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69" name="Google Shape;469;p38"/>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70" name="Google Shape;470;p38"/>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71" name="Google Shape;471;p38"/>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72" name="Google Shape;472;p38"/>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73" name="Google Shape;473;p38"/>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74" name="Google Shape;474;p38"/>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75" name="Google Shape;475;p38"/>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76" name="Google Shape;476;p38"/>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77" name="Google Shape;477;p38"/>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78" name="Google Shape;478;p38"/>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79" name="Google Shape;479;p38"/>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80" name="Google Shape;480;p38"/>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81" name="Google Shape;481;p38"/>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82" name="Google Shape;482;p38"/>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83" name="Google Shape;483;p38"/>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84" name="Google Shape;484;p38"/>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85" name="Google Shape;485;p38"/>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86" name="Google Shape;486;p38"/>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87" name="Google Shape;487;p38"/>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88" name="Google Shape;488;p38"/>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89" name="Google Shape;489;p38"/>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0" name="Google Shape;490;p38"/>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1" name="Google Shape;491;p38"/>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2" name="Google Shape;492;p38"/>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3" name="Google Shape;493;p38"/>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4" name="Google Shape;494;p38"/>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5" name="Google Shape;495;p38"/>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6" name="Google Shape;496;p38"/>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7" name="Google Shape;497;p38"/>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8" name="Google Shape;498;p38"/>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499" name="Google Shape;499;p38"/>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0" name="Google Shape;500;p38"/>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1" name="Google Shape;501;p38"/>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2" name="Google Shape;502;p38"/>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3" name="Google Shape;503;p38"/>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4" name="Google Shape;504;p38"/>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5" name="Google Shape;505;p38"/>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6" name="Google Shape;506;p38"/>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7" name="Google Shape;507;p38"/>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8" name="Google Shape;508;p38"/>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09" name="Google Shape;509;p38"/>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0" name="Google Shape;510;p38"/>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1" name="Google Shape;511;p38"/>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2" name="Google Shape;512;p38"/>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3" name="Google Shape;513;p38"/>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4" name="Google Shape;514;p38"/>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5" name="Google Shape;515;p38"/>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6" name="Google Shape;516;p38"/>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7" name="Google Shape;517;p38"/>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8" name="Google Shape;518;p38"/>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19" name="Google Shape;519;p38"/>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0" name="Google Shape;520;p38"/>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1" name="Google Shape;521;p38"/>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2" name="Google Shape;522;p38"/>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3" name="Google Shape;523;p38"/>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4" name="Google Shape;524;p38"/>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5" name="Google Shape;525;p38"/>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6" name="Google Shape;526;p38"/>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7" name="Google Shape;527;p38"/>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8" name="Google Shape;528;p38"/>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29" name="Google Shape;529;p38"/>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0" name="Google Shape;530;p38"/>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1" name="Google Shape;531;p38"/>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2" name="Google Shape;532;p38"/>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3" name="Google Shape;533;p38"/>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4" name="Google Shape;534;p38"/>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5" name="Google Shape;535;p38"/>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6" name="Google Shape;536;p38"/>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7" name="Google Shape;537;p38"/>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8" name="Google Shape;538;p38"/>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39" name="Google Shape;539;p38"/>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0" name="Google Shape;540;p38"/>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1" name="Google Shape;541;p38"/>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2" name="Google Shape;542;p38"/>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3" name="Google Shape;543;p38"/>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4" name="Google Shape;544;p38"/>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5" name="Google Shape;545;p38"/>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6" name="Google Shape;546;p38"/>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7" name="Google Shape;547;p38"/>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8" name="Google Shape;548;p38"/>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49" name="Google Shape;549;p38"/>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0" name="Google Shape;550;p38"/>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1" name="Google Shape;551;p38"/>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2" name="Google Shape;552;p38"/>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3" name="Google Shape;553;p38"/>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4" name="Google Shape;554;p38"/>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5" name="Google Shape;555;p38"/>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6" name="Google Shape;556;p38"/>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7" name="Google Shape;557;p38"/>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8" name="Google Shape;558;p38"/>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59" name="Google Shape;559;p38"/>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0" name="Google Shape;560;p38"/>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1" name="Google Shape;561;p38"/>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2" name="Google Shape;562;p38"/>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3" name="Google Shape;563;p38"/>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4" name="Google Shape;564;p38"/>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5" name="Google Shape;565;p38"/>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6" name="Google Shape;566;p38"/>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7" name="Google Shape;567;p38"/>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8" name="Google Shape;568;p38"/>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69" name="Google Shape;569;p38"/>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0" name="Google Shape;570;p38"/>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1" name="Google Shape;571;p38"/>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2" name="Google Shape;572;p38"/>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3" name="Google Shape;573;p38"/>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4" name="Google Shape;574;p38"/>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5" name="Google Shape;575;p38"/>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6" name="Google Shape;576;p38"/>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7" name="Google Shape;577;p38"/>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8" name="Google Shape;578;p38"/>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79" name="Google Shape;579;p38"/>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0" name="Google Shape;580;p38"/>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1" name="Google Shape;581;p38"/>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2" name="Google Shape;582;p38"/>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3" name="Google Shape;583;p38"/>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4" name="Google Shape;584;p38"/>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5" name="Google Shape;585;p38"/>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6" name="Google Shape;586;p38"/>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7" name="Google Shape;587;p38"/>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8" name="Google Shape;588;p38"/>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89" name="Google Shape;589;p38"/>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0" name="Google Shape;590;p38"/>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1" name="Google Shape;591;p38"/>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2" name="Google Shape;592;p38"/>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3" name="Google Shape;593;p38"/>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4" name="Google Shape;594;p38"/>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5" name="Google Shape;595;p38"/>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6" name="Google Shape;596;p38"/>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7" name="Google Shape;597;p38"/>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8" name="Google Shape;598;p38"/>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599" name="Google Shape;599;p38"/>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0" name="Google Shape;600;p38"/>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1" name="Google Shape;601;p38"/>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2" name="Google Shape;602;p38"/>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3" name="Google Shape;603;p38"/>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4" name="Google Shape;604;p38"/>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5" name="Google Shape;605;p38"/>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6" name="Google Shape;606;p38"/>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7" name="Google Shape;607;p38"/>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8" name="Google Shape;608;p38"/>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09" name="Google Shape;609;p38"/>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0" name="Google Shape;610;p38"/>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1" name="Google Shape;611;p38"/>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2" name="Google Shape;612;p38"/>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3" name="Google Shape;613;p38"/>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4" name="Google Shape;614;p38"/>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5" name="Google Shape;615;p38"/>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6" name="Google Shape;616;p38"/>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7" name="Google Shape;617;p38"/>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8" name="Google Shape;618;p38"/>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19" name="Google Shape;619;p38"/>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0" name="Google Shape;620;p38"/>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1" name="Google Shape;621;p38"/>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2" name="Google Shape;622;p38"/>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sp>
          <p:nvSpPr>
            <p:cNvPr id="623" name="Google Shape;623;p38"/>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lt2"/>
            </a:solidFill>
            <a:ln cap="flat" cmpd="sng" w="9525">
              <a:solidFill>
                <a:schemeClr val="lt2"/>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chemeClr val="dk1"/>
                </a:solidFill>
                <a:latin typeface="Calibri"/>
                <a:ea typeface="Calibri"/>
                <a:cs typeface="Calibri"/>
                <a:sym typeface="Calibri"/>
              </a:endParaRPr>
            </a:p>
          </p:txBody>
        </p:sp>
      </p:grpSp>
      <p:sp>
        <p:nvSpPr>
          <p:cNvPr id="624" name="Google Shape;624;p38"/>
          <p:cNvSpPr txBox="1"/>
          <p:nvPr>
            <p:ph idx="3" type="body"/>
          </p:nvPr>
        </p:nvSpPr>
        <p:spPr>
          <a:xfrm>
            <a:off x="8378500" y="24707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625" name="Google Shape;625;p38"/>
          <p:cNvSpPr txBox="1"/>
          <p:nvPr>
            <p:ph idx="4" type="body"/>
          </p:nvPr>
        </p:nvSpPr>
        <p:spPr>
          <a:xfrm>
            <a:off x="8378500" y="46591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
        <p:nvSpPr>
          <p:cNvPr id="626" name="Google Shape;626;p38"/>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grpSp>
        <p:nvGrpSpPr>
          <p:cNvPr id="627" name="Google Shape;627;p38"/>
          <p:cNvGrpSpPr/>
          <p:nvPr/>
        </p:nvGrpSpPr>
        <p:grpSpPr>
          <a:xfrm>
            <a:off x="2089897" y="3172650"/>
            <a:ext cx="325800" cy="325800"/>
            <a:chOff x="2089897" y="3020250"/>
            <a:chExt cx="325800" cy="325800"/>
          </a:xfrm>
        </p:grpSpPr>
        <p:sp>
          <p:nvSpPr>
            <p:cNvPr id="628" name="Google Shape;628;p38"/>
            <p:cNvSpPr/>
            <p:nvPr/>
          </p:nvSpPr>
          <p:spPr>
            <a:xfrm>
              <a:off x="2089897" y="3020250"/>
              <a:ext cx="325800" cy="3258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29" name="Google Shape;629;p38"/>
            <p:cNvSpPr/>
            <p:nvPr/>
          </p:nvSpPr>
          <p:spPr>
            <a:xfrm>
              <a:off x="2163480" y="3079591"/>
              <a:ext cx="178200" cy="2052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grpSp>
        <p:nvGrpSpPr>
          <p:cNvPr id="630" name="Google Shape;630;p38"/>
          <p:cNvGrpSpPr/>
          <p:nvPr/>
        </p:nvGrpSpPr>
        <p:grpSpPr>
          <a:xfrm flipH="1">
            <a:off x="2257139" y="3498449"/>
            <a:ext cx="6246986" cy="1057996"/>
            <a:chOff x="-12" y="-20554"/>
            <a:chExt cx="10012800" cy="5456400"/>
          </a:xfrm>
        </p:grpSpPr>
        <p:cxnSp>
          <p:nvCxnSpPr>
            <p:cNvPr id="631" name="Google Shape;631;p38"/>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632" name="Google Shape;632;p38"/>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grpSp>
        <p:nvGrpSpPr>
          <p:cNvPr id="633" name="Google Shape;633;p38"/>
          <p:cNvGrpSpPr/>
          <p:nvPr/>
        </p:nvGrpSpPr>
        <p:grpSpPr>
          <a:xfrm rot="10800000">
            <a:off x="3868467" y="2334759"/>
            <a:ext cx="4621908" cy="679867"/>
            <a:chOff x="-12" y="-20554"/>
            <a:chExt cx="10012800" cy="5456400"/>
          </a:xfrm>
        </p:grpSpPr>
        <p:cxnSp>
          <p:nvCxnSpPr>
            <p:cNvPr id="634" name="Google Shape;634;p38"/>
            <p:cNvCxnSpPr/>
            <p:nvPr/>
          </p:nvCxnSpPr>
          <p:spPr>
            <a:xfrm>
              <a:off x="-12" y="5435846"/>
              <a:ext cx="10012800" cy="0"/>
            </a:xfrm>
            <a:prstGeom prst="straightConnector1">
              <a:avLst/>
            </a:prstGeom>
            <a:noFill/>
            <a:ln cap="flat" cmpd="sng" w="9525">
              <a:solidFill>
                <a:schemeClr val="dk1"/>
              </a:solidFill>
              <a:prstDash val="solid"/>
              <a:round/>
              <a:headEnd len="sm" w="sm" type="none"/>
              <a:tailEnd len="sm" w="sm" type="none"/>
            </a:ln>
          </p:spPr>
        </p:cxnSp>
        <p:cxnSp>
          <p:nvCxnSpPr>
            <p:cNvPr id="635" name="Google Shape;635;p38"/>
            <p:cNvCxnSpPr/>
            <p:nvPr/>
          </p:nvCxnSpPr>
          <p:spPr>
            <a:xfrm rot="10800000">
              <a:off x="10012788" y="-20554"/>
              <a:ext cx="0" cy="5456400"/>
            </a:xfrm>
            <a:prstGeom prst="straightConnector1">
              <a:avLst/>
            </a:prstGeom>
            <a:noFill/>
            <a:ln cap="flat" cmpd="sng" w="9525">
              <a:solidFill>
                <a:schemeClr val="dk1"/>
              </a:solidFill>
              <a:prstDash val="solid"/>
              <a:round/>
              <a:headEnd len="sm" w="sm" type="none"/>
              <a:tailEnd len="sm" w="sm" type="none"/>
            </a:ln>
          </p:spPr>
        </p:cxnSp>
      </p:grpSp>
      <p:grpSp>
        <p:nvGrpSpPr>
          <p:cNvPr id="636" name="Google Shape;636;p38"/>
          <p:cNvGrpSpPr/>
          <p:nvPr/>
        </p:nvGrpSpPr>
        <p:grpSpPr>
          <a:xfrm>
            <a:off x="3714697" y="3008375"/>
            <a:ext cx="325800" cy="325800"/>
            <a:chOff x="2089897" y="3020250"/>
            <a:chExt cx="325800" cy="325800"/>
          </a:xfrm>
        </p:grpSpPr>
        <p:sp>
          <p:nvSpPr>
            <p:cNvPr id="637" name="Google Shape;637;p38"/>
            <p:cNvSpPr/>
            <p:nvPr/>
          </p:nvSpPr>
          <p:spPr>
            <a:xfrm>
              <a:off x="2089897" y="3020250"/>
              <a:ext cx="325800" cy="325800"/>
            </a:xfrm>
            <a:prstGeom prst="ellipse">
              <a:avLst/>
            </a:prstGeom>
            <a:noFill/>
            <a:ln cap="flat" cmpd="sng" w="9525">
              <a:solidFill>
                <a:schemeClr val="dk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38" name="Google Shape;638;p38"/>
            <p:cNvSpPr/>
            <p:nvPr/>
          </p:nvSpPr>
          <p:spPr>
            <a:xfrm>
              <a:off x="2163480" y="3079591"/>
              <a:ext cx="178200" cy="2052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grpSp>
      <p:cxnSp>
        <p:nvCxnSpPr>
          <p:cNvPr id="639" name="Google Shape;639;p38"/>
          <p:cNvCxnSpPr/>
          <p:nvPr/>
        </p:nvCxnSpPr>
        <p:spPr>
          <a:xfrm>
            <a:off x="10275" y="1499650"/>
            <a:ext cx="9429600" cy="0"/>
          </a:xfrm>
          <a:prstGeom prst="straightConnector1">
            <a:avLst/>
          </a:prstGeom>
          <a:noFill/>
          <a:ln cap="flat" cmpd="sng" w="9525">
            <a:solidFill>
              <a:schemeClr val="dk1"/>
            </a:solidFill>
            <a:prstDash val="solid"/>
            <a:round/>
            <a:headEnd len="sm" w="sm" type="none"/>
            <a:tailEnd len="sm" w="sm" type="none"/>
          </a:ln>
        </p:spPr>
      </p:cxn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43" name="Shape 643"/>
        <p:cNvGrpSpPr/>
        <p:nvPr/>
      </p:nvGrpSpPr>
      <p:grpSpPr>
        <a:xfrm>
          <a:off x="0" y="0"/>
          <a:ext cx="0" cy="0"/>
          <a:chOff x="0" y="0"/>
          <a:chExt cx="0" cy="0"/>
        </a:xfrm>
      </p:grpSpPr>
      <p:cxnSp>
        <p:nvCxnSpPr>
          <p:cNvPr id="644" name="Google Shape;644;p39"/>
          <p:cNvCxnSpPr/>
          <p:nvPr/>
        </p:nvCxnSpPr>
        <p:spPr>
          <a:xfrm>
            <a:off x="0" y="2628025"/>
            <a:ext cx="10788300" cy="0"/>
          </a:xfrm>
          <a:prstGeom prst="straightConnector1">
            <a:avLst/>
          </a:prstGeom>
          <a:noFill/>
          <a:ln cap="flat" cmpd="sng" w="9525">
            <a:solidFill>
              <a:schemeClr val="dk1"/>
            </a:solidFill>
            <a:prstDash val="solid"/>
            <a:round/>
            <a:headEnd len="sm" w="sm" type="none"/>
            <a:tailEnd len="sm" w="sm" type="none"/>
          </a:ln>
        </p:spPr>
      </p:cxnSp>
      <p:sp>
        <p:nvSpPr>
          <p:cNvPr id="645" name="Google Shape;645;p39"/>
          <p:cNvSpPr txBox="1"/>
          <p:nvPr>
            <p:ph type="title"/>
          </p:nvPr>
        </p:nvSpPr>
        <p:spPr>
          <a:xfrm>
            <a:off x="415600" y="7457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and this is a timeline or process.</a:t>
            </a:r>
            <a:endParaRPr/>
          </a:p>
        </p:txBody>
      </p:sp>
      <p:sp>
        <p:nvSpPr>
          <p:cNvPr id="646" name="Google Shape;646;p39"/>
          <p:cNvSpPr txBox="1"/>
          <p:nvPr>
            <p:ph idx="1" type="subTitle"/>
          </p:nvPr>
        </p:nvSpPr>
        <p:spPr>
          <a:xfrm>
            <a:off x="415600" y="22398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3000">
                <a:highlight>
                  <a:schemeClr val="lt2"/>
                </a:highlight>
              </a:rPr>
              <a:t>1992</a:t>
            </a:r>
            <a:endParaRPr sz="3000">
              <a:highlight>
                <a:schemeClr val="lt2"/>
              </a:highlight>
            </a:endParaRPr>
          </a:p>
        </p:txBody>
      </p:sp>
      <p:sp>
        <p:nvSpPr>
          <p:cNvPr id="647" name="Google Shape;647;p39"/>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648" name="Google Shape;648;p39"/>
          <p:cNvSpPr txBox="1"/>
          <p:nvPr>
            <p:ph idx="2" type="subTitle"/>
          </p:nvPr>
        </p:nvSpPr>
        <p:spPr>
          <a:xfrm>
            <a:off x="2775377" y="22398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3000">
                <a:highlight>
                  <a:schemeClr val="lt2"/>
                </a:highlight>
              </a:rPr>
              <a:t>2004</a:t>
            </a:r>
            <a:endParaRPr sz="3000">
              <a:highlight>
                <a:schemeClr val="lt2"/>
              </a:highlight>
            </a:endParaRPr>
          </a:p>
        </p:txBody>
      </p:sp>
      <p:sp>
        <p:nvSpPr>
          <p:cNvPr id="649" name="Google Shape;649;p39"/>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650" name="Google Shape;650;p39"/>
          <p:cNvSpPr txBox="1"/>
          <p:nvPr>
            <p:ph idx="3" type="subTitle"/>
          </p:nvPr>
        </p:nvSpPr>
        <p:spPr>
          <a:xfrm>
            <a:off x="5135153" y="22663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3000">
                <a:highlight>
                  <a:schemeClr val="lt2"/>
                </a:highlight>
              </a:rPr>
              <a:t>2009</a:t>
            </a:r>
            <a:endParaRPr sz="3000">
              <a:highlight>
                <a:schemeClr val="lt2"/>
              </a:highlight>
            </a:endParaRPr>
          </a:p>
        </p:txBody>
      </p:sp>
      <p:sp>
        <p:nvSpPr>
          <p:cNvPr id="651" name="Google Shape;651;p39"/>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652" name="Google Shape;652;p39"/>
          <p:cNvSpPr txBox="1"/>
          <p:nvPr>
            <p:ph idx="4" type="subTitle"/>
          </p:nvPr>
        </p:nvSpPr>
        <p:spPr>
          <a:xfrm>
            <a:off x="7494930" y="22663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3000">
                <a:highlight>
                  <a:schemeClr val="lt2"/>
                </a:highlight>
              </a:rPr>
              <a:t>2013</a:t>
            </a:r>
            <a:endParaRPr sz="3000">
              <a:highlight>
                <a:schemeClr val="lt2"/>
              </a:highlight>
            </a:endParaRPr>
          </a:p>
        </p:txBody>
      </p:sp>
      <p:sp>
        <p:nvSpPr>
          <p:cNvPr id="653" name="Google Shape;653;p39"/>
          <p:cNvSpPr txBox="1"/>
          <p:nvPr>
            <p:ph idx="5" type="subTitle"/>
          </p:nvPr>
        </p:nvSpPr>
        <p:spPr>
          <a:xfrm>
            <a:off x="9854707" y="22398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3000">
                <a:highlight>
                  <a:schemeClr val="lt2"/>
                </a:highlight>
              </a:rPr>
              <a:t>2022</a:t>
            </a:r>
            <a:endParaRPr sz="3000">
              <a:highlight>
                <a:schemeClr val="lt2"/>
              </a:highlight>
            </a:endParaRPr>
          </a:p>
        </p:txBody>
      </p:sp>
      <p:sp>
        <p:nvSpPr>
          <p:cNvPr id="654" name="Google Shape;654;p39"/>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655" name="Google Shape;655;p39"/>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a:t>
            </a:r>
            <a:endParaRPr/>
          </a:p>
        </p:txBody>
      </p:sp>
      <p:sp>
        <p:nvSpPr>
          <p:cNvPr id="656" name="Google Shape;656;p39"/>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
        <p:nvSpPr>
          <p:cNvPr id="657" name="Google Shape;657;p39"/>
          <p:cNvSpPr/>
          <p:nvPr/>
        </p:nvSpPr>
        <p:spPr>
          <a:xfrm>
            <a:off x="2413300" y="2412024"/>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58" name="Google Shape;658;p39"/>
          <p:cNvSpPr/>
          <p:nvPr/>
        </p:nvSpPr>
        <p:spPr>
          <a:xfrm>
            <a:off x="4767813" y="2412024"/>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59" name="Google Shape;659;p39"/>
          <p:cNvSpPr/>
          <p:nvPr/>
        </p:nvSpPr>
        <p:spPr>
          <a:xfrm>
            <a:off x="7127575" y="2412024"/>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
        <p:nvSpPr>
          <p:cNvPr id="660" name="Google Shape;660;p39"/>
          <p:cNvSpPr/>
          <p:nvPr/>
        </p:nvSpPr>
        <p:spPr>
          <a:xfrm>
            <a:off x="9487325" y="2412024"/>
            <a:ext cx="372600" cy="432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4" name="Shape 664"/>
        <p:cNvGrpSpPr/>
        <p:nvPr/>
      </p:nvGrpSpPr>
      <p:grpSpPr>
        <a:xfrm>
          <a:off x="0" y="0"/>
          <a:ext cx="0" cy="0"/>
          <a:chOff x="0" y="0"/>
          <a:chExt cx="0" cy="0"/>
        </a:xfrm>
      </p:grpSpPr>
      <p:sp>
        <p:nvSpPr>
          <p:cNvPr id="665" name="Google Shape;665;p40"/>
          <p:cNvSpPr txBox="1"/>
          <p:nvPr>
            <p:ph type="title"/>
          </p:nvPr>
        </p:nvSpPr>
        <p:spPr>
          <a:xfrm>
            <a:off x="467875" y="1660175"/>
            <a:ext cx="6150900" cy="763500"/>
          </a:xfrm>
          <a:prstGeom prst="rect">
            <a:avLst/>
          </a:prstGeom>
        </p:spPr>
        <p:txBody>
          <a:bodyPr anchorCtr="0" anchor="t" bIns="121900" lIns="121900" spcFirstLastPara="1" rIns="121900" wrap="square" tIns="121900">
            <a:noAutofit/>
          </a:bodyPr>
          <a:lstStyle/>
          <a:p>
            <a:pPr indent="0" lvl="0" marL="0" rtl="0" algn="r">
              <a:lnSpc>
                <a:spcPct val="80000"/>
              </a:lnSpc>
              <a:spcBef>
                <a:spcPts val="0"/>
              </a:spcBef>
              <a:spcAft>
                <a:spcPts val="0"/>
              </a:spcAft>
              <a:buNone/>
            </a:pPr>
            <a:r>
              <a:rPr lang="en"/>
              <a:t>presenting a website or an app?</a:t>
            </a:r>
            <a:endParaRPr/>
          </a:p>
        </p:txBody>
      </p:sp>
      <p:sp>
        <p:nvSpPr>
          <p:cNvPr id="666" name="Google Shape;666;p40"/>
          <p:cNvSpPr txBox="1"/>
          <p:nvPr>
            <p:ph idx="1" type="body"/>
          </p:nvPr>
        </p:nvSpPr>
        <p:spPr>
          <a:xfrm>
            <a:off x="644050" y="3469300"/>
            <a:ext cx="5974800" cy="12378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sp>
        <p:nvSpPr>
          <p:cNvPr id="667" name="Google Shape;667;p40"/>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grpSp>
        <p:nvGrpSpPr>
          <p:cNvPr id="668" name="Google Shape;668;p40"/>
          <p:cNvGrpSpPr/>
          <p:nvPr/>
        </p:nvGrpSpPr>
        <p:grpSpPr>
          <a:xfrm rot="5400000">
            <a:off x="5899790" y="1376119"/>
            <a:ext cx="5778042" cy="3955122"/>
            <a:chOff x="2345366" y="140711"/>
            <a:chExt cx="6483441" cy="4437974"/>
          </a:xfrm>
        </p:grpSpPr>
        <p:sp>
          <p:nvSpPr>
            <p:cNvPr id="669" name="Google Shape;669;p40"/>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670" name="Google Shape;670;p40"/>
            <p:cNvGrpSpPr/>
            <p:nvPr/>
          </p:nvGrpSpPr>
          <p:grpSpPr>
            <a:xfrm>
              <a:off x="2345366" y="140711"/>
              <a:ext cx="6483441" cy="4437974"/>
              <a:chOff x="390725" y="192901"/>
              <a:chExt cx="9367780" cy="6412330"/>
            </a:xfrm>
          </p:grpSpPr>
          <p:sp>
            <p:nvSpPr>
              <p:cNvPr id="671" name="Google Shape;671;p40"/>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672" name="Google Shape;672;p40"/>
              <p:cNvGrpSpPr/>
              <p:nvPr/>
            </p:nvGrpSpPr>
            <p:grpSpPr>
              <a:xfrm>
                <a:off x="9036100" y="3183177"/>
                <a:ext cx="492960" cy="492960"/>
                <a:chOff x="9132580" y="3159701"/>
                <a:chExt cx="371233" cy="371233"/>
              </a:xfrm>
            </p:grpSpPr>
            <p:sp>
              <p:nvSpPr>
                <p:cNvPr id="673" name="Google Shape;673;p40"/>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4" name="Google Shape;674;p40"/>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5" name="Google Shape;675;p40"/>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676" name="Google Shape;676;p40"/>
              <p:cNvGrpSpPr/>
              <p:nvPr/>
            </p:nvGrpSpPr>
            <p:grpSpPr>
              <a:xfrm>
                <a:off x="390725" y="192901"/>
                <a:ext cx="9367780" cy="6412330"/>
                <a:chOff x="1194635" y="234866"/>
                <a:chExt cx="9244824" cy="6489556"/>
              </a:xfrm>
            </p:grpSpPr>
            <p:sp>
              <p:nvSpPr>
                <p:cNvPr id="677" name="Google Shape;677;p40"/>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8" name="Google Shape;678;p40"/>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79" name="Google Shape;679;p40"/>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0" name="Google Shape;680;p40"/>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1" name="Google Shape;681;p40"/>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2" name="Google Shape;682;p40"/>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3" name="Google Shape;683;p40"/>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4" name="Google Shape;684;p40"/>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5" name="Google Shape;685;p40"/>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6" name="Google Shape;686;p40"/>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7" name="Google Shape;687;p40"/>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8" name="Google Shape;688;p40"/>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89" name="Google Shape;689;p40"/>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0" name="Google Shape;690;p40"/>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1" name="Google Shape;691;p40"/>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2" name="Google Shape;692;p40"/>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693" name="Google Shape;693;p40"/>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694" name="Google Shape;694;p40"/>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695" name="Google Shape;695;p40"/>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696" name="Google Shape;696;p40"/>
          <p:cNvSpPr/>
          <p:nvPr/>
        </p:nvSpPr>
        <p:spPr>
          <a:xfrm>
            <a:off x="2587125" y="1775502"/>
            <a:ext cx="205200" cy="243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0" name="Shape 700"/>
        <p:cNvGrpSpPr/>
        <p:nvPr/>
      </p:nvGrpSpPr>
      <p:grpSpPr>
        <a:xfrm>
          <a:off x="0" y="0"/>
          <a:ext cx="0" cy="0"/>
          <a:chOff x="0" y="0"/>
          <a:chExt cx="0" cy="0"/>
        </a:xfrm>
      </p:grpSpPr>
      <p:sp>
        <p:nvSpPr>
          <p:cNvPr id="701" name="Google Shape;701;p41"/>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grpSp>
        <p:nvGrpSpPr>
          <p:cNvPr id="702" name="Google Shape;702;p41"/>
          <p:cNvGrpSpPr/>
          <p:nvPr/>
        </p:nvGrpSpPr>
        <p:grpSpPr>
          <a:xfrm>
            <a:off x="2217215" y="576174"/>
            <a:ext cx="2721600" cy="5544000"/>
            <a:chOff x="1020040" y="533174"/>
            <a:chExt cx="2721600" cy="5544000"/>
          </a:xfrm>
        </p:grpSpPr>
        <p:sp>
          <p:nvSpPr>
            <p:cNvPr id="703" name="Google Shape;703;p41"/>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4" name="Google Shape;704;p41"/>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5" name="Google Shape;705;p41"/>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06" name="Google Shape;706;p41"/>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7" name="Google Shape;707;p41"/>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08" name="Google Shape;708;p41"/>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09" name="Google Shape;709;p41"/>
          <p:cNvSpPr txBox="1"/>
          <p:nvPr>
            <p:ph type="title"/>
          </p:nvPr>
        </p:nvSpPr>
        <p:spPr>
          <a:xfrm>
            <a:off x="5428100" y="1905538"/>
            <a:ext cx="6150900" cy="763500"/>
          </a:xfrm>
          <a:prstGeom prst="rect">
            <a:avLst/>
          </a:prstGeom>
        </p:spPr>
        <p:txBody>
          <a:bodyPr anchorCtr="0" anchor="t" bIns="121900" lIns="121900" spcFirstLastPara="1" rIns="121900" wrap="square" tIns="121900">
            <a:noAutofit/>
          </a:bodyPr>
          <a:lstStyle/>
          <a:p>
            <a:pPr indent="0" lvl="0" marL="0" rtl="0" algn="l">
              <a:lnSpc>
                <a:spcPct val="80000"/>
              </a:lnSpc>
              <a:spcBef>
                <a:spcPts val="0"/>
              </a:spcBef>
              <a:spcAft>
                <a:spcPts val="0"/>
              </a:spcAft>
              <a:buNone/>
            </a:pPr>
            <a:r>
              <a:rPr lang="en"/>
              <a:t>presenting a website or an app?</a:t>
            </a:r>
            <a:endParaRPr/>
          </a:p>
        </p:txBody>
      </p:sp>
      <p:sp>
        <p:nvSpPr>
          <p:cNvPr id="710" name="Google Shape;710;p41"/>
          <p:cNvSpPr txBox="1"/>
          <p:nvPr>
            <p:ph idx="1" type="body"/>
          </p:nvPr>
        </p:nvSpPr>
        <p:spPr>
          <a:xfrm>
            <a:off x="5428100" y="3714663"/>
            <a:ext cx="5974800" cy="12378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If you are presenting a website, an internet product or an app, you can place a screenshot of it here.</a:t>
            </a:r>
            <a:endParaRPr/>
          </a:p>
        </p:txBody>
      </p:sp>
      <p:sp>
        <p:nvSpPr>
          <p:cNvPr id="711" name="Google Shape;711;p41"/>
          <p:cNvSpPr/>
          <p:nvPr/>
        </p:nvSpPr>
        <p:spPr>
          <a:xfrm>
            <a:off x="5339250" y="1981927"/>
            <a:ext cx="205200" cy="243000"/>
          </a:xfrm>
          <a:custGeom>
            <a:rect b="b" l="l" r="r" t="t"/>
            <a:pathLst>
              <a:path extrusionOk="0" h="2160000" w="2160000">
                <a:moveTo>
                  <a:pt x="1095825" y="0"/>
                </a:moveTo>
                <a:lnTo>
                  <a:pt x="1108157" y="0"/>
                </a:lnTo>
                <a:lnTo>
                  <a:pt x="1113289" y="101634"/>
                </a:lnTo>
                <a:cubicBezTo>
                  <a:pt x="1164909" y="609924"/>
                  <a:pt x="1568999" y="1014015"/>
                  <a:pt x="2077289" y="1065634"/>
                </a:cubicBezTo>
                <a:lnTo>
                  <a:pt x="2160000" y="1069811"/>
                </a:lnTo>
                <a:lnTo>
                  <a:pt x="2160000" y="1089613"/>
                </a:lnTo>
                <a:lnTo>
                  <a:pt x="2143732" y="1088791"/>
                </a:lnTo>
                <a:cubicBezTo>
                  <a:pt x="1584543" y="1088791"/>
                  <a:pt x="1124615" y="1513770"/>
                  <a:pt x="1069308" y="2058367"/>
                </a:cubicBezTo>
                <a:lnTo>
                  <a:pt x="1064176" y="2160000"/>
                </a:lnTo>
                <a:lnTo>
                  <a:pt x="1051844" y="2160000"/>
                </a:lnTo>
                <a:lnTo>
                  <a:pt x="1046712" y="2058367"/>
                </a:lnTo>
                <a:cubicBezTo>
                  <a:pt x="995093" y="1550077"/>
                  <a:pt x="591002" y="1145987"/>
                  <a:pt x="82712" y="1094367"/>
                </a:cubicBezTo>
                <a:lnTo>
                  <a:pt x="0" y="1090190"/>
                </a:lnTo>
                <a:lnTo>
                  <a:pt x="0" y="1070389"/>
                </a:lnTo>
                <a:lnTo>
                  <a:pt x="16269" y="1071210"/>
                </a:lnTo>
                <a:cubicBezTo>
                  <a:pt x="575458" y="1071210"/>
                  <a:pt x="1035386" y="646231"/>
                  <a:pt x="1090693" y="101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None/>
            </a:pPr>
            <a:r>
              <a:t/>
            </a:r>
            <a:endParaRPr b="0" i="0" sz="1400" u="none" cap="none" strike="noStrike">
              <a:solidFill>
                <a:srgbClr val="FFFFFF"/>
              </a:solidFill>
              <a:latin typeface="Arial"/>
              <a:ea typeface="Arial"/>
              <a:cs typeface="Arial"/>
              <a:sym typeface="Arial"/>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5" name="Shape 715"/>
        <p:cNvGrpSpPr/>
        <p:nvPr/>
      </p:nvGrpSpPr>
      <p:grpSpPr>
        <a:xfrm>
          <a:off x="0" y="0"/>
          <a:ext cx="0" cy="0"/>
          <a:chOff x="0" y="0"/>
          <a:chExt cx="0" cy="0"/>
        </a:xfrm>
      </p:grpSpPr>
      <p:sp>
        <p:nvSpPr>
          <p:cNvPr id="716" name="Google Shape;716;p42"/>
          <p:cNvSpPr txBox="1"/>
          <p:nvPr>
            <p:ph type="title"/>
          </p:nvPr>
        </p:nvSpPr>
        <p:spPr>
          <a:xfrm>
            <a:off x="1409500" y="2057750"/>
            <a:ext cx="5581500" cy="7635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717" name="Google Shape;717;p42"/>
          <p:cNvSpPr txBox="1"/>
          <p:nvPr>
            <p:ph idx="1" type="subTitle"/>
          </p:nvPr>
        </p:nvSpPr>
        <p:spPr>
          <a:xfrm>
            <a:off x="1409500" y="2533400"/>
            <a:ext cx="55815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highlight>
                  <a:schemeClr val="lt2"/>
                </a:highlight>
              </a:rPr>
              <a:t>Do you have any questions?</a:t>
            </a:r>
            <a:endParaRPr>
              <a:highlight>
                <a:schemeClr val="lt2"/>
              </a:highlight>
            </a:endParaRPr>
          </a:p>
        </p:txBody>
      </p:sp>
      <p:sp>
        <p:nvSpPr>
          <p:cNvPr id="718" name="Google Shape;718;p42"/>
          <p:cNvSpPr/>
          <p:nvPr/>
        </p:nvSpPr>
        <p:spPr>
          <a:xfrm>
            <a:off x="2256015" y="418125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719" name="Google Shape;719;p42"/>
          <p:cNvGrpSpPr/>
          <p:nvPr/>
        </p:nvGrpSpPr>
        <p:grpSpPr>
          <a:xfrm>
            <a:off x="2789118" y="4171601"/>
            <a:ext cx="411849" cy="411917"/>
            <a:chOff x="5162200" y="4097750"/>
            <a:chExt cx="338385" cy="338414"/>
          </a:xfrm>
        </p:grpSpPr>
        <p:sp>
          <p:nvSpPr>
            <p:cNvPr id="720" name="Google Shape;720;p4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1" name="Google Shape;721;p4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2" name="Google Shape;722;p4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23" name="Google Shape;723;p42"/>
          <p:cNvSpPr/>
          <p:nvPr/>
        </p:nvSpPr>
        <p:spPr>
          <a:xfrm>
            <a:off x="1523125" y="422263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dk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24" name="Google Shape;724;p42"/>
          <p:cNvSpPr txBox="1"/>
          <p:nvPr>
            <p:ph idx="2" type="body"/>
          </p:nvPr>
        </p:nvSpPr>
        <p:spPr>
          <a:xfrm>
            <a:off x="1409550" y="3017200"/>
            <a:ext cx="55815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a:p>
            <a:pPr indent="0" lvl="0" marL="0" rtl="0" algn="l">
              <a:spcBef>
                <a:spcPts val="0"/>
              </a:spcBef>
              <a:spcAft>
                <a:spcPts val="0"/>
              </a:spcAft>
              <a:buNone/>
            </a:pPr>
            <a:r>
              <a:t/>
            </a:r>
            <a:endParaRPr/>
          </a:p>
        </p:txBody>
      </p:sp>
      <p:sp>
        <p:nvSpPr>
          <p:cNvPr id="725" name="Google Shape;725;p42"/>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9" name="Shape 729"/>
        <p:cNvGrpSpPr/>
        <p:nvPr/>
      </p:nvGrpSpPr>
      <p:grpSpPr>
        <a:xfrm>
          <a:off x="0" y="0"/>
          <a:ext cx="0" cy="0"/>
          <a:chOff x="0" y="0"/>
          <a:chExt cx="0" cy="0"/>
        </a:xfrm>
      </p:grpSpPr>
      <p:sp>
        <p:nvSpPr>
          <p:cNvPr id="730" name="Google Shape;730;p43"/>
          <p:cNvSpPr txBox="1"/>
          <p:nvPr>
            <p:ph type="title"/>
          </p:nvPr>
        </p:nvSpPr>
        <p:spPr>
          <a:xfrm>
            <a:off x="1123750" y="1126775"/>
            <a:ext cx="10435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7000"/>
              <a:t>c</a:t>
            </a:r>
            <a:r>
              <a:rPr lang="en" sz="7000"/>
              <a:t>redits.</a:t>
            </a:r>
            <a:endParaRPr sz="7000"/>
          </a:p>
        </p:txBody>
      </p:sp>
      <p:sp>
        <p:nvSpPr>
          <p:cNvPr id="731" name="Google Shape;731;p43"/>
          <p:cNvSpPr txBox="1"/>
          <p:nvPr>
            <p:ph idx="1" type="body"/>
          </p:nvPr>
        </p:nvSpPr>
        <p:spPr>
          <a:xfrm>
            <a:off x="1123925" y="2508425"/>
            <a:ext cx="10435800" cy="2086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2400">
                <a:highlight>
                  <a:schemeClr val="lt2"/>
                </a:highlight>
              </a:rPr>
              <a:t>Presentation Template: </a:t>
            </a:r>
            <a:r>
              <a:rPr lang="en" sz="2400" u="sng">
                <a:solidFill>
                  <a:schemeClr val="hlink"/>
                </a:solidFill>
                <a:highlight>
                  <a:schemeClr val="lt2"/>
                </a:highlight>
                <a:hlinkClick r:id="rId3"/>
              </a:rPr>
              <a:t>SlidesMania</a:t>
            </a:r>
            <a:endParaRPr sz="2400">
              <a:highlight>
                <a:schemeClr val="lt2"/>
              </a:highlight>
            </a:endParaRPr>
          </a:p>
          <a:p>
            <a:pPr indent="0" lvl="0" marL="0" rtl="0" algn="l">
              <a:spcBef>
                <a:spcPts val="2100"/>
              </a:spcBef>
              <a:spcAft>
                <a:spcPts val="0"/>
              </a:spcAft>
              <a:buNone/>
            </a:pPr>
            <a:r>
              <a:rPr lang="en" sz="2400"/>
              <a:t>Sample Images: </a:t>
            </a:r>
            <a:r>
              <a:rPr lang="en" sz="2400" u="sng">
                <a:solidFill>
                  <a:schemeClr val="hlink"/>
                </a:solidFill>
                <a:hlinkClick r:id="rId4"/>
              </a:rPr>
              <a:t>Unsplash</a:t>
            </a:r>
            <a:endParaRPr sz="2400"/>
          </a:p>
          <a:p>
            <a:pPr indent="0" lvl="0" marL="0" rtl="0" algn="l">
              <a:spcBef>
                <a:spcPts val="2100"/>
              </a:spcBef>
              <a:spcAft>
                <a:spcPts val="0"/>
              </a:spcAft>
              <a:buNone/>
            </a:pPr>
            <a:r>
              <a:rPr lang="en"/>
              <a:t>Fonts used in this presentation: Times.</a:t>
            </a:r>
            <a:endParaRPr/>
          </a:p>
          <a:p>
            <a:pPr indent="0" lvl="0" marL="0" rtl="0" algn="l">
              <a:spcBef>
                <a:spcPts val="2100"/>
              </a:spcBef>
              <a:spcAft>
                <a:spcPts val="2100"/>
              </a:spcAft>
              <a:buNone/>
            </a:pPr>
            <a:r>
              <a:t/>
            </a:r>
            <a:endParaRPr/>
          </a:p>
        </p:txBody>
      </p:sp>
      <p:sp>
        <p:nvSpPr>
          <p:cNvPr id="732" name="Google Shape;732;p43"/>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6" name="Shape 736"/>
        <p:cNvGrpSpPr/>
        <p:nvPr/>
      </p:nvGrpSpPr>
      <p:grpSpPr>
        <a:xfrm>
          <a:off x="0" y="0"/>
          <a:ext cx="0" cy="0"/>
          <a:chOff x="0" y="0"/>
          <a:chExt cx="0" cy="0"/>
        </a:xfrm>
      </p:grpSpPr>
      <p:pic>
        <p:nvPicPr>
          <p:cNvPr id="737" name="Google Shape;737;p44"/>
          <p:cNvPicPr preferRelativeResize="0"/>
          <p:nvPr/>
        </p:nvPicPr>
        <p:blipFill>
          <a:blip r:embed="rId3">
            <a:alphaModFix/>
          </a:blip>
          <a:stretch>
            <a:fillRect/>
          </a:stretch>
        </p:blipFill>
        <p:spPr>
          <a:xfrm>
            <a:off x="8539774" y="5069650"/>
            <a:ext cx="2097249" cy="1426502"/>
          </a:xfrm>
          <a:prstGeom prst="rect">
            <a:avLst/>
          </a:prstGeom>
          <a:noFill/>
          <a:ln>
            <a:noFill/>
          </a:ln>
          <a:effectLst>
            <a:outerShdw rotWithShape="0" algn="bl">
              <a:srgbClr val="000000"/>
            </a:outerShdw>
          </a:effectLst>
        </p:spPr>
      </p:pic>
      <p:sp>
        <p:nvSpPr>
          <p:cNvPr id="738" name="Google Shape;738;p44"/>
          <p:cNvSpPr txBox="1"/>
          <p:nvPr>
            <p:ph type="title"/>
          </p:nvPr>
        </p:nvSpPr>
        <p:spPr>
          <a:xfrm>
            <a:off x="806100" y="1204950"/>
            <a:ext cx="10579800" cy="8544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b="1" lang="en" sz="6800"/>
              <a:t>Certificate of Completion</a:t>
            </a:r>
            <a:endParaRPr b="1" sz="6800"/>
          </a:p>
        </p:txBody>
      </p:sp>
      <p:sp>
        <p:nvSpPr>
          <p:cNvPr id="739" name="Google Shape;739;p44"/>
          <p:cNvSpPr txBox="1"/>
          <p:nvPr>
            <p:ph idx="4294967295" type="subTitle"/>
          </p:nvPr>
        </p:nvSpPr>
        <p:spPr>
          <a:xfrm>
            <a:off x="1802550" y="2480450"/>
            <a:ext cx="8605800" cy="8844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sz="6000">
                <a:solidFill>
                  <a:schemeClr val="dk1"/>
                </a:solidFill>
              </a:rPr>
              <a:t>Anna Smith.</a:t>
            </a:r>
            <a:endParaRPr sz="6000">
              <a:solidFill>
                <a:schemeClr val="dk1"/>
              </a:solidFill>
            </a:endParaRPr>
          </a:p>
        </p:txBody>
      </p:sp>
      <p:sp>
        <p:nvSpPr>
          <p:cNvPr id="740" name="Google Shape;740;p44"/>
          <p:cNvSpPr txBox="1"/>
          <p:nvPr/>
        </p:nvSpPr>
        <p:spPr>
          <a:xfrm>
            <a:off x="1184100" y="3587000"/>
            <a:ext cx="9823800" cy="407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500">
                <a:solidFill>
                  <a:srgbClr val="171717"/>
                </a:solidFill>
                <a:highlight>
                  <a:schemeClr val="lt2"/>
                </a:highlight>
                <a:latin typeface="Times"/>
                <a:ea typeface="Times"/>
                <a:cs typeface="Times"/>
                <a:sym typeface="Times"/>
              </a:rPr>
              <a:t>You have successfully completed:</a:t>
            </a:r>
            <a:endParaRPr sz="1500">
              <a:solidFill>
                <a:srgbClr val="171717"/>
              </a:solidFill>
              <a:highlight>
                <a:schemeClr val="lt2"/>
              </a:highlight>
              <a:latin typeface="Times"/>
              <a:ea typeface="Times"/>
              <a:cs typeface="Times"/>
              <a:sym typeface="Times"/>
            </a:endParaRPr>
          </a:p>
        </p:txBody>
      </p:sp>
      <p:sp>
        <p:nvSpPr>
          <p:cNvPr id="741" name="Google Shape;741;p44"/>
          <p:cNvSpPr txBox="1"/>
          <p:nvPr/>
        </p:nvSpPr>
        <p:spPr>
          <a:xfrm>
            <a:off x="1184100" y="4217250"/>
            <a:ext cx="9823800" cy="407700"/>
          </a:xfrm>
          <a:prstGeom prst="rect">
            <a:avLst/>
          </a:prstGeom>
          <a:noFill/>
          <a:ln>
            <a:noFill/>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b="1" lang="en" sz="4100">
                <a:solidFill>
                  <a:schemeClr val="dk1"/>
                </a:solidFill>
                <a:latin typeface="Times"/>
                <a:ea typeface="Times"/>
                <a:cs typeface="Times"/>
                <a:sym typeface="Times"/>
              </a:rPr>
              <a:t>This course.</a:t>
            </a:r>
            <a:endParaRPr sz="100">
              <a:solidFill>
                <a:srgbClr val="171717"/>
              </a:solidFill>
              <a:latin typeface="Times"/>
              <a:ea typeface="Times"/>
              <a:cs typeface="Times"/>
              <a:sym typeface="Times"/>
            </a:endParaRPr>
          </a:p>
        </p:txBody>
      </p:sp>
      <p:sp>
        <p:nvSpPr>
          <p:cNvPr id="742" name="Google Shape;742;p44"/>
          <p:cNvSpPr txBox="1"/>
          <p:nvPr/>
        </p:nvSpPr>
        <p:spPr>
          <a:xfrm>
            <a:off x="1184100" y="4839575"/>
            <a:ext cx="9823800" cy="407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n" sz="2000">
                <a:solidFill>
                  <a:schemeClr val="dk2"/>
                </a:solidFill>
                <a:latin typeface="Times"/>
                <a:ea typeface="Times"/>
                <a:cs typeface="Times"/>
                <a:sym typeface="Times"/>
              </a:rPr>
              <a:t>Congratulations!</a:t>
            </a:r>
            <a:endParaRPr i="1" sz="2000">
              <a:solidFill>
                <a:schemeClr val="dk2"/>
              </a:solidFill>
              <a:latin typeface="Times"/>
              <a:ea typeface="Times"/>
              <a:cs typeface="Times"/>
              <a:sym typeface="Times"/>
            </a:endParaRPr>
          </a:p>
        </p:txBody>
      </p:sp>
      <p:cxnSp>
        <p:nvCxnSpPr>
          <p:cNvPr id="743" name="Google Shape;743;p44"/>
          <p:cNvCxnSpPr/>
          <p:nvPr/>
        </p:nvCxnSpPr>
        <p:spPr>
          <a:xfrm>
            <a:off x="1783800" y="3401775"/>
            <a:ext cx="8624400" cy="0"/>
          </a:xfrm>
          <a:prstGeom prst="straightConnector1">
            <a:avLst/>
          </a:prstGeom>
          <a:noFill/>
          <a:ln cap="flat" cmpd="sng" w="9525">
            <a:solidFill>
              <a:srgbClr val="434343"/>
            </a:solidFill>
            <a:prstDash val="solid"/>
            <a:round/>
            <a:headEnd len="med" w="med" type="none"/>
            <a:tailEnd len="med" w="med" type="none"/>
          </a:ln>
        </p:spPr>
      </p:cxnSp>
      <p:grpSp>
        <p:nvGrpSpPr>
          <p:cNvPr id="744" name="Google Shape;744;p44"/>
          <p:cNvGrpSpPr/>
          <p:nvPr/>
        </p:nvGrpSpPr>
        <p:grpSpPr>
          <a:xfrm>
            <a:off x="996863" y="5986750"/>
            <a:ext cx="10198275" cy="0"/>
            <a:chOff x="1007625" y="5986750"/>
            <a:chExt cx="10198275" cy="0"/>
          </a:xfrm>
        </p:grpSpPr>
        <p:cxnSp>
          <p:nvCxnSpPr>
            <p:cNvPr id="745" name="Google Shape;745;p44"/>
            <p:cNvCxnSpPr/>
            <p:nvPr/>
          </p:nvCxnSpPr>
          <p:spPr>
            <a:xfrm>
              <a:off x="1007625" y="5986750"/>
              <a:ext cx="2986500" cy="0"/>
            </a:xfrm>
            <a:prstGeom prst="straightConnector1">
              <a:avLst/>
            </a:prstGeom>
            <a:noFill/>
            <a:ln cap="flat" cmpd="sng" w="9525">
              <a:solidFill>
                <a:srgbClr val="434343"/>
              </a:solidFill>
              <a:prstDash val="solid"/>
              <a:round/>
              <a:headEnd len="med" w="med" type="none"/>
              <a:tailEnd len="med" w="med" type="none"/>
            </a:ln>
          </p:spPr>
        </p:cxnSp>
        <p:cxnSp>
          <p:nvCxnSpPr>
            <p:cNvPr id="746" name="Google Shape;746;p44"/>
            <p:cNvCxnSpPr/>
            <p:nvPr/>
          </p:nvCxnSpPr>
          <p:spPr>
            <a:xfrm>
              <a:off x="8219400" y="5986750"/>
              <a:ext cx="2986500" cy="0"/>
            </a:xfrm>
            <a:prstGeom prst="straightConnector1">
              <a:avLst/>
            </a:prstGeom>
            <a:noFill/>
            <a:ln cap="flat" cmpd="sng" w="9525">
              <a:solidFill>
                <a:srgbClr val="434343"/>
              </a:solidFill>
              <a:prstDash val="solid"/>
              <a:round/>
              <a:headEnd len="med" w="med" type="none"/>
              <a:tailEnd len="med" w="med" type="none"/>
            </a:ln>
          </p:spPr>
        </p:cxnSp>
      </p:grpSp>
      <p:sp>
        <p:nvSpPr>
          <p:cNvPr id="747" name="Google Shape;747;p44"/>
          <p:cNvSpPr txBox="1"/>
          <p:nvPr/>
        </p:nvSpPr>
        <p:spPr>
          <a:xfrm>
            <a:off x="996875" y="5965900"/>
            <a:ext cx="2943300" cy="407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n" sz="1700">
                <a:solidFill>
                  <a:schemeClr val="dk2"/>
                </a:solidFill>
                <a:latin typeface="Times"/>
                <a:ea typeface="Times"/>
                <a:cs typeface="Times"/>
                <a:sym typeface="Times"/>
              </a:rPr>
              <a:t>Date</a:t>
            </a:r>
            <a:endParaRPr i="1" sz="1700">
              <a:solidFill>
                <a:schemeClr val="dk2"/>
              </a:solidFill>
              <a:latin typeface="Times"/>
              <a:ea typeface="Times"/>
              <a:cs typeface="Times"/>
              <a:sym typeface="Times"/>
            </a:endParaRPr>
          </a:p>
        </p:txBody>
      </p:sp>
      <p:sp>
        <p:nvSpPr>
          <p:cNvPr id="748" name="Google Shape;748;p44"/>
          <p:cNvSpPr txBox="1"/>
          <p:nvPr/>
        </p:nvSpPr>
        <p:spPr>
          <a:xfrm>
            <a:off x="8251850" y="5986750"/>
            <a:ext cx="2943300" cy="407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n" sz="1700">
                <a:solidFill>
                  <a:schemeClr val="dk2"/>
                </a:solidFill>
                <a:latin typeface="Times"/>
                <a:ea typeface="Times"/>
                <a:cs typeface="Times"/>
                <a:sym typeface="Times"/>
              </a:rPr>
              <a:t>Signature</a:t>
            </a:r>
            <a:endParaRPr i="1" sz="1700">
              <a:solidFill>
                <a:schemeClr val="dk2"/>
              </a:solidFill>
              <a:latin typeface="Times"/>
              <a:ea typeface="Times"/>
              <a:cs typeface="Times"/>
              <a:sym typeface="Times"/>
            </a:endParaRPr>
          </a:p>
        </p:txBody>
      </p:sp>
      <p:sp>
        <p:nvSpPr>
          <p:cNvPr id="749" name="Google Shape;749;p44"/>
          <p:cNvSpPr txBox="1"/>
          <p:nvPr/>
        </p:nvSpPr>
        <p:spPr>
          <a:xfrm>
            <a:off x="996875" y="5579050"/>
            <a:ext cx="2943300" cy="4077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i="1" lang="en" sz="2000">
                <a:solidFill>
                  <a:schemeClr val="dk2"/>
                </a:solidFill>
                <a:latin typeface="Times"/>
                <a:ea typeface="Times"/>
                <a:cs typeface="Times"/>
                <a:sym typeface="Times"/>
              </a:rPr>
              <a:t>01/18/2022</a:t>
            </a:r>
            <a:endParaRPr i="1" sz="2000">
              <a:solidFill>
                <a:schemeClr val="dk2"/>
              </a:solidFill>
              <a:latin typeface="Times"/>
              <a:ea typeface="Times"/>
              <a:cs typeface="Times"/>
              <a:sym typeface="Times"/>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53" name="Shape 753"/>
        <p:cNvGrpSpPr/>
        <p:nvPr/>
      </p:nvGrpSpPr>
      <p:grpSpPr>
        <a:xfrm>
          <a:off x="0" y="0"/>
          <a:ext cx="0" cy="0"/>
          <a:chOff x="0" y="0"/>
          <a:chExt cx="0" cy="0"/>
        </a:xfrm>
      </p:grpSpPr>
      <p:sp>
        <p:nvSpPr>
          <p:cNvPr id="754" name="Google Shape;754;p45"/>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e</a:t>
            </a:r>
            <a:r>
              <a:rPr lang="en" sz="5000"/>
              <a:t>ditable </a:t>
            </a:r>
            <a:r>
              <a:rPr lang="en"/>
              <a:t>i</a:t>
            </a:r>
            <a:r>
              <a:rPr lang="en" sz="5000"/>
              <a:t>cons</a:t>
            </a:r>
            <a:endParaRPr sz="5000"/>
          </a:p>
        </p:txBody>
      </p:sp>
      <p:grpSp>
        <p:nvGrpSpPr>
          <p:cNvPr id="755" name="Google Shape;755;p45"/>
          <p:cNvGrpSpPr/>
          <p:nvPr/>
        </p:nvGrpSpPr>
        <p:grpSpPr>
          <a:xfrm>
            <a:off x="3570764" y="1773752"/>
            <a:ext cx="405160" cy="253589"/>
            <a:chOff x="4797800" y="1994125"/>
            <a:chExt cx="306475" cy="186025"/>
          </a:xfrm>
        </p:grpSpPr>
        <p:sp>
          <p:nvSpPr>
            <p:cNvPr id="756" name="Google Shape;756;p45"/>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7" name="Google Shape;757;p45"/>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58" name="Google Shape;758;p45"/>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59" name="Google Shape;759;p45"/>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0" name="Google Shape;760;p45"/>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1" name="Google Shape;761;p45"/>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2" name="Google Shape;762;p45"/>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63" name="Google Shape;763;p45"/>
          <p:cNvGrpSpPr/>
          <p:nvPr/>
        </p:nvGrpSpPr>
        <p:grpSpPr>
          <a:xfrm>
            <a:off x="6164058" y="1777777"/>
            <a:ext cx="352082" cy="254203"/>
            <a:chOff x="4250025" y="2848800"/>
            <a:chExt cx="266325" cy="186475"/>
          </a:xfrm>
        </p:grpSpPr>
        <p:sp>
          <p:nvSpPr>
            <p:cNvPr id="764" name="Google Shape;764;p45"/>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5" name="Google Shape;765;p45"/>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66" name="Google Shape;766;p45"/>
          <p:cNvGrpSpPr/>
          <p:nvPr/>
        </p:nvGrpSpPr>
        <p:grpSpPr>
          <a:xfrm>
            <a:off x="6761406" y="1741891"/>
            <a:ext cx="343224" cy="326555"/>
            <a:chOff x="4707700" y="2822475"/>
            <a:chExt cx="259625" cy="239550"/>
          </a:xfrm>
        </p:grpSpPr>
        <p:sp>
          <p:nvSpPr>
            <p:cNvPr id="767" name="Google Shape;767;p45"/>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8" name="Google Shape;768;p45"/>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69" name="Google Shape;769;p45"/>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0" name="Google Shape;770;p45"/>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1" name="Google Shape;771;p45"/>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72" name="Google Shape;772;p45"/>
          <p:cNvGrpSpPr/>
          <p:nvPr/>
        </p:nvGrpSpPr>
        <p:grpSpPr>
          <a:xfrm>
            <a:off x="8396572" y="1705391"/>
            <a:ext cx="351487" cy="398940"/>
            <a:chOff x="6425500" y="2795700"/>
            <a:chExt cx="265875" cy="292650"/>
          </a:xfrm>
        </p:grpSpPr>
        <p:sp>
          <p:nvSpPr>
            <p:cNvPr id="773" name="Google Shape;773;p45"/>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4" name="Google Shape;774;p45"/>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5" name="Google Shape;775;p45"/>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76" name="Google Shape;776;p45"/>
          <p:cNvGrpSpPr/>
          <p:nvPr/>
        </p:nvGrpSpPr>
        <p:grpSpPr>
          <a:xfrm>
            <a:off x="9474618" y="1760035"/>
            <a:ext cx="350297" cy="290464"/>
            <a:chOff x="5549875" y="2418425"/>
            <a:chExt cx="264975" cy="213075"/>
          </a:xfrm>
        </p:grpSpPr>
        <p:sp>
          <p:nvSpPr>
            <p:cNvPr id="777" name="Google Shape;777;p45"/>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78" name="Google Shape;778;p45"/>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779" name="Google Shape;779;p45"/>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780" name="Google Shape;780;p45"/>
          <p:cNvGrpSpPr/>
          <p:nvPr/>
        </p:nvGrpSpPr>
        <p:grpSpPr>
          <a:xfrm>
            <a:off x="3570694" y="2404542"/>
            <a:ext cx="299598" cy="308322"/>
            <a:chOff x="3739275" y="2525850"/>
            <a:chExt cx="226625" cy="226175"/>
          </a:xfrm>
        </p:grpSpPr>
        <p:sp>
          <p:nvSpPr>
            <p:cNvPr id="781" name="Google Shape;781;p45"/>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2" name="Google Shape;782;p45"/>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3" name="Google Shape;783;p45"/>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4" name="Google Shape;784;p45"/>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85" name="Google Shape;785;p45"/>
          <p:cNvGrpSpPr/>
          <p:nvPr/>
        </p:nvGrpSpPr>
        <p:grpSpPr>
          <a:xfrm>
            <a:off x="3043876" y="2377772"/>
            <a:ext cx="272464" cy="361861"/>
            <a:chOff x="4518575" y="2506200"/>
            <a:chExt cx="206100" cy="265450"/>
          </a:xfrm>
        </p:grpSpPr>
        <p:sp>
          <p:nvSpPr>
            <p:cNvPr id="786" name="Google Shape;786;p45"/>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7" name="Google Shape;787;p45"/>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8" name="Google Shape;788;p45"/>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89" name="Google Shape;789;p45"/>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0" name="Google Shape;790;p45"/>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1" name="Google Shape;791;p45"/>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2" name="Google Shape;792;p45"/>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3" name="Google Shape;793;p45"/>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4" name="Google Shape;794;p45"/>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795" name="Google Shape;795;p45"/>
          <p:cNvGrpSpPr/>
          <p:nvPr/>
        </p:nvGrpSpPr>
        <p:grpSpPr>
          <a:xfrm>
            <a:off x="4125077" y="2404742"/>
            <a:ext cx="299631" cy="308322"/>
            <a:chOff x="4164375" y="1677425"/>
            <a:chExt cx="226650" cy="226175"/>
          </a:xfrm>
        </p:grpSpPr>
        <p:sp>
          <p:nvSpPr>
            <p:cNvPr id="796" name="Google Shape;796;p45"/>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7" name="Google Shape;797;p45"/>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8" name="Google Shape;798;p45"/>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799" name="Google Shape;799;p45"/>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0" name="Google Shape;800;p45"/>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1" name="Google Shape;801;p45"/>
          <p:cNvGrpSpPr/>
          <p:nvPr/>
        </p:nvGrpSpPr>
        <p:grpSpPr>
          <a:xfrm>
            <a:off x="5179042" y="2395931"/>
            <a:ext cx="299003" cy="308322"/>
            <a:chOff x="5226025" y="1677425"/>
            <a:chExt cx="226175" cy="226175"/>
          </a:xfrm>
        </p:grpSpPr>
        <p:sp>
          <p:nvSpPr>
            <p:cNvPr id="802" name="Google Shape;802;p45"/>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3" name="Google Shape;803;p45"/>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4" name="Google Shape;804;p45"/>
          <p:cNvGrpSpPr/>
          <p:nvPr/>
        </p:nvGrpSpPr>
        <p:grpSpPr>
          <a:xfrm>
            <a:off x="4652426" y="2396024"/>
            <a:ext cx="299003" cy="308322"/>
            <a:chOff x="4835275" y="1198350"/>
            <a:chExt cx="226175" cy="226175"/>
          </a:xfrm>
        </p:grpSpPr>
        <p:sp>
          <p:nvSpPr>
            <p:cNvPr id="805" name="Google Shape;805;p45"/>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6" name="Google Shape;806;p45"/>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07" name="Google Shape;807;p45"/>
          <p:cNvGrpSpPr/>
          <p:nvPr/>
        </p:nvGrpSpPr>
        <p:grpSpPr>
          <a:xfrm>
            <a:off x="6339271" y="2379923"/>
            <a:ext cx="347356" cy="358215"/>
            <a:chOff x="968775" y="1180050"/>
            <a:chExt cx="262750" cy="262775"/>
          </a:xfrm>
        </p:grpSpPr>
        <p:sp>
          <p:nvSpPr>
            <p:cNvPr id="808" name="Google Shape;808;p45"/>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09" name="Google Shape;809;p45"/>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0" name="Google Shape;810;p45"/>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11" name="Google Shape;811;p45"/>
          <p:cNvGrpSpPr/>
          <p:nvPr/>
        </p:nvGrpSpPr>
        <p:grpSpPr>
          <a:xfrm>
            <a:off x="5704170" y="2446992"/>
            <a:ext cx="386288" cy="224042"/>
            <a:chOff x="1678900" y="1231350"/>
            <a:chExt cx="292200" cy="164350"/>
          </a:xfrm>
        </p:grpSpPr>
        <p:sp>
          <p:nvSpPr>
            <p:cNvPr id="812" name="Google Shape;812;p45"/>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3" name="Google Shape;813;p45"/>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4" name="Google Shape;814;p45"/>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15" name="Google Shape;815;p45"/>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16" name="Google Shape;816;p45"/>
          <p:cNvGrpSpPr/>
          <p:nvPr/>
        </p:nvGrpSpPr>
        <p:grpSpPr>
          <a:xfrm>
            <a:off x="7467406" y="2373531"/>
            <a:ext cx="322006" cy="353205"/>
            <a:chOff x="2405550" y="1181850"/>
            <a:chExt cx="243575" cy="259100"/>
          </a:xfrm>
        </p:grpSpPr>
        <p:sp>
          <p:nvSpPr>
            <p:cNvPr id="817" name="Google Shape;817;p45"/>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8" name="Google Shape;818;p45"/>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19" name="Google Shape;819;p45"/>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0" name="Google Shape;820;p45"/>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1" name="Google Shape;821;p45"/>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2" name="Google Shape;822;p45"/>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23" name="Google Shape;823;p45"/>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24" name="Google Shape;824;p45"/>
          <p:cNvGrpSpPr/>
          <p:nvPr/>
        </p:nvGrpSpPr>
        <p:grpSpPr>
          <a:xfrm>
            <a:off x="8500593" y="2371333"/>
            <a:ext cx="286610" cy="357601"/>
            <a:chOff x="3086700" y="1180050"/>
            <a:chExt cx="216800" cy="262325"/>
          </a:xfrm>
        </p:grpSpPr>
        <p:sp>
          <p:nvSpPr>
            <p:cNvPr id="825" name="Google Shape;825;p45"/>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6" name="Google Shape;826;p45"/>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27" name="Google Shape;827;p45"/>
          <p:cNvGrpSpPr/>
          <p:nvPr/>
        </p:nvGrpSpPr>
        <p:grpSpPr>
          <a:xfrm>
            <a:off x="9007187" y="2359473"/>
            <a:ext cx="228243" cy="381321"/>
            <a:chOff x="3741075" y="1171575"/>
            <a:chExt cx="172650" cy="279725"/>
          </a:xfrm>
        </p:grpSpPr>
        <p:sp>
          <p:nvSpPr>
            <p:cNvPr id="828" name="Google Shape;828;p45"/>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29" name="Google Shape;829;p45"/>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0" name="Google Shape;830;p45"/>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1" name="Google Shape;831;p45"/>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32" name="Google Shape;832;p45"/>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33" name="Google Shape;833;p45"/>
          <p:cNvGrpSpPr/>
          <p:nvPr/>
        </p:nvGrpSpPr>
        <p:grpSpPr>
          <a:xfrm>
            <a:off x="2528682" y="3103577"/>
            <a:ext cx="351520" cy="253623"/>
            <a:chOff x="952700" y="1101100"/>
            <a:chExt cx="265900" cy="186050"/>
          </a:xfrm>
        </p:grpSpPr>
        <p:sp>
          <p:nvSpPr>
            <p:cNvPr id="834" name="Google Shape;834;p45"/>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5" name="Google Shape;835;p45"/>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6" name="Google Shape;836;p45"/>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37" name="Google Shape;837;p45"/>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8" name="Google Shape;838;p45"/>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39" name="Google Shape;839;p45"/>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0" name="Google Shape;840;p45"/>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41" name="Google Shape;841;p45"/>
          <p:cNvGrpSpPr/>
          <p:nvPr/>
        </p:nvGrpSpPr>
        <p:grpSpPr>
          <a:xfrm>
            <a:off x="5219949" y="3082177"/>
            <a:ext cx="317875" cy="344208"/>
            <a:chOff x="5583325" y="1073450"/>
            <a:chExt cx="240450" cy="252500"/>
          </a:xfrm>
        </p:grpSpPr>
        <p:sp>
          <p:nvSpPr>
            <p:cNvPr id="842" name="Google Shape;842;p45"/>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3" name="Google Shape;843;p45"/>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4" name="Google Shape;844;p45"/>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5" name="Google Shape;845;p45"/>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46" name="Google Shape;846;p45"/>
          <p:cNvGrpSpPr/>
          <p:nvPr/>
        </p:nvGrpSpPr>
        <p:grpSpPr>
          <a:xfrm>
            <a:off x="5703822" y="3071928"/>
            <a:ext cx="386850" cy="294962"/>
            <a:chOff x="1502275" y="3638775"/>
            <a:chExt cx="292625" cy="216375"/>
          </a:xfrm>
        </p:grpSpPr>
        <p:sp>
          <p:nvSpPr>
            <p:cNvPr id="847" name="Google Shape;847;p45"/>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8" name="Google Shape;848;p45"/>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49" name="Google Shape;849;p45"/>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0" name="Google Shape;850;p45"/>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1" name="Google Shape;851;p45"/>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52" name="Google Shape;852;p45"/>
          <p:cNvGrpSpPr/>
          <p:nvPr/>
        </p:nvGrpSpPr>
        <p:grpSpPr>
          <a:xfrm>
            <a:off x="6258857" y="3016414"/>
            <a:ext cx="354428" cy="362441"/>
            <a:chOff x="3171000" y="4021950"/>
            <a:chExt cx="268100" cy="265875"/>
          </a:xfrm>
        </p:grpSpPr>
        <p:sp>
          <p:nvSpPr>
            <p:cNvPr id="853" name="Google Shape;853;p45"/>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4" name="Google Shape;854;p45"/>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55" name="Google Shape;855;p45"/>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6" name="Google Shape;856;p45"/>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57" name="Google Shape;857;p45"/>
          <p:cNvGrpSpPr/>
          <p:nvPr/>
        </p:nvGrpSpPr>
        <p:grpSpPr>
          <a:xfrm>
            <a:off x="7848132" y="3068067"/>
            <a:ext cx="334400" cy="344821"/>
            <a:chOff x="5684575" y="4038000"/>
            <a:chExt cx="252950" cy="252950"/>
          </a:xfrm>
        </p:grpSpPr>
        <p:sp>
          <p:nvSpPr>
            <p:cNvPr id="858" name="Google Shape;858;p45"/>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59" name="Google Shape;859;p45"/>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0" name="Google Shape;860;p45"/>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1" name="Google Shape;861;p45"/>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2" name="Google Shape;862;p45"/>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3" name="Google Shape;863;p45"/>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64" name="Google Shape;864;p45"/>
          <p:cNvGrpSpPr/>
          <p:nvPr/>
        </p:nvGrpSpPr>
        <p:grpSpPr>
          <a:xfrm>
            <a:off x="8441727" y="3026501"/>
            <a:ext cx="247115" cy="399520"/>
            <a:chOff x="1982675" y="3599525"/>
            <a:chExt cx="186925" cy="293075"/>
          </a:xfrm>
        </p:grpSpPr>
        <p:sp>
          <p:nvSpPr>
            <p:cNvPr id="865" name="Google Shape;865;p45"/>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6" name="Google Shape;866;p45"/>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7" name="Google Shape;867;p45"/>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8" name="Google Shape;868;p45"/>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69" name="Google Shape;869;p45"/>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70" name="Google Shape;870;p45"/>
          <p:cNvGrpSpPr/>
          <p:nvPr/>
        </p:nvGrpSpPr>
        <p:grpSpPr>
          <a:xfrm>
            <a:off x="8947735" y="3026500"/>
            <a:ext cx="178106" cy="398940"/>
            <a:chOff x="2397075" y="3602200"/>
            <a:chExt cx="134725" cy="292650"/>
          </a:xfrm>
        </p:grpSpPr>
        <p:sp>
          <p:nvSpPr>
            <p:cNvPr id="871" name="Google Shape;871;p45"/>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2" name="Google Shape;872;p45"/>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3" name="Google Shape;873;p45"/>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4" name="Google Shape;874;p45"/>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5" name="Google Shape;875;p45"/>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76" name="Google Shape;876;p45"/>
          <p:cNvGrpSpPr/>
          <p:nvPr/>
        </p:nvGrpSpPr>
        <p:grpSpPr>
          <a:xfrm>
            <a:off x="2581850" y="3710924"/>
            <a:ext cx="246520" cy="383741"/>
            <a:chOff x="2717350" y="3603525"/>
            <a:chExt cx="186475" cy="281500"/>
          </a:xfrm>
        </p:grpSpPr>
        <p:sp>
          <p:nvSpPr>
            <p:cNvPr id="877" name="Google Shape;877;p45"/>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8" name="Google Shape;878;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79" name="Google Shape;879;p45"/>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0" name="Google Shape;880;p45"/>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81" name="Google Shape;881;p45"/>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882" name="Google Shape;882;p45"/>
          <p:cNvGrpSpPr/>
          <p:nvPr/>
        </p:nvGrpSpPr>
        <p:grpSpPr>
          <a:xfrm>
            <a:off x="3024770" y="3721267"/>
            <a:ext cx="332053" cy="363054"/>
            <a:chOff x="3927075" y="3612900"/>
            <a:chExt cx="251175" cy="266325"/>
          </a:xfrm>
        </p:grpSpPr>
        <p:sp>
          <p:nvSpPr>
            <p:cNvPr id="883" name="Google Shape;883;p45"/>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4" name="Google Shape;884;p45"/>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85" name="Google Shape;885;p45"/>
          <p:cNvGrpSpPr/>
          <p:nvPr/>
        </p:nvGrpSpPr>
        <p:grpSpPr>
          <a:xfrm>
            <a:off x="3552875" y="3780864"/>
            <a:ext cx="336152" cy="347241"/>
            <a:chOff x="4324975" y="3617800"/>
            <a:chExt cx="254275" cy="254725"/>
          </a:xfrm>
        </p:grpSpPr>
        <p:sp>
          <p:nvSpPr>
            <p:cNvPr id="886" name="Google Shape;886;p45"/>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7" name="Google Shape;887;p45"/>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88" name="Google Shape;888;p45"/>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89" name="Google Shape;889;p45"/>
          <p:cNvGrpSpPr/>
          <p:nvPr/>
        </p:nvGrpSpPr>
        <p:grpSpPr>
          <a:xfrm>
            <a:off x="4086534" y="3846536"/>
            <a:ext cx="399872" cy="217737"/>
            <a:chOff x="4728650" y="3665975"/>
            <a:chExt cx="302475" cy="159725"/>
          </a:xfrm>
        </p:grpSpPr>
        <p:sp>
          <p:nvSpPr>
            <p:cNvPr id="890" name="Google Shape;890;p45"/>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1" name="Google Shape;891;p45"/>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892" name="Google Shape;892;p45"/>
          <p:cNvGrpSpPr/>
          <p:nvPr/>
        </p:nvGrpSpPr>
        <p:grpSpPr>
          <a:xfrm>
            <a:off x="4613200" y="3803696"/>
            <a:ext cx="382719" cy="282796"/>
            <a:chOff x="5164925" y="3642775"/>
            <a:chExt cx="289500" cy="207450"/>
          </a:xfrm>
        </p:grpSpPr>
        <p:sp>
          <p:nvSpPr>
            <p:cNvPr id="893" name="Google Shape;893;p45"/>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4" name="Google Shape;894;p45"/>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5" name="Google Shape;895;p45"/>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6" name="Google Shape;896;p45"/>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7" name="Google Shape;897;p45"/>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898" name="Google Shape;898;p45"/>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899" name="Google Shape;899;p45"/>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0" name="Google Shape;900;p45"/>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1" name="Google Shape;901;p45"/>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2" name="Google Shape;902;p45"/>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3" name="Google Shape;903;p45"/>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4" name="Google Shape;904;p45"/>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05" name="Google Shape;905;p45"/>
          <p:cNvGrpSpPr/>
          <p:nvPr/>
        </p:nvGrpSpPr>
        <p:grpSpPr>
          <a:xfrm>
            <a:off x="8933824" y="3717916"/>
            <a:ext cx="327294" cy="334632"/>
            <a:chOff x="5717150" y="2098500"/>
            <a:chExt cx="247575" cy="245475"/>
          </a:xfrm>
        </p:grpSpPr>
        <p:sp>
          <p:nvSpPr>
            <p:cNvPr id="906" name="Google Shape;906;p45"/>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7" name="Google Shape;907;p45"/>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08" name="Google Shape;908;p45"/>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09" name="Google Shape;909;p45"/>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0" name="Google Shape;910;p45"/>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1" name="Google Shape;911;p45"/>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12" name="Google Shape;912;p45"/>
          <p:cNvGrpSpPr/>
          <p:nvPr/>
        </p:nvGrpSpPr>
        <p:grpSpPr>
          <a:xfrm>
            <a:off x="3511298" y="4358842"/>
            <a:ext cx="352082" cy="317455"/>
            <a:chOff x="6435300" y="2742175"/>
            <a:chExt cx="266325" cy="232875"/>
          </a:xfrm>
        </p:grpSpPr>
        <p:sp>
          <p:nvSpPr>
            <p:cNvPr id="913" name="Google Shape;913;p45"/>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4" name="Google Shape;914;p45"/>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15" name="Google Shape;915;p45"/>
          <p:cNvGrpSpPr/>
          <p:nvPr/>
        </p:nvGrpSpPr>
        <p:grpSpPr>
          <a:xfrm>
            <a:off x="4558258" y="4437967"/>
            <a:ext cx="333805" cy="344208"/>
            <a:chOff x="674800" y="2146225"/>
            <a:chExt cx="252500" cy="252500"/>
          </a:xfrm>
        </p:grpSpPr>
        <p:sp>
          <p:nvSpPr>
            <p:cNvPr id="916" name="Google Shape;916;p45"/>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7" name="Google Shape;917;p45"/>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8" name="Google Shape;918;p45"/>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19" name="Google Shape;919;p45"/>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0" name="Google Shape;920;p45"/>
          <p:cNvGrpSpPr/>
          <p:nvPr/>
        </p:nvGrpSpPr>
        <p:grpSpPr>
          <a:xfrm>
            <a:off x="5085306" y="4449453"/>
            <a:ext cx="333805" cy="344208"/>
            <a:chOff x="2164225" y="2146225"/>
            <a:chExt cx="252500" cy="252500"/>
          </a:xfrm>
        </p:grpSpPr>
        <p:sp>
          <p:nvSpPr>
            <p:cNvPr id="921" name="Google Shape;921;p45"/>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2" name="Google Shape;922;p45"/>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3" name="Google Shape;923;p45"/>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4" name="Google Shape;924;p45"/>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25" name="Google Shape;925;p45"/>
          <p:cNvGrpSpPr/>
          <p:nvPr/>
        </p:nvGrpSpPr>
        <p:grpSpPr>
          <a:xfrm>
            <a:off x="4031217" y="4449226"/>
            <a:ext cx="334400" cy="344821"/>
            <a:chOff x="689975" y="1737200"/>
            <a:chExt cx="252950" cy="252950"/>
          </a:xfrm>
        </p:grpSpPr>
        <p:sp>
          <p:nvSpPr>
            <p:cNvPr id="926" name="Google Shape;926;p45"/>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7" name="Google Shape;927;p45"/>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8" name="Google Shape;928;p45"/>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29" name="Google Shape;929;p45"/>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0" name="Google Shape;930;p45"/>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1" name="Google Shape;931;p45"/>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32" name="Google Shape;932;p45"/>
          <p:cNvGrpSpPr/>
          <p:nvPr/>
        </p:nvGrpSpPr>
        <p:grpSpPr>
          <a:xfrm>
            <a:off x="5612075" y="4439102"/>
            <a:ext cx="334400" cy="344208"/>
            <a:chOff x="2961350" y="1740750"/>
            <a:chExt cx="252950" cy="252500"/>
          </a:xfrm>
        </p:grpSpPr>
        <p:sp>
          <p:nvSpPr>
            <p:cNvPr id="933" name="Google Shape;933;p45"/>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4" name="Google Shape;934;p45"/>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5" name="Google Shape;935;p45"/>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6" name="Google Shape;936;p45"/>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7" name="Google Shape;937;p45"/>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38" name="Google Shape;938;p45"/>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39" name="Google Shape;939;p45"/>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940" name="Google Shape;940;p45"/>
          <p:cNvGrpSpPr/>
          <p:nvPr/>
        </p:nvGrpSpPr>
        <p:grpSpPr>
          <a:xfrm>
            <a:off x="6696108" y="4387468"/>
            <a:ext cx="271902" cy="376448"/>
            <a:chOff x="4026550" y="3640100"/>
            <a:chExt cx="205675" cy="276150"/>
          </a:xfrm>
        </p:grpSpPr>
        <p:sp>
          <p:nvSpPr>
            <p:cNvPr id="941" name="Google Shape;941;p45"/>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2" name="Google Shape;942;p45"/>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3" name="Google Shape;943;p45"/>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4" name="Google Shape;944;p45"/>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5" name="Google Shape;945;p45"/>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46" name="Google Shape;946;p45"/>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47" name="Google Shape;947;p45"/>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48" name="Google Shape;948;p45"/>
          <p:cNvGrpSpPr/>
          <p:nvPr/>
        </p:nvGrpSpPr>
        <p:grpSpPr>
          <a:xfrm>
            <a:off x="7732713" y="4486703"/>
            <a:ext cx="351487" cy="294826"/>
            <a:chOff x="853250" y="4006875"/>
            <a:chExt cx="265875" cy="216275"/>
          </a:xfrm>
        </p:grpSpPr>
        <p:sp>
          <p:nvSpPr>
            <p:cNvPr id="949" name="Google Shape;949;p45"/>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0" name="Google Shape;950;p45"/>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51" name="Google Shape;951;p45"/>
          <p:cNvGrpSpPr/>
          <p:nvPr/>
        </p:nvGrpSpPr>
        <p:grpSpPr>
          <a:xfrm>
            <a:off x="8910280" y="4452282"/>
            <a:ext cx="245925" cy="363668"/>
            <a:chOff x="1978675" y="3981800"/>
            <a:chExt cx="186025" cy="266775"/>
          </a:xfrm>
        </p:grpSpPr>
        <p:sp>
          <p:nvSpPr>
            <p:cNvPr id="952" name="Google Shape;952;p45"/>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3" name="Google Shape;953;p45"/>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4" name="Google Shape;954;p45"/>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5" name="Google Shape;955;p45"/>
          <p:cNvGrpSpPr/>
          <p:nvPr/>
        </p:nvGrpSpPr>
        <p:grpSpPr>
          <a:xfrm>
            <a:off x="9440020" y="4461726"/>
            <a:ext cx="333805" cy="344821"/>
            <a:chOff x="480325" y="3970200"/>
            <a:chExt cx="252500" cy="252950"/>
          </a:xfrm>
        </p:grpSpPr>
        <p:sp>
          <p:nvSpPr>
            <p:cNvPr id="956" name="Google Shape;956;p45"/>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7" name="Google Shape;957;p45"/>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8" name="Google Shape;958;p45"/>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9" name="Google Shape;959;p45"/>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0" name="Google Shape;960;p45"/>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1" name="Google Shape;961;p45"/>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2" name="Google Shape;962;p45"/>
          <p:cNvGrpSpPr/>
          <p:nvPr/>
        </p:nvGrpSpPr>
        <p:grpSpPr>
          <a:xfrm>
            <a:off x="3015743" y="5051331"/>
            <a:ext cx="334400" cy="344208"/>
            <a:chOff x="5745250" y="4378350"/>
            <a:chExt cx="252950" cy="252500"/>
          </a:xfrm>
        </p:grpSpPr>
        <p:sp>
          <p:nvSpPr>
            <p:cNvPr id="963" name="Google Shape;963;p45"/>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4" name="Google Shape;964;p45"/>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65" name="Google Shape;965;p45"/>
          <p:cNvGrpSpPr/>
          <p:nvPr/>
        </p:nvGrpSpPr>
        <p:grpSpPr>
          <a:xfrm>
            <a:off x="3525242" y="5055591"/>
            <a:ext cx="334400" cy="344821"/>
            <a:chOff x="6130650" y="4381475"/>
            <a:chExt cx="252950" cy="252950"/>
          </a:xfrm>
        </p:grpSpPr>
        <p:sp>
          <p:nvSpPr>
            <p:cNvPr id="966" name="Google Shape;966;p45"/>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7" name="Google Shape;967;p45"/>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8" name="Google Shape;968;p45"/>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9" name="Google Shape;969;p45"/>
          <p:cNvGrpSpPr/>
          <p:nvPr/>
        </p:nvGrpSpPr>
        <p:grpSpPr>
          <a:xfrm>
            <a:off x="4533046" y="5078674"/>
            <a:ext cx="352082" cy="299802"/>
            <a:chOff x="6919750" y="1464650"/>
            <a:chExt cx="266325" cy="219925"/>
          </a:xfrm>
        </p:grpSpPr>
        <p:sp>
          <p:nvSpPr>
            <p:cNvPr id="970" name="Google Shape;970;p45"/>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1" name="Google Shape;971;p45"/>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2" name="Google Shape;972;p45"/>
          <p:cNvGrpSpPr/>
          <p:nvPr/>
        </p:nvGrpSpPr>
        <p:grpSpPr>
          <a:xfrm>
            <a:off x="5059243" y="5054116"/>
            <a:ext cx="366855" cy="339948"/>
            <a:chOff x="4759875" y="1027050"/>
            <a:chExt cx="277500" cy="249375"/>
          </a:xfrm>
        </p:grpSpPr>
        <p:sp>
          <p:nvSpPr>
            <p:cNvPr id="973" name="Google Shape;973;p45"/>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4" name="Google Shape;974;p45"/>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5" name="Google Shape;975;p45"/>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6" name="Google Shape;976;p45"/>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7" name="Google Shape;977;p45"/>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78" name="Google Shape;978;p45"/>
          <p:cNvGrpSpPr/>
          <p:nvPr/>
        </p:nvGrpSpPr>
        <p:grpSpPr>
          <a:xfrm>
            <a:off x="5600528" y="5038090"/>
            <a:ext cx="372738" cy="343186"/>
            <a:chOff x="3357900" y="1057675"/>
            <a:chExt cx="281950" cy="251750"/>
          </a:xfrm>
        </p:grpSpPr>
        <p:sp>
          <p:nvSpPr>
            <p:cNvPr id="979" name="Google Shape;979;p45"/>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0" name="Google Shape;980;p45"/>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1" name="Google Shape;981;p45"/>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2" name="Google Shape;982;p45"/>
          <p:cNvGrpSpPr/>
          <p:nvPr/>
        </p:nvGrpSpPr>
        <p:grpSpPr>
          <a:xfrm>
            <a:off x="6163700" y="5023095"/>
            <a:ext cx="191095" cy="401974"/>
            <a:chOff x="3783900" y="1046675"/>
            <a:chExt cx="144550" cy="294875"/>
          </a:xfrm>
        </p:grpSpPr>
        <p:sp>
          <p:nvSpPr>
            <p:cNvPr id="983" name="Google Shape;983;p45"/>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4" name="Google Shape;984;p45"/>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85" name="Google Shape;985;p45"/>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86" name="Google Shape;986;p45"/>
          <p:cNvGrpSpPr/>
          <p:nvPr/>
        </p:nvGrpSpPr>
        <p:grpSpPr>
          <a:xfrm>
            <a:off x="7062980" y="4780478"/>
            <a:ext cx="552596" cy="674409"/>
            <a:chOff x="238550" y="1487175"/>
            <a:chExt cx="418000" cy="494725"/>
          </a:xfrm>
        </p:grpSpPr>
        <p:sp>
          <p:nvSpPr>
            <p:cNvPr id="987" name="Google Shape;987;p45"/>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8" name="Google Shape;988;p45"/>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9" name="Google Shape;989;p45"/>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0" name="Google Shape;990;p45"/>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1" name="Google Shape;991;p45"/>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2" name="Google Shape;992;p45"/>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3" name="Google Shape;993;p45"/>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4" name="Google Shape;994;p45"/>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5" name="Google Shape;995;p45"/>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96" name="Google Shape;996;p45"/>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7" name="Google Shape;997;p45"/>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98" name="Google Shape;998;p45"/>
          <p:cNvGrpSpPr/>
          <p:nvPr/>
        </p:nvGrpSpPr>
        <p:grpSpPr>
          <a:xfrm>
            <a:off x="8815358" y="5107237"/>
            <a:ext cx="364707" cy="363804"/>
            <a:chOff x="6010925" y="3998175"/>
            <a:chExt cx="275875" cy="266875"/>
          </a:xfrm>
        </p:grpSpPr>
        <p:sp>
          <p:nvSpPr>
            <p:cNvPr id="999" name="Google Shape;999;p45"/>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0" name="Google Shape;1000;p45"/>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1" name="Google Shape;1001;p45"/>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2" name="Google Shape;1002;p45"/>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3" name="Google Shape;1003;p45"/>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04" name="Google Shape;1004;p45"/>
          <p:cNvGrpSpPr/>
          <p:nvPr/>
        </p:nvGrpSpPr>
        <p:grpSpPr>
          <a:xfrm>
            <a:off x="9417554" y="5125862"/>
            <a:ext cx="352082" cy="308322"/>
            <a:chOff x="6866650" y="1038650"/>
            <a:chExt cx="266325" cy="226175"/>
          </a:xfrm>
        </p:grpSpPr>
        <p:sp>
          <p:nvSpPr>
            <p:cNvPr id="1005" name="Google Shape;1005;p45"/>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6" name="Google Shape;1006;p45"/>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7" name="Google Shape;1007;p45"/>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08" name="Google Shape;1008;p45"/>
          <p:cNvGrpSpPr/>
          <p:nvPr/>
        </p:nvGrpSpPr>
        <p:grpSpPr>
          <a:xfrm>
            <a:off x="5155087" y="1762012"/>
            <a:ext cx="272497" cy="362441"/>
            <a:chOff x="2033075" y="2942475"/>
            <a:chExt cx="206125" cy="265875"/>
          </a:xfrm>
        </p:grpSpPr>
        <p:sp>
          <p:nvSpPr>
            <p:cNvPr id="1009" name="Google Shape;1009;p45"/>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0" name="Google Shape;1010;p45"/>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1" name="Google Shape;1011;p45"/>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2" name="Google Shape;1012;p45"/>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3" name="Google Shape;1013;p45"/>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4" name="Google Shape;1014;p45"/>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5" name="Google Shape;1015;p45"/>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6" name="Google Shape;1016;p45"/>
          <p:cNvGrpSpPr/>
          <p:nvPr/>
        </p:nvGrpSpPr>
        <p:grpSpPr>
          <a:xfrm>
            <a:off x="3016802" y="5738414"/>
            <a:ext cx="325576" cy="362441"/>
            <a:chOff x="3081775" y="1061400"/>
            <a:chExt cx="246275" cy="265875"/>
          </a:xfrm>
        </p:grpSpPr>
        <p:sp>
          <p:nvSpPr>
            <p:cNvPr id="1017" name="Google Shape;1017;p45"/>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8" name="Google Shape;1018;p45"/>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9" name="Google Shape;1019;p45"/>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0" name="Google Shape;1020;p45"/>
          <p:cNvGrpSpPr/>
          <p:nvPr/>
        </p:nvGrpSpPr>
        <p:grpSpPr>
          <a:xfrm>
            <a:off x="3556513" y="5780534"/>
            <a:ext cx="369202" cy="325941"/>
            <a:chOff x="2847150" y="1805000"/>
            <a:chExt cx="279275" cy="239100"/>
          </a:xfrm>
        </p:grpSpPr>
        <p:sp>
          <p:nvSpPr>
            <p:cNvPr id="1021" name="Google Shape;1021;p45"/>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2" name="Google Shape;1022;p45"/>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3" name="Google Shape;1023;p45"/>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24" name="Google Shape;1024;p45"/>
          <p:cNvGrpSpPr/>
          <p:nvPr/>
        </p:nvGrpSpPr>
        <p:grpSpPr>
          <a:xfrm>
            <a:off x="4742307" y="5724791"/>
            <a:ext cx="352082" cy="363054"/>
            <a:chOff x="6435300" y="1095300"/>
            <a:chExt cx="266325" cy="266325"/>
          </a:xfrm>
        </p:grpSpPr>
        <p:sp>
          <p:nvSpPr>
            <p:cNvPr id="1025" name="Google Shape;1025;p45"/>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6" name="Google Shape;1026;p45"/>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7" name="Google Shape;1027;p45"/>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8" name="Google Shape;1028;p45"/>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9" name="Google Shape;1029;p45"/>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0" name="Google Shape;1030;p45"/>
          <p:cNvGrpSpPr/>
          <p:nvPr/>
        </p:nvGrpSpPr>
        <p:grpSpPr>
          <a:xfrm>
            <a:off x="6295376" y="5719855"/>
            <a:ext cx="301350" cy="363054"/>
            <a:chOff x="4506525" y="1060950"/>
            <a:chExt cx="227950" cy="266325"/>
          </a:xfrm>
        </p:grpSpPr>
        <p:sp>
          <p:nvSpPr>
            <p:cNvPr id="1031" name="Google Shape;1031;p45"/>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2" name="Google Shape;1032;p45"/>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3" name="Google Shape;1033;p45"/>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4" name="Google Shape;1034;p45"/>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5" name="Google Shape;1035;p45"/>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6" name="Google Shape;1036;p45"/>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7" name="Google Shape;1037;p45"/>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8" name="Google Shape;1038;p45"/>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9" name="Google Shape;1039;p45"/>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40" name="Google Shape;1040;p45"/>
          <p:cNvGrpSpPr/>
          <p:nvPr/>
        </p:nvGrpSpPr>
        <p:grpSpPr>
          <a:xfrm>
            <a:off x="7301010" y="5797711"/>
            <a:ext cx="251246" cy="356340"/>
            <a:chOff x="867500" y="3647700"/>
            <a:chExt cx="190050" cy="261400"/>
          </a:xfrm>
        </p:grpSpPr>
        <p:sp>
          <p:nvSpPr>
            <p:cNvPr id="1041" name="Google Shape;1041;p45"/>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2" name="Google Shape;1042;p45"/>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3" name="Google Shape;1043;p45"/>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4" name="Google Shape;1044;p45"/>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5" name="Google Shape;1045;p45"/>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46" name="Google Shape;1046;p45"/>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7" name="Google Shape;1047;p45"/>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48" name="Google Shape;1048;p45"/>
          <p:cNvGrpSpPr/>
          <p:nvPr/>
        </p:nvGrpSpPr>
        <p:grpSpPr>
          <a:xfrm>
            <a:off x="9443288" y="5752884"/>
            <a:ext cx="299598" cy="398327"/>
            <a:chOff x="3707175" y="1322350"/>
            <a:chExt cx="226625" cy="292200"/>
          </a:xfrm>
        </p:grpSpPr>
        <p:sp>
          <p:nvSpPr>
            <p:cNvPr id="1049" name="Google Shape;1049;p45"/>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0" name="Google Shape;1050;p45"/>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51" name="Google Shape;1051;p45"/>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55" name="Shape 1055"/>
        <p:cNvGrpSpPr/>
        <p:nvPr/>
      </p:nvGrpSpPr>
      <p:grpSpPr>
        <a:xfrm>
          <a:off x="0" y="0"/>
          <a:ext cx="0" cy="0"/>
          <a:chOff x="0" y="0"/>
          <a:chExt cx="0" cy="0"/>
        </a:xfrm>
      </p:grpSpPr>
      <p:sp>
        <p:nvSpPr>
          <p:cNvPr id="1056" name="Google Shape;1056;p46"/>
          <p:cNvSpPr txBox="1"/>
          <p:nvPr>
            <p:ph idx="12" type="sldNum"/>
          </p:nvPr>
        </p:nvSpPr>
        <p:spPr>
          <a:xfrm>
            <a:off x="11409045" y="6333134"/>
            <a:ext cx="731700" cy="5250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
</file>

<file path=ppt/theme/theme1.xml><?xml version="1.0" encoding="utf-8"?>
<a:theme xmlns:a="http://schemas.openxmlformats.org/drawingml/2006/main" xmlns:r="http://schemas.openxmlformats.org/officeDocument/2006/relationships" name="SlidesMania">
  <a:themeElements>
    <a:clrScheme name="Simple Light">
      <a:dk1>
        <a:srgbClr val="000000"/>
      </a:dk1>
      <a:lt1>
        <a:srgbClr val="9097C1"/>
      </a:lt1>
      <a:dk2>
        <a:srgbClr val="171717"/>
      </a:dk2>
      <a:lt2>
        <a:srgbClr val="EEEEEE"/>
      </a:lt2>
      <a:accent1>
        <a:srgbClr val="E8CCD0"/>
      </a:accent1>
      <a:accent2>
        <a:srgbClr val="E8E3DF"/>
      </a:accent2>
      <a:accent3>
        <a:srgbClr val="ECEEF0"/>
      </a:accent3>
      <a:accent4>
        <a:srgbClr val="AFBFDA"/>
      </a:accent4>
      <a:accent5>
        <a:srgbClr val="DBDCE1"/>
      </a:accent5>
      <a:accent6>
        <a:srgbClr val="D0C6D3"/>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