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7" r:id="rId3"/>
    <p:sldId id="257" r:id="rId4"/>
    <p:sldId id="265" r:id="rId5"/>
    <p:sldId id="288" r:id="rId6"/>
    <p:sldId id="289" r:id="rId7"/>
    <p:sldId id="260" r:id="rId8"/>
    <p:sldId id="261" r:id="rId9"/>
    <p:sldId id="291" r:id="rId10"/>
    <p:sldId id="292" r:id="rId11"/>
    <p:sldId id="277" r:id="rId12"/>
    <p:sldId id="294" r:id="rId13"/>
    <p:sldId id="295" r:id="rId14"/>
    <p:sldId id="296" r:id="rId15"/>
    <p:sldId id="297" r:id="rId16"/>
    <p:sldId id="298" r:id="rId17"/>
    <p:sldId id="299" r:id="rId18"/>
    <p:sldId id="300" r:id="rId19"/>
    <p:sldId id="290"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C4D422"/>
    <a:srgbClr val="F37866"/>
    <a:srgbClr val="40617A"/>
    <a:srgbClr val="ECE84C"/>
    <a:srgbClr val="F59058"/>
    <a:srgbClr val="EB2264"/>
    <a:srgbClr val="323232"/>
    <a:srgbClr val="21D7CD"/>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7972-48C2-926C-738648C2D349}"/>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7972-48C2-926C-738648C2D349}"/>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7972-48C2-926C-738648C2D349}"/>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7972-48C2-926C-738648C2D349}"/>
              </c:ext>
            </c:extLst>
          </c:dPt>
          <c:dLbls>
            <c:spPr>
              <a:noFill/>
              <a:ln>
                <a:noFill/>
              </a:ln>
              <a:effectLst/>
            </c:spPr>
            <c:txPr>
              <a:bodyPr rot="0" spcFirstLastPara="1" vertOverflow="ellipsis" vert="horz" wrap="square" lIns="38100" tIns="19050" rIns="38100" bIns="19050" anchor="ctr" anchorCtr="1">
                <a:spAutoFit/>
              </a:bodyPr>
              <a:lstStyle/>
              <a:p>
                <a:pPr>
                  <a:defRPr sz="1800" b="1" i="0" u="none" strike="noStrike" kern="1200" baseline="0">
                    <a:solidFill>
                      <a:srgbClr val="323232"/>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7972-48C2-926C-738648C2D349}"/>
            </c:ext>
          </c:extLst>
        </c:ser>
        <c:dLbls>
          <c:showLegendKey val="0"/>
          <c:showVal val="0"/>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1.png"/><Relationship Id="rId1" Type="http://schemas.openxmlformats.org/officeDocument/2006/relationships/slideMaster" Target="../slideMasters/slideMaster1.xml"/><Relationship Id="rId4" Type="http://schemas.openxmlformats.org/officeDocument/2006/relationships/image" Target="../media/image3.png"/></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2.emf"/><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14.pn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65289F86-6E98-48FF-8827-0170EAD84D16}"/>
              </a:ext>
            </a:extLst>
          </p:cNvPr>
          <p:cNvPicPr>
            <a:picLocks noChangeAspect="1"/>
          </p:cNvPicPr>
          <p:nvPr userDrawn="1"/>
        </p:nvPicPr>
        <p:blipFill rotWithShape="1">
          <a:blip r:embed="rId2"/>
          <a:srcRect l="1082" b="1666"/>
          <a:stretch/>
        </p:blipFill>
        <p:spPr>
          <a:xfrm>
            <a:off x="0" y="-1"/>
            <a:ext cx="12192000" cy="6901234"/>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269641" y="2655799"/>
            <a:ext cx="5983600" cy="1546399"/>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pic>
        <p:nvPicPr>
          <p:cNvPr id="8" name="Picture 7">
            <a:extLst>
              <a:ext uri="{FF2B5EF4-FFF2-40B4-BE49-F238E27FC236}">
                <a16:creationId xmlns:a16="http://schemas.microsoft.com/office/drawing/2014/main" id="{7640592D-B29F-440C-92C9-73F46BE6CC1E}"/>
              </a:ext>
            </a:extLst>
          </p:cNvPr>
          <p:cNvPicPr>
            <a:picLocks noChangeAspect="1"/>
          </p:cNvPicPr>
          <p:nvPr userDrawn="1"/>
        </p:nvPicPr>
        <p:blipFill>
          <a:blip r:embed="rId3">
            <a:duotone>
              <a:prstClr val="black"/>
              <a:schemeClr val="tx1">
                <a:tint val="45000"/>
                <a:satMod val="400000"/>
              </a:schemeClr>
            </a:duotone>
          </a:blip>
          <a:srcRect/>
          <a:stretch>
            <a:fillRect/>
          </a:stretch>
        </p:blipFill>
        <p:spPr>
          <a:xfrm rot="16200000">
            <a:off x="1477941" y="-1477942"/>
            <a:ext cx="2511471" cy="5467352"/>
          </a:xfrm>
          <a:custGeom>
            <a:avLst/>
            <a:gdLst>
              <a:gd name="connsiteX0" fmla="*/ 119986 w 2511471"/>
              <a:gd name="connsiteY0" fmla="*/ 0 h 5524500"/>
              <a:gd name="connsiteX1" fmla="*/ 0 w 2511471"/>
              <a:gd name="connsiteY1" fmla="*/ 104564 h 5524500"/>
              <a:gd name="connsiteX2" fmla="*/ 0 w 2511471"/>
              <a:gd name="connsiteY2" fmla="*/ 0 h 5524500"/>
              <a:gd name="connsiteX3" fmla="*/ 2511471 w 2511471"/>
              <a:gd name="connsiteY3" fmla="*/ 0 h 5524500"/>
              <a:gd name="connsiteX4" fmla="*/ 2511471 w 2511471"/>
              <a:gd name="connsiteY4" fmla="*/ 5524500 h 5524500"/>
              <a:gd name="connsiteX5" fmla="*/ 0 w 2511471"/>
              <a:gd name="connsiteY5" fmla="*/ 5524500 h 5524500"/>
              <a:gd name="connsiteX6" fmla="*/ 0 w 2511471"/>
              <a:gd name="connsiteY6" fmla="*/ 1732738 h 5524500"/>
              <a:gd name="connsiteX7" fmla="*/ 1988304 w 2511471"/>
              <a:gd name="connsiteY7" fmla="*/ 0 h 55245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511471" h="5524500">
                <a:moveTo>
                  <a:pt x="119986" y="0"/>
                </a:moveTo>
                <a:lnTo>
                  <a:pt x="0" y="104564"/>
                </a:lnTo>
                <a:lnTo>
                  <a:pt x="0" y="0"/>
                </a:lnTo>
                <a:close/>
                <a:moveTo>
                  <a:pt x="2511471" y="0"/>
                </a:moveTo>
                <a:lnTo>
                  <a:pt x="2511471" y="5524500"/>
                </a:lnTo>
                <a:lnTo>
                  <a:pt x="0" y="5524500"/>
                </a:lnTo>
                <a:lnTo>
                  <a:pt x="0" y="1732738"/>
                </a:lnTo>
                <a:lnTo>
                  <a:pt x="1988304" y="0"/>
                </a:lnTo>
                <a:close/>
              </a:path>
            </a:pathLst>
          </a:custGeom>
        </p:spPr>
      </p:pic>
      <p:pic>
        <p:nvPicPr>
          <p:cNvPr id="5" name="Picture 4">
            <a:extLst>
              <a:ext uri="{FF2B5EF4-FFF2-40B4-BE49-F238E27FC236}">
                <a16:creationId xmlns:a16="http://schemas.microsoft.com/office/drawing/2014/main" id="{2C6FD833-0F64-45B7-AC20-2361E85B218F}"/>
              </a:ext>
            </a:extLst>
          </p:cNvPr>
          <p:cNvPicPr>
            <a:picLocks noChangeAspect="1"/>
          </p:cNvPicPr>
          <p:nvPr userDrawn="1"/>
        </p:nvPicPr>
        <p:blipFill>
          <a:blip r:embed="rId4">
            <a:lum bright="70000" contrast="-70000"/>
            <a:extLst>
              <a:ext uri="{28A0092B-C50C-407E-A947-70E740481C1C}">
                <a14:useLocalDpi xmlns:a14="http://schemas.microsoft.com/office/drawing/2010/main" val="0"/>
              </a:ext>
            </a:extLst>
          </a:blip>
          <a:stretch>
            <a:fillRect/>
          </a:stretch>
        </p:blipFill>
        <p:spPr>
          <a:xfrm rot="5400000">
            <a:off x="4623" y="5534258"/>
            <a:ext cx="1362354" cy="1371598"/>
          </a:xfrm>
          <a:prstGeom prst="rect">
            <a:avLst/>
          </a:prstGeom>
        </p:spPr>
      </p:pic>
      <p:sp>
        <p:nvSpPr>
          <p:cNvPr id="9" name="Oval 8">
            <a:extLst>
              <a:ext uri="{FF2B5EF4-FFF2-40B4-BE49-F238E27FC236}">
                <a16:creationId xmlns:a16="http://schemas.microsoft.com/office/drawing/2014/main" id="{724CB251-91BE-4B7E-A8F2-8F6AF1E55F38}"/>
              </a:ext>
            </a:extLst>
          </p:cNvPr>
          <p:cNvSpPr/>
          <p:nvPr userDrawn="1"/>
        </p:nvSpPr>
        <p:spPr>
          <a:xfrm>
            <a:off x="3386670" y="638629"/>
            <a:ext cx="5350324" cy="5419271"/>
          </a:xfrm>
          <a:prstGeom prst="ellipse">
            <a:avLst/>
          </a:prstGeom>
          <a:noFill/>
          <a:ln w="762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9" name="Picture 38">
            <a:extLst>
              <a:ext uri="{FF2B5EF4-FFF2-40B4-BE49-F238E27FC236}">
                <a16:creationId xmlns:a16="http://schemas.microsoft.com/office/drawing/2014/main" id="{F7F569E7-ED4D-4759-A4AC-0BD4A751FF53}"/>
              </a:ext>
            </a:extLst>
          </p:cNvPr>
          <p:cNvPicPr>
            <a:picLocks noChangeAspect="1"/>
          </p:cNvPicPr>
          <p:nvPr userDrawn="1"/>
        </p:nvPicPr>
        <p:blipFill rotWithShape="1">
          <a:blip r:embed="rId2"/>
          <a:srcRect l="4458" t="3392" r="2327" b="3392"/>
          <a:stretch/>
        </p:blipFill>
        <p:spPr>
          <a:xfrm>
            <a:off x="0" y="0"/>
            <a:ext cx="12192001" cy="6858000"/>
          </a:xfrm>
          <a:prstGeom prst="rect">
            <a:avLst/>
          </a:prstGeom>
        </p:spPr>
      </p:pic>
      <p:pic>
        <p:nvPicPr>
          <p:cNvPr id="11" name="Picture 10">
            <a:extLst>
              <a:ext uri="{FF2B5EF4-FFF2-40B4-BE49-F238E27FC236}">
                <a16:creationId xmlns:a16="http://schemas.microsoft.com/office/drawing/2014/main" id="{97A029E0-5E13-441E-9FFC-B5D80BF6DC3B}"/>
              </a:ext>
            </a:extLst>
          </p:cNvPr>
          <p:cNvPicPr>
            <a:picLocks noChangeAspect="1"/>
          </p:cNvPicPr>
          <p:nvPr userDrawn="1"/>
        </p:nvPicPr>
        <p:blipFill rotWithShape="1">
          <a:blip r:embed="rId3" cstate="email">
            <a:lum bright="70000" contrast="-70000"/>
            <a:extLst>
              <a:ext uri="{28A0092B-C50C-407E-A947-70E740481C1C}">
                <a14:useLocalDpi xmlns:a14="http://schemas.microsoft.com/office/drawing/2010/main"/>
              </a:ext>
            </a:extLst>
          </a:blip>
          <a:srcRect/>
          <a:stretch/>
        </p:blipFill>
        <p:spPr>
          <a:xfrm rot="10800000">
            <a:off x="476081" y="4159044"/>
            <a:ext cx="1657304" cy="1784555"/>
          </a:xfrm>
          <a:prstGeom prst="rect">
            <a:avLst/>
          </a:prstGeom>
        </p:spPr>
      </p:pic>
      <p:sp>
        <p:nvSpPr>
          <p:cNvPr id="22" name="Shape 22"/>
          <p:cNvSpPr txBox="1">
            <a:spLocks noGrp="1"/>
          </p:cNvSpPr>
          <p:nvPr>
            <p:ph type="subTitle" idx="1"/>
          </p:nvPr>
        </p:nvSpPr>
        <p:spPr>
          <a:xfrm>
            <a:off x="6492600" y="1895905"/>
            <a:ext cx="5130799" cy="562878"/>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1" name="Shape 21"/>
          <p:cNvSpPr txBox="1">
            <a:spLocks noGrp="1"/>
          </p:cNvSpPr>
          <p:nvPr>
            <p:ph type="ctrTitle"/>
          </p:nvPr>
        </p:nvSpPr>
        <p:spPr>
          <a:xfrm>
            <a:off x="6492600" y="708546"/>
            <a:ext cx="5130799" cy="1046399"/>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pic>
        <p:nvPicPr>
          <p:cNvPr id="40" name="Picture 39">
            <a:extLst>
              <a:ext uri="{FF2B5EF4-FFF2-40B4-BE49-F238E27FC236}">
                <a16:creationId xmlns:a16="http://schemas.microsoft.com/office/drawing/2014/main" id="{0EA2580F-8DD0-44A7-B974-400BED8FB0FE}"/>
              </a:ext>
            </a:extLst>
          </p:cNvPr>
          <p:cNvPicPr>
            <a:picLocks noChangeAspect="1"/>
          </p:cNvPicPr>
          <p:nvPr userDrawn="1"/>
        </p:nvPicPr>
        <p:blipFill rotWithShape="1">
          <a:blip r:embed="rId3" cstate="email">
            <a:lum bright="70000" contrast="-70000"/>
            <a:extLst>
              <a:ext uri="{28A0092B-C50C-407E-A947-70E740481C1C}">
                <a14:useLocalDpi xmlns:a14="http://schemas.microsoft.com/office/drawing/2010/main"/>
              </a:ext>
            </a:extLst>
          </a:blip>
          <a:srcRect/>
          <a:stretch/>
        </p:blipFill>
        <p:spPr>
          <a:xfrm rot="5400000">
            <a:off x="475073" y="901271"/>
            <a:ext cx="1631042" cy="1657303"/>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grpSp>
        <p:nvGrpSpPr>
          <p:cNvPr id="2" name="Group 1">
            <a:extLst>
              <a:ext uri="{FF2B5EF4-FFF2-40B4-BE49-F238E27FC236}">
                <a16:creationId xmlns:a16="http://schemas.microsoft.com/office/drawing/2014/main" id="{94BC07A7-9D13-4128-B82E-CFDB1C99F2D3}"/>
              </a:ext>
            </a:extLst>
          </p:cNvPr>
          <p:cNvGrpSpPr/>
          <p:nvPr userDrawn="1"/>
        </p:nvGrpSpPr>
        <p:grpSpPr>
          <a:xfrm>
            <a:off x="-1" y="0"/>
            <a:ext cx="12195485" cy="6888750"/>
            <a:chOff x="-1" y="0"/>
            <a:chExt cx="12195485" cy="6888750"/>
          </a:xfrm>
        </p:grpSpPr>
        <p:pic>
          <p:nvPicPr>
            <p:cNvPr id="9" name="Picture 8">
              <a:extLst>
                <a:ext uri="{FF2B5EF4-FFF2-40B4-BE49-F238E27FC236}">
                  <a16:creationId xmlns:a16="http://schemas.microsoft.com/office/drawing/2014/main" id="{E85B4192-DE85-4604-B0FE-1F0A88DB410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44562" t="3369" r="1" b="2925"/>
            <a:stretch/>
          </p:blipFill>
          <p:spPr>
            <a:xfrm rot="16200000" flipH="1">
              <a:off x="2867845" y="-2867845"/>
              <a:ext cx="6459793" cy="12195484"/>
            </a:xfrm>
            <a:prstGeom prst="rect">
              <a:avLst/>
            </a:prstGeom>
          </p:spPr>
        </p:pic>
        <p:sp>
          <p:nvSpPr>
            <p:cNvPr id="11" name="Rectangle 10">
              <a:extLst>
                <a:ext uri="{FF2B5EF4-FFF2-40B4-BE49-F238E27FC236}">
                  <a16:creationId xmlns:a16="http://schemas.microsoft.com/office/drawing/2014/main" id="{65740507-B8CA-4A7E-8CB1-CE39BD9CC08A}"/>
                </a:ext>
              </a:extLst>
            </p:cNvPr>
            <p:cNvSpPr/>
            <p:nvPr userDrawn="1"/>
          </p:nvSpPr>
          <p:spPr>
            <a:xfrm>
              <a:off x="-1" y="6159959"/>
              <a:ext cx="9224399" cy="704850"/>
            </a:xfrm>
            <a:prstGeom prst="rect">
              <a:avLst/>
            </a:prstGeom>
            <a:solidFill>
              <a:srgbClr val="ECE84C"/>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Rectangle 6">
              <a:extLst>
                <a:ext uri="{FF2B5EF4-FFF2-40B4-BE49-F238E27FC236}">
                  <a16:creationId xmlns:a16="http://schemas.microsoft.com/office/drawing/2014/main" id="{89E927C7-6A04-4619-A3C3-70F8E6DB0668}"/>
                </a:ext>
              </a:extLst>
            </p:cNvPr>
            <p:cNvSpPr/>
            <p:nvPr userDrawn="1"/>
          </p:nvSpPr>
          <p:spPr>
            <a:xfrm>
              <a:off x="0" y="0"/>
              <a:ext cx="3162300" cy="704850"/>
            </a:xfrm>
            <a:prstGeom prst="rect">
              <a:avLst/>
            </a:prstGeom>
            <a:solidFill>
              <a:srgbClr val="F378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 name="Rectangle 9">
              <a:extLst>
                <a:ext uri="{FF2B5EF4-FFF2-40B4-BE49-F238E27FC236}">
                  <a16:creationId xmlns:a16="http://schemas.microsoft.com/office/drawing/2014/main" id="{57FD8CDA-CC1E-4794-84EC-E3137ED6ECDC}"/>
                </a:ext>
              </a:extLst>
            </p:cNvPr>
            <p:cNvSpPr/>
            <p:nvPr userDrawn="1"/>
          </p:nvSpPr>
          <p:spPr>
            <a:xfrm>
              <a:off x="4866968" y="4837471"/>
              <a:ext cx="7325034" cy="2051279"/>
            </a:xfrm>
            <a:prstGeom prst="rect">
              <a:avLst/>
            </a:prstGeom>
            <a:solidFill>
              <a:srgbClr val="F378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sp>
        <p:nvSpPr>
          <p:cNvPr id="4" name="Rectangle 3">
            <a:extLst>
              <a:ext uri="{FF2B5EF4-FFF2-40B4-BE49-F238E27FC236}">
                <a16:creationId xmlns:a16="http://schemas.microsoft.com/office/drawing/2014/main" id="{05F3AAA9-A0DD-48CF-9CDC-9B45D931041A}"/>
              </a:ext>
            </a:extLst>
          </p:cNvPr>
          <p:cNvSpPr/>
          <p:nvPr userDrawn="1"/>
        </p:nvSpPr>
        <p:spPr>
          <a:xfrm>
            <a:off x="1108908" y="704850"/>
            <a:ext cx="10001250" cy="4552950"/>
          </a:xfrm>
          <a:prstGeom prst="rect">
            <a:avLst/>
          </a:prstGeom>
          <a:solidFill>
            <a:srgbClr val="40617A"/>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8" name="Picture 7">
            <a:extLst>
              <a:ext uri="{FF2B5EF4-FFF2-40B4-BE49-F238E27FC236}">
                <a16:creationId xmlns:a16="http://schemas.microsoft.com/office/drawing/2014/main" id="{51EE1805-1BEE-413D-8324-C67AAA0ADFFC}"/>
              </a:ext>
            </a:extLst>
          </p:cNvPr>
          <p:cNvPicPr>
            <a:picLocks noChangeAspect="1"/>
          </p:cNvPicPr>
          <p:nvPr userDrawn="1"/>
        </p:nvPicPr>
        <p:blipFill>
          <a:blip r:embed="rId3">
            <a:duotone>
              <a:prstClr val="black"/>
              <a:schemeClr val="tx1">
                <a:tint val="45000"/>
                <a:satMod val="400000"/>
              </a:schemeClr>
            </a:duotone>
          </a:blip>
          <a:stretch>
            <a:fillRect/>
          </a:stretch>
        </p:blipFill>
        <p:spPr>
          <a:xfrm>
            <a:off x="9029702" y="0"/>
            <a:ext cx="3162298" cy="6858000"/>
          </a:xfrm>
          <a:prstGeom prst="rect">
            <a:avLst/>
          </a:prstGeom>
        </p:spPr>
      </p:pic>
      <p:sp>
        <p:nvSpPr>
          <p:cNvPr id="34" name="Shape 34"/>
          <p:cNvSpPr txBox="1">
            <a:spLocks noGrp="1"/>
          </p:cNvSpPr>
          <p:nvPr>
            <p:ph type="body" idx="1"/>
          </p:nvPr>
        </p:nvSpPr>
        <p:spPr>
          <a:xfrm>
            <a:off x="2967599" y="23358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2" name="Picture 1">
            <a:extLst>
              <a:ext uri="{FF2B5EF4-FFF2-40B4-BE49-F238E27FC236}">
                <a16:creationId xmlns:a16="http://schemas.microsoft.com/office/drawing/2014/main" id="{001ADF40-1117-47F7-A641-C337CD1CD848}"/>
              </a:ext>
            </a:extLst>
          </p:cNvPr>
          <p:cNvPicPr>
            <a:picLocks noChangeAspect="1"/>
          </p:cNvPicPr>
          <p:nvPr userDrawn="1"/>
        </p:nvPicPr>
        <p:blipFill rotWithShape="1">
          <a:blip r:embed="rId2"/>
          <a:srcRect l="1976" t="1976" r="1976" b="1976"/>
          <a:stretch/>
        </p:blipFill>
        <p:spPr>
          <a:xfrm>
            <a:off x="0" y="0"/>
            <a:ext cx="12192000" cy="6858000"/>
          </a:xfrm>
          <a:prstGeom prst="rect">
            <a:avLst/>
          </a:prstGeom>
        </p:spPr>
      </p:pic>
      <p:sp>
        <p:nvSpPr>
          <p:cNvPr id="11" name="Freeform: Shape 10">
            <a:extLst>
              <a:ext uri="{FF2B5EF4-FFF2-40B4-BE49-F238E27FC236}">
                <a16:creationId xmlns:a16="http://schemas.microsoft.com/office/drawing/2014/main" id="{F9C6298E-BABB-4943-8B4A-2FA1236DFAA5}"/>
              </a:ext>
            </a:extLst>
          </p:cNvPr>
          <p:cNvSpPr/>
          <p:nvPr userDrawn="1"/>
        </p:nvSpPr>
        <p:spPr>
          <a:xfrm>
            <a:off x="5391150" y="537701"/>
            <a:ext cx="6534150" cy="5934997"/>
          </a:xfrm>
          <a:custGeom>
            <a:avLst/>
            <a:gdLst>
              <a:gd name="connsiteX0" fmla="*/ 0 w 5429250"/>
              <a:gd name="connsiteY0" fmla="*/ 0 h 5934997"/>
              <a:gd name="connsiteX1" fmla="*/ 5429250 w 5429250"/>
              <a:gd name="connsiteY1" fmla="*/ 0 h 5934997"/>
              <a:gd name="connsiteX2" fmla="*/ 5429250 w 5429250"/>
              <a:gd name="connsiteY2" fmla="*/ 5934997 h 5934997"/>
              <a:gd name="connsiteX3" fmla="*/ 0 w 5429250"/>
              <a:gd name="connsiteY3" fmla="*/ 5934997 h 5934997"/>
              <a:gd name="connsiteX4" fmla="*/ 0 w 5429250"/>
              <a:gd name="connsiteY4" fmla="*/ 5898835 h 5934997"/>
              <a:gd name="connsiteX5" fmla="*/ 6660 w 5429250"/>
              <a:gd name="connsiteY5" fmla="*/ 5887832 h 5934997"/>
              <a:gd name="connsiteX6" fmla="*/ 704850 w 5429250"/>
              <a:gd name="connsiteY6" fmla="*/ 2967498 h 5934997"/>
              <a:gd name="connsiteX7" fmla="*/ 6660 w 5429250"/>
              <a:gd name="connsiteY7" fmla="*/ 47164 h 5934997"/>
              <a:gd name="connsiteX8" fmla="*/ 0 w 5429250"/>
              <a:gd name="connsiteY8" fmla="*/ 36161 h 5934997"/>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5429250" h="5934997">
                <a:moveTo>
                  <a:pt x="0" y="0"/>
                </a:moveTo>
                <a:lnTo>
                  <a:pt x="5429250" y="0"/>
                </a:lnTo>
                <a:lnTo>
                  <a:pt x="5429250" y="5934997"/>
                </a:lnTo>
                <a:lnTo>
                  <a:pt x="0" y="5934997"/>
                </a:lnTo>
                <a:lnTo>
                  <a:pt x="0" y="5898835"/>
                </a:lnTo>
                <a:lnTo>
                  <a:pt x="6660" y="5887832"/>
                </a:lnTo>
                <a:cubicBezTo>
                  <a:pt x="442834" y="5094228"/>
                  <a:pt x="704850" y="4076809"/>
                  <a:pt x="704850" y="2967498"/>
                </a:cubicBezTo>
                <a:cubicBezTo>
                  <a:pt x="704850" y="1858188"/>
                  <a:pt x="442834" y="840768"/>
                  <a:pt x="6660" y="47164"/>
                </a:cubicBezTo>
                <a:lnTo>
                  <a:pt x="0" y="36161"/>
                </a:lnTo>
                <a:close/>
              </a:path>
            </a:pathLst>
          </a:custGeom>
          <a:solidFill>
            <a:srgbClr val="F3786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419850" y="1065269"/>
            <a:ext cx="5353050"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419850" y="2048864"/>
            <a:ext cx="5353050"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2" name="Picture 11">
            <a:extLst>
              <a:ext uri="{FF2B5EF4-FFF2-40B4-BE49-F238E27FC236}">
                <a16:creationId xmlns:a16="http://schemas.microsoft.com/office/drawing/2014/main" id="{D18A3AF1-5AE6-4933-A6CB-7EAEB21609BB}"/>
              </a:ext>
            </a:extLst>
          </p:cNvPr>
          <p:cNvPicPr>
            <a:picLocks noChangeAspect="1"/>
          </p:cNvPicPr>
          <p:nvPr userDrawn="1"/>
        </p:nvPicPr>
        <p:blipFill>
          <a:blip r:embed="rId3"/>
          <a:stretch>
            <a:fillRect/>
          </a:stretch>
        </p:blipFill>
        <p:spPr>
          <a:xfrm>
            <a:off x="1" y="1183340"/>
            <a:ext cx="2449494" cy="4427769"/>
          </a:xfrm>
          <a:prstGeom prst="rect">
            <a:avLst/>
          </a:pr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2" name="Picture 1">
            <a:extLst>
              <a:ext uri="{FF2B5EF4-FFF2-40B4-BE49-F238E27FC236}">
                <a16:creationId xmlns:a16="http://schemas.microsoft.com/office/drawing/2014/main" id="{68DCCBF4-75F4-4F1B-8A6B-F5D0FD2280D2}"/>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4" name="Rectangle 3">
            <a:extLst>
              <a:ext uri="{FF2B5EF4-FFF2-40B4-BE49-F238E27FC236}">
                <a16:creationId xmlns:a16="http://schemas.microsoft.com/office/drawing/2014/main" id="{B8653106-EDBF-425D-A8DC-7B199A61AF5B}"/>
              </a:ext>
            </a:extLst>
          </p:cNvPr>
          <p:cNvSpPr/>
          <p:nvPr userDrawn="1"/>
        </p:nvSpPr>
        <p:spPr>
          <a:xfrm>
            <a:off x="6081010" y="774290"/>
            <a:ext cx="5791200" cy="5309420"/>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256778" y="1028528"/>
            <a:ext cx="5470765" cy="847999"/>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284686" y="2176124"/>
            <a:ext cx="5385358"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2" name="Picture 1">
            <a:extLst>
              <a:ext uri="{FF2B5EF4-FFF2-40B4-BE49-F238E27FC236}">
                <a16:creationId xmlns:a16="http://schemas.microsoft.com/office/drawing/2014/main" id="{4F20F856-096B-4F29-97D1-30C547F8D5BD}"/>
              </a:ext>
            </a:extLst>
          </p:cNvPr>
          <p:cNvPicPr>
            <a:picLocks noChangeAspect="1"/>
          </p:cNvPicPr>
          <p:nvPr userDrawn="1"/>
        </p:nvPicPr>
        <p:blipFill rotWithShape="1">
          <a:blip r:embed="rId2"/>
          <a:srcRect l="1524" t="1885" r="1524" b="1162"/>
          <a:stretch/>
        </p:blipFill>
        <p:spPr>
          <a:xfrm>
            <a:off x="0" y="0"/>
            <a:ext cx="12191999" cy="6858000"/>
          </a:xfrm>
          <a:prstGeom prst="rect">
            <a:avLst/>
          </a:prstGeom>
        </p:spPr>
      </p:pic>
      <p:sp>
        <p:nvSpPr>
          <p:cNvPr id="62" name="Shape 62"/>
          <p:cNvSpPr txBox="1">
            <a:spLocks noGrp="1"/>
          </p:cNvSpPr>
          <p:nvPr>
            <p:ph type="title"/>
          </p:nvPr>
        </p:nvSpPr>
        <p:spPr>
          <a:xfrm>
            <a:off x="600082" y="878885"/>
            <a:ext cx="6361594" cy="688941"/>
          </a:xfrm>
          <a:prstGeom prst="rect">
            <a:avLst/>
          </a:prstGeom>
        </p:spPr>
        <p:txBody>
          <a:bodyPr lIns="91425" tIns="91425" rIns="91425" bIns="91425" anchor="b" anchorCtr="0"/>
          <a:lstStyle>
            <a:lvl1pPr lvl="0" algn="ct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3965478" y="1938236"/>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600082" y="1938236"/>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258226" y="2695128"/>
            <a:ext cx="3654752" cy="1312698"/>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151036" y="1788054"/>
            <a:ext cx="2206989" cy="312684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6596083" y="1788054"/>
            <a:ext cx="2206989" cy="312684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041130" y="1788054"/>
            <a:ext cx="2206989" cy="312684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pic>
        <p:nvPicPr>
          <p:cNvPr id="2" name="Picture 1">
            <a:extLst>
              <a:ext uri="{FF2B5EF4-FFF2-40B4-BE49-F238E27FC236}">
                <a16:creationId xmlns:a16="http://schemas.microsoft.com/office/drawing/2014/main" id="{21A81081-81F9-4290-8215-293200028B15}"/>
              </a:ext>
            </a:extLst>
          </p:cNvPr>
          <p:cNvPicPr>
            <a:picLocks noChangeAspect="1"/>
          </p:cNvPicPr>
          <p:nvPr userDrawn="1"/>
        </p:nvPicPr>
        <p:blipFill>
          <a:blip r:embed="rId2"/>
          <a:stretch>
            <a:fillRect/>
          </a:stretch>
        </p:blipFill>
        <p:spPr>
          <a:xfrm>
            <a:off x="0" y="0"/>
            <a:ext cx="12192000" cy="6857999"/>
          </a:xfrm>
          <a:prstGeom prst="rect">
            <a:avLst/>
          </a:prstGeom>
        </p:spPr>
      </p:pic>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3" name="Rectangle 2">
            <a:extLst>
              <a:ext uri="{FF2B5EF4-FFF2-40B4-BE49-F238E27FC236}">
                <a16:creationId xmlns:a16="http://schemas.microsoft.com/office/drawing/2014/main" id="{8E760755-4191-4640-B261-4FFC7E93055D}"/>
              </a:ext>
            </a:extLst>
          </p:cNvPr>
          <p:cNvSpPr/>
          <p:nvPr userDrawn="1"/>
        </p:nvSpPr>
        <p:spPr>
          <a:xfrm>
            <a:off x="0" y="0"/>
            <a:ext cx="12192000" cy="6858000"/>
          </a:xfrm>
          <a:prstGeom prst="rect">
            <a:avLst/>
          </a:prstGeom>
          <a:blipFill dpi="0" rotWithShape="1">
            <a:blip r:embed="rId2">
              <a:alphaModFix amt="62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9" y="270226"/>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8" name="Rectangle 7">
            <a:extLst>
              <a:ext uri="{FF2B5EF4-FFF2-40B4-BE49-F238E27FC236}">
                <a16:creationId xmlns:a16="http://schemas.microsoft.com/office/drawing/2014/main" id="{3B5EBCD2-9EEB-4C83-A34A-D017A975E7A0}"/>
              </a:ext>
            </a:extLst>
          </p:cNvPr>
          <p:cNvSpPr/>
          <p:nvPr userDrawn="1"/>
        </p:nvSpPr>
        <p:spPr>
          <a:xfrm>
            <a:off x="0" y="0"/>
            <a:ext cx="12192000" cy="6858000"/>
          </a:xfrm>
          <a:prstGeom prst="rect">
            <a:avLst/>
          </a:prstGeom>
          <a:blipFill dpi="0" rotWithShape="1">
            <a:blip r:embed="rId2">
              <a:alphaModFix amt="67000"/>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D6DC8E64-902D-4A27-97B6-F96481F6BC91}"/>
              </a:ext>
            </a:extLst>
          </p:cNvPr>
          <p:cNvPicPr>
            <a:picLocks noChangeAspect="1"/>
          </p:cNvPicPr>
          <p:nvPr userDrawn="1"/>
        </p:nvPicPr>
        <p:blipFill>
          <a:blip r:embed="rId2"/>
          <a:stretch>
            <a:fillRect/>
          </a:stretch>
        </p:blipFill>
        <p:spPr>
          <a:xfrm>
            <a:off x="6095" y="0"/>
            <a:ext cx="12185905" cy="6858000"/>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1" name="Picture 20">
            <a:extLst>
              <a:ext uri="{FF2B5EF4-FFF2-40B4-BE49-F238E27FC236}">
                <a16:creationId xmlns:a16="http://schemas.microsoft.com/office/drawing/2014/main" id="{1A62F4AA-0200-47E4-9055-A49B12F09F2C}"/>
              </a:ext>
            </a:extLst>
          </p:cNvPr>
          <p:cNvPicPr>
            <a:picLocks noChangeAspect="1"/>
          </p:cNvPicPr>
          <p:nvPr userDrawn="1"/>
        </p:nvPicPr>
        <p:blipFill rotWithShape="1">
          <a:blip r:embed="rId2">
            <a:duotone>
              <a:schemeClr val="bg2">
                <a:shade val="45000"/>
                <a:satMod val="135000"/>
              </a:schemeClr>
              <a:prstClr val="white"/>
            </a:duotone>
            <a:extLst>
              <a:ext uri="{28A0092B-C50C-407E-A947-70E740481C1C}">
                <a14:useLocalDpi xmlns:a14="http://schemas.microsoft.com/office/drawing/2010/main" val="0"/>
              </a:ext>
            </a:extLst>
          </a:blip>
          <a:srcRect r="7626" b="5829"/>
          <a:stretch/>
        </p:blipFill>
        <p:spPr>
          <a:xfrm rot="10800000">
            <a:off x="0" y="0"/>
            <a:ext cx="2999594" cy="3078708"/>
          </a:xfrm>
          <a:prstGeom prst="rect">
            <a:avLst/>
          </a:prstGeom>
        </p:spPr>
      </p:pic>
      <p:pic>
        <p:nvPicPr>
          <p:cNvPr id="15" name="Picture 14">
            <a:extLst>
              <a:ext uri="{FF2B5EF4-FFF2-40B4-BE49-F238E27FC236}">
                <a16:creationId xmlns:a16="http://schemas.microsoft.com/office/drawing/2014/main" id="{C190457F-4541-493A-9496-A699DC605A86}"/>
              </a:ext>
            </a:extLst>
          </p:cNvPr>
          <p:cNvPicPr>
            <a:picLocks noChangeAspect="1"/>
          </p:cNvPicPr>
          <p:nvPr userDrawn="1"/>
        </p:nvPicPr>
        <p:blipFill rotWithShape="1">
          <a:blip r:embed="rId2">
            <a:duotone>
              <a:schemeClr val="bg2">
                <a:shade val="45000"/>
                <a:satMod val="135000"/>
              </a:schemeClr>
              <a:prstClr val="white"/>
            </a:duotone>
            <a:extLst>
              <a:ext uri="{28A0092B-C50C-407E-A947-70E740481C1C}">
                <a14:useLocalDpi xmlns:a14="http://schemas.microsoft.com/office/drawing/2010/main" val="0"/>
              </a:ext>
            </a:extLst>
          </a:blip>
          <a:srcRect r="7626" b="5829"/>
          <a:stretch/>
        </p:blipFill>
        <p:spPr>
          <a:xfrm>
            <a:off x="9192406" y="3779292"/>
            <a:ext cx="2999594" cy="3078708"/>
          </a:xfrm>
          <a:prstGeom prst="rect">
            <a:avLst/>
          </a:prstGeom>
        </p:spPr>
      </p:pic>
      <p:pic>
        <p:nvPicPr>
          <p:cNvPr id="2" name="Picture 1">
            <a:extLst>
              <a:ext uri="{FF2B5EF4-FFF2-40B4-BE49-F238E27FC236}">
                <a16:creationId xmlns:a16="http://schemas.microsoft.com/office/drawing/2014/main" id="{2AD03F91-2DA1-463C-BAB8-CEDED48A8A81}"/>
              </a:ext>
            </a:extLst>
          </p:cNvPr>
          <p:cNvPicPr>
            <a:picLocks noChangeAspect="1"/>
          </p:cNvPicPr>
          <p:nvPr userDrawn="1"/>
        </p:nvPicPr>
        <p:blipFill>
          <a:blip r:embed="rId3"/>
          <a:stretch>
            <a:fillRect/>
          </a:stretch>
        </p:blipFill>
        <p:spPr>
          <a:xfrm>
            <a:off x="0" y="1751230"/>
            <a:ext cx="12192000" cy="3355540"/>
          </a:xfrm>
          <a:prstGeom prst="rect">
            <a:avLst/>
          </a:prstGeom>
        </p:spPr>
      </p:pic>
    </p:spTree>
    <p:extLst>
      <p:ext uri="{BB962C8B-B14F-4D97-AF65-F5344CB8AC3E}">
        <p14:creationId xmlns:p14="http://schemas.microsoft.com/office/powerpoint/2010/main" val="939558897"/>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G ">
    <p:spTree>
      <p:nvGrpSpPr>
        <p:cNvPr id="1" name="Shape 135"/>
        <p:cNvGrpSpPr/>
        <p:nvPr/>
      </p:nvGrpSpPr>
      <p:grpSpPr>
        <a:xfrm>
          <a:off x="0" y="0"/>
          <a:ext cx="0" cy="0"/>
          <a:chOff x="0" y="0"/>
          <a:chExt cx="0" cy="0"/>
        </a:xfrm>
      </p:grpSpPr>
      <p:pic>
        <p:nvPicPr>
          <p:cNvPr id="13" name="Picture 12">
            <a:extLst>
              <a:ext uri="{FF2B5EF4-FFF2-40B4-BE49-F238E27FC236}">
                <a16:creationId xmlns:a16="http://schemas.microsoft.com/office/drawing/2014/main" id="{EDCA8546-9E12-4C79-AE9E-7D2A602D7738}"/>
              </a:ext>
            </a:extLst>
          </p:cNvPr>
          <p:cNvPicPr>
            <a:picLocks noChangeAspect="1"/>
          </p:cNvPicPr>
          <p:nvPr userDrawn="1"/>
        </p:nvPicPr>
        <p:blipFill>
          <a:blip r:embed="rId2"/>
          <a:stretch>
            <a:fillRect/>
          </a:stretch>
        </p:blipFill>
        <p:spPr>
          <a:xfrm>
            <a:off x="0" y="0"/>
            <a:ext cx="12192000" cy="6857999"/>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p:cSld name="1_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2174417014"/>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2/9/2018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20.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8.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21.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3.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4.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374497" y="2897723"/>
            <a:ext cx="5443006" cy="910155"/>
          </a:xfrm>
          <a:prstGeom prst="rect">
            <a:avLst/>
          </a:prstGeom>
        </p:spPr>
        <p:txBody>
          <a:bodyPr lIns="91425" tIns="91425" rIns="91425" bIns="91425" anchor="b" anchorCtr="0">
            <a:noAutofit/>
          </a:bodyPr>
          <a:lstStyle/>
          <a:p>
            <a:pPr lvl="0">
              <a:spcBef>
                <a:spcPts val="0"/>
              </a:spcBef>
              <a:buNone/>
            </a:pPr>
            <a:r>
              <a:rPr lang="en-US" sz="5400" dirty="0">
                <a:solidFill>
                  <a:srgbClr val="323232"/>
                </a:solidFill>
                <a:latin typeface="Lato" panose="020F0502020204030203" pitchFamily="34" charset="0"/>
              </a:rPr>
              <a:t>RETRO </a:t>
            </a:r>
            <a:r>
              <a:rPr lang="en-US" sz="5400" b="1" dirty="0">
                <a:solidFill>
                  <a:schemeClr val="bg1"/>
                </a:solidFill>
                <a:effectLst>
                  <a:outerShdw blurRad="38100" dist="38100" dir="2700000" algn="tl">
                    <a:srgbClr val="000000">
                      <a:alpha val="43137"/>
                    </a:srgbClr>
                  </a:outerShdw>
                </a:effectLst>
                <a:latin typeface="Lato" panose="020F0502020204030203" pitchFamily="34" charset="0"/>
              </a:rPr>
              <a:t>STYLE</a:t>
            </a:r>
            <a:endParaRPr lang="en" sz="5400" b="1" dirty="0">
              <a:solidFill>
                <a:schemeClr val="bg1"/>
              </a:solidFill>
              <a:effectLst>
                <a:outerShdw blurRad="38100" dist="38100" dir="2700000" algn="tl">
                  <a:srgbClr val="000000">
                    <a:alpha val="43137"/>
                  </a:srgbClr>
                </a:outerShdw>
              </a:effectLst>
              <a:latin typeface="Lato" panose="020F0502020204030203" pitchFamily="34" charset="0"/>
            </a:endParaRPr>
          </a:p>
        </p:txBody>
      </p:sp>
      <p:sp>
        <p:nvSpPr>
          <p:cNvPr id="3" name="Rectangle 2">
            <a:extLst>
              <a:ext uri="{FF2B5EF4-FFF2-40B4-BE49-F238E27FC236}">
                <a16:creationId xmlns:a16="http://schemas.microsoft.com/office/drawing/2014/main" id="{ADE7FB49-6A36-4837-844C-7DFA511458AD}"/>
              </a:ext>
            </a:extLst>
          </p:cNvPr>
          <p:cNvSpPr/>
          <p:nvPr/>
        </p:nvSpPr>
        <p:spPr>
          <a:xfrm>
            <a:off x="3998759" y="3638600"/>
            <a:ext cx="4194482" cy="369332"/>
          </a:xfrm>
          <a:prstGeom prst="rect">
            <a:avLst/>
          </a:prstGeom>
        </p:spPr>
        <p:txBody>
          <a:bodyPr wrap="none">
            <a:spAutoFit/>
          </a:bodyPr>
          <a:lstStyle/>
          <a:p>
            <a:pPr algn="just"/>
            <a:r>
              <a:rPr lang="en-US" dirty="0">
                <a:solidFill>
                  <a:srgbClr val="EB2264"/>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D09B845B-22FB-41E3-809E-C90FFA1B868E}"/>
              </a:ext>
            </a:extLst>
          </p:cNvPr>
          <p:cNvSpPr txBox="1">
            <a:spLocks/>
          </p:cNvSpPr>
          <p:nvPr/>
        </p:nvSpPr>
        <p:spPr>
          <a:xfrm>
            <a:off x="6267450" y="1209000"/>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chemeClr val="bg1"/>
                </a:solidFill>
                <a:effectLst>
                  <a:outerShdw blurRad="38100" dist="38100" dir="2700000" algn="tl">
                    <a:srgbClr val="000000">
                      <a:alpha val="43137"/>
                    </a:srgbClr>
                  </a:outerShdw>
                </a:effectLst>
              </a:rPr>
              <a:t>USE</a:t>
            </a:r>
          </a:p>
        </p:txBody>
      </p:sp>
      <p:sp>
        <p:nvSpPr>
          <p:cNvPr id="5" name="Shape 83">
            <a:extLst>
              <a:ext uri="{FF2B5EF4-FFF2-40B4-BE49-F238E27FC236}">
                <a16:creationId xmlns:a16="http://schemas.microsoft.com/office/drawing/2014/main" id="{E266EA68-F380-4D9F-9387-51BD0F1F5684}"/>
              </a:ext>
            </a:extLst>
          </p:cNvPr>
          <p:cNvSpPr txBox="1">
            <a:spLocks/>
          </p:cNvSpPr>
          <p:nvPr/>
        </p:nvSpPr>
        <p:spPr>
          <a:xfrm>
            <a:off x="6629778" y="19284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EB196242-11F3-47CA-B82B-85214D0D4CAF}"/>
              </a:ext>
            </a:extLst>
          </p:cNvPr>
          <p:cNvSpPr/>
          <p:nvPr/>
        </p:nvSpPr>
        <p:spPr>
          <a:xfrm>
            <a:off x="6267450" y="4389375"/>
            <a:ext cx="3654527" cy="307777"/>
          </a:xfrm>
          <a:prstGeom prst="rect">
            <a:avLst/>
          </a:prstGeom>
        </p:spPr>
        <p:txBody>
          <a:bodyPr wrap="none">
            <a:spAutoFit/>
          </a:bodyPr>
          <a:lstStyle/>
          <a:p>
            <a:pPr algn="just"/>
            <a:r>
              <a:rPr lang="en-US" sz="1400" dirty="0">
                <a:solidFill>
                  <a:srgbClr val="323232"/>
                </a:solidFill>
              </a:rPr>
              <a:t>FONT:   </a:t>
            </a:r>
            <a:r>
              <a:rPr lang="en-US" sz="1400" dirty="0" err="1">
                <a:solidFill>
                  <a:srgbClr val="323232"/>
                </a:solidFill>
              </a:rPr>
              <a:t>Lato</a:t>
            </a:r>
            <a:r>
              <a:rPr lang="en-US" sz="1400" dirty="0">
                <a:solidFill>
                  <a:srgbClr val="323232"/>
                </a:solidFill>
              </a:rPr>
              <a:t> &amp; </a:t>
            </a:r>
            <a:r>
              <a:rPr lang="en-US" sz="1400" dirty="0" err="1">
                <a:solidFill>
                  <a:srgbClr val="323232"/>
                </a:solidFill>
              </a:rPr>
              <a:t>Roboto</a:t>
            </a:r>
            <a:r>
              <a:rPr lang="en-US" sz="1400" dirty="0">
                <a:solidFill>
                  <a:srgbClr val="323232"/>
                </a:solidFill>
              </a:rPr>
              <a:t> (Free Google Fonts)</a:t>
            </a:r>
          </a:p>
        </p:txBody>
      </p:sp>
      <p:sp>
        <p:nvSpPr>
          <p:cNvPr id="7" name="Rectangle 6">
            <a:extLst>
              <a:ext uri="{FF2B5EF4-FFF2-40B4-BE49-F238E27FC236}">
                <a16:creationId xmlns:a16="http://schemas.microsoft.com/office/drawing/2014/main" id="{92438826-3692-41FD-B256-575335029664}"/>
              </a:ext>
            </a:extLst>
          </p:cNvPr>
          <p:cNvSpPr/>
          <p:nvPr/>
        </p:nvSpPr>
        <p:spPr>
          <a:xfrm>
            <a:off x="6267450" y="1925245"/>
            <a:ext cx="2914650" cy="2277547"/>
          </a:xfrm>
          <a:prstGeom prst="rect">
            <a:avLst/>
          </a:prstGeom>
        </p:spPr>
        <p:txBody>
          <a:bodyPr wrap="square">
            <a:spAutoFit/>
          </a:bodyPr>
          <a:lstStyle/>
          <a:p>
            <a:r>
              <a:rPr lang="en-US" sz="1400" dirty="0">
                <a:solidFill>
                  <a:srgbClr val="323232"/>
                </a:solidFill>
              </a:rPr>
              <a:t>DOWNLOAD AS POWERPOINT TEMPLATE</a:t>
            </a:r>
          </a:p>
          <a:p>
            <a:endParaRPr lang="en-US" sz="800" dirty="0">
              <a:solidFill>
                <a:schemeClr val="bg1"/>
              </a:solidFill>
            </a:endParaRPr>
          </a:p>
          <a:p>
            <a:r>
              <a:rPr lang="en-US" sz="1400" dirty="0">
                <a:solidFill>
                  <a:schemeClr val="bg1"/>
                </a:solidFill>
              </a:rPr>
              <a:t>Click on the button under the presentation preview that says "Download as PowerPoint template". You will get a .pptx file that you can edit in PowerPoint. Remember to download and install the fonts used in this presentation.</a:t>
            </a:r>
          </a:p>
          <a:p>
            <a:endParaRPr lang="en-US" sz="800" dirty="0">
              <a:solidFill>
                <a:schemeClr val="bg1"/>
              </a:solidFill>
            </a:endParaRPr>
          </a:p>
        </p:txBody>
      </p:sp>
      <p:sp>
        <p:nvSpPr>
          <p:cNvPr id="8" name="Rectangle 7">
            <a:extLst>
              <a:ext uri="{FF2B5EF4-FFF2-40B4-BE49-F238E27FC236}">
                <a16:creationId xmlns:a16="http://schemas.microsoft.com/office/drawing/2014/main" id="{4CFD5663-FC97-48A0-B567-FF8D2DC6A9C9}"/>
              </a:ext>
            </a:extLst>
          </p:cNvPr>
          <p:cNvSpPr/>
          <p:nvPr/>
        </p:nvSpPr>
        <p:spPr>
          <a:xfrm>
            <a:off x="9239250" y="1925245"/>
            <a:ext cx="2694192" cy="2369880"/>
          </a:xfrm>
          <a:prstGeom prst="rect">
            <a:avLst/>
          </a:prstGeom>
        </p:spPr>
        <p:txBody>
          <a:bodyPr wrap="square">
            <a:spAutoFit/>
          </a:bodyPr>
          <a:lstStyle/>
          <a:p>
            <a:r>
              <a:rPr lang="en-US" sz="1400" dirty="0">
                <a:solidFill>
                  <a:srgbClr val="323232"/>
                </a:solidFill>
              </a:rPr>
              <a:t>USE AS GOOGLE SLIDES THEME</a:t>
            </a:r>
          </a:p>
          <a:p>
            <a:endParaRPr lang="en-US" sz="800" dirty="0">
              <a:solidFill>
                <a:schemeClr val="bg1"/>
              </a:solidFill>
            </a:endParaRPr>
          </a:p>
          <a:p>
            <a:r>
              <a:rPr lang="en-US" sz="1400" dirty="0">
                <a:solidFill>
                  <a:schemeClr val="bg1"/>
                </a:solidFill>
              </a:rPr>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D7BD6D92-F6A0-4B9C-9969-4342806C243F}"/>
              </a:ext>
            </a:extLst>
          </p:cNvPr>
          <p:cNvSpPr/>
          <p:nvPr/>
        </p:nvSpPr>
        <p:spPr>
          <a:xfrm>
            <a:off x="6267449" y="4811452"/>
            <a:ext cx="5614433" cy="738664"/>
          </a:xfrm>
          <a:prstGeom prst="rect">
            <a:avLst/>
          </a:prstGeom>
        </p:spPr>
        <p:txBody>
          <a:bodyPr wrap="square">
            <a:spAutoFit/>
          </a:bodyPr>
          <a:lstStyle/>
          <a:p>
            <a:r>
              <a:rPr lang="en-US" sz="1400" dirty="0">
                <a:solidFill>
                  <a:schemeClr val="bg1"/>
                </a:solidFill>
              </a:rPr>
              <a:t>This template is free to use under Creative Commons Attribution license. Please mention Slidehood.com and other resources used in a slide footer.</a:t>
            </a:r>
          </a:p>
        </p:txBody>
      </p:sp>
      <p:pic>
        <p:nvPicPr>
          <p:cNvPr id="14" name="Picture 13">
            <a:extLst>
              <a:ext uri="{FF2B5EF4-FFF2-40B4-BE49-F238E27FC236}">
                <a16:creationId xmlns:a16="http://schemas.microsoft.com/office/drawing/2014/main" id="{1BF7BDDD-7ADB-4B0D-882C-E5FC85C2EED7}"/>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flipH="1">
            <a:off x="673498" y="1310234"/>
            <a:ext cx="4210347" cy="4237531"/>
          </a:xfrm>
          <a:prstGeom prst="ellipse">
            <a:avLst/>
          </a:prstGeom>
          <a:effectLst>
            <a:outerShdw blurRad="152400" sx="103000" sy="103000" algn="ctr" rotWithShape="0">
              <a:prstClr val="black">
                <a:alpha val="17000"/>
              </a:prstClr>
            </a:outerShdw>
          </a:effectLst>
        </p:spPr>
      </p:pic>
    </p:spTree>
    <p:extLst>
      <p:ext uri="{BB962C8B-B14F-4D97-AF65-F5344CB8AC3E}">
        <p14:creationId xmlns:p14="http://schemas.microsoft.com/office/powerpoint/2010/main" val="3762087883"/>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930569" y="666750"/>
            <a:ext cx="3897859" cy="1456871"/>
          </a:xfrm>
          <a:prstGeom prst="rect">
            <a:avLst/>
          </a:prstGeom>
        </p:spPr>
        <p:txBody>
          <a:bodyPr lIns="91425" tIns="91425" rIns="91425" bIns="91425" anchor="b" anchorCtr="0">
            <a:noAutofit/>
          </a:bodyPr>
          <a:lstStyle/>
          <a:p>
            <a:pPr lvl="0" rtl="0">
              <a:spcBef>
                <a:spcPts val="0"/>
              </a:spcBef>
              <a:buNone/>
            </a:pPr>
            <a:r>
              <a:rPr lang="en" sz="4800" dirty="0"/>
              <a:t>YOUR </a:t>
            </a:r>
            <a:r>
              <a:rPr lang="en" sz="4800" b="1" dirty="0">
                <a:solidFill>
                  <a:schemeClr val="bg1"/>
                </a:solidFill>
                <a:effectLst>
                  <a:outerShdw blurRad="38100" dist="38100" dir="2700000" algn="tl">
                    <a:srgbClr val="000000">
                      <a:alpha val="43137"/>
                    </a:srgbClr>
                  </a:outerShdw>
                </a:effectLst>
              </a:rPr>
              <a:t>FIRST</a:t>
            </a:r>
            <a:r>
              <a:rPr lang="en" sz="4800" dirty="0"/>
              <a:t> HEADLINE</a:t>
            </a:r>
          </a:p>
        </p:txBody>
      </p:sp>
      <p:sp>
        <p:nvSpPr>
          <p:cNvPr id="5" name="Shape 99"/>
          <p:cNvSpPr txBox="1">
            <a:spLocks noGrp="1"/>
          </p:cNvSpPr>
          <p:nvPr>
            <p:ph type="subTitle" idx="1"/>
          </p:nvPr>
        </p:nvSpPr>
        <p:spPr>
          <a:xfrm>
            <a:off x="6735696" y="1927499"/>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chemeClr val="accent2">
                    <a:lumMod val="75000"/>
                  </a:schemeClr>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4" y="2506875"/>
            <a:ext cx="895350" cy="971549"/>
          </a:xfrm>
          <a:prstGeom prst="rect">
            <a:avLst/>
          </a:prstGeom>
        </p:spPr>
      </p:pic>
      <p:sp>
        <p:nvSpPr>
          <p:cNvPr id="6" name="Text Placeholder 1">
            <a:extLst>
              <a:ext uri="{FF2B5EF4-FFF2-40B4-BE49-F238E27FC236}">
                <a16:creationId xmlns:a16="http://schemas.microsoft.com/office/drawing/2014/main" id="{ECC1CA51-9C2C-42F3-B455-D2A38EA950D7}"/>
              </a:ext>
            </a:extLst>
          </p:cNvPr>
          <p:cNvSpPr>
            <a:spLocks noGrp="1"/>
          </p:cNvSpPr>
          <p:nvPr>
            <p:ph type="body" idx="1"/>
          </p:nvPr>
        </p:nvSpPr>
        <p:spPr>
          <a:xfrm>
            <a:off x="2967599" y="3478424"/>
            <a:ext cx="6256800" cy="1237397"/>
          </a:xfrm>
        </p:spPr>
        <p:txBody>
          <a:bodyPr>
            <a:normAutofit fontScale="92500"/>
          </a:bodyPr>
          <a:lstStyle/>
          <a:p>
            <a:endParaRPr lang="en-US" sz="1800" b="0" dirty="0">
              <a:solidFill>
                <a:schemeClr val="bg1"/>
              </a:solidFill>
            </a:endParaRPr>
          </a:p>
          <a:p>
            <a:r>
              <a:rPr lang="en-US" sz="1800" b="0" dirty="0">
                <a:solidFill>
                  <a:schemeClr val="bg1"/>
                </a:solidFill>
              </a:rPr>
              <a:t>A fine quotation is a diamond in the hand of a man of wit and a pebble in the hand of a fool. </a:t>
            </a:r>
            <a:r>
              <a:rPr lang="en-US" sz="1800" dirty="0">
                <a:solidFill>
                  <a:schemeClr val="bg1"/>
                </a:solidFill>
              </a:rPr>
              <a:t>A fine quotation is a diamond in the hand of a man of wit and a pebble in the hand of a fool. </a:t>
            </a:r>
            <a:endParaRPr lang="en-US" sz="1800" b="0" dirty="0">
              <a:solidFill>
                <a:schemeClr val="bg1"/>
              </a:solidFill>
            </a:endParaRPr>
          </a:p>
          <a:p>
            <a:endParaRPr lang="en-US" b="0" dirty="0"/>
          </a:p>
        </p:txBody>
      </p:sp>
      <p:sp>
        <p:nvSpPr>
          <p:cNvPr id="7" name="Shape 81">
            <a:extLst>
              <a:ext uri="{FF2B5EF4-FFF2-40B4-BE49-F238E27FC236}">
                <a16:creationId xmlns:a16="http://schemas.microsoft.com/office/drawing/2014/main" id="{A9D67F51-25E8-4BC6-8E01-9F1ACF9B476A}"/>
              </a:ext>
            </a:extLst>
          </p:cNvPr>
          <p:cNvSpPr txBox="1">
            <a:spLocks/>
          </p:cNvSpPr>
          <p:nvPr/>
        </p:nvSpPr>
        <p:spPr>
          <a:xfrm>
            <a:off x="1383783" y="1000552"/>
            <a:ext cx="5302767" cy="180889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4000" dirty="0">
                <a:solidFill>
                  <a:schemeClr val="bg1"/>
                </a:solidFill>
              </a:rPr>
              <a:t>YOUR WELCOME MESSAGE OR </a:t>
            </a:r>
            <a:r>
              <a:rPr lang="en-US" sz="4000" b="1" dirty="0">
                <a:solidFill>
                  <a:srgbClr val="F59058"/>
                </a:solidFill>
                <a:effectLst>
                  <a:outerShdw blurRad="38100" dist="38100" dir="2700000" algn="tl">
                    <a:srgbClr val="000000">
                      <a:alpha val="43137"/>
                    </a:srgbClr>
                  </a:outerShdw>
                </a:effectLst>
              </a:rPr>
              <a:t>QUOTE</a:t>
            </a:r>
            <a:endParaRPr lang="en" sz="4000" b="1" dirty="0">
              <a:solidFill>
                <a:srgbClr val="F59058"/>
              </a:solidFill>
              <a:effectLst>
                <a:outerShdw blurRad="38100" dist="38100" dir="2700000" algn="tl">
                  <a:srgbClr val="000000">
                    <a:alpha val="43137"/>
                  </a:srgbClr>
                </a:outerShdw>
              </a:effectLst>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472A058E-9F2A-47A0-9746-E6F3858B28A5}"/>
              </a:ext>
            </a:extLst>
          </p:cNvPr>
          <p:cNvSpPr txBox="1">
            <a:spLocks/>
          </p:cNvSpPr>
          <p:nvPr/>
        </p:nvSpPr>
        <p:spPr>
          <a:xfrm>
            <a:off x="6599400" y="2629576"/>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rgbClr val="323232"/>
                </a:solidFill>
              </a:rPr>
              <a:t>BIG </a:t>
            </a:r>
            <a:r>
              <a:rPr lang="en" sz="6600" b="1" dirty="0">
                <a:solidFill>
                  <a:srgbClr val="F59058"/>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80083157-2E83-4267-B546-7A8120470548}"/>
              </a:ext>
            </a:extLst>
          </p:cNvPr>
          <p:cNvSpPr/>
          <p:nvPr/>
        </p:nvSpPr>
        <p:spPr>
          <a:xfrm>
            <a:off x="6599400" y="342900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Tree>
    <p:extLst>
      <p:ext uri="{BB962C8B-B14F-4D97-AF65-F5344CB8AC3E}">
        <p14:creationId xmlns:p14="http://schemas.microsoft.com/office/powerpoint/2010/main" val="177582007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F2D7FE14-055A-49E4-96C9-FBC44D1A6AA6}"/>
              </a:ext>
            </a:extLst>
          </p:cNvPr>
          <p:cNvSpPr>
            <a:spLocks noGrp="1"/>
          </p:cNvSpPr>
          <p:nvPr>
            <p:ph type="title"/>
          </p:nvPr>
        </p:nvSpPr>
        <p:spPr>
          <a:xfrm>
            <a:off x="6490742" y="1484025"/>
            <a:ext cx="5306517" cy="831581"/>
          </a:xfrm>
        </p:spPr>
        <p:txBody>
          <a:bodyPr>
            <a:normAutofit/>
          </a:bodyPr>
          <a:lstStyle/>
          <a:p>
            <a:r>
              <a:rPr lang="en-US" sz="3600" dirty="0">
                <a:solidFill>
                  <a:srgbClr val="323232"/>
                </a:solidFill>
              </a:rPr>
              <a:t>THIS IS YOUR </a:t>
            </a:r>
            <a:r>
              <a:rPr lang="en-US" sz="3600" b="1" dirty="0">
                <a:effectLst>
                  <a:outerShdw blurRad="38100" dist="38100" dir="2700000" algn="tl">
                    <a:srgbClr val="000000">
                      <a:alpha val="43137"/>
                    </a:srgbClr>
                  </a:outerShdw>
                </a:effectLst>
              </a:rPr>
              <a:t>HEADING</a:t>
            </a:r>
          </a:p>
        </p:txBody>
      </p:sp>
      <p:sp>
        <p:nvSpPr>
          <p:cNvPr id="5" name="Text Placeholder 6">
            <a:extLst>
              <a:ext uri="{FF2B5EF4-FFF2-40B4-BE49-F238E27FC236}">
                <a16:creationId xmlns:a16="http://schemas.microsoft.com/office/drawing/2014/main" id="{4B7394C9-2F8A-40DB-9C98-A225D318F4DD}"/>
              </a:ext>
            </a:extLst>
          </p:cNvPr>
          <p:cNvSpPr>
            <a:spLocks noGrp="1"/>
          </p:cNvSpPr>
          <p:nvPr>
            <p:ph type="body" idx="1"/>
          </p:nvPr>
        </p:nvSpPr>
        <p:spPr>
          <a:xfrm>
            <a:off x="6662113" y="2315606"/>
            <a:ext cx="4963774" cy="3093124"/>
          </a:xfrm>
          <a:prstGeom prst="rect">
            <a:avLst/>
          </a:prstGeom>
        </p:spPr>
        <p:txBody>
          <a:bodyPr wrap="square">
            <a:spAutoFit/>
          </a:bodyPr>
          <a:lstStyle/>
          <a:p>
            <a:pPr marL="0" indent="0" algn="just">
              <a:buNone/>
            </a:pPr>
            <a:r>
              <a:rPr lang="en-US" sz="1400" b="1" dirty="0">
                <a:solidFill>
                  <a:srgbClr val="EB2264"/>
                </a:solidFill>
              </a:rPr>
              <a:t>Chris Hadfield</a:t>
            </a:r>
            <a:r>
              <a:rPr lang="en-US" sz="1400" dirty="0">
                <a:solidFill>
                  <a:srgbClr val="EB2264"/>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7" name="Picture 6">
            <a:extLst>
              <a:ext uri="{FF2B5EF4-FFF2-40B4-BE49-F238E27FC236}">
                <a16:creationId xmlns:a16="http://schemas.microsoft.com/office/drawing/2014/main" id="{1003F7D7-0F99-4F1E-B544-ABCA06A9407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764500" y="1252576"/>
            <a:ext cx="4422098" cy="4352848"/>
          </a:xfrm>
          <a:prstGeom prst="ellipse">
            <a:avLst/>
          </a:prstGeom>
          <a:effectLst>
            <a:outerShdw blurRad="152400" sx="103000" sy="103000" algn="ctr" rotWithShape="0">
              <a:prstClr val="black">
                <a:alpha val="17000"/>
              </a:prstClr>
            </a:outerShdw>
          </a:effectLst>
        </p:spPr>
      </p:pic>
    </p:spTree>
    <p:extLst>
      <p:ext uri="{BB962C8B-B14F-4D97-AF65-F5344CB8AC3E}">
        <p14:creationId xmlns:p14="http://schemas.microsoft.com/office/powerpoint/2010/main" val="478543899"/>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612793" y="937741"/>
            <a:ext cx="6732030" cy="1464910"/>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b="1" dirty="0">
                <a:solidFill>
                  <a:srgbClr val="F37866"/>
                </a:solidFill>
                <a:effectLst>
                  <a:outerShdw blurRad="38100" dist="38100" dir="2700000" algn="tl">
                    <a:srgbClr val="000000">
                      <a:alpha val="43137"/>
                    </a:srgbClr>
                  </a:outerShdw>
                </a:effectLst>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612793" y="2667110"/>
            <a:ext cx="3182229" cy="2677656"/>
          </a:xfrm>
          <a:prstGeom prst="rect">
            <a:avLst/>
          </a:prstGeom>
        </p:spPr>
        <p:txBody>
          <a:bodyPr wrap="square">
            <a:spAutoFit/>
          </a:bodyPr>
          <a:lstStyle/>
          <a:p>
            <a:pPr algn="just"/>
            <a:r>
              <a:rPr lang="en-US" sz="1400" b="1" dirty="0">
                <a:solidFill>
                  <a:srgbClr val="F37866"/>
                </a:solidFill>
              </a:rPr>
              <a:t>Chris Hadfield</a:t>
            </a:r>
            <a:r>
              <a:rPr lang="en-US" sz="1400" dirty="0">
                <a:solidFill>
                  <a:srgbClr val="F37866"/>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3978808" y="2667110"/>
            <a:ext cx="3345305" cy="2462213"/>
          </a:xfrm>
          <a:prstGeom prst="rect">
            <a:avLst/>
          </a:prstGeom>
        </p:spPr>
        <p:txBody>
          <a:bodyPr wrap="square">
            <a:spAutoFit/>
          </a:bodyPr>
          <a:lstStyle/>
          <a:p>
            <a:pPr algn="just"/>
            <a:r>
              <a:rPr lang="en-US" sz="1400" b="1" dirty="0">
                <a:solidFill>
                  <a:srgbClr val="F37866"/>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pic>
        <p:nvPicPr>
          <p:cNvPr id="4" name="Picture 3">
            <a:extLst>
              <a:ext uri="{FF2B5EF4-FFF2-40B4-BE49-F238E27FC236}">
                <a16:creationId xmlns:a16="http://schemas.microsoft.com/office/drawing/2014/main" id="{2EE8369B-93F7-4205-8892-9F567F9B9153}"/>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flipH="1">
            <a:off x="8053264" y="2090172"/>
            <a:ext cx="2753510" cy="2677656"/>
          </a:xfrm>
          <a:prstGeom prst="ellipse">
            <a:avLst/>
          </a:prstGeom>
          <a:effectLst>
            <a:outerShdw blurRad="152400" sx="103000" sy="103000" algn="ctr" rotWithShape="0">
              <a:prstClr val="black">
                <a:alpha val="17000"/>
              </a:prstClr>
            </a:outerShdw>
          </a:effectLst>
        </p:spPr>
      </p:pic>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7" name="Shape 357">
            <a:extLst>
              <a:ext uri="{FF2B5EF4-FFF2-40B4-BE49-F238E27FC236}">
                <a16:creationId xmlns:a16="http://schemas.microsoft.com/office/drawing/2014/main" id="{3422AABF-2C68-4737-A75B-2B0BB902808D}"/>
              </a:ext>
            </a:extLst>
          </p:cNvPr>
          <p:cNvGrpSpPr/>
          <p:nvPr/>
        </p:nvGrpSpPr>
        <p:grpSpPr>
          <a:xfrm>
            <a:off x="4658342" y="1701292"/>
            <a:ext cx="648893" cy="540179"/>
            <a:chOff x="1244325" y="314425"/>
            <a:chExt cx="444525" cy="370050"/>
          </a:xfrm>
          <a:solidFill>
            <a:srgbClr val="ECE84C"/>
          </a:solidFill>
          <a:effectLst>
            <a:outerShdw blurRad="50800" dist="38100" dir="2700000" algn="tl" rotWithShape="0">
              <a:prstClr val="black">
                <a:alpha val="40000"/>
              </a:prstClr>
            </a:outerShdw>
          </a:effectLst>
        </p:grpSpPr>
        <p:sp>
          <p:nvSpPr>
            <p:cNvPr id="8" name="Shape 358">
              <a:extLst>
                <a:ext uri="{FF2B5EF4-FFF2-40B4-BE49-F238E27FC236}">
                  <a16:creationId xmlns:a16="http://schemas.microsoft.com/office/drawing/2014/main" id="{7F62330D-B23D-4E38-A142-FBC7A26003B4}"/>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9">
              <a:extLst>
                <a:ext uri="{FF2B5EF4-FFF2-40B4-BE49-F238E27FC236}">
                  <a16:creationId xmlns:a16="http://schemas.microsoft.com/office/drawing/2014/main" id="{47A9636A-B81B-4B2E-ADDC-72202DB90EBF}"/>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 name="Shape 360">
            <a:extLst>
              <a:ext uri="{FF2B5EF4-FFF2-40B4-BE49-F238E27FC236}">
                <a16:creationId xmlns:a16="http://schemas.microsoft.com/office/drawing/2014/main" id="{B0C0085D-3968-4C4F-9A3D-F0B133D10A38}"/>
              </a:ext>
            </a:extLst>
          </p:cNvPr>
          <p:cNvGrpSpPr/>
          <p:nvPr/>
        </p:nvGrpSpPr>
        <p:grpSpPr>
          <a:xfrm>
            <a:off x="7533659" y="1743357"/>
            <a:ext cx="620395" cy="545508"/>
            <a:chOff x="1928175" y="312600"/>
            <a:chExt cx="425000" cy="373700"/>
          </a:xfrm>
          <a:solidFill>
            <a:srgbClr val="ECE84C"/>
          </a:solidFill>
          <a:effectLst>
            <a:outerShdw blurRad="50800" dist="38100" dir="2700000" algn="tl" rotWithShape="0">
              <a:prstClr val="black">
                <a:alpha val="40000"/>
              </a:prstClr>
            </a:outerShdw>
          </a:effectLst>
        </p:grpSpPr>
        <p:sp>
          <p:nvSpPr>
            <p:cNvPr id="11" name="Shape 361">
              <a:extLst>
                <a:ext uri="{FF2B5EF4-FFF2-40B4-BE49-F238E27FC236}">
                  <a16:creationId xmlns:a16="http://schemas.microsoft.com/office/drawing/2014/main" id="{BECF898F-2F68-4E29-90A3-71B3CCC49733}"/>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362">
              <a:extLst>
                <a:ext uri="{FF2B5EF4-FFF2-40B4-BE49-F238E27FC236}">
                  <a16:creationId xmlns:a16="http://schemas.microsoft.com/office/drawing/2014/main" id="{465AD3C0-6970-4F59-B063-83E02714FFFF}"/>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 name="Shape 363">
            <a:extLst>
              <a:ext uri="{FF2B5EF4-FFF2-40B4-BE49-F238E27FC236}">
                <a16:creationId xmlns:a16="http://schemas.microsoft.com/office/drawing/2014/main" id="{72B22D78-EBCD-4B7E-91C3-E299A36D1ABF}"/>
              </a:ext>
            </a:extLst>
          </p:cNvPr>
          <p:cNvSpPr/>
          <p:nvPr/>
        </p:nvSpPr>
        <p:spPr>
          <a:xfrm>
            <a:off x="10380478" y="1796857"/>
            <a:ext cx="508065" cy="584702"/>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ECE84C"/>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180"/>
          <p:cNvSpPr txBox="1">
            <a:spLocks noGrp="1"/>
          </p:cNvSpPr>
          <p:nvPr>
            <p:ph type="title"/>
          </p:nvPr>
        </p:nvSpPr>
        <p:spPr>
          <a:xfrm>
            <a:off x="339173" y="2926001"/>
            <a:ext cx="4079723" cy="1824694"/>
          </a:xfrm>
          <a:prstGeom prst="rect">
            <a:avLst/>
          </a:prstGeom>
        </p:spPr>
        <p:txBody>
          <a:bodyPr lIns="91425" tIns="91425" rIns="91425" bIns="91425" anchor="b" anchorCtr="0">
            <a:noAutofit/>
          </a:bodyPr>
          <a:lstStyle/>
          <a:p>
            <a:pPr lvl="0">
              <a:spcBef>
                <a:spcPts val="0"/>
              </a:spcBef>
              <a:buNone/>
            </a:pPr>
            <a:r>
              <a:rPr lang="en" dirty="0"/>
              <a:t>IN TWO OR </a:t>
            </a:r>
            <a:r>
              <a:rPr lang="en" b="1" dirty="0">
                <a:solidFill>
                  <a:srgbClr val="ECE84C"/>
                </a:solidFill>
                <a:effectLst>
                  <a:outerShdw blurRad="38100" dist="38100" dir="2700000" algn="tl">
                    <a:srgbClr val="000000">
                      <a:alpha val="43137"/>
                    </a:srgbClr>
                  </a:outerShdw>
                </a:effectLst>
              </a:rPr>
              <a:t>THREE</a:t>
            </a:r>
            <a:r>
              <a:rPr lang="en"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721361" y="2713306"/>
            <a:ext cx="2648549" cy="2031325"/>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547604" y="2713305"/>
            <a:ext cx="2648549" cy="2031325"/>
          </a:xfrm>
          <a:prstGeom prst="rect">
            <a:avLst/>
          </a:prstGeom>
        </p:spPr>
        <p:txBody>
          <a:bodyPr wrap="square">
            <a:spAutoFit/>
          </a:bodyPr>
          <a:lstStyle/>
          <a:p>
            <a:pPr algn="ctr"/>
            <a:r>
              <a:rPr lang="en-US" sz="1400" b="1" dirty="0">
                <a:solidFill>
                  <a:srgbClr val="0070C0"/>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373847" y="2713305"/>
            <a:ext cx="2648549" cy="2031325"/>
          </a:xfrm>
          <a:prstGeom prst="rect">
            <a:avLst/>
          </a:prstGeom>
        </p:spPr>
        <p:txBody>
          <a:bodyPr wrap="square">
            <a:spAutoFit/>
          </a:bodyPr>
          <a:lstStyle/>
          <a:p>
            <a:pPr algn="ctr"/>
            <a:r>
              <a:rPr lang="en-US" sz="1400" b="1" dirty="0">
                <a:solidFill>
                  <a:srgbClr val="0070C0"/>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CFB53190-3464-4317-8FD6-38DF199289D3}"/>
              </a:ext>
            </a:extLst>
          </p:cNvPr>
          <p:cNvPicPr>
            <a:picLocks noChangeAspect="1"/>
          </p:cNvPicPr>
          <p:nvPr/>
        </p:nvPicPr>
        <p:blipFill rotWithShape="1">
          <a:blip r:embed="rId2">
            <a:extLst>
              <a:ext uri="{28A0092B-C50C-407E-A947-70E740481C1C}">
                <a14:useLocalDpi xmlns:a14="http://schemas.microsoft.com/office/drawing/2010/main" val="0"/>
              </a:ext>
            </a:extLst>
          </a:blip>
          <a:srcRect/>
          <a:stretch/>
        </p:blipFill>
        <p:spPr>
          <a:xfrm>
            <a:off x="0" y="0"/>
            <a:ext cx="12192000" cy="6858000"/>
          </a:xfrm>
          <a:prstGeom prst="rect">
            <a:avLst/>
          </a:prstGeom>
        </p:spPr>
      </p:pic>
      <p:sp>
        <p:nvSpPr>
          <p:cNvPr id="4" name="Title 1">
            <a:extLst>
              <a:ext uri="{FF2B5EF4-FFF2-40B4-BE49-F238E27FC236}">
                <a16:creationId xmlns:a16="http://schemas.microsoft.com/office/drawing/2014/main" id="{20988B8D-22B5-4948-8BA3-4CA941525E4D}"/>
              </a:ext>
            </a:extLst>
          </p:cNvPr>
          <p:cNvSpPr txBox="1">
            <a:spLocks/>
          </p:cNvSpPr>
          <p:nvPr/>
        </p:nvSpPr>
        <p:spPr>
          <a:xfrm>
            <a:off x="206477" y="2277443"/>
            <a:ext cx="5435395" cy="1748624"/>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a:t>
            </a:r>
            <a:r>
              <a:rPr lang="en-US" sz="4000" b="1" dirty="0">
                <a:solidFill>
                  <a:srgbClr val="F59058"/>
                </a:solidFill>
                <a:effectLst>
                  <a:outerShdw blurRad="38100" dist="38100" dir="2700000" algn="tl">
                    <a:srgbClr val="000000">
                      <a:alpha val="43137"/>
                    </a:srgbClr>
                  </a:outerShdw>
                </a:effectLst>
              </a:rPr>
              <a:t>PICTURE</a:t>
            </a:r>
            <a:r>
              <a:rPr lang="en-US" sz="4000" dirty="0">
                <a:solidFill>
                  <a:schemeClr val="bg1"/>
                </a:solidFill>
              </a:rPr>
              <a:t> CREATES BIG </a:t>
            </a:r>
            <a:r>
              <a:rPr lang="en-US" sz="4000" b="1" dirty="0">
                <a:solidFill>
                  <a:srgbClr val="FFFF00"/>
                </a:solidFill>
                <a:effectLst>
                  <a:outerShdw blurRad="38100" dist="38100" dir="2700000" algn="tl">
                    <a:srgbClr val="000000">
                      <a:alpha val="43137"/>
                    </a:srgbClr>
                  </a:outerShdw>
                </a:effectLst>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3944846437"/>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6A8795D4-D7E5-4E9B-99F5-929941C043CC}"/>
              </a:ext>
            </a:extLst>
          </p:cNvPr>
          <p:cNvSpPr txBox="1">
            <a:spLocks/>
          </p:cNvSpPr>
          <p:nvPr/>
        </p:nvSpPr>
        <p:spPr>
          <a:xfrm>
            <a:off x="1657071"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b="1" dirty="0">
                <a:solidFill>
                  <a:srgbClr val="FFFF00"/>
                </a:solidFill>
                <a:effectLst>
                  <a:outerShdw blurRad="38100" dist="38100" dir="2700000" algn="tl">
                    <a:srgbClr val="000000">
                      <a:alpha val="43137"/>
                    </a:srgbClr>
                  </a:outerShdw>
                </a:effectLst>
              </a:rPr>
              <a:t>IDEAS</a:t>
            </a:r>
          </a:p>
        </p:txBody>
      </p:sp>
      <p:graphicFrame>
        <p:nvGraphicFramePr>
          <p:cNvPr id="4" name="Chart 3">
            <a:extLst>
              <a:ext uri="{FF2B5EF4-FFF2-40B4-BE49-F238E27FC236}">
                <a16:creationId xmlns:a16="http://schemas.microsoft.com/office/drawing/2014/main" id="{1AB56E20-1421-4671-8DAA-C0871BCDCD0E}"/>
              </a:ext>
            </a:extLst>
          </p:cNvPr>
          <p:cNvGraphicFramePr/>
          <p:nvPr>
            <p:extLst>
              <p:ext uri="{D42A27DB-BD31-4B8C-83A1-F6EECF244321}">
                <p14:modId xmlns:p14="http://schemas.microsoft.com/office/powerpoint/2010/main" val="641176079"/>
              </p:ext>
            </p:extLst>
          </p:nvPr>
        </p:nvGraphicFramePr>
        <p:xfrm>
          <a:off x="2545186"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134553547"/>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218">
            <a:extLst>
              <a:ext uri="{FF2B5EF4-FFF2-40B4-BE49-F238E27FC236}">
                <a16:creationId xmlns:a16="http://schemas.microsoft.com/office/drawing/2014/main" id="{6D2CEA7F-2B31-4E54-834D-4364CC266C48}"/>
              </a:ext>
            </a:extLst>
          </p:cNvPr>
          <p:cNvSpPr txBox="1">
            <a:spLocks/>
          </p:cNvSpPr>
          <p:nvPr/>
        </p:nvSpPr>
        <p:spPr>
          <a:xfrm>
            <a:off x="2289234" y="1451446"/>
            <a:ext cx="761353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EB2264"/>
                </a:solidFill>
                <a:effectLst>
                  <a:outerShdw blurRad="38100" dist="38100" dir="2700000" algn="tl">
                    <a:srgbClr val="000000">
                      <a:alpha val="43137"/>
                    </a:srgbClr>
                  </a:outerShdw>
                </a:effectLst>
              </a:rPr>
              <a:t>DATA</a:t>
            </a:r>
            <a:endParaRPr lang="en" sz="3600" b="1" dirty="0">
              <a:solidFill>
                <a:srgbClr val="EB2264"/>
              </a:solidFill>
              <a:effectLst>
                <a:outerShdw blurRad="38100" dist="38100" dir="2700000" algn="tl">
                  <a:srgbClr val="000000">
                    <a:alpha val="43137"/>
                  </a:srgbClr>
                </a:outerShdw>
              </a:effectLst>
            </a:endParaRPr>
          </a:p>
        </p:txBody>
      </p:sp>
      <p:graphicFrame>
        <p:nvGraphicFramePr>
          <p:cNvPr id="5" name="Table 4">
            <a:extLst>
              <a:ext uri="{FF2B5EF4-FFF2-40B4-BE49-F238E27FC236}">
                <a16:creationId xmlns:a16="http://schemas.microsoft.com/office/drawing/2014/main" id="{B117574A-1C31-4AD6-9838-4E51F4A16301}"/>
              </a:ext>
            </a:extLst>
          </p:cNvPr>
          <p:cNvGraphicFramePr>
            <a:graphicFrameLocks noGrp="1"/>
          </p:cNvGraphicFramePr>
          <p:nvPr>
            <p:extLst>
              <p:ext uri="{D42A27DB-BD31-4B8C-83A1-F6EECF244321}">
                <p14:modId xmlns:p14="http://schemas.microsoft.com/office/powerpoint/2010/main" val="2394492003"/>
              </p:ext>
            </p:extLst>
          </p:nvPr>
        </p:nvGraphicFramePr>
        <p:xfrm>
          <a:off x="2538490" y="2925718"/>
          <a:ext cx="7115020" cy="2895600"/>
        </p:xfrm>
        <a:graphic>
          <a:graphicData uri="http://schemas.openxmlformats.org/drawingml/2006/table">
            <a:tbl>
              <a:tblPr firstRow="1" bandRow="1">
                <a:tableStyleId>{073A0DAA-6AF3-43AB-8588-CEC1D06C72B9}</a:tableStyleId>
              </a:tblPr>
              <a:tblGrid>
                <a:gridCol w="1778755">
                  <a:extLst>
                    <a:ext uri="{9D8B030D-6E8A-4147-A177-3AD203B41FA5}">
                      <a16:colId xmlns:a16="http://schemas.microsoft.com/office/drawing/2014/main" val="4287316403"/>
                    </a:ext>
                  </a:extLst>
                </a:gridCol>
                <a:gridCol w="1778755">
                  <a:extLst>
                    <a:ext uri="{9D8B030D-6E8A-4147-A177-3AD203B41FA5}">
                      <a16:colId xmlns:a16="http://schemas.microsoft.com/office/drawing/2014/main" val="1902235641"/>
                    </a:ext>
                  </a:extLst>
                </a:gridCol>
                <a:gridCol w="1778755">
                  <a:extLst>
                    <a:ext uri="{9D8B030D-6E8A-4147-A177-3AD203B41FA5}">
                      <a16:colId xmlns:a16="http://schemas.microsoft.com/office/drawing/2014/main" val="3162900589"/>
                    </a:ext>
                  </a:extLst>
                </a:gridCol>
                <a:gridCol w="1778755">
                  <a:extLst>
                    <a:ext uri="{9D8B030D-6E8A-4147-A177-3AD203B41FA5}">
                      <a16:colId xmlns:a16="http://schemas.microsoft.com/office/drawing/2014/main" val="2921416807"/>
                    </a:ext>
                  </a:extLst>
                </a:gridCol>
              </a:tblGrid>
              <a:tr h="254150">
                <a:tc>
                  <a:txBody>
                    <a:bodyPr/>
                    <a:lstStyle/>
                    <a:p>
                      <a:pPr algn="ctr"/>
                      <a:r>
                        <a:rPr lang="en-US" sz="1600" dirty="0"/>
                        <a:t>DATA</a:t>
                      </a:r>
                    </a:p>
                  </a:txBody>
                  <a:tcPr/>
                </a:tc>
                <a:tc>
                  <a:txBody>
                    <a:bodyPr/>
                    <a:lstStyle/>
                    <a:p>
                      <a:pPr algn="ctr"/>
                      <a:r>
                        <a:rPr lang="en-US" sz="1600" dirty="0"/>
                        <a:t>DATA</a:t>
                      </a:r>
                    </a:p>
                  </a:txBody>
                  <a:tcPr/>
                </a:tc>
                <a:tc>
                  <a:txBody>
                    <a:bodyPr/>
                    <a:lstStyle/>
                    <a:p>
                      <a:pPr algn="ctr"/>
                      <a:r>
                        <a:rPr lang="en-US" sz="1600" dirty="0"/>
                        <a:t>MORE DATA</a:t>
                      </a:r>
                    </a:p>
                  </a:txBody>
                  <a:tcPr/>
                </a:tc>
                <a:tc>
                  <a:txBody>
                    <a:bodyPr/>
                    <a:lstStyle/>
                    <a:p>
                      <a:pPr algn="ctr"/>
                      <a:r>
                        <a:rPr lang="en-US" sz="1600" dirty="0"/>
                        <a:t>LOTS OF DATA</a:t>
                      </a:r>
                    </a:p>
                  </a:txBody>
                  <a:tcPr/>
                </a:tc>
                <a:extLst>
                  <a:ext uri="{0D108BD9-81ED-4DB2-BD59-A6C34878D82A}">
                    <a16:rowId xmlns:a16="http://schemas.microsoft.com/office/drawing/2014/main" val="3132156098"/>
                  </a:ext>
                </a:extLst>
              </a:tr>
              <a:tr h="3552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355202">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3552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3552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3552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3552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355202">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3270132726"/>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5D79A485-7FD4-4217-8ABE-95068680B894}"/>
              </a:ext>
            </a:extLst>
          </p:cNvPr>
          <p:cNvSpPr txBox="1">
            <a:spLocks/>
          </p:cNvSpPr>
          <p:nvPr/>
        </p:nvSpPr>
        <p:spPr>
          <a:xfrm>
            <a:off x="4786555" y="10743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rgbClr val="FFC000"/>
                </a:solidFill>
                <a:effectLst>
                  <a:outerShdw blurRad="38100" dist="38100" dir="2700000" algn="tl">
                    <a:srgbClr val="000000">
                      <a:alpha val="43137"/>
                    </a:srgbClr>
                  </a:outerShdw>
                </a:effectLst>
              </a:rPr>
              <a:t>MAPS</a:t>
            </a:r>
          </a:p>
        </p:txBody>
      </p:sp>
      <p:grpSp>
        <p:nvGrpSpPr>
          <p:cNvPr id="4" name="Group 3">
            <a:extLst>
              <a:ext uri="{FF2B5EF4-FFF2-40B4-BE49-F238E27FC236}">
                <a16:creationId xmlns:a16="http://schemas.microsoft.com/office/drawing/2014/main" id="{14CD4655-6DA4-4F04-86A0-AFCC9EA312BD}"/>
              </a:ext>
            </a:extLst>
          </p:cNvPr>
          <p:cNvGrpSpPr/>
          <p:nvPr/>
        </p:nvGrpSpPr>
        <p:grpSpPr>
          <a:xfrm>
            <a:off x="1123052" y="1373067"/>
            <a:ext cx="10389632" cy="4949842"/>
            <a:chOff x="1033111" y="1522968"/>
            <a:chExt cx="10389632" cy="4949842"/>
          </a:xfrm>
        </p:grpSpPr>
        <p:sp>
          <p:nvSpPr>
            <p:cNvPr id="5" name="Shape 249">
              <a:extLst>
                <a:ext uri="{FF2B5EF4-FFF2-40B4-BE49-F238E27FC236}">
                  <a16:creationId xmlns:a16="http://schemas.microsoft.com/office/drawing/2014/main" id="{8085AA49-01AF-4EB4-94C1-C6A43B472E59}"/>
                </a:ext>
              </a:extLst>
            </p:cNvPr>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dirty="0"/>
            </a:p>
          </p:txBody>
        </p:sp>
        <p:sp>
          <p:nvSpPr>
            <p:cNvPr id="6" name="Shape 251">
              <a:extLst>
                <a:ext uri="{FF2B5EF4-FFF2-40B4-BE49-F238E27FC236}">
                  <a16:creationId xmlns:a16="http://schemas.microsoft.com/office/drawing/2014/main" id="{B149FCC9-9794-477C-B100-C3D37B4637A4}"/>
                </a:ext>
              </a:extLst>
            </p:cNvPr>
            <p:cNvSpPr/>
            <p:nvPr/>
          </p:nvSpPr>
          <p:spPr>
            <a:xfrm>
              <a:off x="2444486" y="2325255"/>
              <a:ext cx="887166" cy="26829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37E3DA32-7702-42F1-9638-F7A2F677644D}"/>
                </a:ext>
              </a:extLst>
            </p:cNvPr>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8" name="Shape 254">
              <a:extLst>
                <a:ext uri="{FF2B5EF4-FFF2-40B4-BE49-F238E27FC236}">
                  <a16:creationId xmlns:a16="http://schemas.microsoft.com/office/drawing/2014/main" id="{55DDD6E7-3F2D-44BB-9E17-F20857EC01AC}"/>
                </a:ext>
              </a:extLst>
            </p:cNvPr>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9" name="Shape 257">
              <a:extLst>
                <a:ext uri="{FF2B5EF4-FFF2-40B4-BE49-F238E27FC236}">
                  <a16:creationId xmlns:a16="http://schemas.microsoft.com/office/drawing/2014/main" id="{E46A83B5-BDD6-4884-B53A-6AE106930EAA}"/>
                </a:ext>
              </a:extLst>
            </p:cNvPr>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Tree>
    <p:extLst>
      <p:ext uri="{BB962C8B-B14F-4D97-AF65-F5344CB8AC3E}">
        <p14:creationId xmlns:p14="http://schemas.microsoft.com/office/powerpoint/2010/main" val="146366359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4" name="Diagram 23">
            <a:extLst>
              <a:ext uri="{FF2B5EF4-FFF2-40B4-BE49-F238E27FC236}">
                <a16:creationId xmlns:a16="http://schemas.microsoft.com/office/drawing/2014/main" id="{19044329-72C5-47D1-9B6F-7ACE6799ECCB}"/>
              </a:ext>
            </a:extLst>
          </p:cNvPr>
          <p:cNvGraphicFramePr/>
          <p:nvPr>
            <p:extLst>
              <p:ext uri="{D42A27DB-BD31-4B8C-83A1-F6EECF244321}">
                <p14:modId xmlns:p14="http://schemas.microsoft.com/office/powerpoint/2010/main" val="288651338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598059F5-10DC-4954-ADC7-7D7E4632B79B}"/>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FFBD00"/>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6" name="TextBox 25">
            <a:extLst>
              <a:ext uri="{FF2B5EF4-FFF2-40B4-BE49-F238E27FC236}">
                <a16:creationId xmlns:a16="http://schemas.microsoft.com/office/drawing/2014/main" id="{DEA96737-63E0-4270-941E-0C2BFE20FF21}"/>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FFFF00"/>
                </a:solidFill>
                <a:latin typeface="Roboto" pitchFamily="2" charset="0"/>
                <a:ea typeface="Roboto" pitchFamily="2" charset="0"/>
                <a:cs typeface="Lato" panose="020F0502020204030203" pitchFamily="34" charset="0"/>
              </a:rPr>
              <a:t>THIRD STEP </a:t>
            </a:r>
          </a:p>
          <a:p>
            <a:pPr algn="just"/>
            <a:r>
              <a:rPr lang="en-US" sz="1200" dirty="0">
                <a:solidFill>
                  <a:schemeClr val="bg1"/>
                </a:solidFill>
                <a:latin typeface="Roboto" pitchFamily="2" charset="0"/>
                <a:ea typeface="Roboto" pitchFamily="2" charset="0"/>
                <a:cs typeface="Lato" panose="020F0502020204030203" pitchFamily="34" charset="0"/>
              </a:rPr>
              <a:t>Here </a:t>
            </a:r>
            <a:r>
              <a:rPr lang="en-US" sz="1200" dirty="0">
                <a:latin typeface="Roboto" pitchFamily="2" charset="0"/>
                <a:ea typeface="Roboto" pitchFamily="2" charset="0"/>
                <a:cs typeface="Lato" panose="020F0502020204030203" pitchFamily="34" charset="0"/>
              </a:rPr>
              <a:t>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5A1B255A-8C2C-4F7A-BAA2-267DE9088A1D}"/>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B1B000EC-3EAF-44A9-945E-D0244DCC0F88}"/>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7F5E0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Rectangle 28">
            <a:extLst>
              <a:ext uri="{FF2B5EF4-FFF2-40B4-BE49-F238E27FC236}">
                <a16:creationId xmlns:a16="http://schemas.microsoft.com/office/drawing/2014/main" id="{BB90A061-6B81-47EC-9F96-8949D1F4D47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rgbClr val="FFBD00"/>
                </a:solidFill>
                <a:latin typeface="Roboto" pitchFamily="2" charset="0"/>
                <a:ea typeface="Roboto" pitchFamily="2" charset="0"/>
                <a:cs typeface="Lato" panose="020F0502020204030203" pitchFamily="34" charset="0"/>
              </a:rPr>
              <a:t>OUR PROCESS IS </a:t>
            </a:r>
            <a:r>
              <a:rPr lang="en-US" sz="4000" cap="none" spc="0" dirty="0">
                <a:ln w="0"/>
                <a:solidFill>
                  <a:schemeClr val="accent4"/>
                </a:solidFill>
                <a:latin typeface="Roboto" pitchFamily="2" charset="0"/>
                <a:ea typeface="Roboto" pitchFamily="2" charset="0"/>
                <a:cs typeface="Lato" panose="020F0502020204030203" pitchFamily="34" charset="0"/>
              </a:rPr>
              <a:t>SIMPLE</a:t>
            </a:r>
          </a:p>
        </p:txBody>
      </p:sp>
      <p:sp>
        <p:nvSpPr>
          <p:cNvPr id="30" name="Shape 440">
            <a:extLst>
              <a:ext uri="{FF2B5EF4-FFF2-40B4-BE49-F238E27FC236}">
                <a16:creationId xmlns:a16="http://schemas.microsoft.com/office/drawing/2014/main" id="{19846D43-F634-41E6-877C-6E977CF5683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F5E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503">
            <a:extLst>
              <a:ext uri="{FF2B5EF4-FFF2-40B4-BE49-F238E27FC236}">
                <a16:creationId xmlns:a16="http://schemas.microsoft.com/office/drawing/2014/main" id="{A7D3B46B-5B82-427D-A1A9-A3707CCB75F4}"/>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F5E0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541">
            <a:extLst>
              <a:ext uri="{FF2B5EF4-FFF2-40B4-BE49-F238E27FC236}">
                <a16:creationId xmlns:a16="http://schemas.microsoft.com/office/drawing/2014/main" id="{DEF2990E-B872-475F-B22B-169D33B229E7}"/>
              </a:ext>
            </a:extLst>
          </p:cNvPr>
          <p:cNvGrpSpPr/>
          <p:nvPr/>
        </p:nvGrpSpPr>
        <p:grpSpPr>
          <a:xfrm>
            <a:off x="6995561" y="3183510"/>
            <a:ext cx="471571" cy="446974"/>
            <a:chOff x="5300400" y="3670175"/>
            <a:chExt cx="421300" cy="399325"/>
          </a:xfrm>
          <a:solidFill>
            <a:srgbClr val="7F5E00"/>
          </a:solidFill>
          <a:effectLst>
            <a:outerShdw blurRad="50800" dist="38100" algn="l" rotWithShape="0">
              <a:prstClr val="black">
                <a:alpha val="23000"/>
              </a:prstClr>
            </a:outerShdw>
          </a:effectLst>
        </p:grpSpPr>
        <p:sp>
          <p:nvSpPr>
            <p:cNvPr id="33" name="Shape 542">
              <a:extLst>
                <a:ext uri="{FF2B5EF4-FFF2-40B4-BE49-F238E27FC236}">
                  <a16:creationId xmlns:a16="http://schemas.microsoft.com/office/drawing/2014/main" id="{A776D109-828C-4E27-BBDE-931F8A392EFE}"/>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543">
              <a:extLst>
                <a:ext uri="{FF2B5EF4-FFF2-40B4-BE49-F238E27FC236}">
                  <a16:creationId xmlns:a16="http://schemas.microsoft.com/office/drawing/2014/main" id="{BFA51A95-0603-4946-88D4-F5D7245037DC}"/>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544">
              <a:extLst>
                <a:ext uri="{FF2B5EF4-FFF2-40B4-BE49-F238E27FC236}">
                  <a16:creationId xmlns:a16="http://schemas.microsoft.com/office/drawing/2014/main" id="{A8D4DD89-E06A-4598-84B8-01B91C57A31E}"/>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545">
              <a:extLst>
                <a:ext uri="{FF2B5EF4-FFF2-40B4-BE49-F238E27FC236}">
                  <a16:creationId xmlns:a16="http://schemas.microsoft.com/office/drawing/2014/main" id="{0FC66563-0FC4-408D-BEAF-D98A703DDD20}"/>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546">
              <a:extLst>
                <a:ext uri="{FF2B5EF4-FFF2-40B4-BE49-F238E27FC236}">
                  <a16:creationId xmlns:a16="http://schemas.microsoft.com/office/drawing/2014/main" id="{D2EEA8B5-7135-4E9D-BA81-1616EF93FEC7}"/>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51">
            <a:extLst>
              <a:ext uri="{FF2B5EF4-FFF2-40B4-BE49-F238E27FC236}">
                <a16:creationId xmlns:a16="http://schemas.microsoft.com/office/drawing/2014/main" id="{D892419C-CBC5-4114-ACB1-DF0C89168094}"/>
              </a:ext>
            </a:extLst>
          </p:cNvPr>
          <p:cNvGrpSpPr/>
          <p:nvPr/>
        </p:nvGrpSpPr>
        <p:grpSpPr>
          <a:xfrm>
            <a:off x="9110545" y="3172219"/>
            <a:ext cx="496196" cy="496224"/>
            <a:chOff x="570875" y="4322250"/>
            <a:chExt cx="443300" cy="443325"/>
          </a:xfrm>
          <a:solidFill>
            <a:srgbClr val="7F5E00"/>
          </a:solidFill>
          <a:effectLst>
            <a:outerShdw blurRad="50800" dist="38100" algn="l" rotWithShape="0">
              <a:prstClr val="black">
                <a:alpha val="23000"/>
              </a:prstClr>
            </a:outerShdw>
          </a:effectLst>
        </p:grpSpPr>
        <p:sp>
          <p:nvSpPr>
            <p:cNvPr id="39" name="Shape 552">
              <a:extLst>
                <a:ext uri="{FF2B5EF4-FFF2-40B4-BE49-F238E27FC236}">
                  <a16:creationId xmlns:a16="http://schemas.microsoft.com/office/drawing/2014/main" id="{C26FE6CF-CF50-4321-BD61-22C6E6413A54}"/>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53">
              <a:extLst>
                <a:ext uri="{FF2B5EF4-FFF2-40B4-BE49-F238E27FC236}">
                  <a16:creationId xmlns:a16="http://schemas.microsoft.com/office/drawing/2014/main" id="{2F63A505-143D-48E1-82EF-E0F0EF816CBD}"/>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54">
              <a:extLst>
                <a:ext uri="{FF2B5EF4-FFF2-40B4-BE49-F238E27FC236}">
                  <a16:creationId xmlns:a16="http://schemas.microsoft.com/office/drawing/2014/main" id="{258002CD-D4F7-4CD8-AB59-B0AA02E8922D}"/>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55">
              <a:extLst>
                <a:ext uri="{FF2B5EF4-FFF2-40B4-BE49-F238E27FC236}">
                  <a16:creationId xmlns:a16="http://schemas.microsoft.com/office/drawing/2014/main" id="{4B416641-A539-4C08-BD63-D2907C39C95D}"/>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3" name="Rectangle 42">
            <a:extLst>
              <a:ext uri="{FF2B5EF4-FFF2-40B4-BE49-F238E27FC236}">
                <a16:creationId xmlns:a16="http://schemas.microsoft.com/office/drawing/2014/main" id="{7F5A66CF-C276-4BDB-A140-CBC0DD14F43E}"/>
              </a:ext>
            </a:extLst>
          </p:cNvPr>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81" name="Straight Connector 80">
            <a:extLst>
              <a:ext uri="{FF2B5EF4-FFF2-40B4-BE49-F238E27FC236}">
                <a16:creationId xmlns:a16="http://schemas.microsoft.com/office/drawing/2014/main" id="{78D9CA8F-FE8D-4EB5-831D-824DDE80AE7A}"/>
              </a:ext>
            </a:extLst>
          </p:cNvPr>
          <p:cNvCxnSpPr/>
          <p:nvPr/>
        </p:nvCxnSpPr>
        <p:spPr>
          <a:xfrm>
            <a:off x="9646182" y="1269345"/>
            <a:ext cx="1531869" cy="0"/>
          </a:xfrm>
          <a:prstGeom prst="line">
            <a:avLst/>
          </a:prstGeom>
          <a:ln w="38100">
            <a:solidFill>
              <a:srgbClr val="40617A"/>
            </a:solidFill>
            <a:prstDash val="dash"/>
          </a:ln>
        </p:spPr>
        <p:style>
          <a:lnRef idx="1">
            <a:schemeClr val="accent1"/>
          </a:lnRef>
          <a:fillRef idx="0">
            <a:schemeClr val="accent1"/>
          </a:fillRef>
          <a:effectRef idx="0">
            <a:schemeClr val="accent1"/>
          </a:effectRef>
          <a:fontRef idx="minor">
            <a:schemeClr val="tx1"/>
          </a:fontRef>
        </p:style>
      </p:cxnSp>
      <p:cxnSp>
        <p:nvCxnSpPr>
          <p:cNvPr id="82" name="Straight Connector 81">
            <a:extLst>
              <a:ext uri="{FF2B5EF4-FFF2-40B4-BE49-F238E27FC236}">
                <a16:creationId xmlns:a16="http://schemas.microsoft.com/office/drawing/2014/main" id="{B28CA763-ACD5-4554-BA21-1CD10F58C96F}"/>
              </a:ext>
            </a:extLst>
          </p:cNvPr>
          <p:cNvCxnSpPr/>
          <p:nvPr/>
        </p:nvCxnSpPr>
        <p:spPr>
          <a:xfrm flipH="1">
            <a:off x="11098818" y="1086785"/>
            <a:ext cx="28433" cy="4553442"/>
          </a:xfrm>
          <a:prstGeom prst="line">
            <a:avLst/>
          </a:prstGeom>
          <a:ln w="38100">
            <a:solidFill>
              <a:srgbClr val="40617A"/>
            </a:solidFill>
            <a:prstDash val="dash"/>
          </a:ln>
        </p:spPr>
        <p:style>
          <a:lnRef idx="1">
            <a:schemeClr val="accent1"/>
          </a:lnRef>
          <a:fillRef idx="0">
            <a:schemeClr val="accent1"/>
          </a:fillRef>
          <a:effectRef idx="0">
            <a:schemeClr val="accent1"/>
          </a:effectRef>
          <a:fontRef idx="minor">
            <a:schemeClr val="tx1"/>
          </a:fontRef>
        </p:style>
      </p:cxnSp>
      <p:cxnSp>
        <p:nvCxnSpPr>
          <p:cNvPr id="83" name="Straight Connector 82">
            <a:extLst>
              <a:ext uri="{FF2B5EF4-FFF2-40B4-BE49-F238E27FC236}">
                <a16:creationId xmlns:a16="http://schemas.microsoft.com/office/drawing/2014/main" id="{5AAA9467-4A88-43DF-91C2-6CD5B079383B}"/>
              </a:ext>
            </a:extLst>
          </p:cNvPr>
          <p:cNvCxnSpPr/>
          <p:nvPr/>
        </p:nvCxnSpPr>
        <p:spPr>
          <a:xfrm>
            <a:off x="8888214" y="5746461"/>
            <a:ext cx="2195856" cy="13711"/>
          </a:xfrm>
          <a:prstGeom prst="line">
            <a:avLst/>
          </a:prstGeom>
          <a:ln w="38100">
            <a:solidFill>
              <a:srgbClr val="40617A"/>
            </a:solidFill>
            <a:prstDash val="dash"/>
          </a:ln>
        </p:spPr>
        <p:style>
          <a:lnRef idx="1">
            <a:schemeClr val="accent1"/>
          </a:lnRef>
          <a:fillRef idx="0">
            <a:schemeClr val="accent1"/>
          </a:fillRef>
          <a:effectRef idx="0">
            <a:schemeClr val="accent1"/>
          </a:effectRef>
          <a:fontRef idx="minor">
            <a:schemeClr val="tx1"/>
          </a:fontRef>
        </p:style>
      </p:cxnSp>
      <p:cxnSp>
        <p:nvCxnSpPr>
          <p:cNvPr id="84" name="Straight Connector 83">
            <a:extLst>
              <a:ext uri="{FF2B5EF4-FFF2-40B4-BE49-F238E27FC236}">
                <a16:creationId xmlns:a16="http://schemas.microsoft.com/office/drawing/2014/main" id="{6CEE5B99-7487-4054-A654-2B8102803CF4}"/>
              </a:ext>
            </a:extLst>
          </p:cNvPr>
          <p:cNvCxnSpPr/>
          <p:nvPr/>
        </p:nvCxnSpPr>
        <p:spPr>
          <a:xfrm rot="5400000">
            <a:off x="7710213" y="4509375"/>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85" name="Straight Connector 84">
            <a:extLst>
              <a:ext uri="{FF2B5EF4-FFF2-40B4-BE49-F238E27FC236}">
                <a16:creationId xmlns:a16="http://schemas.microsoft.com/office/drawing/2014/main" id="{DF99D35E-80EA-4D39-8E37-E2F0CA846AA4}"/>
              </a:ext>
            </a:extLst>
          </p:cNvPr>
          <p:cNvCxnSpPr/>
          <p:nvPr/>
        </p:nvCxnSpPr>
        <p:spPr>
          <a:xfrm>
            <a:off x="6443651" y="3308901"/>
            <a:ext cx="2474300" cy="15450"/>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86" name="Straight Connector 85">
            <a:extLst>
              <a:ext uri="{FF2B5EF4-FFF2-40B4-BE49-F238E27FC236}">
                <a16:creationId xmlns:a16="http://schemas.microsoft.com/office/drawing/2014/main" id="{89F28F37-93CD-46F7-AAB7-5B60CD7E85B5}"/>
              </a:ext>
            </a:extLst>
          </p:cNvPr>
          <p:cNvCxnSpPr/>
          <p:nvPr/>
        </p:nvCxnSpPr>
        <p:spPr>
          <a:xfrm flipH="1">
            <a:off x="6588183" y="3410027"/>
            <a:ext cx="9541" cy="1528183"/>
          </a:xfrm>
          <a:prstGeom prst="line">
            <a:avLst/>
          </a:prstGeom>
          <a:ln w="38100">
            <a:solidFill>
              <a:srgbClr val="92D050"/>
            </a:solidFill>
            <a:prstDash val="dash"/>
          </a:ln>
        </p:spPr>
        <p:style>
          <a:lnRef idx="1">
            <a:schemeClr val="accent1"/>
          </a:lnRef>
          <a:fillRef idx="0">
            <a:schemeClr val="accent1"/>
          </a:fillRef>
          <a:effectRef idx="0">
            <a:schemeClr val="accent1"/>
          </a:effectRef>
          <a:fontRef idx="minor">
            <a:schemeClr val="tx1"/>
          </a:fontRef>
        </p:style>
      </p:cxnSp>
      <p:cxnSp>
        <p:nvCxnSpPr>
          <p:cNvPr id="87" name="Straight Connector 86">
            <a:extLst>
              <a:ext uri="{FF2B5EF4-FFF2-40B4-BE49-F238E27FC236}">
                <a16:creationId xmlns:a16="http://schemas.microsoft.com/office/drawing/2014/main" id="{9F2B2817-156A-48DC-A108-FBAEC621A780}"/>
              </a:ext>
            </a:extLst>
          </p:cNvPr>
          <p:cNvCxnSpPr/>
          <p:nvPr/>
        </p:nvCxnSpPr>
        <p:spPr>
          <a:xfrm>
            <a:off x="3584707" y="4987185"/>
            <a:ext cx="3042996" cy="19001"/>
          </a:xfrm>
          <a:prstGeom prst="line">
            <a:avLst/>
          </a:prstGeom>
          <a:ln w="38100">
            <a:solidFill>
              <a:srgbClr val="92D050"/>
            </a:solidFill>
            <a:prstDash val="dash"/>
          </a:ln>
        </p:spPr>
        <p:style>
          <a:lnRef idx="1">
            <a:schemeClr val="accent1"/>
          </a:lnRef>
          <a:fillRef idx="0">
            <a:schemeClr val="accent1"/>
          </a:fillRef>
          <a:effectRef idx="0">
            <a:schemeClr val="accent1"/>
          </a:effectRef>
          <a:fontRef idx="minor">
            <a:schemeClr val="tx1"/>
          </a:fontRef>
        </p:style>
      </p:cxnSp>
      <p:cxnSp>
        <p:nvCxnSpPr>
          <p:cNvPr id="88" name="Straight Connector 87">
            <a:extLst>
              <a:ext uri="{FF2B5EF4-FFF2-40B4-BE49-F238E27FC236}">
                <a16:creationId xmlns:a16="http://schemas.microsoft.com/office/drawing/2014/main" id="{5F04076C-5741-40B1-BF44-5CF79679B642}"/>
              </a:ext>
            </a:extLst>
          </p:cNvPr>
          <p:cNvCxnSpPr/>
          <p:nvPr/>
        </p:nvCxnSpPr>
        <p:spPr>
          <a:xfrm rot="5400000">
            <a:off x="2361979" y="3383279"/>
            <a:ext cx="2400487" cy="14989"/>
          </a:xfrm>
          <a:prstGeom prst="line">
            <a:avLst/>
          </a:prstGeom>
          <a:ln w="38100">
            <a:solidFill>
              <a:schemeClr val="accent3"/>
            </a:solidFill>
            <a:prstDash val="dash"/>
          </a:ln>
        </p:spPr>
        <p:style>
          <a:lnRef idx="1">
            <a:schemeClr val="accent1"/>
          </a:lnRef>
          <a:fillRef idx="0">
            <a:schemeClr val="accent1"/>
          </a:fillRef>
          <a:effectRef idx="0">
            <a:schemeClr val="accent1"/>
          </a:effectRef>
          <a:fontRef idx="minor">
            <a:schemeClr val="tx1"/>
          </a:fontRef>
        </p:style>
      </p:cxnSp>
      <p:cxnSp>
        <p:nvCxnSpPr>
          <p:cNvPr id="89" name="Straight Connector 88">
            <a:extLst>
              <a:ext uri="{FF2B5EF4-FFF2-40B4-BE49-F238E27FC236}">
                <a16:creationId xmlns:a16="http://schemas.microsoft.com/office/drawing/2014/main" id="{DB92D968-4FF9-4B2C-90CC-E8D525104E09}"/>
              </a:ext>
            </a:extLst>
          </p:cNvPr>
          <p:cNvCxnSpPr/>
          <p:nvPr/>
        </p:nvCxnSpPr>
        <p:spPr>
          <a:xfrm>
            <a:off x="1169230" y="1808063"/>
            <a:ext cx="2400487" cy="14989"/>
          </a:xfrm>
          <a:prstGeom prst="line">
            <a:avLst/>
          </a:prstGeom>
          <a:ln w="38100">
            <a:solidFill>
              <a:srgbClr val="F59058"/>
            </a:solidFill>
            <a:prstDash val="dash"/>
          </a:ln>
        </p:spPr>
        <p:style>
          <a:lnRef idx="1">
            <a:schemeClr val="accent1"/>
          </a:lnRef>
          <a:fillRef idx="0">
            <a:schemeClr val="accent1"/>
          </a:fillRef>
          <a:effectRef idx="0">
            <a:schemeClr val="accent1"/>
          </a:effectRef>
          <a:fontRef idx="minor">
            <a:schemeClr val="tx1"/>
          </a:fontRef>
        </p:style>
      </p:cxnSp>
      <p:grpSp>
        <p:nvGrpSpPr>
          <p:cNvPr id="90" name="Group 89">
            <a:extLst>
              <a:ext uri="{FF2B5EF4-FFF2-40B4-BE49-F238E27FC236}">
                <a16:creationId xmlns:a16="http://schemas.microsoft.com/office/drawing/2014/main" id="{6F106F87-E58B-488E-8E60-D5A1471FA872}"/>
              </a:ext>
            </a:extLst>
          </p:cNvPr>
          <p:cNvGrpSpPr/>
          <p:nvPr/>
        </p:nvGrpSpPr>
        <p:grpSpPr>
          <a:xfrm>
            <a:off x="2892287" y="1145622"/>
            <a:ext cx="1354861" cy="1354861"/>
            <a:chOff x="1438244" y="995722"/>
            <a:chExt cx="1396958" cy="1396958"/>
          </a:xfrm>
        </p:grpSpPr>
        <p:sp>
          <p:nvSpPr>
            <p:cNvPr id="91" name="Oval 90">
              <a:extLst>
                <a:ext uri="{FF2B5EF4-FFF2-40B4-BE49-F238E27FC236}">
                  <a16:creationId xmlns:a16="http://schemas.microsoft.com/office/drawing/2014/main" id="{06CB0B89-236A-46C7-BA23-2AA29A851549}"/>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Oval 91">
              <a:extLst>
                <a:ext uri="{FF2B5EF4-FFF2-40B4-BE49-F238E27FC236}">
                  <a16:creationId xmlns:a16="http://schemas.microsoft.com/office/drawing/2014/main" id="{CB8641C9-FCA4-4EC5-BAB9-612483ADAD1D}"/>
                </a:ext>
              </a:extLst>
            </p:cNvPr>
            <p:cNvSpPr/>
            <p:nvPr/>
          </p:nvSpPr>
          <p:spPr>
            <a:xfrm>
              <a:off x="1581267" y="1138745"/>
              <a:ext cx="1110912" cy="1110912"/>
            </a:xfrm>
            <a:prstGeom prst="ellipse">
              <a:avLst/>
            </a:prstGeom>
            <a:solidFill>
              <a:srgbClr val="F3786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3" name="Group 92">
            <a:extLst>
              <a:ext uri="{FF2B5EF4-FFF2-40B4-BE49-F238E27FC236}">
                <a16:creationId xmlns:a16="http://schemas.microsoft.com/office/drawing/2014/main" id="{6ACCA15F-1C5D-4E7B-AC3D-1B9EC14687AE}"/>
              </a:ext>
            </a:extLst>
          </p:cNvPr>
          <p:cNvGrpSpPr/>
          <p:nvPr/>
        </p:nvGrpSpPr>
        <p:grpSpPr>
          <a:xfrm>
            <a:off x="2892287" y="4281064"/>
            <a:ext cx="1354861" cy="1354861"/>
            <a:chOff x="1438244" y="995722"/>
            <a:chExt cx="1396958" cy="1396958"/>
          </a:xfrm>
        </p:grpSpPr>
        <p:sp>
          <p:nvSpPr>
            <p:cNvPr id="94" name="Oval 93">
              <a:extLst>
                <a:ext uri="{FF2B5EF4-FFF2-40B4-BE49-F238E27FC236}">
                  <a16:creationId xmlns:a16="http://schemas.microsoft.com/office/drawing/2014/main" id="{DB9A31E3-1FC2-46FF-992D-C91026E1B76D}"/>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5" name="Oval 94">
              <a:extLst>
                <a:ext uri="{FF2B5EF4-FFF2-40B4-BE49-F238E27FC236}">
                  <a16:creationId xmlns:a16="http://schemas.microsoft.com/office/drawing/2014/main" id="{0D111D35-0369-4735-A1DD-B8DFC0290E64}"/>
                </a:ext>
              </a:extLst>
            </p:cNvPr>
            <p:cNvSpPr/>
            <p:nvPr/>
          </p:nvSpPr>
          <p:spPr>
            <a:xfrm>
              <a:off x="1581267" y="1138745"/>
              <a:ext cx="1110912" cy="1110912"/>
            </a:xfrm>
            <a:prstGeom prst="ellipse">
              <a:avLst/>
            </a:prstGeom>
            <a:solidFill>
              <a:srgbClr val="ECE84C"/>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6" name="Group 95">
            <a:extLst>
              <a:ext uri="{FF2B5EF4-FFF2-40B4-BE49-F238E27FC236}">
                <a16:creationId xmlns:a16="http://schemas.microsoft.com/office/drawing/2014/main" id="{2AB82B28-DE94-4683-9D51-E4A5E12F81BC}"/>
              </a:ext>
            </a:extLst>
          </p:cNvPr>
          <p:cNvGrpSpPr/>
          <p:nvPr/>
        </p:nvGrpSpPr>
        <p:grpSpPr>
          <a:xfrm>
            <a:off x="5920294" y="2639196"/>
            <a:ext cx="1354861" cy="1354861"/>
            <a:chOff x="1438244" y="995722"/>
            <a:chExt cx="1396958" cy="1396958"/>
          </a:xfrm>
        </p:grpSpPr>
        <p:sp>
          <p:nvSpPr>
            <p:cNvPr id="97" name="Oval 96">
              <a:extLst>
                <a:ext uri="{FF2B5EF4-FFF2-40B4-BE49-F238E27FC236}">
                  <a16:creationId xmlns:a16="http://schemas.microsoft.com/office/drawing/2014/main" id="{52683A4F-16C3-4935-8899-0A2FD367E88C}"/>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8" name="Oval 97">
              <a:extLst>
                <a:ext uri="{FF2B5EF4-FFF2-40B4-BE49-F238E27FC236}">
                  <a16:creationId xmlns:a16="http://schemas.microsoft.com/office/drawing/2014/main" id="{840C645E-33F9-44BD-9793-F33C15BE2C7C}"/>
                </a:ext>
              </a:extLst>
            </p:cNvPr>
            <p:cNvSpPr/>
            <p:nvPr/>
          </p:nvSpPr>
          <p:spPr>
            <a:xfrm>
              <a:off x="1581267" y="1138745"/>
              <a:ext cx="1110912" cy="1110912"/>
            </a:xfrm>
            <a:prstGeom prst="ellipse">
              <a:avLst/>
            </a:prstGeom>
            <a:solidFill>
              <a:srgbClr val="C4D42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9" name="Group 98">
            <a:extLst>
              <a:ext uri="{FF2B5EF4-FFF2-40B4-BE49-F238E27FC236}">
                <a16:creationId xmlns:a16="http://schemas.microsoft.com/office/drawing/2014/main" id="{B8F323F9-BAC3-4B29-ABDF-83C3C430E4ED}"/>
              </a:ext>
            </a:extLst>
          </p:cNvPr>
          <p:cNvGrpSpPr/>
          <p:nvPr/>
        </p:nvGrpSpPr>
        <p:grpSpPr>
          <a:xfrm>
            <a:off x="10434831" y="591915"/>
            <a:ext cx="1354861" cy="1354861"/>
            <a:chOff x="1438244" y="995722"/>
            <a:chExt cx="1396958" cy="1396958"/>
          </a:xfrm>
        </p:grpSpPr>
        <p:sp>
          <p:nvSpPr>
            <p:cNvPr id="100" name="Oval 99">
              <a:extLst>
                <a:ext uri="{FF2B5EF4-FFF2-40B4-BE49-F238E27FC236}">
                  <a16:creationId xmlns:a16="http://schemas.microsoft.com/office/drawing/2014/main" id="{206760FF-E9C8-40B6-AA0A-260AF3E204A1}"/>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1" name="Oval 100">
              <a:extLst>
                <a:ext uri="{FF2B5EF4-FFF2-40B4-BE49-F238E27FC236}">
                  <a16:creationId xmlns:a16="http://schemas.microsoft.com/office/drawing/2014/main" id="{F604F482-FEB2-4AB0-96FF-3E990833267B}"/>
                </a:ext>
              </a:extLst>
            </p:cNvPr>
            <p:cNvSpPr/>
            <p:nvPr/>
          </p:nvSpPr>
          <p:spPr>
            <a:xfrm>
              <a:off x="1581267" y="1138745"/>
              <a:ext cx="1110912" cy="1110912"/>
            </a:xfrm>
            <a:prstGeom prst="ellipse">
              <a:avLst/>
            </a:prstGeom>
            <a:solidFill>
              <a:srgbClr val="40617A"/>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02" name="Group 101">
            <a:extLst>
              <a:ext uri="{FF2B5EF4-FFF2-40B4-BE49-F238E27FC236}">
                <a16:creationId xmlns:a16="http://schemas.microsoft.com/office/drawing/2014/main" id="{3B653A17-89BF-48C9-85BE-535BE916A67C}"/>
              </a:ext>
            </a:extLst>
          </p:cNvPr>
          <p:cNvGrpSpPr/>
          <p:nvPr/>
        </p:nvGrpSpPr>
        <p:grpSpPr>
          <a:xfrm>
            <a:off x="8240521" y="5063426"/>
            <a:ext cx="1354861" cy="1354861"/>
            <a:chOff x="1438244" y="995722"/>
            <a:chExt cx="1396958" cy="1396958"/>
          </a:xfrm>
        </p:grpSpPr>
        <p:sp>
          <p:nvSpPr>
            <p:cNvPr id="103" name="Oval 102">
              <a:extLst>
                <a:ext uri="{FF2B5EF4-FFF2-40B4-BE49-F238E27FC236}">
                  <a16:creationId xmlns:a16="http://schemas.microsoft.com/office/drawing/2014/main" id="{025C0CA6-EBE0-491D-ABCA-F395CFD7C78D}"/>
                </a:ext>
              </a:extLst>
            </p:cNvPr>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4" name="Oval 103">
              <a:extLst>
                <a:ext uri="{FF2B5EF4-FFF2-40B4-BE49-F238E27FC236}">
                  <a16:creationId xmlns:a16="http://schemas.microsoft.com/office/drawing/2014/main" id="{949C8A00-CE28-4054-9B56-A677B048EDFB}"/>
                </a:ext>
              </a:extLst>
            </p:cNvPr>
            <p:cNvSpPr/>
            <p:nvPr/>
          </p:nvSpPr>
          <p:spPr>
            <a:xfrm>
              <a:off x="1581267" y="1138745"/>
              <a:ext cx="1110912" cy="1110912"/>
            </a:xfrm>
            <a:prstGeom prst="ellipse">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105" name="TextBox 104">
            <a:extLst>
              <a:ext uri="{FF2B5EF4-FFF2-40B4-BE49-F238E27FC236}">
                <a16:creationId xmlns:a16="http://schemas.microsoft.com/office/drawing/2014/main" id="{2665DC7C-AEA5-4008-A92D-46BF3F9BE5CF}"/>
              </a:ext>
            </a:extLst>
          </p:cNvPr>
          <p:cNvSpPr txBox="1"/>
          <p:nvPr/>
        </p:nvSpPr>
        <p:spPr>
          <a:xfrm>
            <a:off x="489716" y="4447873"/>
            <a:ext cx="2363076" cy="1231106"/>
          </a:xfrm>
          <a:prstGeom prst="rect">
            <a:avLst/>
          </a:prstGeom>
          <a:noFill/>
        </p:spPr>
        <p:txBody>
          <a:bodyPr wrap="square" rtlCol="0">
            <a:spAutoFit/>
          </a:bodyPr>
          <a:lstStyle/>
          <a:p>
            <a:r>
              <a:rPr lang="en-US" b="1" dirty="0">
                <a:solidFill>
                  <a:srgbClr val="7F5E0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6" name="Freeform 26">
            <a:extLst>
              <a:ext uri="{FF2B5EF4-FFF2-40B4-BE49-F238E27FC236}">
                <a16:creationId xmlns:a16="http://schemas.microsoft.com/office/drawing/2014/main" id="{5FF5354C-8230-435B-888F-7FDBA924A946}"/>
              </a:ext>
            </a:extLst>
          </p:cNvPr>
          <p:cNvSpPr/>
          <p:nvPr/>
        </p:nvSpPr>
        <p:spPr>
          <a:xfrm>
            <a:off x="766401" y="163232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37866"/>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TextBox 106">
            <a:extLst>
              <a:ext uri="{FF2B5EF4-FFF2-40B4-BE49-F238E27FC236}">
                <a16:creationId xmlns:a16="http://schemas.microsoft.com/office/drawing/2014/main" id="{4D35D533-4BD3-4203-94F4-A70E16B7E18D}"/>
              </a:ext>
            </a:extLst>
          </p:cNvPr>
          <p:cNvSpPr txBox="1"/>
          <p:nvPr/>
        </p:nvSpPr>
        <p:spPr>
          <a:xfrm>
            <a:off x="461359" y="2132400"/>
            <a:ext cx="2363076" cy="1231106"/>
          </a:xfrm>
          <a:prstGeom prst="rect">
            <a:avLst/>
          </a:prstGeom>
          <a:noFill/>
        </p:spPr>
        <p:txBody>
          <a:bodyPr wrap="square" rtlCol="0">
            <a:spAutoFit/>
          </a:bodyPr>
          <a:lstStyle/>
          <a:p>
            <a:r>
              <a:rPr lang="en-US" b="1" dirty="0">
                <a:solidFill>
                  <a:srgbClr val="F37866"/>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8" name="TextBox 107">
            <a:extLst>
              <a:ext uri="{FF2B5EF4-FFF2-40B4-BE49-F238E27FC236}">
                <a16:creationId xmlns:a16="http://schemas.microsoft.com/office/drawing/2014/main" id="{2FC64DBF-D46D-4532-841B-F4788D3F66CA}"/>
              </a:ext>
            </a:extLst>
          </p:cNvPr>
          <p:cNvSpPr txBox="1"/>
          <p:nvPr/>
        </p:nvSpPr>
        <p:spPr>
          <a:xfrm>
            <a:off x="3686389" y="2856822"/>
            <a:ext cx="2363076" cy="1231106"/>
          </a:xfrm>
          <a:prstGeom prst="rect">
            <a:avLst/>
          </a:prstGeom>
          <a:noFill/>
        </p:spPr>
        <p:txBody>
          <a:bodyPr wrap="square" rtlCol="0">
            <a:spAutoFit/>
          </a:bodyPr>
          <a:lstStyle/>
          <a:p>
            <a:r>
              <a:rPr lang="en-US" b="1" dirty="0">
                <a:solidFill>
                  <a:srgbClr val="C4D422"/>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9" name="Oval 108">
            <a:extLst>
              <a:ext uri="{FF2B5EF4-FFF2-40B4-BE49-F238E27FC236}">
                <a16:creationId xmlns:a16="http://schemas.microsoft.com/office/drawing/2014/main" id="{7B18C923-6FC8-4A57-B7A3-C3F8F5230161}"/>
              </a:ext>
            </a:extLst>
          </p:cNvPr>
          <p:cNvSpPr/>
          <p:nvPr/>
        </p:nvSpPr>
        <p:spPr>
          <a:xfrm>
            <a:off x="9393729" y="1176456"/>
            <a:ext cx="211178" cy="211178"/>
          </a:xfrm>
          <a:prstGeom prst="ellipse">
            <a:avLst/>
          </a:prstGeom>
          <a:solidFill>
            <a:srgbClr val="40617A"/>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10" name="TextBox 109">
            <a:extLst>
              <a:ext uri="{FF2B5EF4-FFF2-40B4-BE49-F238E27FC236}">
                <a16:creationId xmlns:a16="http://schemas.microsoft.com/office/drawing/2014/main" id="{5015314A-D34C-4DC3-8C58-9699B39BE020}"/>
              </a:ext>
            </a:extLst>
          </p:cNvPr>
          <p:cNvSpPr txBox="1"/>
          <p:nvPr/>
        </p:nvSpPr>
        <p:spPr>
          <a:xfrm>
            <a:off x="5924041" y="5289890"/>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11" name="TextBox 110">
            <a:extLst>
              <a:ext uri="{FF2B5EF4-FFF2-40B4-BE49-F238E27FC236}">
                <a16:creationId xmlns:a16="http://schemas.microsoft.com/office/drawing/2014/main" id="{A7441D8B-5851-48DA-9CAB-C689F7196428}"/>
              </a:ext>
            </a:extLst>
          </p:cNvPr>
          <p:cNvSpPr txBox="1"/>
          <p:nvPr/>
        </p:nvSpPr>
        <p:spPr>
          <a:xfrm>
            <a:off x="7053756" y="679305"/>
            <a:ext cx="2363076" cy="1231106"/>
          </a:xfrm>
          <a:prstGeom prst="rect">
            <a:avLst/>
          </a:prstGeom>
          <a:noFill/>
        </p:spPr>
        <p:txBody>
          <a:bodyPr wrap="square" rtlCol="0">
            <a:spAutoFit/>
          </a:bodyPr>
          <a:lstStyle/>
          <a:p>
            <a:r>
              <a:rPr lang="en-US" b="1" dirty="0">
                <a:solidFill>
                  <a:schemeClr val="accent5">
                    <a:lumMod val="75000"/>
                  </a:schemeClr>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112" name="Shape 453">
            <a:extLst>
              <a:ext uri="{FF2B5EF4-FFF2-40B4-BE49-F238E27FC236}">
                <a16:creationId xmlns:a16="http://schemas.microsoft.com/office/drawing/2014/main" id="{DFDDC49F-177A-4ECF-8933-650E79D631AB}"/>
              </a:ext>
            </a:extLst>
          </p:cNvPr>
          <p:cNvGrpSpPr/>
          <p:nvPr/>
        </p:nvGrpSpPr>
        <p:grpSpPr>
          <a:xfrm>
            <a:off x="10914139" y="1007991"/>
            <a:ext cx="457203" cy="487148"/>
            <a:chOff x="5970800" y="1619250"/>
            <a:chExt cx="428650" cy="456725"/>
          </a:xfrm>
          <a:solidFill>
            <a:schemeClr val="bg1"/>
          </a:solidFill>
        </p:grpSpPr>
        <p:sp>
          <p:nvSpPr>
            <p:cNvPr id="113" name="Shape 454">
              <a:extLst>
                <a:ext uri="{FF2B5EF4-FFF2-40B4-BE49-F238E27FC236}">
                  <a16:creationId xmlns:a16="http://schemas.microsoft.com/office/drawing/2014/main" id="{1F62DFC5-E48C-4EDB-8D13-39DC502A33B1}"/>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55">
              <a:extLst>
                <a:ext uri="{FF2B5EF4-FFF2-40B4-BE49-F238E27FC236}">
                  <a16:creationId xmlns:a16="http://schemas.microsoft.com/office/drawing/2014/main" id="{7390EBD7-8CB4-4B22-B822-50C3CBA77874}"/>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56">
              <a:extLst>
                <a:ext uri="{FF2B5EF4-FFF2-40B4-BE49-F238E27FC236}">
                  <a16:creationId xmlns:a16="http://schemas.microsoft.com/office/drawing/2014/main" id="{A849ED1C-B83C-4125-8D1D-A3E2232FB85E}"/>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57">
              <a:extLst>
                <a:ext uri="{FF2B5EF4-FFF2-40B4-BE49-F238E27FC236}">
                  <a16:creationId xmlns:a16="http://schemas.microsoft.com/office/drawing/2014/main" id="{705223BD-AF0D-41B4-8C26-3B3910C615CE}"/>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58">
              <a:extLst>
                <a:ext uri="{FF2B5EF4-FFF2-40B4-BE49-F238E27FC236}">
                  <a16:creationId xmlns:a16="http://schemas.microsoft.com/office/drawing/2014/main" id="{F3CB0C7B-37D8-4741-8AB6-034EC7FDB39C}"/>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8" name="Shape 482">
            <a:extLst>
              <a:ext uri="{FF2B5EF4-FFF2-40B4-BE49-F238E27FC236}">
                <a16:creationId xmlns:a16="http://schemas.microsoft.com/office/drawing/2014/main" id="{BA2BB6E4-590B-42C0-BA05-769AEF32625C}"/>
              </a:ext>
            </a:extLst>
          </p:cNvPr>
          <p:cNvSpPr/>
          <p:nvPr/>
        </p:nvSpPr>
        <p:spPr>
          <a:xfrm>
            <a:off x="3366537" y="161187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9" name="Shape 486">
            <a:extLst>
              <a:ext uri="{FF2B5EF4-FFF2-40B4-BE49-F238E27FC236}">
                <a16:creationId xmlns:a16="http://schemas.microsoft.com/office/drawing/2014/main" id="{3A40A5D7-B376-45BF-A38F-2E31AC0695C8}"/>
              </a:ext>
            </a:extLst>
          </p:cNvPr>
          <p:cNvGrpSpPr/>
          <p:nvPr/>
        </p:nvGrpSpPr>
        <p:grpSpPr>
          <a:xfrm>
            <a:off x="3432518" y="4738421"/>
            <a:ext cx="274865" cy="448083"/>
            <a:chOff x="6730350" y="2315900"/>
            <a:chExt cx="257700" cy="420100"/>
          </a:xfrm>
          <a:solidFill>
            <a:schemeClr val="bg1"/>
          </a:solidFill>
        </p:grpSpPr>
        <p:sp>
          <p:nvSpPr>
            <p:cNvPr id="120" name="Shape 487">
              <a:extLst>
                <a:ext uri="{FF2B5EF4-FFF2-40B4-BE49-F238E27FC236}">
                  <a16:creationId xmlns:a16="http://schemas.microsoft.com/office/drawing/2014/main" id="{E0759EDA-4227-4CDB-9755-9273E9BF717E}"/>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88">
              <a:extLst>
                <a:ext uri="{FF2B5EF4-FFF2-40B4-BE49-F238E27FC236}">
                  <a16:creationId xmlns:a16="http://schemas.microsoft.com/office/drawing/2014/main" id="{62562E98-5DB7-47A7-8B71-6D592371B39C}"/>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89">
              <a:extLst>
                <a:ext uri="{FF2B5EF4-FFF2-40B4-BE49-F238E27FC236}">
                  <a16:creationId xmlns:a16="http://schemas.microsoft.com/office/drawing/2014/main" id="{0DD8CB26-8FB2-43F3-B77B-241E7EF47F94}"/>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90">
              <a:extLst>
                <a:ext uri="{FF2B5EF4-FFF2-40B4-BE49-F238E27FC236}">
                  <a16:creationId xmlns:a16="http://schemas.microsoft.com/office/drawing/2014/main" id="{C9B3966A-63E0-417F-9382-79941A8677E1}"/>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91">
              <a:extLst>
                <a:ext uri="{FF2B5EF4-FFF2-40B4-BE49-F238E27FC236}">
                  <a16:creationId xmlns:a16="http://schemas.microsoft.com/office/drawing/2014/main" id="{9D65F621-D7D6-4A51-A72B-7AEC8526262E}"/>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5" name="Shape 538">
            <a:extLst>
              <a:ext uri="{FF2B5EF4-FFF2-40B4-BE49-F238E27FC236}">
                <a16:creationId xmlns:a16="http://schemas.microsoft.com/office/drawing/2014/main" id="{9505DA5E-E151-470E-BF55-279AB8C512B4}"/>
              </a:ext>
            </a:extLst>
          </p:cNvPr>
          <p:cNvGrpSpPr/>
          <p:nvPr/>
        </p:nvGrpSpPr>
        <p:grpSpPr>
          <a:xfrm>
            <a:off x="8722683" y="5547687"/>
            <a:ext cx="483228" cy="354301"/>
            <a:chOff x="4610450" y="3703750"/>
            <a:chExt cx="453050" cy="332175"/>
          </a:xfrm>
          <a:solidFill>
            <a:schemeClr val="bg1"/>
          </a:solidFill>
        </p:grpSpPr>
        <p:sp>
          <p:nvSpPr>
            <p:cNvPr id="126" name="Shape 539">
              <a:extLst>
                <a:ext uri="{FF2B5EF4-FFF2-40B4-BE49-F238E27FC236}">
                  <a16:creationId xmlns:a16="http://schemas.microsoft.com/office/drawing/2014/main" id="{9ABB32DA-0E5B-453C-AA04-86CD4D57696C}"/>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540">
              <a:extLst>
                <a:ext uri="{FF2B5EF4-FFF2-40B4-BE49-F238E27FC236}">
                  <a16:creationId xmlns:a16="http://schemas.microsoft.com/office/drawing/2014/main" id="{C2EE0EA4-62E1-409C-9B1D-8100433DBBD4}"/>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551">
            <a:extLst>
              <a:ext uri="{FF2B5EF4-FFF2-40B4-BE49-F238E27FC236}">
                <a16:creationId xmlns:a16="http://schemas.microsoft.com/office/drawing/2014/main" id="{5879FB67-8711-47D2-9EE2-94453463CEFC}"/>
              </a:ext>
            </a:extLst>
          </p:cNvPr>
          <p:cNvGrpSpPr/>
          <p:nvPr/>
        </p:nvGrpSpPr>
        <p:grpSpPr>
          <a:xfrm>
            <a:off x="6351768" y="3087587"/>
            <a:ext cx="472829" cy="472856"/>
            <a:chOff x="570875" y="4322250"/>
            <a:chExt cx="443300" cy="443325"/>
          </a:xfrm>
          <a:solidFill>
            <a:schemeClr val="bg1"/>
          </a:solidFill>
        </p:grpSpPr>
        <p:sp>
          <p:nvSpPr>
            <p:cNvPr id="129" name="Shape 552">
              <a:extLst>
                <a:ext uri="{FF2B5EF4-FFF2-40B4-BE49-F238E27FC236}">
                  <a16:creationId xmlns:a16="http://schemas.microsoft.com/office/drawing/2014/main" id="{4C8B3FB8-69DD-4D45-8426-A70334015499}"/>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553">
              <a:extLst>
                <a:ext uri="{FF2B5EF4-FFF2-40B4-BE49-F238E27FC236}">
                  <a16:creationId xmlns:a16="http://schemas.microsoft.com/office/drawing/2014/main" id="{3C99BCF8-A77C-499D-9081-2E02804D99F1}"/>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1" name="Shape 554">
              <a:extLst>
                <a:ext uri="{FF2B5EF4-FFF2-40B4-BE49-F238E27FC236}">
                  <a16:creationId xmlns:a16="http://schemas.microsoft.com/office/drawing/2014/main" id="{ECAE35E6-514E-44CC-912E-BC6BAE409D79}"/>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555">
              <a:extLst>
                <a:ext uri="{FF2B5EF4-FFF2-40B4-BE49-F238E27FC236}">
                  <a16:creationId xmlns:a16="http://schemas.microsoft.com/office/drawing/2014/main" id="{3ACE64C1-3467-4AEB-BDAF-1D1861F7AD87}"/>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3" name="Rectangle 132">
            <a:extLst>
              <a:ext uri="{FF2B5EF4-FFF2-40B4-BE49-F238E27FC236}">
                <a16:creationId xmlns:a16="http://schemas.microsoft.com/office/drawing/2014/main" id="{C08B2EA1-494D-4D7D-9627-2615ACA5B060}"/>
              </a:ext>
            </a:extLst>
          </p:cNvPr>
          <p:cNvSpPr/>
          <p:nvPr/>
        </p:nvSpPr>
        <p:spPr>
          <a:xfrm>
            <a:off x="250366" y="350837"/>
            <a:ext cx="4522011" cy="432170"/>
          </a:xfrm>
          <a:prstGeom prst="rect">
            <a:avLst/>
          </a:prstGeom>
          <a:noFill/>
        </p:spPr>
        <p:txBody>
          <a:bodyPr wrap="square" lIns="91440" tIns="45720" rIns="91440" bIns="45720">
            <a:spAutoFit/>
          </a:bodyPr>
          <a:lstStyle/>
          <a:p>
            <a:pPr algn="r">
              <a:lnSpc>
                <a:spcPts val="2600"/>
              </a:lnSpc>
            </a:pPr>
            <a:r>
              <a:rPr lang="en-US" sz="2800" cap="none" spc="0" dirty="0">
                <a:ln w="0"/>
                <a:latin typeface="Roboto" pitchFamily="2" charset="0"/>
                <a:ea typeface="Roboto" pitchFamily="2" charset="0"/>
                <a:cs typeface="Lato" panose="020F0502020204030203" pitchFamily="34" charset="0"/>
              </a:rPr>
              <a:t>TIMELINE INFOGRAPHIC</a:t>
            </a:r>
          </a:p>
        </p:txBody>
      </p:sp>
      <p:sp>
        <p:nvSpPr>
          <p:cNvPr id="134" name="Rectangle 133">
            <a:extLst>
              <a:ext uri="{FF2B5EF4-FFF2-40B4-BE49-F238E27FC236}">
                <a16:creationId xmlns:a16="http://schemas.microsoft.com/office/drawing/2014/main" id="{135F9211-B6D5-49C5-BB61-EF14FDD45499}"/>
              </a:ext>
            </a:extLst>
          </p:cNvPr>
          <p:cNvSpPr/>
          <p:nvPr/>
        </p:nvSpPr>
        <p:spPr>
          <a:xfrm>
            <a:off x="489716" y="605312"/>
            <a:ext cx="2945948" cy="387287"/>
          </a:xfrm>
          <a:prstGeom prst="rect">
            <a:avLst/>
          </a:prstGeom>
          <a:noFill/>
        </p:spPr>
        <p:txBody>
          <a:bodyPr wrap="square" lIns="91440" tIns="45720" rIns="91440" bIns="45720">
            <a:spAutoFit/>
          </a:bodyPr>
          <a:lstStyle/>
          <a:p>
            <a:pPr>
              <a:lnSpc>
                <a:spcPts val="2600"/>
              </a:lnSpc>
            </a:pPr>
            <a:r>
              <a:rPr lang="en-US" sz="1400" dirty="0">
                <a:ln w="0"/>
                <a:solidFill>
                  <a:srgbClr val="00B0F0"/>
                </a:solidFill>
                <a:latin typeface="Roboto" pitchFamily="2" charset="0"/>
                <a:ea typeface="Roboto" pitchFamily="2" charset="0"/>
                <a:cs typeface="Lato" panose="020F0502020204030203" pitchFamily="34" charset="0"/>
              </a:rPr>
              <a:t>Your Journey Starts Here</a:t>
            </a:r>
          </a:p>
        </p:txBody>
      </p:sp>
      <p:sp>
        <p:nvSpPr>
          <p:cNvPr id="135" name="Rectangle 134">
            <a:extLst>
              <a:ext uri="{FF2B5EF4-FFF2-40B4-BE49-F238E27FC236}">
                <a16:creationId xmlns:a16="http://schemas.microsoft.com/office/drawing/2014/main" id="{44E5D51A-DB1F-4E77-BA12-713B702986C8}"/>
              </a:ext>
            </a:extLst>
          </p:cNvPr>
          <p:cNvSpPr/>
          <p:nvPr/>
        </p:nvSpPr>
        <p:spPr>
          <a:xfrm rot="5400000">
            <a:off x="11739809" y="517065"/>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043807632"/>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Rectangle 11">
            <a:extLst>
              <a:ext uri="{FF2B5EF4-FFF2-40B4-BE49-F238E27FC236}">
                <a16:creationId xmlns:a16="http://schemas.microsoft.com/office/drawing/2014/main" id="{249D2B90-F851-41F8-AF4D-127C59B61E69}"/>
              </a:ext>
            </a:extLst>
          </p:cNvPr>
          <p:cNvSpPr/>
          <p:nvPr/>
        </p:nvSpPr>
        <p:spPr>
          <a:xfrm>
            <a:off x="1780654" y="1791580"/>
            <a:ext cx="4985716" cy="3278213"/>
          </a:xfrm>
          <a:prstGeom prst="rect">
            <a:avLst/>
          </a:prstGeom>
          <a:solidFill>
            <a:srgbClr val="F37866">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a:extLst>
              <a:ext uri="{FF2B5EF4-FFF2-40B4-BE49-F238E27FC236}">
                <a16:creationId xmlns:a16="http://schemas.microsoft.com/office/drawing/2014/main" id="{C4FAC0A0-AC8C-4CA3-B651-B5C9EA719C2B}"/>
              </a:ext>
            </a:extLst>
          </p:cNvPr>
          <p:cNvSpPr txBox="1">
            <a:spLocks/>
          </p:cNvSpPr>
          <p:nvPr/>
        </p:nvSpPr>
        <p:spPr>
          <a:xfrm>
            <a:off x="1684806" y="1776590"/>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latin typeface="+mj-lt"/>
                <a:ea typeface="Muli"/>
                <a:cs typeface="Muli"/>
                <a:sym typeface="Muli"/>
              </a:rPr>
              <a:t>	</a:t>
            </a: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ANDROID</a:t>
            </a:r>
            <a:r>
              <a:rPr lang="en-US" sz="3600" dirty="0">
                <a:solidFill>
                  <a:schemeClr val="bg1"/>
                </a:solidFill>
                <a:latin typeface="+mj-lt"/>
                <a:ea typeface="Muli"/>
                <a:cs typeface="Muli"/>
                <a:sym typeface="Muli"/>
              </a:rPr>
              <a:t> MOCKUP</a:t>
            </a:r>
            <a:endParaRPr lang="en-US" sz="3600" dirty="0">
              <a:solidFill>
                <a:schemeClr val="bg1"/>
              </a:solidFill>
              <a:ea typeface="Muli"/>
              <a:cs typeface="Muli"/>
              <a:sym typeface="Muli"/>
            </a:endParaRPr>
          </a:p>
          <a:p>
            <a:pPr>
              <a:spcBef>
                <a:spcPts val="0"/>
              </a:spcBef>
              <a:buNone/>
            </a:pPr>
            <a:endParaRPr lang="en-US" sz="3600" dirty="0">
              <a:solidFill>
                <a:schemeClr val="bg1"/>
              </a:solidFill>
              <a:ea typeface="Muli"/>
              <a:cs typeface="Muli"/>
              <a:sym typeface="Muli"/>
            </a:endParaRPr>
          </a:p>
          <a:p>
            <a:pPr>
              <a:spcBef>
                <a:spcPts val="0"/>
              </a:spcBef>
              <a:buFont typeface="Arial" panose="020B0604020202020204" pitchFamily="34" charset="0"/>
              <a:buNone/>
            </a:pPr>
            <a:endParaRPr lang="en-US" sz="3600" dirty="0">
              <a:solidFill>
                <a:schemeClr val="bg1"/>
              </a:solidFill>
              <a:ea typeface="Muli"/>
              <a:cs typeface="Muli"/>
              <a:sym typeface="Muli"/>
            </a:endParaRPr>
          </a:p>
        </p:txBody>
      </p:sp>
      <p:sp>
        <p:nvSpPr>
          <p:cNvPr id="3" name="Rectangle 2">
            <a:extLst>
              <a:ext uri="{FF2B5EF4-FFF2-40B4-BE49-F238E27FC236}">
                <a16:creationId xmlns:a16="http://schemas.microsoft.com/office/drawing/2014/main" id="{8B788067-A25E-49B5-860F-E5E8BC26E063}"/>
              </a:ext>
            </a:extLst>
          </p:cNvPr>
          <p:cNvSpPr/>
          <p:nvPr/>
        </p:nvSpPr>
        <p:spPr>
          <a:xfrm>
            <a:off x="2588818" y="2428605"/>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DF74678D-FF41-4B24-8204-779EA0DCCB75}"/>
              </a:ext>
            </a:extLst>
          </p:cNvPr>
          <p:cNvSpPr/>
          <p:nvPr/>
        </p:nvSpPr>
        <p:spPr>
          <a:xfrm>
            <a:off x="2589892" y="3885252"/>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4F1F6D8C-7D10-482D-AD1D-59CC6424DE7E}"/>
              </a:ext>
            </a:extLst>
          </p:cNvPr>
          <p:cNvSpPr/>
          <p:nvPr/>
        </p:nvSpPr>
        <p:spPr>
          <a:xfrm>
            <a:off x="2112647" y="419742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96">
            <a:extLst>
              <a:ext uri="{FF2B5EF4-FFF2-40B4-BE49-F238E27FC236}">
                <a16:creationId xmlns:a16="http://schemas.microsoft.com/office/drawing/2014/main" id="{00EFE55F-D617-4592-9E89-FD22EEE6326E}"/>
              </a:ext>
            </a:extLst>
          </p:cNvPr>
          <p:cNvSpPr/>
          <p:nvPr/>
        </p:nvSpPr>
        <p:spPr>
          <a:xfrm>
            <a:off x="2112646" y="273919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4" name="Picture 13">
            <a:extLst>
              <a:ext uri="{FF2B5EF4-FFF2-40B4-BE49-F238E27FC236}">
                <a16:creationId xmlns:a16="http://schemas.microsoft.com/office/drawing/2014/main" id="{A3D1ED0E-38B2-4EAC-80E8-E9BE7CCE7E2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747631" y="1481966"/>
            <a:ext cx="2173833" cy="3768991"/>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5" name="Shape 394">
            <a:extLst>
              <a:ext uri="{FF2B5EF4-FFF2-40B4-BE49-F238E27FC236}">
                <a16:creationId xmlns:a16="http://schemas.microsoft.com/office/drawing/2014/main" id="{BB2FE168-B159-432F-9F89-1DA06A68CAA0}"/>
              </a:ext>
            </a:extLst>
          </p:cNvPr>
          <p:cNvSpPr/>
          <p:nvPr/>
        </p:nvSpPr>
        <p:spPr>
          <a:xfrm>
            <a:off x="6691052" y="1134474"/>
            <a:ext cx="2286993" cy="4589052"/>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6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1910623107"/>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A3737891-C12B-4024-B456-BA1913BCF73F}"/>
              </a:ext>
            </a:extLst>
          </p:cNvPr>
          <p:cNvSpPr/>
          <p:nvPr/>
        </p:nvSpPr>
        <p:spPr>
          <a:xfrm>
            <a:off x="5168434" y="1789893"/>
            <a:ext cx="4985716" cy="3278213"/>
          </a:xfrm>
          <a:prstGeom prst="rect">
            <a:avLst/>
          </a:prstGeom>
          <a:solidFill>
            <a:srgbClr val="F59058">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a:extLst>
              <a:ext uri="{FF2B5EF4-FFF2-40B4-BE49-F238E27FC236}">
                <a16:creationId xmlns:a16="http://schemas.microsoft.com/office/drawing/2014/main" id="{9637FFE3-0784-4CDB-8B15-E53426B3EF53}"/>
              </a:ext>
            </a:extLst>
          </p:cNvPr>
          <p:cNvSpPr/>
          <p:nvPr/>
        </p:nvSpPr>
        <p:spPr>
          <a:xfrm>
            <a:off x="5956939" y="2442790"/>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3" name="Rectangle 2">
            <a:extLst>
              <a:ext uri="{FF2B5EF4-FFF2-40B4-BE49-F238E27FC236}">
                <a16:creationId xmlns:a16="http://schemas.microsoft.com/office/drawing/2014/main" id="{358CDDF8-5C35-4EAA-B79D-D5010E21EA27}"/>
              </a:ext>
            </a:extLst>
          </p:cNvPr>
          <p:cNvSpPr/>
          <p:nvPr/>
        </p:nvSpPr>
        <p:spPr>
          <a:xfrm>
            <a:off x="5956939" y="3860792"/>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4" name="Shape 496">
            <a:extLst>
              <a:ext uri="{FF2B5EF4-FFF2-40B4-BE49-F238E27FC236}">
                <a16:creationId xmlns:a16="http://schemas.microsoft.com/office/drawing/2014/main" id="{29FC11AC-2E75-4FCE-8EF5-7EA618A69150}"/>
              </a:ext>
            </a:extLst>
          </p:cNvPr>
          <p:cNvSpPr/>
          <p:nvPr/>
        </p:nvSpPr>
        <p:spPr>
          <a:xfrm>
            <a:off x="5418100" y="389719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sp>
        <p:nvSpPr>
          <p:cNvPr id="5" name="Rectangle 4">
            <a:extLst>
              <a:ext uri="{FF2B5EF4-FFF2-40B4-BE49-F238E27FC236}">
                <a16:creationId xmlns:a16="http://schemas.microsoft.com/office/drawing/2014/main" id="{38F1E394-744F-49AE-9212-3D49B62EE8C2}"/>
              </a:ext>
            </a:extLst>
          </p:cNvPr>
          <p:cNvSpPr/>
          <p:nvPr/>
        </p:nvSpPr>
        <p:spPr>
          <a:xfrm>
            <a:off x="5418100" y="1796459"/>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iPhone</a:t>
            </a:r>
            <a:r>
              <a:rPr lang="en-US" sz="3600" dirty="0">
                <a:solidFill>
                  <a:schemeClr val="bg1"/>
                </a:solidFill>
                <a:latin typeface="+mj-lt"/>
                <a:ea typeface="Muli"/>
                <a:cs typeface="Muli"/>
                <a:sym typeface="Muli"/>
              </a:rPr>
              <a:t> MOCK</a:t>
            </a:r>
          </a:p>
        </p:txBody>
      </p:sp>
      <p:sp>
        <p:nvSpPr>
          <p:cNvPr id="9" name="Shape 496">
            <a:extLst>
              <a:ext uri="{FF2B5EF4-FFF2-40B4-BE49-F238E27FC236}">
                <a16:creationId xmlns:a16="http://schemas.microsoft.com/office/drawing/2014/main" id="{B8D6B783-1174-44E3-A8FD-FE98811590C0}"/>
              </a:ext>
            </a:extLst>
          </p:cNvPr>
          <p:cNvSpPr/>
          <p:nvPr/>
        </p:nvSpPr>
        <p:spPr>
          <a:xfrm>
            <a:off x="5427661" y="275337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chemeClr val="bg1"/>
              </a:solidFill>
            </a:endParaRPr>
          </a:p>
        </p:txBody>
      </p:sp>
      <p:pic>
        <p:nvPicPr>
          <p:cNvPr id="11" name="Picture 10">
            <a:extLst>
              <a:ext uri="{FF2B5EF4-FFF2-40B4-BE49-F238E27FC236}">
                <a16:creationId xmlns:a16="http://schemas.microsoft.com/office/drawing/2014/main" id="{67EDA59A-7524-40F4-969A-131AAB647F6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3068088" y="1717489"/>
            <a:ext cx="1979856" cy="3775252"/>
          </a:xfrm>
          <a:prstGeom prst="roundRect">
            <a:avLst>
              <a:gd name="adj" fmla="val 0"/>
            </a:avLst>
          </a:prstGeom>
        </p:spPr>
      </p:pic>
      <p:sp>
        <p:nvSpPr>
          <p:cNvPr id="12" name="Shape 401">
            <a:extLst>
              <a:ext uri="{FF2B5EF4-FFF2-40B4-BE49-F238E27FC236}">
                <a16:creationId xmlns:a16="http://schemas.microsoft.com/office/drawing/2014/main" id="{66997B35-7032-4345-8C50-F48DC70602B7}"/>
              </a:ext>
            </a:extLst>
          </p:cNvPr>
          <p:cNvSpPr/>
          <p:nvPr/>
        </p:nvSpPr>
        <p:spPr>
          <a:xfrm>
            <a:off x="2893208" y="1190433"/>
            <a:ext cx="2301727" cy="484381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34000" endPos="16000" dir="5400000" sy="-100000" algn="bl" rotWithShape="0"/>
          </a:effectLst>
        </p:spPr>
        <p:txBody>
          <a:bodyPr lIns="91425" tIns="91425" rIns="91425" bIns="91425" anchor="ctr" anchorCtr="0">
            <a:noAutofit/>
          </a:bodyPr>
          <a:lstStyle/>
          <a:p>
            <a:endParaRPr/>
          </a:p>
        </p:txBody>
      </p:sp>
    </p:spTree>
    <p:extLst>
      <p:ext uri="{BB962C8B-B14F-4D97-AF65-F5344CB8AC3E}">
        <p14:creationId xmlns:p14="http://schemas.microsoft.com/office/powerpoint/2010/main" val="2289838123"/>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48CC4DE6-4FD8-4D1B-90EB-0D545B7D5DF4}"/>
              </a:ext>
            </a:extLst>
          </p:cNvPr>
          <p:cNvSpPr/>
          <p:nvPr/>
        </p:nvSpPr>
        <p:spPr>
          <a:xfrm>
            <a:off x="1031150" y="1791580"/>
            <a:ext cx="4985716" cy="3278213"/>
          </a:xfrm>
          <a:prstGeom prst="rect">
            <a:avLst/>
          </a:prstGeom>
          <a:solidFill>
            <a:srgbClr val="F37866">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5">
            <a:extLst>
              <a:ext uri="{FF2B5EF4-FFF2-40B4-BE49-F238E27FC236}">
                <a16:creationId xmlns:a16="http://schemas.microsoft.com/office/drawing/2014/main" id="{7F03EAA5-D405-4891-9EBA-42DD445D5D2E}"/>
              </a:ext>
            </a:extLst>
          </p:cNvPr>
          <p:cNvSpPr txBox="1">
            <a:spLocks/>
          </p:cNvSpPr>
          <p:nvPr/>
        </p:nvSpPr>
        <p:spPr>
          <a:xfrm>
            <a:off x="943878" y="1836012"/>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6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1400" dirty="0">
              <a:solidFill>
                <a:schemeClr val="bg1"/>
              </a:solidFill>
              <a:ea typeface="Muli"/>
              <a:cs typeface="Muli"/>
              <a:sym typeface="Muli"/>
            </a:endParaRPr>
          </a:p>
          <a:p>
            <a:pPr algn="just">
              <a:spcBef>
                <a:spcPts val="0"/>
              </a:spcBef>
              <a:buFont typeface="Arial" panose="020B0604020202020204" pitchFamily="34" charset="0"/>
              <a:buNone/>
            </a:pPr>
            <a:r>
              <a:rPr lang="en-US" sz="1400" dirty="0">
                <a:solidFill>
                  <a:schemeClr val="bg1"/>
                </a:solidFill>
                <a:ea typeface="Muli"/>
                <a:cs typeface="Muli"/>
                <a:sym typeface="Muli"/>
              </a:rPr>
              <a:t>    </a:t>
            </a:r>
            <a:endParaRPr lang="en-US" sz="2000" dirty="0">
              <a:solidFill>
                <a:schemeClr val="bg1"/>
              </a:solidFill>
              <a:ea typeface="Muli"/>
              <a:cs typeface="Muli"/>
              <a:sym typeface="Muli"/>
            </a:endParaRPr>
          </a:p>
          <a:p>
            <a:pPr>
              <a:spcBef>
                <a:spcPts val="0"/>
              </a:spcBef>
              <a:buFont typeface="Arial" panose="020B0604020202020204" pitchFamily="34" charset="0"/>
              <a:buNone/>
            </a:pPr>
            <a:endParaRPr lang="en-US" sz="2000" dirty="0">
              <a:solidFill>
                <a:schemeClr val="bg1"/>
              </a:solidFill>
              <a:ea typeface="Muli"/>
              <a:cs typeface="Muli"/>
              <a:sym typeface="Muli"/>
            </a:endParaRPr>
          </a:p>
        </p:txBody>
      </p:sp>
      <p:sp>
        <p:nvSpPr>
          <p:cNvPr id="4" name="Rectangle 3">
            <a:extLst>
              <a:ext uri="{FF2B5EF4-FFF2-40B4-BE49-F238E27FC236}">
                <a16:creationId xmlns:a16="http://schemas.microsoft.com/office/drawing/2014/main" id="{0E2C8B06-B7DB-4C9B-8E5A-8DE062E681FD}"/>
              </a:ext>
            </a:extLst>
          </p:cNvPr>
          <p:cNvSpPr/>
          <p:nvPr/>
        </p:nvSpPr>
        <p:spPr>
          <a:xfrm>
            <a:off x="2093228" y="2456199"/>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59E8A0C7-2938-42E6-8719-0FA5A37B1FD6}"/>
              </a:ext>
            </a:extLst>
          </p:cNvPr>
          <p:cNvSpPr/>
          <p:nvPr/>
        </p:nvSpPr>
        <p:spPr>
          <a:xfrm>
            <a:off x="2093228" y="3774467"/>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6" name="Shape 497">
            <a:extLst>
              <a:ext uri="{FF2B5EF4-FFF2-40B4-BE49-F238E27FC236}">
                <a16:creationId xmlns:a16="http://schemas.microsoft.com/office/drawing/2014/main" id="{E5C30288-97EB-42A5-A84B-D3E34DB0F11F}"/>
              </a:ext>
            </a:extLst>
          </p:cNvPr>
          <p:cNvGrpSpPr/>
          <p:nvPr/>
        </p:nvGrpSpPr>
        <p:grpSpPr>
          <a:xfrm>
            <a:off x="1410597" y="4102471"/>
            <a:ext cx="493682" cy="475442"/>
            <a:chOff x="2583325" y="2972875"/>
            <a:chExt cx="462850" cy="445750"/>
          </a:xfrm>
          <a:solidFill>
            <a:schemeClr val="bg1"/>
          </a:solidFill>
          <a:effectLst>
            <a:outerShdw blurRad="50800" dist="38100" dir="2700000" algn="tl" rotWithShape="0">
              <a:prstClr val="black">
                <a:alpha val="40000"/>
              </a:prstClr>
            </a:outerShdw>
          </a:effectLst>
        </p:grpSpPr>
        <p:sp>
          <p:nvSpPr>
            <p:cNvPr id="7" name="Shape 498">
              <a:extLst>
                <a:ext uri="{FF2B5EF4-FFF2-40B4-BE49-F238E27FC236}">
                  <a16:creationId xmlns:a16="http://schemas.microsoft.com/office/drawing/2014/main" id="{F2BE9124-3E60-462E-8AB7-96DF238859A3}"/>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chemeClr val="bg1"/>
                </a:solidFill>
              </a:endParaRPr>
            </a:p>
          </p:txBody>
        </p:sp>
        <p:sp>
          <p:nvSpPr>
            <p:cNvPr id="8" name="Shape 499">
              <a:extLst>
                <a:ext uri="{FF2B5EF4-FFF2-40B4-BE49-F238E27FC236}">
                  <a16:creationId xmlns:a16="http://schemas.microsoft.com/office/drawing/2014/main" id="{8C2FC493-57B6-40C5-A994-97F65C827928}"/>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chemeClr val="bg1"/>
                </a:solidFill>
              </a:endParaRPr>
            </a:p>
          </p:txBody>
        </p:sp>
      </p:grpSp>
      <p:grpSp>
        <p:nvGrpSpPr>
          <p:cNvPr id="11" name="Shape 497">
            <a:extLst>
              <a:ext uri="{FF2B5EF4-FFF2-40B4-BE49-F238E27FC236}">
                <a16:creationId xmlns:a16="http://schemas.microsoft.com/office/drawing/2014/main" id="{E7FEB60E-959D-46D9-AD71-DDB24CC0982A}"/>
              </a:ext>
            </a:extLst>
          </p:cNvPr>
          <p:cNvGrpSpPr/>
          <p:nvPr/>
        </p:nvGrpSpPr>
        <p:grpSpPr>
          <a:xfrm>
            <a:off x="1407425" y="2762461"/>
            <a:ext cx="493682" cy="475442"/>
            <a:chOff x="2583325" y="2972875"/>
            <a:chExt cx="462850" cy="445750"/>
          </a:xfrm>
          <a:solidFill>
            <a:schemeClr val="bg1"/>
          </a:solidFill>
          <a:effectLst>
            <a:outerShdw blurRad="50800" dist="38100" dir="2700000" algn="tl" rotWithShape="0">
              <a:prstClr val="black">
                <a:alpha val="40000"/>
              </a:prstClr>
            </a:outerShdw>
          </a:effectLst>
        </p:grpSpPr>
        <p:sp>
          <p:nvSpPr>
            <p:cNvPr id="12" name="Shape 498">
              <a:extLst>
                <a:ext uri="{FF2B5EF4-FFF2-40B4-BE49-F238E27FC236}">
                  <a16:creationId xmlns:a16="http://schemas.microsoft.com/office/drawing/2014/main" id="{433E3F0D-7ABC-4842-B0D0-B71A902EDC10}"/>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chemeClr val="bg1"/>
                </a:solidFill>
              </a:endParaRPr>
            </a:p>
          </p:txBody>
        </p:sp>
        <p:sp>
          <p:nvSpPr>
            <p:cNvPr id="13" name="Shape 499">
              <a:extLst>
                <a:ext uri="{FF2B5EF4-FFF2-40B4-BE49-F238E27FC236}">
                  <a16:creationId xmlns:a16="http://schemas.microsoft.com/office/drawing/2014/main" id="{403C906A-3AF7-42E3-863F-94DA0CD2B97A}"/>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chemeClr val="bg1"/>
                </a:solidFill>
              </a:endParaRPr>
            </a:p>
          </p:txBody>
        </p:sp>
      </p:grpSp>
      <p:grpSp>
        <p:nvGrpSpPr>
          <p:cNvPr id="14" name="Group 13">
            <a:extLst>
              <a:ext uri="{FF2B5EF4-FFF2-40B4-BE49-F238E27FC236}">
                <a16:creationId xmlns:a16="http://schemas.microsoft.com/office/drawing/2014/main" id="{285139A6-FBDF-43A9-9C8B-036BA251A747}"/>
              </a:ext>
            </a:extLst>
          </p:cNvPr>
          <p:cNvGrpSpPr/>
          <p:nvPr/>
        </p:nvGrpSpPr>
        <p:grpSpPr>
          <a:xfrm>
            <a:off x="6016866" y="1587726"/>
            <a:ext cx="4477754" cy="3682548"/>
            <a:chOff x="6089746" y="1660633"/>
            <a:chExt cx="4477754" cy="3485982"/>
          </a:xfrm>
        </p:grpSpPr>
        <p:pic>
          <p:nvPicPr>
            <p:cNvPr id="15" name="Picture 14">
              <a:extLst>
                <a:ext uri="{FF2B5EF4-FFF2-40B4-BE49-F238E27FC236}">
                  <a16:creationId xmlns:a16="http://schemas.microsoft.com/office/drawing/2014/main" id="{B8B1CC2E-C51D-432D-A61F-1B4B5877776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29779" y="1799857"/>
              <a:ext cx="4204867" cy="2682024"/>
            </a:xfrm>
            <a:prstGeom prst="rect">
              <a:avLst/>
            </a:prstGeom>
          </p:spPr>
        </p:pic>
        <p:sp>
          <p:nvSpPr>
            <p:cNvPr id="16" name="Shape 415">
              <a:extLst>
                <a:ext uri="{FF2B5EF4-FFF2-40B4-BE49-F238E27FC236}">
                  <a16:creationId xmlns:a16="http://schemas.microsoft.com/office/drawing/2014/main" id="{96C78A1A-2F32-41B2-9835-7EF0852FDF66}"/>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885244375"/>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A10532CE-A714-4E17-93D7-2810E5F8FAF6}"/>
              </a:ext>
            </a:extLst>
          </p:cNvPr>
          <p:cNvSpPr/>
          <p:nvPr/>
        </p:nvSpPr>
        <p:spPr>
          <a:xfrm>
            <a:off x="5797137" y="1789893"/>
            <a:ext cx="5355544" cy="3278213"/>
          </a:xfrm>
          <a:prstGeom prst="rect">
            <a:avLst/>
          </a:prstGeom>
          <a:solidFill>
            <a:srgbClr val="F59058">
              <a:alpha val="90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a:extLst>
              <a:ext uri="{FF2B5EF4-FFF2-40B4-BE49-F238E27FC236}">
                <a16:creationId xmlns:a16="http://schemas.microsoft.com/office/drawing/2014/main" id="{59983A2C-273A-4B1B-BA70-35CAFEA92ED9}"/>
              </a:ext>
            </a:extLst>
          </p:cNvPr>
          <p:cNvSpPr/>
          <p:nvPr/>
        </p:nvSpPr>
        <p:spPr>
          <a:xfrm>
            <a:off x="5917057" y="1823588"/>
            <a:ext cx="4670288" cy="646331"/>
          </a:xfrm>
          <a:prstGeom prst="rect">
            <a:avLst/>
          </a:prstGeom>
        </p:spPr>
        <p:txBody>
          <a:bodyPr wrap="square">
            <a:spAutoFit/>
          </a:bodyPr>
          <a:lstStyle/>
          <a:p>
            <a:pPr algn="ctr"/>
            <a:r>
              <a:rPr lang="en-US" sz="3600" b="1" dirty="0">
                <a:solidFill>
                  <a:schemeClr val="bg1"/>
                </a:solidFill>
                <a:effectLst>
                  <a:outerShdw blurRad="38100" dist="38100" dir="2700000" algn="tl">
                    <a:srgbClr val="000000">
                      <a:alpha val="43137"/>
                    </a:srgbClr>
                  </a:outerShdw>
                </a:effectLst>
                <a:latin typeface="+mj-lt"/>
                <a:ea typeface="Muli"/>
                <a:cs typeface="Muli"/>
                <a:sym typeface="Muli"/>
              </a:rPr>
              <a:t>TABLET</a:t>
            </a:r>
            <a:r>
              <a:rPr lang="en-US" sz="3600" dirty="0">
                <a:solidFill>
                  <a:schemeClr val="bg1"/>
                </a:solidFill>
                <a:latin typeface="+mj-lt"/>
                <a:ea typeface="Muli"/>
                <a:cs typeface="Muli"/>
                <a:sym typeface="Muli"/>
              </a:rPr>
              <a:t> MOCK</a:t>
            </a:r>
          </a:p>
        </p:txBody>
      </p:sp>
      <p:sp>
        <p:nvSpPr>
          <p:cNvPr id="4" name="Rectangle 3">
            <a:extLst>
              <a:ext uri="{FF2B5EF4-FFF2-40B4-BE49-F238E27FC236}">
                <a16:creationId xmlns:a16="http://schemas.microsoft.com/office/drawing/2014/main" id="{9FC51013-3B38-46B8-9638-07603DCB9A19}"/>
              </a:ext>
            </a:extLst>
          </p:cNvPr>
          <p:cNvSpPr/>
          <p:nvPr/>
        </p:nvSpPr>
        <p:spPr>
          <a:xfrm>
            <a:off x="6649407" y="2472534"/>
            <a:ext cx="4209837"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DC9E066E-4CD1-47CB-927F-F0BBD7DDDF81}"/>
              </a:ext>
            </a:extLst>
          </p:cNvPr>
          <p:cNvSpPr/>
          <p:nvPr/>
        </p:nvSpPr>
        <p:spPr>
          <a:xfrm>
            <a:off x="6649407" y="3640373"/>
            <a:ext cx="4249769"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5">
            <a:extLst>
              <a:ext uri="{FF2B5EF4-FFF2-40B4-BE49-F238E27FC236}">
                <a16:creationId xmlns:a16="http://schemas.microsoft.com/office/drawing/2014/main" id="{BDB7E50A-FE61-434A-BCBC-45825A908149}"/>
              </a:ext>
            </a:extLst>
          </p:cNvPr>
          <p:cNvSpPr/>
          <p:nvPr/>
        </p:nvSpPr>
        <p:spPr>
          <a:xfrm>
            <a:off x="6104592" y="385818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0" name="Shape 495">
            <a:extLst>
              <a:ext uri="{FF2B5EF4-FFF2-40B4-BE49-F238E27FC236}">
                <a16:creationId xmlns:a16="http://schemas.microsoft.com/office/drawing/2014/main" id="{12A0E291-8643-47E0-81E2-C2E1C7F2B8A6}"/>
              </a:ext>
            </a:extLst>
          </p:cNvPr>
          <p:cNvSpPr/>
          <p:nvPr/>
        </p:nvSpPr>
        <p:spPr>
          <a:xfrm>
            <a:off x="6110908" y="272810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11" name="Group 10">
            <a:extLst>
              <a:ext uri="{FF2B5EF4-FFF2-40B4-BE49-F238E27FC236}">
                <a16:creationId xmlns:a16="http://schemas.microsoft.com/office/drawing/2014/main" id="{A878DEDB-37CA-445C-BB31-77D98EDD2441}"/>
              </a:ext>
            </a:extLst>
          </p:cNvPr>
          <p:cNvGrpSpPr/>
          <p:nvPr/>
        </p:nvGrpSpPr>
        <p:grpSpPr>
          <a:xfrm>
            <a:off x="2666251" y="1204468"/>
            <a:ext cx="3145876" cy="4449063"/>
            <a:chOff x="1791103" y="639048"/>
            <a:chExt cx="3884506" cy="5493672"/>
          </a:xfrm>
        </p:grpSpPr>
        <p:pic>
          <p:nvPicPr>
            <p:cNvPr id="12" name="Picture 11">
              <a:extLst>
                <a:ext uri="{FF2B5EF4-FFF2-40B4-BE49-F238E27FC236}">
                  <a16:creationId xmlns:a16="http://schemas.microsoft.com/office/drawing/2014/main" id="{326B9918-57CB-43A4-B0EE-5DC64BF8BE14}"/>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A9375600-C367-4857-82AC-EDEB4D9A217B}"/>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5000" dir="5400000" sy="-100000" algn="bl" rotWithShape="0"/>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225251294"/>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F37866"/>
        </a:solidFill>
        <a:effectLst/>
      </p:bgPr>
    </p:bg>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BBCE00C4-65FB-4921-A023-581B056C34B3}"/>
              </a:ext>
            </a:extLst>
          </p:cNvPr>
          <p:cNvGrpSpPr/>
          <p:nvPr/>
        </p:nvGrpSpPr>
        <p:grpSpPr>
          <a:xfrm>
            <a:off x="4572584" y="409303"/>
            <a:ext cx="442856" cy="560078"/>
            <a:chOff x="584925" y="238125"/>
            <a:chExt cx="415200" cy="525100"/>
          </a:xfrm>
          <a:solidFill>
            <a:schemeClr val="bg1"/>
          </a:solidFill>
        </p:grpSpPr>
        <p:sp>
          <p:nvSpPr>
            <p:cNvPr id="3" name="Shape 351">
              <a:extLst>
                <a:ext uri="{FF2B5EF4-FFF2-40B4-BE49-F238E27FC236}">
                  <a16:creationId xmlns:a16="http://schemas.microsoft.com/office/drawing/2014/main" id="{C14C74D9-F8B6-4F61-B2F3-4AD5D194A584}"/>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B40887E3-E742-41D4-95C4-11AA915DE789}"/>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4607AB56-55DE-4D63-A137-745DEE05EA92}"/>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B0B52D0D-D991-4430-8D38-A91C314D75E2}"/>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1555B776-2E63-4A6D-B435-A55B6E7917A4}"/>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426E8042-9372-4AD4-BE86-4DCE41F057D3}"/>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341CBFD3-A045-47F2-96CE-941333E3182F}"/>
              </a:ext>
            </a:extLst>
          </p:cNvPr>
          <p:cNvGrpSpPr/>
          <p:nvPr/>
        </p:nvGrpSpPr>
        <p:grpSpPr>
          <a:xfrm>
            <a:off x="5275909" y="490686"/>
            <a:ext cx="474134" cy="394699"/>
            <a:chOff x="1244325" y="314425"/>
            <a:chExt cx="444525" cy="370050"/>
          </a:xfrm>
          <a:solidFill>
            <a:schemeClr val="bg1"/>
          </a:solidFill>
        </p:grpSpPr>
        <p:sp>
          <p:nvSpPr>
            <p:cNvPr id="10" name="Shape 358">
              <a:extLst>
                <a:ext uri="{FF2B5EF4-FFF2-40B4-BE49-F238E27FC236}">
                  <a16:creationId xmlns:a16="http://schemas.microsoft.com/office/drawing/2014/main" id="{C85ED9FF-C506-4F18-BFC1-BDC7585D08D2}"/>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A0E3C2B6-D518-435F-9FD9-10DB69617D56}"/>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219D0A2F-EB43-426E-8C5D-EDEFAD274411}"/>
              </a:ext>
            </a:extLst>
          </p:cNvPr>
          <p:cNvGrpSpPr/>
          <p:nvPr/>
        </p:nvGrpSpPr>
        <p:grpSpPr>
          <a:xfrm>
            <a:off x="6005312" y="488738"/>
            <a:ext cx="453311" cy="398593"/>
            <a:chOff x="1928175" y="312600"/>
            <a:chExt cx="425000" cy="373700"/>
          </a:xfrm>
          <a:solidFill>
            <a:schemeClr val="bg1"/>
          </a:solidFill>
        </p:grpSpPr>
        <p:sp>
          <p:nvSpPr>
            <p:cNvPr id="13" name="Shape 361">
              <a:extLst>
                <a:ext uri="{FF2B5EF4-FFF2-40B4-BE49-F238E27FC236}">
                  <a16:creationId xmlns:a16="http://schemas.microsoft.com/office/drawing/2014/main" id="{E379567A-EBFE-486D-B544-1613C5097685}"/>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B52258F0-DF13-4EAD-B717-09709E8B33E6}"/>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2D6B7266-6F78-4FF9-80F4-E3D79DF5AD2E}"/>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F6302B4C-7D84-4BEE-8CAC-F8AC436C1499}"/>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855DBD82-13AA-42DC-B631-B46C174C8995}"/>
              </a:ext>
            </a:extLst>
          </p:cNvPr>
          <p:cNvGrpSpPr/>
          <p:nvPr/>
        </p:nvGrpSpPr>
        <p:grpSpPr>
          <a:xfrm>
            <a:off x="8128377" y="467913"/>
            <a:ext cx="521040" cy="440270"/>
            <a:chOff x="3918650" y="293075"/>
            <a:chExt cx="488500" cy="412775"/>
          </a:xfrm>
          <a:solidFill>
            <a:schemeClr val="bg1"/>
          </a:solidFill>
        </p:grpSpPr>
        <p:sp>
          <p:nvSpPr>
            <p:cNvPr id="18" name="Shape 366">
              <a:extLst>
                <a:ext uri="{FF2B5EF4-FFF2-40B4-BE49-F238E27FC236}">
                  <a16:creationId xmlns:a16="http://schemas.microsoft.com/office/drawing/2014/main" id="{9DEC5753-5D51-4B82-A49C-F3FEB39BACC4}"/>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BF6ECD99-61B6-4131-8E8C-0B1FDD39581B}"/>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34BF99B2-9A19-4A94-9AA7-063BF356A5AB}"/>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AC7F3AC7-F868-44C8-8D25-C6139D9FAD28}"/>
              </a:ext>
            </a:extLst>
          </p:cNvPr>
          <p:cNvGrpSpPr/>
          <p:nvPr/>
        </p:nvGrpSpPr>
        <p:grpSpPr>
          <a:xfrm>
            <a:off x="8893592" y="434688"/>
            <a:ext cx="428564" cy="506693"/>
            <a:chOff x="4636075" y="261925"/>
            <a:chExt cx="401800" cy="475050"/>
          </a:xfrm>
          <a:solidFill>
            <a:schemeClr val="bg1"/>
          </a:solidFill>
        </p:grpSpPr>
        <p:sp>
          <p:nvSpPr>
            <p:cNvPr id="22" name="Shape 370">
              <a:extLst>
                <a:ext uri="{FF2B5EF4-FFF2-40B4-BE49-F238E27FC236}">
                  <a16:creationId xmlns:a16="http://schemas.microsoft.com/office/drawing/2014/main" id="{BB846E2E-3153-48AF-BF3B-AE77C9C05019}"/>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C2655685-19E1-4FC5-A029-08B5E4E04548}"/>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4A01011E-898A-4C87-BA44-343D507EA454}"/>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D42B8C20-2EC1-4664-AD32-F47A2FE1B972}"/>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3B664F23-EDA3-4B7B-84F4-AD2DD6B2D10B}"/>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FCDED9FE-AAA3-4C0C-995E-B614D0FC8FCB}"/>
              </a:ext>
            </a:extLst>
          </p:cNvPr>
          <p:cNvGrpSpPr/>
          <p:nvPr/>
        </p:nvGrpSpPr>
        <p:grpSpPr>
          <a:xfrm>
            <a:off x="10330906" y="477032"/>
            <a:ext cx="429845" cy="421365"/>
            <a:chOff x="5983625" y="301625"/>
            <a:chExt cx="403000" cy="395050"/>
          </a:xfrm>
          <a:solidFill>
            <a:schemeClr val="bg1"/>
          </a:solidFill>
        </p:grpSpPr>
        <p:sp>
          <p:nvSpPr>
            <p:cNvPr id="28" name="Shape 376">
              <a:extLst>
                <a:ext uri="{FF2B5EF4-FFF2-40B4-BE49-F238E27FC236}">
                  <a16:creationId xmlns:a16="http://schemas.microsoft.com/office/drawing/2014/main" id="{637ED2AA-00D8-447D-A180-7825BC7C6BC6}"/>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D22953A6-01B7-4A42-8D07-9DE23572B332}"/>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1AF41183-47D7-40C1-93BA-465F76043E4A}"/>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97B8310B-A2BC-4A1C-8434-9E4094B222A0}"/>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F94BA5F9-1475-43E5-8164-3886BCFFD027}"/>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5B87EFA3-551C-4738-A8FC-9BE56AF1A194}"/>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F83543B2-69D1-4727-8DDC-184B5AB10D3A}"/>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C1872538-412F-412E-ABDA-80017D3FBF65}"/>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1585B56E-7D26-43F7-B5C0-2786F56B6AF0}"/>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9332B452-22BD-496D-A205-EBCCCAF974CC}"/>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6DC7EB6E-A854-4E4B-9BED-536A10798D51}"/>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D69C7715-6095-42E1-96AF-0333037C1823}"/>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48D354EA-0111-4932-8215-D8F481E0A607}"/>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9747652A-CCD8-43D5-84E4-A147EA68ED26}"/>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1BC8AA36-EA06-46CA-97FB-0A6D7E801758}"/>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18A58E18-E766-4294-B6EF-739B463A3A69}"/>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9A2F8EAE-C30D-4AC3-9F27-2EBFBD1C6C6A}"/>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C2D77F51-6DA0-4F6D-B3E2-069F387F5906}"/>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90163BE6-7C01-4A6D-808A-2AC86EF79209}"/>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7C627F37-D573-4BFE-BFD0-26033437885B}"/>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FC6BBEAE-3B3B-4499-A4B5-4606B19B24B1}"/>
              </a:ext>
            </a:extLst>
          </p:cNvPr>
          <p:cNvGrpSpPr/>
          <p:nvPr/>
        </p:nvGrpSpPr>
        <p:grpSpPr>
          <a:xfrm>
            <a:off x="11053136" y="473753"/>
            <a:ext cx="423338" cy="422697"/>
            <a:chOff x="6660750" y="298550"/>
            <a:chExt cx="396900" cy="396300"/>
          </a:xfrm>
          <a:solidFill>
            <a:schemeClr val="bg1"/>
          </a:solidFill>
        </p:grpSpPr>
        <p:sp>
          <p:nvSpPr>
            <p:cNvPr id="49" name="Shape 397">
              <a:extLst>
                <a:ext uri="{FF2B5EF4-FFF2-40B4-BE49-F238E27FC236}">
                  <a16:creationId xmlns:a16="http://schemas.microsoft.com/office/drawing/2014/main" id="{9D51B958-B158-4787-B4DD-C4E91F5E74F2}"/>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42C6932A-0165-497C-AB83-926EF57BA7C2}"/>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AACACFE1-7F27-43B3-853E-245AA97009F4}"/>
              </a:ext>
            </a:extLst>
          </p:cNvPr>
          <p:cNvGrpSpPr/>
          <p:nvPr/>
        </p:nvGrpSpPr>
        <p:grpSpPr>
          <a:xfrm>
            <a:off x="4572584" y="1139346"/>
            <a:ext cx="442856" cy="535999"/>
            <a:chOff x="584925" y="922575"/>
            <a:chExt cx="415200" cy="502525"/>
          </a:xfrm>
          <a:solidFill>
            <a:schemeClr val="bg1"/>
          </a:solidFill>
        </p:grpSpPr>
        <p:sp>
          <p:nvSpPr>
            <p:cNvPr id="52" name="Shape 400">
              <a:extLst>
                <a:ext uri="{FF2B5EF4-FFF2-40B4-BE49-F238E27FC236}">
                  <a16:creationId xmlns:a16="http://schemas.microsoft.com/office/drawing/2014/main" id="{57494445-35B4-493B-819E-9E0DC85E2255}"/>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270F8670-19DF-44F3-968F-64C7959246C4}"/>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D1BCE05C-23FD-4A34-937E-F2406F51615E}"/>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BE33290F-B522-43C7-936A-A7C91B45C129}"/>
              </a:ext>
            </a:extLst>
          </p:cNvPr>
          <p:cNvGrpSpPr/>
          <p:nvPr/>
        </p:nvGrpSpPr>
        <p:grpSpPr>
          <a:xfrm>
            <a:off x="5278521" y="1126973"/>
            <a:ext cx="468936" cy="558797"/>
            <a:chOff x="1246775" y="910975"/>
            <a:chExt cx="439650" cy="523900"/>
          </a:xfrm>
          <a:solidFill>
            <a:schemeClr val="bg1"/>
          </a:solidFill>
        </p:grpSpPr>
        <p:sp>
          <p:nvSpPr>
            <p:cNvPr id="56" name="Shape 404">
              <a:extLst>
                <a:ext uri="{FF2B5EF4-FFF2-40B4-BE49-F238E27FC236}">
                  <a16:creationId xmlns:a16="http://schemas.microsoft.com/office/drawing/2014/main" id="{61932C1E-70A4-4875-AE02-5A69B81FFE64}"/>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17DC4082-65B6-451E-8963-E874AD15ECCB}"/>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06EB09D4-1189-40B4-8813-1AC45F44147B}"/>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0B2BCEF4-D310-4536-B5E3-61CF47925EA9}"/>
              </a:ext>
            </a:extLst>
          </p:cNvPr>
          <p:cNvGrpSpPr/>
          <p:nvPr/>
        </p:nvGrpSpPr>
        <p:grpSpPr>
          <a:xfrm>
            <a:off x="6003365" y="1216836"/>
            <a:ext cx="457203" cy="380354"/>
            <a:chOff x="1926350" y="995225"/>
            <a:chExt cx="428650" cy="356600"/>
          </a:xfrm>
          <a:solidFill>
            <a:schemeClr val="bg1"/>
          </a:solidFill>
        </p:grpSpPr>
        <p:sp>
          <p:nvSpPr>
            <p:cNvPr id="60" name="Shape 408">
              <a:extLst>
                <a:ext uri="{FF2B5EF4-FFF2-40B4-BE49-F238E27FC236}">
                  <a16:creationId xmlns:a16="http://schemas.microsoft.com/office/drawing/2014/main" id="{EEBB5455-3E3E-4677-831A-62D03D2ACD88}"/>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4974A962-3113-45E2-925E-051E3E4D848B}"/>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FA060A07-084B-470E-8BD2-EFC6CAD11914}"/>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A8296F91-E27D-4DB5-B06E-5DC030A95A71}"/>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E4AA3742-240E-467C-AFBF-E049E7DAD931}"/>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169DC510-EC29-421E-83B1-7C15AEB25FB7}"/>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94020BE1-90D1-426E-B576-253D01E37948}"/>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59780BD5-159B-4284-9417-4781ABEFB076}"/>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D635DC14-9A8D-45B6-ADE9-2C93E9244E78}"/>
              </a:ext>
            </a:extLst>
          </p:cNvPr>
          <p:cNvGrpSpPr/>
          <p:nvPr/>
        </p:nvGrpSpPr>
        <p:grpSpPr>
          <a:xfrm>
            <a:off x="9604116" y="1188197"/>
            <a:ext cx="445470" cy="446110"/>
            <a:chOff x="5302225" y="968375"/>
            <a:chExt cx="417650" cy="418250"/>
          </a:xfrm>
          <a:solidFill>
            <a:schemeClr val="bg1"/>
          </a:solidFill>
        </p:grpSpPr>
        <p:sp>
          <p:nvSpPr>
            <p:cNvPr id="69" name="Shape 417">
              <a:extLst>
                <a:ext uri="{FF2B5EF4-FFF2-40B4-BE49-F238E27FC236}">
                  <a16:creationId xmlns:a16="http://schemas.microsoft.com/office/drawing/2014/main" id="{10FD5751-8A98-4CA2-B38E-9D8649891348}"/>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3B870E0C-043A-45C9-BD63-DC0116E24F8F}"/>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85CD1DEF-F95B-463A-AAA6-E96B91459A9C}"/>
              </a:ext>
            </a:extLst>
          </p:cNvPr>
          <p:cNvGrpSpPr/>
          <p:nvPr/>
        </p:nvGrpSpPr>
        <p:grpSpPr>
          <a:xfrm>
            <a:off x="10269682" y="1138039"/>
            <a:ext cx="552291" cy="537946"/>
            <a:chOff x="5926225" y="921350"/>
            <a:chExt cx="517800" cy="504350"/>
          </a:xfrm>
          <a:solidFill>
            <a:schemeClr val="bg1"/>
          </a:solidFill>
        </p:grpSpPr>
        <p:sp>
          <p:nvSpPr>
            <p:cNvPr id="72" name="Shape 420">
              <a:extLst>
                <a:ext uri="{FF2B5EF4-FFF2-40B4-BE49-F238E27FC236}">
                  <a16:creationId xmlns:a16="http://schemas.microsoft.com/office/drawing/2014/main" id="{2D205949-2B4F-4F0D-BA3A-5D5E934CEF1D}"/>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B0C8547C-29E6-4F7C-BA27-685E3EEB915F}"/>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26E5C40C-86A9-46AF-A504-A80584CCD3A9}"/>
              </a:ext>
            </a:extLst>
          </p:cNvPr>
          <p:cNvGrpSpPr/>
          <p:nvPr/>
        </p:nvGrpSpPr>
        <p:grpSpPr>
          <a:xfrm>
            <a:off x="11006898" y="1148466"/>
            <a:ext cx="515813" cy="517121"/>
            <a:chOff x="6617400" y="931125"/>
            <a:chExt cx="483600" cy="484825"/>
          </a:xfrm>
          <a:solidFill>
            <a:schemeClr val="bg1"/>
          </a:solidFill>
        </p:grpSpPr>
        <p:sp>
          <p:nvSpPr>
            <p:cNvPr id="75" name="Shape 423">
              <a:extLst>
                <a:ext uri="{FF2B5EF4-FFF2-40B4-BE49-F238E27FC236}">
                  <a16:creationId xmlns:a16="http://schemas.microsoft.com/office/drawing/2014/main" id="{93A0ADEC-40EE-4CA9-A639-94A1413872A5}"/>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A90E3F6F-2A85-437E-8760-C6A34A76F45F}"/>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F1D82950-025B-4B7F-8F5D-88AF7F0680DF}"/>
              </a:ext>
            </a:extLst>
          </p:cNvPr>
          <p:cNvGrpSpPr/>
          <p:nvPr/>
        </p:nvGrpSpPr>
        <p:grpSpPr>
          <a:xfrm>
            <a:off x="4545226" y="1951438"/>
            <a:ext cx="497574" cy="349102"/>
            <a:chOff x="559275" y="1683950"/>
            <a:chExt cx="466500" cy="327300"/>
          </a:xfrm>
          <a:solidFill>
            <a:schemeClr val="bg1"/>
          </a:solidFill>
        </p:grpSpPr>
        <p:sp>
          <p:nvSpPr>
            <p:cNvPr id="78" name="Shape 426">
              <a:extLst>
                <a:ext uri="{FF2B5EF4-FFF2-40B4-BE49-F238E27FC236}">
                  <a16:creationId xmlns:a16="http://schemas.microsoft.com/office/drawing/2014/main" id="{7D6A282E-02FA-42F6-BBC7-32A5A168B71A}"/>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E120203B-8C8A-4473-81E5-683296E69A1F}"/>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20DBEC6B-43D2-4989-80C4-61237DE7D8AE}"/>
              </a:ext>
            </a:extLst>
          </p:cNvPr>
          <p:cNvGrpSpPr/>
          <p:nvPr/>
        </p:nvGrpSpPr>
        <p:grpSpPr>
          <a:xfrm>
            <a:off x="5264204" y="1882429"/>
            <a:ext cx="497574" cy="487148"/>
            <a:chOff x="1233350" y="1619250"/>
            <a:chExt cx="466500" cy="456725"/>
          </a:xfrm>
          <a:solidFill>
            <a:schemeClr val="bg1"/>
          </a:solidFill>
        </p:grpSpPr>
        <p:sp>
          <p:nvSpPr>
            <p:cNvPr id="81" name="Shape 429">
              <a:extLst>
                <a:ext uri="{FF2B5EF4-FFF2-40B4-BE49-F238E27FC236}">
                  <a16:creationId xmlns:a16="http://schemas.microsoft.com/office/drawing/2014/main" id="{AEDB3372-186D-486C-BAB5-EE631AAC0CB9}"/>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019C69A8-71BF-476A-9AFD-F3C39C29315E}"/>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26D01D88-9F19-4361-BDBE-BF4E8FF0C887}"/>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9E73FAC6-D6A7-4779-9155-9035EF87E017}"/>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9D8FCFF4-6EE4-4797-9153-E1DF5284E707}"/>
              </a:ext>
            </a:extLst>
          </p:cNvPr>
          <p:cNvGrpSpPr/>
          <p:nvPr/>
        </p:nvGrpSpPr>
        <p:grpSpPr>
          <a:xfrm>
            <a:off x="5998805" y="1892827"/>
            <a:ext cx="466322" cy="466322"/>
            <a:chOff x="1922075" y="1629000"/>
            <a:chExt cx="437200" cy="437200"/>
          </a:xfrm>
          <a:solidFill>
            <a:schemeClr val="bg1"/>
          </a:solidFill>
        </p:grpSpPr>
        <p:sp>
          <p:nvSpPr>
            <p:cNvPr id="86" name="Shape 434">
              <a:extLst>
                <a:ext uri="{FF2B5EF4-FFF2-40B4-BE49-F238E27FC236}">
                  <a16:creationId xmlns:a16="http://schemas.microsoft.com/office/drawing/2014/main" id="{FB1CD956-741D-41DC-8C79-9B6CA145EE7F}"/>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B80AF735-87E2-43A1-903F-D24529CBB082}"/>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0608D9B4-6FE6-4715-A2A3-47F714AB33D6}"/>
              </a:ext>
            </a:extLst>
          </p:cNvPr>
          <p:cNvGrpSpPr/>
          <p:nvPr/>
        </p:nvGrpSpPr>
        <p:grpSpPr>
          <a:xfrm>
            <a:off x="6715837" y="1890882"/>
            <a:ext cx="470214" cy="470215"/>
            <a:chOff x="2594325" y="1627175"/>
            <a:chExt cx="440850" cy="440850"/>
          </a:xfrm>
          <a:solidFill>
            <a:schemeClr val="bg1"/>
          </a:solidFill>
        </p:grpSpPr>
        <p:sp>
          <p:nvSpPr>
            <p:cNvPr id="89" name="Shape 437">
              <a:extLst>
                <a:ext uri="{FF2B5EF4-FFF2-40B4-BE49-F238E27FC236}">
                  <a16:creationId xmlns:a16="http://schemas.microsoft.com/office/drawing/2014/main" id="{70A1F25B-D9A5-4573-855E-E31C341E6ADC}"/>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0C7DE289-1BEB-45E6-B4E5-3BA2BCE51916}"/>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61AE67EE-9BCA-4EBA-BA38-58464E6956A0}"/>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6ABE47DC-99F5-4F63-80E9-C1DC5299DFFC}"/>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BC599E14-8C44-475D-B288-95BF41448D43}"/>
              </a:ext>
            </a:extLst>
          </p:cNvPr>
          <p:cNvGrpSpPr/>
          <p:nvPr/>
        </p:nvGrpSpPr>
        <p:grpSpPr>
          <a:xfrm>
            <a:off x="8198081" y="1855709"/>
            <a:ext cx="381633" cy="540558"/>
            <a:chOff x="3984000" y="1594200"/>
            <a:chExt cx="357800" cy="506800"/>
          </a:xfrm>
          <a:solidFill>
            <a:schemeClr val="bg1"/>
          </a:solidFill>
        </p:grpSpPr>
        <p:sp>
          <p:nvSpPr>
            <p:cNvPr id="94" name="Shape 442">
              <a:extLst>
                <a:ext uri="{FF2B5EF4-FFF2-40B4-BE49-F238E27FC236}">
                  <a16:creationId xmlns:a16="http://schemas.microsoft.com/office/drawing/2014/main" id="{0681C910-F6FB-4D4A-88B2-526039EBFB23}"/>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D4670594-19F8-4765-B1DD-931D716264BC}"/>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F24BF868-DA7E-4E82-8FD5-43161CB0C06D}"/>
              </a:ext>
            </a:extLst>
          </p:cNvPr>
          <p:cNvGrpSpPr/>
          <p:nvPr/>
        </p:nvGrpSpPr>
        <p:grpSpPr>
          <a:xfrm>
            <a:off x="8856475" y="1971623"/>
            <a:ext cx="502800" cy="308731"/>
            <a:chOff x="4601275" y="1702875"/>
            <a:chExt cx="471400" cy="289450"/>
          </a:xfrm>
          <a:solidFill>
            <a:schemeClr val="bg1"/>
          </a:solidFill>
        </p:grpSpPr>
        <p:sp>
          <p:nvSpPr>
            <p:cNvPr id="97" name="Shape 445">
              <a:extLst>
                <a:ext uri="{FF2B5EF4-FFF2-40B4-BE49-F238E27FC236}">
                  <a16:creationId xmlns:a16="http://schemas.microsoft.com/office/drawing/2014/main" id="{E8A07428-B601-478C-B271-B82084F3E31A}"/>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54539082-474B-4F7B-B8F2-DCF36938B87A}"/>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48140F38-D4EA-4ED1-AD11-150700908BDD}"/>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3816DE5F-74B4-484D-98D7-39EF46BF0411}"/>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88CFA3E3-AF1D-47AE-9220-955AC2BD6E3C}"/>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5ED49ACF-084F-4087-8F5F-D0C71EF9CAE2}"/>
              </a:ext>
            </a:extLst>
          </p:cNvPr>
          <p:cNvGrpSpPr/>
          <p:nvPr/>
        </p:nvGrpSpPr>
        <p:grpSpPr>
          <a:xfrm>
            <a:off x="9599556" y="1896080"/>
            <a:ext cx="454589" cy="459816"/>
            <a:chOff x="5297950" y="1632050"/>
            <a:chExt cx="426200" cy="431100"/>
          </a:xfrm>
          <a:solidFill>
            <a:schemeClr val="bg1"/>
          </a:solidFill>
        </p:grpSpPr>
        <p:sp>
          <p:nvSpPr>
            <p:cNvPr id="103" name="Shape 451">
              <a:extLst>
                <a:ext uri="{FF2B5EF4-FFF2-40B4-BE49-F238E27FC236}">
                  <a16:creationId xmlns:a16="http://schemas.microsoft.com/office/drawing/2014/main" id="{3556DDEA-0158-4F88-8A46-83F32217334F}"/>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632ABCB8-AD53-4F79-9FA9-BF3F7A6D80A4}"/>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9ABF1290-2DAD-45B0-9DF4-25E9F6D48C71}"/>
              </a:ext>
            </a:extLst>
          </p:cNvPr>
          <p:cNvGrpSpPr/>
          <p:nvPr/>
        </p:nvGrpSpPr>
        <p:grpSpPr>
          <a:xfrm>
            <a:off x="10317227" y="1882429"/>
            <a:ext cx="457203" cy="487148"/>
            <a:chOff x="5970800" y="1619250"/>
            <a:chExt cx="428650" cy="456725"/>
          </a:xfrm>
          <a:solidFill>
            <a:schemeClr val="bg1"/>
          </a:solidFill>
        </p:grpSpPr>
        <p:sp>
          <p:nvSpPr>
            <p:cNvPr id="106" name="Shape 454">
              <a:extLst>
                <a:ext uri="{FF2B5EF4-FFF2-40B4-BE49-F238E27FC236}">
                  <a16:creationId xmlns:a16="http://schemas.microsoft.com/office/drawing/2014/main" id="{06193012-ACD1-4333-BCCA-EAA7867B2C7F}"/>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289448A9-D8CE-4B5B-9982-34C110C27077}"/>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48086191-9FCD-493B-AEE0-B1FA7AFB906D}"/>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A8032BA8-4966-4537-A652-CF85CDA1CF15}"/>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6B8A40F2-4A76-4AE9-8CD5-7552B187C607}"/>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E0880853-F86C-4F5F-BED9-B9C00ECBBB7F}"/>
              </a:ext>
            </a:extLst>
          </p:cNvPr>
          <p:cNvGrpSpPr/>
          <p:nvPr/>
        </p:nvGrpSpPr>
        <p:grpSpPr>
          <a:xfrm>
            <a:off x="11015377" y="1876562"/>
            <a:ext cx="512533" cy="467601"/>
            <a:chOff x="6625350" y="1613750"/>
            <a:chExt cx="480525" cy="438400"/>
          </a:xfrm>
          <a:solidFill>
            <a:schemeClr val="bg1"/>
          </a:solidFill>
        </p:grpSpPr>
        <p:sp>
          <p:nvSpPr>
            <p:cNvPr id="112" name="Shape 460">
              <a:extLst>
                <a:ext uri="{FF2B5EF4-FFF2-40B4-BE49-F238E27FC236}">
                  <a16:creationId xmlns:a16="http://schemas.microsoft.com/office/drawing/2014/main" id="{1D2D0C6E-A845-4A63-B5C0-7C2580E23101}"/>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4703685C-1101-4A92-9E82-66F3E99E6E06}"/>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BE10D1B6-6F00-4B9D-AB2B-FB69DDEFAAFD}"/>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FF8F0158-BF31-4F90-A6E8-6ABF7160FDD5}"/>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A4B37A85-07E1-4F6F-80F6-716C4773A0E5}"/>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13DD2A35-EBAB-487C-B4B7-5A0ACED545BE}"/>
              </a:ext>
            </a:extLst>
          </p:cNvPr>
          <p:cNvGrpSpPr/>
          <p:nvPr/>
        </p:nvGrpSpPr>
        <p:grpSpPr>
          <a:xfrm>
            <a:off x="4600583" y="2637216"/>
            <a:ext cx="386860" cy="415525"/>
            <a:chOff x="611175" y="2326900"/>
            <a:chExt cx="362700" cy="389575"/>
          </a:xfrm>
          <a:solidFill>
            <a:schemeClr val="bg1"/>
          </a:solidFill>
        </p:grpSpPr>
        <p:sp>
          <p:nvSpPr>
            <p:cNvPr id="118" name="Shape 466">
              <a:extLst>
                <a:ext uri="{FF2B5EF4-FFF2-40B4-BE49-F238E27FC236}">
                  <a16:creationId xmlns:a16="http://schemas.microsoft.com/office/drawing/2014/main" id="{942538F5-E385-4EE4-8FE1-0DCDD6B61F8C}"/>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09348E32-7269-42C8-8D36-010459C57D2B}"/>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E975551B-7F50-468A-B293-BE019230A76E}"/>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57F364BE-A129-403B-A120-2D909CB0C970}"/>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D92F58ED-7EB9-4C78-9AB9-7394DD5A075F}"/>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7E56D6D8-34B2-4A32-A7A5-FD69E479D935}"/>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E7F83BF6-66B1-4CAD-9EBA-D4BBB32F17A8}"/>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FEA1B146-6502-48A4-9BF8-7AB6F1B8F34F}"/>
              </a:ext>
            </a:extLst>
          </p:cNvPr>
          <p:cNvGrpSpPr/>
          <p:nvPr/>
        </p:nvGrpSpPr>
        <p:grpSpPr>
          <a:xfrm>
            <a:off x="7561153" y="2570793"/>
            <a:ext cx="217535" cy="543171"/>
            <a:chOff x="3386850" y="2264625"/>
            <a:chExt cx="203950" cy="509250"/>
          </a:xfrm>
          <a:solidFill>
            <a:schemeClr val="bg1"/>
          </a:solidFill>
        </p:grpSpPr>
        <p:sp>
          <p:nvSpPr>
            <p:cNvPr id="126" name="Shape 474">
              <a:extLst>
                <a:ext uri="{FF2B5EF4-FFF2-40B4-BE49-F238E27FC236}">
                  <a16:creationId xmlns:a16="http://schemas.microsoft.com/office/drawing/2014/main" id="{8584457B-8B53-422D-B70B-A1BFD79A5DAB}"/>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BBBC482F-1A34-4AE6-BC12-2343AF8BEB38}"/>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7E1111FA-BBCD-4A12-8E17-820109558964}"/>
              </a:ext>
            </a:extLst>
          </p:cNvPr>
          <p:cNvGrpSpPr/>
          <p:nvPr/>
        </p:nvGrpSpPr>
        <p:grpSpPr>
          <a:xfrm>
            <a:off x="9018652" y="2639830"/>
            <a:ext cx="178443" cy="405099"/>
            <a:chOff x="4753325" y="2329350"/>
            <a:chExt cx="167300" cy="379800"/>
          </a:xfrm>
          <a:solidFill>
            <a:schemeClr val="bg1"/>
          </a:solidFill>
        </p:grpSpPr>
        <p:sp>
          <p:nvSpPr>
            <p:cNvPr id="129" name="Shape 477">
              <a:extLst>
                <a:ext uri="{FF2B5EF4-FFF2-40B4-BE49-F238E27FC236}">
                  <a16:creationId xmlns:a16="http://schemas.microsoft.com/office/drawing/2014/main" id="{41666662-4A2F-4ACF-8F0D-1C4BADBC1FC5}"/>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B9C9B517-731E-4E8A-B8DB-D377C5F376C9}"/>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A08D327E-FF70-4DD5-A0AE-93ABD955126D}"/>
              </a:ext>
            </a:extLst>
          </p:cNvPr>
          <p:cNvGrpSpPr/>
          <p:nvPr/>
        </p:nvGrpSpPr>
        <p:grpSpPr>
          <a:xfrm>
            <a:off x="8296395" y="2573379"/>
            <a:ext cx="185002" cy="537971"/>
            <a:chOff x="4076175" y="2267050"/>
            <a:chExt cx="173450" cy="504375"/>
          </a:xfrm>
          <a:solidFill>
            <a:schemeClr val="bg1"/>
          </a:solidFill>
        </p:grpSpPr>
        <p:sp>
          <p:nvSpPr>
            <p:cNvPr id="132" name="Shape 480">
              <a:extLst>
                <a:ext uri="{FF2B5EF4-FFF2-40B4-BE49-F238E27FC236}">
                  <a16:creationId xmlns:a16="http://schemas.microsoft.com/office/drawing/2014/main" id="{13F4C62D-4A3E-4999-9819-0601A2F94467}"/>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3D68DFD4-5198-42AB-AE0C-B35289D19AD4}"/>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F048F4AB-132C-4185-993B-10E1CAE5E208}"/>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7BE7E05C-A221-43EF-8E2A-D90EE7C032FF}"/>
              </a:ext>
            </a:extLst>
          </p:cNvPr>
          <p:cNvGrpSpPr/>
          <p:nvPr/>
        </p:nvGrpSpPr>
        <p:grpSpPr>
          <a:xfrm>
            <a:off x="10321786" y="2637857"/>
            <a:ext cx="448083" cy="414219"/>
            <a:chOff x="5975075" y="2327500"/>
            <a:chExt cx="420100" cy="388350"/>
          </a:xfrm>
          <a:solidFill>
            <a:schemeClr val="bg1"/>
          </a:solidFill>
        </p:grpSpPr>
        <p:sp>
          <p:nvSpPr>
            <p:cNvPr id="136" name="Shape 484">
              <a:extLst>
                <a:ext uri="{FF2B5EF4-FFF2-40B4-BE49-F238E27FC236}">
                  <a16:creationId xmlns:a16="http://schemas.microsoft.com/office/drawing/2014/main" id="{9D293902-5D65-4DE2-9B24-647E5B971D97}"/>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CEB9087F-FE97-4538-9818-BC68D80E83BA}"/>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084EC705-DDD7-48DA-BDF0-BF3015FF3AEA}"/>
              </a:ext>
            </a:extLst>
          </p:cNvPr>
          <p:cNvGrpSpPr/>
          <p:nvPr/>
        </p:nvGrpSpPr>
        <p:grpSpPr>
          <a:xfrm>
            <a:off x="11127371" y="2625483"/>
            <a:ext cx="274865" cy="448083"/>
            <a:chOff x="6730350" y="2315900"/>
            <a:chExt cx="257700" cy="420100"/>
          </a:xfrm>
          <a:solidFill>
            <a:schemeClr val="bg1"/>
          </a:solidFill>
        </p:grpSpPr>
        <p:sp>
          <p:nvSpPr>
            <p:cNvPr id="139" name="Shape 487">
              <a:extLst>
                <a:ext uri="{FF2B5EF4-FFF2-40B4-BE49-F238E27FC236}">
                  <a16:creationId xmlns:a16="http://schemas.microsoft.com/office/drawing/2014/main" id="{E2809E12-C2F6-4D77-B7B0-31920121CA71}"/>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73B97A40-5155-44FF-97B2-9130E83FF71F}"/>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DC3A8CFE-CE88-4B33-A1A4-D4C6E73BA2CF}"/>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A315F648-3665-4548-A373-F500DA087CE9}"/>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3160AC21-C83F-4560-BE21-77FD0B8E6FA1}"/>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5A12248D-283B-4B36-821D-9560423E9901}"/>
              </a:ext>
            </a:extLst>
          </p:cNvPr>
          <p:cNvGrpSpPr/>
          <p:nvPr/>
        </p:nvGrpSpPr>
        <p:grpSpPr>
          <a:xfrm>
            <a:off x="4724310" y="3309955"/>
            <a:ext cx="139405" cy="508001"/>
            <a:chOff x="727175" y="2957625"/>
            <a:chExt cx="130700" cy="476275"/>
          </a:xfrm>
          <a:solidFill>
            <a:schemeClr val="bg1"/>
          </a:solidFill>
        </p:grpSpPr>
        <p:sp>
          <p:nvSpPr>
            <p:cNvPr id="145" name="Shape 493">
              <a:extLst>
                <a:ext uri="{FF2B5EF4-FFF2-40B4-BE49-F238E27FC236}">
                  <a16:creationId xmlns:a16="http://schemas.microsoft.com/office/drawing/2014/main" id="{434160E0-60ED-4BB5-80C6-F345D78BD623}"/>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BD2B3852-18AE-4A3A-8FC3-4A146EEDD751}"/>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358597BD-BE68-49D4-B658-2BD200997D3D}"/>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BC3AC7D9-E00B-47A8-8E06-A8FA4DC1FBB3}"/>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C2797959-85D3-4310-83F1-5EC3E532184A}"/>
              </a:ext>
            </a:extLst>
          </p:cNvPr>
          <p:cNvGrpSpPr/>
          <p:nvPr/>
        </p:nvGrpSpPr>
        <p:grpSpPr>
          <a:xfrm>
            <a:off x="6704104" y="3326221"/>
            <a:ext cx="493682" cy="475442"/>
            <a:chOff x="2583325" y="2972875"/>
            <a:chExt cx="462850" cy="445750"/>
          </a:xfrm>
          <a:solidFill>
            <a:schemeClr val="bg1"/>
          </a:solidFill>
        </p:grpSpPr>
        <p:sp>
          <p:nvSpPr>
            <p:cNvPr id="150" name="Shape 498">
              <a:extLst>
                <a:ext uri="{FF2B5EF4-FFF2-40B4-BE49-F238E27FC236}">
                  <a16:creationId xmlns:a16="http://schemas.microsoft.com/office/drawing/2014/main" id="{21C633B0-481E-487F-83AF-70740315F9A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EDB9174F-00C3-4788-8EAE-EFC7BD52FF38}"/>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D04B4B4D-F96C-451F-BEBF-E616E4124E23}"/>
              </a:ext>
            </a:extLst>
          </p:cNvPr>
          <p:cNvGrpSpPr/>
          <p:nvPr/>
        </p:nvGrpSpPr>
        <p:grpSpPr>
          <a:xfrm>
            <a:off x="7406147" y="3397231"/>
            <a:ext cx="527546" cy="333449"/>
            <a:chOff x="3241525" y="3039450"/>
            <a:chExt cx="494600" cy="312625"/>
          </a:xfrm>
          <a:solidFill>
            <a:schemeClr val="bg1"/>
          </a:solidFill>
        </p:grpSpPr>
        <p:sp>
          <p:nvSpPr>
            <p:cNvPr id="153" name="Shape 501">
              <a:extLst>
                <a:ext uri="{FF2B5EF4-FFF2-40B4-BE49-F238E27FC236}">
                  <a16:creationId xmlns:a16="http://schemas.microsoft.com/office/drawing/2014/main" id="{689A9F47-E536-4C0E-9CCC-9956AEF276E5}"/>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77FAF9FD-E09D-4AF5-8D86-FD2D6D87C7C3}"/>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8B0D61DA-2A8D-4D19-BA02-21F2DD1331D2}"/>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8FF1295E-B937-48B3-8FEA-694D8EC2C64B}"/>
              </a:ext>
            </a:extLst>
          </p:cNvPr>
          <p:cNvGrpSpPr/>
          <p:nvPr/>
        </p:nvGrpSpPr>
        <p:grpSpPr>
          <a:xfrm>
            <a:off x="9553958" y="3362059"/>
            <a:ext cx="545785" cy="403792"/>
            <a:chOff x="5255200" y="3006475"/>
            <a:chExt cx="511700" cy="378575"/>
          </a:xfrm>
          <a:solidFill>
            <a:schemeClr val="bg1"/>
          </a:solidFill>
        </p:grpSpPr>
        <p:sp>
          <p:nvSpPr>
            <p:cNvPr id="157" name="Shape 505">
              <a:extLst>
                <a:ext uri="{FF2B5EF4-FFF2-40B4-BE49-F238E27FC236}">
                  <a16:creationId xmlns:a16="http://schemas.microsoft.com/office/drawing/2014/main" id="{1D31DC88-1E90-42A5-9374-C8A61C6160FF}"/>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21491642-0DAE-46FF-B4B2-9A0176AD0988}"/>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1DFBD928-677C-4415-9705-98B4EECDF4BB}"/>
              </a:ext>
            </a:extLst>
          </p:cNvPr>
          <p:cNvGrpSpPr/>
          <p:nvPr/>
        </p:nvGrpSpPr>
        <p:grpSpPr>
          <a:xfrm>
            <a:off x="8168108" y="3338620"/>
            <a:ext cx="441578" cy="450669"/>
            <a:chOff x="3955900" y="2984500"/>
            <a:chExt cx="414000" cy="422525"/>
          </a:xfrm>
          <a:solidFill>
            <a:schemeClr val="bg1"/>
          </a:solidFill>
        </p:grpSpPr>
        <p:sp>
          <p:nvSpPr>
            <p:cNvPr id="160" name="Shape 508">
              <a:extLst>
                <a:ext uri="{FF2B5EF4-FFF2-40B4-BE49-F238E27FC236}">
                  <a16:creationId xmlns:a16="http://schemas.microsoft.com/office/drawing/2014/main" id="{B8D68A86-F17E-4EAB-B5D1-CDE4F17EF03D}"/>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E061CF94-478A-436F-85B1-01AFA003D881}"/>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16594A6A-4A2D-4269-9DEC-20FADF2CAA1F}"/>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74C7796E-AD08-4F7A-A71F-AC11AF80D3FF}"/>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52E00A1C-1A7B-4F3A-A8C3-2B178493EC23}"/>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E38D3051-8FE4-4E13-8871-17C90FCCB81B}"/>
              </a:ext>
            </a:extLst>
          </p:cNvPr>
          <p:cNvGrpSpPr/>
          <p:nvPr/>
        </p:nvGrpSpPr>
        <p:grpSpPr>
          <a:xfrm>
            <a:off x="11096120" y="3332088"/>
            <a:ext cx="337369" cy="479361"/>
            <a:chOff x="6701050" y="2978375"/>
            <a:chExt cx="316300" cy="449425"/>
          </a:xfrm>
          <a:solidFill>
            <a:schemeClr val="bg1"/>
          </a:solidFill>
        </p:grpSpPr>
        <p:sp>
          <p:nvSpPr>
            <p:cNvPr id="166" name="Shape 514">
              <a:extLst>
                <a:ext uri="{FF2B5EF4-FFF2-40B4-BE49-F238E27FC236}">
                  <a16:creationId xmlns:a16="http://schemas.microsoft.com/office/drawing/2014/main" id="{DFB71E2D-F6A4-4595-BFA0-C0279868DAB1}"/>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0C57FF43-7202-476F-8882-29B5D8966EED}"/>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E3B1CD6B-8443-4857-85ED-F60355DA71AF}"/>
              </a:ext>
            </a:extLst>
          </p:cNvPr>
          <p:cNvGrpSpPr/>
          <p:nvPr/>
        </p:nvGrpSpPr>
        <p:grpSpPr>
          <a:xfrm>
            <a:off x="5272657" y="4121408"/>
            <a:ext cx="480668" cy="323050"/>
            <a:chOff x="1241275" y="3718400"/>
            <a:chExt cx="450650" cy="302875"/>
          </a:xfrm>
          <a:solidFill>
            <a:schemeClr val="bg1"/>
          </a:solidFill>
        </p:grpSpPr>
        <p:sp>
          <p:nvSpPr>
            <p:cNvPr id="169" name="Shape 517">
              <a:extLst>
                <a:ext uri="{FF2B5EF4-FFF2-40B4-BE49-F238E27FC236}">
                  <a16:creationId xmlns:a16="http://schemas.microsoft.com/office/drawing/2014/main" id="{1B50499B-9AC2-408B-B924-5F013CA9A173}"/>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E3ABD1CD-3B50-4F15-8009-3CE4FB214272}"/>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D2A64761-819D-483F-AD76-AFCBE1DDDC7C}"/>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64AD738A-43B2-4C12-82B1-7390F9F7A56E}"/>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A85747F4-2C53-4E39-BA52-EF8B25F4E822}"/>
              </a:ext>
            </a:extLst>
          </p:cNvPr>
          <p:cNvGrpSpPr/>
          <p:nvPr/>
        </p:nvGrpSpPr>
        <p:grpSpPr>
          <a:xfrm>
            <a:off x="5998164" y="4096663"/>
            <a:ext cx="467601" cy="373180"/>
            <a:chOff x="1921475" y="3695200"/>
            <a:chExt cx="438400" cy="349875"/>
          </a:xfrm>
          <a:solidFill>
            <a:schemeClr val="bg1"/>
          </a:solidFill>
        </p:grpSpPr>
        <p:sp>
          <p:nvSpPr>
            <p:cNvPr id="174" name="Shape 522">
              <a:extLst>
                <a:ext uri="{FF2B5EF4-FFF2-40B4-BE49-F238E27FC236}">
                  <a16:creationId xmlns:a16="http://schemas.microsoft.com/office/drawing/2014/main" id="{4B79F642-CF65-4889-9DB1-E97B5AE38936}"/>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C93B0A80-649F-456E-9682-2F52AFB3B050}"/>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0D494BA1-21B7-4E2E-9095-83BE4952C7EB}"/>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86F1C93E-78E4-4AFE-B87B-C2605C7AF114}"/>
              </a:ext>
            </a:extLst>
          </p:cNvPr>
          <p:cNvGrpSpPr/>
          <p:nvPr/>
        </p:nvGrpSpPr>
        <p:grpSpPr>
          <a:xfrm>
            <a:off x="6721703" y="4090797"/>
            <a:ext cx="458482" cy="384274"/>
            <a:chOff x="2599825" y="3689700"/>
            <a:chExt cx="429850" cy="360275"/>
          </a:xfrm>
          <a:solidFill>
            <a:schemeClr val="bg1"/>
          </a:solidFill>
        </p:grpSpPr>
        <p:sp>
          <p:nvSpPr>
            <p:cNvPr id="178" name="Shape 526">
              <a:extLst>
                <a:ext uri="{FF2B5EF4-FFF2-40B4-BE49-F238E27FC236}">
                  <a16:creationId xmlns:a16="http://schemas.microsoft.com/office/drawing/2014/main" id="{C39D6602-D987-4CB6-985E-B168BF9CA1BE}"/>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CB210A7A-300D-4DF3-876E-3B7114819F59}"/>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CFCAA4C2-6F66-4A65-982B-998EB6FCC37D}"/>
              </a:ext>
            </a:extLst>
          </p:cNvPr>
          <p:cNvGrpSpPr/>
          <p:nvPr/>
        </p:nvGrpSpPr>
        <p:grpSpPr>
          <a:xfrm>
            <a:off x="7462811" y="4051065"/>
            <a:ext cx="414219" cy="432458"/>
            <a:chOff x="3294650" y="3652450"/>
            <a:chExt cx="388350" cy="405450"/>
          </a:xfrm>
          <a:solidFill>
            <a:schemeClr val="bg1"/>
          </a:solidFill>
        </p:grpSpPr>
        <p:sp>
          <p:nvSpPr>
            <p:cNvPr id="181" name="Shape 529">
              <a:extLst>
                <a:ext uri="{FF2B5EF4-FFF2-40B4-BE49-F238E27FC236}">
                  <a16:creationId xmlns:a16="http://schemas.microsoft.com/office/drawing/2014/main" id="{A26F3BE3-C151-4327-99BB-9A9CCEE7FC8E}"/>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A3C99C1D-158F-4256-B80C-CC431C636113}"/>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B95297F7-A31D-4200-A190-04294CD58ECC}"/>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AF0A1D52-47B5-4CF5-8E8E-3625ECD14A8D}"/>
              </a:ext>
            </a:extLst>
          </p:cNvPr>
          <p:cNvGrpSpPr/>
          <p:nvPr/>
        </p:nvGrpSpPr>
        <p:grpSpPr>
          <a:xfrm>
            <a:off x="8147283" y="4105782"/>
            <a:ext cx="483228" cy="354301"/>
            <a:chOff x="3936375" y="3703750"/>
            <a:chExt cx="453050" cy="332175"/>
          </a:xfrm>
          <a:solidFill>
            <a:schemeClr val="bg1"/>
          </a:solidFill>
        </p:grpSpPr>
        <p:sp>
          <p:nvSpPr>
            <p:cNvPr id="185" name="Shape 533">
              <a:extLst>
                <a:ext uri="{FF2B5EF4-FFF2-40B4-BE49-F238E27FC236}">
                  <a16:creationId xmlns:a16="http://schemas.microsoft.com/office/drawing/2014/main" id="{8F84F9B2-A087-4C1F-A9F5-3FC716BC8B1E}"/>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6E15BDF1-40C4-41C7-9534-78894438FC7C}"/>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C3CCA92D-5776-46C4-8EFC-C862221A45D1}"/>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1CCA1BB7-43D2-4B55-9295-73E17D3800C2}"/>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2CB99E80-7E52-4AF8-8457-E22915296860}"/>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4396430B-8621-4789-93BB-0F707B9B3AF8}"/>
              </a:ext>
            </a:extLst>
          </p:cNvPr>
          <p:cNvGrpSpPr/>
          <p:nvPr/>
        </p:nvGrpSpPr>
        <p:grpSpPr>
          <a:xfrm>
            <a:off x="8866260" y="4105782"/>
            <a:ext cx="483228" cy="354301"/>
            <a:chOff x="4610450" y="3703750"/>
            <a:chExt cx="453050" cy="332175"/>
          </a:xfrm>
          <a:solidFill>
            <a:schemeClr val="bg1"/>
          </a:solidFill>
        </p:grpSpPr>
        <p:sp>
          <p:nvSpPr>
            <p:cNvPr id="191" name="Shape 539">
              <a:extLst>
                <a:ext uri="{FF2B5EF4-FFF2-40B4-BE49-F238E27FC236}">
                  <a16:creationId xmlns:a16="http://schemas.microsoft.com/office/drawing/2014/main" id="{A3B9E1D3-12E7-4031-806E-FD7C4682C185}"/>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392D4F46-69AE-457B-9C72-E5A1D19B344F}"/>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5C4AAD46-02E9-4179-828F-940AF60C2818}"/>
              </a:ext>
            </a:extLst>
          </p:cNvPr>
          <p:cNvGrpSpPr/>
          <p:nvPr/>
        </p:nvGrpSpPr>
        <p:grpSpPr>
          <a:xfrm>
            <a:off x="9602170" y="4069971"/>
            <a:ext cx="449363" cy="425925"/>
            <a:chOff x="5300400" y="3670175"/>
            <a:chExt cx="421300" cy="399325"/>
          </a:xfrm>
          <a:solidFill>
            <a:schemeClr val="bg1"/>
          </a:solidFill>
        </p:grpSpPr>
        <p:sp>
          <p:nvSpPr>
            <p:cNvPr id="194" name="Shape 542">
              <a:extLst>
                <a:ext uri="{FF2B5EF4-FFF2-40B4-BE49-F238E27FC236}">
                  <a16:creationId xmlns:a16="http://schemas.microsoft.com/office/drawing/2014/main" id="{33E74FE2-0A5E-45F6-8579-E4BD9865EA2E}"/>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78510DC2-D279-4916-B8D3-68EC00AF1A8D}"/>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B7763B0E-21E8-49CD-871C-6835256650C3}"/>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EAC94DC0-7896-4437-BA74-CD25768C3065}"/>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E10FF047-C9EC-4F4A-B883-D3C63EA37A63}"/>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AAF43C92-682F-4E0B-A5DD-E5B74A6CA71D}"/>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537BFBE9-A4AB-4D0D-9A22-B1F339FECA44}"/>
              </a:ext>
            </a:extLst>
          </p:cNvPr>
          <p:cNvGrpSpPr/>
          <p:nvPr/>
        </p:nvGrpSpPr>
        <p:grpSpPr>
          <a:xfrm>
            <a:off x="11046629" y="4064743"/>
            <a:ext cx="436350" cy="436377"/>
            <a:chOff x="6654650" y="3665275"/>
            <a:chExt cx="409100" cy="409125"/>
          </a:xfrm>
          <a:solidFill>
            <a:schemeClr val="bg1"/>
          </a:solidFill>
        </p:grpSpPr>
        <p:sp>
          <p:nvSpPr>
            <p:cNvPr id="201" name="Shape 549">
              <a:extLst>
                <a:ext uri="{FF2B5EF4-FFF2-40B4-BE49-F238E27FC236}">
                  <a16:creationId xmlns:a16="http://schemas.microsoft.com/office/drawing/2014/main" id="{E0662FFF-582A-421E-B826-79A240937652}"/>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F822AACC-2DA7-4627-8FCB-CDC78AFA8D74}"/>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A45BD892-F20C-46CB-BC37-1E65FE024EFB}"/>
              </a:ext>
            </a:extLst>
          </p:cNvPr>
          <p:cNvGrpSpPr/>
          <p:nvPr/>
        </p:nvGrpSpPr>
        <p:grpSpPr>
          <a:xfrm>
            <a:off x="4557599" y="4765481"/>
            <a:ext cx="472829" cy="472856"/>
            <a:chOff x="570875" y="4322250"/>
            <a:chExt cx="443300" cy="443325"/>
          </a:xfrm>
          <a:solidFill>
            <a:schemeClr val="bg1"/>
          </a:solidFill>
        </p:grpSpPr>
        <p:sp>
          <p:nvSpPr>
            <p:cNvPr id="204" name="Shape 552">
              <a:extLst>
                <a:ext uri="{FF2B5EF4-FFF2-40B4-BE49-F238E27FC236}">
                  <a16:creationId xmlns:a16="http://schemas.microsoft.com/office/drawing/2014/main" id="{E3F6A3AD-CFF1-462A-A25D-D3C56D8D46F7}"/>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562584DE-306E-43FA-AFEF-A6AD61845E82}"/>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003878F7-6A93-47E9-88F5-7FF60B817DA0}"/>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5899F5EF-B737-4D48-8105-416CB401B0A2}"/>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FDE1E768-59B7-4271-B5EC-83C6C95D69EB}"/>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A4BFE4A8-6C51-4E71-A7E4-B439E783DA8E}"/>
              </a:ext>
            </a:extLst>
          </p:cNvPr>
          <p:cNvGrpSpPr/>
          <p:nvPr/>
        </p:nvGrpSpPr>
        <p:grpSpPr>
          <a:xfrm>
            <a:off x="6060029" y="4730337"/>
            <a:ext cx="343876" cy="543144"/>
            <a:chOff x="1979475" y="4289300"/>
            <a:chExt cx="322400" cy="509225"/>
          </a:xfrm>
          <a:solidFill>
            <a:schemeClr val="bg1"/>
          </a:solidFill>
        </p:grpSpPr>
        <p:sp>
          <p:nvSpPr>
            <p:cNvPr id="210" name="Shape 558">
              <a:extLst>
                <a:ext uri="{FF2B5EF4-FFF2-40B4-BE49-F238E27FC236}">
                  <a16:creationId xmlns:a16="http://schemas.microsoft.com/office/drawing/2014/main" id="{082DBB82-EA57-439D-A293-38B82797ABCF}"/>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B67D2C0E-4F0C-4957-BF84-D52D21675220}"/>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079E4534-8EFB-46F9-B698-D549E7AA1735}"/>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D3757381-0875-4ACA-B387-91559036238E}"/>
              </a:ext>
            </a:extLst>
          </p:cNvPr>
          <p:cNvGrpSpPr/>
          <p:nvPr/>
        </p:nvGrpSpPr>
        <p:grpSpPr>
          <a:xfrm>
            <a:off x="6748393" y="4737483"/>
            <a:ext cx="405739" cy="528852"/>
            <a:chOff x="2624850" y="4296000"/>
            <a:chExt cx="380400" cy="495825"/>
          </a:xfrm>
          <a:solidFill>
            <a:schemeClr val="bg1"/>
          </a:solidFill>
        </p:grpSpPr>
        <p:sp>
          <p:nvSpPr>
            <p:cNvPr id="214" name="Shape 562">
              <a:extLst>
                <a:ext uri="{FF2B5EF4-FFF2-40B4-BE49-F238E27FC236}">
                  <a16:creationId xmlns:a16="http://schemas.microsoft.com/office/drawing/2014/main" id="{28C0549B-7B1E-49C6-81C2-9455F2E8A4C4}"/>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A85189A4-EEE4-4D49-89BD-4ED9B58EB450}"/>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DAC85B09-7055-4001-969F-CEFC28CA7BA4}"/>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23AFD18F-6EF8-4B9D-B488-1C8E9F886D07}"/>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65D25A20-E2E0-49FD-94FE-8F534A5D716C}"/>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45D05EB7-A93C-4B48-99FD-2F2BF374E7CB}"/>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549F74B6-4704-4D23-AEFD-F8B4F0A5C878}"/>
              </a:ext>
            </a:extLst>
          </p:cNvPr>
          <p:cNvGrpSpPr/>
          <p:nvPr/>
        </p:nvGrpSpPr>
        <p:grpSpPr>
          <a:xfrm>
            <a:off x="9576117" y="4789587"/>
            <a:ext cx="501468" cy="424644"/>
            <a:chOff x="5275975" y="4344850"/>
            <a:chExt cx="470150" cy="398125"/>
          </a:xfrm>
          <a:solidFill>
            <a:schemeClr val="bg1"/>
          </a:solidFill>
        </p:grpSpPr>
        <p:sp>
          <p:nvSpPr>
            <p:cNvPr id="221" name="Shape 569">
              <a:extLst>
                <a:ext uri="{FF2B5EF4-FFF2-40B4-BE49-F238E27FC236}">
                  <a16:creationId xmlns:a16="http://schemas.microsoft.com/office/drawing/2014/main" id="{4DE4B132-C32E-4396-B934-A1A2A7956C2D}"/>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9A9AADFD-0F6E-43ED-8972-2701236EC63C}"/>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AD8D6BC8-98FF-4560-9FA3-805D2380B8D1}"/>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3DF2CED0-817F-48D1-9EB5-5280346DB54A}"/>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1AF6BF2D-FBB5-444D-84BB-72E87EDD5334}"/>
              </a:ext>
            </a:extLst>
          </p:cNvPr>
          <p:cNvGrpSpPr/>
          <p:nvPr/>
        </p:nvGrpSpPr>
        <p:grpSpPr>
          <a:xfrm>
            <a:off x="11033590" y="4755083"/>
            <a:ext cx="462428" cy="493655"/>
            <a:chOff x="6642425" y="4312500"/>
            <a:chExt cx="433550" cy="462825"/>
          </a:xfrm>
          <a:solidFill>
            <a:schemeClr val="bg1"/>
          </a:solidFill>
        </p:grpSpPr>
        <p:sp>
          <p:nvSpPr>
            <p:cNvPr id="226" name="Shape 574">
              <a:extLst>
                <a:ext uri="{FF2B5EF4-FFF2-40B4-BE49-F238E27FC236}">
                  <a16:creationId xmlns:a16="http://schemas.microsoft.com/office/drawing/2014/main" id="{35CEC8FA-F13A-426E-ADEB-661543B417C9}"/>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74D87A37-CF6F-442D-B63E-652F50E65F2A}"/>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E4EA1AF2-D699-4E04-B457-ECFD6413F716}"/>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AD25103A-8FB0-4B87-968D-EC639D68ED90}"/>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0BD9A916-8C49-484E-B2A1-2345437590BB}"/>
              </a:ext>
            </a:extLst>
          </p:cNvPr>
          <p:cNvGrpSpPr/>
          <p:nvPr/>
        </p:nvGrpSpPr>
        <p:grpSpPr>
          <a:xfrm>
            <a:off x="5275909" y="5487739"/>
            <a:ext cx="474134" cy="466322"/>
            <a:chOff x="1244325" y="4999400"/>
            <a:chExt cx="444525" cy="437200"/>
          </a:xfrm>
          <a:solidFill>
            <a:schemeClr val="bg1"/>
          </a:solidFill>
        </p:grpSpPr>
        <p:sp>
          <p:nvSpPr>
            <p:cNvPr id="231" name="Shape 579">
              <a:extLst>
                <a:ext uri="{FF2B5EF4-FFF2-40B4-BE49-F238E27FC236}">
                  <a16:creationId xmlns:a16="http://schemas.microsoft.com/office/drawing/2014/main" id="{11E95AAC-3041-429C-B9C4-5DD4CEFD0F04}"/>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BE886380-2E61-494A-819C-1A4234D5E1C0}"/>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0810AEB0-3257-4E0B-8063-DBEB78400A06}"/>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EF48B746-46EE-47D6-B529-66BA26B0EE38}"/>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080247D6-F5D1-4F3C-8123-1CBD704FCF16}"/>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729A2E1E-388D-434B-A9A9-45B90143BE3D}"/>
              </a:ext>
            </a:extLst>
          </p:cNvPr>
          <p:cNvGrpSpPr/>
          <p:nvPr/>
        </p:nvGrpSpPr>
        <p:grpSpPr>
          <a:xfrm>
            <a:off x="6037230" y="5472753"/>
            <a:ext cx="389474" cy="496268"/>
            <a:chOff x="1958100" y="4985350"/>
            <a:chExt cx="365150" cy="465275"/>
          </a:xfrm>
          <a:solidFill>
            <a:schemeClr val="bg1"/>
          </a:solidFill>
        </p:grpSpPr>
        <p:sp>
          <p:nvSpPr>
            <p:cNvPr id="237" name="Shape 585">
              <a:extLst>
                <a:ext uri="{FF2B5EF4-FFF2-40B4-BE49-F238E27FC236}">
                  <a16:creationId xmlns:a16="http://schemas.microsoft.com/office/drawing/2014/main" id="{F0D36324-6939-4615-9E5A-79B840763970}"/>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5977A93C-FA60-4C60-B1FD-B4FAE22A00EE}"/>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1DDD9525-2ADB-4526-88F8-386E766DDB15}"/>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2CA16DF0-ED31-4AA0-9172-1179C79E3A55}"/>
              </a:ext>
            </a:extLst>
          </p:cNvPr>
          <p:cNvGrpSpPr/>
          <p:nvPr/>
        </p:nvGrpSpPr>
        <p:grpSpPr>
          <a:xfrm>
            <a:off x="6727543" y="5491631"/>
            <a:ext cx="446803" cy="459150"/>
            <a:chOff x="2605300" y="5003050"/>
            <a:chExt cx="418900" cy="430475"/>
          </a:xfrm>
          <a:solidFill>
            <a:schemeClr val="bg1"/>
          </a:solidFill>
        </p:grpSpPr>
        <p:sp>
          <p:nvSpPr>
            <p:cNvPr id="241" name="Shape 589">
              <a:extLst>
                <a:ext uri="{FF2B5EF4-FFF2-40B4-BE49-F238E27FC236}">
                  <a16:creationId xmlns:a16="http://schemas.microsoft.com/office/drawing/2014/main" id="{383259A5-A5B4-41FE-A6BB-D6C69547680C}"/>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C9E4481D-7E55-4E32-81BC-569E9C348427}"/>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C99F7D50-5AEC-4422-9A62-76A3DE66D789}"/>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7BEAAA7C-B8B3-4492-9C72-8353C878AF02}"/>
              </a:ext>
            </a:extLst>
          </p:cNvPr>
          <p:cNvGrpSpPr/>
          <p:nvPr/>
        </p:nvGrpSpPr>
        <p:grpSpPr>
          <a:xfrm>
            <a:off x="7402894" y="5501418"/>
            <a:ext cx="534053" cy="438963"/>
            <a:chOff x="3238475" y="5012225"/>
            <a:chExt cx="500700" cy="411550"/>
          </a:xfrm>
          <a:solidFill>
            <a:schemeClr val="bg1"/>
          </a:solidFill>
        </p:grpSpPr>
        <p:sp>
          <p:nvSpPr>
            <p:cNvPr id="245" name="Shape 593">
              <a:extLst>
                <a:ext uri="{FF2B5EF4-FFF2-40B4-BE49-F238E27FC236}">
                  <a16:creationId xmlns:a16="http://schemas.microsoft.com/office/drawing/2014/main" id="{4260E75E-F6E5-43E4-9AB7-8910D1D69C28}"/>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4315EC26-52FE-48BF-AF2D-122893A59A62}"/>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25D89CF8-E597-4A4E-B477-D827ED37CE32}"/>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951231F6-CD7F-4635-8634-D340B84BCB3B}"/>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186CA2BD-489E-42AC-996D-82E631A45AA4}"/>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29E1CFA7-A01E-49DA-ADCC-68F639FA9FF8}"/>
              </a:ext>
            </a:extLst>
          </p:cNvPr>
          <p:cNvGrpSpPr/>
          <p:nvPr/>
        </p:nvGrpSpPr>
        <p:grpSpPr>
          <a:xfrm>
            <a:off x="8814796" y="5454515"/>
            <a:ext cx="586155" cy="532746"/>
            <a:chOff x="4562200" y="4968250"/>
            <a:chExt cx="549550" cy="499475"/>
          </a:xfrm>
          <a:solidFill>
            <a:schemeClr val="bg1"/>
          </a:solidFill>
        </p:grpSpPr>
        <p:sp>
          <p:nvSpPr>
            <p:cNvPr id="251" name="Shape 599">
              <a:extLst>
                <a:ext uri="{FF2B5EF4-FFF2-40B4-BE49-F238E27FC236}">
                  <a16:creationId xmlns:a16="http://schemas.microsoft.com/office/drawing/2014/main" id="{89CF5B00-A7EA-4172-8049-89E0E8939BED}"/>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97023BC0-E021-43B5-BE59-D01801311F0D}"/>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2A16660C-B5F4-407E-BAFF-8EEB527611B3}"/>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8D987273-FBA4-4EDC-9A4A-45ACEB1E5392}"/>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2B1F1AB6-3455-498D-AA2E-D2C8342E28E8}"/>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A1F1A78C-3911-40E8-B877-32F274784184}"/>
              </a:ext>
            </a:extLst>
          </p:cNvPr>
          <p:cNvGrpSpPr/>
          <p:nvPr/>
        </p:nvGrpSpPr>
        <p:grpSpPr>
          <a:xfrm>
            <a:off x="8185708" y="5484486"/>
            <a:ext cx="406378" cy="472162"/>
            <a:chOff x="3972400" y="4996350"/>
            <a:chExt cx="381000" cy="442675"/>
          </a:xfrm>
          <a:solidFill>
            <a:schemeClr val="bg1"/>
          </a:solidFill>
        </p:grpSpPr>
        <p:sp>
          <p:nvSpPr>
            <p:cNvPr id="257" name="Shape 605">
              <a:extLst>
                <a:ext uri="{FF2B5EF4-FFF2-40B4-BE49-F238E27FC236}">
                  <a16:creationId xmlns:a16="http://schemas.microsoft.com/office/drawing/2014/main" id="{9BDB8111-3A33-4BDF-89FB-52555DD17400}"/>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F37728A1-2FF5-45B3-AA28-A1B397DD7EC5}"/>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7DCA34F6-C23A-43B5-8507-D4803C61735E}"/>
              </a:ext>
            </a:extLst>
          </p:cNvPr>
          <p:cNvGrpSpPr/>
          <p:nvPr/>
        </p:nvGrpSpPr>
        <p:grpSpPr>
          <a:xfrm>
            <a:off x="9538999" y="5444755"/>
            <a:ext cx="575730" cy="552264"/>
            <a:chOff x="5241175" y="4959100"/>
            <a:chExt cx="539775" cy="517775"/>
          </a:xfrm>
          <a:solidFill>
            <a:schemeClr val="bg1"/>
          </a:solidFill>
        </p:grpSpPr>
        <p:sp>
          <p:nvSpPr>
            <p:cNvPr id="260" name="Shape 608">
              <a:extLst>
                <a:ext uri="{FF2B5EF4-FFF2-40B4-BE49-F238E27FC236}">
                  <a16:creationId xmlns:a16="http://schemas.microsoft.com/office/drawing/2014/main" id="{6D166D33-6FBB-4D0F-8890-544EBB4B7553}"/>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4F2C543E-BA6A-42CF-AC40-A651257F3A3D}"/>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3BC822BA-EB7E-4E49-84DD-237C69DE995E}"/>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F4F487B3-AD90-4AE9-90D4-E318279494A6}"/>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65AB58FC-3DD7-4581-8E29-17257880E6CF}"/>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DA32FB72-ECDD-489F-BFA5-5341DFC70AC4}"/>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CFD4D5BF-DD4B-4C86-B9FD-B0DD6E0D9BCB}"/>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AC3DC77A-4F3E-4D27-8FAA-685D4E31A66F}"/>
              </a:ext>
            </a:extLst>
          </p:cNvPr>
          <p:cNvGrpSpPr/>
          <p:nvPr/>
        </p:nvGrpSpPr>
        <p:grpSpPr>
          <a:xfrm>
            <a:off x="11079187" y="5526804"/>
            <a:ext cx="369288" cy="424644"/>
            <a:chOff x="6685175" y="5036025"/>
            <a:chExt cx="346225" cy="398125"/>
          </a:xfrm>
          <a:solidFill>
            <a:schemeClr val="bg1"/>
          </a:solidFill>
        </p:grpSpPr>
        <p:sp>
          <p:nvSpPr>
            <p:cNvPr id="268" name="Shape 616">
              <a:extLst>
                <a:ext uri="{FF2B5EF4-FFF2-40B4-BE49-F238E27FC236}">
                  <a16:creationId xmlns:a16="http://schemas.microsoft.com/office/drawing/2014/main" id="{C09C4146-BAF5-4841-8566-87694890D8A2}"/>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90CBF660-B2A0-4E2E-B361-B2B14A601FF5}"/>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8CDEEDBA-C5C9-416F-93FE-DF1ED4B2C62F}"/>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F0BC5DA3-BBC2-4F9F-B4BD-F226A90C45AC}"/>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DB7A5F94-73E4-4E72-9888-AD10315A234E}"/>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3667D412-5C6E-4F85-974B-2EB5CBC71312}"/>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a:extLst>
              <a:ext uri="{FF2B5EF4-FFF2-40B4-BE49-F238E27FC236}">
                <a16:creationId xmlns:a16="http://schemas.microsoft.com/office/drawing/2014/main" id="{3D3FC427-DADC-4D3E-B4B6-255E477F5A65}"/>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a:extLst>
              <a:ext uri="{FF2B5EF4-FFF2-40B4-BE49-F238E27FC236}">
                <a16:creationId xmlns:a16="http://schemas.microsoft.com/office/drawing/2014/main" id="{0620E22F-79CE-41B2-B79B-714A16D76409}"/>
              </a:ext>
            </a:extLst>
          </p:cNvPr>
          <p:cNvSpPr/>
          <p:nvPr/>
        </p:nvSpPr>
        <p:spPr>
          <a:xfrm>
            <a:off x="253824" y="6150667"/>
            <a:ext cx="11779787" cy="584775"/>
          </a:xfrm>
          <a:prstGeom prst="rect">
            <a:avLst/>
          </a:prstGeom>
        </p:spPr>
        <p:txBody>
          <a:bodyPr wrap="square">
            <a:spAutoFit/>
          </a:bodyPr>
          <a:lstStyle/>
          <a:p>
            <a:pPr algn="ctr"/>
            <a:r>
              <a:rPr lang="en-US" sz="1600" dirty="0">
                <a:solidFill>
                  <a:schemeClr val="bg1"/>
                </a:solidFill>
              </a:rPr>
              <a:t>Special thanks and credits  to: publicdomainvectors.org   |   Unsplash.com  |  Pixabay.com |  Pexels.com  |  Slidescarnival.com  </a:t>
            </a:r>
          </a:p>
          <a:p>
            <a:pPr algn="ctr"/>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055194886"/>
      </p:ext>
    </p:extLst>
  </p:cSld>
  <p:clrMapOvr>
    <a:masterClrMapping/>
  </p:clrMapOvr>
</p:sld>
</file>

<file path=ppt/theme/theme1.xml><?xml version="1.0" encoding="utf-8"?>
<a:theme xmlns:a="http://schemas.openxmlformats.org/drawingml/2006/main" name="Office Theme">
  <a:themeElements>
    <a:clrScheme name="Orange Red">
      <a:dk1>
        <a:sysClr val="windowText" lastClr="000000"/>
      </a:dk1>
      <a:lt1>
        <a:sysClr val="window" lastClr="FFFFFF"/>
      </a:lt1>
      <a:dk2>
        <a:srgbClr val="696464"/>
      </a:dk2>
      <a:lt2>
        <a:srgbClr val="E9E5DC"/>
      </a:lt2>
      <a:accent1>
        <a:srgbClr val="D34817"/>
      </a:accent1>
      <a:accent2>
        <a:srgbClr val="9B2D1F"/>
      </a:accent2>
      <a:accent3>
        <a:srgbClr val="A28E6A"/>
      </a:accent3>
      <a:accent4>
        <a:srgbClr val="956251"/>
      </a:accent4>
      <a:accent5>
        <a:srgbClr val="918485"/>
      </a:accent5>
      <a:accent6>
        <a:srgbClr val="855D5D"/>
      </a:accent6>
      <a:hlink>
        <a:srgbClr val="CC9900"/>
      </a:hlink>
      <a:folHlink>
        <a:srgbClr val="96A9A9"/>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557</TotalTime>
  <Words>1064</Words>
  <Application>Microsoft Office PowerPoint</Application>
  <PresentationFormat>Widescreen</PresentationFormat>
  <Paragraphs>105</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RETRO STYLE</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89</cp:revision>
  <dcterms:created xsi:type="dcterms:W3CDTF">2017-08-02T20:41:11Z</dcterms:created>
  <dcterms:modified xsi:type="dcterms:W3CDTF">2018-02-08T22:32:12Z</dcterms:modified>
</cp:coreProperties>
</file>