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Quicksand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DCDB943-2E09-46A8-92E3-5CD796B504B2}">
  <a:tblStyle styleId="{9DCDB943-2E09-46A8-92E3-5CD796B504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icksand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Quicksand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85023b3ac3_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85023b3ac3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14f601ca6d_437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14f601ca6d_43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63b484949b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63b484949b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319175" y="2233519"/>
            <a:ext cx="6680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cxnSp>
        <p:nvCxnSpPr>
          <p:cNvPr id="11" name="Google Shape;11;p2"/>
          <p:cNvCxnSpPr>
            <a:stCxn id="12" idx="4"/>
          </p:cNvCxnSpPr>
          <p:nvPr/>
        </p:nvCxnSpPr>
        <p:spPr>
          <a:xfrm>
            <a:off x="939750" y="2832475"/>
            <a:ext cx="0" cy="23109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" name="Google Shape;12;p2"/>
          <p:cNvSpPr/>
          <p:nvPr/>
        </p:nvSpPr>
        <p:spPr>
          <a:xfrm>
            <a:off x="845250" y="2643475"/>
            <a:ext cx="189000" cy="1890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key color">
  <p:cSld name="BLANK_1">
    <p:bg>
      <p:bgPr>
        <a:solidFill>
          <a:schemeClr val="accen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2E3037"/>
                </a:solidFill>
              </a:defRPr>
            </a:lvl1pPr>
            <a:lvl2pPr lvl="1">
              <a:buNone/>
              <a:defRPr>
                <a:solidFill>
                  <a:srgbClr val="2E3037"/>
                </a:solidFill>
              </a:defRPr>
            </a:lvl2pPr>
            <a:lvl3pPr lvl="2">
              <a:buNone/>
              <a:defRPr>
                <a:solidFill>
                  <a:srgbClr val="2E3037"/>
                </a:solidFill>
              </a:defRPr>
            </a:lvl3pPr>
            <a:lvl4pPr lvl="3">
              <a:buNone/>
              <a:defRPr>
                <a:solidFill>
                  <a:srgbClr val="2E3037"/>
                </a:solidFill>
              </a:defRPr>
            </a:lvl4pPr>
            <a:lvl5pPr lvl="4">
              <a:buNone/>
              <a:defRPr>
                <a:solidFill>
                  <a:srgbClr val="2E3037"/>
                </a:solidFill>
              </a:defRPr>
            </a:lvl5pPr>
            <a:lvl6pPr lvl="5">
              <a:buNone/>
              <a:defRPr>
                <a:solidFill>
                  <a:srgbClr val="2E3037"/>
                </a:solidFill>
              </a:defRPr>
            </a:lvl6pPr>
            <a:lvl7pPr lvl="6">
              <a:buNone/>
              <a:defRPr>
                <a:solidFill>
                  <a:srgbClr val="2E3037"/>
                </a:solidFill>
              </a:defRPr>
            </a:lvl7pPr>
            <a:lvl8pPr lvl="7">
              <a:buNone/>
              <a:defRPr>
                <a:solidFill>
                  <a:srgbClr val="2E3037"/>
                </a:solidFill>
              </a:defRPr>
            </a:lvl8pPr>
            <a:lvl9pPr lvl="8">
              <a:buNone/>
              <a:defRPr>
                <a:solidFill>
                  <a:srgbClr val="2E3037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5" name="Google Shape;65;p11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" name="Google Shape;66;p11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1530175" y="2307788"/>
            <a:ext cx="6767100" cy="53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567326" y="2782913"/>
            <a:ext cx="6927900" cy="3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939645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" name="Google Shape;18;p3"/>
          <p:cNvSpPr/>
          <p:nvPr/>
        </p:nvSpPr>
        <p:spPr>
          <a:xfrm flipH="1">
            <a:off x="632556" y="2267403"/>
            <a:ext cx="614400" cy="6144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945630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" name="Google Shape;21;p4"/>
          <p:cNvSpPr/>
          <p:nvPr/>
        </p:nvSpPr>
        <p:spPr>
          <a:xfrm>
            <a:off x="638325" y="2267417"/>
            <a:ext cx="614400" cy="6144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633225" y="2161800"/>
            <a:ext cx="67005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406400" lvl="0" marL="457200" rtl="0">
              <a:spcBef>
                <a:spcPts val="600"/>
              </a:spcBef>
              <a:spcAft>
                <a:spcPts val="0"/>
              </a:spcAft>
              <a:buClr>
                <a:srgbClr val="39C0BA"/>
              </a:buClr>
              <a:buSzPts val="2800"/>
              <a:buChar char="◦"/>
              <a:defRPr i="1" sz="2800">
                <a:solidFill>
                  <a:srgbClr val="39C0BA"/>
                </a:solidFill>
              </a:defRPr>
            </a:lvl1pPr>
            <a:lvl2pPr indent="-406400" lvl="1" marL="914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▫"/>
              <a:defRPr i="1" sz="2800">
                <a:solidFill>
                  <a:srgbClr val="39C0BA"/>
                </a:solidFill>
              </a:defRPr>
            </a:lvl2pPr>
            <a:lvl3pPr indent="-406400" lvl="2" marL="13716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i="1" sz="2800">
                <a:solidFill>
                  <a:srgbClr val="39C0BA"/>
                </a:solidFill>
              </a:defRPr>
            </a:lvl3pPr>
            <a:lvl4pPr indent="-406400" lvl="3" marL="18288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i="1" sz="2800">
                <a:solidFill>
                  <a:srgbClr val="39C0BA"/>
                </a:solidFill>
              </a:defRPr>
            </a:lvl4pPr>
            <a:lvl5pPr indent="-406400" lvl="4" marL="22860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i="1" sz="2800">
                <a:solidFill>
                  <a:srgbClr val="39C0BA"/>
                </a:solidFill>
              </a:defRPr>
            </a:lvl5pPr>
            <a:lvl6pPr indent="-406400" lvl="5" marL="27432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i="1" sz="2800">
                <a:solidFill>
                  <a:srgbClr val="39C0BA"/>
                </a:solidFill>
              </a:defRPr>
            </a:lvl6pPr>
            <a:lvl7pPr indent="-406400" lvl="6" marL="3200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i="1" sz="2800">
                <a:solidFill>
                  <a:srgbClr val="39C0BA"/>
                </a:solidFill>
              </a:defRPr>
            </a:lvl7pPr>
            <a:lvl8pPr indent="-406400" lvl="7" marL="36576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i="1" sz="2800">
                <a:solidFill>
                  <a:srgbClr val="39C0BA"/>
                </a:solidFill>
              </a:defRPr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i="1" sz="2800">
                <a:solidFill>
                  <a:srgbClr val="39C0BA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286541" y="2244031"/>
            <a:ext cx="1306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“</a:t>
            </a:r>
            <a:endParaRPr b="1" sz="4800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39C0BA"/>
                </a:solidFill>
              </a:defRPr>
            </a:lvl1pPr>
            <a:lvl2pPr lvl="1">
              <a:buNone/>
              <a:defRPr>
                <a:solidFill>
                  <a:srgbClr val="39C0BA"/>
                </a:solidFill>
              </a:defRPr>
            </a:lvl2pPr>
            <a:lvl3pPr lvl="2">
              <a:buNone/>
              <a:defRPr>
                <a:solidFill>
                  <a:srgbClr val="39C0BA"/>
                </a:solidFill>
              </a:defRPr>
            </a:lvl3pPr>
            <a:lvl4pPr lvl="3">
              <a:buNone/>
              <a:defRPr>
                <a:solidFill>
                  <a:srgbClr val="39C0BA"/>
                </a:solidFill>
              </a:defRPr>
            </a:lvl4pPr>
            <a:lvl5pPr lvl="4">
              <a:buNone/>
              <a:defRPr>
                <a:solidFill>
                  <a:srgbClr val="39C0BA"/>
                </a:solidFill>
              </a:defRPr>
            </a:lvl5pPr>
            <a:lvl6pPr lvl="5">
              <a:buNone/>
              <a:defRPr>
                <a:solidFill>
                  <a:srgbClr val="39C0BA"/>
                </a:solidFill>
              </a:defRPr>
            </a:lvl6pPr>
            <a:lvl7pPr lvl="6">
              <a:buNone/>
              <a:defRPr>
                <a:solidFill>
                  <a:srgbClr val="39C0BA"/>
                </a:solidFill>
              </a:defRPr>
            </a:lvl7pPr>
            <a:lvl8pPr lvl="7">
              <a:buNone/>
              <a:defRPr>
                <a:solidFill>
                  <a:srgbClr val="39C0BA"/>
                </a:solidFill>
              </a:defRPr>
            </a:lvl8pPr>
            <a:lvl9pPr lvl="8">
              <a:buNone/>
              <a:defRPr>
                <a:solidFill>
                  <a:srgbClr val="39C0BA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3000"/>
              <a:buFont typeface="Quicksand"/>
              <a:buChar char="◦"/>
              <a:defRPr sz="30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▫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■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" name="Google Shape;30;p5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165475" y="1174117"/>
            <a:ext cx="3306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4671570" y="1174117"/>
            <a:ext cx="3306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" name="Google Shape;37;p6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" name="Google Shape;38;p6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165475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3692249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219023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6" name="Google Shape;46;p7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7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2" name="Google Shape;52;p8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p8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" type="body"/>
          </p:nvPr>
        </p:nvSpPr>
        <p:spPr>
          <a:xfrm>
            <a:off x="1165475" y="4331317"/>
            <a:ext cx="7521300" cy="43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" name="Google Shape;58;p9"/>
          <p:cNvSpPr/>
          <p:nvPr/>
        </p:nvSpPr>
        <p:spPr>
          <a:xfrm>
            <a:off x="844675" y="4505121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10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" name="Google Shape;62;p10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◦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quicksand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ctrTitle"/>
          </p:nvPr>
        </p:nvSpPr>
        <p:spPr>
          <a:xfrm>
            <a:off x="1319175" y="2233519"/>
            <a:ext cx="6680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78637" y="1051800"/>
            <a:ext cx="3842700" cy="3842400"/>
          </a:xfrm>
          <a:prstGeom prst="ellipse">
            <a:avLst/>
          </a:prstGeom>
          <a:noFill/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6" name="Google Shape;146;p21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9C0BA"/>
                </a:solidFill>
              </a:rPr>
              <a:t>A PICTURE IS WORTH A THOUSAND WORDS</a:t>
            </a:r>
            <a:endParaRPr>
              <a:solidFill>
                <a:srgbClr val="39C0BA"/>
              </a:solidFill>
            </a:endParaRPr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3380725" y="2072400"/>
            <a:ext cx="5064000" cy="180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48" name="Google Shape;148;p21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>
            <p:ph idx="4294967295" type="body"/>
          </p:nvPr>
        </p:nvSpPr>
        <p:spPr>
          <a:xfrm>
            <a:off x="1171500" y="2170913"/>
            <a:ext cx="2653200" cy="8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</a:rPr>
              <a:t>WANT BIG IMPACT?</a:t>
            </a:r>
            <a:endParaRPr sz="1800">
              <a:solidFill>
                <a:srgbClr val="F3F3F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3F3F3"/>
                </a:solidFill>
              </a:rPr>
              <a:t>Use big image.</a:t>
            </a:r>
            <a:endParaRPr b="1" sz="1800">
              <a:solidFill>
                <a:srgbClr val="F3F3F3"/>
              </a:solidFill>
            </a:endParaRPr>
          </a:p>
        </p:txBody>
      </p:sp>
      <p:sp>
        <p:nvSpPr>
          <p:cNvPr id="154" name="Google Shape;154;p22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2E3037"/>
                </a:solidFill>
              </a:rPr>
              <a:t>‹#›</a:t>
            </a:fld>
            <a:endParaRPr>
              <a:solidFill>
                <a:srgbClr val="2E3037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3436209" y="1631925"/>
            <a:ext cx="2290800" cy="2273400"/>
          </a:xfrm>
          <a:prstGeom prst="ellipse">
            <a:avLst/>
          </a:prstGeom>
          <a:noFill/>
          <a:ln cap="flat" cmpd="sng" w="9525">
            <a:solidFill>
              <a:srgbClr val="F35B6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5B69"/>
                </a:solidFill>
                <a:latin typeface="Quicksand"/>
                <a:ea typeface="Quicksand"/>
                <a:cs typeface="Quicksand"/>
                <a:sym typeface="Quicksand"/>
              </a:rPr>
              <a:t>Gray</a:t>
            </a:r>
            <a:endParaRPr>
              <a:solidFill>
                <a:srgbClr val="F35B6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1369925" y="1631925"/>
            <a:ext cx="2290800" cy="2273400"/>
          </a:xfrm>
          <a:prstGeom prst="ellipse">
            <a:avLst/>
          </a:prstGeom>
          <a:noFill/>
          <a:ln cap="flat" cmpd="sng" w="9525">
            <a:solidFill>
              <a:srgbClr val="39C0BA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White</a:t>
            </a:r>
            <a:endParaRPr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5534528" y="1631925"/>
            <a:ext cx="2290800" cy="2273400"/>
          </a:xfrm>
          <a:prstGeom prst="ellipse">
            <a:avLst/>
          </a:prstGeom>
          <a:noFill/>
          <a:ln cap="flat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D9EEB"/>
                </a:solidFill>
                <a:latin typeface="Quicksand"/>
                <a:ea typeface="Quicksand"/>
                <a:cs typeface="Quicksand"/>
                <a:sym typeface="Quicksand"/>
              </a:rPr>
              <a:t>Black</a:t>
            </a:r>
            <a:endParaRPr>
              <a:solidFill>
                <a:srgbClr val="6D9EEB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3" name="Google Shape;163;p23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9" name="Google Shape;169;p24"/>
          <p:cNvGraphicFramePr/>
          <p:nvPr/>
        </p:nvGraphicFramePr>
        <p:xfrm>
          <a:off x="9438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{9DCDB943-2E09-46A8-92E3-5CD796B504B2}</a:tableStyleId>
              </a:tblPr>
              <a:tblGrid>
                <a:gridCol w="1811925"/>
                <a:gridCol w="1811925"/>
                <a:gridCol w="1811925"/>
                <a:gridCol w="1811925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A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B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C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Yellow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10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20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7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Blue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30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15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10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Orange</a:t>
                      </a:r>
                      <a:endParaRPr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5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24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3F3F3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16</a:t>
                      </a:r>
                      <a:endParaRPr b="1" sz="1100">
                        <a:solidFill>
                          <a:srgbClr val="F3F3F3"/>
                        </a:solidFill>
                        <a:latin typeface="Quicksand"/>
                        <a:ea typeface="Quicksand"/>
                        <a:cs typeface="Quicksand"/>
                        <a:sym typeface="Quicksa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FA9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FA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FA9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1260501" y="1069249"/>
            <a:ext cx="7425928" cy="353754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cap="flat" cmpd="sng" w="9525">
            <a:solidFill>
              <a:srgbClr val="636A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2733475" y="1709513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39C0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rPr>
              <a:t>our office</a:t>
            </a:r>
            <a:endParaRPr b="1" sz="800">
              <a:solidFill>
                <a:srgbClr val="F3F3F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178" name="Google Shape;178;p25"/>
          <p:cNvGrpSpPr/>
          <p:nvPr/>
        </p:nvGrpSpPr>
        <p:grpSpPr>
          <a:xfrm>
            <a:off x="1850905" y="2045502"/>
            <a:ext cx="95669" cy="255600"/>
            <a:chOff x="1532100" y="3453325"/>
            <a:chExt cx="121500" cy="340800"/>
          </a:xfrm>
        </p:grpSpPr>
        <p:sp>
          <p:nvSpPr>
            <p:cNvPr id="179" name="Google Shape;179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0" name="Google Shape;180;p25"/>
            <p:cNvCxnSpPr>
              <a:stCxn id="179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grpSp>
        <p:nvGrpSpPr>
          <p:cNvPr id="181" name="Google Shape;181;p25"/>
          <p:cNvGrpSpPr/>
          <p:nvPr/>
        </p:nvGrpSpPr>
        <p:grpSpPr>
          <a:xfrm>
            <a:off x="3339815" y="3552398"/>
            <a:ext cx="95669" cy="255600"/>
            <a:chOff x="1532100" y="3453325"/>
            <a:chExt cx="121500" cy="340800"/>
          </a:xfrm>
        </p:grpSpPr>
        <p:sp>
          <p:nvSpPr>
            <p:cNvPr id="182" name="Google Shape;182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3" name="Google Shape;183;p25"/>
            <p:cNvCxnSpPr>
              <a:stCxn id="182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grpSp>
        <p:nvGrpSpPr>
          <p:cNvPr id="184" name="Google Shape;184;p25"/>
          <p:cNvGrpSpPr/>
          <p:nvPr/>
        </p:nvGrpSpPr>
        <p:grpSpPr>
          <a:xfrm>
            <a:off x="4990709" y="3766586"/>
            <a:ext cx="95669" cy="255600"/>
            <a:chOff x="1532100" y="3453325"/>
            <a:chExt cx="121500" cy="340800"/>
          </a:xfrm>
        </p:grpSpPr>
        <p:sp>
          <p:nvSpPr>
            <p:cNvPr id="185" name="Google Shape;185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6" name="Google Shape;186;p25"/>
            <p:cNvCxnSpPr>
              <a:stCxn id="185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grpSp>
        <p:nvGrpSpPr>
          <p:cNvPr id="187" name="Google Shape;187;p25"/>
          <p:cNvGrpSpPr/>
          <p:nvPr/>
        </p:nvGrpSpPr>
        <p:grpSpPr>
          <a:xfrm>
            <a:off x="4331042" y="1863000"/>
            <a:ext cx="95669" cy="255600"/>
            <a:chOff x="1532100" y="3453325"/>
            <a:chExt cx="121500" cy="340800"/>
          </a:xfrm>
        </p:grpSpPr>
        <p:sp>
          <p:nvSpPr>
            <p:cNvPr id="188" name="Google Shape;188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9" name="Google Shape;189;p25"/>
            <p:cNvCxnSpPr>
              <a:stCxn id="188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grpSp>
        <p:nvGrpSpPr>
          <p:cNvPr id="190" name="Google Shape;190;p25"/>
          <p:cNvGrpSpPr/>
          <p:nvPr/>
        </p:nvGrpSpPr>
        <p:grpSpPr>
          <a:xfrm>
            <a:off x="6935377" y="2301109"/>
            <a:ext cx="95669" cy="255600"/>
            <a:chOff x="1532100" y="3453325"/>
            <a:chExt cx="121500" cy="340800"/>
          </a:xfrm>
        </p:grpSpPr>
        <p:sp>
          <p:nvSpPr>
            <p:cNvPr id="191" name="Google Shape;191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2" name="Google Shape;192;p25"/>
            <p:cNvCxnSpPr>
              <a:stCxn id="191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grpSp>
        <p:nvGrpSpPr>
          <p:cNvPr id="193" name="Google Shape;193;p25"/>
          <p:cNvGrpSpPr/>
          <p:nvPr/>
        </p:nvGrpSpPr>
        <p:grpSpPr>
          <a:xfrm>
            <a:off x="7576534" y="3808000"/>
            <a:ext cx="95669" cy="255600"/>
            <a:chOff x="1532100" y="3453325"/>
            <a:chExt cx="121500" cy="340800"/>
          </a:xfrm>
        </p:grpSpPr>
        <p:sp>
          <p:nvSpPr>
            <p:cNvPr id="194" name="Google Shape;194;p25"/>
            <p:cNvSpPr/>
            <p:nvPr/>
          </p:nvSpPr>
          <p:spPr>
            <a:xfrm>
              <a:off x="1532100" y="3453325"/>
              <a:ext cx="121500" cy="121500"/>
            </a:xfrm>
            <a:prstGeom prst="ellipse">
              <a:avLst/>
            </a:prstGeom>
            <a:solidFill>
              <a:srgbClr val="39C0BA"/>
            </a:solidFill>
            <a:ln cap="flat" cmpd="sng" w="28575">
              <a:solidFill>
                <a:srgbClr val="2E30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5" name="Google Shape;195;p25"/>
            <p:cNvCxnSpPr>
              <a:stCxn id="194" idx="4"/>
            </p:cNvCxnSpPr>
            <p:nvPr/>
          </p:nvCxnSpPr>
          <p:spPr>
            <a:xfrm>
              <a:off x="1592850" y="3574825"/>
              <a:ext cx="0" cy="219300"/>
            </a:xfrm>
            <a:prstGeom prst="straightConnector1">
              <a:avLst/>
            </a:prstGeom>
            <a:noFill/>
            <a:ln cap="flat" cmpd="sng" w="9525">
              <a:solidFill>
                <a:srgbClr val="999FA9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  <p:sp>
        <p:nvSpPr>
          <p:cNvPr id="196" name="Google Shape;196;p25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/>
          <p:nvPr>
            <p:ph idx="4294967295" type="ctrTitle"/>
          </p:nvPr>
        </p:nvSpPr>
        <p:spPr>
          <a:xfrm>
            <a:off x="1377875" y="1991813"/>
            <a:ext cx="47766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2E3037"/>
                </a:solidFill>
              </a:rPr>
              <a:t>89,526,124</a:t>
            </a:r>
            <a:endParaRPr b="1" sz="6000">
              <a:solidFill>
                <a:srgbClr val="2E3037"/>
              </a:solidFill>
            </a:endParaRPr>
          </a:p>
        </p:txBody>
      </p:sp>
      <p:sp>
        <p:nvSpPr>
          <p:cNvPr id="202" name="Google Shape;202;p26"/>
          <p:cNvSpPr txBox="1"/>
          <p:nvPr>
            <p:ph idx="4294967295" type="subTitle"/>
          </p:nvPr>
        </p:nvSpPr>
        <p:spPr>
          <a:xfrm>
            <a:off x="1377900" y="2840063"/>
            <a:ext cx="4776600" cy="99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Whoa! That’s a big number, aren’t you proud?</a:t>
            </a:r>
            <a:endParaRPr sz="2400"/>
          </a:p>
        </p:txBody>
      </p:sp>
      <p:sp>
        <p:nvSpPr>
          <p:cNvPr id="203" name="Google Shape;203;p26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/>
          <p:nvPr>
            <p:ph idx="4294967295" type="ctrTitle"/>
          </p:nvPr>
        </p:nvSpPr>
        <p:spPr>
          <a:xfrm>
            <a:off x="1284950" y="705150"/>
            <a:ext cx="7097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/>
              <a:t>89,526,124$</a:t>
            </a:r>
            <a:endParaRPr b="1" sz="4800"/>
          </a:p>
        </p:txBody>
      </p:sp>
      <p:sp>
        <p:nvSpPr>
          <p:cNvPr id="209" name="Google Shape;209;p27"/>
          <p:cNvSpPr txBox="1"/>
          <p:nvPr>
            <p:ph idx="4294967295" type="subTitle"/>
          </p:nvPr>
        </p:nvSpPr>
        <p:spPr>
          <a:xfrm>
            <a:off x="1284950" y="1316060"/>
            <a:ext cx="7097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10" name="Google Shape;210;p27"/>
          <p:cNvSpPr txBox="1"/>
          <p:nvPr>
            <p:ph idx="4294967295" type="ctrTitle"/>
          </p:nvPr>
        </p:nvSpPr>
        <p:spPr>
          <a:xfrm>
            <a:off x="1284950" y="3334053"/>
            <a:ext cx="7097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/>
              <a:t>100%</a:t>
            </a:r>
            <a:endParaRPr b="1" sz="4800"/>
          </a:p>
        </p:txBody>
      </p:sp>
      <p:sp>
        <p:nvSpPr>
          <p:cNvPr id="211" name="Google Shape;211;p27"/>
          <p:cNvSpPr txBox="1"/>
          <p:nvPr>
            <p:ph idx="4294967295" type="subTitle"/>
          </p:nvPr>
        </p:nvSpPr>
        <p:spPr>
          <a:xfrm>
            <a:off x="1284950" y="3944963"/>
            <a:ext cx="7097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12" name="Google Shape;212;p27"/>
          <p:cNvSpPr txBox="1"/>
          <p:nvPr>
            <p:ph idx="4294967295" type="ctrTitle"/>
          </p:nvPr>
        </p:nvSpPr>
        <p:spPr>
          <a:xfrm>
            <a:off x="1284950" y="2019601"/>
            <a:ext cx="70971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/>
              <a:t>185,244 users</a:t>
            </a:r>
            <a:endParaRPr b="1" sz="4800"/>
          </a:p>
        </p:txBody>
      </p:sp>
      <p:sp>
        <p:nvSpPr>
          <p:cNvPr id="213" name="Google Shape;213;p27"/>
          <p:cNvSpPr txBox="1"/>
          <p:nvPr>
            <p:ph idx="4294967295" type="subTitle"/>
          </p:nvPr>
        </p:nvSpPr>
        <p:spPr>
          <a:xfrm>
            <a:off x="1284950" y="2630511"/>
            <a:ext cx="7097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14" name="Google Shape;214;p27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p27"/>
          <p:cNvSpPr/>
          <p:nvPr/>
        </p:nvSpPr>
        <p:spPr>
          <a:xfrm>
            <a:off x="844675" y="1051650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7"/>
          <p:cNvSpPr/>
          <p:nvPr/>
        </p:nvSpPr>
        <p:spPr>
          <a:xfrm>
            <a:off x="844675" y="3680550"/>
            <a:ext cx="201900" cy="201900"/>
          </a:xfrm>
          <a:prstGeom prst="ellipse">
            <a:avLst/>
          </a:prstGeom>
          <a:solidFill>
            <a:srgbClr val="2E3037"/>
          </a:solidFill>
          <a:ln cap="flat" cmpd="sng" w="9525">
            <a:solidFill>
              <a:srgbClr val="999FA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cxnSp>
        <p:nvCxnSpPr>
          <p:cNvPr id="222" name="Google Shape;222;p28"/>
          <p:cNvCxnSpPr/>
          <p:nvPr/>
        </p:nvCxnSpPr>
        <p:spPr>
          <a:xfrm rot="10800000">
            <a:off x="1529307" y="3621639"/>
            <a:ext cx="0" cy="11592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lg" w="lg" type="none"/>
            <a:tailEnd len="lg" w="lg" type="oval"/>
          </a:ln>
        </p:spPr>
      </p:cxnSp>
      <p:cxnSp>
        <p:nvCxnSpPr>
          <p:cNvPr id="223" name="Google Shape;223;p28"/>
          <p:cNvCxnSpPr/>
          <p:nvPr/>
        </p:nvCxnSpPr>
        <p:spPr>
          <a:xfrm rot="10800000">
            <a:off x="1529307" y="1082345"/>
            <a:ext cx="0" cy="11592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lg" w="lg" type="none"/>
            <a:tailEnd len="lg" w="lg" type="oval"/>
          </a:ln>
        </p:spPr>
      </p:cxnSp>
      <p:sp>
        <p:nvSpPr>
          <p:cNvPr id="224" name="Google Shape;224;p28"/>
          <p:cNvSpPr txBox="1"/>
          <p:nvPr/>
        </p:nvSpPr>
        <p:spPr>
          <a:xfrm>
            <a:off x="2215650" y="2709713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rPr>
              <a:t>Second</a:t>
            </a:r>
            <a:endParaRPr sz="1800">
              <a:solidFill>
                <a:srgbClr val="F3F3F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2215651" y="3979369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rPr>
              <a:t>Last</a:t>
            </a:r>
            <a:endParaRPr sz="1800">
              <a:solidFill>
                <a:srgbClr val="F3F3F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2215650" y="1440056"/>
            <a:ext cx="2310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rPr>
              <a:t>First</a:t>
            </a:r>
            <a:endParaRPr sz="1800">
              <a:solidFill>
                <a:srgbClr val="F3F3F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cxnSp>
        <p:nvCxnSpPr>
          <p:cNvPr id="227" name="Google Shape;227;p28"/>
          <p:cNvCxnSpPr/>
          <p:nvPr/>
        </p:nvCxnSpPr>
        <p:spPr>
          <a:xfrm rot="10800000">
            <a:off x="1529307" y="2351992"/>
            <a:ext cx="0" cy="1159200"/>
          </a:xfrm>
          <a:prstGeom prst="straightConnector1">
            <a:avLst/>
          </a:prstGeom>
          <a:noFill/>
          <a:ln cap="flat" cmpd="sng" w="9525">
            <a:solidFill>
              <a:srgbClr val="999FA9"/>
            </a:solidFill>
            <a:prstDash val="solid"/>
            <a:round/>
            <a:headEnd len="lg" w="lg" type="none"/>
            <a:tailEnd len="lg" w="lg" type="oval"/>
          </a:ln>
        </p:spPr>
      </p:cxnSp>
      <p:sp>
        <p:nvSpPr>
          <p:cNvPr id="228" name="Google Shape;228;p28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4" name="Google Shape;234;p29"/>
          <p:cNvSpPr txBox="1"/>
          <p:nvPr>
            <p:ph idx="1" type="body"/>
          </p:nvPr>
        </p:nvSpPr>
        <p:spPr>
          <a:xfrm>
            <a:off x="1165475" y="11792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5" name="Google Shape;235;p29"/>
          <p:cNvSpPr txBox="1"/>
          <p:nvPr>
            <p:ph idx="2" type="body"/>
          </p:nvPr>
        </p:nvSpPr>
        <p:spPr>
          <a:xfrm>
            <a:off x="3692250" y="11792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6" name="Google Shape;236;p29"/>
          <p:cNvSpPr txBox="1"/>
          <p:nvPr>
            <p:ph idx="3" type="body"/>
          </p:nvPr>
        </p:nvSpPr>
        <p:spPr>
          <a:xfrm>
            <a:off x="6219025" y="11792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7" name="Google Shape;237;p29"/>
          <p:cNvSpPr txBox="1"/>
          <p:nvPr>
            <p:ph idx="1" type="body"/>
          </p:nvPr>
        </p:nvSpPr>
        <p:spPr>
          <a:xfrm>
            <a:off x="1165475" y="28937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8" name="Google Shape;238;p29"/>
          <p:cNvSpPr txBox="1"/>
          <p:nvPr>
            <p:ph idx="2" type="body"/>
          </p:nvPr>
        </p:nvSpPr>
        <p:spPr>
          <a:xfrm>
            <a:off x="3692250" y="28937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9" name="Google Shape;239;p29"/>
          <p:cNvSpPr txBox="1"/>
          <p:nvPr>
            <p:ph idx="3" type="body"/>
          </p:nvPr>
        </p:nvSpPr>
        <p:spPr>
          <a:xfrm>
            <a:off x="6219025" y="2893781"/>
            <a:ext cx="2403600" cy="12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40" name="Google Shape;240;p29"/>
          <p:cNvGrpSpPr/>
          <p:nvPr/>
        </p:nvGrpSpPr>
        <p:grpSpPr>
          <a:xfrm>
            <a:off x="1286340" y="974626"/>
            <a:ext cx="312754" cy="287131"/>
            <a:chOff x="1236875" y="1623900"/>
            <a:chExt cx="465200" cy="455475"/>
          </a:xfrm>
        </p:grpSpPr>
        <p:sp>
          <p:nvSpPr>
            <p:cNvPr id="241" name="Google Shape;241;p29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8" name="Google Shape;248;p29"/>
          <p:cNvGrpSpPr/>
          <p:nvPr/>
        </p:nvGrpSpPr>
        <p:grpSpPr>
          <a:xfrm>
            <a:off x="3809392" y="977500"/>
            <a:ext cx="293123" cy="274839"/>
            <a:chOff x="1923675" y="1633650"/>
            <a:chExt cx="436000" cy="435975"/>
          </a:xfrm>
        </p:grpSpPr>
        <p:sp>
          <p:nvSpPr>
            <p:cNvPr id="249" name="Google Shape;249;p2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5" name="Google Shape;255;p29"/>
          <p:cNvSpPr/>
          <p:nvPr/>
        </p:nvSpPr>
        <p:spPr>
          <a:xfrm>
            <a:off x="1285550" y="2710460"/>
            <a:ext cx="269374" cy="252586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6" name="Google Shape;256;p29"/>
          <p:cNvGrpSpPr/>
          <p:nvPr/>
        </p:nvGrpSpPr>
        <p:grpSpPr>
          <a:xfrm>
            <a:off x="3798515" y="2677513"/>
            <a:ext cx="239893" cy="318588"/>
            <a:chOff x="3979850" y="1598950"/>
            <a:chExt cx="356825" cy="505375"/>
          </a:xfrm>
        </p:grpSpPr>
        <p:sp>
          <p:nvSpPr>
            <p:cNvPr id="257" name="Google Shape;257;p29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9" name="Google Shape;259;p29"/>
          <p:cNvGrpSpPr/>
          <p:nvPr/>
        </p:nvGrpSpPr>
        <p:grpSpPr>
          <a:xfrm>
            <a:off x="6312831" y="2745832"/>
            <a:ext cx="316031" cy="181949"/>
            <a:chOff x="4595425" y="1707325"/>
            <a:chExt cx="470075" cy="288625"/>
          </a:xfrm>
        </p:grpSpPr>
        <p:sp>
          <p:nvSpPr>
            <p:cNvPr id="260" name="Google Shape;260;p29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5" name="Google Shape;265;p29"/>
          <p:cNvGrpSpPr/>
          <p:nvPr/>
        </p:nvGrpSpPr>
        <p:grpSpPr>
          <a:xfrm>
            <a:off x="6343673" y="979622"/>
            <a:ext cx="295560" cy="277140"/>
            <a:chOff x="2594050" y="1631825"/>
            <a:chExt cx="439625" cy="439625"/>
          </a:xfrm>
        </p:grpSpPr>
        <p:sp>
          <p:nvSpPr>
            <p:cNvPr id="266" name="Google Shape;266;p2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29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0"/>
          <p:cNvSpPr txBox="1"/>
          <p:nvPr>
            <p:ph idx="1" type="body"/>
          </p:nvPr>
        </p:nvSpPr>
        <p:spPr>
          <a:xfrm>
            <a:off x="1165475" y="4331317"/>
            <a:ext cx="7521300" cy="43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F3F3"/>
                </a:solidFill>
              </a:rPr>
              <a:t>You can copy&amp;paste graphs from </a:t>
            </a:r>
            <a:r>
              <a:rPr lang="en" u="sng">
                <a:solidFill>
                  <a:srgbClr val="F3F3F3"/>
                </a:solidFill>
                <a:hlinkClick r:id="rId3"/>
              </a:rPr>
              <a:t>Google Sheets</a:t>
            </a:r>
            <a:endParaRPr>
              <a:solidFill>
                <a:srgbClr val="F3F3F3"/>
              </a:solidFill>
            </a:endParaRPr>
          </a:p>
        </p:txBody>
      </p:sp>
      <p:pic>
        <p:nvPicPr>
          <p:cNvPr id="276" name="Google Shape;27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8238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0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1165475" y="604610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INSTRUCTIONS FOR USE</a:t>
            </a:r>
            <a:endParaRPr sz="2400"/>
          </a:p>
        </p:txBody>
      </p:sp>
      <p:sp>
        <p:nvSpPr>
          <p:cNvPr id="77" name="Google Shape;77;p13"/>
          <p:cNvSpPr txBox="1"/>
          <p:nvPr/>
        </p:nvSpPr>
        <p:spPr>
          <a:xfrm>
            <a:off x="1165475" y="1249820"/>
            <a:ext cx="3451800" cy="23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EDIT IN GOOGLE SLIDES</a:t>
            </a:r>
            <a:endParaRPr sz="1200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Click on the button under the presentation preview that says "Use as Google Slides Theme".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You will get a copy of this document on your Google Drive and will be able to edit, add or delete slides.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You have to be signed in to your Google account.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5084225" y="1249820"/>
            <a:ext cx="3602400" cy="23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EDIT IN POWERPOINT®</a:t>
            </a:r>
            <a:endParaRPr sz="1200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)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1165475" y="3672394"/>
            <a:ext cx="75213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More info on how to use this template at </a:t>
            </a:r>
            <a:r>
              <a:rPr b="1" lang="en" sz="1200" u="sng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www.slidescarnival.com/help-use-presentation-template</a:t>
            </a:r>
            <a:endParaRPr b="1"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This template is free to use under </a:t>
            </a:r>
            <a:r>
              <a:rPr lang="en" sz="1200" u="sng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  <a:hlinkClick r:id="rId5"/>
              </a:rPr>
              <a:t>Creative Commons Attribution license</a:t>
            </a: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. </a:t>
            </a: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1"/>
          <p:cNvSpPr txBox="1"/>
          <p:nvPr>
            <p:ph idx="4294967295" type="body"/>
          </p:nvPr>
        </p:nvSpPr>
        <p:spPr>
          <a:xfrm>
            <a:off x="1319400" y="2278688"/>
            <a:ext cx="3231300" cy="16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MOBILE</a:t>
            </a:r>
            <a:r>
              <a:rPr b="1" lang="en" sz="1800"/>
              <a:t> PROJECT</a:t>
            </a:r>
            <a:endParaRPr b="1"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83" name="Google Shape;283;p31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4" name="Google Shape;284;p31"/>
          <p:cNvSpPr/>
          <p:nvPr/>
        </p:nvSpPr>
        <p:spPr>
          <a:xfrm>
            <a:off x="564547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chemeClr val="accen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285" name="Google Shape;285;p31"/>
          <p:cNvGrpSpPr/>
          <p:nvPr/>
        </p:nvGrpSpPr>
        <p:grpSpPr>
          <a:xfrm>
            <a:off x="5586350" y="373572"/>
            <a:ext cx="2119546" cy="4396359"/>
            <a:chOff x="2547150" y="238125"/>
            <a:chExt cx="2525675" cy="5238750"/>
          </a:xfrm>
        </p:grpSpPr>
        <p:sp>
          <p:nvSpPr>
            <p:cNvPr id="286" name="Google Shape;286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/>
          <p:nvPr>
            <p:ph idx="4294967295" type="body"/>
          </p:nvPr>
        </p:nvSpPr>
        <p:spPr>
          <a:xfrm>
            <a:off x="1319400" y="2278688"/>
            <a:ext cx="3231300" cy="16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TABLET PROJECT</a:t>
            </a:r>
            <a:endParaRPr b="1"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95" name="Google Shape;295;p32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6" name="Google Shape;296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chemeClr val="accen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297" name="Google Shape;297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98" name="Google Shape;298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636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3"/>
          <p:cNvSpPr/>
          <p:nvPr/>
        </p:nvSpPr>
        <p:spPr>
          <a:xfrm>
            <a:off x="4160443" y="965894"/>
            <a:ext cx="4176000" cy="2702700"/>
          </a:xfrm>
          <a:prstGeom prst="rect">
            <a:avLst/>
          </a:prstGeom>
          <a:solidFill>
            <a:srgbClr val="2E30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Place your screenshot here</a:t>
            </a:r>
            <a:endParaRPr sz="1000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07" name="Google Shape;307;p33"/>
          <p:cNvSpPr txBox="1"/>
          <p:nvPr>
            <p:ph idx="4294967295" type="body"/>
          </p:nvPr>
        </p:nvSpPr>
        <p:spPr>
          <a:xfrm>
            <a:off x="1319400" y="2278700"/>
            <a:ext cx="2325600" cy="16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DESKTOP PROJECT</a:t>
            </a:r>
            <a:endParaRPr b="1"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08" name="Google Shape;308;p33"/>
          <p:cNvSpPr/>
          <p:nvPr/>
        </p:nvSpPr>
        <p:spPr>
          <a:xfrm>
            <a:off x="3973449" y="774894"/>
            <a:ext cx="4549726" cy="359617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3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 txBox="1"/>
          <p:nvPr>
            <p:ph idx="4294967295" type="ctrTitle"/>
          </p:nvPr>
        </p:nvSpPr>
        <p:spPr>
          <a:xfrm>
            <a:off x="1336100" y="1183688"/>
            <a:ext cx="7337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E3037"/>
                </a:solidFill>
              </a:rPr>
              <a:t>Thanks!</a:t>
            </a:r>
            <a:endParaRPr b="1" sz="2200">
              <a:solidFill>
                <a:srgbClr val="2E3037"/>
              </a:solidFill>
            </a:endParaRPr>
          </a:p>
        </p:txBody>
      </p:sp>
      <p:sp>
        <p:nvSpPr>
          <p:cNvPr id="315" name="Google Shape;315;p34"/>
          <p:cNvSpPr txBox="1"/>
          <p:nvPr>
            <p:ph idx="4294967295" type="subTitle"/>
          </p:nvPr>
        </p:nvSpPr>
        <p:spPr>
          <a:xfrm>
            <a:off x="1336100" y="2190788"/>
            <a:ext cx="7337700" cy="60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3F3F3"/>
                </a:solidFill>
              </a:rPr>
              <a:t>ANY QUESTIONS?</a:t>
            </a:r>
            <a:endParaRPr b="1" sz="3600">
              <a:solidFill>
                <a:srgbClr val="F3F3F3"/>
              </a:solidFill>
            </a:endParaRPr>
          </a:p>
        </p:txBody>
      </p:sp>
      <p:sp>
        <p:nvSpPr>
          <p:cNvPr id="316" name="Google Shape;316;p34"/>
          <p:cNvSpPr txBox="1"/>
          <p:nvPr>
            <p:ph idx="4294967295" type="body"/>
          </p:nvPr>
        </p:nvSpPr>
        <p:spPr>
          <a:xfrm>
            <a:off x="1336100" y="2771569"/>
            <a:ext cx="7337700" cy="8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3F3F3"/>
                </a:solidFill>
              </a:rPr>
              <a:t>You can find me at</a:t>
            </a:r>
            <a:endParaRPr sz="2200">
              <a:solidFill>
                <a:srgbClr val="F3F3F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3F3F3"/>
                </a:solidFill>
              </a:rPr>
              <a:t>@username</a:t>
            </a:r>
            <a:endParaRPr sz="2200">
              <a:solidFill>
                <a:srgbClr val="F3F3F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3F3F3"/>
                </a:solidFill>
              </a:rPr>
              <a:t>user@mail.me</a:t>
            </a:r>
            <a:endParaRPr sz="2200">
              <a:solidFill>
                <a:srgbClr val="F3F3F3"/>
              </a:solidFill>
            </a:endParaRPr>
          </a:p>
        </p:txBody>
      </p:sp>
      <p:sp>
        <p:nvSpPr>
          <p:cNvPr id="317" name="Google Shape;317;p34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5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23" name="Google Shape;323;p35"/>
          <p:cNvSpPr txBox="1"/>
          <p:nvPr>
            <p:ph idx="1" type="body"/>
          </p:nvPr>
        </p:nvSpPr>
        <p:spPr>
          <a:xfrm>
            <a:off x="1165498" y="1130515"/>
            <a:ext cx="68580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3F3F3"/>
                </a:solidFill>
              </a:rPr>
              <a:t>Special thanks to all the people who made and released these awesome resources for free:</a:t>
            </a:r>
            <a:endParaRPr sz="2400">
              <a:solidFill>
                <a:srgbClr val="F3F3F3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2400"/>
              <a:buChar char="◦"/>
            </a:pPr>
            <a:r>
              <a:rPr lang="en" sz="2400">
                <a:solidFill>
                  <a:srgbClr val="F3F3F3"/>
                </a:solidFill>
              </a:rPr>
              <a:t>Presentation template by </a:t>
            </a:r>
            <a:r>
              <a:rPr lang="en" sz="2400" u="sng">
                <a:solidFill>
                  <a:srgbClr val="F3F3F3"/>
                </a:solidFill>
                <a:hlinkClick r:id="rId3"/>
              </a:rPr>
              <a:t>SlidesCarnival</a:t>
            </a:r>
            <a:endParaRPr sz="2400">
              <a:solidFill>
                <a:srgbClr val="F3F3F3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Char char="◦"/>
            </a:pPr>
            <a:r>
              <a:rPr lang="en" sz="2400">
                <a:solidFill>
                  <a:srgbClr val="F3F3F3"/>
                </a:solidFill>
              </a:rPr>
              <a:t>Photographs by </a:t>
            </a:r>
            <a:r>
              <a:rPr lang="en" sz="2400" u="sng">
                <a:solidFill>
                  <a:srgbClr val="F3F3F3"/>
                </a:solidFill>
                <a:hlinkClick r:id="rId4"/>
              </a:rPr>
              <a:t>Unsplash</a:t>
            </a:r>
            <a:endParaRPr>
              <a:solidFill>
                <a:srgbClr val="F3F3F3"/>
              </a:solidFill>
            </a:endParaRPr>
          </a:p>
        </p:txBody>
      </p:sp>
      <p:sp>
        <p:nvSpPr>
          <p:cNvPr id="324" name="Google Shape;324;p35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/>
          <p:nvPr>
            <p:ph idx="1" type="body"/>
          </p:nvPr>
        </p:nvSpPr>
        <p:spPr>
          <a:xfrm>
            <a:off x="1165500" y="1224625"/>
            <a:ext cx="6858000" cy="29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FFFF"/>
                </a:solidFill>
              </a:rPr>
              <a:t>This presentations uses the following typographies and colors:</a:t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◦"/>
            </a:pPr>
            <a:r>
              <a:rPr lang="en" sz="1400">
                <a:solidFill>
                  <a:srgbClr val="FFFFFF"/>
                </a:solidFill>
              </a:rPr>
              <a:t>Titles &amp; body copy: </a:t>
            </a:r>
            <a:r>
              <a:rPr b="1" lang="en" sz="1400">
                <a:solidFill>
                  <a:srgbClr val="FFFFFF"/>
                </a:solidFill>
              </a:rPr>
              <a:t>Quicksand</a:t>
            </a:r>
            <a:endParaRPr b="1"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FFFF"/>
                </a:solidFill>
              </a:rPr>
              <a:t>You can download the fonts on this page: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39C0BA"/>
                </a:solidFill>
                <a:hlinkClick r:id="rId3"/>
              </a:rPr>
              <a:t>https://www.fontsquirrel.com/fonts/quicksand</a:t>
            </a:r>
            <a:endParaRPr sz="1400">
              <a:solidFill>
                <a:srgbClr val="39C0BA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◦"/>
            </a:pPr>
            <a:r>
              <a:rPr lang="en" sz="1400">
                <a:solidFill>
                  <a:srgbClr val="FFFFFF"/>
                </a:solidFill>
              </a:rPr>
              <a:t>Dark gray </a:t>
            </a:r>
            <a:r>
              <a:rPr b="1" lang="en" sz="1400">
                <a:solidFill>
                  <a:srgbClr val="2E3037"/>
                </a:solidFill>
                <a:highlight>
                  <a:srgbClr val="FFFFFF"/>
                </a:highlight>
              </a:rPr>
              <a:t>#2e3037</a:t>
            </a:r>
            <a:endParaRPr b="1" sz="1400">
              <a:solidFill>
                <a:srgbClr val="2E3037"/>
              </a:solidFill>
              <a:highlight>
                <a:srgbClr val="FFFFFF"/>
              </a:highlight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◦"/>
            </a:pPr>
            <a:r>
              <a:rPr lang="en" sz="1400">
                <a:solidFill>
                  <a:srgbClr val="FFFFFF"/>
                </a:solidFill>
              </a:rPr>
              <a:t>Aqua </a:t>
            </a:r>
            <a:r>
              <a:rPr b="1" lang="en" sz="1400">
                <a:solidFill>
                  <a:srgbClr val="39C0BA"/>
                </a:solidFill>
              </a:rPr>
              <a:t>#39c0ba</a:t>
            </a:r>
            <a:endParaRPr b="1" sz="1400">
              <a:solidFill>
                <a:srgbClr val="39C0BA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◦"/>
            </a:pPr>
            <a:r>
              <a:rPr lang="en" sz="1400">
                <a:solidFill>
                  <a:srgbClr val="FFFFFF"/>
                </a:solidFill>
              </a:rPr>
              <a:t>Salmon </a:t>
            </a:r>
            <a:r>
              <a:rPr b="1" lang="en" sz="1400">
                <a:solidFill>
                  <a:srgbClr val="F35B69"/>
                </a:solidFill>
              </a:rPr>
              <a:t>#f35b69</a:t>
            </a:r>
            <a:endParaRPr b="1" sz="1400">
              <a:solidFill>
                <a:srgbClr val="F35B69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◦"/>
            </a:pPr>
            <a:r>
              <a:rPr lang="en" sz="1400">
                <a:solidFill>
                  <a:srgbClr val="FFFFFF"/>
                </a:solidFill>
              </a:rPr>
              <a:t>Blue </a:t>
            </a:r>
            <a:r>
              <a:rPr b="1" lang="en" sz="1400">
                <a:solidFill>
                  <a:srgbClr val="6D9EEB"/>
                </a:solidFill>
              </a:rPr>
              <a:t>#6d9eeb</a:t>
            </a:r>
            <a:endParaRPr b="1" sz="1400">
              <a:solidFill>
                <a:srgbClr val="6D9EEB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330" name="Google Shape;330;p36"/>
          <p:cNvSpPr txBox="1"/>
          <p:nvPr/>
        </p:nvSpPr>
        <p:spPr>
          <a:xfrm>
            <a:off x="1165475" y="4095450"/>
            <a:ext cx="7674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31" name="Google Shape;331;p36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2" name="Google Shape;332;p36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39C0BA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37"/>
          <p:cNvSpPr txBox="1"/>
          <p:nvPr/>
        </p:nvSpPr>
        <p:spPr>
          <a:xfrm>
            <a:off x="7104950" y="467225"/>
            <a:ext cx="17127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. 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This means that you can: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Quicksand"/>
              <a:buChar char="●"/>
            </a:pP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Resize them without losing quality.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Quicksand"/>
              <a:buChar char="●"/>
            </a:pP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Change line color, width and style.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Isn’t that nice? :)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Examples:</a:t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339" name="Google Shape;339;p37"/>
          <p:cNvGrpSpPr/>
          <p:nvPr/>
        </p:nvGrpSpPr>
        <p:grpSpPr>
          <a:xfrm>
            <a:off x="1399372" y="404794"/>
            <a:ext cx="342903" cy="447293"/>
            <a:chOff x="590250" y="244200"/>
            <a:chExt cx="407975" cy="532175"/>
          </a:xfrm>
        </p:grpSpPr>
        <p:sp>
          <p:nvSpPr>
            <p:cNvPr id="340" name="Google Shape;340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4" name="Google Shape;354;p37"/>
          <p:cNvGrpSpPr/>
          <p:nvPr/>
        </p:nvGrpSpPr>
        <p:grpSpPr>
          <a:xfrm>
            <a:off x="1942864" y="470816"/>
            <a:ext cx="372594" cy="310144"/>
            <a:chOff x="1247825" y="322750"/>
            <a:chExt cx="443300" cy="369000"/>
          </a:xfrm>
        </p:grpSpPr>
        <p:sp>
          <p:nvSpPr>
            <p:cNvPr id="355" name="Google Shape;355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0" name="Google Shape;360;p37"/>
          <p:cNvGrpSpPr/>
          <p:nvPr/>
        </p:nvGrpSpPr>
        <p:grpSpPr>
          <a:xfrm>
            <a:off x="2516042" y="469282"/>
            <a:ext cx="356204" cy="313212"/>
            <a:chOff x="1929775" y="320925"/>
            <a:chExt cx="423800" cy="372650"/>
          </a:xfrm>
        </p:grpSpPr>
        <p:sp>
          <p:nvSpPr>
            <p:cNvPr id="361" name="Google Shape;361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6" name="Google Shape;366;p37"/>
          <p:cNvSpPr/>
          <p:nvPr/>
        </p:nvSpPr>
        <p:spPr>
          <a:xfrm>
            <a:off x="3113345" y="458029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7"/>
          <p:cNvSpPr/>
          <p:nvPr/>
        </p:nvSpPr>
        <p:spPr>
          <a:xfrm>
            <a:off x="3698313" y="459058"/>
            <a:ext cx="251793" cy="333679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37"/>
          <p:cNvGrpSpPr/>
          <p:nvPr/>
        </p:nvGrpSpPr>
        <p:grpSpPr>
          <a:xfrm>
            <a:off x="4785687" y="433960"/>
            <a:ext cx="336767" cy="383835"/>
            <a:chOff x="4630125" y="278900"/>
            <a:chExt cx="400675" cy="456675"/>
          </a:xfrm>
        </p:grpSpPr>
        <p:sp>
          <p:nvSpPr>
            <p:cNvPr id="369" name="Google Shape;369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3" name="Google Shape;373;p37"/>
          <p:cNvSpPr/>
          <p:nvPr/>
        </p:nvSpPr>
        <p:spPr>
          <a:xfrm>
            <a:off x="5326276" y="457525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4" name="Google Shape;374;p37"/>
          <p:cNvGrpSpPr/>
          <p:nvPr/>
        </p:nvGrpSpPr>
        <p:grpSpPr>
          <a:xfrm>
            <a:off x="1395299" y="980516"/>
            <a:ext cx="342882" cy="418128"/>
            <a:chOff x="596350" y="929175"/>
            <a:chExt cx="407950" cy="497475"/>
          </a:xfrm>
        </p:grpSpPr>
        <p:sp>
          <p:nvSpPr>
            <p:cNvPr id="375" name="Google Shape;375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2" name="Google Shape;382;p37"/>
          <p:cNvGrpSpPr/>
          <p:nvPr/>
        </p:nvGrpSpPr>
        <p:grpSpPr>
          <a:xfrm>
            <a:off x="2519615" y="1041431"/>
            <a:ext cx="349060" cy="298882"/>
            <a:chOff x="1934025" y="1001650"/>
            <a:chExt cx="415300" cy="355600"/>
          </a:xfrm>
        </p:grpSpPr>
        <p:sp>
          <p:nvSpPr>
            <p:cNvPr id="383" name="Google Shape;383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7" name="Google Shape;387;p37"/>
          <p:cNvSpPr/>
          <p:nvPr/>
        </p:nvSpPr>
        <p:spPr>
          <a:xfrm>
            <a:off x="3083674" y="1016373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7"/>
          <p:cNvSpPr/>
          <p:nvPr/>
        </p:nvSpPr>
        <p:spPr>
          <a:xfrm>
            <a:off x="3649184" y="1033772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7"/>
          <p:cNvSpPr/>
          <p:nvPr/>
        </p:nvSpPr>
        <p:spPr>
          <a:xfrm>
            <a:off x="4219296" y="1036336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7"/>
          <p:cNvSpPr/>
          <p:nvPr/>
        </p:nvSpPr>
        <p:spPr>
          <a:xfrm>
            <a:off x="4795564" y="1039404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1" name="Google Shape;391;p37"/>
          <p:cNvGrpSpPr/>
          <p:nvPr/>
        </p:nvGrpSpPr>
        <p:grpSpPr>
          <a:xfrm>
            <a:off x="5344010" y="1018906"/>
            <a:ext cx="350068" cy="350573"/>
            <a:chOff x="5294400" y="974850"/>
            <a:chExt cx="416500" cy="417100"/>
          </a:xfrm>
        </p:grpSpPr>
        <p:sp>
          <p:nvSpPr>
            <p:cNvPr id="392" name="Google Shape;392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4" name="Google Shape;394;p37"/>
          <p:cNvGrpSpPr/>
          <p:nvPr/>
        </p:nvGrpSpPr>
        <p:grpSpPr>
          <a:xfrm>
            <a:off x="5867032" y="979507"/>
            <a:ext cx="433992" cy="422729"/>
            <a:chOff x="5916675" y="927975"/>
            <a:chExt cx="516350" cy="502950"/>
          </a:xfrm>
        </p:grpSpPr>
        <p:sp>
          <p:nvSpPr>
            <p:cNvPr id="395" name="Google Shape;395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7"/>
          <p:cNvGrpSpPr/>
          <p:nvPr/>
        </p:nvGrpSpPr>
        <p:grpSpPr>
          <a:xfrm>
            <a:off x="1368676" y="1628920"/>
            <a:ext cx="391001" cy="264085"/>
            <a:chOff x="564675" y="1700625"/>
            <a:chExt cx="465200" cy="314200"/>
          </a:xfrm>
        </p:grpSpPr>
        <p:sp>
          <p:nvSpPr>
            <p:cNvPr id="398" name="Google Shape;398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1" name="Google Shape;401;p37"/>
          <p:cNvGrpSpPr/>
          <p:nvPr/>
        </p:nvGrpSpPr>
        <p:grpSpPr>
          <a:xfrm>
            <a:off x="1933660" y="1564432"/>
            <a:ext cx="391001" cy="382827"/>
            <a:chOff x="1236875" y="1623900"/>
            <a:chExt cx="465200" cy="455475"/>
          </a:xfrm>
        </p:grpSpPr>
        <p:sp>
          <p:nvSpPr>
            <p:cNvPr id="402" name="Google Shape;402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" name="Google Shape;409;p37"/>
          <p:cNvGrpSpPr/>
          <p:nvPr/>
        </p:nvGrpSpPr>
        <p:grpSpPr>
          <a:xfrm>
            <a:off x="2510915" y="1572627"/>
            <a:ext cx="366458" cy="366437"/>
            <a:chOff x="1923675" y="1633650"/>
            <a:chExt cx="436000" cy="435975"/>
          </a:xfrm>
        </p:grpSpPr>
        <p:sp>
          <p:nvSpPr>
            <p:cNvPr id="410" name="Google Shape;410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6" name="Google Shape;416;p37"/>
          <p:cNvGrpSpPr/>
          <p:nvPr/>
        </p:nvGrpSpPr>
        <p:grpSpPr>
          <a:xfrm>
            <a:off x="3074366" y="1571093"/>
            <a:ext cx="369505" cy="369505"/>
            <a:chOff x="2594050" y="1631825"/>
            <a:chExt cx="439625" cy="439625"/>
          </a:xfrm>
        </p:grpSpPr>
        <p:sp>
          <p:nvSpPr>
            <p:cNvPr id="417" name="Google Shape;417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1" name="Google Shape;421;p37"/>
          <p:cNvSpPr/>
          <p:nvPr/>
        </p:nvSpPr>
        <p:spPr>
          <a:xfrm>
            <a:off x="3655824" y="158751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2" name="Google Shape;422;p37"/>
          <p:cNvGrpSpPr/>
          <p:nvPr/>
        </p:nvGrpSpPr>
        <p:grpSpPr>
          <a:xfrm>
            <a:off x="4239131" y="1543462"/>
            <a:ext cx="299911" cy="424768"/>
            <a:chOff x="3979850" y="1598950"/>
            <a:chExt cx="356825" cy="505375"/>
          </a:xfrm>
        </p:grpSpPr>
        <p:sp>
          <p:nvSpPr>
            <p:cNvPr id="423" name="Google Shape;423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37"/>
          <p:cNvGrpSpPr/>
          <p:nvPr/>
        </p:nvGrpSpPr>
        <p:grpSpPr>
          <a:xfrm>
            <a:off x="4756521" y="1634551"/>
            <a:ext cx="395098" cy="242589"/>
            <a:chOff x="4595425" y="1707325"/>
            <a:chExt cx="470075" cy="288625"/>
          </a:xfrm>
        </p:grpSpPr>
        <p:sp>
          <p:nvSpPr>
            <p:cNvPr id="426" name="Google Shape;426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5340438" y="1575191"/>
            <a:ext cx="357234" cy="361310"/>
            <a:chOff x="5290150" y="1636700"/>
            <a:chExt cx="425025" cy="429875"/>
          </a:xfrm>
        </p:grpSpPr>
        <p:sp>
          <p:nvSpPr>
            <p:cNvPr id="432" name="Google Shape;432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Google Shape;434;p37"/>
          <p:cNvGrpSpPr/>
          <p:nvPr/>
        </p:nvGrpSpPr>
        <p:grpSpPr>
          <a:xfrm>
            <a:off x="5904392" y="1564432"/>
            <a:ext cx="359272" cy="376691"/>
            <a:chOff x="5961125" y="1623900"/>
            <a:chExt cx="427450" cy="448175"/>
          </a:xfrm>
        </p:grpSpPr>
        <p:sp>
          <p:nvSpPr>
            <p:cNvPr id="435" name="Google Shape;435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2" name="Google Shape;442;p37"/>
          <p:cNvGrpSpPr/>
          <p:nvPr/>
        </p:nvGrpSpPr>
        <p:grpSpPr>
          <a:xfrm>
            <a:off x="6457084" y="1574161"/>
            <a:ext cx="383835" cy="363369"/>
            <a:chOff x="6618700" y="1635475"/>
            <a:chExt cx="456675" cy="432325"/>
          </a:xfrm>
        </p:grpSpPr>
        <p:sp>
          <p:nvSpPr>
            <p:cNvPr id="443" name="Google Shape;443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37"/>
          <p:cNvGrpSpPr/>
          <p:nvPr/>
        </p:nvGrpSpPr>
        <p:grpSpPr>
          <a:xfrm>
            <a:off x="1412172" y="2157573"/>
            <a:ext cx="304009" cy="326513"/>
            <a:chOff x="616425" y="2329600"/>
            <a:chExt cx="361700" cy="388475"/>
          </a:xfrm>
        </p:grpSpPr>
        <p:sp>
          <p:nvSpPr>
            <p:cNvPr id="449" name="Google Shape;449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37"/>
          <p:cNvGrpSpPr/>
          <p:nvPr/>
        </p:nvGrpSpPr>
        <p:grpSpPr>
          <a:xfrm>
            <a:off x="1968982" y="2160641"/>
            <a:ext cx="320378" cy="320378"/>
            <a:chOff x="1278900" y="2333250"/>
            <a:chExt cx="381175" cy="381175"/>
          </a:xfrm>
        </p:grpSpPr>
        <p:sp>
          <p:nvSpPr>
            <p:cNvPr id="458" name="Google Shape;458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2" name="Google Shape;462;p37"/>
          <p:cNvGrpSpPr/>
          <p:nvPr/>
        </p:nvGrpSpPr>
        <p:grpSpPr>
          <a:xfrm>
            <a:off x="2533945" y="2160641"/>
            <a:ext cx="320399" cy="320378"/>
            <a:chOff x="1951075" y="2333250"/>
            <a:chExt cx="381200" cy="381175"/>
          </a:xfrm>
        </p:grpSpPr>
        <p:sp>
          <p:nvSpPr>
            <p:cNvPr id="463" name="Google Shape;463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7" name="Google Shape;467;p37"/>
          <p:cNvGrpSpPr/>
          <p:nvPr/>
        </p:nvGrpSpPr>
        <p:grpSpPr>
          <a:xfrm>
            <a:off x="3098929" y="2160641"/>
            <a:ext cx="320378" cy="320378"/>
            <a:chOff x="2623275" y="2333250"/>
            <a:chExt cx="381175" cy="381175"/>
          </a:xfrm>
        </p:grpSpPr>
        <p:sp>
          <p:nvSpPr>
            <p:cNvPr id="468" name="Google Shape;468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37"/>
          <p:cNvGrpSpPr/>
          <p:nvPr/>
        </p:nvGrpSpPr>
        <p:grpSpPr>
          <a:xfrm>
            <a:off x="3738634" y="2105378"/>
            <a:ext cx="170937" cy="426827"/>
            <a:chOff x="3384375" y="2267500"/>
            <a:chExt cx="203375" cy="507825"/>
          </a:xfrm>
        </p:grpSpPr>
        <p:sp>
          <p:nvSpPr>
            <p:cNvPr id="473" name="Google Shape;473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5" name="Google Shape;475;p37"/>
          <p:cNvGrpSpPr/>
          <p:nvPr/>
        </p:nvGrpSpPr>
        <p:grpSpPr>
          <a:xfrm>
            <a:off x="4883941" y="2159611"/>
            <a:ext cx="140237" cy="318339"/>
            <a:chOff x="4747025" y="2332025"/>
            <a:chExt cx="166850" cy="378750"/>
          </a:xfrm>
        </p:grpSpPr>
        <p:sp>
          <p:nvSpPr>
            <p:cNvPr id="476" name="Google Shape;476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37"/>
          <p:cNvGrpSpPr/>
          <p:nvPr/>
        </p:nvGrpSpPr>
        <p:grpSpPr>
          <a:xfrm>
            <a:off x="4316415" y="2107416"/>
            <a:ext cx="145343" cy="422729"/>
            <a:chOff x="4071800" y="2269925"/>
            <a:chExt cx="172925" cy="502950"/>
          </a:xfrm>
        </p:grpSpPr>
        <p:sp>
          <p:nvSpPr>
            <p:cNvPr id="479" name="Google Shape;479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1" name="Google Shape;481;p37"/>
          <p:cNvSpPr/>
          <p:nvPr/>
        </p:nvSpPr>
        <p:spPr>
          <a:xfrm>
            <a:off x="5359036" y="2152016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2" name="Google Shape;482;p37"/>
          <p:cNvGrpSpPr/>
          <p:nvPr/>
        </p:nvGrpSpPr>
        <p:grpSpPr>
          <a:xfrm>
            <a:off x="5914121" y="2158077"/>
            <a:ext cx="345971" cy="325505"/>
            <a:chOff x="5972700" y="2330200"/>
            <a:chExt cx="411625" cy="387275"/>
          </a:xfrm>
        </p:grpSpPr>
        <p:sp>
          <p:nvSpPr>
            <p:cNvPr id="483" name="Google Shape;483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5" name="Google Shape;485;p37"/>
          <p:cNvGrpSpPr/>
          <p:nvPr/>
        </p:nvGrpSpPr>
        <p:grpSpPr>
          <a:xfrm>
            <a:off x="1509418" y="2686206"/>
            <a:ext cx="109538" cy="399195"/>
            <a:chOff x="732125" y="2958550"/>
            <a:chExt cx="130325" cy="474950"/>
          </a:xfrm>
        </p:grpSpPr>
        <p:sp>
          <p:nvSpPr>
            <p:cNvPr id="486" name="Google Shape;486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4" name="Google Shape;494;p37"/>
          <p:cNvSpPr/>
          <p:nvPr/>
        </p:nvSpPr>
        <p:spPr>
          <a:xfrm>
            <a:off x="2526338" y="2670435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7"/>
          <p:cNvSpPr/>
          <p:nvPr/>
        </p:nvSpPr>
        <p:spPr>
          <a:xfrm>
            <a:off x="2004830" y="2670435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6" name="Google Shape;496;p37"/>
          <p:cNvGrpSpPr/>
          <p:nvPr/>
        </p:nvGrpSpPr>
        <p:grpSpPr>
          <a:xfrm>
            <a:off x="3065162" y="2699002"/>
            <a:ext cx="387933" cy="367467"/>
            <a:chOff x="2583100" y="2973775"/>
            <a:chExt cx="461550" cy="437200"/>
          </a:xfrm>
        </p:grpSpPr>
        <p:sp>
          <p:nvSpPr>
            <p:cNvPr id="497" name="Google Shape;497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9" name="Google Shape;499;p37"/>
          <p:cNvSpPr/>
          <p:nvPr/>
        </p:nvSpPr>
        <p:spPr>
          <a:xfrm>
            <a:off x="4776106" y="2707797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0" name="Google Shape;500;p37"/>
          <p:cNvGrpSpPr/>
          <p:nvPr/>
        </p:nvGrpSpPr>
        <p:grpSpPr>
          <a:xfrm>
            <a:off x="5304611" y="2727159"/>
            <a:ext cx="435022" cy="323445"/>
            <a:chOff x="5247525" y="3007275"/>
            <a:chExt cx="517575" cy="384825"/>
          </a:xfrm>
        </p:grpSpPr>
        <p:sp>
          <p:nvSpPr>
            <p:cNvPr id="501" name="Google Shape;501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37"/>
          <p:cNvGrpSpPr/>
          <p:nvPr/>
        </p:nvGrpSpPr>
        <p:grpSpPr>
          <a:xfrm>
            <a:off x="4215597" y="2708731"/>
            <a:ext cx="342882" cy="350068"/>
            <a:chOff x="3951850" y="2985350"/>
            <a:chExt cx="407950" cy="416500"/>
          </a:xfrm>
        </p:grpSpPr>
        <p:sp>
          <p:nvSpPr>
            <p:cNvPr id="504" name="Google Shape;504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372269" y="3298279"/>
            <a:ext cx="397136" cy="305017"/>
            <a:chOff x="568950" y="3686775"/>
            <a:chExt cx="472500" cy="362900"/>
          </a:xfrm>
        </p:grpSpPr>
        <p:sp>
          <p:nvSpPr>
            <p:cNvPr id="509" name="Google Shape;509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2" name="Google Shape;512;p37"/>
          <p:cNvSpPr/>
          <p:nvPr/>
        </p:nvSpPr>
        <p:spPr>
          <a:xfrm>
            <a:off x="5949111" y="2691427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3" name="Google Shape;513;p37"/>
          <p:cNvGrpSpPr/>
          <p:nvPr/>
        </p:nvGrpSpPr>
        <p:grpSpPr>
          <a:xfrm>
            <a:off x="1940321" y="3323872"/>
            <a:ext cx="377700" cy="253852"/>
            <a:chOff x="1244800" y="3717225"/>
            <a:chExt cx="449375" cy="302025"/>
          </a:xfrm>
        </p:grpSpPr>
        <p:sp>
          <p:nvSpPr>
            <p:cNvPr id="514" name="Google Shape;514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37"/>
          <p:cNvGrpSpPr/>
          <p:nvPr/>
        </p:nvGrpSpPr>
        <p:grpSpPr>
          <a:xfrm>
            <a:off x="2510411" y="3304414"/>
            <a:ext cx="367467" cy="287115"/>
            <a:chOff x="1923075" y="3694075"/>
            <a:chExt cx="437200" cy="341600"/>
          </a:xfrm>
        </p:grpSpPr>
        <p:sp>
          <p:nvSpPr>
            <p:cNvPr id="521" name="Google Shape;521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0" name="Google Shape;530;p37"/>
          <p:cNvGrpSpPr/>
          <p:nvPr/>
        </p:nvGrpSpPr>
        <p:grpSpPr>
          <a:xfrm>
            <a:off x="3078967" y="3299813"/>
            <a:ext cx="360301" cy="295814"/>
            <a:chOff x="2599525" y="3688600"/>
            <a:chExt cx="428675" cy="351950"/>
          </a:xfrm>
        </p:grpSpPr>
        <p:sp>
          <p:nvSpPr>
            <p:cNvPr id="531" name="Google Shape;531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7"/>
          <p:cNvGrpSpPr/>
          <p:nvPr/>
        </p:nvGrpSpPr>
        <p:grpSpPr>
          <a:xfrm>
            <a:off x="3661350" y="3279346"/>
            <a:ext cx="333700" cy="329077"/>
            <a:chOff x="3292425" y="3664250"/>
            <a:chExt cx="397025" cy="391525"/>
          </a:xfrm>
        </p:grpSpPr>
        <p:sp>
          <p:nvSpPr>
            <p:cNvPr id="535" name="Google Shape;535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8" name="Google Shape;538;p37"/>
          <p:cNvGrpSpPr/>
          <p:nvPr/>
        </p:nvGrpSpPr>
        <p:grpSpPr>
          <a:xfrm>
            <a:off x="4199207" y="3321813"/>
            <a:ext cx="369526" cy="268183"/>
            <a:chOff x="3932350" y="3714775"/>
            <a:chExt cx="439650" cy="319075"/>
          </a:xfrm>
        </p:grpSpPr>
        <p:sp>
          <p:nvSpPr>
            <p:cNvPr id="539" name="Google Shape;539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p37"/>
          <p:cNvGrpSpPr/>
          <p:nvPr/>
        </p:nvGrpSpPr>
        <p:grpSpPr>
          <a:xfrm>
            <a:off x="4764191" y="3321813"/>
            <a:ext cx="369505" cy="268183"/>
            <a:chOff x="4604550" y="3714775"/>
            <a:chExt cx="439625" cy="319075"/>
          </a:xfrm>
        </p:grpSpPr>
        <p:sp>
          <p:nvSpPr>
            <p:cNvPr id="545" name="Google Shape;545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37"/>
          <p:cNvGrpSpPr/>
          <p:nvPr/>
        </p:nvGrpSpPr>
        <p:grpSpPr>
          <a:xfrm>
            <a:off x="5342476" y="3294181"/>
            <a:ext cx="353136" cy="313738"/>
            <a:chOff x="5292575" y="3681900"/>
            <a:chExt cx="420150" cy="373275"/>
          </a:xfrm>
        </p:grpSpPr>
        <p:sp>
          <p:nvSpPr>
            <p:cNvPr id="548" name="Google Shape;548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7"/>
          <p:cNvGrpSpPr/>
          <p:nvPr/>
        </p:nvGrpSpPr>
        <p:grpSpPr>
          <a:xfrm>
            <a:off x="5887498" y="3254258"/>
            <a:ext cx="393060" cy="393060"/>
            <a:chOff x="5941025" y="3634400"/>
            <a:chExt cx="467650" cy="467650"/>
          </a:xfrm>
        </p:grpSpPr>
        <p:sp>
          <p:nvSpPr>
            <p:cNvPr id="556" name="Google Shape;556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7"/>
          <p:cNvGrpSpPr/>
          <p:nvPr/>
        </p:nvGrpSpPr>
        <p:grpSpPr>
          <a:xfrm>
            <a:off x="6477571" y="3279346"/>
            <a:ext cx="342882" cy="342903"/>
            <a:chOff x="6643075" y="3664250"/>
            <a:chExt cx="407950" cy="407975"/>
          </a:xfrm>
        </p:grpSpPr>
        <p:sp>
          <p:nvSpPr>
            <p:cNvPr id="563" name="Google Shape;563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5" name="Google Shape;565;p37"/>
          <p:cNvGrpSpPr/>
          <p:nvPr/>
        </p:nvGrpSpPr>
        <p:grpSpPr>
          <a:xfrm>
            <a:off x="1378405" y="3830000"/>
            <a:ext cx="371564" cy="371543"/>
            <a:chOff x="576250" y="4319400"/>
            <a:chExt cx="442075" cy="442050"/>
          </a:xfrm>
        </p:grpSpPr>
        <p:sp>
          <p:nvSpPr>
            <p:cNvPr id="566" name="Google Shape;566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0" name="Google Shape;570;p37"/>
          <p:cNvSpPr/>
          <p:nvPr/>
        </p:nvSpPr>
        <p:spPr>
          <a:xfrm>
            <a:off x="1928068" y="390229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37"/>
          <p:cNvSpPr/>
          <p:nvPr/>
        </p:nvSpPr>
        <p:spPr>
          <a:xfrm>
            <a:off x="4218791" y="3845478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7"/>
          <p:cNvSpPr/>
          <p:nvPr/>
        </p:nvSpPr>
        <p:spPr>
          <a:xfrm>
            <a:off x="3653786" y="3866974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37"/>
          <p:cNvSpPr/>
          <p:nvPr/>
        </p:nvSpPr>
        <p:spPr>
          <a:xfrm>
            <a:off x="4782263" y="3843944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4" name="Google Shape;574;p37"/>
          <p:cNvGrpSpPr/>
          <p:nvPr/>
        </p:nvGrpSpPr>
        <p:grpSpPr>
          <a:xfrm>
            <a:off x="5322010" y="3848932"/>
            <a:ext cx="394068" cy="325505"/>
            <a:chOff x="5268225" y="4341925"/>
            <a:chExt cx="468850" cy="387275"/>
          </a:xfrm>
        </p:grpSpPr>
        <p:sp>
          <p:nvSpPr>
            <p:cNvPr id="575" name="Google Shape;575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37"/>
          <p:cNvGrpSpPr/>
          <p:nvPr/>
        </p:nvGrpSpPr>
        <p:grpSpPr>
          <a:xfrm>
            <a:off x="5906956" y="3838699"/>
            <a:ext cx="354145" cy="354145"/>
            <a:chOff x="5964175" y="4329750"/>
            <a:chExt cx="421350" cy="421350"/>
          </a:xfrm>
        </p:grpSpPr>
        <p:sp>
          <p:nvSpPr>
            <p:cNvPr id="584" name="Google Shape;584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37"/>
          <p:cNvGrpSpPr/>
          <p:nvPr/>
        </p:nvGrpSpPr>
        <p:grpSpPr>
          <a:xfrm>
            <a:off x="1942864" y="4403683"/>
            <a:ext cx="372594" cy="360301"/>
            <a:chOff x="1247825" y="5001950"/>
            <a:chExt cx="443300" cy="428675"/>
          </a:xfrm>
        </p:grpSpPr>
        <p:sp>
          <p:nvSpPr>
            <p:cNvPr id="587" name="Google Shape;587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37"/>
          <p:cNvGrpSpPr/>
          <p:nvPr/>
        </p:nvGrpSpPr>
        <p:grpSpPr>
          <a:xfrm>
            <a:off x="2541110" y="4385760"/>
            <a:ext cx="306068" cy="389992"/>
            <a:chOff x="1959600" y="4980625"/>
            <a:chExt cx="364150" cy="464000"/>
          </a:xfrm>
        </p:grpSpPr>
        <p:sp>
          <p:nvSpPr>
            <p:cNvPr id="594" name="Google Shape;594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1" name="Google Shape;601;p37"/>
          <p:cNvGrpSpPr/>
          <p:nvPr/>
        </p:nvGrpSpPr>
        <p:grpSpPr>
          <a:xfrm>
            <a:off x="3083590" y="4400615"/>
            <a:ext cx="351077" cy="360806"/>
            <a:chOff x="2605025" y="4998300"/>
            <a:chExt cx="417700" cy="429275"/>
          </a:xfrm>
        </p:grpSpPr>
        <p:sp>
          <p:nvSpPr>
            <p:cNvPr id="602" name="Google Shape;602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37"/>
          <p:cNvGrpSpPr/>
          <p:nvPr/>
        </p:nvGrpSpPr>
        <p:grpSpPr>
          <a:xfrm>
            <a:off x="3614282" y="4403683"/>
            <a:ext cx="419662" cy="349543"/>
            <a:chOff x="3236425" y="5001950"/>
            <a:chExt cx="499300" cy="415875"/>
          </a:xfrm>
        </p:grpSpPr>
        <p:sp>
          <p:nvSpPr>
            <p:cNvPr id="606" name="Google Shape;606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37"/>
          <p:cNvGrpSpPr/>
          <p:nvPr/>
        </p:nvGrpSpPr>
        <p:grpSpPr>
          <a:xfrm>
            <a:off x="4229402" y="4385760"/>
            <a:ext cx="319369" cy="380263"/>
            <a:chOff x="3968275" y="4980625"/>
            <a:chExt cx="379975" cy="452425"/>
          </a:xfrm>
        </p:grpSpPr>
        <p:sp>
          <p:nvSpPr>
            <p:cNvPr id="613" name="Google Shape;613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37"/>
          <p:cNvGrpSpPr/>
          <p:nvPr/>
        </p:nvGrpSpPr>
        <p:grpSpPr>
          <a:xfrm>
            <a:off x="5884935" y="4470713"/>
            <a:ext cx="404323" cy="220085"/>
            <a:chOff x="5937975" y="5081700"/>
            <a:chExt cx="481050" cy="261850"/>
          </a:xfrm>
        </p:grpSpPr>
        <p:sp>
          <p:nvSpPr>
            <p:cNvPr id="617" name="Google Shape;617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0" name="Google Shape;620;p37"/>
          <p:cNvGrpSpPr/>
          <p:nvPr/>
        </p:nvGrpSpPr>
        <p:grpSpPr>
          <a:xfrm>
            <a:off x="6503143" y="4428247"/>
            <a:ext cx="290183" cy="333679"/>
            <a:chOff x="6673500" y="5031175"/>
            <a:chExt cx="345250" cy="397000"/>
          </a:xfrm>
        </p:grpSpPr>
        <p:sp>
          <p:nvSpPr>
            <p:cNvPr id="621" name="Google Shape;621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6" name="Google Shape;626;p37"/>
          <p:cNvGrpSpPr/>
          <p:nvPr/>
        </p:nvGrpSpPr>
        <p:grpSpPr>
          <a:xfrm>
            <a:off x="4195130" y="452892"/>
            <a:ext cx="387933" cy="345971"/>
            <a:chOff x="3927500" y="301425"/>
            <a:chExt cx="461550" cy="411625"/>
          </a:xfrm>
        </p:grpSpPr>
        <p:sp>
          <p:nvSpPr>
            <p:cNvPr id="627" name="Google Shape;627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7"/>
          <p:cNvGrpSpPr/>
          <p:nvPr/>
        </p:nvGrpSpPr>
        <p:grpSpPr>
          <a:xfrm>
            <a:off x="6482677" y="459553"/>
            <a:ext cx="332670" cy="332670"/>
            <a:chOff x="6649150" y="309350"/>
            <a:chExt cx="395800" cy="395800"/>
          </a:xfrm>
        </p:grpSpPr>
        <p:sp>
          <p:nvSpPr>
            <p:cNvPr id="655" name="Google Shape;655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7"/>
          <p:cNvGrpSpPr/>
          <p:nvPr/>
        </p:nvGrpSpPr>
        <p:grpSpPr>
          <a:xfrm>
            <a:off x="5915130" y="467223"/>
            <a:ext cx="337797" cy="319873"/>
            <a:chOff x="5973900" y="318475"/>
            <a:chExt cx="401900" cy="380575"/>
          </a:xfrm>
        </p:grpSpPr>
        <p:sp>
          <p:nvSpPr>
            <p:cNvPr id="679" name="Google Shape;679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3" name="Google Shape;693;p37"/>
          <p:cNvGrpSpPr/>
          <p:nvPr/>
        </p:nvGrpSpPr>
        <p:grpSpPr>
          <a:xfrm>
            <a:off x="1960283" y="980516"/>
            <a:ext cx="342882" cy="418128"/>
            <a:chOff x="1268550" y="929175"/>
            <a:chExt cx="407950" cy="497475"/>
          </a:xfrm>
        </p:grpSpPr>
        <p:sp>
          <p:nvSpPr>
            <p:cNvPr id="694" name="Google Shape;694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7" name="Google Shape;697;p37"/>
          <p:cNvGrpSpPr/>
          <p:nvPr/>
        </p:nvGrpSpPr>
        <p:grpSpPr>
          <a:xfrm>
            <a:off x="6446347" y="996380"/>
            <a:ext cx="405331" cy="388962"/>
            <a:chOff x="6605925" y="948050"/>
            <a:chExt cx="482250" cy="462775"/>
          </a:xfrm>
        </p:grpSpPr>
        <p:sp>
          <p:nvSpPr>
            <p:cNvPr id="698" name="Google Shape;698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7"/>
          <p:cNvGrpSpPr/>
          <p:nvPr/>
        </p:nvGrpSpPr>
        <p:grpSpPr>
          <a:xfrm>
            <a:off x="6541029" y="2148349"/>
            <a:ext cx="215966" cy="342399"/>
            <a:chOff x="6718575" y="2318625"/>
            <a:chExt cx="256950" cy="407375"/>
          </a:xfrm>
        </p:grpSpPr>
        <p:sp>
          <p:nvSpPr>
            <p:cNvPr id="705" name="Google Shape;705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p37"/>
          <p:cNvGrpSpPr/>
          <p:nvPr/>
        </p:nvGrpSpPr>
        <p:grpSpPr>
          <a:xfrm>
            <a:off x="3642418" y="2775257"/>
            <a:ext cx="363369" cy="221115"/>
            <a:chOff x="3269900" y="3064500"/>
            <a:chExt cx="432325" cy="263075"/>
          </a:xfrm>
        </p:grpSpPr>
        <p:sp>
          <p:nvSpPr>
            <p:cNvPr id="714" name="Google Shape;714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37"/>
          <p:cNvGrpSpPr/>
          <p:nvPr/>
        </p:nvGrpSpPr>
        <p:grpSpPr>
          <a:xfrm>
            <a:off x="6516444" y="2707701"/>
            <a:ext cx="265115" cy="372594"/>
            <a:chOff x="6689325" y="2984125"/>
            <a:chExt cx="315425" cy="443300"/>
          </a:xfrm>
        </p:grpSpPr>
        <p:sp>
          <p:nvSpPr>
            <p:cNvPr id="718" name="Google Shape;718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37"/>
          <p:cNvGrpSpPr/>
          <p:nvPr/>
        </p:nvGrpSpPr>
        <p:grpSpPr>
          <a:xfrm>
            <a:off x="2565170" y="3802369"/>
            <a:ext cx="256416" cy="414535"/>
            <a:chOff x="1988225" y="4286525"/>
            <a:chExt cx="305075" cy="493200"/>
          </a:xfrm>
        </p:grpSpPr>
        <p:sp>
          <p:nvSpPr>
            <p:cNvPr id="724" name="Google Shape;724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37"/>
          <p:cNvGrpSpPr/>
          <p:nvPr/>
        </p:nvGrpSpPr>
        <p:grpSpPr>
          <a:xfrm>
            <a:off x="3109162" y="3831534"/>
            <a:ext cx="309640" cy="392030"/>
            <a:chOff x="2635450" y="4321225"/>
            <a:chExt cx="368400" cy="466425"/>
          </a:xfrm>
        </p:grpSpPr>
        <p:sp>
          <p:nvSpPr>
            <p:cNvPr id="732" name="Google Shape;732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37"/>
          <p:cNvGrpSpPr/>
          <p:nvPr/>
        </p:nvGrpSpPr>
        <p:grpSpPr>
          <a:xfrm>
            <a:off x="6477571" y="3821805"/>
            <a:ext cx="342882" cy="383835"/>
            <a:chOff x="6643075" y="4309650"/>
            <a:chExt cx="407950" cy="456675"/>
          </a:xfrm>
        </p:grpSpPr>
        <p:sp>
          <p:nvSpPr>
            <p:cNvPr id="739" name="Google Shape;739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8" name="Google Shape;748;p37"/>
          <p:cNvGrpSpPr/>
          <p:nvPr/>
        </p:nvGrpSpPr>
        <p:grpSpPr>
          <a:xfrm>
            <a:off x="5292844" y="4363760"/>
            <a:ext cx="452420" cy="433992"/>
            <a:chOff x="5233525" y="4954450"/>
            <a:chExt cx="538275" cy="516350"/>
          </a:xfrm>
        </p:grpSpPr>
        <p:sp>
          <p:nvSpPr>
            <p:cNvPr id="749" name="Google Shape;749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0" name="Google Shape;760;p37"/>
          <p:cNvGrpSpPr/>
          <p:nvPr/>
        </p:nvGrpSpPr>
        <p:grpSpPr>
          <a:xfrm>
            <a:off x="4723763" y="4371429"/>
            <a:ext cx="460615" cy="418653"/>
            <a:chOff x="4556450" y="4963575"/>
            <a:chExt cx="548025" cy="498100"/>
          </a:xfrm>
        </p:grpSpPr>
        <p:sp>
          <p:nvSpPr>
            <p:cNvPr id="761" name="Google Shape;761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6" name="Google Shape;766;p37"/>
          <p:cNvGrpSpPr/>
          <p:nvPr/>
        </p:nvGrpSpPr>
        <p:grpSpPr>
          <a:xfrm>
            <a:off x="1341045" y="4462014"/>
            <a:ext cx="445255" cy="246182"/>
            <a:chOff x="531800" y="5071350"/>
            <a:chExt cx="529750" cy="292900"/>
          </a:xfrm>
        </p:grpSpPr>
        <p:sp>
          <p:nvSpPr>
            <p:cNvPr id="767" name="Google Shape;767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4" name="Google Shape;774;p37"/>
          <p:cNvGrpSpPr/>
          <p:nvPr/>
        </p:nvGrpSpPr>
        <p:grpSpPr>
          <a:xfrm>
            <a:off x="8100269" y="2403375"/>
            <a:ext cx="433992" cy="422729"/>
            <a:chOff x="5916675" y="927975"/>
            <a:chExt cx="516350" cy="502950"/>
          </a:xfrm>
        </p:grpSpPr>
        <p:sp>
          <p:nvSpPr>
            <p:cNvPr id="775" name="Google Shape;775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37"/>
          <p:cNvGrpSpPr/>
          <p:nvPr/>
        </p:nvGrpSpPr>
        <p:grpSpPr>
          <a:xfrm>
            <a:off x="7216289" y="3109277"/>
            <a:ext cx="1079481" cy="1051467"/>
            <a:chOff x="5916675" y="927975"/>
            <a:chExt cx="516350" cy="502950"/>
          </a:xfrm>
        </p:grpSpPr>
        <p:sp>
          <p:nvSpPr>
            <p:cNvPr id="778" name="Google Shape;778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37"/>
          <p:cNvGrpSpPr/>
          <p:nvPr/>
        </p:nvGrpSpPr>
        <p:grpSpPr>
          <a:xfrm>
            <a:off x="7216432" y="2403375"/>
            <a:ext cx="433992" cy="422729"/>
            <a:chOff x="5916675" y="927975"/>
            <a:chExt cx="516350" cy="502950"/>
          </a:xfrm>
        </p:grpSpPr>
        <p:sp>
          <p:nvSpPr>
            <p:cNvPr id="781" name="Google Shape;781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3" name="Google Shape;783;p37"/>
          <p:cNvSpPr/>
          <p:nvPr/>
        </p:nvSpPr>
        <p:spPr>
          <a:xfrm>
            <a:off x="8292430" y="26397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37"/>
          <p:cNvSpPr/>
          <p:nvPr/>
        </p:nvSpPr>
        <p:spPr>
          <a:xfrm>
            <a:off x="7408593" y="26397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37"/>
          <p:cNvSpPr/>
          <p:nvPr/>
        </p:nvSpPr>
        <p:spPr>
          <a:xfrm>
            <a:off x="7694128" y="3697290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0" name="Google Shape;790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91" name="Google Shape;791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98" name="Google Shape;798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03" name="Google Shape;803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07" name="Google Shape;807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13" name="Google Shape;813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17" name="Google Shape;817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22" name="Google Shape;822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28" name="Google Shape;828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35" name="Google Shape;835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38" name="Google Shape;838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1" name="Google Shape;841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42" name="Google Shape;842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49" name="Google Shape;849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55" name="Google Shape;855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59" name="Google Shape;859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60" name="Google Shape;860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0" name="Google Shape;870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77" name="Google Shape;877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1" name="Google Shape;881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82" name="Google Shape;882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88" name="Google Shape;888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95" name="Google Shape;895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00" name="Google Shape;900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05" name="Google Shape;905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0" name="Google Shape;910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11" name="Google Shape;91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1" name="Google Shape;921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22" name="Google Shape;922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5" name="Google Shape;925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26" name="Google Shape;92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6" name="Google Shape;936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37" name="Google Shape;937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1" name="Google Shape;941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42" name="Google Shape;94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2" name="Google Shape;952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53" name="Google Shape;953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61" name="Google Shape;961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66" name="Google Shape;966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71" name="Google Shape;971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77" name="Google Shape;977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3" name="Google Shape;983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84" name="Google Shape;984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88" name="Google Shape;988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94" name="Google Shape;994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01" name="Google Shape;1001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05" name="Google Shape;1005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9" name="Google Shape;1009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10" name="Google Shape;1010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17" name="Google Shape;1017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25" name="Google Shape;1025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30" name="Google Shape;1030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34" name="Google Shape;1034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38" name="Google Shape;1038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43" name="Google Shape;1043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7" name="Google Shape;1047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48" name="Google Shape;1048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54" name="Google Shape;1054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0" name="Google Shape;1060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61" name="Google Shape;1061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69" name="Google Shape;1069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82" name="Google Shape;1082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87" name="Google Shape;1087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91" name="Google Shape;1091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98" name="Google Shape;1098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6" name="Google Shape;1106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07" name="Google Shape;1107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20" name="Google Shape;1120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33" name="Google Shape;1133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46" name="Google Shape;1146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53" name="Google Shape;1153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8" name="Google Shape;1168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69" name="Google Shape;1169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4" name="Google Shape;1174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75" name="Google Shape;1175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76" name="Google Shape;1176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9" name="Google Shape;1179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80" name="Google Shape;1180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3" name="Google Shape;1183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84" name="Google Shape;1184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7" name="Google Shape;1187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88" name="Google Shape;1188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91" name="Google Shape;1191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92" name="Google Shape;1192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01" name="Google Shape;1201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5" name="Google Shape;1225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26" name="Google Shape;1226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27" name="Google Shape;122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9" name="Google Shape;1229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30" name="Google Shape;123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2" name="Google Shape;1232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33" name="Google Shape;1233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35" name="Google Shape;1235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36" name="Google Shape;1236;p38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E3037"/>
        </a:solidFill>
      </p:bgPr>
    </p:bg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39"/>
          <p:cNvSpPr txBox="1"/>
          <p:nvPr/>
        </p:nvSpPr>
        <p:spPr>
          <a:xfrm>
            <a:off x="2697250" y="780956"/>
            <a:ext cx="5629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Now you can use any emoji as an icon!</a:t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42" name="Google Shape;1242;p39"/>
          <p:cNvSpPr txBox="1"/>
          <p:nvPr/>
        </p:nvSpPr>
        <p:spPr>
          <a:xfrm>
            <a:off x="1341500" y="240933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39C0BA"/>
                </a:highlight>
                <a:latin typeface="Quicksand"/>
                <a:ea typeface="Quicksand"/>
                <a:cs typeface="Quicksand"/>
                <a:sym typeface="Quicksand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39C0BA"/>
              </a:highlight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43" name="Google Shape;1243;p39"/>
          <p:cNvSpPr txBox="1"/>
          <p:nvPr/>
        </p:nvSpPr>
        <p:spPr>
          <a:xfrm>
            <a:off x="1182375" y="104236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39C0BA"/>
                </a:solidFill>
              </a:rPr>
              <a:t>😉</a:t>
            </a:r>
            <a:endParaRPr sz="9600">
              <a:solidFill>
                <a:srgbClr val="39C0BA"/>
              </a:solidFill>
            </a:endParaRPr>
          </a:p>
        </p:txBody>
      </p:sp>
      <p:sp>
        <p:nvSpPr>
          <p:cNvPr id="1244" name="Google Shape;1244;p39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" name="Google Shape;1249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51" name="Google Shape;1251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52" name="Google Shape;1252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53" name="Google Shape;1253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4" name="Google Shape;1254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5" name="Google Shape;1255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56" name="Google Shape;1256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7" name="Google Shape;1257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8" name="Google Shape;1258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59" name="Google Shape;1259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0" name="Google Shape;1260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61" name="Google Shape;1261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62" name="Google Shape;1262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3" name="Google Shape;1263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idx="4294967295" type="ctrTitle"/>
          </p:nvPr>
        </p:nvSpPr>
        <p:spPr>
          <a:xfrm>
            <a:off x="2002275" y="1259888"/>
            <a:ext cx="6671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E3037"/>
                </a:solidFill>
              </a:rPr>
              <a:t>Hello!</a:t>
            </a:r>
            <a:endParaRPr b="1" sz="2200">
              <a:solidFill>
                <a:srgbClr val="2E3037"/>
              </a:solidFill>
            </a:endParaRPr>
          </a:p>
        </p:txBody>
      </p:sp>
      <p:sp>
        <p:nvSpPr>
          <p:cNvPr id="86" name="Google Shape;86;p14"/>
          <p:cNvSpPr txBox="1"/>
          <p:nvPr>
            <p:ph idx="4294967295" type="subTitle"/>
          </p:nvPr>
        </p:nvSpPr>
        <p:spPr>
          <a:xfrm>
            <a:off x="2002275" y="2266988"/>
            <a:ext cx="6671400" cy="60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3F3F3"/>
                </a:solidFill>
              </a:rPr>
              <a:t>I AM JAYDEN SMITH</a:t>
            </a:r>
            <a:endParaRPr b="1" sz="3600">
              <a:solidFill>
                <a:srgbClr val="F3F3F3"/>
              </a:solidFill>
            </a:endParaRPr>
          </a:p>
        </p:txBody>
      </p:sp>
      <p:sp>
        <p:nvSpPr>
          <p:cNvPr id="87" name="Google Shape;87;p14"/>
          <p:cNvSpPr txBox="1"/>
          <p:nvPr>
            <p:ph idx="4294967295" type="body"/>
          </p:nvPr>
        </p:nvSpPr>
        <p:spPr>
          <a:xfrm>
            <a:off x="2002275" y="2847769"/>
            <a:ext cx="6671400" cy="8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3F3F3"/>
                </a:solidFill>
              </a:rPr>
              <a:t>I am here because I love to give presentations. </a:t>
            </a:r>
            <a:endParaRPr sz="2200">
              <a:solidFill>
                <a:srgbClr val="F3F3F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3F3F3"/>
                </a:solidFill>
              </a:rPr>
              <a:t>You can find me at @username</a:t>
            </a:r>
            <a:endParaRPr sz="2200">
              <a:solidFill>
                <a:srgbClr val="F3F3F3"/>
              </a:solidFill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 rotWithShape="1">
          <a:blip r:embed="rId3">
            <a:alphaModFix/>
          </a:blip>
          <a:srcRect b="28753" l="0" r="0" t="4580"/>
          <a:stretch/>
        </p:blipFill>
        <p:spPr>
          <a:xfrm>
            <a:off x="386846" y="2014800"/>
            <a:ext cx="1113900" cy="1113900"/>
          </a:xfrm>
          <a:prstGeom prst="ellipse">
            <a:avLst/>
          </a:prstGeom>
          <a:noFill/>
          <a:ln cap="flat" cmpd="sng" w="952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>
            <p:ph type="ctrTitle"/>
          </p:nvPr>
        </p:nvSpPr>
        <p:spPr>
          <a:xfrm>
            <a:off x="1530175" y="2307788"/>
            <a:ext cx="6767100" cy="53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5" name="Google Shape;95;p15"/>
          <p:cNvSpPr txBox="1"/>
          <p:nvPr>
            <p:ph idx="1" type="subTitle"/>
          </p:nvPr>
        </p:nvSpPr>
        <p:spPr>
          <a:xfrm>
            <a:off x="1567326" y="2782913"/>
            <a:ext cx="6927900" cy="3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6" name="Google Shape;96;p15"/>
          <p:cNvSpPr txBox="1"/>
          <p:nvPr/>
        </p:nvSpPr>
        <p:spPr>
          <a:xfrm>
            <a:off x="526358" y="2279925"/>
            <a:ext cx="8025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E3037"/>
                </a:solidFill>
                <a:latin typeface="Quicksand"/>
                <a:ea typeface="Quicksand"/>
                <a:cs typeface="Quicksand"/>
                <a:sym typeface="Quicksand"/>
              </a:rPr>
              <a:t>1</a:t>
            </a:r>
            <a:endParaRPr sz="3000">
              <a:solidFill>
                <a:srgbClr val="2E303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1633225" y="2161800"/>
            <a:ext cx="67005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9C0BA"/>
                </a:solidFill>
              </a:rPr>
              <a:t>THIS IS A SLIDE TITLE</a:t>
            </a:r>
            <a:endParaRPr>
              <a:solidFill>
                <a:srgbClr val="39C0BA"/>
              </a:solidFill>
            </a:endParaRPr>
          </a:p>
        </p:txBody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1165498" y="1158072"/>
            <a:ext cx="68580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Here you have:</a:t>
            </a:r>
            <a:endParaRPr sz="2400"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◦"/>
            </a:pPr>
            <a:r>
              <a:rPr lang="en" sz="2400"/>
              <a:t>A list of items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◦"/>
            </a:pPr>
            <a:r>
              <a:rPr lang="en" sz="2400"/>
              <a:t>And some text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◦"/>
            </a:pPr>
            <a:r>
              <a:rPr lang="en" sz="2400"/>
              <a:t>But remember not to overload your slides with content</a:t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Your audience will listen to you or read the content, but won’t do both. </a:t>
            </a:r>
            <a:endParaRPr sz="2400"/>
          </a:p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/>
          <p:nvPr/>
        </p:nvSpPr>
        <p:spPr>
          <a:xfrm>
            <a:off x="-132298" y="1489426"/>
            <a:ext cx="2155500" cy="2164500"/>
          </a:xfrm>
          <a:prstGeom prst="ellipse">
            <a:avLst/>
          </a:prstGeom>
          <a:solidFill>
            <a:srgbClr val="39C0BA"/>
          </a:solidFill>
          <a:ln cap="flat" cmpd="sng" w="28575">
            <a:solidFill>
              <a:srgbClr val="2E30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4294967295" type="ctrTitle"/>
          </p:nvPr>
        </p:nvSpPr>
        <p:spPr>
          <a:xfrm>
            <a:off x="2430050" y="1991813"/>
            <a:ext cx="602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17" name="Google Shape;117;p18"/>
          <p:cNvSpPr txBox="1"/>
          <p:nvPr>
            <p:ph idx="4294967295" type="subTitle"/>
          </p:nvPr>
        </p:nvSpPr>
        <p:spPr>
          <a:xfrm>
            <a:off x="2430050" y="2922262"/>
            <a:ext cx="6028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Bring the attention of your audience over a key concept using icons or illustrations</a:t>
            </a:r>
            <a:endParaRPr sz="2400"/>
          </a:p>
        </p:txBody>
      </p:sp>
      <p:grpSp>
        <p:nvGrpSpPr>
          <p:cNvPr id="118" name="Google Shape;118;p18"/>
          <p:cNvGrpSpPr/>
          <p:nvPr/>
        </p:nvGrpSpPr>
        <p:grpSpPr>
          <a:xfrm>
            <a:off x="454014" y="2078188"/>
            <a:ext cx="982958" cy="987178"/>
            <a:chOff x="2594050" y="1631825"/>
            <a:chExt cx="439625" cy="439625"/>
          </a:xfrm>
        </p:grpSpPr>
        <p:sp>
          <p:nvSpPr>
            <p:cNvPr id="119" name="Google Shape;119;p1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1165475" y="1174117"/>
            <a:ext cx="3306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9" name="Google Shape;129;p19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0" name="Google Shape;130;p19"/>
          <p:cNvSpPr txBox="1"/>
          <p:nvPr>
            <p:ph idx="2" type="body"/>
          </p:nvPr>
        </p:nvSpPr>
        <p:spPr>
          <a:xfrm>
            <a:off x="4671570" y="1174117"/>
            <a:ext cx="33069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1" name="Google Shape;131;p19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7" name="Google Shape;137;p20"/>
          <p:cNvSpPr txBox="1"/>
          <p:nvPr>
            <p:ph idx="1" type="body"/>
          </p:nvPr>
        </p:nvSpPr>
        <p:spPr>
          <a:xfrm>
            <a:off x="1165475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8" name="Google Shape;138;p20"/>
          <p:cNvSpPr txBox="1"/>
          <p:nvPr>
            <p:ph idx="2" type="body"/>
          </p:nvPr>
        </p:nvSpPr>
        <p:spPr>
          <a:xfrm>
            <a:off x="3692249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9" name="Google Shape;139;p20"/>
          <p:cNvSpPr txBox="1"/>
          <p:nvPr>
            <p:ph idx="3" type="body"/>
          </p:nvPr>
        </p:nvSpPr>
        <p:spPr>
          <a:xfrm>
            <a:off x="6219023" y="1192298"/>
            <a:ext cx="2403600" cy="3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0"/>
          <p:cNvSpPr txBox="1"/>
          <p:nvPr>
            <p:ph idx="12" type="sldNum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leanor template">
  <a:themeElements>
    <a:clrScheme name="Custom 347">
      <a:dk1>
        <a:srgbClr val="2E3037"/>
      </a:dk1>
      <a:lt1>
        <a:srgbClr val="FFFFFF"/>
      </a:lt1>
      <a:dk2>
        <a:srgbClr val="666666"/>
      </a:dk2>
      <a:lt2>
        <a:srgbClr val="F3F3F3"/>
      </a:lt2>
      <a:accent1>
        <a:srgbClr val="39C0BA"/>
      </a:accent1>
      <a:accent2>
        <a:srgbClr val="90E6E2"/>
      </a:accent2>
      <a:accent3>
        <a:srgbClr val="F35B69"/>
      </a:accent3>
      <a:accent4>
        <a:srgbClr val="FAB2B9"/>
      </a:accent4>
      <a:accent5>
        <a:srgbClr val="999FA9"/>
      </a:accent5>
      <a:accent6>
        <a:srgbClr val="E2E7EE"/>
      </a:accent6>
      <a:hlink>
        <a:srgbClr val="39C0B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