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38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>
  <p:sldMasterIdLst>
    <p:sldMasterId id="214748366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  <p:sldId id="293" r:id="rId43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AEEF7669-5924-42D4-BAF9-FF8ED0A56D84}">
  <a:tblStyle styleId="{AEEF7669-5924-42D4-BAF9-FF8ED0A56D84}" styleName="Table_0">
    <a:wholeTbl>
      <a:tcTxStyle b="off" i="off">
        <a:font>
          <a:latin typeface="맑은 고딕"/>
          <a:ea typeface="맑은 고딕"/>
          <a:cs typeface="맑은 고딕"/>
        </a:font>
        <a:schemeClr val="dk1"/>
      </a:tcTxStyle>
      <a:tcStyle>
        <a:tcBdr>
          <a:lef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E8ECF4"/>
          </a:solidFill>
        </a:fill>
      </a:tcStyle>
    </a:wholeTbl>
    <a:band1H>
      <a:tcTxStyle/>
      <a:tcStyle>
        <a:fill>
          <a:solidFill>
            <a:srgbClr val="CFD7E7"/>
          </a:solidFill>
        </a:fill>
      </a:tcStyle>
    </a:band1H>
    <a:band2H>
      <a:tcTxStyle/>
    </a:band2H>
    <a:band1V>
      <a:tcTxStyle/>
      <a:tcStyle>
        <a:fill>
          <a:solidFill>
            <a:srgbClr val="CFD7E7"/>
          </a:solidFill>
        </a:fill>
      </a:tcStyle>
    </a:band1V>
    <a:band2V>
      <a:tcTxStyle/>
    </a:band2V>
    <a:la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lastCol>
    <a:fir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firstCol>
    <a:la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top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chemeClr val="accent1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bottom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chemeClr val="accent1"/>
          </a:solidFill>
        </a:fill>
      </a:tcStyle>
    </a:firstRow>
    <a:neCell>
      <a:tcTxStyle/>
    </a:neCell>
    <a:nwCell>
      <a:tcTxStyle/>
    </a:nwCell>
  </a:tblStyle>
  <a:tblStyle styleId="{4692DBCF-F79F-4084-AB33-D58612D5B1EE}" styleName="Table_1">
    <a:wholeTbl>
      <a:tcTxStyle>
        <a:font>
          <a:latin typeface="Arial"/>
          <a:ea typeface="Arial"/>
          <a:cs typeface="Arial"/>
        </a:font>
        <a:srgbClr val="000000"/>
      </a:tcTx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20" Type="http://schemas.openxmlformats.org/officeDocument/2006/relationships/slide" Target="slides/slide15.xml"/><Relationship Id="rId42" Type="http://schemas.openxmlformats.org/officeDocument/2006/relationships/slide" Target="slides/slide37.xml"/><Relationship Id="rId41" Type="http://schemas.openxmlformats.org/officeDocument/2006/relationships/slide" Target="slides/slide36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43" Type="http://schemas.openxmlformats.org/officeDocument/2006/relationships/slide" Target="slides/slide38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slide" Target="slides/slide32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slide" Target="slides/slide34.xml"/><Relationship Id="rId16" Type="http://schemas.openxmlformats.org/officeDocument/2006/relationships/slide" Target="slides/slide11.xml"/><Relationship Id="rId38" Type="http://schemas.openxmlformats.org/officeDocument/2006/relationships/slide" Target="slides/slide33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g1c50ff7b11_2_8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" name="Google Shape;92;g1c50ff7b11_2_8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g1c50ff7b11_2_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" name="Google Shape;100;g1c50ff7b11_2_9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g1c50ff7b11_2_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" name="Google Shape;113;g1c50ff7b11_2_10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g1c50ff7b11_2_1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" name="Google Shape;150;g1c50ff7b11_2_14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g1c50ff7b11_2_1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" name="Google Shape;156;g1c50ff7b11_2_14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g1c50ff7b11_2_1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g1c50ff7b11_2_15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g1c50ff7b11_2_19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" name="Google Shape;203;g1c50ff7b11_2_19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9" name="Shape 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0" name="Google Shape;240;g1c50ff7b11_2_2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" name="Google Shape;241;g1c50ff7b11_2_22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g1c50ff7b11_2_2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" name="Google Shape;270;g1c50ff7b11_2_25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g1c50ff7b11_2_3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4" name="Google Shape;334;g1c50ff7b11_2_32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2" name="Google Shape;342;g1c50ff7b11_2_3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" name="Google Shape;343;g1c50ff7b11_2_32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8" name="Shape 3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9" name="Google Shape;379;g1c50ff7b11_2_3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0" name="Google Shape;380;g1c50ff7b11_2_36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7" name="Shape 3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8" name="Google Shape;388;g1c50ff7b11_2_3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9" name="Google Shape;389;g1c50ff7b11_2_37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5" name="Shape 4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6" name="Google Shape;426;g1c50ff7b11_2_4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7" name="Google Shape;427;g1c50ff7b11_2_40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5" name="Shape 4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6" name="Google Shape;456;g1c50ff7b11_2_4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7" name="Google Shape;457;g1c50ff7b11_2_43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2" name="Shape 4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3" name="Google Shape;483;g1c50ff7b11_2_4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" name="Google Shape;484;g1c50ff7b11_2_46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3" name="Shape 5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4" name="Google Shape;504;g1c50ff7b11_2_48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" name="Google Shape;505;g1c50ff7b11_2_48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3" name="Shape 5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4" name="Google Shape;554;g1c50ff7b11_2_5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" name="Google Shape;555;g1c50ff7b11_2_53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9" name="Shape 5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0" name="Google Shape;570;g1c50ff7b11_2_5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1" name="Google Shape;571;g1c50ff7b11_2_54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6" name="Shape 5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7" name="Google Shape;577;g1c50ff7b11_2_5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8" name="Google Shape;578;g1c50ff7b11_2_55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08" name="Shape 6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9" name="Google Shape;609;g1c50ff7b11_2_5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0" name="Google Shape;610;g1c50ff7b11_2_58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53" name="Shape 6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4" name="Google Shape;654;g1c50ff7b11_2_6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" name="Google Shape;655;g1c50ff7b11_2_62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3" name="Shape 6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4" name="Google Shape;664;g1c50ff7b11_2_6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" name="Google Shape;665;g1c50ff7b11_2_63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2" name="Shape 6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3" name="Google Shape;673;g1c50ff7b11_2_64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" name="Google Shape;674;g1c50ff7b11_2_64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08" name="Shape 7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9" name="Google Shape;709;g1c50ff7b11_2_68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0" name="Google Shape;710;g1c50ff7b11_2_68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3" name="Shape 7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4" name="Google Shape;734;g1c50ff7b11_2_7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5" name="Google Shape;735;g1c50ff7b11_2_70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0" name="Shape 7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1" name="Google Shape;751;g1c50ff7b11_2_7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2" name="Google Shape;752;g1c50ff7b11_2_72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91" name="Shape 7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2" name="Google Shape;792;g1c50ff7b11_2_7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3" name="Google Shape;793;g1c50ff7b11_2_76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6" name="Shape 8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7" name="Google Shape;817;g1c50ff7b11_2_7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8" name="Google Shape;818;g1c50ff7b11_2_78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8" name="Shape 8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9" name="Google Shape;829;g1c50ff7b11_2_7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0" name="Google Shape;830;g1c50ff7b11_2_79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3" name="Shape 8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4" name="Google Shape;854;g1c50ff7b11_2_8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5" name="Google Shape;855;g1c50ff7b11_2_82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4" name="Shape 8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5" name="Google Shape;865;g1c50ff7b11_2_8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6" name="Google Shape;866;g1c50ff7b11_2_83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0" name="Shape 8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1" name="Google Shape;881;g1c50ff7b11_2_8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2" name="Google Shape;882;g1c50ff7b11_2_84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6" name="Shape 8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7" name="Google Shape;887;g1c50ff7b11_2_8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8" name="Google Shape;888;g1c50ff7b11_2_85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97" name="Shape 8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8" name="Google Shape;898;g1c50ff7b11_2_8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9" name="Google Shape;899;g1c50ff7b11_2_86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59" name="Shape 9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0" name="Google Shape;960;g1c50ff7b11_2_9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1" name="Google Shape;961;g1c50ff7b11_2_92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14" name="Shape 10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5" name="Google Shape;1015;g1c50ff7b11_2_9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6" name="Google Shape;1016;g1c50ff7b11_2_97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0" name="Shape 10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1" name="Google Shape;1071;g1c50ff7b11_2_10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2" name="Google Shape;1072;g1c50ff7b11_2_103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Relationship Id="rId3" Type="http://schemas.openxmlformats.org/officeDocument/2006/relationships/image" Target="../media/image5.png"/><Relationship Id="rId4" Type="http://schemas.openxmlformats.org/officeDocument/2006/relationships/image" Target="../media/image8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Relationship Id="rId3" Type="http://schemas.openxmlformats.org/officeDocument/2006/relationships/image" Target="../media/image2.pn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Relationship Id="rId3" Type="http://schemas.openxmlformats.org/officeDocument/2006/relationships/image" Target="../media/image4.png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Relationship Id="rId3" Type="http://schemas.openxmlformats.org/officeDocument/2006/relationships/image" Target="../media/image10.png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ver Slide layout">
  <p:cSld name="Cover Slide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" name="Shape 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Google Shape;7;p2"/>
          <p:cNvSpPr txBox="1"/>
          <p:nvPr>
            <p:ph type="title"/>
          </p:nvPr>
        </p:nvSpPr>
        <p:spPr>
          <a:xfrm>
            <a:off x="4249525" y="2811750"/>
            <a:ext cx="4570200" cy="120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4784A1"/>
                </a:solidFill>
              </a:defRPr>
            </a:lvl1pPr>
            <a:lvl2pPr lvl="1" algn="r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4784A1"/>
                </a:solidFill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4784A1"/>
                </a:solidFill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4784A1"/>
                </a:solidFill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4784A1"/>
                </a:solidFill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4784A1"/>
                </a:solidFill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4784A1"/>
                </a:solidFill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4784A1"/>
                </a:solidFill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None/>
              <a:defRPr b="1" sz="3600">
                <a:solidFill>
                  <a:srgbClr val="4784A1"/>
                </a:solidFill>
              </a:defRPr>
            </a:lvl9pPr>
          </a:lstStyle>
          <a:p/>
        </p:txBody>
      </p:sp>
      <p:sp>
        <p:nvSpPr>
          <p:cNvPr id="8" name="Google Shape;8;p2"/>
          <p:cNvSpPr txBox="1"/>
          <p:nvPr>
            <p:ph idx="1" type="subTitle"/>
          </p:nvPr>
        </p:nvSpPr>
        <p:spPr>
          <a:xfrm>
            <a:off x="4577325" y="4084725"/>
            <a:ext cx="4227900" cy="52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1pPr>
            <a:lvl2pPr lvl="1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Basic Layout">
  <p:cSld name="1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3"/>
          <p:cNvSpPr txBox="1"/>
          <p:nvPr>
            <p:ph type="title"/>
          </p:nvPr>
        </p:nvSpPr>
        <p:spPr>
          <a:xfrm>
            <a:off x="1805875" y="243650"/>
            <a:ext cx="7237800" cy="51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784A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9pPr>
          </a:lstStyle>
          <a:p/>
        </p:txBody>
      </p:sp>
      <p:sp>
        <p:nvSpPr>
          <p:cNvPr id="11" name="Google Shape;11;p3"/>
          <p:cNvSpPr txBox="1"/>
          <p:nvPr>
            <p:ph idx="1" type="subTitle"/>
          </p:nvPr>
        </p:nvSpPr>
        <p:spPr>
          <a:xfrm>
            <a:off x="1805875" y="769400"/>
            <a:ext cx="7230900" cy="229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Basic Layout 1">
  <p:cSld name="1_Basic Layout_1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4"/>
          <p:cNvSpPr txBox="1"/>
          <p:nvPr>
            <p:ph type="title"/>
          </p:nvPr>
        </p:nvSpPr>
        <p:spPr>
          <a:xfrm>
            <a:off x="1669700" y="315300"/>
            <a:ext cx="7374000" cy="704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Agenda Layout">
  <p:cSld name="Agenda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5"/>
          <p:cNvSpPr/>
          <p:nvPr/>
        </p:nvSpPr>
        <p:spPr>
          <a:xfrm>
            <a:off x="467544" y="339502"/>
            <a:ext cx="2008747" cy="4504918"/>
          </a:xfrm>
          <a:custGeom>
            <a:rect b="b" l="l" r="r" t="t"/>
            <a:pathLst>
              <a:path extrusionOk="0" h="120000" w="120000">
                <a:moveTo>
                  <a:pt x="35276" y="20141"/>
                </a:moveTo>
                <a:lnTo>
                  <a:pt x="35276" y="15537"/>
                </a:lnTo>
                <a:lnTo>
                  <a:pt x="45170" y="15537"/>
                </a:lnTo>
                <a:lnTo>
                  <a:pt x="45170" y="22059"/>
                </a:lnTo>
                <a:lnTo>
                  <a:pt x="25381" y="22059"/>
                </a:lnTo>
                <a:lnTo>
                  <a:pt x="25381" y="14386"/>
                </a:lnTo>
                <a:lnTo>
                  <a:pt x="15056" y="14386"/>
                </a:lnTo>
                <a:lnTo>
                  <a:pt x="40868" y="2877"/>
                </a:lnTo>
                <a:lnTo>
                  <a:pt x="65820" y="14003"/>
                </a:lnTo>
                <a:lnTo>
                  <a:pt x="57216" y="14003"/>
                </a:lnTo>
                <a:lnTo>
                  <a:pt x="57216" y="24169"/>
                </a:lnTo>
                <a:lnTo>
                  <a:pt x="0" y="24169"/>
                </a:lnTo>
                <a:lnTo>
                  <a:pt x="0" y="0"/>
                </a:lnTo>
                <a:lnTo>
                  <a:pt x="80016" y="0"/>
                </a:lnTo>
                <a:lnTo>
                  <a:pt x="80016" y="27047"/>
                </a:lnTo>
                <a:lnTo>
                  <a:pt x="119089" y="27047"/>
                </a:lnTo>
                <a:lnTo>
                  <a:pt x="120000" y="120000"/>
                </a:lnTo>
              </a:path>
            </a:pathLst>
          </a:custGeom>
          <a:noFill/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25400" rotWithShape="0" algn="tr" dir="81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Break Layout">
  <p:cSld name="Section Break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oogle Shape;17;p6"/>
          <p:cNvGrpSpPr/>
          <p:nvPr/>
        </p:nvGrpSpPr>
        <p:grpSpPr>
          <a:xfrm>
            <a:off x="1462172" y="1475774"/>
            <a:ext cx="1505118" cy="2191951"/>
            <a:chOff x="709613" y="625475"/>
            <a:chExt cx="2908300" cy="4235450"/>
          </a:xfrm>
        </p:grpSpPr>
        <p:pic>
          <p:nvPicPr>
            <p:cNvPr descr="E:\002-KIMS BUSINESS\007-02-Fullslidesppt-Contents\20161219\07-real\real-item02.png" id="18" name="Google Shape;18;p6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709613" y="625475"/>
              <a:ext cx="2908300" cy="423545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7-real\real-item01.png" id="19" name="Google Shape;19;p6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1362120" y="1177310"/>
              <a:ext cx="1705223" cy="1609031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Basic Layout">
  <p:cSld name="2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Google Shape;21;p7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784A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9pPr>
          </a:lstStyle>
          <a:p/>
        </p:txBody>
      </p:sp>
      <p:sp>
        <p:nvSpPr>
          <p:cNvPr id="22" name="Google Shape;22;p7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Basic Layout 1">
  <p:cSld name="2_Basic Layout_1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asic Layout">
  <p:cSld name="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Google Shape;25;p9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784A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9pPr>
          </a:lstStyle>
          <a:p/>
        </p:txBody>
      </p:sp>
      <p:sp>
        <p:nvSpPr>
          <p:cNvPr id="26" name="Google Shape;26;p9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Images Layout">
  <p:cSld name="1_Image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Google Shape;28;p10"/>
          <p:cNvSpPr/>
          <p:nvPr/>
        </p:nvSpPr>
        <p:spPr>
          <a:xfrm>
            <a:off x="251520" y="3051423"/>
            <a:ext cx="2016224" cy="1728192"/>
          </a:xfrm>
          <a:prstGeom prst="rect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" name="Google Shape;29;p10"/>
          <p:cNvSpPr/>
          <p:nvPr/>
        </p:nvSpPr>
        <p:spPr>
          <a:xfrm>
            <a:off x="2452564" y="3051423"/>
            <a:ext cx="2016224" cy="1728192"/>
          </a:xfrm>
          <a:prstGeom prst="rect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" name="Google Shape;30;p10"/>
          <p:cNvSpPr/>
          <p:nvPr/>
        </p:nvSpPr>
        <p:spPr>
          <a:xfrm>
            <a:off x="4657800" y="3051423"/>
            <a:ext cx="2016224" cy="1728192"/>
          </a:xfrm>
          <a:prstGeom prst="rect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" name="Google Shape;31;p10"/>
          <p:cNvSpPr/>
          <p:nvPr/>
        </p:nvSpPr>
        <p:spPr>
          <a:xfrm>
            <a:off x="6863036" y="3051423"/>
            <a:ext cx="2016224" cy="1728192"/>
          </a:xfrm>
          <a:prstGeom prst="rect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" name="Google Shape;32;p10"/>
          <p:cNvSpPr/>
          <p:nvPr>
            <p:ph idx="2" type="pic"/>
          </p:nvPr>
        </p:nvSpPr>
        <p:spPr>
          <a:xfrm>
            <a:off x="251520" y="1264881"/>
            <a:ext cx="2016224" cy="1764000"/>
          </a:xfrm>
          <a:prstGeom prst="rect">
            <a:avLst/>
          </a:prstGeom>
          <a:solidFill>
            <a:srgbClr val="D8D8D8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3" name="Google Shape;33;p10"/>
          <p:cNvSpPr/>
          <p:nvPr>
            <p:ph idx="3" type="pic"/>
          </p:nvPr>
        </p:nvSpPr>
        <p:spPr>
          <a:xfrm>
            <a:off x="2452564" y="1271413"/>
            <a:ext cx="2016224" cy="1764000"/>
          </a:xfrm>
          <a:prstGeom prst="rect">
            <a:avLst/>
          </a:prstGeom>
          <a:solidFill>
            <a:srgbClr val="D8D8D8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4" name="Google Shape;34;p10"/>
          <p:cNvSpPr/>
          <p:nvPr>
            <p:ph idx="4" type="pic"/>
          </p:nvPr>
        </p:nvSpPr>
        <p:spPr>
          <a:xfrm>
            <a:off x="4657800" y="1277945"/>
            <a:ext cx="2016224" cy="1764000"/>
          </a:xfrm>
          <a:prstGeom prst="rect">
            <a:avLst/>
          </a:prstGeom>
          <a:solidFill>
            <a:srgbClr val="D8D8D8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5" name="Google Shape;35;p10"/>
          <p:cNvSpPr/>
          <p:nvPr>
            <p:ph idx="5" type="pic"/>
          </p:nvPr>
        </p:nvSpPr>
        <p:spPr>
          <a:xfrm>
            <a:off x="6863036" y="1284477"/>
            <a:ext cx="2016224" cy="1764000"/>
          </a:xfrm>
          <a:prstGeom prst="rect">
            <a:avLst/>
          </a:prstGeom>
          <a:solidFill>
            <a:srgbClr val="D8D8D8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6" name="Google Shape;36;p10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784A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9pPr>
          </a:lstStyle>
          <a:p/>
        </p:txBody>
      </p:sp>
      <p:sp>
        <p:nvSpPr>
          <p:cNvPr id="37" name="Google Shape;37;p10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9_Images Layout">
  <p:cSld name="9_Image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11"/>
          <p:cNvSpPr/>
          <p:nvPr>
            <p:ph idx="2" type="pic"/>
          </p:nvPr>
        </p:nvSpPr>
        <p:spPr>
          <a:xfrm>
            <a:off x="0" y="1203598"/>
            <a:ext cx="6660232" cy="259228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0" name="Google Shape;40;p11"/>
          <p:cNvSpPr/>
          <p:nvPr>
            <p:ph idx="3" type="pic"/>
          </p:nvPr>
        </p:nvSpPr>
        <p:spPr>
          <a:xfrm>
            <a:off x="6732240" y="0"/>
            <a:ext cx="241176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Images Layout">
  <p:cSld name="6_Image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12"/>
          <p:cNvSpPr/>
          <p:nvPr>
            <p:ph idx="2" type="pic"/>
          </p:nvPr>
        </p:nvSpPr>
        <p:spPr>
          <a:xfrm>
            <a:off x="2771800" y="1404764"/>
            <a:ext cx="6372200" cy="3024336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3" name="Google Shape;43;p12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784A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9pPr>
          </a:lstStyle>
          <a:p/>
        </p:txBody>
      </p:sp>
      <p:sp>
        <p:nvSpPr>
          <p:cNvPr id="44" name="Google Shape;44;p12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1_Images Layout">
  <p:cSld name="11_Image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:\Fullppt\005-PNG이미지\모니터.png" id="46" name="Google Shape;46;p1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979712" y="411510"/>
            <a:ext cx="2664296" cy="2656500"/>
          </a:xfrm>
          <a:prstGeom prst="rect">
            <a:avLst/>
          </a:prstGeom>
          <a:noFill/>
          <a:ln>
            <a:noFill/>
          </a:ln>
        </p:spPr>
      </p:pic>
      <p:sp>
        <p:nvSpPr>
          <p:cNvPr id="47" name="Google Shape;47;p13"/>
          <p:cNvSpPr/>
          <p:nvPr>
            <p:ph idx="2" type="pic"/>
          </p:nvPr>
        </p:nvSpPr>
        <p:spPr>
          <a:xfrm>
            <a:off x="2076170" y="521952"/>
            <a:ext cx="2447664" cy="166231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pic>
        <p:nvPicPr>
          <p:cNvPr descr="D:\Fullppt\005-PNG이미지\모니터.png" id="48" name="Google Shape;48;p1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5987710" y="2389300"/>
            <a:ext cx="2664296" cy="2656500"/>
          </a:xfrm>
          <a:prstGeom prst="rect">
            <a:avLst/>
          </a:prstGeom>
          <a:noFill/>
          <a:ln>
            <a:noFill/>
          </a:ln>
        </p:spPr>
      </p:pic>
      <p:sp>
        <p:nvSpPr>
          <p:cNvPr id="49" name="Google Shape;49;p13"/>
          <p:cNvSpPr/>
          <p:nvPr>
            <p:ph idx="3" type="pic"/>
          </p:nvPr>
        </p:nvSpPr>
        <p:spPr>
          <a:xfrm>
            <a:off x="6084168" y="2499742"/>
            <a:ext cx="2447664" cy="166231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Images Layout">
  <p:cSld name="4_Image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14"/>
          <p:cNvSpPr/>
          <p:nvPr>
            <p:ph idx="2" type="pic"/>
          </p:nvPr>
        </p:nvSpPr>
        <p:spPr>
          <a:xfrm>
            <a:off x="530027" y="400075"/>
            <a:ext cx="2700000" cy="216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2" name="Google Shape;52;p14"/>
          <p:cNvSpPr/>
          <p:nvPr>
            <p:ph idx="3" type="pic"/>
          </p:nvPr>
        </p:nvSpPr>
        <p:spPr>
          <a:xfrm>
            <a:off x="5940152" y="400075"/>
            <a:ext cx="2698204" cy="216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3" name="Google Shape;53;p14"/>
          <p:cNvSpPr/>
          <p:nvPr>
            <p:ph idx="4" type="pic"/>
          </p:nvPr>
        </p:nvSpPr>
        <p:spPr>
          <a:xfrm>
            <a:off x="3230327" y="2567980"/>
            <a:ext cx="2700000" cy="216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0_Images Layout">
  <p:cSld name="10_Image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54" name="Shape 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" name="Google Shape;55;p15"/>
          <p:cNvSpPr/>
          <p:nvPr>
            <p:ph idx="2" type="pic"/>
          </p:nvPr>
        </p:nvSpPr>
        <p:spPr>
          <a:xfrm>
            <a:off x="6694140" y="447700"/>
            <a:ext cx="1944216" cy="432048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6" name="Google Shape;56;p15"/>
          <p:cNvSpPr/>
          <p:nvPr>
            <p:ph idx="3" type="pic"/>
          </p:nvPr>
        </p:nvSpPr>
        <p:spPr>
          <a:xfrm>
            <a:off x="4629910" y="2207890"/>
            <a:ext cx="1944216" cy="256029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7" name="Google Shape;57;p15"/>
          <p:cNvSpPr/>
          <p:nvPr>
            <p:ph idx="4" type="pic"/>
          </p:nvPr>
        </p:nvSpPr>
        <p:spPr>
          <a:xfrm>
            <a:off x="2565681" y="2207890"/>
            <a:ext cx="1944216" cy="256029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8" name="Google Shape;58;p15"/>
          <p:cNvSpPr/>
          <p:nvPr>
            <p:ph idx="5" type="pic"/>
          </p:nvPr>
        </p:nvSpPr>
        <p:spPr>
          <a:xfrm>
            <a:off x="501452" y="2207890"/>
            <a:ext cx="1944216" cy="256029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Images Layout">
  <p:cSld name="3_Image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16"/>
          <p:cNvSpPr/>
          <p:nvPr>
            <p:ph idx="2" type="pic"/>
          </p:nvPr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Images Layout">
  <p:cSld name="2_Image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17"/>
          <p:cNvSpPr/>
          <p:nvPr/>
        </p:nvSpPr>
        <p:spPr>
          <a:xfrm>
            <a:off x="2195736" y="1096157"/>
            <a:ext cx="6408712" cy="487288"/>
          </a:xfrm>
          <a:prstGeom prst="rect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" name="Google Shape;63;p17"/>
          <p:cNvSpPr/>
          <p:nvPr/>
        </p:nvSpPr>
        <p:spPr>
          <a:xfrm>
            <a:off x="2195736" y="1680605"/>
            <a:ext cx="5940000" cy="487288"/>
          </a:xfrm>
          <a:prstGeom prst="rect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" name="Google Shape;64;p17"/>
          <p:cNvSpPr/>
          <p:nvPr/>
        </p:nvSpPr>
        <p:spPr>
          <a:xfrm>
            <a:off x="2195736" y="2265053"/>
            <a:ext cx="5472000" cy="487288"/>
          </a:xfrm>
          <a:prstGeom prst="rect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Fullppt\PNG이미지\핸드폰2.png" id="65" name="Google Shape;65;p17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-900000">
            <a:off x="225671" y="648554"/>
            <a:ext cx="2908176" cy="3521743"/>
          </a:xfrm>
          <a:prstGeom prst="rect">
            <a:avLst/>
          </a:prstGeom>
          <a:noFill/>
          <a:ln>
            <a:noFill/>
          </a:ln>
        </p:spPr>
      </p:pic>
      <p:sp>
        <p:nvSpPr>
          <p:cNvPr id="66" name="Google Shape;66;p17"/>
          <p:cNvSpPr/>
          <p:nvPr>
            <p:ph idx="2" type="pic"/>
          </p:nvPr>
        </p:nvSpPr>
        <p:spPr>
          <a:xfrm rot="-900000">
            <a:off x="870629" y="786724"/>
            <a:ext cx="1677203" cy="2590763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7" name="Google Shape;67;p17"/>
          <p:cNvSpPr txBox="1"/>
          <p:nvPr>
            <p:ph type="title"/>
          </p:nvPr>
        </p:nvSpPr>
        <p:spPr>
          <a:xfrm>
            <a:off x="2988275" y="188950"/>
            <a:ext cx="6055500" cy="51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784A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9pPr>
          </a:lstStyle>
          <a:p/>
        </p:txBody>
      </p:sp>
      <p:sp>
        <p:nvSpPr>
          <p:cNvPr id="68" name="Google Shape;68;p17"/>
          <p:cNvSpPr txBox="1"/>
          <p:nvPr>
            <p:ph idx="1" type="subTitle"/>
          </p:nvPr>
        </p:nvSpPr>
        <p:spPr>
          <a:xfrm>
            <a:off x="2988275" y="755075"/>
            <a:ext cx="6049800" cy="229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Images Layout">
  <p:cSld name="5_Images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18"/>
          <p:cNvSpPr/>
          <p:nvPr>
            <p:ph idx="2" type="pic"/>
          </p:nvPr>
        </p:nvSpPr>
        <p:spPr>
          <a:xfrm>
            <a:off x="150937" y="128809"/>
            <a:ext cx="3168352" cy="280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1" name="Google Shape;71;p18"/>
          <p:cNvSpPr/>
          <p:nvPr>
            <p:ph idx="3" type="pic"/>
          </p:nvPr>
        </p:nvSpPr>
        <p:spPr>
          <a:xfrm>
            <a:off x="3457972" y="128811"/>
            <a:ext cx="2052000" cy="133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2" name="Google Shape;72;p18"/>
          <p:cNvSpPr/>
          <p:nvPr>
            <p:ph idx="4" type="pic"/>
          </p:nvPr>
        </p:nvSpPr>
        <p:spPr>
          <a:xfrm>
            <a:off x="3457972" y="1604809"/>
            <a:ext cx="2052000" cy="133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3" name="Google Shape;73;p18"/>
          <p:cNvSpPr/>
          <p:nvPr>
            <p:ph idx="5" type="pic"/>
          </p:nvPr>
        </p:nvSpPr>
        <p:spPr>
          <a:xfrm>
            <a:off x="150937" y="3075806"/>
            <a:ext cx="2052000" cy="1944216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4" name="Google Shape;74;p18"/>
          <p:cNvSpPr/>
          <p:nvPr>
            <p:ph idx="6" type="pic"/>
          </p:nvPr>
        </p:nvSpPr>
        <p:spPr>
          <a:xfrm>
            <a:off x="2330226" y="3075806"/>
            <a:ext cx="3175223" cy="1944216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End Slide Layout">
  <p:cSld name="End Slide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Fullslidesppt-Contents\20161219\07-real\real-item01.png" id="76" name="Google Shape;76;p19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297599" y="665634"/>
            <a:ext cx="2518322" cy="2376264"/>
          </a:xfrm>
          <a:prstGeom prst="rect">
            <a:avLst/>
          </a:prstGeom>
          <a:noFill/>
          <a:ln>
            <a:noFill/>
          </a:ln>
        </p:spPr>
      </p:pic>
      <p:sp>
        <p:nvSpPr>
          <p:cNvPr id="77" name="Google Shape;77;p19"/>
          <p:cNvSpPr txBox="1"/>
          <p:nvPr>
            <p:ph type="title"/>
          </p:nvPr>
        </p:nvSpPr>
        <p:spPr>
          <a:xfrm>
            <a:off x="121825" y="3541748"/>
            <a:ext cx="8922000" cy="51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784A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9pPr>
          </a:lstStyle>
          <a:p/>
        </p:txBody>
      </p:sp>
      <p:sp>
        <p:nvSpPr>
          <p:cNvPr id="78" name="Google Shape;78;p19"/>
          <p:cNvSpPr txBox="1"/>
          <p:nvPr>
            <p:ph idx="1" type="subTitle"/>
          </p:nvPr>
        </p:nvSpPr>
        <p:spPr>
          <a:xfrm>
            <a:off x="121825" y="4184068"/>
            <a:ext cx="8913300" cy="229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784A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con sets layout">
  <p:cSld name="icon sets layout"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p20"/>
          <p:cNvSpPr/>
          <p:nvPr/>
        </p:nvSpPr>
        <p:spPr>
          <a:xfrm>
            <a:off x="354008" y="1131589"/>
            <a:ext cx="2849840" cy="3649171"/>
          </a:xfrm>
          <a:prstGeom prst="roundRect">
            <a:avLst>
              <a:gd fmla="val 3968" name="adj"/>
            </a:avLst>
          </a:prstGeom>
          <a:solidFill>
            <a:srgbClr val="4784A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" name="Google Shape;81;p20"/>
          <p:cNvSpPr txBox="1"/>
          <p:nvPr/>
        </p:nvSpPr>
        <p:spPr>
          <a:xfrm>
            <a:off x="755576" y="1427128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Resize without losing quality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" name="Google Shape;82;p20"/>
          <p:cNvSpPr txBox="1"/>
          <p:nvPr/>
        </p:nvSpPr>
        <p:spPr>
          <a:xfrm>
            <a:off x="755576" y="1939375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Change Fill Color &amp;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Line Color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" name="Google Shape;83;p20"/>
          <p:cNvSpPr/>
          <p:nvPr/>
        </p:nvSpPr>
        <p:spPr>
          <a:xfrm>
            <a:off x="531932" y="1347500"/>
            <a:ext cx="108520" cy="3240473"/>
          </a:xfrm>
          <a:prstGeom prst="roundRect">
            <a:avLst>
              <a:gd fmla="val 50000" name="adj"/>
            </a:avLst>
          </a:prstGeom>
          <a:solidFill>
            <a:schemeClr val="lt1">
              <a:alpha val="4078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" name="Google Shape;84;p20"/>
          <p:cNvSpPr/>
          <p:nvPr/>
        </p:nvSpPr>
        <p:spPr>
          <a:xfrm rot="5400000">
            <a:off x="2592642" y="1238201"/>
            <a:ext cx="502331" cy="502331"/>
          </a:xfrm>
          <a:prstGeom prst="halfFrame">
            <a:avLst>
              <a:gd fmla="val 23728" name="adj1"/>
              <a:gd fmla="val 24642" name="adj2"/>
            </a:avLst>
          </a:prstGeom>
          <a:solidFill>
            <a:schemeClr val="lt1">
              <a:alpha val="2274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5" name="Google Shape;85;p20"/>
          <p:cNvGrpSpPr/>
          <p:nvPr/>
        </p:nvGrpSpPr>
        <p:grpSpPr>
          <a:xfrm>
            <a:off x="755725" y="3062543"/>
            <a:ext cx="1872059" cy="1576233"/>
            <a:chOff x="102157" y="1419622"/>
            <a:chExt cx="1872059" cy="1576233"/>
          </a:xfrm>
        </p:grpSpPr>
        <p:sp>
          <p:nvSpPr>
            <p:cNvPr id="86" name="Google Shape;86;p20"/>
            <p:cNvSpPr txBox="1"/>
            <p:nvPr/>
          </p:nvSpPr>
          <p:spPr>
            <a:xfrm>
              <a:off x="127596" y="2749634"/>
              <a:ext cx="1846620" cy="24622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www.googleslidesppt.com</a:t>
              </a:r>
              <a:endParaRPr sz="1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" name="Google Shape;87;p20"/>
            <p:cNvSpPr txBox="1"/>
            <p:nvPr/>
          </p:nvSpPr>
          <p:spPr>
            <a:xfrm>
              <a:off x="102157" y="1419622"/>
              <a:ext cx="1827644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Google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Slides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PPT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lor Code Layout">
  <p:cSld name="Color Code Layout"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p21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20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21" Type="http://schemas.openxmlformats.org/officeDocument/2006/relationships/theme" Target="../theme/theme2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hyperlink" Target="http://www.free-powerpoint-templates-design.com/free-powerpoint-templates-design" TargetMode="External"/><Relationship Id="rId4" Type="http://schemas.openxmlformats.org/officeDocument/2006/relationships/hyperlink" Target="http://googleslidesppt.com/" TargetMode="Externa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googleslidesppt.com/frequently-asked-questions/" TargetMode="External"/><Relationship Id="rId4" Type="http://schemas.openxmlformats.org/officeDocument/2006/relationships/hyperlink" Target="https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8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9.jpg"/><Relationship Id="rId4" Type="http://schemas.openxmlformats.org/officeDocument/2006/relationships/image" Target="../media/image16.jpg"/><Relationship Id="rId5" Type="http://schemas.openxmlformats.org/officeDocument/2006/relationships/image" Target="../media/image13.jpg"/><Relationship Id="rId6" Type="http://schemas.openxmlformats.org/officeDocument/2006/relationships/image" Target="../media/image15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6.jpg"/><Relationship Id="rId4" Type="http://schemas.openxmlformats.org/officeDocument/2006/relationships/image" Target="../media/image2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31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21.jpg"/><Relationship Id="rId4" Type="http://schemas.openxmlformats.org/officeDocument/2006/relationships/image" Target="../media/image25.jp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22.jpg"/><Relationship Id="rId4" Type="http://schemas.openxmlformats.org/officeDocument/2006/relationships/image" Target="../media/image12.jpg"/><Relationship Id="rId5" Type="http://schemas.openxmlformats.org/officeDocument/2006/relationships/image" Target="../media/image32.jp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2.xml"/><Relationship Id="rId3" Type="http://schemas.openxmlformats.org/officeDocument/2006/relationships/image" Target="../media/image11.jpg"/><Relationship Id="rId4" Type="http://schemas.openxmlformats.org/officeDocument/2006/relationships/image" Target="../media/image17.jpg"/><Relationship Id="rId5" Type="http://schemas.openxmlformats.org/officeDocument/2006/relationships/image" Target="../media/image14.jpg"/><Relationship Id="rId6" Type="http://schemas.openxmlformats.org/officeDocument/2006/relationships/image" Target="../media/image20.jpg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5.xml"/><Relationship Id="rId3" Type="http://schemas.openxmlformats.org/officeDocument/2006/relationships/image" Target="../media/image24.jpg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7.xml"/><Relationship Id="rId3" Type="http://schemas.openxmlformats.org/officeDocument/2006/relationships/image" Target="../media/image18.jpg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29.xml"/><Relationship Id="rId3" Type="http://schemas.openxmlformats.org/officeDocument/2006/relationships/image" Target="../media/image33.jpg"/><Relationship Id="rId4" Type="http://schemas.openxmlformats.org/officeDocument/2006/relationships/image" Target="../media/image27.jpg"/><Relationship Id="rId5" Type="http://schemas.openxmlformats.org/officeDocument/2006/relationships/image" Target="../media/image29.jpg"/><Relationship Id="rId6" Type="http://schemas.openxmlformats.org/officeDocument/2006/relationships/image" Target="../media/image28.jpg"/><Relationship Id="rId7" Type="http://schemas.openxmlformats.org/officeDocument/2006/relationships/image" Target="../media/image30.jpg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1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3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4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hyperlink" Target="http://googleslidesppt.com/" TargetMode="External"/><Relationship Id="rId7" Type="http://schemas.openxmlformats.org/officeDocument/2006/relationships/hyperlink" Target="https://pixabay.com/" TargetMode="Externa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5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6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7.xml"/></Relationships>
</file>

<file path=ppt/slides/_rels/slide3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38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22">
            <a:hlinkClick r:id="rId3"/>
          </p:cNvPr>
          <p:cNvSpPr txBox="1"/>
          <p:nvPr/>
        </p:nvSpPr>
        <p:spPr>
          <a:xfrm>
            <a:off x="0" y="4844068"/>
            <a:ext cx="8820472" cy="2154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sng" cap="none" strike="noStrike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www.googleslidesppt.com _ 30+ Ready Made Google Slides  &amp; PowerPoint Presentation for Free</a:t>
            </a:r>
            <a:endParaRPr b="0" i="0" sz="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" name="Google Shape;95;p22"/>
          <p:cNvSpPr txBox="1"/>
          <p:nvPr/>
        </p:nvSpPr>
        <p:spPr>
          <a:xfrm>
            <a:off x="7308304" y="267494"/>
            <a:ext cx="1440160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" sz="1600" u="none" cap="none" strike="noStrike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LogoType</a:t>
            </a:r>
            <a:endParaRPr b="1" i="0" sz="1600" u="none" cap="none" strike="noStrike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" name="Google Shape;96;p22"/>
          <p:cNvSpPr txBox="1"/>
          <p:nvPr>
            <p:ph type="title"/>
          </p:nvPr>
        </p:nvSpPr>
        <p:spPr>
          <a:xfrm>
            <a:off x="4249525" y="2811750"/>
            <a:ext cx="4570200" cy="1203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b="1" lang="en" sz="3600">
                <a:solidFill>
                  <a:srgbClr val="4784A1"/>
                </a:solidFill>
              </a:rPr>
              <a:t>Free Presentation</a:t>
            </a:r>
            <a:endParaRPr>
              <a:solidFill>
                <a:schemeClr val="dk1"/>
              </a:solidFill>
            </a:endParaRPr>
          </a:p>
          <a:p>
            <a:pPr indent="0" lvl="0" marL="0" rtl="0" algn="r">
              <a:lnSpc>
                <a:spcPct val="80000"/>
              </a:lnSpc>
              <a:spcBef>
                <a:spcPts val="72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4784A1"/>
                </a:solidFill>
              </a:rPr>
              <a:t> Template</a:t>
            </a:r>
            <a:endParaRPr/>
          </a:p>
        </p:txBody>
      </p:sp>
      <p:sp>
        <p:nvSpPr>
          <p:cNvPr id="97" name="Google Shape;97;p22"/>
          <p:cNvSpPr txBox="1"/>
          <p:nvPr>
            <p:ph idx="1" type="subTitle"/>
          </p:nvPr>
        </p:nvSpPr>
        <p:spPr>
          <a:xfrm>
            <a:off x="4577325" y="4084725"/>
            <a:ext cx="4227900" cy="52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30+ Ready Made PowerPoint Template with Google Slides for Free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p23"/>
          <p:cNvSpPr txBox="1"/>
          <p:nvPr/>
        </p:nvSpPr>
        <p:spPr>
          <a:xfrm>
            <a:off x="1872208" y="1308705"/>
            <a:ext cx="698477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Open the presentation from the Google Slides Viewer or click the button below. </a:t>
            </a:r>
            <a:r>
              <a:rPr b="1" i="0" lang="en" sz="1200" u="none" cap="none" strike="noStrike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have to be signed in to your Google account.</a:t>
            </a:r>
            <a:endParaRPr b="1"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3" name="Google Shape;103;p23"/>
          <p:cNvGrpSpPr/>
          <p:nvPr/>
        </p:nvGrpSpPr>
        <p:grpSpPr>
          <a:xfrm>
            <a:off x="1872208" y="2075392"/>
            <a:ext cx="3312368" cy="1643410"/>
            <a:chOff x="1619672" y="2139702"/>
            <a:chExt cx="3240360" cy="1643410"/>
          </a:xfrm>
        </p:grpSpPr>
        <p:sp>
          <p:nvSpPr>
            <p:cNvPr id="104" name="Google Shape;104;p23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Edit In Google Slides</a:t>
              </a:r>
              <a:endParaRPr b="1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" name="Google Shape;105;p23"/>
            <p:cNvSpPr txBox="1"/>
            <p:nvPr/>
          </p:nvSpPr>
          <p:spPr>
            <a:xfrm>
              <a:off x="1619672" y="2582783"/>
              <a:ext cx="3240360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Please navigate to the </a:t>
              </a: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Make a copy</a:t>
              </a: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will get a copy of this document on your Google Drive and this copy will be created. So you will be able to edit, add or delete slides.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6" name="Google Shape;106;p23"/>
          <p:cNvGrpSpPr/>
          <p:nvPr/>
        </p:nvGrpSpPr>
        <p:grpSpPr>
          <a:xfrm>
            <a:off x="5544616" y="2075392"/>
            <a:ext cx="3312368" cy="1458744"/>
            <a:chOff x="1619672" y="2139702"/>
            <a:chExt cx="3240360" cy="1458744"/>
          </a:xfrm>
        </p:grpSpPr>
        <p:sp>
          <p:nvSpPr>
            <p:cNvPr id="107" name="Google Shape;107;p23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Edit in PowerPoint</a:t>
              </a:r>
              <a:endParaRPr b="1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" name="Google Shape;108;p23"/>
            <p:cNvSpPr txBox="1"/>
            <p:nvPr/>
          </p:nvSpPr>
          <p:spPr>
            <a:xfrm>
              <a:off x="1619672" y="2582783"/>
              <a:ext cx="3240360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Navigate to the </a:t>
              </a: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Download as Microsoft PowerPoint</a:t>
              </a: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download a </a:t>
              </a: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.pptx </a:t>
              </a: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file. So you can open and edit in PowerPoint.</a:t>
              </a:r>
              <a:endParaRPr/>
            </a:p>
          </p:txBody>
        </p:sp>
      </p:grpSp>
      <p:sp>
        <p:nvSpPr>
          <p:cNvPr id="109" name="Google Shape;109;p23"/>
          <p:cNvSpPr txBox="1"/>
          <p:nvPr/>
        </p:nvSpPr>
        <p:spPr>
          <a:xfrm>
            <a:off x="1872208" y="4045009"/>
            <a:ext cx="698477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More info on how to use this template at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http://googleslidesppt.com/frequently-asked-questions/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All our templates are free to use under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Creative Commons Attribution License</a:t>
            </a: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. If you use the graphic assets (photos, images, icons, shapes and typographies) provided with this presentation you must keep the Credits slide.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" name="Google Shape;110;p23"/>
          <p:cNvSpPr txBox="1"/>
          <p:nvPr>
            <p:ph type="title"/>
          </p:nvPr>
        </p:nvSpPr>
        <p:spPr>
          <a:xfrm>
            <a:off x="1669700" y="315300"/>
            <a:ext cx="7374000" cy="704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400"/>
              <a:t>INSTRUCTIONS FOR USE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p24"/>
          <p:cNvSpPr txBox="1"/>
          <p:nvPr/>
        </p:nvSpPr>
        <p:spPr>
          <a:xfrm>
            <a:off x="2678450" y="483525"/>
            <a:ext cx="6465600" cy="57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36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Agenda Style</a:t>
            </a:r>
            <a:endParaRPr sz="36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" name="Google Shape;116;p24"/>
          <p:cNvSpPr/>
          <p:nvPr/>
        </p:nvSpPr>
        <p:spPr>
          <a:xfrm>
            <a:off x="1323256" y="1582688"/>
            <a:ext cx="792000" cy="662400"/>
          </a:xfrm>
          <a:prstGeom prst="roundRect">
            <a:avLst>
              <a:gd fmla="val 10715" name="adj"/>
            </a:avLst>
          </a:prstGeom>
          <a:solidFill>
            <a:srgbClr val="4784A1"/>
          </a:solidFill>
          <a:ln>
            <a:noFill/>
          </a:ln>
          <a:effectLst>
            <a:outerShdw blurRad="50800" rotWithShape="0" algn="ctr" dir="5400000" dist="38100">
              <a:srgbClr val="000000">
                <a:alpha val="42745"/>
              </a:srgbClr>
            </a:outerShdw>
          </a:effectLst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7" name="Google Shape;117;p24"/>
          <p:cNvSpPr/>
          <p:nvPr/>
        </p:nvSpPr>
        <p:spPr>
          <a:xfrm>
            <a:off x="1397019" y="1644385"/>
            <a:ext cx="644700" cy="539100"/>
          </a:xfrm>
          <a:prstGeom prst="roundRect">
            <a:avLst>
              <a:gd fmla="val 10715" name="adj"/>
            </a:avLst>
          </a:prstGeom>
          <a:gradFill>
            <a:gsLst>
              <a:gs pos="0">
                <a:srgbClr val="EAEAEA"/>
              </a:gs>
              <a:gs pos="100000">
                <a:schemeClr val="lt1"/>
              </a:gs>
            </a:gsLst>
            <a:lin ang="8100000" scaled="0"/>
          </a:gradFill>
          <a:ln cap="flat" cmpd="sng" w="158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" name="Google Shape;118;p24"/>
          <p:cNvSpPr txBox="1"/>
          <p:nvPr/>
        </p:nvSpPr>
        <p:spPr>
          <a:xfrm>
            <a:off x="1411295" y="1683118"/>
            <a:ext cx="615900" cy="461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" name="Google Shape;119;p24"/>
          <p:cNvSpPr/>
          <p:nvPr/>
        </p:nvSpPr>
        <p:spPr>
          <a:xfrm>
            <a:off x="2886543" y="1582688"/>
            <a:ext cx="5150100" cy="662400"/>
          </a:xfrm>
          <a:prstGeom prst="roundRect">
            <a:avLst>
              <a:gd fmla="val 10715" name="adj"/>
            </a:avLst>
          </a:prstGeom>
          <a:solidFill>
            <a:srgbClr val="4784A1"/>
          </a:solidFill>
          <a:ln>
            <a:noFill/>
          </a:ln>
          <a:effectLst>
            <a:outerShdw blurRad="50800" rotWithShape="0" algn="ctr" dir="5400000" dist="38100">
              <a:srgbClr val="000000">
                <a:alpha val="42745"/>
              </a:srgbClr>
            </a:outerShdw>
          </a:effectLst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" name="Google Shape;120;p24"/>
          <p:cNvSpPr/>
          <p:nvPr/>
        </p:nvSpPr>
        <p:spPr>
          <a:xfrm>
            <a:off x="2968553" y="1644385"/>
            <a:ext cx="4986300" cy="539100"/>
          </a:xfrm>
          <a:prstGeom prst="roundRect">
            <a:avLst>
              <a:gd fmla="val 10715" name="adj"/>
            </a:avLst>
          </a:prstGeom>
          <a:gradFill>
            <a:gsLst>
              <a:gs pos="0">
                <a:srgbClr val="EAEAEA"/>
              </a:gs>
              <a:gs pos="100000">
                <a:schemeClr val="lt1"/>
              </a:gs>
            </a:gsLst>
            <a:lin ang="8100000" scaled="0"/>
          </a:gradFill>
          <a:ln cap="flat" cmpd="sng" w="158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1" name="Google Shape;121;p24"/>
          <p:cNvGrpSpPr/>
          <p:nvPr/>
        </p:nvGrpSpPr>
        <p:grpSpPr>
          <a:xfrm>
            <a:off x="3097065" y="1662785"/>
            <a:ext cx="4781475" cy="502211"/>
            <a:chOff x="2175371" y="1762964"/>
            <a:chExt cx="5040560" cy="600443"/>
          </a:xfrm>
        </p:grpSpPr>
        <p:sp>
          <p:nvSpPr>
            <p:cNvPr id="122" name="Google Shape;122;p24"/>
            <p:cNvSpPr txBox="1"/>
            <p:nvPr/>
          </p:nvSpPr>
          <p:spPr>
            <a:xfrm>
              <a:off x="2175371" y="1762964"/>
              <a:ext cx="5040560" cy="3679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/>
            </a:p>
          </p:txBody>
        </p:sp>
        <p:sp>
          <p:nvSpPr>
            <p:cNvPr id="123" name="Google Shape;123;p24"/>
            <p:cNvSpPr txBox="1"/>
            <p:nvPr/>
          </p:nvSpPr>
          <p:spPr>
            <a:xfrm>
              <a:off x="2175371" y="2032239"/>
              <a:ext cx="5040560" cy="33116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sp>
        <p:nvSpPr>
          <p:cNvPr id="124" name="Google Shape;124;p24"/>
          <p:cNvSpPr/>
          <p:nvPr/>
        </p:nvSpPr>
        <p:spPr>
          <a:xfrm>
            <a:off x="1323256" y="2397157"/>
            <a:ext cx="792000" cy="662400"/>
          </a:xfrm>
          <a:prstGeom prst="roundRect">
            <a:avLst>
              <a:gd fmla="val 10715" name="adj"/>
            </a:avLst>
          </a:prstGeom>
          <a:solidFill>
            <a:srgbClr val="4784A1"/>
          </a:solidFill>
          <a:ln>
            <a:noFill/>
          </a:ln>
          <a:effectLst>
            <a:outerShdw blurRad="50800" rotWithShape="0" algn="ctr" dir="5400000" dist="38100">
              <a:srgbClr val="000000">
                <a:alpha val="42745"/>
              </a:srgbClr>
            </a:outerShdw>
          </a:effectLst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" name="Google Shape;125;p24"/>
          <p:cNvSpPr/>
          <p:nvPr/>
        </p:nvSpPr>
        <p:spPr>
          <a:xfrm>
            <a:off x="1397019" y="2458854"/>
            <a:ext cx="644700" cy="539100"/>
          </a:xfrm>
          <a:prstGeom prst="roundRect">
            <a:avLst>
              <a:gd fmla="val 10715" name="adj"/>
            </a:avLst>
          </a:prstGeom>
          <a:gradFill>
            <a:gsLst>
              <a:gs pos="0">
                <a:srgbClr val="EAEAEA"/>
              </a:gs>
              <a:gs pos="100000">
                <a:schemeClr val="lt1"/>
              </a:gs>
            </a:gsLst>
            <a:lin ang="8100000" scaled="0"/>
          </a:gradFill>
          <a:ln cap="flat" cmpd="sng" w="158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6" name="Google Shape;126;p24"/>
          <p:cNvSpPr txBox="1"/>
          <p:nvPr/>
        </p:nvSpPr>
        <p:spPr>
          <a:xfrm>
            <a:off x="1411295" y="2497587"/>
            <a:ext cx="615900" cy="461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7" name="Google Shape;127;p24"/>
          <p:cNvSpPr/>
          <p:nvPr/>
        </p:nvSpPr>
        <p:spPr>
          <a:xfrm>
            <a:off x="2886543" y="2397157"/>
            <a:ext cx="5150100" cy="662400"/>
          </a:xfrm>
          <a:prstGeom prst="roundRect">
            <a:avLst>
              <a:gd fmla="val 10715" name="adj"/>
            </a:avLst>
          </a:prstGeom>
          <a:solidFill>
            <a:srgbClr val="4784A1"/>
          </a:solidFill>
          <a:ln>
            <a:noFill/>
          </a:ln>
          <a:effectLst>
            <a:outerShdw blurRad="50800" rotWithShape="0" algn="ctr" dir="5400000" dist="38100">
              <a:srgbClr val="000000">
                <a:alpha val="42745"/>
              </a:srgbClr>
            </a:outerShdw>
          </a:effectLst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8" name="Google Shape;128;p24"/>
          <p:cNvSpPr/>
          <p:nvPr/>
        </p:nvSpPr>
        <p:spPr>
          <a:xfrm>
            <a:off x="2968553" y="2458854"/>
            <a:ext cx="4986300" cy="539100"/>
          </a:xfrm>
          <a:prstGeom prst="roundRect">
            <a:avLst>
              <a:gd fmla="val 10715" name="adj"/>
            </a:avLst>
          </a:prstGeom>
          <a:gradFill>
            <a:gsLst>
              <a:gs pos="0">
                <a:srgbClr val="EAEAEA"/>
              </a:gs>
              <a:gs pos="100000">
                <a:schemeClr val="lt1"/>
              </a:gs>
            </a:gsLst>
            <a:lin ang="8100000" scaled="0"/>
          </a:gradFill>
          <a:ln cap="flat" cmpd="sng" w="158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9" name="Google Shape;129;p24"/>
          <p:cNvGrpSpPr/>
          <p:nvPr/>
        </p:nvGrpSpPr>
        <p:grpSpPr>
          <a:xfrm>
            <a:off x="3097065" y="2477254"/>
            <a:ext cx="4781475" cy="502211"/>
            <a:chOff x="2175371" y="1762964"/>
            <a:chExt cx="5040560" cy="600443"/>
          </a:xfrm>
        </p:grpSpPr>
        <p:sp>
          <p:nvSpPr>
            <p:cNvPr id="130" name="Google Shape;130;p24"/>
            <p:cNvSpPr txBox="1"/>
            <p:nvPr/>
          </p:nvSpPr>
          <p:spPr>
            <a:xfrm>
              <a:off x="2175371" y="1762964"/>
              <a:ext cx="5040560" cy="3679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/>
            </a:p>
          </p:txBody>
        </p:sp>
        <p:sp>
          <p:nvSpPr>
            <p:cNvPr id="131" name="Google Shape;131;p24"/>
            <p:cNvSpPr txBox="1"/>
            <p:nvPr/>
          </p:nvSpPr>
          <p:spPr>
            <a:xfrm>
              <a:off x="2175371" y="2032239"/>
              <a:ext cx="5040560" cy="33116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sp>
        <p:nvSpPr>
          <p:cNvPr id="132" name="Google Shape;132;p24"/>
          <p:cNvSpPr/>
          <p:nvPr/>
        </p:nvSpPr>
        <p:spPr>
          <a:xfrm>
            <a:off x="1323256" y="3211626"/>
            <a:ext cx="792000" cy="662400"/>
          </a:xfrm>
          <a:prstGeom prst="roundRect">
            <a:avLst>
              <a:gd fmla="val 10715" name="adj"/>
            </a:avLst>
          </a:prstGeom>
          <a:solidFill>
            <a:srgbClr val="4784A1"/>
          </a:solidFill>
          <a:ln>
            <a:noFill/>
          </a:ln>
          <a:effectLst>
            <a:outerShdw blurRad="50800" rotWithShape="0" algn="ctr" dir="5400000" dist="38100">
              <a:srgbClr val="000000">
                <a:alpha val="42745"/>
              </a:srgbClr>
            </a:outerShdw>
          </a:effectLst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3" name="Google Shape;133;p24"/>
          <p:cNvSpPr/>
          <p:nvPr/>
        </p:nvSpPr>
        <p:spPr>
          <a:xfrm>
            <a:off x="1397019" y="3273323"/>
            <a:ext cx="644700" cy="539100"/>
          </a:xfrm>
          <a:prstGeom prst="roundRect">
            <a:avLst>
              <a:gd fmla="val 10715" name="adj"/>
            </a:avLst>
          </a:prstGeom>
          <a:gradFill>
            <a:gsLst>
              <a:gs pos="0">
                <a:srgbClr val="EAEAEA"/>
              </a:gs>
              <a:gs pos="100000">
                <a:schemeClr val="lt1"/>
              </a:gs>
            </a:gsLst>
            <a:lin ang="8100000" scaled="0"/>
          </a:gradFill>
          <a:ln cap="flat" cmpd="sng" w="158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" name="Google Shape;134;p24"/>
          <p:cNvSpPr txBox="1"/>
          <p:nvPr/>
        </p:nvSpPr>
        <p:spPr>
          <a:xfrm>
            <a:off x="1411295" y="3312056"/>
            <a:ext cx="615900" cy="461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2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" name="Google Shape;135;p24"/>
          <p:cNvSpPr/>
          <p:nvPr/>
        </p:nvSpPr>
        <p:spPr>
          <a:xfrm>
            <a:off x="2886543" y="3211626"/>
            <a:ext cx="5150100" cy="662400"/>
          </a:xfrm>
          <a:prstGeom prst="roundRect">
            <a:avLst>
              <a:gd fmla="val 10715" name="adj"/>
            </a:avLst>
          </a:prstGeom>
          <a:solidFill>
            <a:srgbClr val="4784A1"/>
          </a:solidFill>
          <a:ln>
            <a:noFill/>
          </a:ln>
          <a:effectLst>
            <a:outerShdw blurRad="50800" rotWithShape="0" algn="ctr" dir="5400000" dist="38100">
              <a:srgbClr val="000000">
                <a:alpha val="42745"/>
              </a:srgbClr>
            </a:outerShdw>
          </a:effectLst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6" name="Google Shape;136;p24"/>
          <p:cNvSpPr/>
          <p:nvPr/>
        </p:nvSpPr>
        <p:spPr>
          <a:xfrm>
            <a:off x="2968553" y="3273323"/>
            <a:ext cx="4986300" cy="539100"/>
          </a:xfrm>
          <a:prstGeom prst="roundRect">
            <a:avLst>
              <a:gd fmla="val 10715" name="adj"/>
            </a:avLst>
          </a:prstGeom>
          <a:gradFill>
            <a:gsLst>
              <a:gs pos="0">
                <a:srgbClr val="EAEAEA"/>
              </a:gs>
              <a:gs pos="100000">
                <a:schemeClr val="lt1"/>
              </a:gs>
            </a:gsLst>
            <a:lin ang="8100000" scaled="0"/>
          </a:gradFill>
          <a:ln cap="flat" cmpd="sng" w="158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37" name="Google Shape;137;p24"/>
          <p:cNvGrpSpPr/>
          <p:nvPr/>
        </p:nvGrpSpPr>
        <p:grpSpPr>
          <a:xfrm>
            <a:off x="3097065" y="3291723"/>
            <a:ext cx="4781475" cy="502211"/>
            <a:chOff x="2175371" y="1762964"/>
            <a:chExt cx="5040560" cy="600443"/>
          </a:xfrm>
        </p:grpSpPr>
        <p:sp>
          <p:nvSpPr>
            <p:cNvPr id="138" name="Google Shape;138;p24"/>
            <p:cNvSpPr txBox="1"/>
            <p:nvPr/>
          </p:nvSpPr>
          <p:spPr>
            <a:xfrm>
              <a:off x="2175371" y="1762964"/>
              <a:ext cx="5040560" cy="3679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/>
            </a:p>
          </p:txBody>
        </p:sp>
        <p:sp>
          <p:nvSpPr>
            <p:cNvPr id="139" name="Google Shape;139;p24"/>
            <p:cNvSpPr txBox="1"/>
            <p:nvPr/>
          </p:nvSpPr>
          <p:spPr>
            <a:xfrm>
              <a:off x="2175371" y="2032239"/>
              <a:ext cx="5040560" cy="33116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sp>
        <p:nvSpPr>
          <p:cNvPr id="140" name="Google Shape;140;p24"/>
          <p:cNvSpPr/>
          <p:nvPr/>
        </p:nvSpPr>
        <p:spPr>
          <a:xfrm>
            <a:off x="1323256" y="4026095"/>
            <a:ext cx="792000" cy="662400"/>
          </a:xfrm>
          <a:prstGeom prst="roundRect">
            <a:avLst>
              <a:gd fmla="val 10715" name="adj"/>
            </a:avLst>
          </a:prstGeom>
          <a:solidFill>
            <a:srgbClr val="4784A1"/>
          </a:solidFill>
          <a:ln>
            <a:noFill/>
          </a:ln>
          <a:effectLst>
            <a:outerShdw blurRad="50800" rotWithShape="0" algn="ctr" dir="5400000" dist="38100">
              <a:srgbClr val="000000">
                <a:alpha val="42745"/>
              </a:srgbClr>
            </a:outerShdw>
          </a:effectLst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1" name="Google Shape;141;p24"/>
          <p:cNvSpPr/>
          <p:nvPr/>
        </p:nvSpPr>
        <p:spPr>
          <a:xfrm>
            <a:off x="1397019" y="4087792"/>
            <a:ext cx="644700" cy="539100"/>
          </a:xfrm>
          <a:prstGeom prst="roundRect">
            <a:avLst>
              <a:gd fmla="val 10715" name="adj"/>
            </a:avLst>
          </a:prstGeom>
          <a:gradFill>
            <a:gsLst>
              <a:gs pos="0">
                <a:srgbClr val="EAEAEA"/>
              </a:gs>
              <a:gs pos="100000">
                <a:schemeClr val="lt1"/>
              </a:gs>
            </a:gsLst>
            <a:lin ang="8100000" scaled="0"/>
          </a:gradFill>
          <a:ln cap="flat" cmpd="sng" w="158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2" name="Google Shape;142;p24"/>
          <p:cNvSpPr txBox="1"/>
          <p:nvPr/>
        </p:nvSpPr>
        <p:spPr>
          <a:xfrm>
            <a:off x="1411295" y="4126525"/>
            <a:ext cx="615900" cy="461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2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3" name="Google Shape;143;p24"/>
          <p:cNvSpPr/>
          <p:nvPr/>
        </p:nvSpPr>
        <p:spPr>
          <a:xfrm>
            <a:off x="2886543" y="4026095"/>
            <a:ext cx="5150100" cy="662400"/>
          </a:xfrm>
          <a:prstGeom prst="roundRect">
            <a:avLst>
              <a:gd fmla="val 10715" name="adj"/>
            </a:avLst>
          </a:prstGeom>
          <a:solidFill>
            <a:srgbClr val="4784A1"/>
          </a:solidFill>
          <a:ln>
            <a:noFill/>
          </a:ln>
          <a:effectLst>
            <a:outerShdw blurRad="50800" rotWithShape="0" algn="ctr" dir="5400000" dist="38100">
              <a:srgbClr val="000000">
                <a:alpha val="42745"/>
              </a:srgbClr>
            </a:outerShdw>
          </a:effectLst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" name="Google Shape;144;p24"/>
          <p:cNvSpPr/>
          <p:nvPr/>
        </p:nvSpPr>
        <p:spPr>
          <a:xfrm>
            <a:off x="2968553" y="4087792"/>
            <a:ext cx="4986300" cy="539100"/>
          </a:xfrm>
          <a:prstGeom prst="roundRect">
            <a:avLst>
              <a:gd fmla="val 10715" name="adj"/>
            </a:avLst>
          </a:prstGeom>
          <a:gradFill>
            <a:gsLst>
              <a:gs pos="0">
                <a:srgbClr val="EAEAEA"/>
              </a:gs>
              <a:gs pos="100000">
                <a:schemeClr val="lt1"/>
              </a:gs>
            </a:gsLst>
            <a:lin ang="8100000" scaled="0"/>
          </a:gradFill>
          <a:ln cap="flat" cmpd="sng" w="1587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5" name="Google Shape;145;p24"/>
          <p:cNvGrpSpPr/>
          <p:nvPr/>
        </p:nvGrpSpPr>
        <p:grpSpPr>
          <a:xfrm>
            <a:off x="3097065" y="4106192"/>
            <a:ext cx="4781475" cy="502211"/>
            <a:chOff x="2175371" y="1762964"/>
            <a:chExt cx="5040560" cy="600443"/>
          </a:xfrm>
        </p:grpSpPr>
        <p:sp>
          <p:nvSpPr>
            <p:cNvPr id="146" name="Google Shape;146;p24"/>
            <p:cNvSpPr txBox="1"/>
            <p:nvPr/>
          </p:nvSpPr>
          <p:spPr>
            <a:xfrm>
              <a:off x="2175371" y="1762964"/>
              <a:ext cx="5040560" cy="3679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/>
            </a:p>
          </p:txBody>
        </p:sp>
        <p:sp>
          <p:nvSpPr>
            <p:cNvPr id="147" name="Google Shape;147;p24"/>
            <p:cNvSpPr txBox="1"/>
            <p:nvPr/>
          </p:nvSpPr>
          <p:spPr>
            <a:xfrm>
              <a:off x="2175371" y="2032239"/>
              <a:ext cx="5040560" cy="331168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p25"/>
          <p:cNvSpPr txBox="1"/>
          <p:nvPr>
            <p:ph idx="1" type="body"/>
          </p:nvPr>
        </p:nvSpPr>
        <p:spPr>
          <a:xfrm>
            <a:off x="3707904" y="2211710"/>
            <a:ext cx="5436096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Section Break</a:t>
            </a:r>
            <a:endParaRPr b="1" i="0" sz="3600" u="none" cap="none" strike="noStrike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3" name="Google Shape;153;p25"/>
          <p:cNvSpPr txBox="1"/>
          <p:nvPr>
            <p:ph idx="2" type="body"/>
          </p:nvPr>
        </p:nvSpPr>
        <p:spPr>
          <a:xfrm>
            <a:off x="3707904" y="2787774"/>
            <a:ext cx="5436096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p26"/>
          <p:cNvSpPr txBox="1"/>
          <p:nvPr>
            <p:ph idx="1" type="body"/>
          </p:nvPr>
        </p:nvSpPr>
        <p:spPr>
          <a:xfrm>
            <a:off x="0" y="2881296"/>
            <a:ext cx="9144000" cy="576064"/>
          </a:xfrm>
          <a:prstGeom prst="rect">
            <a:avLst/>
          </a:prstGeom>
          <a:noFill/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i="0" lang="en" sz="40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Welcome!!</a:t>
            </a:r>
            <a:endParaRPr b="1" i="0" sz="40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" name="Google Shape;159;p26"/>
          <p:cNvSpPr txBox="1"/>
          <p:nvPr>
            <p:ph idx="2" type="body"/>
          </p:nvPr>
        </p:nvSpPr>
        <p:spPr>
          <a:xfrm>
            <a:off x="0" y="3795886"/>
            <a:ext cx="9144000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0" name="Google Shape;160;p26"/>
          <p:cNvSpPr txBox="1"/>
          <p:nvPr/>
        </p:nvSpPr>
        <p:spPr>
          <a:xfrm>
            <a:off x="3391547" y="2418209"/>
            <a:ext cx="2360906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1" name="Google Shape;161;p26"/>
          <p:cNvSpPr/>
          <p:nvPr/>
        </p:nvSpPr>
        <p:spPr>
          <a:xfrm>
            <a:off x="359532" y="3723878"/>
            <a:ext cx="8424936" cy="36000"/>
          </a:xfrm>
          <a:prstGeom prst="rect">
            <a:avLst/>
          </a:pr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2" name="Google Shape;162;p26"/>
          <p:cNvSpPr/>
          <p:nvPr/>
        </p:nvSpPr>
        <p:spPr>
          <a:xfrm>
            <a:off x="359532" y="2578778"/>
            <a:ext cx="3348000" cy="36000"/>
          </a:xfrm>
          <a:prstGeom prst="rect">
            <a:avLst/>
          </a:pr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3" name="Google Shape;163;p26"/>
          <p:cNvSpPr/>
          <p:nvPr/>
        </p:nvSpPr>
        <p:spPr>
          <a:xfrm>
            <a:off x="5436468" y="2578778"/>
            <a:ext cx="3348000" cy="36000"/>
          </a:xfrm>
          <a:prstGeom prst="rect">
            <a:avLst/>
          </a:pr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7-real\real-item01.png" id="164" name="Google Shape;164;p26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841975" y="657647"/>
            <a:ext cx="1460051" cy="1377689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27"/>
          <p:cNvSpPr txBox="1"/>
          <p:nvPr/>
        </p:nvSpPr>
        <p:spPr>
          <a:xfrm>
            <a:off x="304478" y="1944933"/>
            <a:ext cx="616009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" name="Google Shape;170;p27"/>
          <p:cNvSpPr/>
          <p:nvPr/>
        </p:nvSpPr>
        <p:spPr>
          <a:xfrm>
            <a:off x="922347" y="1635766"/>
            <a:ext cx="108000" cy="1080000"/>
          </a:xfrm>
          <a:prstGeom prst="rect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r" dir="108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1" name="Google Shape;171;p27"/>
          <p:cNvGrpSpPr/>
          <p:nvPr/>
        </p:nvGrpSpPr>
        <p:grpSpPr>
          <a:xfrm>
            <a:off x="1170627" y="1652057"/>
            <a:ext cx="2014171" cy="1048024"/>
            <a:chOff x="803640" y="3362835"/>
            <a:chExt cx="1757165" cy="1048024"/>
          </a:xfrm>
        </p:grpSpPr>
        <p:sp>
          <p:nvSpPr>
            <p:cNvPr id="172" name="Google Shape;172;p27"/>
            <p:cNvSpPr txBox="1"/>
            <p:nvPr/>
          </p:nvSpPr>
          <p:spPr>
            <a:xfrm>
              <a:off x="803640" y="3579862"/>
              <a:ext cx="17571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" name="Google Shape;173;p27"/>
            <p:cNvSpPr txBox="1"/>
            <p:nvPr/>
          </p:nvSpPr>
          <p:spPr>
            <a:xfrm>
              <a:off x="803640" y="3362835"/>
              <a:ext cx="17571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74" name="Google Shape;174;p27"/>
          <p:cNvSpPr txBox="1"/>
          <p:nvPr/>
        </p:nvSpPr>
        <p:spPr>
          <a:xfrm>
            <a:off x="3174318" y="1944933"/>
            <a:ext cx="616009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5" name="Google Shape;175;p27"/>
          <p:cNvSpPr/>
          <p:nvPr/>
        </p:nvSpPr>
        <p:spPr>
          <a:xfrm>
            <a:off x="3792187" y="1635766"/>
            <a:ext cx="108000" cy="1080000"/>
          </a:xfrm>
          <a:prstGeom prst="rect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r" dir="108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6" name="Google Shape;176;p27"/>
          <p:cNvGrpSpPr/>
          <p:nvPr/>
        </p:nvGrpSpPr>
        <p:grpSpPr>
          <a:xfrm>
            <a:off x="4040467" y="1652057"/>
            <a:ext cx="2014171" cy="1048024"/>
            <a:chOff x="803640" y="3362835"/>
            <a:chExt cx="1757165" cy="1048024"/>
          </a:xfrm>
        </p:grpSpPr>
        <p:sp>
          <p:nvSpPr>
            <p:cNvPr id="177" name="Google Shape;177;p27"/>
            <p:cNvSpPr txBox="1"/>
            <p:nvPr/>
          </p:nvSpPr>
          <p:spPr>
            <a:xfrm>
              <a:off x="803640" y="3579862"/>
              <a:ext cx="17571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8" name="Google Shape;178;p27"/>
            <p:cNvSpPr txBox="1"/>
            <p:nvPr/>
          </p:nvSpPr>
          <p:spPr>
            <a:xfrm>
              <a:off x="803640" y="3362835"/>
              <a:ext cx="17571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79" name="Google Shape;179;p27"/>
          <p:cNvSpPr txBox="1"/>
          <p:nvPr/>
        </p:nvSpPr>
        <p:spPr>
          <a:xfrm>
            <a:off x="6044158" y="1944933"/>
            <a:ext cx="616009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2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" name="Google Shape;180;p27"/>
          <p:cNvSpPr/>
          <p:nvPr/>
        </p:nvSpPr>
        <p:spPr>
          <a:xfrm>
            <a:off x="6662027" y="1635766"/>
            <a:ext cx="108000" cy="1080000"/>
          </a:xfrm>
          <a:prstGeom prst="rect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r" dir="108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81" name="Google Shape;181;p27"/>
          <p:cNvGrpSpPr/>
          <p:nvPr/>
        </p:nvGrpSpPr>
        <p:grpSpPr>
          <a:xfrm>
            <a:off x="6910307" y="1652057"/>
            <a:ext cx="2014171" cy="1048024"/>
            <a:chOff x="803640" y="3362835"/>
            <a:chExt cx="1757165" cy="1048024"/>
          </a:xfrm>
        </p:grpSpPr>
        <p:sp>
          <p:nvSpPr>
            <p:cNvPr id="182" name="Google Shape;182;p27"/>
            <p:cNvSpPr txBox="1"/>
            <p:nvPr/>
          </p:nvSpPr>
          <p:spPr>
            <a:xfrm>
              <a:off x="803640" y="3579862"/>
              <a:ext cx="17571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3" name="Google Shape;183;p27"/>
            <p:cNvSpPr txBox="1"/>
            <p:nvPr/>
          </p:nvSpPr>
          <p:spPr>
            <a:xfrm>
              <a:off x="803640" y="3362835"/>
              <a:ext cx="17571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84" name="Google Shape;184;p27"/>
          <p:cNvSpPr txBox="1"/>
          <p:nvPr/>
        </p:nvSpPr>
        <p:spPr>
          <a:xfrm>
            <a:off x="304478" y="3529109"/>
            <a:ext cx="616009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2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5" name="Google Shape;185;p27"/>
          <p:cNvSpPr/>
          <p:nvPr/>
        </p:nvSpPr>
        <p:spPr>
          <a:xfrm>
            <a:off x="922347" y="3219942"/>
            <a:ext cx="108000" cy="1080000"/>
          </a:xfrm>
          <a:prstGeom prst="rect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r" dir="108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86" name="Google Shape;186;p27"/>
          <p:cNvGrpSpPr/>
          <p:nvPr/>
        </p:nvGrpSpPr>
        <p:grpSpPr>
          <a:xfrm>
            <a:off x="1170627" y="3236233"/>
            <a:ext cx="2014171" cy="1048024"/>
            <a:chOff x="803640" y="3362835"/>
            <a:chExt cx="1757165" cy="1048024"/>
          </a:xfrm>
        </p:grpSpPr>
        <p:sp>
          <p:nvSpPr>
            <p:cNvPr id="187" name="Google Shape;187;p27"/>
            <p:cNvSpPr txBox="1"/>
            <p:nvPr/>
          </p:nvSpPr>
          <p:spPr>
            <a:xfrm>
              <a:off x="803640" y="3579862"/>
              <a:ext cx="17571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8" name="Google Shape;188;p27"/>
            <p:cNvSpPr txBox="1"/>
            <p:nvPr/>
          </p:nvSpPr>
          <p:spPr>
            <a:xfrm>
              <a:off x="803640" y="3362835"/>
              <a:ext cx="17571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89" name="Google Shape;189;p27"/>
          <p:cNvSpPr txBox="1"/>
          <p:nvPr/>
        </p:nvSpPr>
        <p:spPr>
          <a:xfrm>
            <a:off x="3174318" y="3529109"/>
            <a:ext cx="616009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05</a:t>
            </a:r>
            <a:endParaRPr b="1" sz="2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0" name="Google Shape;190;p27"/>
          <p:cNvSpPr/>
          <p:nvPr/>
        </p:nvSpPr>
        <p:spPr>
          <a:xfrm>
            <a:off x="3792187" y="3219942"/>
            <a:ext cx="108000" cy="1080000"/>
          </a:xfrm>
          <a:prstGeom prst="rect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r" dir="108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91" name="Google Shape;191;p27"/>
          <p:cNvGrpSpPr/>
          <p:nvPr/>
        </p:nvGrpSpPr>
        <p:grpSpPr>
          <a:xfrm>
            <a:off x="4040467" y="3236233"/>
            <a:ext cx="2014171" cy="1048024"/>
            <a:chOff x="803640" y="3362835"/>
            <a:chExt cx="1757165" cy="1048024"/>
          </a:xfrm>
        </p:grpSpPr>
        <p:sp>
          <p:nvSpPr>
            <p:cNvPr id="192" name="Google Shape;192;p27"/>
            <p:cNvSpPr txBox="1"/>
            <p:nvPr/>
          </p:nvSpPr>
          <p:spPr>
            <a:xfrm>
              <a:off x="803640" y="3579862"/>
              <a:ext cx="17571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3" name="Google Shape;193;p27"/>
            <p:cNvSpPr txBox="1"/>
            <p:nvPr/>
          </p:nvSpPr>
          <p:spPr>
            <a:xfrm>
              <a:off x="803640" y="3362835"/>
              <a:ext cx="17571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94" name="Google Shape;194;p27"/>
          <p:cNvSpPr txBox="1"/>
          <p:nvPr/>
        </p:nvSpPr>
        <p:spPr>
          <a:xfrm>
            <a:off x="6044158" y="3529109"/>
            <a:ext cx="616009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06</a:t>
            </a:r>
            <a:endParaRPr b="1" sz="2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5" name="Google Shape;195;p27"/>
          <p:cNvSpPr/>
          <p:nvPr/>
        </p:nvSpPr>
        <p:spPr>
          <a:xfrm>
            <a:off x="6662027" y="3219942"/>
            <a:ext cx="108000" cy="1080000"/>
          </a:xfrm>
          <a:prstGeom prst="rect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r" dir="108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96" name="Google Shape;196;p27"/>
          <p:cNvGrpSpPr/>
          <p:nvPr/>
        </p:nvGrpSpPr>
        <p:grpSpPr>
          <a:xfrm>
            <a:off x="6910307" y="3236233"/>
            <a:ext cx="2014171" cy="1048024"/>
            <a:chOff x="803640" y="3362835"/>
            <a:chExt cx="1757165" cy="1048024"/>
          </a:xfrm>
        </p:grpSpPr>
        <p:sp>
          <p:nvSpPr>
            <p:cNvPr id="197" name="Google Shape;197;p27"/>
            <p:cNvSpPr txBox="1"/>
            <p:nvPr/>
          </p:nvSpPr>
          <p:spPr>
            <a:xfrm>
              <a:off x="803640" y="3579862"/>
              <a:ext cx="1757165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8" name="Google Shape;198;p27"/>
            <p:cNvSpPr txBox="1"/>
            <p:nvPr/>
          </p:nvSpPr>
          <p:spPr>
            <a:xfrm>
              <a:off x="803640" y="3362835"/>
              <a:ext cx="175716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99" name="Google Shape;199;p27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Our Services</a:t>
            </a:r>
            <a:endParaRPr/>
          </a:p>
        </p:txBody>
      </p:sp>
      <p:sp>
        <p:nvSpPr>
          <p:cNvPr id="200" name="Google Shape;200;p27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5" name="Google Shape;205;p28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4136" l="0" r="0" t="4136"/>
          <a:stretch/>
        </p:blipFill>
        <p:spPr>
          <a:xfrm>
            <a:off x="251520" y="1264881"/>
            <a:ext cx="2016300" cy="1764000"/>
          </a:xfrm>
          <a:prstGeom prst="rect">
            <a:avLst/>
          </a:prstGeom>
          <a:solidFill>
            <a:srgbClr val="D8D8D8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</p:pic>
      <p:pic>
        <p:nvPicPr>
          <p:cNvPr id="206" name="Google Shape;206;p28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4136" l="0" r="0" t="4136"/>
          <a:stretch/>
        </p:blipFill>
        <p:spPr>
          <a:xfrm>
            <a:off x="2452564" y="1271413"/>
            <a:ext cx="2016300" cy="1764000"/>
          </a:xfrm>
          <a:prstGeom prst="rect">
            <a:avLst/>
          </a:prstGeom>
          <a:solidFill>
            <a:srgbClr val="D8D8D8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</p:pic>
      <p:pic>
        <p:nvPicPr>
          <p:cNvPr id="207" name="Google Shape;207;p28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4136" l="0" r="0" t="4136"/>
          <a:stretch/>
        </p:blipFill>
        <p:spPr>
          <a:xfrm>
            <a:off x="4657800" y="1277945"/>
            <a:ext cx="2016300" cy="1764000"/>
          </a:xfrm>
          <a:prstGeom prst="rect">
            <a:avLst/>
          </a:prstGeom>
          <a:solidFill>
            <a:srgbClr val="D8D8D8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</p:pic>
      <p:pic>
        <p:nvPicPr>
          <p:cNvPr id="208" name="Google Shape;208;p28"/>
          <p:cNvPicPr preferRelativeResize="0"/>
          <p:nvPr>
            <p:ph idx="5" type="pic"/>
          </p:nvPr>
        </p:nvPicPr>
        <p:blipFill rotWithShape="1">
          <a:blip r:embed="rId6">
            <a:alphaModFix/>
          </a:blip>
          <a:srcRect b="4136" l="0" r="0" t="4136"/>
          <a:stretch/>
        </p:blipFill>
        <p:spPr>
          <a:xfrm>
            <a:off x="6863036" y="1284477"/>
            <a:ext cx="2016300" cy="1764000"/>
          </a:xfrm>
          <a:prstGeom prst="rect">
            <a:avLst/>
          </a:prstGeom>
          <a:solidFill>
            <a:srgbClr val="D8D8D8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</p:pic>
      <p:grpSp>
        <p:nvGrpSpPr>
          <p:cNvPr id="209" name="Google Shape;209;p28"/>
          <p:cNvGrpSpPr/>
          <p:nvPr/>
        </p:nvGrpSpPr>
        <p:grpSpPr>
          <a:xfrm>
            <a:off x="391343" y="3142193"/>
            <a:ext cx="1728193" cy="1558425"/>
            <a:chOff x="391343" y="3135465"/>
            <a:chExt cx="1728193" cy="1558425"/>
          </a:xfrm>
        </p:grpSpPr>
        <p:grpSp>
          <p:nvGrpSpPr>
            <p:cNvPr id="210" name="Google Shape;210;p28"/>
            <p:cNvGrpSpPr/>
            <p:nvPr/>
          </p:nvGrpSpPr>
          <p:grpSpPr>
            <a:xfrm>
              <a:off x="391344" y="3135465"/>
              <a:ext cx="1728192" cy="591193"/>
              <a:chOff x="856159" y="3401938"/>
              <a:chExt cx="1350106" cy="591193"/>
            </a:xfrm>
          </p:grpSpPr>
          <p:sp>
            <p:nvSpPr>
              <p:cNvPr id="211" name="Google Shape;211;p28"/>
              <p:cNvSpPr txBox="1"/>
              <p:nvPr/>
            </p:nvSpPr>
            <p:spPr>
              <a:xfrm>
                <a:off x="856159" y="3401938"/>
                <a:ext cx="1350106" cy="246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4784A1"/>
                  </a:buClr>
                  <a:buFont typeface="Arial"/>
                  <a:buNone/>
                </a:pPr>
                <a:r>
                  <a:rPr b="1" lang="en" sz="14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Name Here</a:t>
                </a:r>
                <a:endParaRPr b="1" sz="14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2" name="Google Shape;212;p28"/>
              <p:cNvSpPr txBox="1"/>
              <p:nvPr/>
            </p:nvSpPr>
            <p:spPr>
              <a:xfrm>
                <a:off x="856159" y="3743551"/>
                <a:ext cx="1350106" cy="24958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4784A1"/>
                  </a:buClr>
                  <a:buFont typeface="Arial"/>
                  <a:buNone/>
                </a:pPr>
                <a:r>
                  <a:rPr lang="en" sz="14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Programmer</a:t>
                </a:r>
                <a:endParaRPr sz="14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213" name="Google Shape;213;p28"/>
            <p:cNvGrpSpPr/>
            <p:nvPr/>
          </p:nvGrpSpPr>
          <p:grpSpPr>
            <a:xfrm>
              <a:off x="391343" y="3830532"/>
              <a:ext cx="1728193" cy="863358"/>
              <a:chOff x="803640" y="3362835"/>
              <a:chExt cx="1757165" cy="863358"/>
            </a:xfrm>
          </p:grpSpPr>
          <p:sp>
            <p:nvSpPr>
              <p:cNvPr id="214" name="Google Shape;214;p28"/>
              <p:cNvSpPr txBox="1"/>
              <p:nvPr/>
            </p:nvSpPr>
            <p:spPr>
              <a:xfrm>
                <a:off x="803640" y="3579862"/>
                <a:ext cx="1757165" cy="64633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simply impress your audience and add a unique zing.</a:t>
                </a:r>
                <a:endParaRPr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" name="Google Shape;215;p28"/>
              <p:cNvSpPr txBox="1"/>
              <p:nvPr/>
            </p:nvSpPr>
            <p:spPr>
              <a:xfrm>
                <a:off x="803640" y="3362835"/>
                <a:ext cx="1757165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Your Text  Here</a:t>
                </a:r>
                <a:endParaRPr b="1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216" name="Google Shape;216;p28"/>
          <p:cNvGrpSpPr/>
          <p:nvPr/>
        </p:nvGrpSpPr>
        <p:grpSpPr>
          <a:xfrm>
            <a:off x="4810629" y="3142193"/>
            <a:ext cx="1728193" cy="1558425"/>
            <a:chOff x="391343" y="3135465"/>
            <a:chExt cx="1728193" cy="1558425"/>
          </a:xfrm>
        </p:grpSpPr>
        <p:grpSp>
          <p:nvGrpSpPr>
            <p:cNvPr id="217" name="Google Shape;217;p28"/>
            <p:cNvGrpSpPr/>
            <p:nvPr/>
          </p:nvGrpSpPr>
          <p:grpSpPr>
            <a:xfrm>
              <a:off x="391344" y="3135465"/>
              <a:ext cx="1728192" cy="591193"/>
              <a:chOff x="856159" y="3401938"/>
              <a:chExt cx="1350106" cy="591193"/>
            </a:xfrm>
          </p:grpSpPr>
          <p:sp>
            <p:nvSpPr>
              <p:cNvPr id="218" name="Google Shape;218;p28"/>
              <p:cNvSpPr txBox="1"/>
              <p:nvPr/>
            </p:nvSpPr>
            <p:spPr>
              <a:xfrm>
                <a:off x="856159" y="3401938"/>
                <a:ext cx="1350106" cy="246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4784A1"/>
                  </a:buClr>
                  <a:buFont typeface="Arial"/>
                  <a:buNone/>
                </a:pPr>
                <a:r>
                  <a:rPr b="1" lang="en" sz="14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Name Here</a:t>
                </a:r>
                <a:endParaRPr b="1" sz="14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9" name="Google Shape;219;p28"/>
              <p:cNvSpPr txBox="1"/>
              <p:nvPr/>
            </p:nvSpPr>
            <p:spPr>
              <a:xfrm>
                <a:off x="856159" y="3743551"/>
                <a:ext cx="1350106" cy="24958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4784A1"/>
                  </a:buClr>
                  <a:buFont typeface="Arial"/>
                  <a:buNone/>
                </a:pPr>
                <a:r>
                  <a:rPr lang="en" sz="14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Programmer</a:t>
                </a:r>
                <a:endParaRPr sz="14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220" name="Google Shape;220;p28"/>
            <p:cNvGrpSpPr/>
            <p:nvPr/>
          </p:nvGrpSpPr>
          <p:grpSpPr>
            <a:xfrm>
              <a:off x="391343" y="3830532"/>
              <a:ext cx="1728193" cy="863358"/>
              <a:chOff x="803640" y="3362835"/>
              <a:chExt cx="1757165" cy="863358"/>
            </a:xfrm>
          </p:grpSpPr>
          <p:sp>
            <p:nvSpPr>
              <p:cNvPr id="221" name="Google Shape;221;p28"/>
              <p:cNvSpPr txBox="1"/>
              <p:nvPr/>
            </p:nvSpPr>
            <p:spPr>
              <a:xfrm>
                <a:off x="803640" y="3579862"/>
                <a:ext cx="1757165" cy="64633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simply impress your audience and add a unique zing.</a:t>
                </a:r>
                <a:endParaRPr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2" name="Google Shape;222;p28"/>
              <p:cNvSpPr txBox="1"/>
              <p:nvPr/>
            </p:nvSpPr>
            <p:spPr>
              <a:xfrm>
                <a:off x="803640" y="3362835"/>
                <a:ext cx="1757165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Your Text  Here</a:t>
                </a:r>
                <a:endParaRPr b="1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223" name="Google Shape;223;p28"/>
          <p:cNvGrpSpPr/>
          <p:nvPr/>
        </p:nvGrpSpPr>
        <p:grpSpPr>
          <a:xfrm>
            <a:off x="2600986" y="3142193"/>
            <a:ext cx="1728193" cy="1558425"/>
            <a:chOff x="391343" y="3135465"/>
            <a:chExt cx="1728193" cy="1558425"/>
          </a:xfrm>
        </p:grpSpPr>
        <p:grpSp>
          <p:nvGrpSpPr>
            <p:cNvPr id="224" name="Google Shape;224;p28"/>
            <p:cNvGrpSpPr/>
            <p:nvPr/>
          </p:nvGrpSpPr>
          <p:grpSpPr>
            <a:xfrm>
              <a:off x="391344" y="3135465"/>
              <a:ext cx="1728192" cy="591193"/>
              <a:chOff x="856159" y="3401938"/>
              <a:chExt cx="1350106" cy="591193"/>
            </a:xfrm>
          </p:grpSpPr>
          <p:sp>
            <p:nvSpPr>
              <p:cNvPr id="225" name="Google Shape;225;p28"/>
              <p:cNvSpPr txBox="1"/>
              <p:nvPr/>
            </p:nvSpPr>
            <p:spPr>
              <a:xfrm>
                <a:off x="856159" y="3401938"/>
                <a:ext cx="1350106" cy="246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4784A1"/>
                  </a:buClr>
                  <a:buFont typeface="Arial"/>
                  <a:buNone/>
                </a:pPr>
                <a:r>
                  <a:rPr b="1" lang="en" sz="14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Name Here</a:t>
                </a:r>
                <a:endParaRPr b="1" sz="14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6" name="Google Shape;226;p28"/>
              <p:cNvSpPr txBox="1"/>
              <p:nvPr/>
            </p:nvSpPr>
            <p:spPr>
              <a:xfrm>
                <a:off x="856159" y="3743551"/>
                <a:ext cx="1350106" cy="24958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4784A1"/>
                  </a:buClr>
                  <a:buFont typeface="Arial"/>
                  <a:buNone/>
                </a:pPr>
                <a:r>
                  <a:rPr lang="en" sz="14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Programmer</a:t>
                </a:r>
                <a:endParaRPr sz="14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227" name="Google Shape;227;p28"/>
            <p:cNvGrpSpPr/>
            <p:nvPr/>
          </p:nvGrpSpPr>
          <p:grpSpPr>
            <a:xfrm>
              <a:off x="391343" y="3830532"/>
              <a:ext cx="1728193" cy="863358"/>
              <a:chOff x="803640" y="3362835"/>
              <a:chExt cx="1757165" cy="863358"/>
            </a:xfrm>
          </p:grpSpPr>
          <p:sp>
            <p:nvSpPr>
              <p:cNvPr id="228" name="Google Shape;228;p28"/>
              <p:cNvSpPr txBox="1"/>
              <p:nvPr/>
            </p:nvSpPr>
            <p:spPr>
              <a:xfrm>
                <a:off x="803640" y="3579862"/>
                <a:ext cx="1757165" cy="64633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simply impress your audience and add a unique zing.</a:t>
                </a:r>
                <a:endParaRPr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9" name="Google Shape;229;p28"/>
              <p:cNvSpPr txBox="1"/>
              <p:nvPr/>
            </p:nvSpPr>
            <p:spPr>
              <a:xfrm>
                <a:off x="803640" y="3362835"/>
                <a:ext cx="1757165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Your Text  Here</a:t>
                </a:r>
                <a:endParaRPr b="1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230" name="Google Shape;230;p28"/>
          <p:cNvGrpSpPr/>
          <p:nvPr/>
        </p:nvGrpSpPr>
        <p:grpSpPr>
          <a:xfrm>
            <a:off x="7020272" y="3142193"/>
            <a:ext cx="1728193" cy="1558425"/>
            <a:chOff x="391343" y="3135465"/>
            <a:chExt cx="1728193" cy="1558425"/>
          </a:xfrm>
        </p:grpSpPr>
        <p:grpSp>
          <p:nvGrpSpPr>
            <p:cNvPr id="231" name="Google Shape;231;p28"/>
            <p:cNvGrpSpPr/>
            <p:nvPr/>
          </p:nvGrpSpPr>
          <p:grpSpPr>
            <a:xfrm>
              <a:off x="391344" y="3135465"/>
              <a:ext cx="1728192" cy="591193"/>
              <a:chOff x="856159" y="3401938"/>
              <a:chExt cx="1350106" cy="591193"/>
            </a:xfrm>
          </p:grpSpPr>
          <p:sp>
            <p:nvSpPr>
              <p:cNvPr id="232" name="Google Shape;232;p28"/>
              <p:cNvSpPr txBox="1"/>
              <p:nvPr/>
            </p:nvSpPr>
            <p:spPr>
              <a:xfrm>
                <a:off x="856159" y="3401938"/>
                <a:ext cx="1350106" cy="246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4784A1"/>
                  </a:buClr>
                  <a:buFont typeface="Arial"/>
                  <a:buNone/>
                </a:pPr>
                <a:r>
                  <a:rPr b="1" lang="en" sz="14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Name Here</a:t>
                </a:r>
                <a:endParaRPr b="1" sz="14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3" name="Google Shape;233;p28"/>
              <p:cNvSpPr txBox="1"/>
              <p:nvPr/>
            </p:nvSpPr>
            <p:spPr>
              <a:xfrm>
                <a:off x="856159" y="3743551"/>
                <a:ext cx="1350106" cy="24958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4784A1"/>
                  </a:buClr>
                  <a:buFont typeface="Arial"/>
                  <a:buNone/>
                </a:pPr>
                <a:r>
                  <a:rPr lang="en" sz="14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Programmer</a:t>
                </a:r>
                <a:endParaRPr sz="14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234" name="Google Shape;234;p28"/>
            <p:cNvGrpSpPr/>
            <p:nvPr/>
          </p:nvGrpSpPr>
          <p:grpSpPr>
            <a:xfrm>
              <a:off x="391343" y="3830532"/>
              <a:ext cx="1728193" cy="863358"/>
              <a:chOff x="803640" y="3362835"/>
              <a:chExt cx="1757165" cy="863358"/>
            </a:xfrm>
          </p:grpSpPr>
          <p:sp>
            <p:nvSpPr>
              <p:cNvPr id="235" name="Google Shape;235;p28"/>
              <p:cNvSpPr txBox="1"/>
              <p:nvPr/>
            </p:nvSpPr>
            <p:spPr>
              <a:xfrm>
                <a:off x="803640" y="3579862"/>
                <a:ext cx="1757165" cy="64633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simply impress your audience and add a unique zing.</a:t>
                </a:r>
                <a:endParaRPr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6" name="Google Shape;236;p28"/>
              <p:cNvSpPr txBox="1"/>
              <p:nvPr/>
            </p:nvSpPr>
            <p:spPr>
              <a:xfrm>
                <a:off x="803640" y="3362835"/>
                <a:ext cx="1757165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2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Your Text  Here</a:t>
                </a:r>
                <a:endParaRPr b="1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237" name="Google Shape;237;p28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Our Team Layout</a:t>
            </a:r>
            <a:endParaRPr/>
          </a:p>
        </p:txBody>
      </p:sp>
      <p:sp>
        <p:nvSpPr>
          <p:cNvPr id="238" name="Google Shape;238;p28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43" name="Google Shape;243;p29"/>
          <p:cNvGrpSpPr/>
          <p:nvPr/>
        </p:nvGrpSpPr>
        <p:grpSpPr>
          <a:xfrm>
            <a:off x="-14632" y="1996191"/>
            <a:ext cx="8038200" cy="2898955"/>
            <a:chOff x="-14632" y="1996191"/>
            <a:chExt cx="8783781" cy="3167847"/>
          </a:xfrm>
        </p:grpSpPr>
        <p:sp>
          <p:nvSpPr>
            <p:cNvPr id="244" name="Google Shape;244;p29"/>
            <p:cNvSpPr/>
            <p:nvPr/>
          </p:nvSpPr>
          <p:spPr>
            <a:xfrm rot="6906184">
              <a:off x="7959597" y="4380754"/>
              <a:ext cx="734324" cy="633038"/>
            </a:xfrm>
            <a:prstGeom prst="triangle">
              <a:avLst>
                <a:gd fmla="val 30955" name="adj"/>
              </a:avLst>
            </a:prstGeom>
            <a:gradFill>
              <a:gsLst>
                <a:gs pos="0">
                  <a:srgbClr val="DDDDDD"/>
                </a:gs>
                <a:gs pos="100000">
                  <a:schemeClr val="lt1"/>
                </a:gs>
              </a:gsLst>
              <a:lin ang="8100000" scaled="0"/>
            </a:gra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5" name="Google Shape;245;p29"/>
            <p:cNvSpPr/>
            <p:nvPr/>
          </p:nvSpPr>
          <p:spPr>
            <a:xfrm>
              <a:off x="-14632" y="1996191"/>
              <a:ext cx="8123497" cy="2701082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30601" y="2881"/>
                    <a:pt x="76780" y="17521"/>
                    <a:pt x="64690" y="36657"/>
                  </a:cubicBezTo>
                  <a:cubicBezTo>
                    <a:pt x="58308" y="46916"/>
                    <a:pt x="32900" y="64437"/>
                    <a:pt x="46377" y="69510"/>
                  </a:cubicBezTo>
                  <a:lnTo>
                    <a:pt x="120000" y="107472"/>
                  </a:lnTo>
                  <a:lnTo>
                    <a:pt x="118084" y="120000"/>
                  </a:lnTo>
                  <a:lnTo>
                    <a:pt x="41264" y="74351"/>
                  </a:lnTo>
                  <a:cubicBezTo>
                    <a:pt x="26994" y="63400"/>
                    <a:pt x="54107" y="45187"/>
                    <a:pt x="61836" y="35965"/>
                  </a:cubicBezTo>
                  <a:cubicBezTo>
                    <a:pt x="74124" y="20057"/>
                    <a:pt x="25646" y="4495"/>
                    <a:pt x="237" y="1383"/>
                  </a:cubicBez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DDDDDD"/>
                </a:gs>
                <a:gs pos="100000">
                  <a:schemeClr val="lt1"/>
                </a:gs>
              </a:gsLst>
              <a:lin ang="8100000" scaled="0"/>
            </a:gra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46" name="Google Shape;246;p29"/>
          <p:cNvSpPr/>
          <p:nvPr/>
        </p:nvSpPr>
        <p:spPr>
          <a:xfrm>
            <a:off x="6715228" y="2217043"/>
            <a:ext cx="898090" cy="1428422"/>
          </a:xfrm>
          <a:custGeom>
            <a:rect b="b" l="l" r="r" t="t"/>
            <a:pathLst>
              <a:path extrusionOk="0" h="120000" w="120000">
                <a:moveTo>
                  <a:pt x="60022" y="7949"/>
                </a:moveTo>
                <a:cubicBezTo>
                  <a:pt x="33896" y="7949"/>
                  <a:pt x="12716" y="21267"/>
                  <a:pt x="12716" y="37695"/>
                </a:cubicBezTo>
                <a:cubicBezTo>
                  <a:pt x="12716" y="54124"/>
                  <a:pt x="33896" y="67441"/>
                  <a:pt x="60022" y="67441"/>
                </a:cubicBezTo>
                <a:cubicBezTo>
                  <a:pt x="86149" y="67441"/>
                  <a:pt x="107328" y="54124"/>
                  <a:pt x="107328" y="37695"/>
                </a:cubicBezTo>
                <a:cubicBezTo>
                  <a:pt x="107328" y="21267"/>
                  <a:pt x="86149" y="7949"/>
                  <a:pt x="60022" y="7949"/>
                </a:cubicBezTo>
                <a:close/>
                <a:moveTo>
                  <a:pt x="60199" y="0"/>
                </a:moveTo>
                <a:cubicBezTo>
                  <a:pt x="75991" y="0"/>
                  <a:pt x="91782" y="3787"/>
                  <a:pt x="103831" y="11362"/>
                </a:cubicBezTo>
                <a:cubicBezTo>
                  <a:pt x="127928" y="26513"/>
                  <a:pt x="122693" y="48382"/>
                  <a:pt x="103831" y="66227"/>
                </a:cubicBezTo>
                <a:cubicBezTo>
                  <a:pt x="84065" y="84927"/>
                  <a:pt x="75976" y="95841"/>
                  <a:pt x="60199" y="120000"/>
                </a:cubicBezTo>
                <a:cubicBezTo>
                  <a:pt x="41488" y="94365"/>
                  <a:pt x="37507" y="86403"/>
                  <a:pt x="16568" y="66227"/>
                </a:cubicBezTo>
                <a:cubicBezTo>
                  <a:pt x="-3421" y="48125"/>
                  <a:pt x="-7529" y="26513"/>
                  <a:pt x="16567" y="11362"/>
                </a:cubicBezTo>
                <a:cubicBezTo>
                  <a:pt x="28616" y="3787"/>
                  <a:pt x="44407" y="0"/>
                  <a:pt x="60199" y="0"/>
                </a:cubicBez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7" name="Google Shape;247;p29"/>
          <p:cNvSpPr txBox="1"/>
          <p:nvPr/>
        </p:nvSpPr>
        <p:spPr>
          <a:xfrm>
            <a:off x="4048894" y="2856694"/>
            <a:ext cx="2539483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 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8" name="Google Shape;248;p29"/>
          <p:cNvSpPr txBox="1"/>
          <p:nvPr/>
        </p:nvSpPr>
        <p:spPr>
          <a:xfrm>
            <a:off x="6640584" y="3666861"/>
            <a:ext cx="1047720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000">
                <a:solidFill>
                  <a:srgbClr val="4784A1"/>
                </a:solidFill>
              </a:rPr>
              <a:t>9</a:t>
            </a:r>
            <a:endParaRPr b="1" sz="20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9" name="Google Shape;249;p29"/>
          <p:cNvSpPr/>
          <p:nvPr/>
        </p:nvSpPr>
        <p:spPr>
          <a:xfrm>
            <a:off x="4298462" y="1319119"/>
            <a:ext cx="730699" cy="1162185"/>
          </a:xfrm>
          <a:custGeom>
            <a:rect b="b" l="l" r="r" t="t"/>
            <a:pathLst>
              <a:path extrusionOk="0" h="120000" w="120000">
                <a:moveTo>
                  <a:pt x="60022" y="7949"/>
                </a:moveTo>
                <a:cubicBezTo>
                  <a:pt x="33896" y="7949"/>
                  <a:pt x="12716" y="21267"/>
                  <a:pt x="12716" y="37695"/>
                </a:cubicBezTo>
                <a:cubicBezTo>
                  <a:pt x="12716" y="54124"/>
                  <a:pt x="33896" y="67441"/>
                  <a:pt x="60022" y="67441"/>
                </a:cubicBezTo>
                <a:cubicBezTo>
                  <a:pt x="86149" y="67441"/>
                  <a:pt x="107328" y="54124"/>
                  <a:pt x="107328" y="37695"/>
                </a:cubicBezTo>
                <a:cubicBezTo>
                  <a:pt x="107328" y="21267"/>
                  <a:pt x="86149" y="7949"/>
                  <a:pt x="60022" y="7949"/>
                </a:cubicBezTo>
                <a:close/>
                <a:moveTo>
                  <a:pt x="60199" y="0"/>
                </a:moveTo>
                <a:cubicBezTo>
                  <a:pt x="75990" y="0"/>
                  <a:pt x="91782" y="3787"/>
                  <a:pt x="103831" y="11362"/>
                </a:cubicBezTo>
                <a:cubicBezTo>
                  <a:pt x="127928" y="26513"/>
                  <a:pt x="122692" y="48382"/>
                  <a:pt x="103831" y="66227"/>
                </a:cubicBezTo>
                <a:cubicBezTo>
                  <a:pt x="84065" y="84927"/>
                  <a:pt x="75977" y="95841"/>
                  <a:pt x="60199" y="120000"/>
                </a:cubicBezTo>
                <a:cubicBezTo>
                  <a:pt x="41487" y="94365"/>
                  <a:pt x="37507" y="86403"/>
                  <a:pt x="16567" y="66227"/>
                </a:cubicBezTo>
                <a:cubicBezTo>
                  <a:pt x="-3421" y="48125"/>
                  <a:pt x="-7529" y="26513"/>
                  <a:pt x="16567" y="11362"/>
                </a:cubicBezTo>
                <a:cubicBezTo>
                  <a:pt x="28616" y="3787"/>
                  <a:pt x="44407" y="0"/>
                  <a:pt x="60199" y="0"/>
                </a:cubicBez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" name="Google Shape;250;p29"/>
          <p:cNvSpPr txBox="1"/>
          <p:nvPr/>
        </p:nvSpPr>
        <p:spPr>
          <a:xfrm>
            <a:off x="4139952" y="2506631"/>
            <a:ext cx="1047720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000">
                <a:solidFill>
                  <a:srgbClr val="4784A1"/>
                </a:solidFill>
              </a:rPr>
              <a:t>7</a:t>
            </a:r>
            <a:endParaRPr b="1" sz="20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" name="Google Shape;251;p29"/>
          <p:cNvSpPr txBox="1"/>
          <p:nvPr/>
        </p:nvSpPr>
        <p:spPr>
          <a:xfrm>
            <a:off x="5895805" y="1479498"/>
            <a:ext cx="2539483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 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2" name="Google Shape;252;p29"/>
          <p:cNvSpPr/>
          <p:nvPr/>
        </p:nvSpPr>
        <p:spPr>
          <a:xfrm>
            <a:off x="1583058" y="2507782"/>
            <a:ext cx="710924" cy="1130732"/>
          </a:xfrm>
          <a:custGeom>
            <a:rect b="b" l="l" r="r" t="t"/>
            <a:pathLst>
              <a:path extrusionOk="0" h="120000" w="120000">
                <a:moveTo>
                  <a:pt x="60022" y="7949"/>
                </a:moveTo>
                <a:cubicBezTo>
                  <a:pt x="33896" y="7949"/>
                  <a:pt x="12716" y="21267"/>
                  <a:pt x="12716" y="37695"/>
                </a:cubicBezTo>
                <a:cubicBezTo>
                  <a:pt x="12716" y="54124"/>
                  <a:pt x="33896" y="67441"/>
                  <a:pt x="60022" y="67441"/>
                </a:cubicBezTo>
                <a:cubicBezTo>
                  <a:pt x="86149" y="67441"/>
                  <a:pt x="107328" y="54124"/>
                  <a:pt x="107328" y="37695"/>
                </a:cubicBezTo>
                <a:cubicBezTo>
                  <a:pt x="107328" y="21267"/>
                  <a:pt x="86149" y="7949"/>
                  <a:pt x="60022" y="7949"/>
                </a:cubicBezTo>
                <a:close/>
                <a:moveTo>
                  <a:pt x="60199" y="0"/>
                </a:moveTo>
                <a:cubicBezTo>
                  <a:pt x="75990" y="0"/>
                  <a:pt x="91782" y="3787"/>
                  <a:pt x="103831" y="11362"/>
                </a:cubicBezTo>
                <a:cubicBezTo>
                  <a:pt x="127928" y="26513"/>
                  <a:pt x="122693" y="48382"/>
                  <a:pt x="103831" y="66227"/>
                </a:cubicBezTo>
                <a:cubicBezTo>
                  <a:pt x="84065" y="84927"/>
                  <a:pt x="75976" y="95841"/>
                  <a:pt x="60199" y="120000"/>
                </a:cubicBezTo>
                <a:cubicBezTo>
                  <a:pt x="41487" y="94365"/>
                  <a:pt x="37507" y="86403"/>
                  <a:pt x="16568" y="66227"/>
                </a:cubicBezTo>
                <a:cubicBezTo>
                  <a:pt x="-3421" y="48125"/>
                  <a:pt x="-7529" y="26513"/>
                  <a:pt x="16568" y="11362"/>
                </a:cubicBezTo>
                <a:cubicBezTo>
                  <a:pt x="28616" y="3787"/>
                  <a:pt x="44407" y="0"/>
                  <a:pt x="60199" y="0"/>
                </a:cubicBez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3" name="Google Shape;253;p29"/>
          <p:cNvSpPr txBox="1"/>
          <p:nvPr/>
        </p:nvSpPr>
        <p:spPr>
          <a:xfrm>
            <a:off x="1414660" y="3681306"/>
            <a:ext cx="1047720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000">
                <a:solidFill>
                  <a:srgbClr val="4784A1"/>
                </a:solidFill>
              </a:rPr>
              <a:t>8</a:t>
            </a:r>
            <a:endParaRPr b="1" sz="20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4" name="Google Shape;254;p29"/>
          <p:cNvSpPr txBox="1"/>
          <p:nvPr/>
        </p:nvSpPr>
        <p:spPr>
          <a:xfrm>
            <a:off x="1449590" y="4022105"/>
            <a:ext cx="2539483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 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5" name="Google Shape;255;p29"/>
          <p:cNvSpPr/>
          <p:nvPr/>
        </p:nvSpPr>
        <p:spPr>
          <a:xfrm>
            <a:off x="2394904" y="1381612"/>
            <a:ext cx="641001" cy="1019521"/>
          </a:xfrm>
          <a:custGeom>
            <a:rect b="b" l="l" r="r" t="t"/>
            <a:pathLst>
              <a:path extrusionOk="0" h="120000" w="120000">
                <a:moveTo>
                  <a:pt x="60022" y="7949"/>
                </a:moveTo>
                <a:cubicBezTo>
                  <a:pt x="33896" y="7949"/>
                  <a:pt x="12716" y="21267"/>
                  <a:pt x="12716" y="37695"/>
                </a:cubicBezTo>
                <a:cubicBezTo>
                  <a:pt x="12716" y="54124"/>
                  <a:pt x="33896" y="67441"/>
                  <a:pt x="60022" y="67441"/>
                </a:cubicBezTo>
                <a:cubicBezTo>
                  <a:pt x="86149" y="67441"/>
                  <a:pt x="107329" y="54124"/>
                  <a:pt x="107329" y="37695"/>
                </a:cubicBezTo>
                <a:cubicBezTo>
                  <a:pt x="107329" y="21267"/>
                  <a:pt x="86149" y="7949"/>
                  <a:pt x="60022" y="7949"/>
                </a:cubicBezTo>
                <a:close/>
                <a:moveTo>
                  <a:pt x="60199" y="0"/>
                </a:moveTo>
                <a:cubicBezTo>
                  <a:pt x="75991" y="0"/>
                  <a:pt x="91782" y="3787"/>
                  <a:pt x="103831" y="11362"/>
                </a:cubicBezTo>
                <a:cubicBezTo>
                  <a:pt x="127928" y="26513"/>
                  <a:pt x="122693" y="48382"/>
                  <a:pt x="103831" y="66227"/>
                </a:cubicBezTo>
                <a:cubicBezTo>
                  <a:pt x="84065" y="84927"/>
                  <a:pt x="75977" y="95841"/>
                  <a:pt x="60199" y="120000"/>
                </a:cubicBezTo>
                <a:cubicBezTo>
                  <a:pt x="41488" y="94365"/>
                  <a:pt x="37507" y="86403"/>
                  <a:pt x="16568" y="66227"/>
                </a:cubicBezTo>
                <a:cubicBezTo>
                  <a:pt x="-3421" y="48125"/>
                  <a:pt x="-7529" y="26513"/>
                  <a:pt x="16568" y="11362"/>
                </a:cubicBezTo>
                <a:cubicBezTo>
                  <a:pt x="28616" y="3787"/>
                  <a:pt x="44407" y="0"/>
                  <a:pt x="60199" y="0"/>
                </a:cubicBez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6" name="Google Shape;256;p29"/>
          <p:cNvSpPr txBox="1"/>
          <p:nvPr/>
        </p:nvSpPr>
        <p:spPr>
          <a:xfrm>
            <a:off x="2191544" y="2401133"/>
            <a:ext cx="1047720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000">
                <a:solidFill>
                  <a:srgbClr val="4784A1"/>
                </a:solidFill>
              </a:rPr>
              <a:t>6</a:t>
            </a:r>
            <a:endParaRPr b="1" sz="20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7" name="Google Shape;257;p29"/>
          <p:cNvSpPr txBox="1"/>
          <p:nvPr/>
        </p:nvSpPr>
        <p:spPr>
          <a:xfrm>
            <a:off x="3067454" y="1268055"/>
            <a:ext cx="1213198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8" name="Google Shape;258;p29"/>
          <p:cNvSpPr/>
          <p:nvPr/>
        </p:nvSpPr>
        <p:spPr>
          <a:xfrm>
            <a:off x="756685" y="1291211"/>
            <a:ext cx="512777" cy="815578"/>
          </a:xfrm>
          <a:custGeom>
            <a:rect b="b" l="l" r="r" t="t"/>
            <a:pathLst>
              <a:path extrusionOk="0" h="120000" w="120000">
                <a:moveTo>
                  <a:pt x="60023" y="7949"/>
                </a:moveTo>
                <a:cubicBezTo>
                  <a:pt x="33896" y="7949"/>
                  <a:pt x="12716" y="21267"/>
                  <a:pt x="12716" y="37695"/>
                </a:cubicBezTo>
                <a:cubicBezTo>
                  <a:pt x="12716" y="54124"/>
                  <a:pt x="33896" y="67441"/>
                  <a:pt x="60023" y="67441"/>
                </a:cubicBezTo>
                <a:cubicBezTo>
                  <a:pt x="86149" y="67441"/>
                  <a:pt x="107329" y="54124"/>
                  <a:pt x="107329" y="37695"/>
                </a:cubicBezTo>
                <a:cubicBezTo>
                  <a:pt x="107329" y="21267"/>
                  <a:pt x="86149" y="7949"/>
                  <a:pt x="60023" y="7949"/>
                </a:cubicBezTo>
                <a:close/>
                <a:moveTo>
                  <a:pt x="60199" y="0"/>
                </a:moveTo>
                <a:cubicBezTo>
                  <a:pt x="75990" y="0"/>
                  <a:pt x="91782" y="3787"/>
                  <a:pt x="103831" y="11362"/>
                </a:cubicBezTo>
                <a:cubicBezTo>
                  <a:pt x="127928" y="26513"/>
                  <a:pt x="122693" y="48382"/>
                  <a:pt x="103831" y="66227"/>
                </a:cubicBezTo>
                <a:cubicBezTo>
                  <a:pt x="84065" y="84927"/>
                  <a:pt x="75976" y="95841"/>
                  <a:pt x="60199" y="120000"/>
                </a:cubicBezTo>
                <a:cubicBezTo>
                  <a:pt x="41487" y="94365"/>
                  <a:pt x="37507" y="86403"/>
                  <a:pt x="16567" y="66227"/>
                </a:cubicBezTo>
                <a:cubicBezTo>
                  <a:pt x="-3421" y="48125"/>
                  <a:pt x="-7529" y="26513"/>
                  <a:pt x="16567" y="11362"/>
                </a:cubicBezTo>
                <a:cubicBezTo>
                  <a:pt x="28616" y="3787"/>
                  <a:pt x="44408" y="0"/>
                  <a:pt x="60199" y="0"/>
                </a:cubicBez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9" name="Google Shape;259;p29"/>
          <p:cNvSpPr txBox="1"/>
          <p:nvPr/>
        </p:nvSpPr>
        <p:spPr>
          <a:xfrm>
            <a:off x="489213" y="2177281"/>
            <a:ext cx="1047720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000">
                <a:solidFill>
                  <a:srgbClr val="4784A1"/>
                </a:solidFill>
              </a:rPr>
              <a:t>5</a:t>
            </a:r>
            <a:endParaRPr b="1" sz="20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0" name="Google Shape;260;p29"/>
          <p:cNvSpPr txBox="1"/>
          <p:nvPr/>
        </p:nvSpPr>
        <p:spPr>
          <a:xfrm>
            <a:off x="406474" y="2500853"/>
            <a:ext cx="1213198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1" name="Google Shape;261;p29"/>
          <p:cNvSpPr/>
          <p:nvPr/>
        </p:nvSpPr>
        <p:spPr>
          <a:xfrm>
            <a:off x="931929" y="1479498"/>
            <a:ext cx="162483" cy="135823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2" name="Google Shape;262;p29"/>
          <p:cNvSpPr/>
          <p:nvPr/>
        </p:nvSpPr>
        <p:spPr>
          <a:xfrm>
            <a:off x="6993834" y="2488109"/>
            <a:ext cx="343426" cy="346296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3" name="Google Shape;263;p29"/>
          <p:cNvSpPr/>
          <p:nvPr/>
        </p:nvSpPr>
        <p:spPr>
          <a:xfrm>
            <a:off x="4528567" y="1579895"/>
            <a:ext cx="265388" cy="203854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4" name="Google Shape;264;p29"/>
          <p:cNvSpPr/>
          <p:nvPr/>
        </p:nvSpPr>
        <p:spPr>
          <a:xfrm>
            <a:off x="1816646" y="2730855"/>
            <a:ext cx="253810" cy="237588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5" name="Google Shape;265;p29"/>
          <p:cNvSpPr/>
          <p:nvPr/>
        </p:nvSpPr>
        <p:spPr>
          <a:xfrm>
            <a:off x="2593876" y="1576420"/>
            <a:ext cx="250912" cy="250912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6" name="Google Shape;266;p29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Timeline Style</a:t>
            </a:r>
            <a:endParaRPr/>
          </a:p>
        </p:txBody>
      </p:sp>
      <p:sp>
        <p:nvSpPr>
          <p:cNvPr id="267" name="Google Shape;267;p29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1" name="Shape 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" name="Google Shape;272;p30"/>
          <p:cNvSpPr/>
          <p:nvPr/>
        </p:nvSpPr>
        <p:spPr>
          <a:xfrm flipH="1" rot="10800000">
            <a:off x="698427" y="3206909"/>
            <a:ext cx="3275762" cy="1058093"/>
          </a:xfrm>
          <a:custGeom>
            <a:rect b="b" l="l" r="r" t="t"/>
            <a:pathLst>
              <a:path extrusionOk="0" h="120000" w="120000">
                <a:moveTo>
                  <a:pt x="16202" y="120000"/>
                </a:moveTo>
                <a:lnTo>
                  <a:pt x="103251" y="120000"/>
                </a:lnTo>
                <a:cubicBezTo>
                  <a:pt x="103251" y="114618"/>
                  <a:pt x="103251" y="109237"/>
                  <a:pt x="103251" y="103856"/>
                </a:cubicBezTo>
                <a:lnTo>
                  <a:pt x="116027" y="103856"/>
                </a:lnTo>
                <a:cubicBezTo>
                  <a:pt x="118221" y="103856"/>
                  <a:pt x="120000" y="98350"/>
                  <a:pt x="120000" y="91559"/>
                </a:cubicBezTo>
                <a:cubicBezTo>
                  <a:pt x="120000" y="84767"/>
                  <a:pt x="118221" y="79261"/>
                  <a:pt x="116027" y="79261"/>
                </a:cubicBezTo>
                <a:lnTo>
                  <a:pt x="103251" y="79261"/>
                </a:lnTo>
                <a:lnTo>
                  <a:pt x="103251" y="60000"/>
                </a:lnTo>
                <a:cubicBezTo>
                  <a:pt x="103251" y="26862"/>
                  <a:pt x="94574" y="0"/>
                  <a:pt x="83871" y="0"/>
                </a:cubicBezTo>
                <a:lnTo>
                  <a:pt x="35582" y="0"/>
                </a:lnTo>
                <a:cubicBezTo>
                  <a:pt x="24879" y="0"/>
                  <a:pt x="16202" y="26862"/>
                  <a:pt x="16202" y="60000"/>
                </a:cubicBezTo>
                <a:lnTo>
                  <a:pt x="16202" y="79261"/>
                </a:lnTo>
                <a:lnTo>
                  <a:pt x="3972" y="79261"/>
                </a:lnTo>
                <a:cubicBezTo>
                  <a:pt x="1778" y="79261"/>
                  <a:pt x="0" y="84767"/>
                  <a:pt x="0" y="91559"/>
                </a:cubicBezTo>
                <a:lnTo>
                  <a:pt x="0" y="91559"/>
                </a:lnTo>
                <a:cubicBezTo>
                  <a:pt x="0" y="98350"/>
                  <a:pt x="1778" y="103856"/>
                  <a:pt x="3972" y="103856"/>
                </a:cubicBezTo>
                <a:lnTo>
                  <a:pt x="16202" y="103856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96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3" name="Google Shape;273;p30"/>
          <p:cNvSpPr/>
          <p:nvPr/>
        </p:nvSpPr>
        <p:spPr>
          <a:xfrm flipH="1">
            <a:off x="1087696" y="4371950"/>
            <a:ext cx="2497223" cy="288032"/>
          </a:xfrm>
          <a:prstGeom prst="rect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186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74" name="Google Shape;274;p30"/>
          <p:cNvGrpSpPr/>
          <p:nvPr/>
        </p:nvGrpSpPr>
        <p:grpSpPr>
          <a:xfrm>
            <a:off x="793818" y="1096492"/>
            <a:ext cx="2323110" cy="1647479"/>
            <a:chOff x="793818" y="1096492"/>
            <a:chExt cx="2323110" cy="1647479"/>
          </a:xfrm>
        </p:grpSpPr>
        <p:sp>
          <p:nvSpPr>
            <p:cNvPr id="275" name="Google Shape;275;p30"/>
            <p:cNvSpPr/>
            <p:nvPr/>
          </p:nvSpPr>
          <p:spPr>
            <a:xfrm flipH="1" rot="-1800000">
              <a:off x="767240" y="1655028"/>
              <a:ext cx="2376265" cy="530408"/>
            </a:xfrm>
            <a:custGeom>
              <a:rect b="b" l="l" r="r" t="t"/>
              <a:pathLst>
                <a:path extrusionOk="0" h="120000" w="120000">
                  <a:moveTo>
                    <a:pt x="5552" y="41745"/>
                  </a:moveTo>
                  <a:cubicBezTo>
                    <a:pt x="2289" y="47927"/>
                    <a:pt x="0" y="62402"/>
                    <a:pt x="0" y="79272"/>
                  </a:cubicBezTo>
                  <a:lnTo>
                    <a:pt x="0" y="120000"/>
                  </a:lnTo>
                  <a:lnTo>
                    <a:pt x="119999" y="120000"/>
                  </a:lnTo>
                  <a:cubicBezTo>
                    <a:pt x="119999" y="106424"/>
                    <a:pt x="120000" y="92848"/>
                    <a:pt x="120000" y="79272"/>
                  </a:cubicBezTo>
                  <a:cubicBezTo>
                    <a:pt x="120000" y="56779"/>
                    <a:pt x="115929" y="38544"/>
                    <a:pt x="110909" y="38544"/>
                  </a:cubicBezTo>
                  <a:lnTo>
                    <a:pt x="71544" y="38544"/>
                  </a:lnTo>
                  <a:lnTo>
                    <a:pt x="71544" y="12218"/>
                  </a:lnTo>
                  <a:cubicBezTo>
                    <a:pt x="71544" y="5470"/>
                    <a:pt x="70323" y="0"/>
                    <a:pt x="68816" y="0"/>
                  </a:cubicBezTo>
                  <a:lnTo>
                    <a:pt x="51183" y="0"/>
                  </a:lnTo>
                  <a:cubicBezTo>
                    <a:pt x="49676" y="0"/>
                    <a:pt x="48455" y="5470"/>
                    <a:pt x="48455" y="12218"/>
                  </a:cubicBezTo>
                  <a:lnTo>
                    <a:pt x="48455" y="38544"/>
                  </a:lnTo>
                  <a:lnTo>
                    <a:pt x="9090" y="38544"/>
                  </a:lnTo>
                  <a:cubicBezTo>
                    <a:pt x="7835" y="38544"/>
                    <a:pt x="6639" y="39684"/>
                    <a:pt x="5552" y="41745"/>
                  </a:cubicBezTo>
                  <a:close/>
                </a:path>
              </a:pathLst>
            </a:custGeom>
            <a:gradFill>
              <a:gsLst>
                <a:gs pos="0">
                  <a:srgbClr val="DDDDDD"/>
                </a:gs>
                <a:gs pos="100000">
                  <a:schemeClr val="lt1"/>
                </a:gs>
              </a:gsLst>
              <a:lin ang="8100000" scaled="0"/>
            </a:gra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6" name="Google Shape;276;p30"/>
            <p:cNvSpPr/>
            <p:nvPr/>
          </p:nvSpPr>
          <p:spPr>
            <a:xfrm flipH="1" rot="-1800000">
              <a:off x="1336244" y="1531333"/>
              <a:ext cx="914400" cy="216863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DDDDDD"/>
                </a:gs>
                <a:gs pos="100000">
                  <a:schemeClr val="lt1"/>
                </a:gs>
              </a:gsLst>
              <a:lin ang="8100000" scaled="0"/>
            </a:gra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77" name="Google Shape;277;p30"/>
          <p:cNvSpPr/>
          <p:nvPr/>
        </p:nvSpPr>
        <p:spPr>
          <a:xfrm>
            <a:off x="3334084" y="2586694"/>
            <a:ext cx="188743" cy="176680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8" name="Google Shape;278;p30"/>
          <p:cNvSpPr/>
          <p:nvPr/>
        </p:nvSpPr>
        <p:spPr>
          <a:xfrm>
            <a:off x="3062454" y="2531560"/>
            <a:ext cx="223930" cy="131721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9" name="Google Shape;279;p30"/>
          <p:cNvSpPr/>
          <p:nvPr/>
        </p:nvSpPr>
        <p:spPr>
          <a:xfrm>
            <a:off x="3005684" y="2315839"/>
            <a:ext cx="169104" cy="168610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0" name="Google Shape;280;p30"/>
          <p:cNvSpPr/>
          <p:nvPr/>
        </p:nvSpPr>
        <p:spPr>
          <a:xfrm>
            <a:off x="3204225" y="2064534"/>
            <a:ext cx="200549" cy="200549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1" name="Google Shape;281;p30"/>
          <p:cNvSpPr/>
          <p:nvPr/>
        </p:nvSpPr>
        <p:spPr>
          <a:xfrm>
            <a:off x="1404502" y="2730088"/>
            <a:ext cx="222367" cy="224225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2" name="Google Shape;282;p30"/>
          <p:cNvSpPr/>
          <p:nvPr/>
        </p:nvSpPr>
        <p:spPr>
          <a:xfrm>
            <a:off x="1649989" y="2618562"/>
            <a:ext cx="138933" cy="13914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83" name="Google Shape;283;p30"/>
          <p:cNvGrpSpPr/>
          <p:nvPr/>
        </p:nvGrpSpPr>
        <p:grpSpPr>
          <a:xfrm>
            <a:off x="1197049" y="2651352"/>
            <a:ext cx="167891" cy="172050"/>
            <a:chOff x="1308754" y="3335012"/>
            <a:chExt cx="3317272" cy="3399470"/>
          </a:xfrm>
        </p:grpSpPr>
        <p:sp>
          <p:nvSpPr>
            <p:cNvPr id="284" name="Google Shape;284;p30"/>
            <p:cNvSpPr/>
            <p:nvPr/>
          </p:nvSpPr>
          <p:spPr>
            <a:xfrm>
              <a:off x="1308754" y="4335332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lt1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5" name="Google Shape;285;p30"/>
            <p:cNvSpPr/>
            <p:nvPr/>
          </p:nvSpPr>
          <p:spPr>
            <a:xfrm rot="2632973">
              <a:off x="3193286" y="3454361"/>
              <a:ext cx="1004796" cy="1639484"/>
            </a:xfrm>
            <a:prstGeom prst="upArrow">
              <a:avLst>
                <a:gd fmla="val 50000" name="adj1"/>
                <a:gd fmla="val 50000" name="adj2"/>
              </a:avLst>
            </a:prstGeom>
            <a:solidFill>
              <a:schemeClr val="lt1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86" name="Google Shape;286;p30"/>
          <p:cNvGrpSpPr/>
          <p:nvPr/>
        </p:nvGrpSpPr>
        <p:grpSpPr>
          <a:xfrm>
            <a:off x="3270278" y="2316338"/>
            <a:ext cx="165749" cy="169213"/>
            <a:chOff x="4571999" y="3512626"/>
            <a:chExt cx="3274962" cy="3343410"/>
          </a:xfrm>
        </p:grpSpPr>
        <p:sp>
          <p:nvSpPr>
            <p:cNvPr id="287" name="Google Shape;287;p30"/>
            <p:cNvSpPr/>
            <p:nvPr/>
          </p:nvSpPr>
          <p:spPr>
            <a:xfrm>
              <a:off x="5447811" y="3512626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lt1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8" name="Google Shape;288;p30"/>
            <p:cNvSpPr/>
            <p:nvPr/>
          </p:nvSpPr>
          <p:spPr>
            <a:xfrm rot="2700000">
              <a:off x="5162501" y="5103870"/>
              <a:ext cx="461837" cy="1861491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9" name="Google Shape;289;p30"/>
            <p:cNvSpPr/>
            <p:nvPr/>
          </p:nvSpPr>
          <p:spPr>
            <a:xfrm rot="8100000">
              <a:off x="5238958" y="5083288"/>
              <a:ext cx="461837" cy="1696887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90" name="Google Shape;290;p30"/>
          <p:cNvSpPr/>
          <p:nvPr/>
        </p:nvSpPr>
        <p:spPr>
          <a:xfrm rot="2700000">
            <a:off x="1915675" y="2275651"/>
            <a:ext cx="103976" cy="186409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1" name="Google Shape;291;p30"/>
          <p:cNvSpPr/>
          <p:nvPr/>
        </p:nvSpPr>
        <p:spPr>
          <a:xfrm rot="-5400000">
            <a:off x="2940885" y="1777150"/>
            <a:ext cx="216782" cy="216925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2" name="Google Shape;292;p30"/>
          <p:cNvSpPr/>
          <p:nvPr/>
        </p:nvSpPr>
        <p:spPr>
          <a:xfrm>
            <a:off x="2292678" y="2012859"/>
            <a:ext cx="255702" cy="22066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3" name="Google Shape;293;p30"/>
          <p:cNvSpPr/>
          <p:nvPr/>
        </p:nvSpPr>
        <p:spPr>
          <a:xfrm rot="-5400000">
            <a:off x="2833383" y="1990495"/>
            <a:ext cx="245085" cy="26529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4" name="Google Shape;294;p30"/>
          <p:cNvSpPr/>
          <p:nvPr/>
        </p:nvSpPr>
        <p:spPr>
          <a:xfrm>
            <a:off x="1245416" y="2907810"/>
            <a:ext cx="231304" cy="230023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5" name="Google Shape;295;p30"/>
          <p:cNvSpPr/>
          <p:nvPr/>
        </p:nvSpPr>
        <p:spPr>
          <a:xfrm rot="2700000">
            <a:off x="3485022" y="2263232"/>
            <a:ext cx="75611" cy="30313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6" name="Google Shape;296;p30"/>
          <p:cNvSpPr/>
          <p:nvPr/>
        </p:nvSpPr>
        <p:spPr>
          <a:xfrm>
            <a:off x="1645098" y="2974974"/>
            <a:ext cx="207815" cy="20781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7" name="Google Shape;297;p30"/>
          <p:cNvSpPr/>
          <p:nvPr/>
        </p:nvSpPr>
        <p:spPr>
          <a:xfrm>
            <a:off x="2607581" y="1918050"/>
            <a:ext cx="170962" cy="131322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8" name="Google Shape;298;p30"/>
          <p:cNvSpPr/>
          <p:nvPr/>
        </p:nvSpPr>
        <p:spPr>
          <a:xfrm>
            <a:off x="1853234" y="2541396"/>
            <a:ext cx="162483" cy="135823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9" name="Google Shape;299;p30"/>
          <p:cNvSpPr/>
          <p:nvPr/>
        </p:nvSpPr>
        <p:spPr>
          <a:xfrm>
            <a:off x="1692347" y="2818623"/>
            <a:ext cx="180901" cy="118891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0" name="Google Shape;300;p30"/>
          <p:cNvSpPr/>
          <p:nvPr/>
        </p:nvSpPr>
        <p:spPr>
          <a:xfrm>
            <a:off x="2249765" y="2941910"/>
            <a:ext cx="188743" cy="176680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1" name="Google Shape;301;p30"/>
          <p:cNvSpPr/>
          <p:nvPr/>
        </p:nvSpPr>
        <p:spPr>
          <a:xfrm>
            <a:off x="2308564" y="2659209"/>
            <a:ext cx="223930" cy="131721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2" name="Google Shape;302;p30"/>
          <p:cNvSpPr/>
          <p:nvPr/>
        </p:nvSpPr>
        <p:spPr>
          <a:xfrm>
            <a:off x="2030409" y="2490742"/>
            <a:ext cx="169104" cy="168610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3" name="Google Shape;303;p30"/>
          <p:cNvSpPr/>
          <p:nvPr/>
        </p:nvSpPr>
        <p:spPr>
          <a:xfrm>
            <a:off x="1653585" y="2390467"/>
            <a:ext cx="200549" cy="200549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4" name="Google Shape;304;p30"/>
          <p:cNvSpPr/>
          <p:nvPr/>
        </p:nvSpPr>
        <p:spPr>
          <a:xfrm>
            <a:off x="2659823" y="2237447"/>
            <a:ext cx="222367" cy="224225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5" name="Google Shape;305;p30"/>
          <p:cNvSpPr/>
          <p:nvPr/>
        </p:nvSpPr>
        <p:spPr>
          <a:xfrm>
            <a:off x="2542215" y="3003285"/>
            <a:ext cx="138933" cy="13914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06" name="Google Shape;306;p30"/>
          <p:cNvGrpSpPr/>
          <p:nvPr/>
        </p:nvGrpSpPr>
        <p:grpSpPr>
          <a:xfrm>
            <a:off x="1915574" y="2977801"/>
            <a:ext cx="167891" cy="172050"/>
            <a:chOff x="1308754" y="3335012"/>
            <a:chExt cx="3317272" cy="3399470"/>
          </a:xfrm>
        </p:grpSpPr>
        <p:sp>
          <p:nvSpPr>
            <p:cNvPr id="307" name="Google Shape;307;p30"/>
            <p:cNvSpPr/>
            <p:nvPr/>
          </p:nvSpPr>
          <p:spPr>
            <a:xfrm>
              <a:off x="1308754" y="4335332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lt1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8" name="Google Shape;308;p30"/>
            <p:cNvSpPr/>
            <p:nvPr/>
          </p:nvSpPr>
          <p:spPr>
            <a:xfrm rot="2632973">
              <a:off x="3193286" y="3454361"/>
              <a:ext cx="1004796" cy="1639484"/>
            </a:xfrm>
            <a:prstGeom prst="upArrow">
              <a:avLst>
                <a:gd fmla="val 50000" name="adj1"/>
                <a:gd fmla="val 50000" name="adj2"/>
              </a:avLst>
            </a:prstGeom>
            <a:solidFill>
              <a:schemeClr val="lt1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9" name="Google Shape;309;p30"/>
          <p:cNvGrpSpPr/>
          <p:nvPr/>
        </p:nvGrpSpPr>
        <p:grpSpPr>
          <a:xfrm>
            <a:off x="2527612" y="2757708"/>
            <a:ext cx="165749" cy="169213"/>
            <a:chOff x="4571999" y="3512626"/>
            <a:chExt cx="3274962" cy="3343410"/>
          </a:xfrm>
        </p:grpSpPr>
        <p:sp>
          <p:nvSpPr>
            <p:cNvPr id="310" name="Google Shape;310;p30"/>
            <p:cNvSpPr/>
            <p:nvPr/>
          </p:nvSpPr>
          <p:spPr>
            <a:xfrm>
              <a:off x="5447811" y="3512626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lt1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1" name="Google Shape;311;p30"/>
            <p:cNvSpPr/>
            <p:nvPr/>
          </p:nvSpPr>
          <p:spPr>
            <a:xfrm rot="2700000">
              <a:off x="5162501" y="5103870"/>
              <a:ext cx="461837" cy="1861491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2" name="Google Shape;312;p30"/>
            <p:cNvSpPr/>
            <p:nvPr/>
          </p:nvSpPr>
          <p:spPr>
            <a:xfrm rot="8100000">
              <a:off x="5238958" y="5083288"/>
              <a:ext cx="461837" cy="1696887"/>
            </a:xfrm>
            <a:prstGeom prst="roundRect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13" name="Google Shape;313;p30"/>
          <p:cNvSpPr/>
          <p:nvPr/>
        </p:nvSpPr>
        <p:spPr>
          <a:xfrm rot="2700000">
            <a:off x="2824802" y="2717021"/>
            <a:ext cx="103976" cy="186409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4" name="Google Shape;314;p30"/>
          <p:cNvSpPr/>
          <p:nvPr/>
        </p:nvSpPr>
        <p:spPr>
          <a:xfrm rot="-5400000">
            <a:off x="2407672" y="2380567"/>
            <a:ext cx="216782" cy="216925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5" name="Google Shape;315;p30"/>
          <p:cNvSpPr/>
          <p:nvPr/>
        </p:nvSpPr>
        <p:spPr>
          <a:xfrm>
            <a:off x="3230177" y="1777221"/>
            <a:ext cx="255702" cy="22066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6" name="Google Shape;316;p30"/>
          <p:cNvSpPr/>
          <p:nvPr/>
        </p:nvSpPr>
        <p:spPr>
          <a:xfrm rot="-5400000">
            <a:off x="2176134" y="2254979"/>
            <a:ext cx="245085" cy="26529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7" name="Google Shape;317;p30"/>
          <p:cNvSpPr/>
          <p:nvPr/>
        </p:nvSpPr>
        <p:spPr>
          <a:xfrm>
            <a:off x="2972921" y="2917704"/>
            <a:ext cx="231304" cy="230023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8" name="Google Shape;318;p30"/>
          <p:cNvSpPr/>
          <p:nvPr/>
        </p:nvSpPr>
        <p:spPr>
          <a:xfrm rot="2700000">
            <a:off x="2099770" y="2704603"/>
            <a:ext cx="75611" cy="30313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9" name="Google Shape;319;p30"/>
          <p:cNvSpPr/>
          <p:nvPr/>
        </p:nvSpPr>
        <p:spPr>
          <a:xfrm>
            <a:off x="3230177" y="2918913"/>
            <a:ext cx="207815" cy="20781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0" name="Google Shape;320;p30"/>
          <p:cNvSpPr/>
          <p:nvPr/>
        </p:nvSpPr>
        <p:spPr>
          <a:xfrm>
            <a:off x="1912503" y="2724374"/>
            <a:ext cx="170962" cy="131322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1" name="Google Shape;321;p30"/>
          <p:cNvSpPr/>
          <p:nvPr/>
        </p:nvSpPr>
        <p:spPr>
          <a:xfrm>
            <a:off x="2762361" y="2982766"/>
            <a:ext cx="162483" cy="135823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2" name="Google Shape;322;p30"/>
          <p:cNvSpPr/>
          <p:nvPr/>
        </p:nvSpPr>
        <p:spPr>
          <a:xfrm>
            <a:off x="3049276" y="2732189"/>
            <a:ext cx="180901" cy="118891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3" name="Google Shape;323;p30"/>
          <p:cNvSpPr/>
          <p:nvPr/>
        </p:nvSpPr>
        <p:spPr>
          <a:xfrm>
            <a:off x="1053855" y="2870911"/>
            <a:ext cx="170962" cy="131322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4" name="Google Shape;324;p30"/>
          <p:cNvSpPr/>
          <p:nvPr/>
        </p:nvSpPr>
        <p:spPr>
          <a:xfrm>
            <a:off x="3565983" y="2459637"/>
            <a:ext cx="222367" cy="224225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5" name="Google Shape;325;p30"/>
          <p:cNvSpPr/>
          <p:nvPr/>
        </p:nvSpPr>
        <p:spPr>
          <a:xfrm>
            <a:off x="2737857" y="2546779"/>
            <a:ext cx="138933" cy="13914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6" name="Google Shape;326;p30"/>
          <p:cNvSpPr txBox="1"/>
          <p:nvPr/>
        </p:nvSpPr>
        <p:spPr>
          <a:xfrm>
            <a:off x="4856057" y="1227981"/>
            <a:ext cx="3588874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PowerPoint</a:t>
            </a: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 Presentation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7" name="Google Shape;327;p30"/>
          <p:cNvSpPr txBox="1"/>
          <p:nvPr/>
        </p:nvSpPr>
        <p:spPr>
          <a:xfrm>
            <a:off x="4644008" y="2076603"/>
            <a:ext cx="3800923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8" name="Google Shape;328;p30"/>
          <p:cNvSpPr txBox="1"/>
          <p:nvPr/>
        </p:nvSpPr>
        <p:spPr>
          <a:xfrm>
            <a:off x="4644008" y="2907600"/>
            <a:ext cx="3800923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9" name="Google Shape;329;p30"/>
          <p:cNvSpPr txBox="1"/>
          <p:nvPr/>
        </p:nvSpPr>
        <p:spPr>
          <a:xfrm>
            <a:off x="4916539" y="3911028"/>
            <a:ext cx="3528392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/>
          </a:p>
        </p:txBody>
      </p:sp>
      <p:sp>
        <p:nvSpPr>
          <p:cNvPr id="330" name="Google Shape;330;p30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Infographic Style</a:t>
            </a:r>
            <a:endParaRPr/>
          </a:p>
        </p:txBody>
      </p:sp>
      <p:sp>
        <p:nvSpPr>
          <p:cNvPr id="331" name="Google Shape;331;p30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36" name="Google Shape;336;p31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1095" l="0" r="0" t="1085"/>
          <a:stretch/>
        </p:blipFill>
        <p:spPr>
          <a:xfrm>
            <a:off x="6732240" y="0"/>
            <a:ext cx="24117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337" name="Google Shape;337;p31"/>
          <p:cNvPicPr preferRelativeResize="0"/>
          <p:nvPr>
            <p:ph idx="2" type="pic"/>
          </p:nvPr>
        </p:nvPicPr>
        <p:blipFill rotWithShape="1">
          <a:blip r:embed="rId4">
            <a:alphaModFix/>
          </a:blip>
          <a:srcRect b="0" l="13905" r="13897" t="0"/>
          <a:stretch/>
        </p:blipFill>
        <p:spPr>
          <a:xfrm>
            <a:off x="0" y="1203598"/>
            <a:ext cx="6660300" cy="259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38" name="Google Shape;338;p31"/>
          <p:cNvSpPr txBox="1"/>
          <p:nvPr/>
        </p:nvSpPr>
        <p:spPr>
          <a:xfrm>
            <a:off x="301583" y="64958"/>
            <a:ext cx="3550337" cy="10801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3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Simple Portfolio Designed  </a:t>
            </a:r>
            <a:endParaRPr sz="3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9" name="Google Shape;339;p31"/>
          <p:cNvSpPr txBox="1"/>
          <p:nvPr/>
        </p:nvSpPr>
        <p:spPr>
          <a:xfrm>
            <a:off x="395536" y="2643758"/>
            <a:ext cx="266429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0" name="Google Shape;340;p31"/>
          <p:cNvSpPr txBox="1"/>
          <p:nvPr/>
        </p:nvSpPr>
        <p:spPr>
          <a:xfrm>
            <a:off x="395536" y="4220262"/>
            <a:ext cx="266429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b="1"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" name="Google Shape;345;p32"/>
          <p:cNvSpPr/>
          <p:nvPr/>
        </p:nvSpPr>
        <p:spPr>
          <a:xfrm>
            <a:off x="1998762" y="1131590"/>
            <a:ext cx="1818687" cy="1815734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20000"/>
                </a:lnTo>
                <a:lnTo>
                  <a:pt x="86611" y="120000"/>
                </a:lnTo>
                <a:lnTo>
                  <a:pt x="74902" y="120000"/>
                </a:lnTo>
                <a:lnTo>
                  <a:pt x="45535" y="120000"/>
                </a:lnTo>
                <a:lnTo>
                  <a:pt x="33463" y="120000"/>
                </a:lnTo>
                <a:lnTo>
                  <a:pt x="21406" y="120000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6" name="Google Shape;346;p32"/>
          <p:cNvSpPr/>
          <p:nvPr/>
        </p:nvSpPr>
        <p:spPr>
          <a:xfrm>
            <a:off x="2389480" y="2116582"/>
            <a:ext cx="1037249" cy="769631"/>
          </a:xfrm>
          <a:prstGeom prst="rect">
            <a:avLst/>
          </a:prstGeom>
          <a:solidFill>
            <a:srgbClr val="4784A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7" name="Google Shape;347;p32"/>
          <p:cNvSpPr/>
          <p:nvPr/>
        </p:nvSpPr>
        <p:spPr>
          <a:xfrm>
            <a:off x="4362326" y="1109311"/>
            <a:ext cx="2194871" cy="2191307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20000"/>
                </a:lnTo>
                <a:lnTo>
                  <a:pt x="86611" y="120000"/>
                </a:lnTo>
                <a:lnTo>
                  <a:pt x="74902" y="120000"/>
                </a:lnTo>
                <a:lnTo>
                  <a:pt x="45535" y="120000"/>
                </a:lnTo>
                <a:lnTo>
                  <a:pt x="33463" y="120000"/>
                </a:lnTo>
                <a:lnTo>
                  <a:pt x="21406" y="120000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8" name="Google Shape;348;p32"/>
          <p:cNvSpPr/>
          <p:nvPr/>
        </p:nvSpPr>
        <p:spPr>
          <a:xfrm>
            <a:off x="3066924" y="2332243"/>
            <a:ext cx="2349504" cy="2345689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20000"/>
                </a:lnTo>
                <a:lnTo>
                  <a:pt x="86611" y="120000"/>
                </a:lnTo>
                <a:lnTo>
                  <a:pt x="74902" y="120000"/>
                </a:lnTo>
                <a:lnTo>
                  <a:pt x="45535" y="120000"/>
                </a:lnTo>
                <a:lnTo>
                  <a:pt x="33463" y="120000"/>
                </a:lnTo>
                <a:lnTo>
                  <a:pt x="21406" y="120000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9" name="Google Shape;349;p32"/>
          <p:cNvSpPr/>
          <p:nvPr/>
        </p:nvSpPr>
        <p:spPr>
          <a:xfrm>
            <a:off x="5244376" y="3784357"/>
            <a:ext cx="1008112" cy="1006475"/>
          </a:xfrm>
          <a:custGeom>
            <a:rect b="b" l="l" r="r" t="t"/>
            <a:pathLst>
              <a:path extrusionOk="0" h="120000" w="120000">
                <a:moveTo>
                  <a:pt x="64668" y="89884"/>
                </a:moveTo>
                <a:lnTo>
                  <a:pt x="64668" y="107054"/>
                </a:lnTo>
                <a:lnTo>
                  <a:pt x="81810" y="107054"/>
                </a:lnTo>
                <a:lnTo>
                  <a:pt x="81810" y="89884"/>
                </a:lnTo>
                <a:close/>
                <a:moveTo>
                  <a:pt x="38189" y="89884"/>
                </a:moveTo>
                <a:lnTo>
                  <a:pt x="38189" y="107054"/>
                </a:lnTo>
                <a:lnTo>
                  <a:pt x="55331" y="107054"/>
                </a:lnTo>
                <a:lnTo>
                  <a:pt x="55331" y="89884"/>
                </a:lnTo>
                <a:close/>
                <a:moveTo>
                  <a:pt x="64668" y="64128"/>
                </a:moveTo>
                <a:lnTo>
                  <a:pt x="64668" y="81298"/>
                </a:lnTo>
                <a:lnTo>
                  <a:pt x="81810" y="81298"/>
                </a:lnTo>
                <a:lnTo>
                  <a:pt x="81810" y="64128"/>
                </a:lnTo>
                <a:close/>
                <a:moveTo>
                  <a:pt x="38189" y="64128"/>
                </a:moveTo>
                <a:lnTo>
                  <a:pt x="38189" y="81298"/>
                </a:lnTo>
                <a:lnTo>
                  <a:pt x="55331" y="81298"/>
                </a:lnTo>
                <a:lnTo>
                  <a:pt x="55331" y="64128"/>
                </a:lnTo>
                <a:close/>
                <a:moveTo>
                  <a:pt x="60219" y="23920"/>
                </a:moveTo>
                <a:lnTo>
                  <a:pt x="99031" y="62795"/>
                </a:lnTo>
                <a:lnTo>
                  <a:pt x="99031" y="120000"/>
                </a:lnTo>
                <a:lnTo>
                  <a:pt x="86611" y="120000"/>
                </a:lnTo>
                <a:lnTo>
                  <a:pt x="74902" y="120000"/>
                </a:lnTo>
                <a:lnTo>
                  <a:pt x="45535" y="120000"/>
                </a:lnTo>
                <a:lnTo>
                  <a:pt x="33463" y="120000"/>
                </a:lnTo>
                <a:lnTo>
                  <a:pt x="21406" y="120000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8" y="4568"/>
                </a:lnTo>
                <a:lnTo>
                  <a:pt x="35018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0" name="Google Shape;350;p32"/>
          <p:cNvSpPr/>
          <p:nvPr/>
        </p:nvSpPr>
        <p:spPr>
          <a:xfrm>
            <a:off x="6229543" y="2354225"/>
            <a:ext cx="2016224" cy="2012951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20000"/>
                </a:lnTo>
                <a:lnTo>
                  <a:pt x="86611" y="120000"/>
                </a:lnTo>
                <a:lnTo>
                  <a:pt x="74902" y="120000"/>
                </a:lnTo>
                <a:lnTo>
                  <a:pt x="45535" y="120000"/>
                </a:lnTo>
                <a:lnTo>
                  <a:pt x="33463" y="120000"/>
                </a:lnTo>
                <a:lnTo>
                  <a:pt x="21406" y="120000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1" name="Google Shape;351;p32"/>
          <p:cNvSpPr/>
          <p:nvPr/>
        </p:nvSpPr>
        <p:spPr>
          <a:xfrm>
            <a:off x="2814896" y="3635986"/>
            <a:ext cx="504055" cy="503237"/>
          </a:xfrm>
          <a:custGeom>
            <a:rect b="b" l="l" r="r" t="t"/>
            <a:pathLst>
              <a:path extrusionOk="0" h="120000" w="120000">
                <a:moveTo>
                  <a:pt x="40744" y="61529"/>
                </a:moveTo>
                <a:lnTo>
                  <a:pt x="40744" y="100102"/>
                </a:lnTo>
                <a:lnTo>
                  <a:pt x="79255" y="100102"/>
                </a:lnTo>
                <a:lnTo>
                  <a:pt x="79255" y="61529"/>
                </a:lnTo>
                <a:close/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20000"/>
                </a:lnTo>
                <a:lnTo>
                  <a:pt x="86611" y="120000"/>
                </a:lnTo>
                <a:lnTo>
                  <a:pt x="74902" y="120000"/>
                </a:lnTo>
                <a:lnTo>
                  <a:pt x="45535" y="120000"/>
                </a:lnTo>
                <a:lnTo>
                  <a:pt x="33463" y="120000"/>
                </a:lnTo>
                <a:lnTo>
                  <a:pt x="21406" y="120000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8" y="4568"/>
                </a:lnTo>
                <a:lnTo>
                  <a:pt x="35018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2" name="Google Shape;352;p32"/>
          <p:cNvSpPr/>
          <p:nvPr/>
        </p:nvSpPr>
        <p:spPr>
          <a:xfrm>
            <a:off x="3982864" y="1845509"/>
            <a:ext cx="360040" cy="359455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3" name="Google Shape;353;p32"/>
          <p:cNvSpPr/>
          <p:nvPr/>
        </p:nvSpPr>
        <p:spPr>
          <a:xfrm>
            <a:off x="6262115" y="4318477"/>
            <a:ext cx="360040" cy="359455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4" name="Google Shape;354;p32"/>
          <p:cNvSpPr/>
          <p:nvPr/>
        </p:nvSpPr>
        <p:spPr>
          <a:xfrm>
            <a:off x="713899" y="2306194"/>
            <a:ext cx="2194871" cy="2191307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20000"/>
                </a:lnTo>
                <a:lnTo>
                  <a:pt x="86611" y="120000"/>
                </a:lnTo>
                <a:lnTo>
                  <a:pt x="74902" y="120000"/>
                </a:lnTo>
                <a:lnTo>
                  <a:pt x="45535" y="120000"/>
                </a:lnTo>
                <a:lnTo>
                  <a:pt x="33463" y="120000"/>
                </a:lnTo>
                <a:lnTo>
                  <a:pt x="21406" y="120000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5" name="Google Shape;355;p32"/>
          <p:cNvSpPr/>
          <p:nvPr/>
        </p:nvSpPr>
        <p:spPr>
          <a:xfrm>
            <a:off x="8028384" y="2571750"/>
            <a:ext cx="360040" cy="359455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6" name="Google Shape;356;p32"/>
          <p:cNvSpPr/>
          <p:nvPr/>
        </p:nvSpPr>
        <p:spPr>
          <a:xfrm>
            <a:off x="533879" y="3871087"/>
            <a:ext cx="360040" cy="359455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7" name="Google Shape;357;p32"/>
          <p:cNvSpPr/>
          <p:nvPr/>
        </p:nvSpPr>
        <p:spPr>
          <a:xfrm>
            <a:off x="3578833" y="3604654"/>
            <a:ext cx="1325686" cy="1005446"/>
          </a:xfrm>
          <a:prstGeom prst="rect">
            <a:avLst/>
          </a:prstGeom>
          <a:solidFill>
            <a:srgbClr val="4784A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8" name="Google Shape;358;p32"/>
          <p:cNvSpPr/>
          <p:nvPr/>
        </p:nvSpPr>
        <p:spPr>
          <a:xfrm>
            <a:off x="6671614" y="3411372"/>
            <a:ext cx="1139789" cy="887579"/>
          </a:xfrm>
          <a:prstGeom prst="rect">
            <a:avLst/>
          </a:prstGeom>
          <a:solidFill>
            <a:srgbClr val="4784A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59" name="Google Shape;359;p32"/>
          <p:cNvGrpSpPr/>
          <p:nvPr/>
        </p:nvGrpSpPr>
        <p:grpSpPr>
          <a:xfrm>
            <a:off x="3558556" y="3676991"/>
            <a:ext cx="1369776" cy="863358"/>
            <a:chOff x="803640" y="3362835"/>
            <a:chExt cx="2059657" cy="863358"/>
          </a:xfrm>
        </p:grpSpPr>
        <p:sp>
          <p:nvSpPr>
            <p:cNvPr id="360" name="Google Shape;360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" name="Google Shape;361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62" name="Google Shape;362;p32"/>
          <p:cNvGrpSpPr/>
          <p:nvPr/>
        </p:nvGrpSpPr>
        <p:grpSpPr>
          <a:xfrm>
            <a:off x="4774873" y="2353878"/>
            <a:ext cx="1369776" cy="863358"/>
            <a:chOff x="803640" y="3362835"/>
            <a:chExt cx="2059657" cy="863358"/>
          </a:xfrm>
        </p:grpSpPr>
        <p:sp>
          <p:nvSpPr>
            <p:cNvPr id="363" name="Google Shape;363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4" name="Google Shape;364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65" name="Google Shape;365;p32"/>
          <p:cNvGrpSpPr/>
          <p:nvPr/>
        </p:nvGrpSpPr>
        <p:grpSpPr>
          <a:xfrm>
            <a:off x="6557197" y="3411372"/>
            <a:ext cx="1369776" cy="863358"/>
            <a:chOff x="803640" y="3362835"/>
            <a:chExt cx="2059657" cy="863358"/>
          </a:xfrm>
        </p:grpSpPr>
        <p:sp>
          <p:nvSpPr>
            <p:cNvPr id="366" name="Google Shape;366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7" name="Google Shape;367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68" name="Google Shape;368;p32"/>
          <p:cNvGrpSpPr/>
          <p:nvPr/>
        </p:nvGrpSpPr>
        <p:grpSpPr>
          <a:xfrm>
            <a:off x="1126446" y="3546911"/>
            <a:ext cx="1369776" cy="863358"/>
            <a:chOff x="803640" y="3362835"/>
            <a:chExt cx="2059657" cy="863358"/>
          </a:xfrm>
        </p:grpSpPr>
        <p:sp>
          <p:nvSpPr>
            <p:cNvPr id="369" name="Google Shape;369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0" name="Google Shape;370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71" name="Google Shape;371;p32"/>
          <p:cNvGrpSpPr/>
          <p:nvPr/>
        </p:nvGrpSpPr>
        <p:grpSpPr>
          <a:xfrm>
            <a:off x="2343107" y="2165770"/>
            <a:ext cx="1176520" cy="678692"/>
            <a:chOff x="803640" y="3362835"/>
            <a:chExt cx="2059657" cy="678692"/>
          </a:xfrm>
        </p:grpSpPr>
        <p:sp>
          <p:nvSpPr>
            <p:cNvPr id="372" name="Google Shape;372;p3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3" name="Google Shape;373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74" name="Google Shape;374;p32"/>
          <p:cNvSpPr/>
          <p:nvPr/>
        </p:nvSpPr>
        <p:spPr>
          <a:xfrm>
            <a:off x="6612528" y="1794634"/>
            <a:ext cx="371740" cy="371136"/>
          </a:xfrm>
          <a:custGeom>
            <a:rect b="b" l="l" r="r" t="t"/>
            <a:pathLst>
              <a:path extrusionOk="0" h="120000" w="120000">
                <a:moveTo>
                  <a:pt x="64668" y="89884"/>
                </a:moveTo>
                <a:lnTo>
                  <a:pt x="64668" y="107054"/>
                </a:lnTo>
                <a:lnTo>
                  <a:pt x="81810" y="107054"/>
                </a:lnTo>
                <a:lnTo>
                  <a:pt x="81810" y="89884"/>
                </a:lnTo>
                <a:close/>
                <a:moveTo>
                  <a:pt x="38189" y="89884"/>
                </a:moveTo>
                <a:lnTo>
                  <a:pt x="38189" y="107054"/>
                </a:lnTo>
                <a:lnTo>
                  <a:pt x="55331" y="107054"/>
                </a:lnTo>
                <a:lnTo>
                  <a:pt x="55331" y="89884"/>
                </a:lnTo>
                <a:close/>
                <a:moveTo>
                  <a:pt x="64668" y="64128"/>
                </a:moveTo>
                <a:lnTo>
                  <a:pt x="64668" y="81298"/>
                </a:lnTo>
                <a:lnTo>
                  <a:pt x="81810" y="81298"/>
                </a:lnTo>
                <a:lnTo>
                  <a:pt x="81810" y="64128"/>
                </a:lnTo>
                <a:close/>
                <a:moveTo>
                  <a:pt x="38189" y="64128"/>
                </a:moveTo>
                <a:lnTo>
                  <a:pt x="38189" y="81298"/>
                </a:lnTo>
                <a:lnTo>
                  <a:pt x="55331" y="81298"/>
                </a:lnTo>
                <a:lnTo>
                  <a:pt x="55331" y="64128"/>
                </a:lnTo>
                <a:close/>
                <a:moveTo>
                  <a:pt x="60219" y="23920"/>
                </a:moveTo>
                <a:lnTo>
                  <a:pt x="99031" y="62795"/>
                </a:lnTo>
                <a:lnTo>
                  <a:pt x="99031" y="120000"/>
                </a:lnTo>
                <a:lnTo>
                  <a:pt x="86611" y="120000"/>
                </a:lnTo>
                <a:lnTo>
                  <a:pt x="74902" y="120000"/>
                </a:lnTo>
                <a:lnTo>
                  <a:pt x="45535" y="120000"/>
                </a:lnTo>
                <a:lnTo>
                  <a:pt x="33463" y="120000"/>
                </a:lnTo>
                <a:lnTo>
                  <a:pt x="21406" y="120000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8" y="4568"/>
                </a:lnTo>
                <a:lnTo>
                  <a:pt x="35018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5" name="Google Shape;375;p32"/>
          <p:cNvSpPr/>
          <p:nvPr/>
        </p:nvSpPr>
        <p:spPr>
          <a:xfrm>
            <a:off x="1354739" y="1529763"/>
            <a:ext cx="496279" cy="495473"/>
          </a:xfrm>
          <a:custGeom>
            <a:rect b="b" l="l" r="r" t="t"/>
            <a:pathLst>
              <a:path extrusionOk="0" h="120000" w="120000">
                <a:moveTo>
                  <a:pt x="64668" y="89884"/>
                </a:moveTo>
                <a:lnTo>
                  <a:pt x="64668" y="107054"/>
                </a:lnTo>
                <a:lnTo>
                  <a:pt x="81810" y="107054"/>
                </a:lnTo>
                <a:lnTo>
                  <a:pt x="81810" y="89884"/>
                </a:lnTo>
                <a:close/>
                <a:moveTo>
                  <a:pt x="38189" y="89884"/>
                </a:moveTo>
                <a:lnTo>
                  <a:pt x="38189" y="107054"/>
                </a:lnTo>
                <a:lnTo>
                  <a:pt x="55331" y="107054"/>
                </a:lnTo>
                <a:lnTo>
                  <a:pt x="55331" y="89884"/>
                </a:lnTo>
                <a:close/>
                <a:moveTo>
                  <a:pt x="64668" y="64128"/>
                </a:moveTo>
                <a:lnTo>
                  <a:pt x="64668" y="81298"/>
                </a:lnTo>
                <a:lnTo>
                  <a:pt x="81810" y="81298"/>
                </a:lnTo>
                <a:lnTo>
                  <a:pt x="81810" y="64128"/>
                </a:lnTo>
                <a:close/>
                <a:moveTo>
                  <a:pt x="38189" y="64128"/>
                </a:moveTo>
                <a:lnTo>
                  <a:pt x="38189" y="81298"/>
                </a:lnTo>
                <a:lnTo>
                  <a:pt x="55331" y="81298"/>
                </a:lnTo>
                <a:lnTo>
                  <a:pt x="55331" y="64128"/>
                </a:lnTo>
                <a:close/>
                <a:moveTo>
                  <a:pt x="60219" y="23920"/>
                </a:moveTo>
                <a:lnTo>
                  <a:pt x="99031" y="62795"/>
                </a:lnTo>
                <a:lnTo>
                  <a:pt x="99031" y="120000"/>
                </a:lnTo>
                <a:lnTo>
                  <a:pt x="86611" y="120000"/>
                </a:lnTo>
                <a:lnTo>
                  <a:pt x="74902" y="120000"/>
                </a:lnTo>
                <a:lnTo>
                  <a:pt x="45535" y="120000"/>
                </a:lnTo>
                <a:lnTo>
                  <a:pt x="33463" y="120000"/>
                </a:lnTo>
                <a:lnTo>
                  <a:pt x="21406" y="120000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8" y="4568"/>
                </a:lnTo>
                <a:lnTo>
                  <a:pt x="35018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6" name="Google Shape;376;p32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Infographic Style</a:t>
            </a:r>
            <a:endParaRPr/>
          </a:p>
        </p:txBody>
      </p:sp>
      <p:sp>
        <p:nvSpPr>
          <p:cNvPr id="377" name="Google Shape;377;p32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1" name="Shape 3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82" name="Google Shape;382;p33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3514" r="13514" t="0"/>
          <a:stretch/>
        </p:blipFill>
        <p:spPr>
          <a:xfrm>
            <a:off x="2771800" y="1404764"/>
            <a:ext cx="6372300" cy="3024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83" name="Google Shape;383;p33"/>
          <p:cNvSpPr txBox="1"/>
          <p:nvPr/>
        </p:nvSpPr>
        <p:spPr>
          <a:xfrm>
            <a:off x="323527" y="1375732"/>
            <a:ext cx="2354320" cy="50430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b="1" lang="en" sz="20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Simple Portfolio</a:t>
            </a:r>
            <a:endParaRPr/>
          </a:p>
        </p:txBody>
      </p:sp>
      <p:sp>
        <p:nvSpPr>
          <p:cNvPr id="384" name="Google Shape;384;p33"/>
          <p:cNvSpPr txBox="1"/>
          <p:nvPr/>
        </p:nvSpPr>
        <p:spPr>
          <a:xfrm>
            <a:off x="323527" y="1957020"/>
            <a:ext cx="2354319" cy="249299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Get a modern PowerPoint  Presentation that is beautifully designed. </a:t>
            </a:r>
            <a:endParaRPr/>
          </a:p>
        </p:txBody>
      </p:sp>
      <p:sp>
        <p:nvSpPr>
          <p:cNvPr id="385" name="Google Shape;385;p33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Portfolio Presentation</a:t>
            </a:r>
            <a:endParaRPr/>
          </a:p>
        </p:txBody>
      </p:sp>
      <p:sp>
        <p:nvSpPr>
          <p:cNvPr id="386" name="Google Shape;386;p33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0" name="Shape 3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91" name="Google Shape;391;p34"/>
          <p:cNvGrpSpPr/>
          <p:nvPr/>
        </p:nvGrpSpPr>
        <p:grpSpPr>
          <a:xfrm>
            <a:off x="1475656" y="68570"/>
            <a:ext cx="6192688" cy="3597930"/>
            <a:chOff x="635000" y="1382713"/>
            <a:chExt cx="7869238" cy="4572000"/>
          </a:xfrm>
        </p:grpSpPr>
        <p:sp>
          <p:nvSpPr>
            <p:cNvPr id="392" name="Google Shape;392;p34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gradFill>
              <a:gsLst>
                <a:gs pos="0">
                  <a:srgbClr val="DDDDDD"/>
                </a:gs>
                <a:gs pos="100000">
                  <a:schemeClr val="lt1"/>
                </a:gs>
              </a:gsLst>
              <a:lin ang="8100000" scaled="0"/>
            </a:gra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3" name="Google Shape;393;p34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gradFill>
              <a:gsLst>
                <a:gs pos="0">
                  <a:srgbClr val="DDDDDD"/>
                </a:gs>
                <a:gs pos="100000">
                  <a:schemeClr val="lt1"/>
                </a:gs>
              </a:gsLst>
              <a:lin ang="8100000" scaled="0"/>
            </a:gra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4" name="Google Shape;394;p34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gradFill>
              <a:gsLst>
                <a:gs pos="0">
                  <a:srgbClr val="DDDDDD"/>
                </a:gs>
                <a:gs pos="100000">
                  <a:schemeClr val="lt1"/>
                </a:gs>
              </a:gsLst>
              <a:lin ang="8100000" scaled="0"/>
            </a:gra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5" name="Google Shape;395;p34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gradFill>
              <a:gsLst>
                <a:gs pos="0">
                  <a:srgbClr val="DDDDDD"/>
                </a:gs>
                <a:gs pos="100000">
                  <a:schemeClr val="lt1"/>
                </a:gs>
              </a:gsLst>
              <a:lin ang="8100000" scaled="0"/>
            </a:gra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96" name="Google Shape;396;p34"/>
          <p:cNvGrpSpPr/>
          <p:nvPr/>
        </p:nvGrpSpPr>
        <p:grpSpPr>
          <a:xfrm>
            <a:off x="475398" y="3507854"/>
            <a:ext cx="2008370" cy="1346185"/>
            <a:chOff x="475398" y="3507854"/>
            <a:chExt cx="2008370" cy="1346185"/>
          </a:xfrm>
        </p:grpSpPr>
        <p:sp>
          <p:nvSpPr>
            <p:cNvPr id="397" name="Google Shape;397;p34"/>
            <p:cNvSpPr txBox="1"/>
            <p:nvPr/>
          </p:nvSpPr>
          <p:spPr>
            <a:xfrm>
              <a:off x="475398" y="3507854"/>
              <a:ext cx="61600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01</a:t>
              </a:r>
              <a:endParaRPr b="1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8" name="Google Shape;398;p34"/>
            <p:cNvSpPr/>
            <p:nvPr/>
          </p:nvSpPr>
          <p:spPr>
            <a:xfrm>
              <a:off x="566455" y="3933519"/>
              <a:ext cx="1872000" cy="72000"/>
            </a:xfrm>
            <a:prstGeom prst="rect">
              <a:avLst/>
            </a:prstGeom>
            <a:gradFill>
              <a:gsLst>
                <a:gs pos="0">
                  <a:srgbClr val="DDDDDD"/>
                </a:gs>
                <a:gs pos="100000">
                  <a:schemeClr val="lt1"/>
                </a:gs>
              </a:gsLst>
              <a:lin ang="8100000" scaled="0"/>
            </a:gradFill>
            <a:ln>
              <a:noFill/>
            </a:ln>
            <a:effectLst>
              <a:outerShdw blurRad="50800" rotWithShape="0" algn="r" dir="108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99" name="Google Shape;399;p34"/>
            <p:cNvGrpSpPr/>
            <p:nvPr/>
          </p:nvGrpSpPr>
          <p:grpSpPr>
            <a:xfrm>
              <a:off x="998387" y="3590994"/>
              <a:ext cx="1485381" cy="1263045"/>
              <a:chOff x="1062658" y="3986014"/>
              <a:chExt cx="1728192" cy="1263045"/>
            </a:xfrm>
          </p:grpSpPr>
          <p:sp>
            <p:nvSpPr>
              <p:cNvPr id="400" name="Google Shape;400;p34"/>
              <p:cNvSpPr txBox="1"/>
              <p:nvPr/>
            </p:nvSpPr>
            <p:spPr>
              <a:xfrm>
                <a:off x="1062658" y="3986014"/>
                <a:ext cx="1728192" cy="30777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400">
                    <a:solidFill>
                      <a:srgbClr val="4784A1"/>
                    </a:solidFill>
                    <a:latin typeface="Calibri"/>
                    <a:ea typeface="Calibri"/>
                    <a:cs typeface="Calibri"/>
                    <a:sym typeface="Calibri"/>
                  </a:rPr>
                  <a:t>Your Text Here</a:t>
                </a:r>
                <a:endParaRPr b="1" sz="1400">
                  <a:solidFill>
                    <a:srgbClr val="4784A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1" name="Google Shape;401;p34"/>
              <p:cNvSpPr txBox="1"/>
              <p:nvPr/>
            </p:nvSpPr>
            <p:spPr>
              <a:xfrm>
                <a:off x="1062658" y="4418062"/>
                <a:ext cx="1728192" cy="83099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simply impress your audience and add a unique zing.</a:t>
                </a:r>
                <a:endParaRPr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402" name="Google Shape;402;p34"/>
          <p:cNvGrpSpPr/>
          <p:nvPr/>
        </p:nvGrpSpPr>
        <p:grpSpPr>
          <a:xfrm>
            <a:off x="3247706" y="3507854"/>
            <a:ext cx="2008370" cy="1346185"/>
            <a:chOff x="2995678" y="3507854"/>
            <a:chExt cx="2008370" cy="1346185"/>
          </a:xfrm>
        </p:grpSpPr>
        <p:sp>
          <p:nvSpPr>
            <p:cNvPr id="403" name="Google Shape;403;p34"/>
            <p:cNvSpPr txBox="1"/>
            <p:nvPr/>
          </p:nvSpPr>
          <p:spPr>
            <a:xfrm>
              <a:off x="2995678" y="3507854"/>
              <a:ext cx="61600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02</a:t>
              </a:r>
              <a:endParaRPr b="1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4" name="Google Shape;404;p34"/>
            <p:cNvSpPr/>
            <p:nvPr/>
          </p:nvSpPr>
          <p:spPr>
            <a:xfrm>
              <a:off x="3086735" y="3933519"/>
              <a:ext cx="1872000" cy="72000"/>
            </a:xfrm>
            <a:prstGeom prst="rect">
              <a:avLst/>
            </a:prstGeom>
            <a:gradFill>
              <a:gsLst>
                <a:gs pos="0">
                  <a:srgbClr val="DDDDDD"/>
                </a:gs>
                <a:gs pos="100000">
                  <a:schemeClr val="lt1"/>
                </a:gs>
              </a:gsLst>
              <a:lin ang="8100000" scaled="0"/>
            </a:gradFill>
            <a:ln>
              <a:noFill/>
            </a:ln>
            <a:effectLst>
              <a:outerShdw blurRad="50800" rotWithShape="0" algn="r" dir="108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405" name="Google Shape;405;p34"/>
            <p:cNvGrpSpPr/>
            <p:nvPr/>
          </p:nvGrpSpPr>
          <p:grpSpPr>
            <a:xfrm>
              <a:off x="3518667" y="3590994"/>
              <a:ext cx="1485381" cy="1263045"/>
              <a:chOff x="1062658" y="3986014"/>
              <a:chExt cx="1728192" cy="1263045"/>
            </a:xfrm>
          </p:grpSpPr>
          <p:sp>
            <p:nvSpPr>
              <p:cNvPr id="406" name="Google Shape;406;p34"/>
              <p:cNvSpPr txBox="1"/>
              <p:nvPr/>
            </p:nvSpPr>
            <p:spPr>
              <a:xfrm>
                <a:off x="1062658" y="3986014"/>
                <a:ext cx="1728192" cy="30777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400">
                    <a:solidFill>
                      <a:srgbClr val="4784A1"/>
                    </a:solidFill>
                    <a:latin typeface="Calibri"/>
                    <a:ea typeface="Calibri"/>
                    <a:cs typeface="Calibri"/>
                    <a:sym typeface="Calibri"/>
                  </a:rPr>
                  <a:t>Your Text Here</a:t>
                </a:r>
                <a:endParaRPr b="1" sz="1400">
                  <a:solidFill>
                    <a:srgbClr val="4784A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7" name="Google Shape;407;p34"/>
              <p:cNvSpPr txBox="1"/>
              <p:nvPr/>
            </p:nvSpPr>
            <p:spPr>
              <a:xfrm>
                <a:off x="1062658" y="4418062"/>
                <a:ext cx="1728192" cy="83099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simply impress your audience and add a unique zing.</a:t>
                </a:r>
                <a:endParaRPr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408" name="Google Shape;408;p34"/>
          <p:cNvGrpSpPr/>
          <p:nvPr/>
        </p:nvGrpSpPr>
        <p:grpSpPr>
          <a:xfrm>
            <a:off x="6020014" y="3507854"/>
            <a:ext cx="2008370" cy="1346185"/>
            <a:chOff x="6020014" y="3507854"/>
            <a:chExt cx="2008370" cy="1346185"/>
          </a:xfrm>
        </p:grpSpPr>
        <p:sp>
          <p:nvSpPr>
            <p:cNvPr id="409" name="Google Shape;409;p34"/>
            <p:cNvSpPr txBox="1"/>
            <p:nvPr/>
          </p:nvSpPr>
          <p:spPr>
            <a:xfrm>
              <a:off x="6020014" y="3507854"/>
              <a:ext cx="61600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03</a:t>
              </a:r>
              <a:endParaRPr b="1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0" name="Google Shape;410;p34"/>
            <p:cNvSpPr/>
            <p:nvPr/>
          </p:nvSpPr>
          <p:spPr>
            <a:xfrm>
              <a:off x="6111071" y="3933519"/>
              <a:ext cx="1872000" cy="72000"/>
            </a:xfrm>
            <a:prstGeom prst="rect">
              <a:avLst/>
            </a:prstGeom>
            <a:gradFill>
              <a:gsLst>
                <a:gs pos="0">
                  <a:srgbClr val="DDDDDD"/>
                </a:gs>
                <a:gs pos="100000">
                  <a:schemeClr val="lt1"/>
                </a:gs>
              </a:gsLst>
              <a:lin ang="8100000" scaled="0"/>
            </a:gradFill>
            <a:ln>
              <a:noFill/>
            </a:ln>
            <a:effectLst>
              <a:outerShdw blurRad="50800" rotWithShape="0" algn="r" dir="108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411" name="Google Shape;411;p34"/>
            <p:cNvGrpSpPr/>
            <p:nvPr/>
          </p:nvGrpSpPr>
          <p:grpSpPr>
            <a:xfrm>
              <a:off x="6543003" y="3590994"/>
              <a:ext cx="1485381" cy="1263045"/>
              <a:chOff x="1062658" y="3986014"/>
              <a:chExt cx="1728192" cy="1263045"/>
            </a:xfrm>
          </p:grpSpPr>
          <p:sp>
            <p:nvSpPr>
              <p:cNvPr id="412" name="Google Shape;412;p34"/>
              <p:cNvSpPr txBox="1"/>
              <p:nvPr/>
            </p:nvSpPr>
            <p:spPr>
              <a:xfrm>
                <a:off x="1062658" y="3986014"/>
                <a:ext cx="1728192" cy="30777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1400">
                    <a:solidFill>
                      <a:srgbClr val="4784A1"/>
                    </a:solidFill>
                    <a:latin typeface="Calibri"/>
                    <a:ea typeface="Calibri"/>
                    <a:cs typeface="Calibri"/>
                    <a:sym typeface="Calibri"/>
                  </a:rPr>
                  <a:t>Your Text Here</a:t>
                </a:r>
                <a:endParaRPr b="1" sz="1400">
                  <a:solidFill>
                    <a:srgbClr val="4784A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3" name="Google Shape;413;p34"/>
              <p:cNvSpPr txBox="1"/>
              <p:nvPr/>
            </p:nvSpPr>
            <p:spPr>
              <a:xfrm>
                <a:off x="1062658" y="4418062"/>
                <a:ext cx="1728192" cy="83099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784A1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simply impress your audience and add a unique zing.</a:t>
                </a:r>
                <a:endParaRPr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414" name="Google Shape;414;p34"/>
          <p:cNvGrpSpPr/>
          <p:nvPr/>
        </p:nvGrpSpPr>
        <p:grpSpPr>
          <a:xfrm>
            <a:off x="3338763" y="2152995"/>
            <a:ext cx="465157" cy="739838"/>
            <a:chOff x="2221299" y="3723878"/>
            <a:chExt cx="641001" cy="1019521"/>
          </a:xfrm>
        </p:grpSpPr>
        <p:sp>
          <p:nvSpPr>
            <p:cNvPr id="415" name="Google Shape;415;p34"/>
            <p:cNvSpPr/>
            <p:nvPr/>
          </p:nvSpPr>
          <p:spPr>
            <a:xfrm>
              <a:off x="2221299" y="3723878"/>
              <a:ext cx="641001" cy="1019521"/>
            </a:xfrm>
            <a:custGeom>
              <a:rect b="b" l="l" r="r" t="t"/>
              <a:pathLst>
                <a:path extrusionOk="0" h="120000" w="120000">
                  <a:moveTo>
                    <a:pt x="60022" y="7949"/>
                  </a:moveTo>
                  <a:cubicBezTo>
                    <a:pt x="33896" y="7949"/>
                    <a:pt x="12716" y="21267"/>
                    <a:pt x="12716" y="37695"/>
                  </a:cubicBezTo>
                  <a:cubicBezTo>
                    <a:pt x="12716" y="54124"/>
                    <a:pt x="33896" y="67441"/>
                    <a:pt x="60022" y="67441"/>
                  </a:cubicBezTo>
                  <a:cubicBezTo>
                    <a:pt x="86149" y="67441"/>
                    <a:pt x="107329" y="54124"/>
                    <a:pt x="107329" y="37695"/>
                  </a:cubicBezTo>
                  <a:cubicBezTo>
                    <a:pt x="107329" y="21267"/>
                    <a:pt x="86149" y="7949"/>
                    <a:pt x="60022" y="7949"/>
                  </a:cubicBezTo>
                  <a:close/>
                  <a:moveTo>
                    <a:pt x="60199" y="0"/>
                  </a:moveTo>
                  <a:cubicBezTo>
                    <a:pt x="75991" y="0"/>
                    <a:pt x="91782" y="3787"/>
                    <a:pt x="103831" y="11362"/>
                  </a:cubicBezTo>
                  <a:cubicBezTo>
                    <a:pt x="127928" y="26513"/>
                    <a:pt x="122693" y="48382"/>
                    <a:pt x="103831" y="66227"/>
                  </a:cubicBezTo>
                  <a:cubicBezTo>
                    <a:pt x="84065" y="84927"/>
                    <a:pt x="75977" y="95841"/>
                    <a:pt x="60199" y="120000"/>
                  </a:cubicBezTo>
                  <a:cubicBezTo>
                    <a:pt x="41488" y="94365"/>
                    <a:pt x="37507" y="86403"/>
                    <a:pt x="16568" y="66227"/>
                  </a:cubicBezTo>
                  <a:cubicBezTo>
                    <a:pt x="-3421" y="48125"/>
                    <a:pt x="-7529" y="26513"/>
                    <a:pt x="16568" y="11362"/>
                  </a:cubicBezTo>
                  <a:cubicBezTo>
                    <a:pt x="28616" y="3787"/>
                    <a:pt x="44407" y="0"/>
                    <a:pt x="60199" y="0"/>
                  </a:cubicBezTo>
                  <a:close/>
                </a:path>
              </a:pathLst>
            </a:custGeom>
            <a:solidFill>
              <a:srgbClr val="0072C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6" name="Google Shape;416;p34"/>
            <p:cNvSpPr/>
            <p:nvPr/>
          </p:nvSpPr>
          <p:spPr>
            <a:xfrm>
              <a:off x="2394902" y="3884654"/>
              <a:ext cx="293793" cy="293316"/>
            </a:xfrm>
            <a:custGeom>
              <a:rect b="b" l="l" r="r" t="t"/>
              <a:pathLst>
                <a:path extrusionOk="0" h="120000" w="120000">
                  <a:moveTo>
                    <a:pt x="64668" y="89884"/>
                  </a:moveTo>
                  <a:lnTo>
                    <a:pt x="64668" y="107054"/>
                  </a:lnTo>
                  <a:lnTo>
                    <a:pt x="81810" y="107054"/>
                  </a:lnTo>
                  <a:lnTo>
                    <a:pt x="81810" y="89884"/>
                  </a:lnTo>
                  <a:close/>
                  <a:moveTo>
                    <a:pt x="38189" y="89884"/>
                  </a:moveTo>
                  <a:lnTo>
                    <a:pt x="38189" y="107054"/>
                  </a:lnTo>
                  <a:lnTo>
                    <a:pt x="55331" y="107054"/>
                  </a:lnTo>
                  <a:lnTo>
                    <a:pt x="55331" y="89884"/>
                  </a:lnTo>
                  <a:close/>
                  <a:moveTo>
                    <a:pt x="64668" y="64128"/>
                  </a:moveTo>
                  <a:lnTo>
                    <a:pt x="64668" y="81298"/>
                  </a:lnTo>
                  <a:lnTo>
                    <a:pt x="81810" y="81298"/>
                  </a:lnTo>
                  <a:lnTo>
                    <a:pt x="81810" y="64128"/>
                  </a:lnTo>
                  <a:close/>
                  <a:moveTo>
                    <a:pt x="38189" y="64128"/>
                  </a:moveTo>
                  <a:lnTo>
                    <a:pt x="38189" y="81298"/>
                  </a:lnTo>
                  <a:lnTo>
                    <a:pt x="55331" y="81298"/>
                  </a:lnTo>
                  <a:lnTo>
                    <a:pt x="55331" y="64128"/>
                  </a:lnTo>
                  <a:close/>
                  <a:moveTo>
                    <a:pt x="60219" y="23920"/>
                  </a:moveTo>
                  <a:lnTo>
                    <a:pt x="99031" y="62795"/>
                  </a:lnTo>
                  <a:lnTo>
                    <a:pt x="99031" y="120000"/>
                  </a:lnTo>
                  <a:lnTo>
                    <a:pt x="86611" y="120000"/>
                  </a:lnTo>
                  <a:lnTo>
                    <a:pt x="74902" y="120000"/>
                  </a:lnTo>
                  <a:lnTo>
                    <a:pt x="45535" y="120000"/>
                  </a:lnTo>
                  <a:lnTo>
                    <a:pt x="33463" y="120000"/>
                  </a:lnTo>
                  <a:lnTo>
                    <a:pt x="21406" y="120000"/>
                  </a:lnTo>
                  <a:lnTo>
                    <a:pt x="21406" y="62795"/>
                  </a:lnTo>
                  <a:lnTo>
                    <a:pt x="21406" y="62795"/>
                  </a:lnTo>
                  <a:close/>
                  <a:moveTo>
                    <a:pt x="18957" y="4568"/>
                  </a:moveTo>
                  <a:lnTo>
                    <a:pt x="35018" y="4568"/>
                  </a:lnTo>
                  <a:lnTo>
                    <a:pt x="35018" y="20200"/>
                  </a:lnTo>
                  <a:lnTo>
                    <a:pt x="18957" y="36287"/>
                  </a:lnTo>
                  <a:close/>
                  <a:moveTo>
                    <a:pt x="60219" y="264"/>
                  </a:moveTo>
                  <a:lnTo>
                    <a:pt x="120000" y="62795"/>
                  </a:lnTo>
                  <a:lnTo>
                    <a:pt x="107816" y="62795"/>
                  </a:lnTo>
                  <a:lnTo>
                    <a:pt x="60219" y="13008"/>
                  </a:lnTo>
                  <a:close/>
                  <a:moveTo>
                    <a:pt x="60219" y="0"/>
                  </a:moveTo>
                  <a:lnTo>
                    <a:pt x="60219" y="12744"/>
                  </a:lnTo>
                  <a:lnTo>
                    <a:pt x="12273" y="62531"/>
                  </a:lnTo>
                  <a:lnTo>
                    <a:pt x="0" y="62531"/>
                  </a:lnTo>
                  <a:close/>
                </a:path>
              </a:pathLst>
            </a:custGeom>
            <a:solidFill>
              <a:srgbClr val="0072C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7" name="Google Shape;417;p34"/>
          <p:cNvGrpSpPr/>
          <p:nvPr/>
        </p:nvGrpSpPr>
        <p:grpSpPr>
          <a:xfrm>
            <a:off x="4619319" y="1551466"/>
            <a:ext cx="465157" cy="739838"/>
            <a:chOff x="2221299" y="3723878"/>
            <a:chExt cx="641001" cy="1019521"/>
          </a:xfrm>
        </p:grpSpPr>
        <p:sp>
          <p:nvSpPr>
            <p:cNvPr id="418" name="Google Shape;418;p34"/>
            <p:cNvSpPr/>
            <p:nvPr/>
          </p:nvSpPr>
          <p:spPr>
            <a:xfrm>
              <a:off x="2221299" y="3723878"/>
              <a:ext cx="641001" cy="1019521"/>
            </a:xfrm>
            <a:custGeom>
              <a:rect b="b" l="l" r="r" t="t"/>
              <a:pathLst>
                <a:path extrusionOk="0" h="120000" w="120000">
                  <a:moveTo>
                    <a:pt x="60022" y="7949"/>
                  </a:moveTo>
                  <a:cubicBezTo>
                    <a:pt x="33896" y="7949"/>
                    <a:pt x="12716" y="21267"/>
                    <a:pt x="12716" y="37695"/>
                  </a:cubicBezTo>
                  <a:cubicBezTo>
                    <a:pt x="12716" y="54124"/>
                    <a:pt x="33896" y="67441"/>
                    <a:pt x="60022" y="67441"/>
                  </a:cubicBezTo>
                  <a:cubicBezTo>
                    <a:pt x="86149" y="67441"/>
                    <a:pt x="107329" y="54124"/>
                    <a:pt x="107329" y="37695"/>
                  </a:cubicBezTo>
                  <a:cubicBezTo>
                    <a:pt x="107329" y="21267"/>
                    <a:pt x="86149" y="7949"/>
                    <a:pt x="60022" y="7949"/>
                  </a:cubicBezTo>
                  <a:close/>
                  <a:moveTo>
                    <a:pt x="60199" y="0"/>
                  </a:moveTo>
                  <a:cubicBezTo>
                    <a:pt x="75991" y="0"/>
                    <a:pt x="91782" y="3787"/>
                    <a:pt x="103831" y="11362"/>
                  </a:cubicBezTo>
                  <a:cubicBezTo>
                    <a:pt x="127928" y="26513"/>
                    <a:pt x="122693" y="48382"/>
                    <a:pt x="103831" y="66227"/>
                  </a:cubicBezTo>
                  <a:cubicBezTo>
                    <a:pt x="84065" y="84927"/>
                    <a:pt x="75977" y="95841"/>
                    <a:pt x="60199" y="120000"/>
                  </a:cubicBezTo>
                  <a:cubicBezTo>
                    <a:pt x="41488" y="94365"/>
                    <a:pt x="37507" y="86403"/>
                    <a:pt x="16568" y="66227"/>
                  </a:cubicBezTo>
                  <a:cubicBezTo>
                    <a:pt x="-3421" y="48125"/>
                    <a:pt x="-7529" y="26513"/>
                    <a:pt x="16568" y="11362"/>
                  </a:cubicBezTo>
                  <a:cubicBezTo>
                    <a:pt x="28616" y="3787"/>
                    <a:pt x="44407" y="0"/>
                    <a:pt x="60199" y="0"/>
                  </a:cubicBezTo>
                  <a:close/>
                </a:path>
              </a:pathLst>
            </a:custGeom>
            <a:solidFill>
              <a:srgbClr val="0072C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9" name="Google Shape;419;p34"/>
            <p:cNvSpPr/>
            <p:nvPr/>
          </p:nvSpPr>
          <p:spPr>
            <a:xfrm>
              <a:off x="2394902" y="3884654"/>
              <a:ext cx="293793" cy="293316"/>
            </a:xfrm>
            <a:custGeom>
              <a:rect b="b" l="l" r="r" t="t"/>
              <a:pathLst>
                <a:path extrusionOk="0" h="120000" w="120000">
                  <a:moveTo>
                    <a:pt x="64668" y="89884"/>
                  </a:moveTo>
                  <a:lnTo>
                    <a:pt x="64668" y="107054"/>
                  </a:lnTo>
                  <a:lnTo>
                    <a:pt x="81810" y="107054"/>
                  </a:lnTo>
                  <a:lnTo>
                    <a:pt x="81810" y="89884"/>
                  </a:lnTo>
                  <a:close/>
                  <a:moveTo>
                    <a:pt x="38189" y="89884"/>
                  </a:moveTo>
                  <a:lnTo>
                    <a:pt x="38189" y="107054"/>
                  </a:lnTo>
                  <a:lnTo>
                    <a:pt x="55331" y="107054"/>
                  </a:lnTo>
                  <a:lnTo>
                    <a:pt x="55331" y="89884"/>
                  </a:lnTo>
                  <a:close/>
                  <a:moveTo>
                    <a:pt x="64668" y="64128"/>
                  </a:moveTo>
                  <a:lnTo>
                    <a:pt x="64668" y="81298"/>
                  </a:lnTo>
                  <a:lnTo>
                    <a:pt x="81810" y="81298"/>
                  </a:lnTo>
                  <a:lnTo>
                    <a:pt x="81810" y="64128"/>
                  </a:lnTo>
                  <a:close/>
                  <a:moveTo>
                    <a:pt x="38189" y="64128"/>
                  </a:moveTo>
                  <a:lnTo>
                    <a:pt x="38189" y="81298"/>
                  </a:lnTo>
                  <a:lnTo>
                    <a:pt x="55331" y="81298"/>
                  </a:lnTo>
                  <a:lnTo>
                    <a:pt x="55331" y="64128"/>
                  </a:lnTo>
                  <a:close/>
                  <a:moveTo>
                    <a:pt x="60219" y="23920"/>
                  </a:moveTo>
                  <a:lnTo>
                    <a:pt x="99031" y="62795"/>
                  </a:lnTo>
                  <a:lnTo>
                    <a:pt x="99031" y="120000"/>
                  </a:lnTo>
                  <a:lnTo>
                    <a:pt x="86611" y="120000"/>
                  </a:lnTo>
                  <a:lnTo>
                    <a:pt x="74902" y="120000"/>
                  </a:lnTo>
                  <a:lnTo>
                    <a:pt x="45535" y="120000"/>
                  </a:lnTo>
                  <a:lnTo>
                    <a:pt x="33463" y="120000"/>
                  </a:lnTo>
                  <a:lnTo>
                    <a:pt x="21406" y="120000"/>
                  </a:lnTo>
                  <a:lnTo>
                    <a:pt x="21406" y="62795"/>
                  </a:lnTo>
                  <a:lnTo>
                    <a:pt x="21406" y="62795"/>
                  </a:lnTo>
                  <a:close/>
                  <a:moveTo>
                    <a:pt x="18957" y="4568"/>
                  </a:moveTo>
                  <a:lnTo>
                    <a:pt x="35018" y="4568"/>
                  </a:lnTo>
                  <a:lnTo>
                    <a:pt x="35018" y="20200"/>
                  </a:lnTo>
                  <a:lnTo>
                    <a:pt x="18957" y="36287"/>
                  </a:lnTo>
                  <a:close/>
                  <a:moveTo>
                    <a:pt x="60219" y="264"/>
                  </a:moveTo>
                  <a:lnTo>
                    <a:pt x="120000" y="62795"/>
                  </a:lnTo>
                  <a:lnTo>
                    <a:pt x="107816" y="62795"/>
                  </a:lnTo>
                  <a:lnTo>
                    <a:pt x="60219" y="13008"/>
                  </a:lnTo>
                  <a:close/>
                  <a:moveTo>
                    <a:pt x="60219" y="0"/>
                  </a:moveTo>
                  <a:lnTo>
                    <a:pt x="60219" y="12744"/>
                  </a:lnTo>
                  <a:lnTo>
                    <a:pt x="12273" y="62531"/>
                  </a:lnTo>
                  <a:lnTo>
                    <a:pt x="0" y="62531"/>
                  </a:lnTo>
                  <a:close/>
                </a:path>
              </a:pathLst>
            </a:custGeom>
            <a:solidFill>
              <a:srgbClr val="0072C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20" name="Google Shape;420;p34"/>
          <p:cNvGrpSpPr/>
          <p:nvPr/>
        </p:nvGrpSpPr>
        <p:grpSpPr>
          <a:xfrm>
            <a:off x="6572332" y="2261582"/>
            <a:ext cx="465157" cy="739838"/>
            <a:chOff x="2221299" y="3723878"/>
            <a:chExt cx="641001" cy="1019521"/>
          </a:xfrm>
        </p:grpSpPr>
        <p:sp>
          <p:nvSpPr>
            <p:cNvPr id="421" name="Google Shape;421;p34"/>
            <p:cNvSpPr/>
            <p:nvPr/>
          </p:nvSpPr>
          <p:spPr>
            <a:xfrm>
              <a:off x="2221299" y="3723878"/>
              <a:ext cx="641001" cy="1019521"/>
            </a:xfrm>
            <a:custGeom>
              <a:rect b="b" l="l" r="r" t="t"/>
              <a:pathLst>
                <a:path extrusionOk="0" h="120000" w="120000">
                  <a:moveTo>
                    <a:pt x="60022" y="7949"/>
                  </a:moveTo>
                  <a:cubicBezTo>
                    <a:pt x="33896" y="7949"/>
                    <a:pt x="12716" y="21267"/>
                    <a:pt x="12716" y="37695"/>
                  </a:cubicBezTo>
                  <a:cubicBezTo>
                    <a:pt x="12716" y="54124"/>
                    <a:pt x="33896" y="67441"/>
                    <a:pt x="60022" y="67441"/>
                  </a:cubicBezTo>
                  <a:cubicBezTo>
                    <a:pt x="86149" y="67441"/>
                    <a:pt x="107329" y="54124"/>
                    <a:pt x="107329" y="37695"/>
                  </a:cubicBezTo>
                  <a:cubicBezTo>
                    <a:pt x="107329" y="21267"/>
                    <a:pt x="86149" y="7949"/>
                    <a:pt x="60022" y="7949"/>
                  </a:cubicBezTo>
                  <a:close/>
                  <a:moveTo>
                    <a:pt x="60199" y="0"/>
                  </a:moveTo>
                  <a:cubicBezTo>
                    <a:pt x="75991" y="0"/>
                    <a:pt x="91782" y="3787"/>
                    <a:pt x="103831" y="11362"/>
                  </a:cubicBezTo>
                  <a:cubicBezTo>
                    <a:pt x="127928" y="26513"/>
                    <a:pt x="122693" y="48382"/>
                    <a:pt x="103831" y="66227"/>
                  </a:cubicBezTo>
                  <a:cubicBezTo>
                    <a:pt x="84065" y="84927"/>
                    <a:pt x="75977" y="95841"/>
                    <a:pt x="60199" y="120000"/>
                  </a:cubicBezTo>
                  <a:cubicBezTo>
                    <a:pt x="41488" y="94365"/>
                    <a:pt x="37507" y="86403"/>
                    <a:pt x="16568" y="66227"/>
                  </a:cubicBezTo>
                  <a:cubicBezTo>
                    <a:pt x="-3421" y="48125"/>
                    <a:pt x="-7529" y="26513"/>
                    <a:pt x="16568" y="11362"/>
                  </a:cubicBezTo>
                  <a:cubicBezTo>
                    <a:pt x="28616" y="3787"/>
                    <a:pt x="44407" y="0"/>
                    <a:pt x="60199" y="0"/>
                  </a:cubicBezTo>
                  <a:close/>
                </a:path>
              </a:pathLst>
            </a:custGeom>
            <a:solidFill>
              <a:srgbClr val="0072C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2" name="Google Shape;422;p34"/>
            <p:cNvSpPr/>
            <p:nvPr/>
          </p:nvSpPr>
          <p:spPr>
            <a:xfrm>
              <a:off x="2394902" y="3884654"/>
              <a:ext cx="293793" cy="293316"/>
            </a:xfrm>
            <a:custGeom>
              <a:rect b="b" l="l" r="r" t="t"/>
              <a:pathLst>
                <a:path extrusionOk="0" h="120000" w="120000">
                  <a:moveTo>
                    <a:pt x="64668" y="89884"/>
                  </a:moveTo>
                  <a:lnTo>
                    <a:pt x="64668" y="107054"/>
                  </a:lnTo>
                  <a:lnTo>
                    <a:pt x="81810" y="107054"/>
                  </a:lnTo>
                  <a:lnTo>
                    <a:pt x="81810" y="89884"/>
                  </a:lnTo>
                  <a:close/>
                  <a:moveTo>
                    <a:pt x="38189" y="89884"/>
                  </a:moveTo>
                  <a:lnTo>
                    <a:pt x="38189" y="107054"/>
                  </a:lnTo>
                  <a:lnTo>
                    <a:pt x="55331" y="107054"/>
                  </a:lnTo>
                  <a:lnTo>
                    <a:pt x="55331" y="89884"/>
                  </a:lnTo>
                  <a:close/>
                  <a:moveTo>
                    <a:pt x="64668" y="64128"/>
                  </a:moveTo>
                  <a:lnTo>
                    <a:pt x="64668" y="81298"/>
                  </a:lnTo>
                  <a:lnTo>
                    <a:pt x="81810" y="81298"/>
                  </a:lnTo>
                  <a:lnTo>
                    <a:pt x="81810" y="64128"/>
                  </a:lnTo>
                  <a:close/>
                  <a:moveTo>
                    <a:pt x="38189" y="64128"/>
                  </a:moveTo>
                  <a:lnTo>
                    <a:pt x="38189" y="81298"/>
                  </a:lnTo>
                  <a:lnTo>
                    <a:pt x="55331" y="81298"/>
                  </a:lnTo>
                  <a:lnTo>
                    <a:pt x="55331" y="64128"/>
                  </a:lnTo>
                  <a:close/>
                  <a:moveTo>
                    <a:pt x="60219" y="23920"/>
                  </a:moveTo>
                  <a:lnTo>
                    <a:pt x="99031" y="62795"/>
                  </a:lnTo>
                  <a:lnTo>
                    <a:pt x="99031" y="120000"/>
                  </a:lnTo>
                  <a:lnTo>
                    <a:pt x="86611" y="120000"/>
                  </a:lnTo>
                  <a:lnTo>
                    <a:pt x="74902" y="120000"/>
                  </a:lnTo>
                  <a:lnTo>
                    <a:pt x="45535" y="120000"/>
                  </a:lnTo>
                  <a:lnTo>
                    <a:pt x="33463" y="120000"/>
                  </a:lnTo>
                  <a:lnTo>
                    <a:pt x="21406" y="120000"/>
                  </a:lnTo>
                  <a:lnTo>
                    <a:pt x="21406" y="62795"/>
                  </a:lnTo>
                  <a:lnTo>
                    <a:pt x="21406" y="62795"/>
                  </a:lnTo>
                  <a:close/>
                  <a:moveTo>
                    <a:pt x="18957" y="4568"/>
                  </a:moveTo>
                  <a:lnTo>
                    <a:pt x="35018" y="4568"/>
                  </a:lnTo>
                  <a:lnTo>
                    <a:pt x="35018" y="20200"/>
                  </a:lnTo>
                  <a:lnTo>
                    <a:pt x="18957" y="36287"/>
                  </a:lnTo>
                  <a:close/>
                  <a:moveTo>
                    <a:pt x="60219" y="264"/>
                  </a:moveTo>
                  <a:lnTo>
                    <a:pt x="120000" y="62795"/>
                  </a:lnTo>
                  <a:lnTo>
                    <a:pt x="107816" y="62795"/>
                  </a:lnTo>
                  <a:lnTo>
                    <a:pt x="60219" y="13008"/>
                  </a:lnTo>
                  <a:close/>
                  <a:moveTo>
                    <a:pt x="60219" y="0"/>
                  </a:moveTo>
                  <a:lnTo>
                    <a:pt x="60219" y="12744"/>
                  </a:lnTo>
                  <a:lnTo>
                    <a:pt x="12273" y="62531"/>
                  </a:lnTo>
                  <a:lnTo>
                    <a:pt x="0" y="62531"/>
                  </a:lnTo>
                  <a:close/>
                </a:path>
              </a:pathLst>
            </a:custGeom>
            <a:solidFill>
              <a:srgbClr val="0072C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23" name="Google Shape;423;p34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Worldmap Style</a:t>
            </a:r>
            <a:endParaRPr/>
          </a:p>
        </p:txBody>
      </p:sp>
      <p:sp>
        <p:nvSpPr>
          <p:cNvPr id="424" name="Google Shape;424;p34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8" name="Shape 4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29" name="Google Shape;429;p35"/>
          <p:cNvGrpSpPr/>
          <p:nvPr/>
        </p:nvGrpSpPr>
        <p:grpSpPr>
          <a:xfrm>
            <a:off x="1737740" y="1573354"/>
            <a:ext cx="5642572" cy="2726588"/>
            <a:chOff x="1521716" y="1275606"/>
            <a:chExt cx="5642572" cy="2726588"/>
          </a:xfrm>
        </p:grpSpPr>
        <p:grpSp>
          <p:nvGrpSpPr>
            <p:cNvPr id="430" name="Google Shape;430;p35"/>
            <p:cNvGrpSpPr/>
            <p:nvPr/>
          </p:nvGrpSpPr>
          <p:grpSpPr>
            <a:xfrm>
              <a:off x="1521716" y="1596158"/>
              <a:ext cx="3168352" cy="2406036"/>
              <a:chOff x="1521716" y="1596158"/>
              <a:chExt cx="3168352" cy="2406036"/>
            </a:xfrm>
          </p:grpSpPr>
          <p:grpSp>
            <p:nvGrpSpPr>
              <p:cNvPr id="431" name="Google Shape;431;p35"/>
              <p:cNvGrpSpPr/>
              <p:nvPr/>
            </p:nvGrpSpPr>
            <p:grpSpPr>
              <a:xfrm>
                <a:off x="1521716" y="1596158"/>
                <a:ext cx="3168352" cy="2406036"/>
                <a:chOff x="1691680" y="-1532706"/>
                <a:chExt cx="7101775" cy="5393065"/>
              </a:xfrm>
            </p:grpSpPr>
            <p:sp>
              <p:nvSpPr>
                <p:cNvPr id="432" name="Google Shape;432;p35"/>
                <p:cNvSpPr/>
                <p:nvPr/>
              </p:nvSpPr>
              <p:spPr>
                <a:xfrm>
                  <a:off x="1691680" y="-1532706"/>
                  <a:ext cx="4896544" cy="4896544"/>
                </a:xfrm>
                <a:prstGeom prst="donut">
                  <a:avLst>
                    <a:gd fmla="val 17523" name="adj"/>
                  </a:avLst>
                </a:prstGeom>
                <a:gradFill>
                  <a:gsLst>
                    <a:gs pos="0">
                      <a:srgbClr val="DDDDDD"/>
                    </a:gs>
                    <a:gs pos="100000">
                      <a:schemeClr val="lt1"/>
                    </a:gs>
                  </a:gsLst>
                  <a:lin ang="8100000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dk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33" name="Google Shape;433;p35"/>
                <p:cNvSpPr/>
                <p:nvPr/>
              </p:nvSpPr>
              <p:spPr>
                <a:xfrm>
                  <a:off x="4355976" y="2009174"/>
                  <a:ext cx="4437479" cy="1851185"/>
                </a:xfrm>
                <a:prstGeom prst="rightArrow">
                  <a:avLst>
                    <a:gd fmla="val 45464" name="adj1"/>
                    <a:gd fmla="val 50000" name="adj2"/>
                  </a:avLst>
                </a:prstGeom>
                <a:gradFill>
                  <a:gsLst>
                    <a:gs pos="0">
                      <a:srgbClr val="DDDDDD"/>
                    </a:gs>
                    <a:gs pos="100000">
                      <a:schemeClr val="lt1"/>
                    </a:gs>
                  </a:gsLst>
                  <a:lin ang="8100000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dk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434" name="Google Shape;434;p35"/>
              <p:cNvSpPr/>
              <p:nvPr/>
            </p:nvSpPr>
            <p:spPr>
              <a:xfrm>
                <a:off x="2263185" y="2337627"/>
                <a:ext cx="701581" cy="701581"/>
              </a:xfrm>
              <a:prstGeom prst="ellipse">
                <a:avLst/>
              </a:prstGeom>
              <a:gradFill>
                <a:gsLst>
                  <a:gs pos="0">
                    <a:srgbClr val="DDDDDD"/>
                  </a:gs>
                  <a:gs pos="100000">
                    <a:schemeClr val="lt1"/>
                  </a:gs>
                </a:gsLst>
                <a:lin ang="810000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435" name="Google Shape;435;p35"/>
            <p:cNvGrpSpPr/>
            <p:nvPr/>
          </p:nvGrpSpPr>
          <p:grpSpPr>
            <a:xfrm>
              <a:off x="3995936" y="1275606"/>
              <a:ext cx="3168352" cy="2406036"/>
              <a:chOff x="3851920" y="1401130"/>
              <a:chExt cx="3168352" cy="2406036"/>
            </a:xfrm>
          </p:grpSpPr>
          <p:grpSp>
            <p:nvGrpSpPr>
              <p:cNvPr id="436" name="Google Shape;436;p35"/>
              <p:cNvGrpSpPr/>
              <p:nvPr/>
            </p:nvGrpSpPr>
            <p:grpSpPr>
              <a:xfrm rot="10800000">
                <a:off x="3851920" y="1401130"/>
                <a:ext cx="3168352" cy="2406036"/>
                <a:chOff x="1691680" y="-1532706"/>
                <a:chExt cx="7101775" cy="5393065"/>
              </a:xfrm>
            </p:grpSpPr>
            <p:sp>
              <p:nvSpPr>
                <p:cNvPr id="437" name="Google Shape;437;p35"/>
                <p:cNvSpPr/>
                <p:nvPr/>
              </p:nvSpPr>
              <p:spPr>
                <a:xfrm>
                  <a:off x="1691680" y="-1532706"/>
                  <a:ext cx="4896544" cy="4896544"/>
                </a:xfrm>
                <a:prstGeom prst="donut">
                  <a:avLst>
                    <a:gd fmla="val 17523" name="adj"/>
                  </a:avLst>
                </a:prstGeom>
                <a:gradFill>
                  <a:gsLst>
                    <a:gs pos="0">
                      <a:srgbClr val="DDDDDD"/>
                    </a:gs>
                    <a:gs pos="100000">
                      <a:schemeClr val="lt1"/>
                    </a:gs>
                  </a:gsLst>
                  <a:lin ang="8100000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dk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38" name="Google Shape;438;p35"/>
                <p:cNvSpPr/>
                <p:nvPr/>
              </p:nvSpPr>
              <p:spPr>
                <a:xfrm>
                  <a:off x="4355976" y="2009174"/>
                  <a:ext cx="4437479" cy="1851185"/>
                </a:xfrm>
                <a:prstGeom prst="rightArrow">
                  <a:avLst>
                    <a:gd fmla="val 45464" name="adj1"/>
                    <a:gd fmla="val 50000" name="adj2"/>
                  </a:avLst>
                </a:prstGeom>
                <a:gradFill>
                  <a:gsLst>
                    <a:gs pos="0">
                      <a:srgbClr val="DDDDDD"/>
                    </a:gs>
                    <a:gs pos="100000">
                      <a:schemeClr val="lt1"/>
                    </a:gs>
                  </a:gsLst>
                  <a:lin ang="8100000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dk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439" name="Google Shape;439;p35"/>
              <p:cNvSpPr/>
              <p:nvPr/>
            </p:nvSpPr>
            <p:spPr>
              <a:xfrm>
                <a:off x="5577220" y="2364114"/>
                <a:ext cx="701581" cy="701581"/>
              </a:xfrm>
              <a:prstGeom prst="ellipse">
                <a:avLst/>
              </a:prstGeom>
              <a:gradFill>
                <a:gsLst>
                  <a:gs pos="0">
                    <a:srgbClr val="DDDDDD"/>
                  </a:gs>
                  <a:gs pos="100000">
                    <a:schemeClr val="lt1"/>
                  </a:gs>
                </a:gsLst>
                <a:lin ang="810000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440" name="Google Shape;440;p35"/>
          <p:cNvSpPr/>
          <p:nvPr/>
        </p:nvSpPr>
        <p:spPr>
          <a:xfrm>
            <a:off x="4051070" y="2498755"/>
            <a:ext cx="1015912" cy="875786"/>
          </a:xfrm>
          <a:prstGeom prst="triangle">
            <a:avLst>
              <a:gd fmla="val 50000" name="adj"/>
            </a:avLst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1" name="Google Shape;441;p35"/>
          <p:cNvSpPr/>
          <p:nvPr/>
        </p:nvSpPr>
        <p:spPr>
          <a:xfrm>
            <a:off x="4393111" y="2894798"/>
            <a:ext cx="331830" cy="332339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42" name="Google Shape;442;p35"/>
          <p:cNvGrpSpPr/>
          <p:nvPr/>
        </p:nvGrpSpPr>
        <p:grpSpPr>
          <a:xfrm>
            <a:off x="2655368" y="2773540"/>
            <a:ext cx="400992" cy="410928"/>
            <a:chOff x="1308754" y="3335012"/>
            <a:chExt cx="3317272" cy="3399470"/>
          </a:xfrm>
        </p:grpSpPr>
        <p:sp>
          <p:nvSpPr>
            <p:cNvPr id="443" name="Google Shape;443;p35"/>
            <p:cNvSpPr/>
            <p:nvPr/>
          </p:nvSpPr>
          <p:spPr>
            <a:xfrm>
              <a:off x="1308754" y="4335332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rgbClr val="4784A1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4" name="Google Shape;444;p35"/>
            <p:cNvSpPr/>
            <p:nvPr/>
          </p:nvSpPr>
          <p:spPr>
            <a:xfrm rot="2632973">
              <a:off x="3193286" y="3454361"/>
              <a:ext cx="1004796" cy="1639484"/>
            </a:xfrm>
            <a:prstGeom prst="upArrow">
              <a:avLst>
                <a:gd fmla="val 50000" name="adj1"/>
                <a:gd fmla="val 50000" name="adj2"/>
              </a:avLst>
            </a:prstGeom>
            <a:solidFill>
              <a:srgbClr val="4784A1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45" name="Google Shape;445;p35"/>
          <p:cNvGrpSpPr/>
          <p:nvPr/>
        </p:nvGrpSpPr>
        <p:grpSpPr>
          <a:xfrm>
            <a:off x="6096720" y="2682007"/>
            <a:ext cx="395877" cy="404151"/>
            <a:chOff x="4571999" y="3512626"/>
            <a:chExt cx="3274962" cy="3343410"/>
          </a:xfrm>
        </p:grpSpPr>
        <p:sp>
          <p:nvSpPr>
            <p:cNvPr id="446" name="Google Shape;446;p35"/>
            <p:cNvSpPr/>
            <p:nvPr/>
          </p:nvSpPr>
          <p:spPr>
            <a:xfrm>
              <a:off x="5447811" y="3512626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rgbClr val="4784A1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7" name="Google Shape;447;p35"/>
            <p:cNvSpPr/>
            <p:nvPr/>
          </p:nvSpPr>
          <p:spPr>
            <a:xfrm rot="2700000">
              <a:off x="5162501" y="5103870"/>
              <a:ext cx="461837" cy="1861491"/>
            </a:xfrm>
            <a:prstGeom prst="roundRect">
              <a:avLst>
                <a:gd fmla="val 50000" name="adj"/>
              </a:avLst>
            </a:prstGeom>
            <a:solidFill>
              <a:srgbClr val="4784A1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8" name="Google Shape;448;p35"/>
            <p:cNvSpPr/>
            <p:nvPr/>
          </p:nvSpPr>
          <p:spPr>
            <a:xfrm rot="8100000">
              <a:off x="5238958" y="5083288"/>
              <a:ext cx="461837" cy="1696887"/>
            </a:xfrm>
            <a:prstGeom prst="roundRect">
              <a:avLst>
                <a:gd fmla="val 50000" name="adj"/>
              </a:avLst>
            </a:prstGeom>
            <a:solidFill>
              <a:srgbClr val="4784A1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49" name="Google Shape;449;p35"/>
          <p:cNvSpPr txBox="1"/>
          <p:nvPr/>
        </p:nvSpPr>
        <p:spPr>
          <a:xfrm>
            <a:off x="4622893" y="1275606"/>
            <a:ext cx="4031895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/>
          </a:p>
        </p:txBody>
      </p:sp>
      <p:sp>
        <p:nvSpPr>
          <p:cNvPr id="450" name="Google Shape;450;p35"/>
          <p:cNvSpPr txBox="1"/>
          <p:nvPr/>
        </p:nvSpPr>
        <p:spPr>
          <a:xfrm>
            <a:off x="361216" y="4155926"/>
            <a:ext cx="4031895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/>
          </a:p>
        </p:txBody>
      </p:sp>
      <p:sp>
        <p:nvSpPr>
          <p:cNvPr id="451" name="Google Shape;451;p35"/>
          <p:cNvSpPr txBox="1"/>
          <p:nvPr/>
        </p:nvSpPr>
        <p:spPr>
          <a:xfrm>
            <a:off x="2123728" y="3748502"/>
            <a:ext cx="2336966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2" name="Google Shape;452;p35"/>
          <p:cNvSpPr txBox="1"/>
          <p:nvPr/>
        </p:nvSpPr>
        <p:spPr>
          <a:xfrm>
            <a:off x="4648830" y="1847793"/>
            <a:ext cx="2336966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" name="Google Shape;453;p35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Infographic Style</a:t>
            </a:r>
            <a:endParaRPr/>
          </a:p>
        </p:txBody>
      </p:sp>
      <p:sp>
        <p:nvSpPr>
          <p:cNvPr id="454" name="Google Shape;454;p35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8" name="Shape 4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59" name="Google Shape;459;p36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4898" l="0" r="0" t="4898"/>
          <a:stretch/>
        </p:blipFill>
        <p:spPr>
          <a:xfrm>
            <a:off x="2076170" y="521952"/>
            <a:ext cx="2447700" cy="166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460" name="Google Shape;460;p36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4898" l="0" r="0" t="4898"/>
          <a:stretch/>
        </p:blipFill>
        <p:spPr>
          <a:xfrm>
            <a:off x="6084168" y="2499742"/>
            <a:ext cx="2447700" cy="166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461" name="Google Shape;461;p36"/>
          <p:cNvSpPr/>
          <p:nvPr/>
        </p:nvSpPr>
        <p:spPr>
          <a:xfrm>
            <a:off x="1929408" y="3163589"/>
            <a:ext cx="576064" cy="576064"/>
          </a:xfrm>
          <a:prstGeom prst="ellipse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2" name="Google Shape;462;p36"/>
          <p:cNvSpPr/>
          <p:nvPr/>
        </p:nvSpPr>
        <p:spPr>
          <a:xfrm>
            <a:off x="4932250" y="627534"/>
            <a:ext cx="576064" cy="576064"/>
          </a:xfrm>
          <a:prstGeom prst="ellipse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3" name="Google Shape;463;p36"/>
          <p:cNvSpPr/>
          <p:nvPr/>
        </p:nvSpPr>
        <p:spPr>
          <a:xfrm>
            <a:off x="1907704" y="4110979"/>
            <a:ext cx="576064" cy="576064"/>
          </a:xfrm>
          <a:prstGeom prst="ellipse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4" name="Google Shape;464;p36"/>
          <p:cNvSpPr/>
          <p:nvPr/>
        </p:nvSpPr>
        <p:spPr>
          <a:xfrm>
            <a:off x="4910546" y="1574924"/>
            <a:ext cx="576064" cy="576064"/>
          </a:xfrm>
          <a:prstGeom prst="ellipse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5" name="Google Shape;465;p36"/>
          <p:cNvSpPr/>
          <p:nvPr/>
        </p:nvSpPr>
        <p:spPr>
          <a:xfrm>
            <a:off x="2066461" y="4270755"/>
            <a:ext cx="283243" cy="236769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6" name="Google Shape;466;p36"/>
          <p:cNvSpPr/>
          <p:nvPr/>
        </p:nvSpPr>
        <p:spPr>
          <a:xfrm rot="8100000">
            <a:off x="2087497" y="3294607"/>
            <a:ext cx="259886" cy="259887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7" name="Google Shape;467;p36"/>
          <p:cNvSpPr/>
          <p:nvPr/>
        </p:nvSpPr>
        <p:spPr>
          <a:xfrm rot="2700000">
            <a:off x="5121197" y="727651"/>
            <a:ext cx="198167" cy="377021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8" name="Google Shape;468;p36"/>
          <p:cNvSpPr/>
          <p:nvPr/>
        </p:nvSpPr>
        <p:spPr>
          <a:xfrm>
            <a:off x="5051202" y="1736680"/>
            <a:ext cx="291602" cy="223989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69" name="Google Shape;469;p36"/>
          <p:cNvGrpSpPr/>
          <p:nvPr/>
        </p:nvGrpSpPr>
        <p:grpSpPr>
          <a:xfrm>
            <a:off x="5661901" y="1416995"/>
            <a:ext cx="3024336" cy="863358"/>
            <a:chOff x="803640" y="3362835"/>
            <a:chExt cx="2059657" cy="863358"/>
          </a:xfrm>
        </p:grpSpPr>
        <p:sp>
          <p:nvSpPr>
            <p:cNvPr id="470" name="Google Shape;470;p36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1" name="Google Shape;471;p3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2" name="Google Shape;472;p36"/>
          <p:cNvGrpSpPr/>
          <p:nvPr/>
        </p:nvGrpSpPr>
        <p:grpSpPr>
          <a:xfrm>
            <a:off x="5661901" y="484482"/>
            <a:ext cx="3024336" cy="863358"/>
            <a:chOff x="803640" y="3362835"/>
            <a:chExt cx="2059657" cy="863358"/>
          </a:xfrm>
        </p:grpSpPr>
        <p:sp>
          <p:nvSpPr>
            <p:cNvPr id="473" name="Google Shape;473;p36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4" name="Google Shape;474;p3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5" name="Google Shape;475;p36"/>
          <p:cNvGrpSpPr/>
          <p:nvPr/>
        </p:nvGrpSpPr>
        <p:grpSpPr>
          <a:xfrm>
            <a:off x="2637565" y="3949799"/>
            <a:ext cx="3024336" cy="863358"/>
            <a:chOff x="803640" y="3362835"/>
            <a:chExt cx="2059657" cy="863358"/>
          </a:xfrm>
        </p:grpSpPr>
        <p:sp>
          <p:nvSpPr>
            <p:cNvPr id="476" name="Google Shape;476;p36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7" name="Google Shape;477;p3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8" name="Google Shape;478;p36"/>
          <p:cNvGrpSpPr/>
          <p:nvPr/>
        </p:nvGrpSpPr>
        <p:grpSpPr>
          <a:xfrm>
            <a:off x="2637565" y="3017286"/>
            <a:ext cx="3024336" cy="863358"/>
            <a:chOff x="803640" y="3362835"/>
            <a:chExt cx="2059657" cy="863358"/>
          </a:xfrm>
        </p:grpSpPr>
        <p:sp>
          <p:nvSpPr>
            <p:cNvPr id="479" name="Google Shape;479;p36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0" name="Google Shape;480;p3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81" name="Google Shape;481;p36"/>
          <p:cNvSpPr txBox="1"/>
          <p:nvPr/>
        </p:nvSpPr>
        <p:spPr>
          <a:xfrm rot="-5400000">
            <a:off x="-1517193" y="2108214"/>
            <a:ext cx="4401648" cy="100823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b="1" lang="en" sz="5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85" name="Shape 4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6" name="Google Shape;486;p37"/>
          <p:cNvSpPr/>
          <p:nvPr/>
        </p:nvSpPr>
        <p:spPr>
          <a:xfrm>
            <a:off x="1779713" y="1707654"/>
            <a:ext cx="5342283" cy="1656184"/>
          </a:xfrm>
          <a:custGeom>
            <a:rect b="b" l="l" r="r" t="t"/>
            <a:pathLst>
              <a:path extrusionOk="0" h="120000" w="120000">
                <a:moveTo>
                  <a:pt x="17792" y="0"/>
                </a:moveTo>
                <a:cubicBezTo>
                  <a:pt x="25948" y="0"/>
                  <a:pt x="32823" y="17703"/>
                  <a:pt x="34907" y="41863"/>
                </a:cubicBezTo>
                <a:cubicBezTo>
                  <a:pt x="35128" y="41198"/>
                  <a:pt x="35427" y="40827"/>
                  <a:pt x="35753" y="40827"/>
                </a:cubicBezTo>
                <a:lnTo>
                  <a:pt x="38959" y="40827"/>
                </a:lnTo>
                <a:cubicBezTo>
                  <a:pt x="39565" y="40827"/>
                  <a:pt x="40077" y="42107"/>
                  <a:pt x="40234" y="43892"/>
                </a:cubicBezTo>
                <a:lnTo>
                  <a:pt x="42468" y="43892"/>
                </a:lnTo>
                <a:cubicBezTo>
                  <a:pt x="42674" y="42095"/>
                  <a:pt x="43212" y="40827"/>
                  <a:pt x="43841" y="40827"/>
                </a:cubicBezTo>
                <a:cubicBezTo>
                  <a:pt x="44470" y="40827"/>
                  <a:pt x="45008" y="42095"/>
                  <a:pt x="45214" y="43892"/>
                </a:cubicBezTo>
                <a:lnTo>
                  <a:pt x="118081" y="43892"/>
                </a:lnTo>
                <a:cubicBezTo>
                  <a:pt x="119141" y="43892"/>
                  <a:pt x="120000" y="46662"/>
                  <a:pt x="120000" y="50079"/>
                </a:cubicBezTo>
                <a:lnTo>
                  <a:pt x="120000" y="64703"/>
                </a:lnTo>
                <a:cubicBezTo>
                  <a:pt x="120000" y="68120"/>
                  <a:pt x="119141" y="70890"/>
                  <a:pt x="118081" y="70890"/>
                </a:cubicBezTo>
                <a:lnTo>
                  <a:pt x="113530" y="70890"/>
                </a:lnTo>
                <a:lnTo>
                  <a:pt x="113530" y="120000"/>
                </a:lnTo>
                <a:lnTo>
                  <a:pt x="102207" y="120000"/>
                </a:lnTo>
                <a:lnTo>
                  <a:pt x="102207" y="70890"/>
                </a:lnTo>
                <a:lnTo>
                  <a:pt x="99841" y="70890"/>
                </a:lnTo>
                <a:lnTo>
                  <a:pt x="99841" y="120000"/>
                </a:lnTo>
                <a:lnTo>
                  <a:pt x="88519" y="120000"/>
                </a:lnTo>
                <a:lnTo>
                  <a:pt x="88519" y="70890"/>
                </a:lnTo>
                <a:lnTo>
                  <a:pt x="85574" y="70890"/>
                </a:lnTo>
                <a:lnTo>
                  <a:pt x="85574" y="119369"/>
                </a:lnTo>
                <a:lnTo>
                  <a:pt x="74252" y="119369"/>
                </a:lnTo>
                <a:lnTo>
                  <a:pt x="74252" y="70890"/>
                </a:lnTo>
                <a:lnTo>
                  <a:pt x="45214" y="70890"/>
                </a:lnTo>
                <a:cubicBezTo>
                  <a:pt x="45008" y="72687"/>
                  <a:pt x="44470" y="73954"/>
                  <a:pt x="43841" y="73954"/>
                </a:cubicBezTo>
                <a:lnTo>
                  <a:pt x="43841" y="73954"/>
                </a:lnTo>
                <a:cubicBezTo>
                  <a:pt x="43212" y="73954"/>
                  <a:pt x="42674" y="72687"/>
                  <a:pt x="42468" y="70890"/>
                </a:cubicBezTo>
                <a:lnTo>
                  <a:pt x="40234" y="70890"/>
                </a:lnTo>
                <a:cubicBezTo>
                  <a:pt x="40077" y="72675"/>
                  <a:pt x="39565" y="73954"/>
                  <a:pt x="38959" y="73954"/>
                </a:cubicBezTo>
                <a:lnTo>
                  <a:pt x="35753" y="73954"/>
                </a:lnTo>
                <a:cubicBezTo>
                  <a:pt x="35427" y="73954"/>
                  <a:pt x="35128" y="73584"/>
                  <a:pt x="34907" y="72918"/>
                </a:cubicBezTo>
                <a:cubicBezTo>
                  <a:pt x="32823" y="97078"/>
                  <a:pt x="25948" y="114782"/>
                  <a:pt x="17792" y="114782"/>
                </a:cubicBezTo>
                <a:cubicBezTo>
                  <a:pt x="7965" y="114782"/>
                  <a:pt x="0" y="89087"/>
                  <a:pt x="0" y="57391"/>
                </a:cubicBezTo>
                <a:cubicBezTo>
                  <a:pt x="0" y="25694"/>
                  <a:pt x="7965" y="0"/>
                  <a:pt x="17792" y="0"/>
                </a:cubicBez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7" name="Google Shape;487;p37"/>
          <p:cNvSpPr/>
          <p:nvPr/>
        </p:nvSpPr>
        <p:spPr>
          <a:xfrm>
            <a:off x="2054466" y="1983247"/>
            <a:ext cx="1034670" cy="1032990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8" name="Google Shape;488;p37"/>
          <p:cNvSpPr/>
          <p:nvPr/>
        </p:nvSpPr>
        <p:spPr>
          <a:xfrm>
            <a:off x="5750206" y="2985835"/>
            <a:ext cx="444684" cy="226220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9" name="Google Shape;489;p37"/>
          <p:cNvSpPr/>
          <p:nvPr/>
        </p:nvSpPr>
        <p:spPr>
          <a:xfrm>
            <a:off x="6393813" y="2924922"/>
            <a:ext cx="376248" cy="385770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0" name="Google Shape;490;p37"/>
          <p:cNvSpPr/>
          <p:nvPr/>
        </p:nvSpPr>
        <p:spPr>
          <a:xfrm>
            <a:off x="5188147" y="2989551"/>
            <a:ext cx="350024" cy="256512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91" name="Google Shape;491;p37"/>
          <p:cNvGrpSpPr/>
          <p:nvPr/>
        </p:nvGrpSpPr>
        <p:grpSpPr>
          <a:xfrm>
            <a:off x="3396628" y="3651870"/>
            <a:ext cx="2110320" cy="1048024"/>
            <a:chOff x="803640" y="3362835"/>
            <a:chExt cx="2059657" cy="1048024"/>
          </a:xfrm>
        </p:grpSpPr>
        <p:sp>
          <p:nvSpPr>
            <p:cNvPr id="492" name="Google Shape;492;p37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3" name="Google Shape;493;p3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4" name="Google Shape;494;p37"/>
          <p:cNvGrpSpPr/>
          <p:nvPr/>
        </p:nvGrpSpPr>
        <p:grpSpPr>
          <a:xfrm>
            <a:off x="644985" y="3651870"/>
            <a:ext cx="2110320" cy="1048024"/>
            <a:chOff x="803640" y="3362835"/>
            <a:chExt cx="2059657" cy="1048024"/>
          </a:xfrm>
        </p:grpSpPr>
        <p:sp>
          <p:nvSpPr>
            <p:cNvPr id="495" name="Google Shape;495;p37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6" name="Google Shape;496;p3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7" name="Google Shape;497;p37"/>
          <p:cNvGrpSpPr/>
          <p:nvPr/>
        </p:nvGrpSpPr>
        <p:grpSpPr>
          <a:xfrm>
            <a:off x="6148270" y="3651870"/>
            <a:ext cx="2110320" cy="1048024"/>
            <a:chOff x="803640" y="3362835"/>
            <a:chExt cx="2059657" cy="1048024"/>
          </a:xfrm>
        </p:grpSpPr>
        <p:sp>
          <p:nvSpPr>
            <p:cNvPr id="498" name="Google Shape;498;p37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9" name="Google Shape;499;p3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00" name="Google Shape;500;p37"/>
          <p:cNvSpPr txBox="1"/>
          <p:nvPr/>
        </p:nvSpPr>
        <p:spPr>
          <a:xfrm>
            <a:off x="3864086" y="1624811"/>
            <a:ext cx="3185901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  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1" name="Google Shape;501;p37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Infographic Style</a:t>
            </a:r>
            <a:endParaRPr/>
          </a:p>
        </p:txBody>
      </p:sp>
      <p:sp>
        <p:nvSpPr>
          <p:cNvPr id="502" name="Google Shape;502;p37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06" name="Shape 5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7" name="Google Shape;507;p38"/>
          <p:cNvSpPr/>
          <p:nvPr/>
        </p:nvSpPr>
        <p:spPr>
          <a:xfrm>
            <a:off x="7952528" y="1654897"/>
            <a:ext cx="539165" cy="45589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8" name="Google Shape;508;p38"/>
          <p:cNvSpPr/>
          <p:nvPr/>
        </p:nvSpPr>
        <p:spPr>
          <a:xfrm>
            <a:off x="5292080" y="1563638"/>
            <a:ext cx="368903" cy="638415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9" name="Google Shape;509;p38"/>
          <p:cNvSpPr/>
          <p:nvPr/>
        </p:nvSpPr>
        <p:spPr>
          <a:xfrm>
            <a:off x="6566309" y="1629228"/>
            <a:ext cx="638415" cy="507234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10" name="Google Shape;510;p38"/>
          <p:cNvGrpSpPr/>
          <p:nvPr/>
        </p:nvGrpSpPr>
        <p:grpSpPr>
          <a:xfrm>
            <a:off x="4876607" y="2433810"/>
            <a:ext cx="1214876" cy="1232690"/>
            <a:chOff x="803640" y="3362835"/>
            <a:chExt cx="2059657" cy="1232690"/>
          </a:xfrm>
        </p:grpSpPr>
        <p:sp>
          <p:nvSpPr>
            <p:cNvPr id="511" name="Google Shape;511;p38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2" name="Google Shape;512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3" name="Google Shape;513;p38"/>
          <p:cNvGrpSpPr/>
          <p:nvPr/>
        </p:nvGrpSpPr>
        <p:grpSpPr>
          <a:xfrm>
            <a:off x="6249297" y="2433810"/>
            <a:ext cx="1214876" cy="1232690"/>
            <a:chOff x="803640" y="3362835"/>
            <a:chExt cx="2059657" cy="1232690"/>
          </a:xfrm>
        </p:grpSpPr>
        <p:sp>
          <p:nvSpPr>
            <p:cNvPr id="514" name="Google Shape;514;p38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5" name="Google Shape;515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6" name="Google Shape;516;p38"/>
          <p:cNvGrpSpPr/>
          <p:nvPr/>
        </p:nvGrpSpPr>
        <p:grpSpPr>
          <a:xfrm>
            <a:off x="7621987" y="2433810"/>
            <a:ext cx="1214876" cy="1232690"/>
            <a:chOff x="803640" y="3362835"/>
            <a:chExt cx="2059657" cy="1232690"/>
          </a:xfrm>
        </p:grpSpPr>
        <p:sp>
          <p:nvSpPr>
            <p:cNvPr id="517" name="Google Shape;517;p38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8" name="Google Shape;518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19" name="Google Shape;519;p38"/>
          <p:cNvSpPr txBox="1"/>
          <p:nvPr/>
        </p:nvSpPr>
        <p:spPr>
          <a:xfrm>
            <a:off x="4984696" y="3869635"/>
            <a:ext cx="3852167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</a:t>
            </a:r>
            <a:endParaRPr/>
          </a:p>
        </p:txBody>
      </p:sp>
      <p:grpSp>
        <p:nvGrpSpPr>
          <p:cNvPr id="520" name="Google Shape;520;p38"/>
          <p:cNvGrpSpPr/>
          <p:nvPr/>
        </p:nvGrpSpPr>
        <p:grpSpPr>
          <a:xfrm>
            <a:off x="446979" y="993614"/>
            <a:ext cx="4537718" cy="3827336"/>
            <a:chOff x="4392551" y="1256104"/>
            <a:chExt cx="4172236" cy="3342782"/>
          </a:xfrm>
        </p:grpSpPr>
        <p:sp>
          <p:nvSpPr>
            <p:cNvPr id="521" name="Google Shape;521;p38"/>
            <p:cNvSpPr/>
            <p:nvPr/>
          </p:nvSpPr>
          <p:spPr>
            <a:xfrm>
              <a:off x="5244470" y="2097677"/>
              <a:ext cx="216024" cy="2196894"/>
            </a:xfrm>
            <a:prstGeom prst="rect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2" name="Google Shape;522;p38"/>
            <p:cNvSpPr/>
            <p:nvPr/>
          </p:nvSpPr>
          <p:spPr>
            <a:xfrm>
              <a:off x="6143351" y="2387659"/>
              <a:ext cx="216024" cy="1906912"/>
            </a:xfrm>
            <a:prstGeom prst="rect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3" name="Google Shape;523;p38"/>
            <p:cNvSpPr/>
            <p:nvPr/>
          </p:nvSpPr>
          <p:spPr>
            <a:xfrm>
              <a:off x="7042232" y="1966873"/>
              <a:ext cx="216024" cy="2309143"/>
            </a:xfrm>
            <a:prstGeom prst="rect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4" name="Google Shape;524;p38"/>
            <p:cNvSpPr/>
            <p:nvPr/>
          </p:nvSpPr>
          <p:spPr>
            <a:xfrm>
              <a:off x="7941113" y="1546086"/>
              <a:ext cx="216024" cy="2729931"/>
            </a:xfrm>
            <a:prstGeom prst="rect">
              <a:avLst/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5" name="Google Shape;525;p38"/>
            <p:cNvSpPr txBox="1"/>
            <p:nvPr/>
          </p:nvSpPr>
          <p:spPr>
            <a:xfrm>
              <a:off x="4885063" y="4321887"/>
              <a:ext cx="98308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Category 1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6" name="Google Shape;526;p38"/>
            <p:cNvSpPr txBox="1"/>
            <p:nvPr/>
          </p:nvSpPr>
          <p:spPr>
            <a:xfrm>
              <a:off x="5783944" y="4321887"/>
              <a:ext cx="98308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Category 2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7" name="Google Shape;527;p38"/>
            <p:cNvSpPr txBox="1"/>
            <p:nvPr/>
          </p:nvSpPr>
          <p:spPr>
            <a:xfrm>
              <a:off x="6682825" y="4321887"/>
              <a:ext cx="98308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Category 3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8" name="Google Shape;528;p38"/>
            <p:cNvSpPr txBox="1"/>
            <p:nvPr/>
          </p:nvSpPr>
          <p:spPr>
            <a:xfrm>
              <a:off x="7581706" y="4321887"/>
              <a:ext cx="98308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Category 4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529" name="Google Shape;529;p38"/>
            <p:cNvGrpSpPr/>
            <p:nvPr/>
          </p:nvGrpSpPr>
          <p:grpSpPr>
            <a:xfrm>
              <a:off x="4392551" y="1256104"/>
              <a:ext cx="449175" cy="3161432"/>
              <a:chOff x="4392551" y="1256104"/>
              <a:chExt cx="449175" cy="3161432"/>
            </a:xfrm>
          </p:grpSpPr>
          <p:sp>
            <p:nvSpPr>
              <p:cNvPr id="530" name="Google Shape;530;p38"/>
              <p:cNvSpPr txBox="1"/>
              <p:nvPr/>
            </p:nvSpPr>
            <p:spPr>
              <a:xfrm>
                <a:off x="4392551" y="1256104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100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1" name="Google Shape;531;p38"/>
              <p:cNvSpPr txBox="1"/>
              <p:nvPr/>
            </p:nvSpPr>
            <p:spPr>
              <a:xfrm>
                <a:off x="4392551" y="1546086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90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2" name="Google Shape;532;p38"/>
              <p:cNvSpPr txBox="1"/>
              <p:nvPr/>
            </p:nvSpPr>
            <p:spPr>
              <a:xfrm>
                <a:off x="4392551" y="1836068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80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3" name="Google Shape;533;p38"/>
              <p:cNvSpPr txBox="1"/>
              <p:nvPr/>
            </p:nvSpPr>
            <p:spPr>
              <a:xfrm>
                <a:off x="4392551" y="2126050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70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4" name="Google Shape;534;p38"/>
              <p:cNvSpPr txBox="1"/>
              <p:nvPr/>
            </p:nvSpPr>
            <p:spPr>
              <a:xfrm>
                <a:off x="4392551" y="2416032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60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5" name="Google Shape;535;p38"/>
              <p:cNvSpPr txBox="1"/>
              <p:nvPr/>
            </p:nvSpPr>
            <p:spPr>
              <a:xfrm>
                <a:off x="4392551" y="2706014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50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6" name="Google Shape;536;p38"/>
              <p:cNvSpPr txBox="1"/>
              <p:nvPr/>
            </p:nvSpPr>
            <p:spPr>
              <a:xfrm>
                <a:off x="4392551" y="2995996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40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7" name="Google Shape;537;p38"/>
              <p:cNvSpPr txBox="1"/>
              <p:nvPr/>
            </p:nvSpPr>
            <p:spPr>
              <a:xfrm>
                <a:off x="4392551" y="3285978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30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8" name="Google Shape;538;p38"/>
              <p:cNvSpPr txBox="1"/>
              <p:nvPr/>
            </p:nvSpPr>
            <p:spPr>
              <a:xfrm>
                <a:off x="4392551" y="3575960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20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9" name="Google Shape;539;p38"/>
              <p:cNvSpPr txBox="1"/>
              <p:nvPr/>
            </p:nvSpPr>
            <p:spPr>
              <a:xfrm>
                <a:off x="4392551" y="3865942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10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0" name="Google Shape;540;p38"/>
              <p:cNvSpPr txBox="1"/>
              <p:nvPr/>
            </p:nvSpPr>
            <p:spPr>
              <a:xfrm>
                <a:off x="4392551" y="4155926"/>
                <a:ext cx="449175" cy="26161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cxnSp>
          <p:nvCxnSpPr>
            <p:cNvPr id="541" name="Google Shape;541;p38"/>
            <p:cNvCxnSpPr>
              <a:stCxn id="540" idx="3"/>
              <a:endCxn id="530" idx="3"/>
            </p:cNvCxnSpPr>
            <p:nvPr/>
          </p:nvCxnSpPr>
          <p:spPr>
            <a:xfrm rot="10800000">
              <a:off x="4841726" y="1386931"/>
              <a:ext cx="0" cy="289980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542" name="Google Shape;542;p38"/>
            <p:cNvSpPr/>
            <p:nvPr/>
          </p:nvSpPr>
          <p:spPr>
            <a:xfrm>
              <a:off x="5246646" y="2654400"/>
              <a:ext cx="216024" cy="1626974"/>
            </a:xfrm>
            <a:prstGeom prst="rect">
              <a:avLst/>
            </a:prstGeom>
            <a:gradFill>
              <a:gsLst>
                <a:gs pos="0">
                  <a:srgbClr val="76ABC3"/>
                </a:gs>
                <a:gs pos="100000">
                  <a:srgbClr val="76ABC3"/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3" name="Google Shape;543;p38"/>
            <p:cNvSpPr/>
            <p:nvPr/>
          </p:nvSpPr>
          <p:spPr>
            <a:xfrm>
              <a:off x="6145527" y="2828392"/>
              <a:ext cx="216024" cy="1452982"/>
            </a:xfrm>
            <a:prstGeom prst="rect">
              <a:avLst/>
            </a:prstGeom>
            <a:gradFill>
              <a:gsLst>
                <a:gs pos="0">
                  <a:srgbClr val="76ABC3"/>
                </a:gs>
                <a:gs pos="100000">
                  <a:srgbClr val="76ABC3"/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4" name="Google Shape;544;p38"/>
            <p:cNvSpPr/>
            <p:nvPr/>
          </p:nvSpPr>
          <p:spPr>
            <a:xfrm>
              <a:off x="7044408" y="2706015"/>
              <a:ext cx="216024" cy="1580717"/>
            </a:xfrm>
            <a:prstGeom prst="rect">
              <a:avLst/>
            </a:prstGeom>
            <a:gradFill>
              <a:gsLst>
                <a:gs pos="0">
                  <a:srgbClr val="76ABC3"/>
                </a:gs>
                <a:gs pos="100000">
                  <a:srgbClr val="76ABC3"/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5" name="Google Shape;545;p38"/>
            <p:cNvSpPr/>
            <p:nvPr/>
          </p:nvSpPr>
          <p:spPr>
            <a:xfrm>
              <a:off x="7943289" y="2654400"/>
              <a:ext cx="216024" cy="1621616"/>
            </a:xfrm>
            <a:prstGeom prst="rect">
              <a:avLst/>
            </a:prstGeom>
            <a:gradFill>
              <a:gsLst>
                <a:gs pos="0">
                  <a:srgbClr val="76ABC3"/>
                </a:gs>
                <a:gs pos="100000">
                  <a:srgbClr val="76ABC3"/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6" name="Google Shape;546;p38"/>
            <p:cNvSpPr/>
            <p:nvPr/>
          </p:nvSpPr>
          <p:spPr>
            <a:xfrm>
              <a:off x="5246646" y="2995995"/>
              <a:ext cx="216024" cy="1290745"/>
            </a:xfrm>
            <a:prstGeom prst="rect">
              <a:avLst/>
            </a:prstGeom>
            <a:solidFill>
              <a:srgbClr val="4784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7" name="Google Shape;547;p38"/>
            <p:cNvSpPr/>
            <p:nvPr/>
          </p:nvSpPr>
          <p:spPr>
            <a:xfrm>
              <a:off x="6145527" y="3568129"/>
              <a:ext cx="216024" cy="718611"/>
            </a:xfrm>
            <a:prstGeom prst="rect">
              <a:avLst/>
            </a:prstGeom>
            <a:solidFill>
              <a:srgbClr val="4784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8" name="Google Shape;548;p38"/>
            <p:cNvSpPr/>
            <p:nvPr/>
          </p:nvSpPr>
          <p:spPr>
            <a:xfrm>
              <a:off x="7044408" y="3416782"/>
              <a:ext cx="216024" cy="869956"/>
            </a:xfrm>
            <a:prstGeom prst="rect">
              <a:avLst/>
            </a:prstGeom>
            <a:solidFill>
              <a:srgbClr val="4784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9" name="Google Shape;549;p38"/>
            <p:cNvSpPr/>
            <p:nvPr/>
          </p:nvSpPr>
          <p:spPr>
            <a:xfrm>
              <a:off x="7943289" y="3348703"/>
              <a:ext cx="216024" cy="938037"/>
            </a:xfrm>
            <a:prstGeom prst="rect">
              <a:avLst/>
            </a:prstGeom>
            <a:solidFill>
              <a:srgbClr val="4784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cxnSp>
          <p:nvCxnSpPr>
            <p:cNvPr id="550" name="Google Shape;550;p38"/>
            <p:cNvCxnSpPr>
              <a:stCxn id="540" idx="3"/>
            </p:cNvCxnSpPr>
            <p:nvPr/>
          </p:nvCxnSpPr>
          <p:spPr>
            <a:xfrm flipH="1" rot="10800000">
              <a:off x="4841726" y="4275931"/>
              <a:ext cx="3723000" cy="1080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</p:grpSp>
      <p:sp>
        <p:nvSpPr>
          <p:cNvPr id="551" name="Google Shape;551;p38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Chart Style</a:t>
            </a:r>
            <a:endParaRPr/>
          </a:p>
        </p:txBody>
      </p:sp>
      <p:sp>
        <p:nvSpPr>
          <p:cNvPr id="552" name="Google Shape;552;p38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6" name="Shape 5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57" name="Google Shape;557;p39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8068" l="0" r="0" t="8060"/>
          <a:stretch/>
        </p:blipFill>
        <p:spPr>
          <a:xfrm>
            <a:off x="530027" y="400075"/>
            <a:ext cx="2700000" cy="216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58" name="Google Shape;558;p39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8040" l="0" r="0" t="8031"/>
          <a:stretch/>
        </p:blipFill>
        <p:spPr>
          <a:xfrm>
            <a:off x="5940152" y="400075"/>
            <a:ext cx="2698200" cy="216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59" name="Google Shape;559;p39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8068" l="0" r="0" t="8060"/>
          <a:stretch/>
        </p:blipFill>
        <p:spPr>
          <a:xfrm>
            <a:off x="3230327" y="2567980"/>
            <a:ext cx="2700000" cy="216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560" name="Google Shape;560;p39"/>
          <p:cNvGrpSpPr/>
          <p:nvPr/>
        </p:nvGrpSpPr>
        <p:grpSpPr>
          <a:xfrm>
            <a:off x="3305116" y="1059582"/>
            <a:ext cx="2592288" cy="863358"/>
            <a:chOff x="803640" y="3362835"/>
            <a:chExt cx="2059657" cy="863358"/>
          </a:xfrm>
        </p:grpSpPr>
        <p:sp>
          <p:nvSpPr>
            <p:cNvPr id="561" name="Google Shape;561;p3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2" name="Google Shape;562;p3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63" name="Google Shape;563;p39"/>
          <p:cNvGrpSpPr/>
          <p:nvPr/>
        </p:nvGrpSpPr>
        <p:grpSpPr>
          <a:xfrm>
            <a:off x="6032963" y="3317765"/>
            <a:ext cx="2592288" cy="863358"/>
            <a:chOff x="803640" y="3362835"/>
            <a:chExt cx="2059657" cy="863358"/>
          </a:xfrm>
        </p:grpSpPr>
        <p:sp>
          <p:nvSpPr>
            <p:cNvPr id="564" name="Google Shape;564;p3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5" name="Google Shape;565;p3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66" name="Google Shape;566;p39"/>
          <p:cNvGrpSpPr/>
          <p:nvPr/>
        </p:nvGrpSpPr>
        <p:grpSpPr>
          <a:xfrm>
            <a:off x="554182" y="3317765"/>
            <a:ext cx="2592288" cy="863358"/>
            <a:chOff x="803640" y="3362835"/>
            <a:chExt cx="2059657" cy="863358"/>
          </a:xfrm>
        </p:grpSpPr>
        <p:sp>
          <p:nvSpPr>
            <p:cNvPr id="567" name="Google Shape;567;p3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8" name="Google Shape;568;p3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2" name="Shape 5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73" name="Google Shape;573;p40"/>
          <p:cNvGraphicFramePr/>
          <p:nvPr/>
        </p:nvGraphicFramePr>
        <p:xfrm>
          <a:off x="943479" y="134914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{AEEF7669-5924-42D4-BAF9-FF8ED0A56D84}</a:tableStyleId>
              </a:tblPr>
              <a:tblGrid>
                <a:gridCol w="1028675"/>
                <a:gridCol w="1028675"/>
                <a:gridCol w="1028675"/>
                <a:gridCol w="1028675"/>
                <a:gridCol w="1028675"/>
                <a:gridCol w="1028675"/>
                <a:gridCol w="1028675"/>
              </a:tblGrid>
              <a:tr h="4198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>
                        <a:alpha val="49803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>
                        <a:alpha val="49803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>
                        <a:alpha val="49803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>
                        <a:alpha val="49803"/>
                      </a:srgbClr>
                    </a:solidFill>
                  </a:tcPr>
                </a:tc>
              </a:tr>
              <a:tr h="4198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</a:tr>
              <a:tr h="4198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</a:tr>
              <a:tr h="4198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</a:tr>
              <a:tr h="4198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</a:tr>
              <a:tr h="4198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-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-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-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-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-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-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</a:tr>
              <a:tr h="720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lang="en" sz="20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$15</a:t>
                      </a:r>
                      <a:endParaRPr/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lang="en" sz="20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$40</a:t>
                      </a:r>
                      <a:endParaRPr/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lang="en" sz="20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$35</a:t>
                      </a:r>
                      <a:endParaRPr/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lang="en" sz="20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$25</a:t>
                      </a:r>
                      <a:endParaRPr sz="20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lang="en" sz="20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$20</a:t>
                      </a:r>
                      <a:endParaRPr sz="20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lang="en" sz="20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$30</a:t>
                      </a:r>
                      <a:endParaRPr sz="20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lang="en" sz="20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$16</a:t>
                      </a:r>
                      <a:endParaRPr sz="20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Contents</a:t>
                      </a:r>
                      <a:endParaRPr b="0"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2F2F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AEAEA"/>
                    </a:solidFill>
                  </a:tcPr>
                </a:tc>
              </a:tr>
            </a:tbl>
          </a:graphicData>
        </a:graphic>
      </p:graphicFrame>
      <p:sp>
        <p:nvSpPr>
          <p:cNvPr id="574" name="Google Shape;574;p40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Table Style</a:t>
            </a:r>
            <a:endParaRPr/>
          </a:p>
        </p:txBody>
      </p:sp>
      <p:sp>
        <p:nvSpPr>
          <p:cNvPr id="575" name="Google Shape;575;p40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9" name="Shape 5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0" name="Google Shape;580;p41"/>
          <p:cNvSpPr/>
          <p:nvPr/>
        </p:nvSpPr>
        <p:spPr>
          <a:xfrm>
            <a:off x="2688676" y="1823962"/>
            <a:ext cx="3772124" cy="3772124"/>
          </a:xfrm>
          <a:prstGeom prst="blockArc">
            <a:avLst>
              <a:gd fmla="val 9019130" name="adj1"/>
              <a:gd fmla="val 12564162" name="adj2"/>
              <a:gd fmla="val 28598" name="adj3"/>
            </a:avLst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1" name="Google Shape;581;p41"/>
          <p:cNvSpPr/>
          <p:nvPr/>
        </p:nvSpPr>
        <p:spPr>
          <a:xfrm>
            <a:off x="2688676" y="1823962"/>
            <a:ext cx="3772124" cy="3772124"/>
          </a:xfrm>
          <a:prstGeom prst="blockArc">
            <a:avLst>
              <a:gd fmla="val 12817329" name="adj1"/>
              <a:gd fmla="val 16088307" name="adj2"/>
              <a:gd fmla="val 28480" name="adj3"/>
            </a:avLst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2" name="Google Shape;582;p41"/>
          <p:cNvSpPr/>
          <p:nvPr/>
        </p:nvSpPr>
        <p:spPr>
          <a:xfrm flipH="1">
            <a:off x="2688676" y="1823962"/>
            <a:ext cx="3772124" cy="3772124"/>
          </a:xfrm>
          <a:prstGeom prst="blockArc">
            <a:avLst>
              <a:gd fmla="val 9019130" name="adj1"/>
              <a:gd fmla="val 12564162" name="adj2"/>
              <a:gd fmla="val 28598" name="adj3"/>
            </a:avLst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30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3" name="Google Shape;583;p41"/>
          <p:cNvSpPr/>
          <p:nvPr/>
        </p:nvSpPr>
        <p:spPr>
          <a:xfrm flipH="1">
            <a:off x="2688676" y="1823962"/>
            <a:ext cx="3772124" cy="3772124"/>
          </a:xfrm>
          <a:prstGeom prst="blockArc">
            <a:avLst>
              <a:gd fmla="val 12817329" name="adj1"/>
              <a:gd fmla="val 16060189" name="adj2"/>
              <a:gd fmla="val 28289" name="adj3"/>
            </a:avLst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36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4" name="Google Shape;584;p41"/>
          <p:cNvSpPr/>
          <p:nvPr/>
        </p:nvSpPr>
        <p:spPr>
          <a:xfrm>
            <a:off x="3854658" y="2989944"/>
            <a:ext cx="1440160" cy="1440160"/>
          </a:xfrm>
          <a:prstGeom prst="ellipse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5" name="Google Shape;585;p41"/>
          <p:cNvSpPr/>
          <p:nvPr/>
        </p:nvSpPr>
        <p:spPr>
          <a:xfrm rot="-5400000">
            <a:off x="4255195" y="3390270"/>
            <a:ext cx="639087" cy="639507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63500" rotWithShape="0" algn="ctr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6" name="Google Shape;586;p41"/>
          <p:cNvSpPr/>
          <p:nvPr/>
        </p:nvSpPr>
        <p:spPr>
          <a:xfrm>
            <a:off x="3067507" y="3556121"/>
            <a:ext cx="368223" cy="307806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7" name="Google Shape;587;p41"/>
          <p:cNvSpPr/>
          <p:nvPr/>
        </p:nvSpPr>
        <p:spPr>
          <a:xfrm rot="8100000">
            <a:off x="3751247" y="2377348"/>
            <a:ext cx="337859" cy="337860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8" name="Google Shape;588;p41"/>
          <p:cNvSpPr/>
          <p:nvPr/>
        </p:nvSpPr>
        <p:spPr>
          <a:xfrm rot="2700000">
            <a:off x="5166007" y="2326680"/>
            <a:ext cx="257623" cy="490139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9" name="Google Shape;589;p41"/>
          <p:cNvSpPr/>
          <p:nvPr/>
        </p:nvSpPr>
        <p:spPr>
          <a:xfrm>
            <a:off x="5737729" y="3564428"/>
            <a:ext cx="379090" cy="291192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90" name="Google Shape;590;p41"/>
          <p:cNvGrpSpPr/>
          <p:nvPr/>
        </p:nvGrpSpPr>
        <p:grpSpPr>
          <a:xfrm>
            <a:off x="216885" y="3168213"/>
            <a:ext cx="2321010" cy="1048024"/>
            <a:chOff x="803640" y="3362835"/>
            <a:chExt cx="2059657" cy="1048024"/>
          </a:xfrm>
        </p:grpSpPr>
        <p:sp>
          <p:nvSpPr>
            <p:cNvPr id="591" name="Google Shape;591;p4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2" name="Google Shape;592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3" name="Google Shape;593;p41"/>
          <p:cNvGrpSpPr/>
          <p:nvPr/>
        </p:nvGrpSpPr>
        <p:grpSpPr>
          <a:xfrm>
            <a:off x="6625597" y="3168213"/>
            <a:ext cx="2321010" cy="1048024"/>
            <a:chOff x="803640" y="3362835"/>
            <a:chExt cx="2059657" cy="1048024"/>
          </a:xfrm>
        </p:grpSpPr>
        <p:sp>
          <p:nvSpPr>
            <p:cNvPr id="594" name="Google Shape;594;p4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5" name="Google Shape;595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6" name="Google Shape;596;p41"/>
          <p:cNvGrpSpPr/>
          <p:nvPr/>
        </p:nvGrpSpPr>
        <p:grpSpPr>
          <a:xfrm>
            <a:off x="528691" y="1158751"/>
            <a:ext cx="2321010" cy="1048024"/>
            <a:chOff x="803640" y="3362835"/>
            <a:chExt cx="2059657" cy="1048024"/>
          </a:xfrm>
        </p:grpSpPr>
        <p:sp>
          <p:nvSpPr>
            <p:cNvPr id="597" name="Google Shape;597;p4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8" name="Google Shape;598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9" name="Google Shape;599;p41"/>
          <p:cNvGrpSpPr/>
          <p:nvPr/>
        </p:nvGrpSpPr>
        <p:grpSpPr>
          <a:xfrm>
            <a:off x="6297292" y="1158751"/>
            <a:ext cx="2321010" cy="1048024"/>
            <a:chOff x="803640" y="3362835"/>
            <a:chExt cx="2059657" cy="1048024"/>
          </a:xfrm>
        </p:grpSpPr>
        <p:sp>
          <p:nvSpPr>
            <p:cNvPr id="600" name="Google Shape;600;p4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1" name="Google Shape;601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02" name="Google Shape;602;p41"/>
          <p:cNvSpPr txBox="1"/>
          <p:nvPr/>
        </p:nvSpPr>
        <p:spPr>
          <a:xfrm>
            <a:off x="1897976" y="2571750"/>
            <a:ext cx="639919" cy="5847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3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3" name="Google Shape;603;p41"/>
          <p:cNvSpPr txBox="1"/>
          <p:nvPr/>
        </p:nvSpPr>
        <p:spPr>
          <a:xfrm>
            <a:off x="2931660" y="1239187"/>
            <a:ext cx="639919" cy="5847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3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4" name="Google Shape;604;p41"/>
          <p:cNvSpPr txBox="1"/>
          <p:nvPr/>
        </p:nvSpPr>
        <p:spPr>
          <a:xfrm>
            <a:off x="5607315" y="1239187"/>
            <a:ext cx="639919" cy="5847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3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5" name="Google Shape;605;p41"/>
          <p:cNvSpPr txBox="1"/>
          <p:nvPr/>
        </p:nvSpPr>
        <p:spPr>
          <a:xfrm>
            <a:off x="6625597" y="2571750"/>
            <a:ext cx="639919" cy="5847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3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6" name="Google Shape;606;p41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Infographic Style</a:t>
            </a:r>
            <a:endParaRPr/>
          </a:p>
        </p:txBody>
      </p:sp>
      <p:sp>
        <p:nvSpPr>
          <p:cNvPr id="607" name="Google Shape;607;p41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1" name="Shape 6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12" name="Google Shape;612;p42"/>
          <p:cNvGrpSpPr/>
          <p:nvPr/>
        </p:nvGrpSpPr>
        <p:grpSpPr>
          <a:xfrm>
            <a:off x="3059832" y="2931790"/>
            <a:ext cx="1728192" cy="1081951"/>
            <a:chOff x="1062658" y="3986014"/>
            <a:chExt cx="1728192" cy="1081951"/>
          </a:xfrm>
        </p:grpSpPr>
        <p:sp>
          <p:nvSpPr>
            <p:cNvPr id="613" name="Google Shape;613;p42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3F3F3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42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grpSp>
        <p:nvGrpSpPr>
          <p:cNvPr id="615" name="Google Shape;615;p42"/>
          <p:cNvGrpSpPr/>
          <p:nvPr/>
        </p:nvGrpSpPr>
        <p:grpSpPr>
          <a:xfrm>
            <a:off x="4968044" y="2931790"/>
            <a:ext cx="1728192" cy="1081951"/>
            <a:chOff x="1062658" y="3986014"/>
            <a:chExt cx="1728192" cy="1081951"/>
          </a:xfrm>
        </p:grpSpPr>
        <p:sp>
          <p:nvSpPr>
            <p:cNvPr id="616" name="Google Shape;616;p42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3F3F3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42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grpSp>
        <p:nvGrpSpPr>
          <p:cNvPr id="618" name="Google Shape;618;p42"/>
          <p:cNvGrpSpPr/>
          <p:nvPr/>
        </p:nvGrpSpPr>
        <p:grpSpPr>
          <a:xfrm>
            <a:off x="6876256" y="2928651"/>
            <a:ext cx="1728192" cy="1081951"/>
            <a:chOff x="1062658" y="3986014"/>
            <a:chExt cx="1728192" cy="1081951"/>
          </a:xfrm>
        </p:grpSpPr>
        <p:sp>
          <p:nvSpPr>
            <p:cNvPr id="619" name="Google Shape;619;p42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3F3F3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42"/>
            <p:cNvSpPr txBox="1"/>
            <p:nvPr/>
          </p:nvSpPr>
          <p:spPr>
            <a:xfrm>
              <a:off x="1062658" y="4236968"/>
              <a:ext cx="172819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</a:t>
              </a:r>
              <a:endParaRPr/>
            </a:p>
          </p:txBody>
        </p:sp>
      </p:grpSp>
      <p:grpSp>
        <p:nvGrpSpPr>
          <p:cNvPr id="621" name="Google Shape;621;p42"/>
          <p:cNvGrpSpPr/>
          <p:nvPr/>
        </p:nvGrpSpPr>
        <p:grpSpPr>
          <a:xfrm>
            <a:off x="755576" y="4083918"/>
            <a:ext cx="7200800" cy="678692"/>
            <a:chOff x="803640" y="3362835"/>
            <a:chExt cx="2059657" cy="678692"/>
          </a:xfrm>
        </p:grpSpPr>
        <p:sp>
          <p:nvSpPr>
            <p:cNvPr id="622" name="Google Shape;622;p4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Get a modern PowerPoint  Presentation that is beautifully designed.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3" name="Google Shape;623;p4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24" name="Google Shape;624;p42"/>
          <p:cNvSpPr txBox="1"/>
          <p:nvPr/>
        </p:nvSpPr>
        <p:spPr>
          <a:xfrm>
            <a:off x="3563888" y="1916363"/>
            <a:ext cx="720080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20%</a:t>
            </a:r>
            <a:endParaRPr b="1" sz="1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5" name="Google Shape;625;p42"/>
          <p:cNvSpPr txBox="1"/>
          <p:nvPr/>
        </p:nvSpPr>
        <p:spPr>
          <a:xfrm>
            <a:off x="5472100" y="1907609"/>
            <a:ext cx="720080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1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6" name="Google Shape;626;p42"/>
          <p:cNvSpPr txBox="1"/>
          <p:nvPr/>
        </p:nvSpPr>
        <p:spPr>
          <a:xfrm>
            <a:off x="7380312" y="1898855"/>
            <a:ext cx="720080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1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27" name="Google Shape;627;p42"/>
          <p:cNvGrpSpPr/>
          <p:nvPr/>
        </p:nvGrpSpPr>
        <p:grpSpPr>
          <a:xfrm>
            <a:off x="619510" y="1395193"/>
            <a:ext cx="1936265" cy="2616717"/>
            <a:chOff x="566062" y="2272858"/>
            <a:chExt cx="1629674" cy="2215724"/>
          </a:xfrm>
        </p:grpSpPr>
        <p:cxnSp>
          <p:nvCxnSpPr>
            <p:cNvPr id="628" name="Google Shape;628;p42"/>
            <p:cNvCxnSpPr/>
            <p:nvPr/>
          </p:nvCxnSpPr>
          <p:spPr>
            <a:xfrm rot="10800000">
              <a:off x="964552" y="2307817"/>
              <a:ext cx="0" cy="1885764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29" name="Google Shape;629;p42"/>
            <p:cNvCxnSpPr/>
            <p:nvPr/>
          </p:nvCxnSpPr>
          <p:spPr>
            <a:xfrm>
              <a:off x="955249" y="4193580"/>
              <a:ext cx="1240487" cy="62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630" name="Google Shape;630;p42"/>
            <p:cNvSpPr txBox="1"/>
            <p:nvPr/>
          </p:nvSpPr>
          <p:spPr>
            <a:xfrm>
              <a:off x="566062" y="2272858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10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1" name="Google Shape;631;p42"/>
            <p:cNvSpPr txBox="1"/>
            <p:nvPr/>
          </p:nvSpPr>
          <p:spPr>
            <a:xfrm>
              <a:off x="566062" y="2627502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8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2" name="Google Shape;632;p42"/>
            <p:cNvSpPr txBox="1"/>
            <p:nvPr/>
          </p:nvSpPr>
          <p:spPr>
            <a:xfrm>
              <a:off x="566062" y="2982146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3" name="Google Shape;633;p42"/>
            <p:cNvSpPr txBox="1"/>
            <p:nvPr/>
          </p:nvSpPr>
          <p:spPr>
            <a:xfrm>
              <a:off x="566062" y="3336790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4" name="Google Shape;634;p42"/>
            <p:cNvSpPr txBox="1"/>
            <p:nvPr/>
          </p:nvSpPr>
          <p:spPr>
            <a:xfrm>
              <a:off x="566062" y="3691434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5" name="Google Shape;635;p42"/>
            <p:cNvSpPr txBox="1"/>
            <p:nvPr/>
          </p:nvSpPr>
          <p:spPr>
            <a:xfrm>
              <a:off x="566062" y="4046079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6" name="Google Shape;636;p42"/>
            <p:cNvSpPr txBox="1"/>
            <p:nvPr/>
          </p:nvSpPr>
          <p:spPr>
            <a:xfrm>
              <a:off x="1037062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7" name="Google Shape;637;p42"/>
            <p:cNvSpPr txBox="1"/>
            <p:nvPr/>
          </p:nvSpPr>
          <p:spPr>
            <a:xfrm>
              <a:off x="1468442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B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8" name="Google Shape;638;p42"/>
            <p:cNvSpPr txBox="1"/>
            <p:nvPr/>
          </p:nvSpPr>
          <p:spPr>
            <a:xfrm>
              <a:off x="1899822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9" name="Google Shape;639;p42"/>
            <p:cNvSpPr/>
            <p:nvPr/>
          </p:nvSpPr>
          <p:spPr>
            <a:xfrm>
              <a:off x="1087101" y="3691434"/>
              <a:ext cx="180000" cy="502767"/>
            </a:xfrm>
            <a:prstGeom prst="rect">
              <a:avLst/>
            </a:prstGeom>
            <a:solidFill>
              <a:srgbClr val="4784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0" name="Google Shape;640;p42"/>
            <p:cNvSpPr/>
            <p:nvPr/>
          </p:nvSpPr>
          <p:spPr>
            <a:xfrm>
              <a:off x="1510732" y="2740927"/>
              <a:ext cx="180000" cy="1453273"/>
            </a:xfrm>
            <a:prstGeom prst="rect">
              <a:avLst/>
            </a:prstGeom>
            <a:solidFill>
              <a:srgbClr val="4784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1" name="Google Shape;641;p42"/>
            <p:cNvSpPr/>
            <p:nvPr/>
          </p:nvSpPr>
          <p:spPr>
            <a:xfrm>
              <a:off x="1934362" y="3324215"/>
              <a:ext cx="180000" cy="869985"/>
            </a:xfrm>
            <a:prstGeom prst="rect">
              <a:avLst/>
            </a:prstGeom>
            <a:solidFill>
              <a:srgbClr val="4784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42" name="Google Shape;642;p42"/>
          <p:cNvGrpSpPr/>
          <p:nvPr/>
        </p:nvGrpSpPr>
        <p:grpSpPr>
          <a:xfrm>
            <a:off x="3206849" y="1371954"/>
            <a:ext cx="1434157" cy="1434157"/>
            <a:chOff x="459531" y="262944"/>
            <a:chExt cx="864001" cy="864001"/>
          </a:xfrm>
        </p:grpSpPr>
        <p:sp>
          <p:nvSpPr>
            <p:cNvPr id="643" name="Google Shape;643;p42"/>
            <p:cNvSpPr/>
            <p:nvPr/>
          </p:nvSpPr>
          <p:spPr>
            <a:xfrm>
              <a:off x="459532" y="262944"/>
              <a:ext cx="864000" cy="864000"/>
            </a:xfrm>
            <a:prstGeom prst="donut">
              <a:avLst>
                <a:gd fmla="val 16961" name="adj"/>
              </a:avLst>
            </a:prstGeom>
            <a:solidFill>
              <a:srgbClr val="4784A1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4" name="Google Shape;644;p42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1165368" name="adj2"/>
                <a:gd fmla="val 16655" name="adj3"/>
              </a:avLst>
            </a:prstGeom>
            <a:solidFill>
              <a:srgbClr val="4784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45" name="Google Shape;645;p42"/>
          <p:cNvGrpSpPr/>
          <p:nvPr/>
        </p:nvGrpSpPr>
        <p:grpSpPr>
          <a:xfrm>
            <a:off x="5115061" y="1366442"/>
            <a:ext cx="1434157" cy="1434157"/>
            <a:chOff x="459531" y="262944"/>
            <a:chExt cx="864001" cy="864001"/>
          </a:xfrm>
        </p:grpSpPr>
        <p:sp>
          <p:nvSpPr>
            <p:cNvPr id="646" name="Google Shape;646;p42"/>
            <p:cNvSpPr/>
            <p:nvPr/>
          </p:nvSpPr>
          <p:spPr>
            <a:xfrm>
              <a:off x="459532" y="262944"/>
              <a:ext cx="864000" cy="864000"/>
            </a:xfrm>
            <a:prstGeom prst="donut">
              <a:avLst>
                <a:gd fmla="val 16961" name="adj"/>
              </a:avLst>
            </a:prstGeom>
            <a:solidFill>
              <a:srgbClr val="4784A1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7" name="Google Shape;647;p42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8980266" name="adj2"/>
                <a:gd fmla="val 17062" name="adj3"/>
              </a:avLst>
            </a:prstGeom>
            <a:solidFill>
              <a:srgbClr val="4784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48" name="Google Shape;648;p42"/>
          <p:cNvGrpSpPr/>
          <p:nvPr/>
        </p:nvGrpSpPr>
        <p:grpSpPr>
          <a:xfrm>
            <a:off x="7023273" y="1375196"/>
            <a:ext cx="1434157" cy="1434157"/>
            <a:chOff x="459531" y="262944"/>
            <a:chExt cx="864001" cy="864001"/>
          </a:xfrm>
        </p:grpSpPr>
        <p:sp>
          <p:nvSpPr>
            <p:cNvPr id="649" name="Google Shape;649;p42"/>
            <p:cNvSpPr/>
            <p:nvPr/>
          </p:nvSpPr>
          <p:spPr>
            <a:xfrm>
              <a:off x="459532" y="262944"/>
              <a:ext cx="864000" cy="864000"/>
            </a:xfrm>
            <a:prstGeom prst="donut">
              <a:avLst>
                <a:gd fmla="val 16961" name="adj"/>
              </a:avLst>
            </a:prstGeom>
            <a:solidFill>
              <a:srgbClr val="4784A1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0" name="Google Shape;650;p42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7557854" name="adj2"/>
                <a:gd fmla="val 15750" name="adj3"/>
              </a:avLst>
            </a:prstGeom>
            <a:solidFill>
              <a:srgbClr val="4784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51" name="Google Shape;651;p42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Chart Style</a:t>
            </a:r>
            <a:endParaRPr/>
          </a:p>
        </p:txBody>
      </p:sp>
      <p:sp>
        <p:nvSpPr>
          <p:cNvPr id="652" name="Google Shape;652;p42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56" name="Shape 6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57" name="Google Shape;657;p43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5420" r="5420" t="0"/>
          <a:stretch/>
        </p:blipFill>
        <p:spPr>
          <a:xfrm>
            <a:off x="6694140" y="447700"/>
            <a:ext cx="1944300" cy="4320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58" name="Google Shape;658;p43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5452" l="0" r="0" t="5452"/>
          <a:stretch/>
        </p:blipFill>
        <p:spPr>
          <a:xfrm>
            <a:off x="4629910" y="2207890"/>
            <a:ext cx="1944300" cy="25602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59" name="Google Shape;659;p43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5452" l="0" r="0" t="5452"/>
          <a:stretch/>
        </p:blipFill>
        <p:spPr>
          <a:xfrm>
            <a:off x="2565681" y="2207890"/>
            <a:ext cx="1944300" cy="25602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60" name="Google Shape;660;p43"/>
          <p:cNvPicPr preferRelativeResize="0"/>
          <p:nvPr>
            <p:ph idx="5" type="pic"/>
          </p:nvPr>
        </p:nvPicPr>
        <p:blipFill rotWithShape="1">
          <a:blip r:embed="rId6">
            <a:alphaModFix/>
          </a:blip>
          <a:srcRect b="5452" l="0" r="0" t="5452"/>
          <a:stretch/>
        </p:blipFill>
        <p:spPr>
          <a:xfrm>
            <a:off x="501452" y="2207890"/>
            <a:ext cx="1944300" cy="25602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661" name="Google Shape;661;p43"/>
          <p:cNvSpPr txBox="1"/>
          <p:nvPr/>
        </p:nvSpPr>
        <p:spPr>
          <a:xfrm>
            <a:off x="2965879" y="339502"/>
            <a:ext cx="3550337" cy="10801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b="1" lang="en" sz="3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Simple Portfolio Designed  </a:t>
            </a:r>
            <a:endParaRPr b="1" sz="3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2" name="Google Shape;662;p43"/>
          <p:cNvSpPr txBox="1"/>
          <p:nvPr/>
        </p:nvSpPr>
        <p:spPr>
          <a:xfrm>
            <a:off x="467544" y="1434851"/>
            <a:ext cx="6048672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Easy to change colors, photos and Text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66" name="Shape 6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67" name="Google Shape;667;p44"/>
          <p:cNvGraphicFramePr/>
          <p:nvPr/>
        </p:nvGraphicFramePr>
        <p:xfrm>
          <a:off x="957275" y="141123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{4692DBCF-F79F-4084-AB33-D58612D5B1EE}</a:tableStyleId>
              </a:tblPr>
              <a:tblGrid>
                <a:gridCol w="208275"/>
                <a:gridCol w="1412750"/>
                <a:gridCol w="208275"/>
              </a:tblGrid>
              <a:tr h="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98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1" lang="en" sz="16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6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98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row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 zing and appeal to your Presentations.     </a:t>
                      </a:r>
                      <a:endParaRPr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98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vMerge="1"/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750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6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$10.00</a:t>
                      </a:r>
                      <a:endParaRPr b="1" sz="36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b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hMerge="1"/>
                <a:tc hMerge="1"/>
              </a:tr>
              <a:tr h="288000">
                <a:tc gridSpan="3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lang="en" sz="8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sz="8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hMerge="1"/>
                <a:tc hMerge="1"/>
              </a:tr>
            </a:tbl>
          </a:graphicData>
        </a:graphic>
      </p:graphicFrame>
      <p:graphicFrame>
        <p:nvGraphicFramePr>
          <p:cNvPr id="668" name="Google Shape;668;p44"/>
          <p:cNvGraphicFramePr/>
          <p:nvPr/>
        </p:nvGraphicFramePr>
        <p:xfrm>
          <a:off x="3642069" y="1432702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{4692DBCF-F79F-4084-AB33-D58612D5B1EE}</a:tableStyleId>
              </a:tblPr>
              <a:tblGrid>
                <a:gridCol w="208275"/>
                <a:gridCol w="1412750"/>
                <a:gridCol w="208275"/>
              </a:tblGrid>
              <a:tr h="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</a:tr>
              <a:tr h="3598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</a:tr>
              <a:tr h="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</a:tr>
              <a:tr h="3598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  <a:tc row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 zing and appeal to your Presentations.     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</a:tr>
              <a:tr h="3598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  <a:tc vMerge="1"/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</a:tr>
              <a:tr h="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</a:tr>
              <a:tr h="63750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$15.00</a:t>
                      </a:r>
                      <a:endParaRPr b="1" sz="3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b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  <a:tc hMerge="1"/>
                <a:tc hMerge="1"/>
              </a:tr>
              <a:tr h="288000">
                <a:tc gridSpan="3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lang="en" sz="8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sz="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784A1"/>
                    </a:solidFill>
                  </a:tcPr>
                </a:tc>
                <a:tc hMerge="1"/>
                <a:tc hMerge="1"/>
              </a:tr>
            </a:tbl>
          </a:graphicData>
        </a:graphic>
      </p:graphicFrame>
      <p:graphicFrame>
        <p:nvGraphicFramePr>
          <p:cNvPr id="669" name="Google Shape;669;p44"/>
          <p:cNvGraphicFramePr/>
          <p:nvPr/>
        </p:nvGraphicFramePr>
        <p:xfrm>
          <a:off x="6326864" y="1432702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{4692DBCF-F79F-4084-AB33-D58612D5B1EE}</a:tableStyleId>
              </a:tblPr>
              <a:tblGrid>
                <a:gridCol w="208275"/>
                <a:gridCol w="1412750"/>
                <a:gridCol w="208275"/>
              </a:tblGrid>
              <a:tr h="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7F7F7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98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b="1" lang="en" sz="16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6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98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row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 zing and appeal to your Presentations.     </a:t>
                      </a:r>
                      <a:endParaRPr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598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vMerge="1"/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3750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6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$18.00</a:t>
                      </a:r>
                      <a:endParaRPr b="1" sz="36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b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hMerge="1"/>
                <a:tc hMerge="1"/>
              </a:tr>
              <a:tr h="288000">
                <a:tc gridSpan="3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4784A1"/>
                        </a:buClr>
                        <a:buFont typeface="Arial"/>
                        <a:buNone/>
                      </a:pPr>
                      <a:r>
                        <a:rPr lang="en" sz="800" u="none" cap="none" strike="noStrike">
                          <a:solidFill>
                            <a:srgbClr val="4784A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sz="800" u="none" cap="none" strike="noStrike">
                        <a:solidFill>
                          <a:srgbClr val="4784A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4784A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hMerge="1"/>
                <a:tc hMerge="1"/>
              </a:tr>
            </a:tbl>
          </a:graphicData>
        </a:graphic>
      </p:graphicFrame>
      <p:sp>
        <p:nvSpPr>
          <p:cNvPr id="670" name="Google Shape;670;p44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Table Style</a:t>
            </a:r>
            <a:endParaRPr/>
          </a:p>
        </p:txBody>
      </p:sp>
      <p:sp>
        <p:nvSpPr>
          <p:cNvPr id="671" name="Google Shape;671;p44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5" name="Shape 6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6" name="Google Shape;676;p45"/>
          <p:cNvSpPr txBox="1"/>
          <p:nvPr/>
        </p:nvSpPr>
        <p:spPr>
          <a:xfrm>
            <a:off x="6956436" y="3178913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40%</a:t>
            </a:r>
            <a:endParaRPr b="1" sz="2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7" name="Google Shape;677;p45"/>
          <p:cNvSpPr txBox="1"/>
          <p:nvPr/>
        </p:nvSpPr>
        <p:spPr>
          <a:xfrm>
            <a:off x="5037284" y="3178913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2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8" name="Google Shape;678;p45"/>
          <p:cNvSpPr txBox="1"/>
          <p:nvPr/>
        </p:nvSpPr>
        <p:spPr>
          <a:xfrm>
            <a:off x="1198980" y="3178913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2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9" name="Google Shape;679;p45"/>
          <p:cNvSpPr txBox="1"/>
          <p:nvPr/>
        </p:nvSpPr>
        <p:spPr>
          <a:xfrm>
            <a:off x="3118132" y="3178913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50%</a:t>
            </a:r>
            <a:endParaRPr b="1" sz="2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0" name="Google Shape;680;p45"/>
          <p:cNvSpPr/>
          <p:nvPr/>
        </p:nvSpPr>
        <p:spPr>
          <a:xfrm>
            <a:off x="1090968" y="1275606"/>
            <a:ext cx="1152128" cy="1152128"/>
          </a:xfrm>
          <a:prstGeom prst="donut">
            <a:avLst>
              <a:gd fmla="val 15476" name="adj"/>
            </a:avLst>
          </a:pr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1" name="Google Shape;681;p45"/>
          <p:cNvSpPr/>
          <p:nvPr/>
        </p:nvSpPr>
        <p:spPr>
          <a:xfrm>
            <a:off x="3010120" y="1275606"/>
            <a:ext cx="1152128" cy="1152128"/>
          </a:xfrm>
          <a:prstGeom prst="donut">
            <a:avLst>
              <a:gd fmla="val 15476" name="adj"/>
            </a:avLst>
          </a:pr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2" name="Google Shape;682;p45"/>
          <p:cNvSpPr/>
          <p:nvPr/>
        </p:nvSpPr>
        <p:spPr>
          <a:xfrm>
            <a:off x="4929272" y="1275606"/>
            <a:ext cx="1152128" cy="1152128"/>
          </a:xfrm>
          <a:prstGeom prst="donut">
            <a:avLst>
              <a:gd fmla="val 15476" name="adj"/>
            </a:avLst>
          </a:pr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3" name="Google Shape;683;p45"/>
          <p:cNvSpPr/>
          <p:nvPr/>
        </p:nvSpPr>
        <p:spPr>
          <a:xfrm>
            <a:off x="6848424" y="1275606"/>
            <a:ext cx="1152128" cy="1152128"/>
          </a:xfrm>
          <a:prstGeom prst="donut">
            <a:avLst>
              <a:gd fmla="val 15476" name="adj"/>
            </a:avLst>
          </a:pr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4" name="Google Shape;684;p45"/>
          <p:cNvSpPr/>
          <p:nvPr/>
        </p:nvSpPr>
        <p:spPr>
          <a:xfrm>
            <a:off x="1482921" y="1676289"/>
            <a:ext cx="368223" cy="307806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5" name="Google Shape;685;p45"/>
          <p:cNvSpPr/>
          <p:nvPr/>
        </p:nvSpPr>
        <p:spPr>
          <a:xfrm rot="8100000">
            <a:off x="3417255" y="1682740"/>
            <a:ext cx="337859" cy="337860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6" name="Google Shape;686;p45"/>
          <p:cNvSpPr/>
          <p:nvPr/>
        </p:nvSpPr>
        <p:spPr>
          <a:xfrm rot="2700000">
            <a:off x="5376525" y="1581130"/>
            <a:ext cx="257623" cy="490139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7" name="Google Shape;687;p45"/>
          <p:cNvSpPr/>
          <p:nvPr/>
        </p:nvSpPr>
        <p:spPr>
          <a:xfrm>
            <a:off x="7234943" y="1686098"/>
            <a:ext cx="379090" cy="291192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8" name="Google Shape;688;p45"/>
          <p:cNvSpPr txBox="1"/>
          <p:nvPr/>
        </p:nvSpPr>
        <p:spPr>
          <a:xfrm>
            <a:off x="924342" y="2417861"/>
            <a:ext cx="1485381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4784A1"/>
                </a:solidFill>
                <a:latin typeface="Calibri"/>
                <a:ea typeface="Calibri"/>
                <a:cs typeface="Calibri"/>
                <a:sym typeface="Calibri"/>
              </a:rPr>
              <a:t>Your Text Here</a:t>
            </a:r>
            <a:endParaRPr b="1" sz="1400">
              <a:solidFill>
                <a:srgbClr val="4784A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9" name="Google Shape;689;p45"/>
          <p:cNvSpPr txBox="1"/>
          <p:nvPr/>
        </p:nvSpPr>
        <p:spPr>
          <a:xfrm>
            <a:off x="2843494" y="2416372"/>
            <a:ext cx="1485381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4784A1"/>
                </a:solidFill>
                <a:latin typeface="Calibri"/>
                <a:ea typeface="Calibri"/>
                <a:cs typeface="Calibri"/>
                <a:sym typeface="Calibri"/>
              </a:rPr>
              <a:t>Your Text Here</a:t>
            </a:r>
            <a:endParaRPr b="1" sz="1400">
              <a:solidFill>
                <a:srgbClr val="4784A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0" name="Google Shape;690;p45"/>
          <p:cNvSpPr txBox="1"/>
          <p:nvPr/>
        </p:nvSpPr>
        <p:spPr>
          <a:xfrm>
            <a:off x="4762646" y="2414883"/>
            <a:ext cx="1485381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4784A1"/>
                </a:solidFill>
                <a:latin typeface="Calibri"/>
                <a:ea typeface="Calibri"/>
                <a:cs typeface="Calibri"/>
                <a:sym typeface="Calibri"/>
              </a:rPr>
              <a:t>Your Text Here</a:t>
            </a:r>
            <a:endParaRPr b="1" sz="1400">
              <a:solidFill>
                <a:srgbClr val="4784A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1" name="Google Shape;691;p45"/>
          <p:cNvSpPr txBox="1"/>
          <p:nvPr/>
        </p:nvSpPr>
        <p:spPr>
          <a:xfrm>
            <a:off x="6681798" y="2413394"/>
            <a:ext cx="1485381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4784A1"/>
                </a:solidFill>
                <a:latin typeface="Calibri"/>
                <a:ea typeface="Calibri"/>
                <a:cs typeface="Calibri"/>
                <a:sym typeface="Calibri"/>
              </a:rPr>
              <a:t>Your Text Here</a:t>
            </a:r>
            <a:endParaRPr b="1" sz="1400">
              <a:solidFill>
                <a:srgbClr val="4784A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2" name="Google Shape;692;p45"/>
          <p:cNvSpPr txBox="1"/>
          <p:nvPr/>
        </p:nvSpPr>
        <p:spPr>
          <a:xfrm>
            <a:off x="1066705" y="4085659"/>
            <a:ext cx="696310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3" name="Google Shape;693;p45"/>
          <p:cNvSpPr/>
          <p:nvPr/>
        </p:nvSpPr>
        <p:spPr>
          <a:xfrm>
            <a:off x="842214" y="1831693"/>
            <a:ext cx="7416824" cy="1578051"/>
          </a:xfrm>
          <a:prstGeom prst="bracketPair">
            <a:avLst/>
          </a:prstGeom>
          <a:noFill/>
          <a:ln cap="flat" cmpd="sng" w="50800">
            <a:solidFill>
              <a:srgbClr val="4784A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94" name="Google Shape;694;p45"/>
          <p:cNvGrpSpPr/>
          <p:nvPr/>
        </p:nvGrpSpPr>
        <p:grpSpPr>
          <a:xfrm>
            <a:off x="1042852" y="2782262"/>
            <a:ext cx="1224136" cy="1224136"/>
            <a:chOff x="459531" y="262944"/>
            <a:chExt cx="864001" cy="864001"/>
          </a:xfrm>
        </p:grpSpPr>
        <p:sp>
          <p:nvSpPr>
            <p:cNvPr id="695" name="Google Shape;695;p45"/>
            <p:cNvSpPr/>
            <p:nvPr/>
          </p:nvSpPr>
          <p:spPr>
            <a:xfrm>
              <a:off x="459532" y="262944"/>
              <a:ext cx="864000" cy="864000"/>
            </a:xfrm>
            <a:prstGeom prst="donut">
              <a:avLst>
                <a:gd fmla="val 16961" name="adj"/>
              </a:avLst>
            </a:prstGeom>
            <a:solidFill>
              <a:schemeClr val="lt1">
                <a:alpha val="4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6" name="Google Shape;696;p45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7561025" name="adj2"/>
                <a:gd fmla="val 16214" name="adj3"/>
              </a:avLst>
            </a:prstGeom>
            <a:solidFill>
              <a:srgbClr val="4784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97" name="Google Shape;697;p45"/>
          <p:cNvGrpSpPr/>
          <p:nvPr/>
        </p:nvGrpSpPr>
        <p:grpSpPr>
          <a:xfrm>
            <a:off x="2970092" y="2782262"/>
            <a:ext cx="1224136" cy="1224136"/>
            <a:chOff x="459531" y="262944"/>
            <a:chExt cx="864001" cy="864001"/>
          </a:xfrm>
        </p:grpSpPr>
        <p:sp>
          <p:nvSpPr>
            <p:cNvPr id="698" name="Google Shape;698;p45"/>
            <p:cNvSpPr/>
            <p:nvPr/>
          </p:nvSpPr>
          <p:spPr>
            <a:xfrm>
              <a:off x="459532" y="262944"/>
              <a:ext cx="864000" cy="864000"/>
            </a:xfrm>
            <a:prstGeom prst="donut">
              <a:avLst>
                <a:gd fmla="val 16961" name="adj"/>
              </a:avLst>
            </a:prstGeom>
            <a:solidFill>
              <a:schemeClr val="lt1">
                <a:alpha val="4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9" name="Google Shape;699;p45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5723033" name="adj2"/>
                <a:gd fmla="val 16983" name="adj3"/>
              </a:avLst>
            </a:prstGeom>
            <a:solidFill>
              <a:srgbClr val="4784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00" name="Google Shape;700;p45"/>
          <p:cNvGrpSpPr/>
          <p:nvPr/>
        </p:nvGrpSpPr>
        <p:grpSpPr>
          <a:xfrm>
            <a:off x="6824571" y="2782262"/>
            <a:ext cx="1224136" cy="1224136"/>
            <a:chOff x="459531" y="262944"/>
            <a:chExt cx="864001" cy="864001"/>
          </a:xfrm>
        </p:grpSpPr>
        <p:sp>
          <p:nvSpPr>
            <p:cNvPr id="701" name="Google Shape;701;p45"/>
            <p:cNvSpPr/>
            <p:nvPr/>
          </p:nvSpPr>
          <p:spPr>
            <a:xfrm>
              <a:off x="459532" y="262944"/>
              <a:ext cx="864000" cy="864000"/>
            </a:xfrm>
            <a:prstGeom prst="donut">
              <a:avLst>
                <a:gd fmla="val 16961" name="adj"/>
              </a:avLst>
            </a:prstGeom>
            <a:solidFill>
              <a:schemeClr val="lt1">
                <a:alpha val="4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2" name="Google Shape;702;p45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3503521" name="adj2"/>
                <a:gd fmla="val 18975" name="adj3"/>
              </a:avLst>
            </a:prstGeom>
            <a:solidFill>
              <a:srgbClr val="4784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03" name="Google Shape;703;p45"/>
          <p:cNvGrpSpPr/>
          <p:nvPr/>
        </p:nvGrpSpPr>
        <p:grpSpPr>
          <a:xfrm>
            <a:off x="4897332" y="2782262"/>
            <a:ext cx="1224136" cy="1224136"/>
            <a:chOff x="459531" y="262944"/>
            <a:chExt cx="864001" cy="864001"/>
          </a:xfrm>
        </p:grpSpPr>
        <p:sp>
          <p:nvSpPr>
            <p:cNvPr id="704" name="Google Shape;704;p45"/>
            <p:cNvSpPr/>
            <p:nvPr/>
          </p:nvSpPr>
          <p:spPr>
            <a:xfrm>
              <a:off x="459532" y="262944"/>
              <a:ext cx="864000" cy="864000"/>
            </a:xfrm>
            <a:prstGeom prst="donut">
              <a:avLst>
                <a:gd fmla="val 16961" name="adj"/>
              </a:avLst>
            </a:prstGeom>
            <a:solidFill>
              <a:schemeClr val="lt1">
                <a:alpha val="40000"/>
              </a:scheme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5" name="Google Shape;705;p45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8980266" name="adj2"/>
                <a:gd fmla="val 17062" name="adj3"/>
              </a:avLst>
            </a:prstGeom>
            <a:solidFill>
              <a:srgbClr val="4784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06" name="Google Shape;706;p45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Chart Style</a:t>
            </a:r>
            <a:endParaRPr/>
          </a:p>
        </p:txBody>
      </p:sp>
      <p:sp>
        <p:nvSpPr>
          <p:cNvPr id="707" name="Google Shape;707;p45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11" name="Shape 7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2" name="Google Shape;712;p46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Infographic Style</a:t>
            </a:r>
            <a:endParaRPr b="0" i="0" sz="4000" u="none" cap="none" strike="noStrike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3" name="Google Shape;713;p46"/>
          <p:cNvSpPr txBox="1"/>
          <p:nvPr>
            <p:ph idx="2" type="body"/>
          </p:nvPr>
        </p:nvSpPr>
        <p:spPr>
          <a:xfrm>
            <a:off x="0" y="699542"/>
            <a:ext cx="9144000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714" name="Google Shape;714;p46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9" r="29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715" name="Google Shape;715;p46"/>
          <p:cNvSpPr/>
          <p:nvPr/>
        </p:nvSpPr>
        <p:spPr>
          <a:xfrm>
            <a:off x="611560" y="339502"/>
            <a:ext cx="2520280" cy="2520280"/>
          </a:xfrm>
          <a:prstGeom prst="ellipse">
            <a:avLst/>
          </a:prstGeom>
          <a:solidFill>
            <a:srgbClr val="4784A1">
              <a:alpha val="89803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6" name="Google Shape;716;p46"/>
          <p:cNvSpPr txBox="1"/>
          <p:nvPr/>
        </p:nvSpPr>
        <p:spPr>
          <a:xfrm>
            <a:off x="762891" y="825715"/>
            <a:ext cx="2448272" cy="16593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spcBef>
                <a:spcPts val="56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  <a:p>
            <a:pPr indent="0" lvl="0" marL="0" marR="0" rtl="0" algn="l">
              <a:spcBef>
                <a:spcPts val="56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7" name="Google Shape;717;p46"/>
          <p:cNvSpPr txBox="1"/>
          <p:nvPr/>
        </p:nvSpPr>
        <p:spPr>
          <a:xfrm>
            <a:off x="3087950" y="2859782"/>
            <a:ext cx="2664296" cy="193899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8" name="Google Shape;718;p46"/>
          <p:cNvSpPr/>
          <p:nvPr/>
        </p:nvSpPr>
        <p:spPr>
          <a:xfrm>
            <a:off x="5764651" y="3369481"/>
            <a:ext cx="576064" cy="576064"/>
          </a:xfrm>
          <a:prstGeom prst="ellipse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9" name="Google Shape;719;p46"/>
          <p:cNvSpPr/>
          <p:nvPr/>
        </p:nvSpPr>
        <p:spPr>
          <a:xfrm>
            <a:off x="5764651" y="2571750"/>
            <a:ext cx="576064" cy="576064"/>
          </a:xfrm>
          <a:prstGeom prst="ellipse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0" name="Google Shape;720;p46"/>
          <p:cNvSpPr/>
          <p:nvPr/>
        </p:nvSpPr>
        <p:spPr>
          <a:xfrm>
            <a:off x="5764651" y="4167212"/>
            <a:ext cx="576064" cy="576064"/>
          </a:xfrm>
          <a:prstGeom prst="ellipse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1" name="Google Shape;721;p46"/>
          <p:cNvSpPr/>
          <p:nvPr/>
        </p:nvSpPr>
        <p:spPr>
          <a:xfrm>
            <a:off x="5933657" y="2746156"/>
            <a:ext cx="283243" cy="236769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2" name="Google Shape;722;p46"/>
          <p:cNvSpPr/>
          <p:nvPr/>
        </p:nvSpPr>
        <p:spPr>
          <a:xfrm rot="2700000">
            <a:off x="5976195" y="3474751"/>
            <a:ext cx="198167" cy="377021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3" name="Google Shape;723;p46"/>
          <p:cNvSpPr/>
          <p:nvPr/>
        </p:nvSpPr>
        <p:spPr>
          <a:xfrm>
            <a:off x="5929477" y="4343598"/>
            <a:ext cx="291602" cy="223989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24" name="Google Shape;724;p46"/>
          <p:cNvGrpSpPr/>
          <p:nvPr/>
        </p:nvGrpSpPr>
        <p:grpSpPr>
          <a:xfrm>
            <a:off x="6451523" y="2520643"/>
            <a:ext cx="2592288" cy="678692"/>
            <a:chOff x="803640" y="3362835"/>
            <a:chExt cx="2059657" cy="678692"/>
          </a:xfrm>
        </p:grpSpPr>
        <p:sp>
          <p:nvSpPr>
            <p:cNvPr id="725" name="Google Shape;725;p46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6" name="Google Shape;726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27" name="Google Shape;727;p46"/>
          <p:cNvGrpSpPr/>
          <p:nvPr/>
        </p:nvGrpSpPr>
        <p:grpSpPr>
          <a:xfrm>
            <a:off x="6451523" y="3318270"/>
            <a:ext cx="2592288" cy="678692"/>
            <a:chOff x="803640" y="3362835"/>
            <a:chExt cx="2059657" cy="678692"/>
          </a:xfrm>
        </p:grpSpPr>
        <p:sp>
          <p:nvSpPr>
            <p:cNvPr id="728" name="Google Shape;728;p46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9" name="Google Shape;729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30" name="Google Shape;730;p46"/>
          <p:cNvGrpSpPr/>
          <p:nvPr/>
        </p:nvGrpSpPr>
        <p:grpSpPr>
          <a:xfrm>
            <a:off x="6451523" y="4115898"/>
            <a:ext cx="2592288" cy="678692"/>
            <a:chOff x="803640" y="3362835"/>
            <a:chExt cx="2059657" cy="678692"/>
          </a:xfrm>
        </p:grpSpPr>
        <p:sp>
          <p:nvSpPr>
            <p:cNvPr id="731" name="Google Shape;731;p46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2" name="Google Shape;732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6" name="Shape 7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7" name="Google Shape;737;p47"/>
          <p:cNvSpPr/>
          <p:nvPr/>
        </p:nvSpPr>
        <p:spPr>
          <a:xfrm>
            <a:off x="884471" y="2126752"/>
            <a:ext cx="2520280" cy="2531708"/>
          </a:xfrm>
          <a:custGeom>
            <a:rect b="b" l="l" r="r" t="t"/>
            <a:pathLst>
              <a:path extrusionOk="0" h="120000" w="120000">
                <a:moveTo>
                  <a:pt x="39745" y="41470"/>
                </a:moveTo>
                <a:lnTo>
                  <a:pt x="45813" y="70581"/>
                </a:lnTo>
                <a:lnTo>
                  <a:pt x="37872" y="70581"/>
                </a:lnTo>
                <a:lnTo>
                  <a:pt x="30036" y="41470"/>
                </a:lnTo>
                <a:close/>
                <a:moveTo>
                  <a:pt x="62961" y="41470"/>
                </a:moveTo>
                <a:lnTo>
                  <a:pt x="62961" y="70581"/>
                </a:lnTo>
                <a:lnTo>
                  <a:pt x="56733" y="70581"/>
                </a:lnTo>
                <a:lnTo>
                  <a:pt x="50665" y="41470"/>
                </a:lnTo>
                <a:close/>
                <a:moveTo>
                  <a:pt x="85059" y="41470"/>
                </a:moveTo>
                <a:lnTo>
                  <a:pt x="80927" y="70581"/>
                </a:lnTo>
                <a:lnTo>
                  <a:pt x="73653" y="70581"/>
                </a:lnTo>
                <a:lnTo>
                  <a:pt x="73653" y="41470"/>
                </a:lnTo>
                <a:close/>
                <a:moveTo>
                  <a:pt x="107448" y="41470"/>
                </a:moveTo>
                <a:lnTo>
                  <a:pt x="98573" y="70581"/>
                </a:lnTo>
                <a:lnTo>
                  <a:pt x="91725" y="70581"/>
                </a:lnTo>
                <a:lnTo>
                  <a:pt x="95857" y="41470"/>
                </a:lnTo>
                <a:close/>
                <a:moveTo>
                  <a:pt x="18874" y="0"/>
                </a:moveTo>
                <a:lnTo>
                  <a:pt x="16739" y="569"/>
                </a:lnTo>
                <a:lnTo>
                  <a:pt x="0" y="569"/>
                </a:lnTo>
                <a:lnTo>
                  <a:pt x="0" y="11213"/>
                </a:lnTo>
                <a:lnTo>
                  <a:pt x="10823" y="11213"/>
                </a:lnTo>
                <a:lnTo>
                  <a:pt x="34914" y="100717"/>
                </a:lnTo>
                <a:cubicBezTo>
                  <a:pt x="31690" y="102366"/>
                  <a:pt x="29573" y="105738"/>
                  <a:pt x="29573" y="109601"/>
                </a:cubicBezTo>
                <a:cubicBezTo>
                  <a:pt x="29573" y="115344"/>
                  <a:pt x="34250" y="120000"/>
                  <a:pt x="40019" y="120000"/>
                </a:cubicBezTo>
                <a:cubicBezTo>
                  <a:pt x="45788" y="120000"/>
                  <a:pt x="50465" y="115344"/>
                  <a:pt x="50465" y="109601"/>
                </a:cubicBezTo>
                <a:cubicBezTo>
                  <a:pt x="50465" y="106197"/>
                  <a:pt x="48821" y="103174"/>
                  <a:pt x="46173" y="101421"/>
                </a:cubicBezTo>
                <a:lnTo>
                  <a:pt x="46093" y="101124"/>
                </a:lnTo>
                <a:lnTo>
                  <a:pt x="92392" y="101124"/>
                </a:lnTo>
                <a:cubicBezTo>
                  <a:pt x="89494" y="102831"/>
                  <a:pt x="87658" y="106003"/>
                  <a:pt x="87658" y="109601"/>
                </a:cubicBezTo>
                <a:cubicBezTo>
                  <a:pt x="87658" y="115344"/>
                  <a:pt x="92334" y="120000"/>
                  <a:pt x="98103" y="120000"/>
                </a:cubicBezTo>
                <a:cubicBezTo>
                  <a:pt x="103872" y="120000"/>
                  <a:pt x="108549" y="115344"/>
                  <a:pt x="108549" y="109601"/>
                </a:cubicBezTo>
                <a:cubicBezTo>
                  <a:pt x="108549" y="105908"/>
                  <a:pt x="106616" y="102665"/>
                  <a:pt x="103600" y="100980"/>
                </a:cubicBezTo>
                <a:lnTo>
                  <a:pt x="103600" y="90480"/>
                </a:lnTo>
                <a:lnTo>
                  <a:pt x="43228" y="90480"/>
                </a:lnTo>
                <a:lnTo>
                  <a:pt x="40737" y="81225"/>
                </a:lnTo>
                <a:lnTo>
                  <a:pt x="100969" y="81225"/>
                </a:lnTo>
                <a:lnTo>
                  <a:pt x="101020" y="81241"/>
                </a:lnTo>
                <a:cubicBezTo>
                  <a:pt x="103790" y="82077"/>
                  <a:pt x="106716" y="80521"/>
                  <a:pt x="107557" y="77763"/>
                </a:cubicBezTo>
                <a:lnTo>
                  <a:pt x="119772" y="37695"/>
                </a:lnTo>
                <a:cubicBezTo>
                  <a:pt x="120613" y="34938"/>
                  <a:pt x="119049" y="32024"/>
                  <a:pt x="116279" y="31187"/>
                </a:cubicBezTo>
                <a:lnTo>
                  <a:pt x="116078" y="31127"/>
                </a:lnTo>
                <a:cubicBezTo>
                  <a:pt x="115496" y="30951"/>
                  <a:pt x="114908" y="30881"/>
                  <a:pt x="114335" y="30960"/>
                </a:cubicBezTo>
                <a:lnTo>
                  <a:pt x="114335" y="30826"/>
                </a:lnTo>
                <a:lnTo>
                  <a:pt x="27171" y="30826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4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8" name="Google Shape;738;p47"/>
          <p:cNvSpPr txBox="1"/>
          <p:nvPr/>
        </p:nvSpPr>
        <p:spPr>
          <a:xfrm>
            <a:off x="3556279" y="2280809"/>
            <a:ext cx="1189800" cy="831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45</a:t>
            </a:r>
            <a:r>
              <a:rPr b="1" lang="en" sz="28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9" name="Google Shape;739;p47"/>
          <p:cNvSpPr/>
          <p:nvPr/>
        </p:nvSpPr>
        <p:spPr>
          <a:xfrm>
            <a:off x="7065714" y="1361428"/>
            <a:ext cx="586200" cy="1544100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0" name="Google Shape;740;p47"/>
          <p:cNvSpPr/>
          <p:nvPr/>
        </p:nvSpPr>
        <p:spPr>
          <a:xfrm rot="10800000">
            <a:off x="5006553" y="1361384"/>
            <a:ext cx="730500" cy="1558500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19199999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1" name="Google Shape;741;p47"/>
          <p:cNvSpPr/>
          <p:nvPr/>
        </p:nvSpPr>
        <p:spPr>
          <a:xfrm>
            <a:off x="6242675" y="1748805"/>
            <a:ext cx="629100" cy="484500"/>
          </a:xfrm>
          <a:custGeom>
            <a:rect b="b" l="l" r="r" t="t"/>
            <a:pathLst>
              <a:path extrusionOk="0" h="120000" w="120000">
                <a:moveTo>
                  <a:pt x="73778" y="0"/>
                </a:moveTo>
                <a:lnTo>
                  <a:pt x="120000" y="60000"/>
                </a:lnTo>
                <a:lnTo>
                  <a:pt x="73778" y="120000"/>
                </a:lnTo>
                <a:lnTo>
                  <a:pt x="73778" y="90000"/>
                </a:lnTo>
                <a:lnTo>
                  <a:pt x="31963" y="90000"/>
                </a:lnTo>
                <a:lnTo>
                  <a:pt x="0" y="30000"/>
                </a:lnTo>
                <a:lnTo>
                  <a:pt x="73778" y="30000"/>
                </a:ln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2" name="Google Shape;742;p47"/>
          <p:cNvSpPr/>
          <p:nvPr/>
        </p:nvSpPr>
        <p:spPr>
          <a:xfrm rot="10800000">
            <a:off x="5901607" y="2036969"/>
            <a:ext cx="629100" cy="484500"/>
          </a:xfrm>
          <a:custGeom>
            <a:rect b="b" l="l" r="r" t="t"/>
            <a:pathLst>
              <a:path extrusionOk="0" h="120000" w="120000">
                <a:moveTo>
                  <a:pt x="73778" y="0"/>
                </a:moveTo>
                <a:lnTo>
                  <a:pt x="120000" y="60000"/>
                </a:lnTo>
                <a:lnTo>
                  <a:pt x="73778" y="120000"/>
                </a:lnTo>
                <a:lnTo>
                  <a:pt x="73778" y="90000"/>
                </a:lnTo>
                <a:lnTo>
                  <a:pt x="31963" y="90000"/>
                </a:lnTo>
                <a:lnTo>
                  <a:pt x="0" y="30000"/>
                </a:lnTo>
                <a:lnTo>
                  <a:pt x="73778" y="30000"/>
                </a:ln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3" name="Google Shape;743;p47"/>
          <p:cNvSpPr txBox="1"/>
          <p:nvPr/>
        </p:nvSpPr>
        <p:spPr>
          <a:xfrm>
            <a:off x="6617345" y="3128282"/>
            <a:ext cx="1482900" cy="1569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You can simply impress your audience and add a unique zing. 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4" name="Google Shape;744;p47"/>
          <p:cNvSpPr txBox="1"/>
          <p:nvPr/>
        </p:nvSpPr>
        <p:spPr>
          <a:xfrm>
            <a:off x="4630242" y="3128282"/>
            <a:ext cx="1482900" cy="1569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You can simply impress your audience and add a unique zing. 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45" name="Google Shape;745;p47"/>
          <p:cNvGrpSpPr/>
          <p:nvPr/>
        </p:nvGrpSpPr>
        <p:grpSpPr>
          <a:xfrm>
            <a:off x="1551857" y="1279360"/>
            <a:ext cx="1680566" cy="1436406"/>
            <a:chOff x="803640" y="3343785"/>
            <a:chExt cx="2059657" cy="1436406"/>
          </a:xfrm>
        </p:grpSpPr>
        <p:sp>
          <p:nvSpPr>
            <p:cNvPr id="746" name="Google Shape;746;p47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7" name="Google Shape;747;p47"/>
            <p:cNvSpPr txBox="1"/>
            <p:nvPr/>
          </p:nvSpPr>
          <p:spPr>
            <a:xfrm>
              <a:off x="803640" y="334378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48" name="Google Shape;748;p47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Infographic Style</a:t>
            </a:r>
            <a:endParaRPr/>
          </a:p>
        </p:txBody>
      </p:sp>
      <p:sp>
        <p:nvSpPr>
          <p:cNvPr id="749" name="Google Shape;749;p47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3" name="Shape 7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54" name="Google Shape;754;p48"/>
          <p:cNvGrpSpPr/>
          <p:nvPr/>
        </p:nvGrpSpPr>
        <p:grpSpPr>
          <a:xfrm>
            <a:off x="2699792" y="1080385"/>
            <a:ext cx="4519736" cy="491378"/>
            <a:chOff x="1062658" y="3986014"/>
            <a:chExt cx="1728192" cy="491378"/>
          </a:xfrm>
        </p:grpSpPr>
        <p:sp>
          <p:nvSpPr>
            <p:cNvPr id="755" name="Google Shape;755;p48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4784A1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4784A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48"/>
            <p:cNvSpPr txBox="1"/>
            <p:nvPr/>
          </p:nvSpPr>
          <p:spPr>
            <a:xfrm>
              <a:off x="1062658" y="4200393"/>
              <a:ext cx="172819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757" name="Google Shape;757;p48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2162" r="2152" t="0"/>
          <a:stretch/>
        </p:blipFill>
        <p:spPr>
          <a:xfrm rot="-900044">
            <a:off x="870608" y="786727"/>
            <a:ext cx="1677153" cy="2590864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758" name="Google Shape;758;p48"/>
          <p:cNvSpPr/>
          <p:nvPr/>
        </p:nvSpPr>
        <p:spPr>
          <a:xfrm>
            <a:off x="3225552" y="3119699"/>
            <a:ext cx="576064" cy="576064"/>
          </a:xfrm>
          <a:prstGeom prst="ellipse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9" name="Google Shape;759;p48"/>
          <p:cNvSpPr/>
          <p:nvPr/>
        </p:nvSpPr>
        <p:spPr>
          <a:xfrm>
            <a:off x="5817840" y="3119699"/>
            <a:ext cx="576064" cy="576064"/>
          </a:xfrm>
          <a:prstGeom prst="ellipse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60" name="Google Shape;760;p48"/>
          <p:cNvGrpSpPr/>
          <p:nvPr/>
        </p:nvGrpSpPr>
        <p:grpSpPr>
          <a:xfrm>
            <a:off x="2852192" y="1667421"/>
            <a:ext cx="4519736" cy="491378"/>
            <a:chOff x="1062658" y="3986014"/>
            <a:chExt cx="1728192" cy="491378"/>
          </a:xfrm>
        </p:grpSpPr>
        <p:sp>
          <p:nvSpPr>
            <p:cNvPr id="761" name="Google Shape;761;p48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4784A1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4784A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48"/>
            <p:cNvSpPr txBox="1"/>
            <p:nvPr/>
          </p:nvSpPr>
          <p:spPr>
            <a:xfrm>
              <a:off x="1062658" y="4200393"/>
              <a:ext cx="172819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63" name="Google Shape;763;p48"/>
          <p:cNvGrpSpPr/>
          <p:nvPr/>
        </p:nvGrpSpPr>
        <p:grpSpPr>
          <a:xfrm>
            <a:off x="3004592" y="2254458"/>
            <a:ext cx="4519736" cy="491378"/>
            <a:chOff x="1062658" y="3986014"/>
            <a:chExt cx="1728192" cy="491378"/>
          </a:xfrm>
        </p:grpSpPr>
        <p:sp>
          <p:nvSpPr>
            <p:cNvPr id="764" name="Google Shape;764;p48"/>
            <p:cNvSpPr txBox="1"/>
            <p:nvPr/>
          </p:nvSpPr>
          <p:spPr>
            <a:xfrm>
              <a:off x="1062658" y="3986014"/>
              <a:ext cx="172819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4784A1"/>
                  </a:solidFill>
                  <a:latin typeface="Calibri"/>
                  <a:ea typeface="Calibri"/>
                  <a:cs typeface="Calibri"/>
                  <a:sym typeface="Calibri"/>
                </a:rPr>
                <a:t>Your Text Here</a:t>
              </a:r>
              <a:endParaRPr b="1" sz="1400">
                <a:solidFill>
                  <a:srgbClr val="4784A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48"/>
            <p:cNvSpPr txBox="1"/>
            <p:nvPr/>
          </p:nvSpPr>
          <p:spPr>
            <a:xfrm>
              <a:off x="1062658" y="4200393"/>
              <a:ext cx="1728192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66" name="Google Shape;766;p48"/>
          <p:cNvSpPr/>
          <p:nvPr/>
        </p:nvSpPr>
        <p:spPr>
          <a:xfrm>
            <a:off x="3203848" y="4067089"/>
            <a:ext cx="576064" cy="576064"/>
          </a:xfrm>
          <a:prstGeom prst="ellipse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7" name="Google Shape;767;p48"/>
          <p:cNvSpPr/>
          <p:nvPr/>
        </p:nvSpPr>
        <p:spPr>
          <a:xfrm>
            <a:off x="5796136" y="4067089"/>
            <a:ext cx="576064" cy="576064"/>
          </a:xfrm>
          <a:prstGeom prst="ellipse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68" name="Google Shape;768;p48"/>
          <p:cNvGrpSpPr/>
          <p:nvPr/>
        </p:nvGrpSpPr>
        <p:grpSpPr>
          <a:xfrm>
            <a:off x="3823562" y="2976052"/>
            <a:ext cx="1806065" cy="863358"/>
            <a:chOff x="803640" y="3362835"/>
            <a:chExt cx="2059657" cy="863358"/>
          </a:xfrm>
        </p:grpSpPr>
        <p:sp>
          <p:nvSpPr>
            <p:cNvPr id="769" name="Google Shape;769;p48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0" name="Google Shape;770;p4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71" name="Google Shape;771;p48"/>
          <p:cNvGrpSpPr/>
          <p:nvPr/>
        </p:nvGrpSpPr>
        <p:grpSpPr>
          <a:xfrm>
            <a:off x="6451386" y="2976052"/>
            <a:ext cx="1806065" cy="863358"/>
            <a:chOff x="803640" y="3362835"/>
            <a:chExt cx="2059657" cy="863358"/>
          </a:xfrm>
        </p:grpSpPr>
        <p:sp>
          <p:nvSpPr>
            <p:cNvPr id="772" name="Google Shape;772;p48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3" name="Google Shape;773;p4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74" name="Google Shape;774;p48"/>
          <p:cNvGrpSpPr/>
          <p:nvPr/>
        </p:nvGrpSpPr>
        <p:grpSpPr>
          <a:xfrm>
            <a:off x="3823562" y="3923442"/>
            <a:ext cx="1806065" cy="863358"/>
            <a:chOff x="803640" y="3362835"/>
            <a:chExt cx="2059657" cy="863358"/>
          </a:xfrm>
        </p:grpSpPr>
        <p:sp>
          <p:nvSpPr>
            <p:cNvPr id="775" name="Google Shape;775;p48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6" name="Google Shape;776;p4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77" name="Google Shape;777;p48"/>
          <p:cNvGrpSpPr/>
          <p:nvPr/>
        </p:nvGrpSpPr>
        <p:grpSpPr>
          <a:xfrm>
            <a:off x="6451386" y="3923442"/>
            <a:ext cx="1806065" cy="863358"/>
            <a:chOff x="803640" y="3362835"/>
            <a:chExt cx="2059657" cy="863358"/>
          </a:xfrm>
        </p:grpSpPr>
        <p:sp>
          <p:nvSpPr>
            <p:cNvPr id="778" name="Google Shape;778;p48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9" name="Google Shape;779;p4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80" name="Google Shape;780;p48"/>
          <p:cNvSpPr/>
          <p:nvPr/>
        </p:nvSpPr>
        <p:spPr>
          <a:xfrm>
            <a:off x="608073" y="4067089"/>
            <a:ext cx="576064" cy="576064"/>
          </a:xfrm>
          <a:prstGeom prst="ellipse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81" name="Google Shape;781;p48"/>
          <p:cNvGrpSpPr/>
          <p:nvPr/>
        </p:nvGrpSpPr>
        <p:grpSpPr>
          <a:xfrm>
            <a:off x="1227787" y="3923442"/>
            <a:ext cx="1806065" cy="863358"/>
            <a:chOff x="803640" y="3362835"/>
            <a:chExt cx="2059657" cy="863358"/>
          </a:xfrm>
        </p:grpSpPr>
        <p:sp>
          <p:nvSpPr>
            <p:cNvPr id="782" name="Google Shape;782;p48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3" name="Google Shape;783;p4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84" name="Google Shape;784;p48"/>
          <p:cNvSpPr/>
          <p:nvPr/>
        </p:nvSpPr>
        <p:spPr>
          <a:xfrm>
            <a:off x="3362605" y="4226865"/>
            <a:ext cx="283243" cy="236769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5" name="Google Shape;785;p48"/>
          <p:cNvSpPr/>
          <p:nvPr/>
        </p:nvSpPr>
        <p:spPr>
          <a:xfrm rot="8100000">
            <a:off x="3383641" y="3250717"/>
            <a:ext cx="259886" cy="259887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6" name="Google Shape;786;p48"/>
          <p:cNvSpPr/>
          <p:nvPr/>
        </p:nvSpPr>
        <p:spPr>
          <a:xfrm rot="2700000">
            <a:off x="6006787" y="3219816"/>
            <a:ext cx="198167" cy="377021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7" name="Google Shape;787;p48"/>
          <p:cNvSpPr/>
          <p:nvPr/>
        </p:nvSpPr>
        <p:spPr>
          <a:xfrm>
            <a:off x="5936792" y="4228845"/>
            <a:ext cx="291602" cy="223989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8" name="Google Shape;788;p48"/>
          <p:cNvSpPr/>
          <p:nvPr/>
        </p:nvSpPr>
        <p:spPr>
          <a:xfrm>
            <a:off x="721093" y="4226865"/>
            <a:ext cx="323084" cy="236769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9" name="Google Shape;789;p48"/>
          <p:cNvSpPr txBox="1"/>
          <p:nvPr>
            <p:ph type="title"/>
          </p:nvPr>
        </p:nvSpPr>
        <p:spPr>
          <a:xfrm>
            <a:off x="2988275" y="188950"/>
            <a:ext cx="60555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4784A1"/>
                </a:solidFill>
              </a:rPr>
              <a:t>Mobile Style</a:t>
            </a:r>
            <a:endParaRPr/>
          </a:p>
        </p:txBody>
      </p:sp>
      <p:sp>
        <p:nvSpPr>
          <p:cNvPr id="790" name="Google Shape;790;p48"/>
          <p:cNvSpPr txBox="1"/>
          <p:nvPr>
            <p:ph idx="1" type="subTitle"/>
          </p:nvPr>
        </p:nvSpPr>
        <p:spPr>
          <a:xfrm>
            <a:off x="2988275" y="755075"/>
            <a:ext cx="60498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4" name="Shape 7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5" name="Google Shape;795;p49"/>
          <p:cNvSpPr/>
          <p:nvPr/>
        </p:nvSpPr>
        <p:spPr>
          <a:xfrm rot="429050">
            <a:off x="3062042" y="1473941"/>
            <a:ext cx="1432492" cy="1611426"/>
          </a:xfrm>
          <a:custGeom>
            <a:rect b="b" l="l" r="r" t="t"/>
            <a:pathLst>
              <a:path extrusionOk="0" h="120000" w="120000">
                <a:moveTo>
                  <a:pt x="77849" y="0"/>
                </a:moveTo>
                <a:lnTo>
                  <a:pt x="101439" y="20224"/>
                </a:lnTo>
                <a:lnTo>
                  <a:pt x="101202" y="20356"/>
                </a:lnTo>
                <a:cubicBezTo>
                  <a:pt x="106275" y="18937"/>
                  <a:pt x="111504" y="17935"/>
                  <a:pt x="116844" y="17421"/>
                </a:cubicBezTo>
                <a:lnTo>
                  <a:pt x="119999" y="39778"/>
                </a:lnTo>
                <a:cubicBezTo>
                  <a:pt x="78659" y="46208"/>
                  <a:pt x="49583" y="79758"/>
                  <a:pt x="53237" y="117011"/>
                </a:cubicBezTo>
                <a:lnTo>
                  <a:pt x="26438" y="119999"/>
                </a:lnTo>
                <a:cubicBezTo>
                  <a:pt x="25873" y="116438"/>
                  <a:pt x="25622" y="112824"/>
                  <a:pt x="25622" y="109180"/>
                </a:cubicBezTo>
                <a:lnTo>
                  <a:pt x="0" y="96536"/>
                </a:lnTo>
                <a:lnTo>
                  <a:pt x="10309" y="62334"/>
                </a:lnTo>
                <a:lnTo>
                  <a:pt x="39670" y="62773"/>
                </a:lnTo>
                <a:cubicBezTo>
                  <a:pt x="43653" y="56524"/>
                  <a:pt x="48463" y="50826"/>
                  <a:pt x="53905" y="45727"/>
                </a:cubicBezTo>
                <a:lnTo>
                  <a:pt x="44070" y="18763"/>
                </a:ln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6" name="Google Shape;796;p49"/>
          <p:cNvSpPr/>
          <p:nvPr/>
        </p:nvSpPr>
        <p:spPr>
          <a:xfrm rot="5853198">
            <a:off x="4651350" y="1496926"/>
            <a:ext cx="1432301" cy="1611426"/>
          </a:xfrm>
          <a:custGeom>
            <a:rect b="b" l="l" r="r" t="t"/>
            <a:pathLst>
              <a:path extrusionOk="0" h="120000" w="120000">
                <a:moveTo>
                  <a:pt x="0" y="96536"/>
                </a:moveTo>
                <a:lnTo>
                  <a:pt x="10310" y="62334"/>
                </a:lnTo>
                <a:lnTo>
                  <a:pt x="39675" y="62773"/>
                </a:lnTo>
                <a:cubicBezTo>
                  <a:pt x="43659" y="56524"/>
                  <a:pt x="48470" y="50826"/>
                  <a:pt x="53912" y="45727"/>
                </a:cubicBezTo>
                <a:lnTo>
                  <a:pt x="44076" y="18763"/>
                </a:lnTo>
                <a:lnTo>
                  <a:pt x="77860" y="0"/>
                </a:lnTo>
                <a:lnTo>
                  <a:pt x="101452" y="20224"/>
                </a:lnTo>
                <a:lnTo>
                  <a:pt x="101215" y="20356"/>
                </a:lnTo>
                <a:cubicBezTo>
                  <a:pt x="106289" y="18937"/>
                  <a:pt x="111519" y="17935"/>
                  <a:pt x="116860" y="17421"/>
                </a:cubicBezTo>
                <a:lnTo>
                  <a:pt x="120000" y="39664"/>
                </a:lnTo>
                <a:cubicBezTo>
                  <a:pt x="77586" y="45396"/>
                  <a:pt x="47620" y="79453"/>
                  <a:pt x="51341" y="117223"/>
                </a:cubicBezTo>
                <a:lnTo>
                  <a:pt x="26441" y="119999"/>
                </a:lnTo>
                <a:cubicBezTo>
                  <a:pt x="25876" y="116438"/>
                  <a:pt x="25626" y="112824"/>
                  <a:pt x="25625" y="109180"/>
                </a:cubicBez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rgbClr val="DDDDDD"/>
              </a:gs>
            </a:gsLst>
            <a:lin ang="21593999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7" name="Google Shape;797;p49"/>
          <p:cNvSpPr/>
          <p:nvPr/>
        </p:nvSpPr>
        <p:spPr>
          <a:xfrm rot="-10370950">
            <a:off x="4629050" y="3052269"/>
            <a:ext cx="1432400" cy="1611426"/>
          </a:xfrm>
          <a:custGeom>
            <a:rect b="b" l="l" r="r" t="t"/>
            <a:pathLst>
              <a:path extrusionOk="0" h="120000" w="120000">
                <a:moveTo>
                  <a:pt x="52023" y="117146"/>
                </a:moveTo>
                <a:lnTo>
                  <a:pt x="26439" y="119999"/>
                </a:lnTo>
                <a:cubicBezTo>
                  <a:pt x="25874" y="116438"/>
                  <a:pt x="25624" y="112824"/>
                  <a:pt x="25623" y="109180"/>
                </a:cubicBezTo>
                <a:lnTo>
                  <a:pt x="0" y="96536"/>
                </a:lnTo>
                <a:lnTo>
                  <a:pt x="10309" y="62334"/>
                </a:lnTo>
                <a:lnTo>
                  <a:pt x="39672" y="62773"/>
                </a:lnTo>
                <a:cubicBezTo>
                  <a:pt x="43656" y="56524"/>
                  <a:pt x="48466" y="50826"/>
                  <a:pt x="53908" y="45727"/>
                </a:cubicBezTo>
                <a:lnTo>
                  <a:pt x="44073" y="18763"/>
                </a:lnTo>
                <a:lnTo>
                  <a:pt x="77854" y="0"/>
                </a:lnTo>
                <a:lnTo>
                  <a:pt x="101445" y="20224"/>
                </a:lnTo>
                <a:lnTo>
                  <a:pt x="101208" y="20356"/>
                </a:lnTo>
                <a:cubicBezTo>
                  <a:pt x="106282" y="18937"/>
                  <a:pt x="111511" y="17935"/>
                  <a:pt x="116852" y="17421"/>
                </a:cubicBezTo>
                <a:lnTo>
                  <a:pt x="120000" y="39723"/>
                </a:lnTo>
                <a:cubicBezTo>
                  <a:pt x="78016" y="45689"/>
                  <a:pt x="48333" y="79531"/>
                  <a:pt x="52023" y="117146"/>
                </a:cubicBezTo>
                <a:close/>
              </a:path>
            </a:pathLst>
          </a:cu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8" name="Google Shape;798;p49"/>
          <p:cNvSpPr/>
          <p:nvPr/>
        </p:nvSpPr>
        <p:spPr>
          <a:xfrm rot="-4980000">
            <a:off x="3061944" y="3044799"/>
            <a:ext cx="1433238" cy="1611426"/>
          </a:xfrm>
          <a:custGeom>
            <a:rect b="b" l="l" r="r" t="t"/>
            <a:pathLst>
              <a:path extrusionOk="0" h="120000" w="120000">
                <a:moveTo>
                  <a:pt x="120000" y="40220"/>
                </a:moveTo>
                <a:cubicBezTo>
                  <a:pt x="78247" y="46151"/>
                  <a:pt x="48634" y="79706"/>
                  <a:pt x="52017" y="117144"/>
                </a:cubicBezTo>
                <a:lnTo>
                  <a:pt x="26424" y="119999"/>
                </a:lnTo>
                <a:cubicBezTo>
                  <a:pt x="25859" y="116438"/>
                  <a:pt x="25609" y="112824"/>
                  <a:pt x="25608" y="109180"/>
                </a:cubicBezTo>
                <a:lnTo>
                  <a:pt x="0" y="96536"/>
                </a:lnTo>
                <a:lnTo>
                  <a:pt x="10303" y="62334"/>
                </a:lnTo>
                <a:lnTo>
                  <a:pt x="39649" y="62773"/>
                </a:lnTo>
                <a:cubicBezTo>
                  <a:pt x="43631" y="56524"/>
                  <a:pt x="48438" y="50826"/>
                  <a:pt x="53877" y="45727"/>
                </a:cubicBezTo>
                <a:lnTo>
                  <a:pt x="44047" y="18763"/>
                </a:lnTo>
                <a:lnTo>
                  <a:pt x="77809" y="0"/>
                </a:lnTo>
                <a:lnTo>
                  <a:pt x="101386" y="20224"/>
                </a:lnTo>
                <a:lnTo>
                  <a:pt x="101149" y="20356"/>
                </a:lnTo>
                <a:cubicBezTo>
                  <a:pt x="106220" y="18937"/>
                  <a:pt x="111446" y="17935"/>
                  <a:pt x="116783" y="1742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99" name="Google Shape;799;p49"/>
          <p:cNvGrpSpPr/>
          <p:nvPr/>
        </p:nvGrpSpPr>
        <p:grpSpPr>
          <a:xfrm>
            <a:off x="446741" y="1563638"/>
            <a:ext cx="2539483" cy="863358"/>
            <a:chOff x="803640" y="3362835"/>
            <a:chExt cx="2059657" cy="863358"/>
          </a:xfrm>
        </p:grpSpPr>
        <p:sp>
          <p:nvSpPr>
            <p:cNvPr id="800" name="Google Shape;800;p4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1" name="Google Shape;801;p4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02" name="Google Shape;802;p49"/>
          <p:cNvGrpSpPr/>
          <p:nvPr/>
        </p:nvGrpSpPr>
        <p:grpSpPr>
          <a:xfrm>
            <a:off x="446741" y="3363838"/>
            <a:ext cx="2539483" cy="863358"/>
            <a:chOff x="803640" y="3362835"/>
            <a:chExt cx="2059657" cy="863358"/>
          </a:xfrm>
        </p:grpSpPr>
        <p:sp>
          <p:nvSpPr>
            <p:cNvPr id="803" name="Google Shape;803;p4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4" name="Google Shape;804;p4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05" name="Google Shape;805;p49"/>
          <p:cNvGrpSpPr/>
          <p:nvPr/>
        </p:nvGrpSpPr>
        <p:grpSpPr>
          <a:xfrm>
            <a:off x="6116170" y="1563638"/>
            <a:ext cx="2539483" cy="863358"/>
            <a:chOff x="803640" y="3362835"/>
            <a:chExt cx="2059657" cy="863358"/>
          </a:xfrm>
        </p:grpSpPr>
        <p:sp>
          <p:nvSpPr>
            <p:cNvPr id="806" name="Google Shape;806;p4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7" name="Google Shape;807;p4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08" name="Google Shape;808;p49"/>
          <p:cNvGrpSpPr/>
          <p:nvPr/>
        </p:nvGrpSpPr>
        <p:grpSpPr>
          <a:xfrm>
            <a:off x="6116170" y="3363838"/>
            <a:ext cx="2539483" cy="863358"/>
            <a:chOff x="803640" y="3362835"/>
            <a:chExt cx="2059657" cy="863358"/>
          </a:xfrm>
        </p:grpSpPr>
        <p:sp>
          <p:nvSpPr>
            <p:cNvPr id="809" name="Google Shape;809;p4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0" name="Google Shape;810;p4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784A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11" name="Google Shape;811;p49"/>
          <p:cNvSpPr/>
          <p:nvPr/>
        </p:nvSpPr>
        <p:spPr>
          <a:xfrm>
            <a:off x="3687210" y="2194352"/>
            <a:ext cx="1769580" cy="1769580"/>
          </a:xfrm>
          <a:prstGeom prst="ellipse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2" name="Google Shape;812;p49"/>
          <p:cNvSpPr/>
          <p:nvPr/>
        </p:nvSpPr>
        <p:spPr>
          <a:xfrm>
            <a:off x="4057677" y="2382547"/>
            <a:ext cx="1044116" cy="1042421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rgbClr val="4784A1"/>
          </a:soli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3" name="Google Shape;813;p49"/>
          <p:cNvSpPr txBox="1"/>
          <p:nvPr/>
        </p:nvSpPr>
        <p:spPr>
          <a:xfrm>
            <a:off x="4089089" y="3499038"/>
            <a:ext cx="965823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4" name="Google Shape;814;p49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Infographic Style</a:t>
            </a:r>
            <a:endParaRPr/>
          </a:p>
        </p:txBody>
      </p:sp>
      <p:sp>
        <p:nvSpPr>
          <p:cNvPr id="815" name="Google Shape;815;p49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9" name="Shape 8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20" name="Google Shape;820;p50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3540" l="0" r="0" t="3540"/>
          <a:stretch/>
        </p:blipFill>
        <p:spPr>
          <a:xfrm>
            <a:off x="150937" y="128809"/>
            <a:ext cx="3168300" cy="280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821" name="Google Shape;821;p50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6866" l="0" r="0" t="6866"/>
          <a:stretch/>
        </p:blipFill>
        <p:spPr>
          <a:xfrm>
            <a:off x="3457972" y="128811"/>
            <a:ext cx="2052000" cy="133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822" name="Google Shape;822;p50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6866" l="0" r="0" t="6866"/>
          <a:stretch/>
        </p:blipFill>
        <p:spPr>
          <a:xfrm>
            <a:off x="3457972" y="1604809"/>
            <a:ext cx="2052000" cy="133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823" name="Google Shape;823;p50"/>
          <p:cNvPicPr preferRelativeResize="0"/>
          <p:nvPr>
            <p:ph idx="5" type="pic"/>
          </p:nvPr>
        </p:nvPicPr>
        <p:blipFill rotWithShape="1">
          <a:blip r:embed="rId6">
            <a:alphaModFix/>
          </a:blip>
          <a:srcRect b="524" l="0" r="0" t="534"/>
          <a:stretch/>
        </p:blipFill>
        <p:spPr>
          <a:xfrm>
            <a:off x="150937" y="3075806"/>
            <a:ext cx="2052000" cy="1944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824" name="Google Shape;824;p50"/>
          <p:cNvPicPr preferRelativeResize="0"/>
          <p:nvPr>
            <p:ph idx="6" type="pic"/>
          </p:nvPr>
        </p:nvPicPr>
        <p:blipFill rotWithShape="1">
          <a:blip r:embed="rId7">
            <a:alphaModFix/>
          </a:blip>
          <a:srcRect b="9336" l="0" r="0" t="9336"/>
          <a:stretch/>
        </p:blipFill>
        <p:spPr>
          <a:xfrm>
            <a:off x="2330226" y="3075806"/>
            <a:ext cx="3175200" cy="1944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825" name="Google Shape;825;p50"/>
          <p:cNvSpPr txBox="1"/>
          <p:nvPr/>
        </p:nvSpPr>
        <p:spPr>
          <a:xfrm>
            <a:off x="5803451" y="699294"/>
            <a:ext cx="2952328" cy="19444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b="1" lang="en" sz="3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spcBef>
                <a:spcPts val="64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b="1" lang="en" sz="3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  <a:p>
            <a:pPr indent="0" lvl="0" marL="0" marR="0" rtl="0" algn="l">
              <a:spcBef>
                <a:spcPts val="64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b="1" lang="en" sz="3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3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6" name="Google Shape;826;p50"/>
          <p:cNvSpPr txBox="1"/>
          <p:nvPr/>
        </p:nvSpPr>
        <p:spPr>
          <a:xfrm>
            <a:off x="5803451" y="2804324"/>
            <a:ext cx="266429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 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7" name="Google Shape;827;p50"/>
          <p:cNvSpPr txBox="1"/>
          <p:nvPr/>
        </p:nvSpPr>
        <p:spPr>
          <a:xfrm>
            <a:off x="5803451" y="3795886"/>
            <a:ext cx="266429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b="1"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31" name="Shape 8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32" name="Google Shape;832;p51"/>
          <p:cNvGrpSpPr/>
          <p:nvPr/>
        </p:nvGrpSpPr>
        <p:grpSpPr>
          <a:xfrm>
            <a:off x="107504" y="1280628"/>
            <a:ext cx="5405192" cy="3140398"/>
            <a:chOff x="635000" y="1382713"/>
            <a:chExt cx="7869238" cy="4572000"/>
          </a:xfrm>
        </p:grpSpPr>
        <p:sp>
          <p:nvSpPr>
            <p:cNvPr id="833" name="Google Shape;833;p51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gradFill>
              <a:gsLst>
                <a:gs pos="0">
                  <a:srgbClr val="DDDDDD"/>
                </a:gs>
                <a:gs pos="100000">
                  <a:schemeClr val="lt1"/>
                </a:gs>
              </a:gsLst>
              <a:lin ang="8100000" scaled="0"/>
            </a:gra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4" name="Google Shape;834;p51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gradFill>
              <a:gsLst>
                <a:gs pos="0">
                  <a:srgbClr val="DDDDDD"/>
                </a:gs>
                <a:gs pos="100000">
                  <a:schemeClr val="lt1"/>
                </a:gs>
              </a:gsLst>
              <a:lin ang="8100000" scaled="0"/>
            </a:gra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5" name="Google Shape;835;p51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gradFill>
              <a:gsLst>
                <a:gs pos="0">
                  <a:srgbClr val="DDDDDD"/>
                </a:gs>
                <a:gs pos="100000">
                  <a:schemeClr val="lt1"/>
                </a:gs>
              </a:gsLst>
              <a:lin ang="8100000" scaled="0"/>
            </a:gra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6" name="Google Shape;836;p51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gradFill>
              <a:gsLst>
                <a:gs pos="0">
                  <a:srgbClr val="DDDDDD"/>
                </a:gs>
                <a:gs pos="100000">
                  <a:schemeClr val="lt1"/>
                </a:gs>
              </a:gsLst>
              <a:lin ang="8100000" scaled="0"/>
            </a:gra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37" name="Google Shape;837;p51"/>
          <p:cNvSpPr txBox="1"/>
          <p:nvPr/>
        </p:nvSpPr>
        <p:spPr>
          <a:xfrm>
            <a:off x="5796136" y="1275606"/>
            <a:ext cx="2808312" cy="504304"/>
          </a:xfrm>
          <a:prstGeom prst="rect">
            <a:avLst/>
          </a:prstGeom>
          <a:solidFill>
            <a:srgbClr val="0072C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Portfolio Presentation</a:t>
            </a:r>
            <a:endParaRPr/>
          </a:p>
        </p:txBody>
      </p:sp>
      <p:sp>
        <p:nvSpPr>
          <p:cNvPr id="838" name="Google Shape;838;p51"/>
          <p:cNvSpPr txBox="1"/>
          <p:nvPr/>
        </p:nvSpPr>
        <p:spPr>
          <a:xfrm>
            <a:off x="5796136" y="1890571"/>
            <a:ext cx="2952328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SzPts val="1200"/>
              <a:buFont typeface="Noto Sans Symbols"/>
              <a:buChar char="●"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</a:t>
            </a:r>
            <a:endParaRPr/>
          </a:p>
          <a:p>
            <a:pPr indent="-952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Noto Sans Symbols"/>
              <a:buNone/>
            </a:pPr>
            <a:r>
              <a:t/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SzPts val="1200"/>
              <a:buFont typeface="Noto Sans Symbols"/>
              <a:buChar char="●"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-952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Noto Sans Symbols"/>
              <a:buNone/>
            </a:pPr>
            <a:r>
              <a:t/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SzPts val="1200"/>
              <a:buFont typeface="Noto Sans Symbols"/>
              <a:buChar char="●"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/>
          </a:p>
          <a:p>
            <a:pPr indent="-95250" lvl="0" marL="17145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200"/>
              <a:buFont typeface="Noto Sans Symbols"/>
              <a:buNone/>
            </a:pPr>
            <a:r>
              <a:t/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SzPts val="1200"/>
              <a:buFont typeface="Noto Sans Symbols"/>
              <a:buChar char="●"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</a:t>
            </a:r>
            <a:endParaRPr/>
          </a:p>
        </p:txBody>
      </p:sp>
      <p:grpSp>
        <p:nvGrpSpPr>
          <p:cNvPr id="839" name="Google Shape;839;p51"/>
          <p:cNvGrpSpPr/>
          <p:nvPr/>
        </p:nvGrpSpPr>
        <p:grpSpPr>
          <a:xfrm>
            <a:off x="3773933" y="2026482"/>
            <a:ext cx="465157" cy="739838"/>
            <a:chOff x="2221299" y="3723878"/>
            <a:chExt cx="641001" cy="1019521"/>
          </a:xfrm>
        </p:grpSpPr>
        <p:sp>
          <p:nvSpPr>
            <p:cNvPr id="840" name="Google Shape;840;p51"/>
            <p:cNvSpPr/>
            <p:nvPr/>
          </p:nvSpPr>
          <p:spPr>
            <a:xfrm>
              <a:off x="2221299" y="3723878"/>
              <a:ext cx="641001" cy="1019521"/>
            </a:xfrm>
            <a:custGeom>
              <a:rect b="b" l="l" r="r" t="t"/>
              <a:pathLst>
                <a:path extrusionOk="0" h="120000" w="120000">
                  <a:moveTo>
                    <a:pt x="60022" y="7949"/>
                  </a:moveTo>
                  <a:cubicBezTo>
                    <a:pt x="33896" y="7949"/>
                    <a:pt x="12716" y="21267"/>
                    <a:pt x="12716" y="37695"/>
                  </a:cubicBezTo>
                  <a:cubicBezTo>
                    <a:pt x="12716" y="54124"/>
                    <a:pt x="33896" y="67441"/>
                    <a:pt x="60022" y="67441"/>
                  </a:cubicBezTo>
                  <a:cubicBezTo>
                    <a:pt x="86149" y="67441"/>
                    <a:pt x="107329" y="54124"/>
                    <a:pt x="107329" y="37695"/>
                  </a:cubicBezTo>
                  <a:cubicBezTo>
                    <a:pt x="107329" y="21267"/>
                    <a:pt x="86149" y="7949"/>
                    <a:pt x="60022" y="7949"/>
                  </a:cubicBezTo>
                  <a:close/>
                  <a:moveTo>
                    <a:pt x="60199" y="0"/>
                  </a:moveTo>
                  <a:cubicBezTo>
                    <a:pt x="75991" y="0"/>
                    <a:pt x="91782" y="3787"/>
                    <a:pt x="103831" y="11362"/>
                  </a:cubicBezTo>
                  <a:cubicBezTo>
                    <a:pt x="127928" y="26513"/>
                    <a:pt x="122693" y="48382"/>
                    <a:pt x="103831" y="66227"/>
                  </a:cubicBezTo>
                  <a:cubicBezTo>
                    <a:pt x="84065" y="84927"/>
                    <a:pt x="75977" y="95841"/>
                    <a:pt x="60199" y="120000"/>
                  </a:cubicBezTo>
                  <a:cubicBezTo>
                    <a:pt x="41488" y="94365"/>
                    <a:pt x="37507" y="86403"/>
                    <a:pt x="16568" y="66227"/>
                  </a:cubicBezTo>
                  <a:cubicBezTo>
                    <a:pt x="-3421" y="48125"/>
                    <a:pt x="-7529" y="26513"/>
                    <a:pt x="16568" y="11362"/>
                  </a:cubicBezTo>
                  <a:cubicBezTo>
                    <a:pt x="28616" y="3787"/>
                    <a:pt x="44407" y="0"/>
                    <a:pt x="60199" y="0"/>
                  </a:cubicBezTo>
                  <a:close/>
                </a:path>
              </a:pathLst>
            </a:custGeom>
            <a:solidFill>
              <a:srgbClr val="0072C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1" name="Google Shape;841;p51"/>
            <p:cNvSpPr/>
            <p:nvPr/>
          </p:nvSpPr>
          <p:spPr>
            <a:xfrm>
              <a:off x="2394902" y="3884654"/>
              <a:ext cx="293793" cy="293316"/>
            </a:xfrm>
            <a:custGeom>
              <a:rect b="b" l="l" r="r" t="t"/>
              <a:pathLst>
                <a:path extrusionOk="0" h="120000" w="120000">
                  <a:moveTo>
                    <a:pt x="64668" y="89884"/>
                  </a:moveTo>
                  <a:lnTo>
                    <a:pt x="64668" y="107054"/>
                  </a:lnTo>
                  <a:lnTo>
                    <a:pt x="81810" y="107054"/>
                  </a:lnTo>
                  <a:lnTo>
                    <a:pt x="81810" y="89884"/>
                  </a:lnTo>
                  <a:close/>
                  <a:moveTo>
                    <a:pt x="38189" y="89884"/>
                  </a:moveTo>
                  <a:lnTo>
                    <a:pt x="38189" y="107054"/>
                  </a:lnTo>
                  <a:lnTo>
                    <a:pt x="55331" y="107054"/>
                  </a:lnTo>
                  <a:lnTo>
                    <a:pt x="55331" y="89884"/>
                  </a:lnTo>
                  <a:close/>
                  <a:moveTo>
                    <a:pt x="64668" y="64128"/>
                  </a:moveTo>
                  <a:lnTo>
                    <a:pt x="64668" y="81298"/>
                  </a:lnTo>
                  <a:lnTo>
                    <a:pt x="81810" y="81298"/>
                  </a:lnTo>
                  <a:lnTo>
                    <a:pt x="81810" y="64128"/>
                  </a:lnTo>
                  <a:close/>
                  <a:moveTo>
                    <a:pt x="38189" y="64128"/>
                  </a:moveTo>
                  <a:lnTo>
                    <a:pt x="38189" y="81298"/>
                  </a:lnTo>
                  <a:lnTo>
                    <a:pt x="55331" y="81298"/>
                  </a:lnTo>
                  <a:lnTo>
                    <a:pt x="55331" y="64128"/>
                  </a:lnTo>
                  <a:close/>
                  <a:moveTo>
                    <a:pt x="60219" y="23920"/>
                  </a:moveTo>
                  <a:lnTo>
                    <a:pt x="99031" y="62795"/>
                  </a:lnTo>
                  <a:lnTo>
                    <a:pt x="99031" y="120000"/>
                  </a:lnTo>
                  <a:lnTo>
                    <a:pt x="86611" y="120000"/>
                  </a:lnTo>
                  <a:lnTo>
                    <a:pt x="74902" y="120000"/>
                  </a:lnTo>
                  <a:lnTo>
                    <a:pt x="45535" y="120000"/>
                  </a:lnTo>
                  <a:lnTo>
                    <a:pt x="33463" y="120000"/>
                  </a:lnTo>
                  <a:lnTo>
                    <a:pt x="21406" y="120000"/>
                  </a:lnTo>
                  <a:lnTo>
                    <a:pt x="21406" y="62795"/>
                  </a:lnTo>
                  <a:lnTo>
                    <a:pt x="21406" y="62795"/>
                  </a:lnTo>
                  <a:close/>
                  <a:moveTo>
                    <a:pt x="18957" y="4568"/>
                  </a:moveTo>
                  <a:lnTo>
                    <a:pt x="35018" y="4568"/>
                  </a:lnTo>
                  <a:lnTo>
                    <a:pt x="35018" y="20200"/>
                  </a:lnTo>
                  <a:lnTo>
                    <a:pt x="18957" y="36287"/>
                  </a:lnTo>
                  <a:close/>
                  <a:moveTo>
                    <a:pt x="60219" y="264"/>
                  </a:moveTo>
                  <a:lnTo>
                    <a:pt x="120000" y="62795"/>
                  </a:lnTo>
                  <a:lnTo>
                    <a:pt x="107816" y="62795"/>
                  </a:lnTo>
                  <a:lnTo>
                    <a:pt x="60219" y="13008"/>
                  </a:lnTo>
                  <a:close/>
                  <a:moveTo>
                    <a:pt x="60219" y="0"/>
                  </a:moveTo>
                  <a:lnTo>
                    <a:pt x="60219" y="12744"/>
                  </a:lnTo>
                  <a:lnTo>
                    <a:pt x="12273" y="62531"/>
                  </a:lnTo>
                  <a:lnTo>
                    <a:pt x="0" y="62531"/>
                  </a:lnTo>
                  <a:close/>
                </a:path>
              </a:pathLst>
            </a:custGeom>
            <a:solidFill>
              <a:srgbClr val="0072C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42" name="Google Shape;842;p51"/>
          <p:cNvGrpSpPr/>
          <p:nvPr/>
        </p:nvGrpSpPr>
        <p:grpSpPr>
          <a:xfrm>
            <a:off x="1691680" y="2859480"/>
            <a:ext cx="465157" cy="739838"/>
            <a:chOff x="2221299" y="3723878"/>
            <a:chExt cx="641001" cy="1019521"/>
          </a:xfrm>
        </p:grpSpPr>
        <p:sp>
          <p:nvSpPr>
            <p:cNvPr id="843" name="Google Shape;843;p51"/>
            <p:cNvSpPr/>
            <p:nvPr/>
          </p:nvSpPr>
          <p:spPr>
            <a:xfrm>
              <a:off x="2221299" y="3723878"/>
              <a:ext cx="641001" cy="1019521"/>
            </a:xfrm>
            <a:custGeom>
              <a:rect b="b" l="l" r="r" t="t"/>
              <a:pathLst>
                <a:path extrusionOk="0" h="120000" w="120000">
                  <a:moveTo>
                    <a:pt x="60022" y="7949"/>
                  </a:moveTo>
                  <a:cubicBezTo>
                    <a:pt x="33896" y="7949"/>
                    <a:pt x="12716" y="21267"/>
                    <a:pt x="12716" y="37695"/>
                  </a:cubicBezTo>
                  <a:cubicBezTo>
                    <a:pt x="12716" y="54124"/>
                    <a:pt x="33896" y="67441"/>
                    <a:pt x="60022" y="67441"/>
                  </a:cubicBezTo>
                  <a:cubicBezTo>
                    <a:pt x="86149" y="67441"/>
                    <a:pt x="107329" y="54124"/>
                    <a:pt x="107329" y="37695"/>
                  </a:cubicBezTo>
                  <a:cubicBezTo>
                    <a:pt x="107329" y="21267"/>
                    <a:pt x="86149" y="7949"/>
                    <a:pt x="60022" y="7949"/>
                  </a:cubicBezTo>
                  <a:close/>
                  <a:moveTo>
                    <a:pt x="60199" y="0"/>
                  </a:moveTo>
                  <a:cubicBezTo>
                    <a:pt x="75991" y="0"/>
                    <a:pt x="91782" y="3787"/>
                    <a:pt x="103831" y="11362"/>
                  </a:cubicBezTo>
                  <a:cubicBezTo>
                    <a:pt x="127928" y="26513"/>
                    <a:pt x="122693" y="48382"/>
                    <a:pt x="103831" y="66227"/>
                  </a:cubicBezTo>
                  <a:cubicBezTo>
                    <a:pt x="84065" y="84927"/>
                    <a:pt x="75977" y="95841"/>
                    <a:pt x="60199" y="120000"/>
                  </a:cubicBezTo>
                  <a:cubicBezTo>
                    <a:pt x="41488" y="94365"/>
                    <a:pt x="37507" y="86403"/>
                    <a:pt x="16568" y="66227"/>
                  </a:cubicBezTo>
                  <a:cubicBezTo>
                    <a:pt x="-3421" y="48125"/>
                    <a:pt x="-7529" y="26513"/>
                    <a:pt x="16568" y="11362"/>
                  </a:cubicBezTo>
                  <a:cubicBezTo>
                    <a:pt x="28616" y="3787"/>
                    <a:pt x="44407" y="0"/>
                    <a:pt x="60199" y="0"/>
                  </a:cubicBezTo>
                  <a:close/>
                </a:path>
              </a:pathLst>
            </a:custGeom>
            <a:solidFill>
              <a:srgbClr val="0072C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4" name="Google Shape;844;p51"/>
            <p:cNvSpPr/>
            <p:nvPr/>
          </p:nvSpPr>
          <p:spPr>
            <a:xfrm>
              <a:off x="2394902" y="3884654"/>
              <a:ext cx="293793" cy="293316"/>
            </a:xfrm>
            <a:custGeom>
              <a:rect b="b" l="l" r="r" t="t"/>
              <a:pathLst>
                <a:path extrusionOk="0" h="120000" w="120000">
                  <a:moveTo>
                    <a:pt x="64668" y="89884"/>
                  </a:moveTo>
                  <a:lnTo>
                    <a:pt x="64668" y="107054"/>
                  </a:lnTo>
                  <a:lnTo>
                    <a:pt x="81810" y="107054"/>
                  </a:lnTo>
                  <a:lnTo>
                    <a:pt x="81810" y="89884"/>
                  </a:lnTo>
                  <a:close/>
                  <a:moveTo>
                    <a:pt x="38189" y="89884"/>
                  </a:moveTo>
                  <a:lnTo>
                    <a:pt x="38189" y="107054"/>
                  </a:lnTo>
                  <a:lnTo>
                    <a:pt x="55331" y="107054"/>
                  </a:lnTo>
                  <a:lnTo>
                    <a:pt x="55331" y="89884"/>
                  </a:lnTo>
                  <a:close/>
                  <a:moveTo>
                    <a:pt x="64668" y="64128"/>
                  </a:moveTo>
                  <a:lnTo>
                    <a:pt x="64668" y="81298"/>
                  </a:lnTo>
                  <a:lnTo>
                    <a:pt x="81810" y="81298"/>
                  </a:lnTo>
                  <a:lnTo>
                    <a:pt x="81810" y="64128"/>
                  </a:lnTo>
                  <a:close/>
                  <a:moveTo>
                    <a:pt x="38189" y="64128"/>
                  </a:moveTo>
                  <a:lnTo>
                    <a:pt x="38189" y="81298"/>
                  </a:lnTo>
                  <a:lnTo>
                    <a:pt x="55331" y="81298"/>
                  </a:lnTo>
                  <a:lnTo>
                    <a:pt x="55331" y="64128"/>
                  </a:lnTo>
                  <a:close/>
                  <a:moveTo>
                    <a:pt x="60219" y="23920"/>
                  </a:moveTo>
                  <a:lnTo>
                    <a:pt x="99031" y="62795"/>
                  </a:lnTo>
                  <a:lnTo>
                    <a:pt x="99031" y="120000"/>
                  </a:lnTo>
                  <a:lnTo>
                    <a:pt x="86611" y="120000"/>
                  </a:lnTo>
                  <a:lnTo>
                    <a:pt x="74902" y="120000"/>
                  </a:lnTo>
                  <a:lnTo>
                    <a:pt x="45535" y="120000"/>
                  </a:lnTo>
                  <a:lnTo>
                    <a:pt x="33463" y="120000"/>
                  </a:lnTo>
                  <a:lnTo>
                    <a:pt x="21406" y="120000"/>
                  </a:lnTo>
                  <a:lnTo>
                    <a:pt x="21406" y="62795"/>
                  </a:lnTo>
                  <a:lnTo>
                    <a:pt x="21406" y="62795"/>
                  </a:lnTo>
                  <a:close/>
                  <a:moveTo>
                    <a:pt x="18957" y="4568"/>
                  </a:moveTo>
                  <a:lnTo>
                    <a:pt x="35018" y="4568"/>
                  </a:lnTo>
                  <a:lnTo>
                    <a:pt x="35018" y="20200"/>
                  </a:lnTo>
                  <a:lnTo>
                    <a:pt x="18957" y="36287"/>
                  </a:lnTo>
                  <a:close/>
                  <a:moveTo>
                    <a:pt x="60219" y="264"/>
                  </a:moveTo>
                  <a:lnTo>
                    <a:pt x="120000" y="62795"/>
                  </a:lnTo>
                  <a:lnTo>
                    <a:pt x="107816" y="62795"/>
                  </a:lnTo>
                  <a:lnTo>
                    <a:pt x="60219" y="13008"/>
                  </a:lnTo>
                  <a:close/>
                  <a:moveTo>
                    <a:pt x="60219" y="0"/>
                  </a:moveTo>
                  <a:lnTo>
                    <a:pt x="60219" y="12744"/>
                  </a:lnTo>
                  <a:lnTo>
                    <a:pt x="12273" y="62531"/>
                  </a:lnTo>
                  <a:lnTo>
                    <a:pt x="0" y="62531"/>
                  </a:lnTo>
                  <a:close/>
                </a:path>
              </a:pathLst>
            </a:custGeom>
            <a:solidFill>
              <a:srgbClr val="0072C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45" name="Google Shape;845;p51"/>
          <p:cNvGrpSpPr/>
          <p:nvPr/>
        </p:nvGrpSpPr>
        <p:grpSpPr>
          <a:xfrm>
            <a:off x="1843221" y="905687"/>
            <a:ext cx="465157" cy="739838"/>
            <a:chOff x="2221299" y="3723878"/>
            <a:chExt cx="641001" cy="1019521"/>
          </a:xfrm>
        </p:grpSpPr>
        <p:sp>
          <p:nvSpPr>
            <p:cNvPr id="846" name="Google Shape;846;p51"/>
            <p:cNvSpPr/>
            <p:nvPr/>
          </p:nvSpPr>
          <p:spPr>
            <a:xfrm>
              <a:off x="2221299" y="3723878"/>
              <a:ext cx="641001" cy="1019521"/>
            </a:xfrm>
            <a:custGeom>
              <a:rect b="b" l="l" r="r" t="t"/>
              <a:pathLst>
                <a:path extrusionOk="0" h="120000" w="120000">
                  <a:moveTo>
                    <a:pt x="60022" y="7949"/>
                  </a:moveTo>
                  <a:cubicBezTo>
                    <a:pt x="33896" y="7949"/>
                    <a:pt x="12716" y="21267"/>
                    <a:pt x="12716" y="37695"/>
                  </a:cubicBezTo>
                  <a:cubicBezTo>
                    <a:pt x="12716" y="54124"/>
                    <a:pt x="33896" y="67441"/>
                    <a:pt x="60022" y="67441"/>
                  </a:cubicBezTo>
                  <a:cubicBezTo>
                    <a:pt x="86149" y="67441"/>
                    <a:pt x="107329" y="54124"/>
                    <a:pt x="107329" y="37695"/>
                  </a:cubicBezTo>
                  <a:cubicBezTo>
                    <a:pt x="107329" y="21267"/>
                    <a:pt x="86149" y="7949"/>
                    <a:pt x="60022" y="7949"/>
                  </a:cubicBezTo>
                  <a:close/>
                  <a:moveTo>
                    <a:pt x="60199" y="0"/>
                  </a:moveTo>
                  <a:cubicBezTo>
                    <a:pt x="75991" y="0"/>
                    <a:pt x="91782" y="3787"/>
                    <a:pt x="103831" y="11362"/>
                  </a:cubicBezTo>
                  <a:cubicBezTo>
                    <a:pt x="127928" y="26513"/>
                    <a:pt x="122693" y="48382"/>
                    <a:pt x="103831" y="66227"/>
                  </a:cubicBezTo>
                  <a:cubicBezTo>
                    <a:pt x="84065" y="84927"/>
                    <a:pt x="75977" y="95841"/>
                    <a:pt x="60199" y="120000"/>
                  </a:cubicBezTo>
                  <a:cubicBezTo>
                    <a:pt x="41488" y="94365"/>
                    <a:pt x="37507" y="86403"/>
                    <a:pt x="16568" y="66227"/>
                  </a:cubicBezTo>
                  <a:cubicBezTo>
                    <a:pt x="-3421" y="48125"/>
                    <a:pt x="-7529" y="26513"/>
                    <a:pt x="16568" y="11362"/>
                  </a:cubicBezTo>
                  <a:cubicBezTo>
                    <a:pt x="28616" y="3787"/>
                    <a:pt x="44407" y="0"/>
                    <a:pt x="60199" y="0"/>
                  </a:cubicBezTo>
                  <a:close/>
                </a:path>
              </a:pathLst>
            </a:custGeom>
            <a:solidFill>
              <a:srgbClr val="0072C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7" name="Google Shape;847;p51"/>
            <p:cNvSpPr/>
            <p:nvPr/>
          </p:nvSpPr>
          <p:spPr>
            <a:xfrm>
              <a:off x="2394902" y="3884654"/>
              <a:ext cx="293793" cy="293316"/>
            </a:xfrm>
            <a:custGeom>
              <a:rect b="b" l="l" r="r" t="t"/>
              <a:pathLst>
                <a:path extrusionOk="0" h="120000" w="120000">
                  <a:moveTo>
                    <a:pt x="64668" y="89884"/>
                  </a:moveTo>
                  <a:lnTo>
                    <a:pt x="64668" y="107054"/>
                  </a:lnTo>
                  <a:lnTo>
                    <a:pt x="81810" y="107054"/>
                  </a:lnTo>
                  <a:lnTo>
                    <a:pt x="81810" y="89884"/>
                  </a:lnTo>
                  <a:close/>
                  <a:moveTo>
                    <a:pt x="38189" y="89884"/>
                  </a:moveTo>
                  <a:lnTo>
                    <a:pt x="38189" y="107054"/>
                  </a:lnTo>
                  <a:lnTo>
                    <a:pt x="55331" y="107054"/>
                  </a:lnTo>
                  <a:lnTo>
                    <a:pt x="55331" y="89884"/>
                  </a:lnTo>
                  <a:close/>
                  <a:moveTo>
                    <a:pt x="64668" y="64128"/>
                  </a:moveTo>
                  <a:lnTo>
                    <a:pt x="64668" y="81298"/>
                  </a:lnTo>
                  <a:lnTo>
                    <a:pt x="81810" y="81298"/>
                  </a:lnTo>
                  <a:lnTo>
                    <a:pt x="81810" y="64128"/>
                  </a:lnTo>
                  <a:close/>
                  <a:moveTo>
                    <a:pt x="38189" y="64128"/>
                  </a:moveTo>
                  <a:lnTo>
                    <a:pt x="38189" y="81298"/>
                  </a:lnTo>
                  <a:lnTo>
                    <a:pt x="55331" y="81298"/>
                  </a:lnTo>
                  <a:lnTo>
                    <a:pt x="55331" y="64128"/>
                  </a:lnTo>
                  <a:close/>
                  <a:moveTo>
                    <a:pt x="60219" y="23920"/>
                  </a:moveTo>
                  <a:lnTo>
                    <a:pt x="99031" y="62795"/>
                  </a:lnTo>
                  <a:lnTo>
                    <a:pt x="99031" y="120000"/>
                  </a:lnTo>
                  <a:lnTo>
                    <a:pt x="86611" y="120000"/>
                  </a:lnTo>
                  <a:lnTo>
                    <a:pt x="74902" y="120000"/>
                  </a:lnTo>
                  <a:lnTo>
                    <a:pt x="45535" y="120000"/>
                  </a:lnTo>
                  <a:lnTo>
                    <a:pt x="33463" y="120000"/>
                  </a:lnTo>
                  <a:lnTo>
                    <a:pt x="21406" y="120000"/>
                  </a:lnTo>
                  <a:lnTo>
                    <a:pt x="21406" y="62795"/>
                  </a:lnTo>
                  <a:lnTo>
                    <a:pt x="21406" y="62795"/>
                  </a:lnTo>
                  <a:close/>
                  <a:moveTo>
                    <a:pt x="18957" y="4568"/>
                  </a:moveTo>
                  <a:lnTo>
                    <a:pt x="35018" y="4568"/>
                  </a:lnTo>
                  <a:lnTo>
                    <a:pt x="35018" y="20200"/>
                  </a:lnTo>
                  <a:lnTo>
                    <a:pt x="18957" y="36287"/>
                  </a:lnTo>
                  <a:close/>
                  <a:moveTo>
                    <a:pt x="60219" y="264"/>
                  </a:moveTo>
                  <a:lnTo>
                    <a:pt x="120000" y="62795"/>
                  </a:lnTo>
                  <a:lnTo>
                    <a:pt x="107816" y="62795"/>
                  </a:lnTo>
                  <a:lnTo>
                    <a:pt x="60219" y="13008"/>
                  </a:lnTo>
                  <a:close/>
                  <a:moveTo>
                    <a:pt x="60219" y="0"/>
                  </a:moveTo>
                  <a:lnTo>
                    <a:pt x="60219" y="12744"/>
                  </a:lnTo>
                  <a:lnTo>
                    <a:pt x="12273" y="62531"/>
                  </a:lnTo>
                  <a:lnTo>
                    <a:pt x="0" y="62531"/>
                  </a:lnTo>
                  <a:close/>
                </a:path>
              </a:pathLst>
            </a:custGeom>
            <a:solidFill>
              <a:srgbClr val="0072C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48" name="Google Shape;848;p51"/>
          <p:cNvGrpSpPr/>
          <p:nvPr/>
        </p:nvGrpSpPr>
        <p:grpSpPr>
          <a:xfrm>
            <a:off x="4574468" y="3082576"/>
            <a:ext cx="465157" cy="739838"/>
            <a:chOff x="2221299" y="3723878"/>
            <a:chExt cx="641001" cy="1019521"/>
          </a:xfrm>
        </p:grpSpPr>
        <p:sp>
          <p:nvSpPr>
            <p:cNvPr id="849" name="Google Shape;849;p51"/>
            <p:cNvSpPr/>
            <p:nvPr/>
          </p:nvSpPr>
          <p:spPr>
            <a:xfrm>
              <a:off x="2221299" y="3723878"/>
              <a:ext cx="641001" cy="1019521"/>
            </a:xfrm>
            <a:custGeom>
              <a:rect b="b" l="l" r="r" t="t"/>
              <a:pathLst>
                <a:path extrusionOk="0" h="120000" w="120000">
                  <a:moveTo>
                    <a:pt x="60022" y="7949"/>
                  </a:moveTo>
                  <a:cubicBezTo>
                    <a:pt x="33896" y="7949"/>
                    <a:pt x="12716" y="21267"/>
                    <a:pt x="12716" y="37695"/>
                  </a:cubicBezTo>
                  <a:cubicBezTo>
                    <a:pt x="12716" y="54124"/>
                    <a:pt x="33896" y="67441"/>
                    <a:pt x="60022" y="67441"/>
                  </a:cubicBezTo>
                  <a:cubicBezTo>
                    <a:pt x="86149" y="67441"/>
                    <a:pt x="107329" y="54124"/>
                    <a:pt x="107329" y="37695"/>
                  </a:cubicBezTo>
                  <a:cubicBezTo>
                    <a:pt x="107329" y="21267"/>
                    <a:pt x="86149" y="7949"/>
                    <a:pt x="60022" y="7949"/>
                  </a:cubicBezTo>
                  <a:close/>
                  <a:moveTo>
                    <a:pt x="60199" y="0"/>
                  </a:moveTo>
                  <a:cubicBezTo>
                    <a:pt x="75991" y="0"/>
                    <a:pt x="91782" y="3787"/>
                    <a:pt x="103831" y="11362"/>
                  </a:cubicBezTo>
                  <a:cubicBezTo>
                    <a:pt x="127928" y="26513"/>
                    <a:pt x="122693" y="48382"/>
                    <a:pt x="103831" y="66227"/>
                  </a:cubicBezTo>
                  <a:cubicBezTo>
                    <a:pt x="84065" y="84927"/>
                    <a:pt x="75977" y="95841"/>
                    <a:pt x="60199" y="120000"/>
                  </a:cubicBezTo>
                  <a:cubicBezTo>
                    <a:pt x="41488" y="94365"/>
                    <a:pt x="37507" y="86403"/>
                    <a:pt x="16568" y="66227"/>
                  </a:cubicBezTo>
                  <a:cubicBezTo>
                    <a:pt x="-3421" y="48125"/>
                    <a:pt x="-7529" y="26513"/>
                    <a:pt x="16568" y="11362"/>
                  </a:cubicBezTo>
                  <a:cubicBezTo>
                    <a:pt x="28616" y="3787"/>
                    <a:pt x="44407" y="0"/>
                    <a:pt x="60199" y="0"/>
                  </a:cubicBezTo>
                  <a:close/>
                </a:path>
              </a:pathLst>
            </a:custGeom>
            <a:solidFill>
              <a:srgbClr val="0072C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0" name="Google Shape;850;p51"/>
            <p:cNvSpPr/>
            <p:nvPr/>
          </p:nvSpPr>
          <p:spPr>
            <a:xfrm>
              <a:off x="2394902" y="3884654"/>
              <a:ext cx="293793" cy="293316"/>
            </a:xfrm>
            <a:custGeom>
              <a:rect b="b" l="l" r="r" t="t"/>
              <a:pathLst>
                <a:path extrusionOk="0" h="120000" w="120000">
                  <a:moveTo>
                    <a:pt x="64668" y="89884"/>
                  </a:moveTo>
                  <a:lnTo>
                    <a:pt x="64668" y="107054"/>
                  </a:lnTo>
                  <a:lnTo>
                    <a:pt x="81810" y="107054"/>
                  </a:lnTo>
                  <a:lnTo>
                    <a:pt x="81810" y="89884"/>
                  </a:lnTo>
                  <a:close/>
                  <a:moveTo>
                    <a:pt x="38189" y="89884"/>
                  </a:moveTo>
                  <a:lnTo>
                    <a:pt x="38189" y="107054"/>
                  </a:lnTo>
                  <a:lnTo>
                    <a:pt x="55331" y="107054"/>
                  </a:lnTo>
                  <a:lnTo>
                    <a:pt x="55331" y="89884"/>
                  </a:lnTo>
                  <a:close/>
                  <a:moveTo>
                    <a:pt x="64668" y="64128"/>
                  </a:moveTo>
                  <a:lnTo>
                    <a:pt x="64668" y="81298"/>
                  </a:lnTo>
                  <a:lnTo>
                    <a:pt x="81810" y="81298"/>
                  </a:lnTo>
                  <a:lnTo>
                    <a:pt x="81810" y="64128"/>
                  </a:lnTo>
                  <a:close/>
                  <a:moveTo>
                    <a:pt x="38189" y="64128"/>
                  </a:moveTo>
                  <a:lnTo>
                    <a:pt x="38189" y="81298"/>
                  </a:lnTo>
                  <a:lnTo>
                    <a:pt x="55331" y="81298"/>
                  </a:lnTo>
                  <a:lnTo>
                    <a:pt x="55331" y="64128"/>
                  </a:lnTo>
                  <a:close/>
                  <a:moveTo>
                    <a:pt x="60219" y="23920"/>
                  </a:moveTo>
                  <a:lnTo>
                    <a:pt x="99031" y="62795"/>
                  </a:lnTo>
                  <a:lnTo>
                    <a:pt x="99031" y="120000"/>
                  </a:lnTo>
                  <a:lnTo>
                    <a:pt x="86611" y="120000"/>
                  </a:lnTo>
                  <a:lnTo>
                    <a:pt x="74902" y="120000"/>
                  </a:lnTo>
                  <a:lnTo>
                    <a:pt x="45535" y="120000"/>
                  </a:lnTo>
                  <a:lnTo>
                    <a:pt x="33463" y="120000"/>
                  </a:lnTo>
                  <a:lnTo>
                    <a:pt x="21406" y="120000"/>
                  </a:lnTo>
                  <a:lnTo>
                    <a:pt x="21406" y="62795"/>
                  </a:lnTo>
                  <a:lnTo>
                    <a:pt x="21406" y="62795"/>
                  </a:lnTo>
                  <a:close/>
                  <a:moveTo>
                    <a:pt x="18957" y="4568"/>
                  </a:moveTo>
                  <a:lnTo>
                    <a:pt x="35018" y="4568"/>
                  </a:lnTo>
                  <a:lnTo>
                    <a:pt x="35018" y="20200"/>
                  </a:lnTo>
                  <a:lnTo>
                    <a:pt x="18957" y="36287"/>
                  </a:lnTo>
                  <a:close/>
                  <a:moveTo>
                    <a:pt x="60219" y="264"/>
                  </a:moveTo>
                  <a:lnTo>
                    <a:pt x="120000" y="62795"/>
                  </a:lnTo>
                  <a:lnTo>
                    <a:pt x="107816" y="62795"/>
                  </a:lnTo>
                  <a:lnTo>
                    <a:pt x="60219" y="13008"/>
                  </a:lnTo>
                  <a:close/>
                  <a:moveTo>
                    <a:pt x="60219" y="0"/>
                  </a:moveTo>
                  <a:lnTo>
                    <a:pt x="60219" y="12744"/>
                  </a:lnTo>
                  <a:lnTo>
                    <a:pt x="12273" y="62531"/>
                  </a:lnTo>
                  <a:lnTo>
                    <a:pt x="0" y="62531"/>
                  </a:lnTo>
                  <a:close/>
                </a:path>
              </a:pathLst>
            </a:custGeom>
            <a:solidFill>
              <a:srgbClr val="0072C0"/>
            </a:solidFill>
            <a:ln>
              <a:noFill/>
            </a:ln>
            <a:effectLst>
              <a:outerShdw blurRad="50800" rotWithShape="0" algn="tr" dir="81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51" name="Google Shape;851;p51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Worldmap Style</a:t>
            </a:r>
            <a:endParaRPr/>
          </a:p>
        </p:txBody>
      </p:sp>
      <p:sp>
        <p:nvSpPr>
          <p:cNvPr id="852" name="Google Shape;852;p51"/>
          <p:cNvSpPr txBox="1"/>
          <p:nvPr>
            <p:ph idx="1" type="subTitle"/>
          </p:nvPr>
        </p:nvSpPr>
        <p:spPr>
          <a:xfrm>
            <a:off x="121825" y="755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6" name="Shape 8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7" name="Google Shape;857;p52"/>
          <p:cNvSpPr/>
          <p:nvPr/>
        </p:nvSpPr>
        <p:spPr>
          <a:xfrm>
            <a:off x="2483768" y="1491630"/>
            <a:ext cx="5976664" cy="432048"/>
          </a:xfrm>
          <a:prstGeom prst="rect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8" name="Google Shape;858;p52"/>
          <p:cNvSpPr/>
          <p:nvPr/>
        </p:nvSpPr>
        <p:spPr>
          <a:xfrm>
            <a:off x="2051720" y="1419622"/>
            <a:ext cx="576064" cy="576064"/>
          </a:xfrm>
          <a:prstGeom prst="ellipse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9" name="Google Shape;859;p52"/>
          <p:cNvSpPr txBox="1"/>
          <p:nvPr/>
        </p:nvSpPr>
        <p:spPr>
          <a:xfrm>
            <a:off x="2616826" y="2071886"/>
            <a:ext cx="5699700" cy="267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You can simply impress your audience and add a unique zing and appeal to your Presentations. You can simply impress your audience and add a unique zing and appeal to your Presentations. You can simply impress your audience and add a unique zing and appeal to your Presentations. Easy to change colors, photos and Text. You can simply impress your audience and add a unique zing and appeal to your Presentations.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You can simply impress your audience and add a unique zing and appeal to your Presentations. Get a modern PowerPoint  Presentation that is beautifully. Easy to change colors, photos and Text. </a:t>
            </a:r>
            <a:endParaRPr/>
          </a:p>
        </p:txBody>
      </p:sp>
      <p:sp>
        <p:nvSpPr>
          <p:cNvPr id="860" name="Google Shape;860;p52"/>
          <p:cNvSpPr txBox="1"/>
          <p:nvPr/>
        </p:nvSpPr>
        <p:spPr>
          <a:xfrm>
            <a:off x="2616827" y="1553765"/>
            <a:ext cx="5699589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1" name="Google Shape;861;p52"/>
          <p:cNvSpPr txBox="1"/>
          <p:nvPr/>
        </p:nvSpPr>
        <p:spPr>
          <a:xfrm>
            <a:off x="2066326" y="1476821"/>
            <a:ext cx="554143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2" name="Google Shape;862;p52"/>
          <p:cNvSpPr txBox="1"/>
          <p:nvPr>
            <p:ph type="title"/>
          </p:nvPr>
        </p:nvSpPr>
        <p:spPr>
          <a:xfrm>
            <a:off x="1805875" y="243650"/>
            <a:ext cx="72378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Columns Style</a:t>
            </a:r>
            <a:endParaRPr/>
          </a:p>
        </p:txBody>
      </p:sp>
      <p:sp>
        <p:nvSpPr>
          <p:cNvPr id="863" name="Google Shape;863;p52"/>
          <p:cNvSpPr txBox="1"/>
          <p:nvPr>
            <p:ph idx="1" type="subTitle"/>
          </p:nvPr>
        </p:nvSpPr>
        <p:spPr>
          <a:xfrm>
            <a:off x="1805875" y="769400"/>
            <a:ext cx="72309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67" name="Shape 8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8" name="Google Shape;868;p53"/>
          <p:cNvSpPr/>
          <p:nvPr/>
        </p:nvSpPr>
        <p:spPr>
          <a:xfrm>
            <a:off x="6012160" y="1491630"/>
            <a:ext cx="2448272" cy="432048"/>
          </a:xfrm>
          <a:prstGeom prst="rect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9" name="Google Shape;869;p53"/>
          <p:cNvSpPr/>
          <p:nvPr/>
        </p:nvSpPr>
        <p:spPr>
          <a:xfrm>
            <a:off x="2483768" y="1491630"/>
            <a:ext cx="2448272" cy="432048"/>
          </a:xfrm>
          <a:prstGeom prst="rect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0" name="Google Shape;870;p53"/>
          <p:cNvSpPr/>
          <p:nvPr/>
        </p:nvSpPr>
        <p:spPr>
          <a:xfrm>
            <a:off x="2051720" y="1419622"/>
            <a:ext cx="576064" cy="576064"/>
          </a:xfrm>
          <a:prstGeom prst="ellipse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1" name="Google Shape;871;p53"/>
          <p:cNvSpPr/>
          <p:nvPr/>
        </p:nvSpPr>
        <p:spPr>
          <a:xfrm>
            <a:off x="5508104" y="1419622"/>
            <a:ext cx="576064" cy="576064"/>
          </a:xfrm>
          <a:prstGeom prst="ellipse">
            <a:avLst/>
          </a:prstGeom>
          <a:gradFill>
            <a:gsLst>
              <a:gs pos="0">
                <a:srgbClr val="DDDDDD"/>
              </a:gs>
              <a:gs pos="100000">
                <a:schemeClr val="lt1"/>
              </a:gs>
            </a:gsLst>
            <a:lin ang="8100000" scaled="0"/>
          </a:gradFill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2" name="Google Shape;872;p53"/>
          <p:cNvSpPr txBox="1"/>
          <p:nvPr/>
        </p:nvSpPr>
        <p:spPr>
          <a:xfrm>
            <a:off x="2616826" y="2079244"/>
            <a:ext cx="2252400" cy="267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You can simply impress your audience and add a unique zing and appeal to your Presentations. 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/>
          </a:p>
        </p:txBody>
      </p:sp>
      <p:sp>
        <p:nvSpPr>
          <p:cNvPr id="873" name="Google Shape;873;p53"/>
          <p:cNvSpPr txBox="1"/>
          <p:nvPr/>
        </p:nvSpPr>
        <p:spPr>
          <a:xfrm>
            <a:off x="2616827" y="1553765"/>
            <a:ext cx="2252491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4" name="Google Shape;874;p53"/>
          <p:cNvSpPr txBox="1"/>
          <p:nvPr/>
        </p:nvSpPr>
        <p:spPr>
          <a:xfrm>
            <a:off x="6110050" y="1553765"/>
            <a:ext cx="2252491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5" name="Google Shape;875;p53"/>
          <p:cNvSpPr txBox="1"/>
          <p:nvPr/>
        </p:nvSpPr>
        <p:spPr>
          <a:xfrm>
            <a:off x="6084168" y="2079244"/>
            <a:ext cx="2252400" cy="267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You can simply impress your audience and add a unique zing and appeal to your Presentations. 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</a:t>
            </a:r>
            <a:endParaRPr/>
          </a:p>
        </p:txBody>
      </p:sp>
      <p:sp>
        <p:nvSpPr>
          <p:cNvPr id="876" name="Google Shape;876;p53"/>
          <p:cNvSpPr txBox="1"/>
          <p:nvPr/>
        </p:nvSpPr>
        <p:spPr>
          <a:xfrm>
            <a:off x="2066326" y="1476821"/>
            <a:ext cx="554143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7" name="Google Shape;877;p53"/>
          <p:cNvSpPr txBox="1"/>
          <p:nvPr/>
        </p:nvSpPr>
        <p:spPr>
          <a:xfrm>
            <a:off x="5508104" y="1476821"/>
            <a:ext cx="554143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4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8" name="Google Shape;878;p53"/>
          <p:cNvSpPr txBox="1"/>
          <p:nvPr>
            <p:ph type="title"/>
          </p:nvPr>
        </p:nvSpPr>
        <p:spPr>
          <a:xfrm>
            <a:off x="1805875" y="243650"/>
            <a:ext cx="72378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 sz="4000">
                <a:solidFill>
                  <a:srgbClr val="4784A1"/>
                </a:solidFill>
              </a:rPr>
              <a:t>Columns Style</a:t>
            </a:r>
            <a:endParaRPr/>
          </a:p>
        </p:txBody>
      </p:sp>
      <p:sp>
        <p:nvSpPr>
          <p:cNvPr id="879" name="Google Shape;879;p53"/>
          <p:cNvSpPr txBox="1"/>
          <p:nvPr>
            <p:ph idx="1" type="subTitle"/>
          </p:nvPr>
        </p:nvSpPr>
        <p:spPr>
          <a:xfrm>
            <a:off x="1805875" y="769400"/>
            <a:ext cx="72309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83" name="Shape 8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4" name="Google Shape;884;p54"/>
          <p:cNvSpPr txBox="1"/>
          <p:nvPr>
            <p:ph type="title"/>
          </p:nvPr>
        </p:nvSpPr>
        <p:spPr>
          <a:xfrm>
            <a:off x="121825" y="35417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b="1" lang="en" sz="4400">
                <a:solidFill>
                  <a:srgbClr val="4784A1"/>
                </a:solidFill>
              </a:rPr>
              <a:t>Thank you</a:t>
            </a:r>
            <a:endParaRPr/>
          </a:p>
        </p:txBody>
      </p:sp>
      <p:sp>
        <p:nvSpPr>
          <p:cNvPr id="885" name="Google Shape;885;p54"/>
          <p:cNvSpPr txBox="1"/>
          <p:nvPr>
            <p:ph idx="1" type="subTitle"/>
          </p:nvPr>
        </p:nvSpPr>
        <p:spPr>
          <a:xfrm>
            <a:off x="121825" y="4184068"/>
            <a:ext cx="8913300" cy="229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4784A1"/>
              </a:buClr>
              <a:buFont typeface="Arial"/>
              <a:buNone/>
            </a:pPr>
            <a:r>
              <a:rPr lang="en">
                <a:solidFill>
                  <a:srgbClr val="4784A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89" name="Shape 8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0" name="Google Shape;890;p55"/>
          <p:cNvSpPr txBox="1"/>
          <p:nvPr/>
        </p:nvSpPr>
        <p:spPr>
          <a:xfrm>
            <a:off x="1820684" y="1968646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All shapes and Icons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GoogleSlidesppt.com</a:t>
            </a:r>
            <a:endParaRPr sz="16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1" name="Google Shape;891;p55"/>
          <p:cNvSpPr txBox="1"/>
          <p:nvPr/>
        </p:nvSpPr>
        <p:spPr>
          <a:xfrm>
            <a:off x="1820684" y="2589678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All backgrounds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</a:t>
            </a:r>
            <a:endParaRPr sz="16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2" name="Google Shape;892;p55"/>
          <p:cNvSpPr txBox="1"/>
          <p:nvPr/>
        </p:nvSpPr>
        <p:spPr>
          <a:xfrm>
            <a:off x="1820684" y="3210709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Illustrated images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GoogleSlidesppt.com</a:t>
            </a:r>
            <a:endParaRPr sz="16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3" name="Google Shape;893;p55"/>
          <p:cNvSpPr txBox="1"/>
          <p:nvPr/>
        </p:nvSpPr>
        <p:spPr>
          <a:xfrm>
            <a:off x="1820684" y="1347614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This presentation template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GoogleSlidesppt.com</a:t>
            </a:r>
            <a:endParaRPr sz="16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4" name="Google Shape;894;p55"/>
          <p:cNvSpPr txBox="1"/>
          <p:nvPr/>
        </p:nvSpPr>
        <p:spPr>
          <a:xfrm>
            <a:off x="2419711" y="4659981"/>
            <a:ext cx="655272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Thank you for using GoogleSlidesppt.com</a:t>
            </a:r>
            <a:endParaRPr sz="12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5" name="Google Shape;895;p55"/>
          <p:cNvSpPr txBox="1"/>
          <p:nvPr/>
        </p:nvSpPr>
        <p:spPr>
          <a:xfrm>
            <a:off x="1841199" y="3831740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4784A1"/>
                </a:solidFill>
                <a:latin typeface="Arial"/>
                <a:ea typeface="Arial"/>
                <a:cs typeface="Arial"/>
                <a:sym typeface="Arial"/>
              </a:rPr>
              <a:t>Inserted pictures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7"/>
              </a:rPr>
              <a:t>pixabay.com</a:t>
            </a:r>
            <a:endParaRPr sz="1600">
              <a:solidFill>
                <a:srgbClr val="4784A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6" name="Google Shape;896;p55"/>
          <p:cNvSpPr txBox="1"/>
          <p:nvPr>
            <p:ph type="title"/>
          </p:nvPr>
        </p:nvSpPr>
        <p:spPr>
          <a:xfrm>
            <a:off x="1669700" y="315300"/>
            <a:ext cx="7374000" cy="704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4784A1"/>
                </a:solidFill>
              </a:rPr>
              <a:t>Credits</a:t>
            </a:r>
            <a:endParaRPr/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00" name="Shape 9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1" name="Google Shape;901;p56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A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2" name="Google Shape;902;p56"/>
          <p:cNvSpPr/>
          <p:nvPr/>
        </p:nvSpPr>
        <p:spPr>
          <a:xfrm>
            <a:off x="4870785" y="1339861"/>
            <a:ext cx="357266" cy="358322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3" name="Google Shape;903;p56"/>
          <p:cNvSpPr/>
          <p:nvPr/>
        </p:nvSpPr>
        <p:spPr>
          <a:xfrm>
            <a:off x="4297988" y="1388030"/>
            <a:ext cx="357265" cy="261984"/>
          </a:xfrm>
          <a:custGeom>
            <a:rect b="b" l="l" r="r" t="t"/>
            <a:pathLst>
              <a:path extrusionOk="0" h="120000" w="120000">
                <a:moveTo>
                  <a:pt x="73134" y="69678"/>
                </a:moveTo>
                <a:lnTo>
                  <a:pt x="120000" y="120000"/>
                </a:lnTo>
                <a:lnTo>
                  <a:pt x="0" y="120000"/>
                </a:lnTo>
                <a:lnTo>
                  <a:pt x="47031" y="70661"/>
                </a:lnTo>
                <a:lnTo>
                  <a:pt x="59650" y="88162"/>
                </a:lnTo>
                <a:close/>
                <a:moveTo>
                  <a:pt x="120000" y="6411"/>
                </a:moveTo>
                <a:lnTo>
                  <a:pt x="120000" y="114091"/>
                </a:lnTo>
                <a:lnTo>
                  <a:pt x="75276" y="67386"/>
                </a:lnTo>
                <a:close/>
                <a:moveTo>
                  <a:pt x="0" y="5935"/>
                </a:moveTo>
                <a:lnTo>
                  <a:pt x="44723" y="66910"/>
                </a:lnTo>
                <a:lnTo>
                  <a:pt x="0" y="113614"/>
                </a:lnTo>
                <a:close/>
                <a:moveTo>
                  <a:pt x="0" y="0"/>
                </a:moveTo>
                <a:lnTo>
                  <a:pt x="119999" y="0"/>
                </a:lnTo>
                <a:lnTo>
                  <a:pt x="59650" y="81847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4" name="Google Shape;904;p56"/>
          <p:cNvSpPr/>
          <p:nvPr/>
        </p:nvSpPr>
        <p:spPr>
          <a:xfrm>
            <a:off x="4872210" y="3407764"/>
            <a:ext cx="213843" cy="483435"/>
          </a:xfrm>
          <a:custGeom>
            <a:rect b="b" l="l" r="r" t="t"/>
            <a:pathLst>
              <a:path extrusionOk="0" h="120000" w="120000">
                <a:moveTo>
                  <a:pt x="102353" y="89988"/>
                </a:moveTo>
                <a:lnTo>
                  <a:pt x="17646" y="89988"/>
                </a:lnTo>
                <a:lnTo>
                  <a:pt x="0" y="120000"/>
                </a:lnTo>
                <a:lnTo>
                  <a:pt x="120000" y="120000"/>
                </a:lnTo>
                <a:lnTo>
                  <a:pt x="102353" y="89988"/>
                </a:lnTo>
                <a:close/>
                <a:moveTo>
                  <a:pt x="67304" y="0"/>
                </a:moveTo>
                <a:cubicBezTo>
                  <a:pt x="67304" y="16604"/>
                  <a:pt x="65456" y="30066"/>
                  <a:pt x="65456" y="46671"/>
                </a:cubicBezTo>
                <a:cubicBezTo>
                  <a:pt x="71641" y="47598"/>
                  <a:pt x="76044" y="50111"/>
                  <a:pt x="76044" y="53060"/>
                </a:cubicBezTo>
                <a:cubicBezTo>
                  <a:pt x="76044" y="56828"/>
                  <a:pt x="68860" y="59882"/>
                  <a:pt x="60000" y="59882"/>
                </a:cubicBezTo>
                <a:cubicBezTo>
                  <a:pt x="51139" y="59882"/>
                  <a:pt x="43956" y="56828"/>
                  <a:pt x="43956" y="53060"/>
                </a:cubicBezTo>
                <a:cubicBezTo>
                  <a:pt x="43956" y="50111"/>
                  <a:pt x="48359" y="47598"/>
                  <a:pt x="54543" y="46671"/>
                </a:cubicBezTo>
                <a:lnTo>
                  <a:pt x="52695" y="392"/>
                </a:lnTo>
                <a:lnTo>
                  <a:pt x="261" y="56527"/>
                </a:lnTo>
                <a:lnTo>
                  <a:pt x="0" y="56527"/>
                </a:lnTo>
                <a:lnTo>
                  <a:pt x="179" y="56618"/>
                </a:lnTo>
                <a:lnTo>
                  <a:pt x="0" y="56815"/>
                </a:lnTo>
                <a:lnTo>
                  <a:pt x="566" y="56815"/>
                </a:lnTo>
                <a:cubicBezTo>
                  <a:pt x="24433" y="68105"/>
                  <a:pt x="28533" y="76973"/>
                  <a:pt x="24367" y="86896"/>
                </a:cubicBezTo>
                <a:lnTo>
                  <a:pt x="97312" y="86538"/>
                </a:lnTo>
                <a:cubicBezTo>
                  <a:pt x="92310" y="75190"/>
                  <a:pt x="96413" y="69473"/>
                  <a:pt x="119493" y="56815"/>
                </a:cubicBezTo>
                <a:lnTo>
                  <a:pt x="120000" y="56815"/>
                </a:lnTo>
                <a:lnTo>
                  <a:pt x="119827" y="56625"/>
                </a:lnTo>
                <a:cubicBezTo>
                  <a:pt x="119881" y="56591"/>
                  <a:pt x="119940" y="56559"/>
                  <a:pt x="119999" y="56527"/>
                </a:cubicBezTo>
                <a:lnTo>
                  <a:pt x="119738" y="56527"/>
                </a:lnTo>
                <a:cubicBezTo>
                  <a:pt x="101644" y="36637"/>
                  <a:pt x="85398" y="19890"/>
                  <a:pt x="6730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05" name="Google Shape;905;p56"/>
          <p:cNvGrpSpPr/>
          <p:nvPr/>
        </p:nvGrpSpPr>
        <p:grpSpPr>
          <a:xfrm>
            <a:off x="7144189" y="2812394"/>
            <a:ext cx="315533" cy="315533"/>
            <a:chOff x="1244285" y="137079"/>
            <a:chExt cx="3222887" cy="3222885"/>
          </a:xfrm>
        </p:grpSpPr>
        <p:sp>
          <p:nvSpPr>
            <p:cNvPr id="906" name="Google Shape;906;p56"/>
            <p:cNvSpPr/>
            <p:nvPr/>
          </p:nvSpPr>
          <p:spPr>
            <a:xfrm rot="-2700000">
              <a:off x="3296344" y="1792669"/>
              <a:ext cx="528220" cy="1321158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7" name="Google Shape;907;p56"/>
            <p:cNvSpPr/>
            <p:nvPr/>
          </p:nvSpPr>
          <p:spPr>
            <a:xfrm rot="8100000">
              <a:off x="3909641" y="2915594"/>
              <a:ext cx="528162" cy="30184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8" name="Google Shape;908;p56"/>
            <p:cNvSpPr/>
            <p:nvPr/>
          </p:nvSpPr>
          <p:spPr>
            <a:xfrm>
              <a:off x="1244285" y="137079"/>
              <a:ext cx="2226071" cy="2226071"/>
            </a:xfrm>
            <a:prstGeom prst="donut">
              <a:avLst>
                <a:gd fmla="val 11298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9" name="Google Shape;909;p56"/>
            <p:cNvSpPr/>
            <p:nvPr/>
          </p:nvSpPr>
          <p:spPr>
            <a:xfrm>
              <a:off x="1570436" y="463230"/>
              <a:ext cx="1573768" cy="1573768"/>
            </a:xfrm>
            <a:prstGeom prst="blockArc">
              <a:avLst>
                <a:gd fmla="val 15714950" name="adj1"/>
                <a:gd fmla="val 161138" name="adj2"/>
                <a:gd fmla="val 9277" name="adj3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10" name="Google Shape;910;p56"/>
          <p:cNvSpPr/>
          <p:nvPr/>
        </p:nvSpPr>
        <p:spPr>
          <a:xfrm flipH="1">
            <a:off x="4293692" y="3490877"/>
            <a:ext cx="317209" cy="317209"/>
          </a:xfrm>
          <a:custGeom>
            <a:rect b="b" l="l" r="r" t="t"/>
            <a:pathLst>
              <a:path extrusionOk="0" h="120000" w="120000">
                <a:moveTo>
                  <a:pt x="59999" y="38799"/>
                </a:moveTo>
                <a:cubicBezTo>
                  <a:pt x="57624" y="38799"/>
                  <a:pt x="55699" y="40733"/>
                  <a:pt x="55699" y="43119"/>
                </a:cubicBezTo>
                <a:lnTo>
                  <a:pt x="55699" y="60430"/>
                </a:lnTo>
                <a:lnTo>
                  <a:pt x="38248" y="60430"/>
                </a:lnTo>
                <a:cubicBezTo>
                  <a:pt x="35872" y="60430"/>
                  <a:pt x="33947" y="62364"/>
                  <a:pt x="33947" y="64751"/>
                </a:cubicBezTo>
                <a:cubicBezTo>
                  <a:pt x="33947" y="67137"/>
                  <a:pt x="35872" y="69071"/>
                  <a:pt x="38248" y="69071"/>
                </a:cubicBezTo>
                <a:lnTo>
                  <a:pt x="59752" y="69071"/>
                </a:lnTo>
                <a:lnTo>
                  <a:pt x="59943" y="69033"/>
                </a:lnTo>
                <a:cubicBezTo>
                  <a:pt x="59962" y="69044"/>
                  <a:pt x="59981" y="69044"/>
                  <a:pt x="59999" y="69044"/>
                </a:cubicBezTo>
                <a:cubicBezTo>
                  <a:pt x="62375" y="69044"/>
                  <a:pt x="64300" y="67110"/>
                  <a:pt x="64300" y="64723"/>
                </a:cubicBezTo>
                <a:lnTo>
                  <a:pt x="64300" y="43119"/>
                </a:lnTo>
                <a:cubicBezTo>
                  <a:pt x="64300" y="40733"/>
                  <a:pt x="62375" y="38799"/>
                  <a:pt x="59999" y="38799"/>
                </a:cubicBezTo>
                <a:close/>
                <a:moveTo>
                  <a:pt x="59999" y="23377"/>
                </a:moveTo>
                <a:cubicBezTo>
                  <a:pt x="81666" y="23377"/>
                  <a:pt x="99231" y="41023"/>
                  <a:pt x="99231" y="62790"/>
                </a:cubicBezTo>
                <a:cubicBezTo>
                  <a:pt x="99231" y="84557"/>
                  <a:pt x="81666" y="102203"/>
                  <a:pt x="59999" y="102203"/>
                </a:cubicBezTo>
                <a:cubicBezTo>
                  <a:pt x="38332" y="102203"/>
                  <a:pt x="20768" y="84557"/>
                  <a:pt x="20768" y="62790"/>
                </a:cubicBezTo>
                <a:cubicBezTo>
                  <a:pt x="20768" y="41023"/>
                  <a:pt x="38332" y="23377"/>
                  <a:pt x="59999" y="23377"/>
                </a:cubicBezTo>
                <a:close/>
                <a:moveTo>
                  <a:pt x="59999" y="15785"/>
                </a:moveTo>
                <a:cubicBezTo>
                  <a:pt x="34159" y="15785"/>
                  <a:pt x="13211" y="36830"/>
                  <a:pt x="13211" y="62790"/>
                </a:cubicBezTo>
                <a:cubicBezTo>
                  <a:pt x="13211" y="79136"/>
                  <a:pt x="21515" y="93533"/>
                  <a:pt x="34126" y="101943"/>
                </a:cubicBezTo>
                <a:lnTo>
                  <a:pt x="24164" y="120000"/>
                </a:lnTo>
                <a:lnTo>
                  <a:pt x="33748" y="120000"/>
                </a:lnTo>
                <a:lnTo>
                  <a:pt x="41494" y="105960"/>
                </a:lnTo>
                <a:cubicBezTo>
                  <a:pt x="47165" y="108433"/>
                  <a:pt x="53424" y="109796"/>
                  <a:pt x="59999" y="109796"/>
                </a:cubicBezTo>
                <a:cubicBezTo>
                  <a:pt x="66575" y="109796"/>
                  <a:pt x="72834" y="108433"/>
                  <a:pt x="78505" y="105960"/>
                </a:cubicBezTo>
                <a:lnTo>
                  <a:pt x="86250" y="120000"/>
                </a:lnTo>
                <a:lnTo>
                  <a:pt x="95835" y="120000"/>
                </a:lnTo>
                <a:lnTo>
                  <a:pt x="85873" y="101943"/>
                </a:lnTo>
                <a:cubicBezTo>
                  <a:pt x="98484" y="93533"/>
                  <a:pt x="106788" y="79136"/>
                  <a:pt x="106788" y="62790"/>
                </a:cubicBezTo>
                <a:cubicBezTo>
                  <a:pt x="106788" y="36830"/>
                  <a:pt x="85840" y="15785"/>
                  <a:pt x="59999" y="15785"/>
                </a:cubicBezTo>
                <a:close/>
                <a:moveTo>
                  <a:pt x="96207" y="4581"/>
                </a:moveTo>
                <a:cubicBezTo>
                  <a:pt x="90094" y="4487"/>
                  <a:pt x="83945" y="6709"/>
                  <a:pt x="79175" y="11270"/>
                </a:cubicBezTo>
                <a:lnTo>
                  <a:pt x="113135" y="45803"/>
                </a:lnTo>
                <a:cubicBezTo>
                  <a:pt x="122330" y="36331"/>
                  <a:pt x="122281" y="21205"/>
                  <a:pt x="113025" y="11793"/>
                </a:cubicBezTo>
                <a:cubicBezTo>
                  <a:pt x="108397" y="7087"/>
                  <a:pt x="102320" y="4676"/>
                  <a:pt x="96207" y="4581"/>
                </a:cubicBezTo>
                <a:close/>
                <a:moveTo>
                  <a:pt x="23792" y="4581"/>
                </a:moveTo>
                <a:cubicBezTo>
                  <a:pt x="17679" y="4676"/>
                  <a:pt x="11602" y="7087"/>
                  <a:pt x="6974" y="11793"/>
                </a:cubicBezTo>
                <a:cubicBezTo>
                  <a:pt x="-2281" y="21205"/>
                  <a:pt x="-2330" y="36331"/>
                  <a:pt x="6864" y="45803"/>
                </a:cubicBezTo>
                <a:lnTo>
                  <a:pt x="40824" y="11270"/>
                </a:lnTo>
                <a:cubicBezTo>
                  <a:pt x="36054" y="6709"/>
                  <a:pt x="29905" y="4487"/>
                  <a:pt x="23792" y="4581"/>
                </a:cubicBezTo>
                <a:close/>
                <a:moveTo>
                  <a:pt x="63749" y="0"/>
                </a:moveTo>
                <a:lnTo>
                  <a:pt x="56250" y="0"/>
                </a:lnTo>
                <a:cubicBezTo>
                  <a:pt x="53293" y="0"/>
                  <a:pt x="50896" y="2408"/>
                  <a:pt x="50896" y="5379"/>
                </a:cubicBezTo>
                <a:lnTo>
                  <a:pt x="50896" y="10758"/>
                </a:lnTo>
                <a:lnTo>
                  <a:pt x="69103" y="10758"/>
                </a:lnTo>
                <a:lnTo>
                  <a:pt x="69103" y="5379"/>
                </a:lnTo>
                <a:cubicBezTo>
                  <a:pt x="69103" y="2408"/>
                  <a:pt x="66706" y="0"/>
                  <a:pt x="6374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1" name="Google Shape;911;p56"/>
          <p:cNvSpPr/>
          <p:nvPr/>
        </p:nvSpPr>
        <p:spPr>
          <a:xfrm>
            <a:off x="5986218" y="2808370"/>
            <a:ext cx="314672" cy="309626"/>
          </a:xfrm>
          <a:custGeom>
            <a:rect b="b" l="l" r="r" t="t"/>
            <a:pathLst>
              <a:path extrusionOk="0" h="120000" w="120000">
                <a:moveTo>
                  <a:pt x="37880" y="87500"/>
                </a:moveTo>
                <a:cubicBezTo>
                  <a:pt x="31916" y="87500"/>
                  <a:pt x="27082" y="92413"/>
                  <a:pt x="27082" y="98473"/>
                </a:cubicBezTo>
                <a:cubicBezTo>
                  <a:pt x="27082" y="104534"/>
                  <a:pt x="31916" y="109447"/>
                  <a:pt x="37880" y="109447"/>
                </a:cubicBezTo>
                <a:cubicBezTo>
                  <a:pt x="43843" y="109447"/>
                  <a:pt x="48677" y="104534"/>
                  <a:pt x="48677" y="98473"/>
                </a:cubicBezTo>
                <a:cubicBezTo>
                  <a:pt x="48677" y="92413"/>
                  <a:pt x="43843" y="87500"/>
                  <a:pt x="37880" y="87500"/>
                </a:cubicBezTo>
                <a:close/>
                <a:moveTo>
                  <a:pt x="17968" y="64194"/>
                </a:moveTo>
                <a:cubicBezTo>
                  <a:pt x="12005" y="64194"/>
                  <a:pt x="7170" y="69107"/>
                  <a:pt x="7170" y="75168"/>
                </a:cubicBezTo>
                <a:cubicBezTo>
                  <a:pt x="7170" y="81228"/>
                  <a:pt x="12005" y="86141"/>
                  <a:pt x="17968" y="86141"/>
                </a:cubicBezTo>
                <a:cubicBezTo>
                  <a:pt x="23932" y="86141"/>
                  <a:pt x="28766" y="81228"/>
                  <a:pt x="28766" y="75168"/>
                </a:cubicBezTo>
                <a:cubicBezTo>
                  <a:pt x="28766" y="69107"/>
                  <a:pt x="23932" y="64194"/>
                  <a:pt x="17968" y="64194"/>
                </a:cubicBezTo>
                <a:close/>
                <a:moveTo>
                  <a:pt x="103223" y="42247"/>
                </a:moveTo>
                <a:cubicBezTo>
                  <a:pt x="97260" y="42247"/>
                  <a:pt x="92425" y="47160"/>
                  <a:pt x="92425" y="53220"/>
                </a:cubicBezTo>
                <a:cubicBezTo>
                  <a:pt x="92425" y="59281"/>
                  <a:pt x="97260" y="64194"/>
                  <a:pt x="103223" y="64194"/>
                </a:cubicBezTo>
                <a:cubicBezTo>
                  <a:pt x="109186" y="64194"/>
                  <a:pt x="114021" y="59281"/>
                  <a:pt x="114021" y="53220"/>
                </a:cubicBezTo>
                <a:cubicBezTo>
                  <a:pt x="114021" y="47160"/>
                  <a:pt x="109186" y="42247"/>
                  <a:pt x="103223" y="42247"/>
                </a:cubicBezTo>
                <a:close/>
                <a:moveTo>
                  <a:pt x="19881" y="33465"/>
                </a:moveTo>
                <a:cubicBezTo>
                  <a:pt x="13917" y="33465"/>
                  <a:pt x="9083" y="38378"/>
                  <a:pt x="9083" y="44438"/>
                </a:cubicBezTo>
                <a:cubicBezTo>
                  <a:pt x="9083" y="50499"/>
                  <a:pt x="13917" y="55412"/>
                  <a:pt x="19881" y="55412"/>
                </a:cubicBezTo>
                <a:cubicBezTo>
                  <a:pt x="25844" y="55412"/>
                  <a:pt x="30678" y="50499"/>
                  <a:pt x="30678" y="44438"/>
                </a:cubicBezTo>
                <a:cubicBezTo>
                  <a:pt x="30678" y="38378"/>
                  <a:pt x="25844" y="33465"/>
                  <a:pt x="19881" y="33465"/>
                </a:cubicBezTo>
                <a:close/>
                <a:moveTo>
                  <a:pt x="43389" y="12192"/>
                </a:moveTo>
                <a:cubicBezTo>
                  <a:pt x="37425" y="12192"/>
                  <a:pt x="32591" y="17105"/>
                  <a:pt x="32591" y="23165"/>
                </a:cubicBezTo>
                <a:cubicBezTo>
                  <a:pt x="32591" y="29226"/>
                  <a:pt x="37425" y="34139"/>
                  <a:pt x="43389" y="34139"/>
                </a:cubicBezTo>
                <a:cubicBezTo>
                  <a:pt x="49352" y="34139"/>
                  <a:pt x="54186" y="29226"/>
                  <a:pt x="54186" y="23165"/>
                </a:cubicBezTo>
                <a:cubicBezTo>
                  <a:pt x="54186" y="17105"/>
                  <a:pt x="49352" y="12192"/>
                  <a:pt x="43389" y="12192"/>
                </a:cubicBezTo>
                <a:close/>
                <a:moveTo>
                  <a:pt x="73306" y="6727"/>
                </a:moveTo>
                <a:cubicBezTo>
                  <a:pt x="67342" y="6727"/>
                  <a:pt x="62508" y="11640"/>
                  <a:pt x="62508" y="17701"/>
                </a:cubicBezTo>
                <a:cubicBezTo>
                  <a:pt x="62508" y="23761"/>
                  <a:pt x="67342" y="28674"/>
                  <a:pt x="73306" y="28674"/>
                </a:cubicBezTo>
                <a:cubicBezTo>
                  <a:pt x="79269" y="28674"/>
                  <a:pt x="84103" y="23761"/>
                  <a:pt x="84103" y="17701"/>
                </a:cubicBezTo>
                <a:cubicBezTo>
                  <a:pt x="84103" y="11640"/>
                  <a:pt x="79269" y="6727"/>
                  <a:pt x="73306" y="6727"/>
                </a:cubicBezTo>
                <a:close/>
                <a:moveTo>
                  <a:pt x="65436" y="11"/>
                </a:moveTo>
                <a:cubicBezTo>
                  <a:pt x="67871" y="-26"/>
                  <a:pt x="70386" y="26"/>
                  <a:pt x="72983" y="176"/>
                </a:cubicBezTo>
                <a:cubicBezTo>
                  <a:pt x="93488" y="2031"/>
                  <a:pt x="111095" y="15669"/>
                  <a:pt x="117429" y="35854"/>
                </a:cubicBezTo>
                <a:cubicBezTo>
                  <a:pt x="127413" y="80697"/>
                  <a:pt x="105942" y="76551"/>
                  <a:pt x="93596" y="70878"/>
                </a:cubicBezTo>
                <a:cubicBezTo>
                  <a:pt x="59026" y="63513"/>
                  <a:pt x="101755" y="121340"/>
                  <a:pt x="37877" y="119976"/>
                </a:cubicBezTo>
                <a:cubicBezTo>
                  <a:pt x="-556" y="116157"/>
                  <a:pt x="-5172" y="71096"/>
                  <a:pt x="4060" y="41746"/>
                </a:cubicBezTo>
                <a:cubicBezTo>
                  <a:pt x="10400" y="21595"/>
                  <a:pt x="28913" y="582"/>
                  <a:pt x="65436" y="1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2" name="Google Shape;912;p56"/>
          <p:cNvSpPr/>
          <p:nvPr/>
        </p:nvSpPr>
        <p:spPr>
          <a:xfrm>
            <a:off x="8252327" y="2779728"/>
            <a:ext cx="317209" cy="316282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3" name="Google Shape;913;p56"/>
          <p:cNvSpPr/>
          <p:nvPr/>
        </p:nvSpPr>
        <p:spPr>
          <a:xfrm>
            <a:off x="5443583" y="1358002"/>
            <a:ext cx="322040" cy="322040"/>
          </a:xfrm>
          <a:custGeom>
            <a:rect b="b" l="l" r="r" t="t"/>
            <a:pathLst>
              <a:path extrusionOk="0" h="120000" w="120000">
                <a:moveTo>
                  <a:pt x="14884" y="76128"/>
                </a:moveTo>
                <a:lnTo>
                  <a:pt x="32217" y="76128"/>
                </a:lnTo>
                <a:lnTo>
                  <a:pt x="32217" y="108128"/>
                </a:lnTo>
                <a:lnTo>
                  <a:pt x="14884" y="108128"/>
                </a:lnTo>
                <a:close/>
                <a:moveTo>
                  <a:pt x="41553" y="62795"/>
                </a:moveTo>
                <a:lnTo>
                  <a:pt x="58887" y="62795"/>
                </a:lnTo>
                <a:lnTo>
                  <a:pt x="58887" y="108128"/>
                </a:lnTo>
                <a:lnTo>
                  <a:pt x="41553" y="108128"/>
                </a:lnTo>
                <a:close/>
                <a:moveTo>
                  <a:pt x="68223" y="49462"/>
                </a:moveTo>
                <a:lnTo>
                  <a:pt x="85556" y="49462"/>
                </a:lnTo>
                <a:lnTo>
                  <a:pt x="85556" y="108128"/>
                </a:lnTo>
                <a:lnTo>
                  <a:pt x="68223" y="108128"/>
                </a:lnTo>
                <a:close/>
                <a:moveTo>
                  <a:pt x="94892" y="36128"/>
                </a:moveTo>
                <a:lnTo>
                  <a:pt x="112226" y="36128"/>
                </a:lnTo>
                <a:lnTo>
                  <a:pt x="112226" y="108128"/>
                </a:lnTo>
                <a:lnTo>
                  <a:pt x="94892" y="108128"/>
                </a:lnTo>
                <a:close/>
                <a:moveTo>
                  <a:pt x="85995" y="8326"/>
                </a:moveTo>
                <a:lnTo>
                  <a:pt x="106690" y="9163"/>
                </a:lnTo>
                <a:lnTo>
                  <a:pt x="97068" y="27504"/>
                </a:lnTo>
                <a:lnTo>
                  <a:pt x="94300" y="22709"/>
                </a:lnTo>
                <a:lnTo>
                  <a:pt x="20057" y="65573"/>
                </a:lnTo>
                <a:lnTo>
                  <a:pt x="14521" y="55984"/>
                </a:lnTo>
                <a:lnTo>
                  <a:pt x="88763" y="13120"/>
                </a:lnTo>
                <a:close/>
                <a:moveTo>
                  <a:pt x="0" y="0"/>
                </a:moveTo>
                <a:lnTo>
                  <a:pt x="6666" y="0"/>
                </a:lnTo>
                <a:lnTo>
                  <a:pt x="6666" y="113333"/>
                </a:lnTo>
                <a:lnTo>
                  <a:pt x="120000" y="113333"/>
                </a:lnTo>
                <a:lnTo>
                  <a:pt x="120000" y="119999"/>
                </a:lnTo>
                <a:lnTo>
                  <a:pt x="6666" y="119999"/>
                </a:lnTo>
                <a:lnTo>
                  <a:pt x="6666" y="120000"/>
                </a:lnTo>
                <a:lnTo>
                  <a:pt x="0" y="120000"/>
                </a:lnTo>
                <a:lnTo>
                  <a:pt x="0" y="119999"/>
                </a:lnTo>
                <a:lnTo>
                  <a:pt x="0" y="11333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4" name="Google Shape;914;p56"/>
          <p:cNvSpPr/>
          <p:nvPr/>
        </p:nvSpPr>
        <p:spPr>
          <a:xfrm rot="5400000">
            <a:off x="5980941" y="1358002"/>
            <a:ext cx="322469" cy="322041"/>
          </a:xfrm>
          <a:custGeom>
            <a:rect b="b" l="l" r="r" t="t"/>
            <a:pathLst>
              <a:path extrusionOk="0" h="120000" w="120000">
                <a:moveTo>
                  <a:pt x="76027" y="25107"/>
                </a:moveTo>
                <a:lnTo>
                  <a:pt x="76027" y="7773"/>
                </a:lnTo>
                <a:lnTo>
                  <a:pt x="107985" y="7773"/>
                </a:lnTo>
                <a:lnTo>
                  <a:pt x="107985" y="25107"/>
                </a:lnTo>
                <a:close/>
                <a:moveTo>
                  <a:pt x="62712" y="51776"/>
                </a:moveTo>
                <a:lnTo>
                  <a:pt x="62712" y="34443"/>
                </a:lnTo>
                <a:lnTo>
                  <a:pt x="107985" y="34443"/>
                </a:lnTo>
                <a:lnTo>
                  <a:pt x="107985" y="51776"/>
                </a:lnTo>
                <a:close/>
                <a:moveTo>
                  <a:pt x="49396" y="78446"/>
                </a:moveTo>
                <a:lnTo>
                  <a:pt x="49396" y="61113"/>
                </a:lnTo>
                <a:lnTo>
                  <a:pt x="107985" y="61113"/>
                </a:lnTo>
                <a:lnTo>
                  <a:pt x="107985" y="78446"/>
                </a:lnTo>
                <a:close/>
                <a:moveTo>
                  <a:pt x="36080" y="105115"/>
                </a:moveTo>
                <a:lnTo>
                  <a:pt x="36080" y="87782"/>
                </a:lnTo>
                <a:lnTo>
                  <a:pt x="107985" y="87782"/>
                </a:lnTo>
                <a:lnTo>
                  <a:pt x="107985" y="105115"/>
                </a:lnTo>
                <a:close/>
                <a:moveTo>
                  <a:pt x="399" y="98186"/>
                </a:moveTo>
                <a:lnTo>
                  <a:pt x="43206" y="23943"/>
                </a:lnTo>
                <a:lnTo>
                  <a:pt x="38417" y="21175"/>
                </a:lnTo>
                <a:lnTo>
                  <a:pt x="56733" y="11554"/>
                </a:lnTo>
                <a:lnTo>
                  <a:pt x="57570" y="32248"/>
                </a:lnTo>
                <a:lnTo>
                  <a:pt x="52782" y="29480"/>
                </a:lnTo>
                <a:lnTo>
                  <a:pt x="9975" y="103722"/>
                </a:lnTo>
                <a:close/>
                <a:moveTo>
                  <a:pt x="0" y="120000"/>
                </a:moveTo>
                <a:lnTo>
                  <a:pt x="0" y="113333"/>
                </a:lnTo>
                <a:lnTo>
                  <a:pt x="113342" y="113333"/>
                </a:lnTo>
                <a:lnTo>
                  <a:pt x="113342" y="0"/>
                </a:lnTo>
                <a:lnTo>
                  <a:pt x="120000" y="0"/>
                </a:lnTo>
                <a:lnTo>
                  <a:pt x="120000" y="120000"/>
                </a:lnTo>
                <a:lnTo>
                  <a:pt x="119840" y="120000"/>
                </a:lnTo>
                <a:lnTo>
                  <a:pt x="113342" y="1200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5" name="Google Shape;915;p56"/>
          <p:cNvSpPr/>
          <p:nvPr/>
        </p:nvSpPr>
        <p:spPr>
          <a:xfrm>
            <a:off x="5347362" y="3475221"/>
            <a:ext cx="350460" cy="34852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6" name="Google Shape;916;p56"/>
          <p:cNvSpPr/>
          <p:nvPr/>
        </p:nvSpPr>
        <p:spPr>
          <a:xfrm flipH="1">
            <a:off x="8235089" y="2047097"/>
            <a:ext cx="351685" cy="352555"/>
          </a:xfrm>
          <a:custGeom>
            <a:rect b="b" l="l" r="r" t="t"/>
            <a:pathLst>
              <a:path extrusionOk="0" h="120000" w="120000">
                <a:moveTo>
                  <a:pt x="26390" y="31729"/>
                </a:moveTo>
                <a:cubicBezTo>
                  <a:pt x="26961" y="31729"/>
                  <a:pt x="27531" y="31946"/>
                  <a:pt x="27966" y="32380"/>
                </a:cubicBezTo>
                <a:lnTo>
                  <a:pt x="44210" y="48584"/>
                </a:lnTo>
                <a:lnTo>
                  <a:pt x="55895" y="36927"/>
                </a:lnTo>
                <a:cubicBezTo>
                  <a:pt x="55908" y="36914"/>
                  <a:pt x="55921" y="36902"/>
                  <a:pt x="55941" y="36897"/>
                </a:cubicBezTo>
                <a:lnTo>
                  <a:pt x="56256" y="36524"/>
                </a:lnTo>
                <a:cubicBezTo>
                  <a:pt x="56738" y="36142"/>
                  <a:pt x="57330" y="35992"/>
                  <a:pt x="57896" y="36056"/>
                </a:cubicBezTo>
                <a:cubicBezTo>
                  <a:pt x="58463" y="36121"/>
                  <a:pt x="59004" y="36402"/>
                  <a:pt x="59387" y="36883"/>
                </a:cubicBezTo>
                <a:lnTo>
                  <a:pt x="70086" y="50330"/>
                </a:lnTo>
                <a:lnTo>
                  <a:pt x="79620" y="43487"/>
                </a:lnTo>
                <a:lnTo>
                  <a:pt x="79689" y="43406"/>
                </a:lnTo>
                <a:cubicBezTo>
                  <a:pt x="79964" y="43189"/>
                  <a:pt x="80273" y="43047"/>
                  <a:pt x="80598" y="42997"/>
                </a:cubicBezTo>
                <a:cubicBezTo>
                  <a:pt x="80636" y="42985"/>
                  <a:pt x="80675" y="42977"/>
                  <a:pt x="80717" y="42988"/>
                </a:cubicBezTo>
                <a:cubicBezTo>
                  <a:pt x="80917" y="42922"/>
                  <a:pt x="81125" y="42918"/>
                  <a:pt x="81330" y="42941"/>
                </a:cubicBezTo>
                <a:cubicBezTo>
                  <a:pt x="81357" y="42945"/>
                  <a:pt x="81385" y="42948"/>
                  <a:pt x="81410" y="42967"/>
                </a:cubicBezTo>
                <a:cubicBezTo>
                  <a:pt x="81562" y="42978"/>
                  <a:pt x="81711" y="43014"/>
                  <a:pt x="81842" y="43104"/>
                </a:cubicBezTo>
                <a:cubicBezTo>
                  <a:pt x="81967" y="43110"/>
                  <a:pt x="82075" y="43161"/>
                  <a:pt x="82176" y="43227"/>
                </a:cubicBezTo>
                <a:cubicBezTo>
                  <a:pt x="82420" y="43343"/>
                  <a:pt x="82635" y="43517"/>
                  <a:pt x="82795" y="43750"/>
                </a:cubicBezTo>
                <a:lnTo>
                  <a:pt x="82819" y="43770"/>
                </a:lnTo>
                <a:lnTo>
                  <a:pt x="82825" y="43778"/>
                </a:lnTo>
                <a:lnTo>
                  <a:pt x="82915" y="43861"/>
                </a:lnTo>
                <a:cubicBezTo>
                  <a:pt x="82930" y="43882"/>
                  <a:pt x="82944" y="43902"/>
                  <a:pt x="82947" y="43931"/>
                </a:cubicBezTo>
                <a:lnTo>
                  <a:pt x="94095" y="57993"/>
                </a:lnTo>
                <a:cubicBezTo>
                  <a:pt x="94858" y="58956"/>
                  <a:pt x="94695" y="60354"/>
                  <a:pt x="93730" y="61116"/>
                </a:cubicBezTo>
                <a:cubicBezTo>
                  <a:pt x="92764" y="61877"/>
                  <a:pt x="91363" y="61714"/>
                  <a:pt x="90599" y="60751"/>
                </a:cubicBezTo>
                <a:lnTo>
                  <a:pt x="80662" y="48216"/>
                </a:lnTo>
                <a:lnTo>
                  <a:pt x="71659" y="54678"/>
                </a:lnTo>
                <a:cubicBezTo>
                  <a:pt x="71383" y="54876"/>
                  <a:pt x="71078" y="55001"/>
                  <a:pt x="70762" y="55044"/>
                </a:cubicBezTo>
                <a:cubicBezTo>
                  <a:pt x="69824" y="55706"/>
                  <a:pt x="68523" y="55515"/>
                  <a:pt x="67796" y="54602"/>
                </a:cubicBezTo>
                <a:lnTo>
                  <a:pt x="57478" y="41635"/>
                </a:lnTo>
                <a:lnTo>
                  <a:pt x="45890" y="53194"/>
                </a:lnTo>
                <a:cubicBezTo>
                  <a:pt x="45428" y="53655"/>
                  <a:pt x="44814" y="53871"/>
                  <a:pt x="44210" y="53825"/>
                </a:cubicBezTo>
                <a:cubicBezTo>
                  <a:pt x="43606" y="53872"/>
                  <a:pt x="42991" y="53655"/>
                  <a:pt x="42529" y="53194"/>
                </a:cubicBezTo>
                <a:lnTo>
                  <a:pt x="24815" y="35524"/>
                </a:lnTo>
                <a:cubicBezTo>
                  <a:pt x="23945" y="34656"/>
                  <a:pt x="23945" y="33248"/>
                  <a:pt x="24815" y="32380"/>
                </a:cubicBezTo>
                <a:cubicBezTo>
                  <a:pt x="25250" y="31946"/>
                  <a:pt x="25820" y="31729"/>
                  <a:pt x="26390" y="31729"/>
                </a:cubicBezTo>
                <a:close/>
                <a:moveTo>
                  <a:pt x="103333" y="25846"/>
                </a:moveTo>
                <a:lnTo>
                  <a:pt x="16666" y="25846"/>
                </a:lnTo>
                <a:lnTo>
                  <a:pt x="16666" y="68407"/>
                </a:lnTo>
                <a:lnTo>
                  <a:pt x="103333" y="68407"/>
                </a:lnTo>
                <a:close/>
                <a:moveTo>
                  <a:pt x="110665" y="19193"/>
                </a:moveTo>
                <a:lnTo>
                  <a:pt x="110665" y="75061"/>
                </a:lnTo>
                <a:lnTo>
                  <a:pt x="9334" y="75061"/>
                </a:lnTo>
                <a:lnTo>
                  <a:pt x="9334" y="19193"/>
                </a:lnTo>
                <a:close/>
                <a:moveTo>
                  <a:pt x="60000" y="0"/>
                </a:moveTo>
                <a:cubicBezTo>
                  <a:pt x="57054" y="0"/>
                  <a:pt x="54666" y="2382"/>
                  <a:pt x="54666" y="5320"/>
                </a:cubicBezTo>
                <a:lnTo>
                  <a:pt x="54666" y="9881"/>
                </a:lnTo>
                <a:lnTo>
                  <a:pt x="0" y="9881"/>
                </a:lnTo>
                <a:lnTo>
                  <a:pt x="0" y="84372"/>
                </a:lnTo>
                <a:lnTo>
                  <a:pt x="31559" y="84372"/>
                </a:lnTo>
                <a:lnTo>
                  <a:pt x="11991" y="120000"/>
                </a:lnTo>
                <a:lnTo>
                  <a:pt x="23019" y="120000"/>
                </a:lnTo>
                <a:lnTo>
                  <a:pt x="42587" y="84372"/>
                </a:lnTo>
                <a:lnTo>
                  <a:pt x="77412" y="84372"/>
                </a:lnTo>
                <a:lnTo>
                  <a:pt x="96980" y="120000"/>
                </a:lnTo>
                <a:lnTo>
                  <a:pt x="108008" y="120000"/>
                </a:lnTo>
                <a:lnTo>
                  <a:pt x="88440" y="84372"/>
                </a:lnTo>
                <a:lnTo>
                  <a:pt x="120000" y="84372"/>
                </a:lnTo>
                <a:lnTo>
                  <a:pt x="120000" y="9881"/>
                </a:lnTo>
                <a:lnTo>
                  <a:pt x="65333" y="9881"/>
                </a:lnTo>
                <a:lnTo>
                  <a:pt x="65333" y="5320"/>
                </a:lnTo>
                <a:cubicBezTo>
                  <a:pt x="65333" y="2382"/>
                  <a:pt x="62945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7" name="Google Shape;917;p56"/>
          <p:cNvSpPr/>
          <p:nvPr/>
        </p:nvSpPr>
        <p:spPr>
          <a:xfrm rot="-5400000">
            <a:off x="6518856" y="1325152"/>
            <a:ext cx="387486" cy="38774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8" name="Google Shape;918;p56"/>
          <p:cNvSpPr/>
          <p:nvPr/>
        </p:nvSpPr>
        <p:spPr>
          <a:xfrm>
            <a:off x="7122001" y="1293526"/>
            <a:ext cx="323224" cy="450993"/>
          </a:xfrm>
          <a:custGeom>
            <a:rect b="b" l="l" r="r" t="t"/>
            <a:pathLst>
              <a:path extrusionOk="0" h="120000" w="120000">
                <a:moveTo>
                  <a:pt x="60976" y="72109"/>
                </a:moveTo>
                <a:cubicBezTo>
                  <a:pt x="55161" y="75142"/>
                  <a:pt x="48626" y="77442"/>
                  <a:pt x="41619" y="78827"/>
                </a:cubicBezTo>
                <a:cubicBezTo>
                  <a:pt x="49726" y="80335"/>
                  <a:pt x="58130" y="80198"/>
                  <a:pt x="65958" y="78584"/>
                </a:cubicBezTo>
                <a:cubicBezTo>
                  <a:pt x="64616" y="76270"/>
                  <a:pt x="62925" y="74112"/>
                  <a:pt x="60976" y="72109"/>
                </a:cubicBezTo>
                <a:close/>
                <a:moveTo>
                  <a:pt x="44472" y="60545"/>
                </a:moveTo>
                <a:lnTo>
                  <a:pt x="37500" y="69200"/>
                </a:lnTo>
                <a:lnTo>
                  <a:pt x="32693" y="75200"/>
                </a:lnTo>
                <a:cubicBezTo>
                  <a:pt x="41505" y="74270"/>
                  <a:pt x="49742" y="71821"/>
                  <a:pt x="56804" y="68168"/>
                </a:cubicBezTo>
                <a:cubicBezTo>
                  <a:pt x="53203" y="65198"/>
                  <a:pt x="49052" y="62627"/>
                  <a:pt x="44472" y="60545"/>
                </a:cubicBezTo>
                <a:close/>
                <a:moveTo>
                  <a:pt x="77678" y="59551"/>
                </a:moveTo>
                <a:cubicBezTo>
                  <a:pt x="74364" y="63332"/>
                  <a:pt x="70288" y="66679"/>
                  <a:pt x="65644" y="69527"/>
                </a:cubicBezTo>
                <a:cubicBezTo>
                  <a:pt x="67962" y="71887"/>
                  <a:pt x="69958" y="74441"/>
                  <a:pt x="71527" y="77186"/>
                </a:cubicBezTo>
                <a:cubicBezTo>
                  <a:pt x="79507" y="74794"/>
                  <a:pt x="86608" y="70795"/>
                  <a:pt x="91831" y="65408"/>
                </a:cubicBezTo>
                <a:close/>
                <a:moveTo>
                  <a:pt x="25371" y="54817"/>
                </a:moveTo>
                <a:cubicBezTo>
                  <a:pt x="24591" y="60563"/>
                  <a:pt x="25566" y="66408"/>
                  <a:pt x="28374" y="71929"/>
                </a:cubicBezTo>
                <a:lnTo>
                  <a:pt x="39281" y="58389"/>
                </a:lnTo>
                <a:cubicBezTo>
                  <a:pt x="34906" y="56772"/>
                  <a:pt x="30229" y="55572"/>
                  <a:pt x="25371" y="54817"/>
                </a:cubicBezTo>
                <a:close/>
                <a:moveTo>
                  <a:pt x="12939" y="53818"/>
                </a:moveTo>
                <a:cubicBezTo>
                  <a:pt x="11055" y="53826"/>
                  <a:pt x="9161" y="53911"/>
                  <a:pt x="7263" y="54085"/>
                </a:cubicBezTo>
                <a:cubicBezTo>
                  <a:pt x="9334" y="60250"/>
                  <a:pt x="13846" y="65979"/>
                  <a:pt x="20488" y="70484"/>
                </a:cubicBezTo>
                <a:cubicBezTo>
                  <a:pt x="18361" y="65103"/>
                  <a:pt x="17736" y="59514"/>
                  <a:pt x="18548" y="54014"/>
                </a:cubicBezTo>
                <a:cubicBezTo>
                  <a:pt x="16694" y="53880"/>
                  <a:pt x="14822" y="53811"/>
                  <a:pt x="12939" y="53818"/>
                </a:cubicBezTo>
                <a:close/>
                <a:moveTo>
                  <a:pt x="53374" y="49494"/>
                </a:moveTo>
                <a:lnTo>
                  <a:pt x="47416" y="56891"/>
                </a:lnTo>
                <a:cubicBezTo>
                  <a:pt x="52640" y="59244"/>
                  <a:pt x="57363" y="62172"/>
                  <a:pt x="61436" y="65568"/>
                </a:cubicBezTo>
                <a:cubicBezTo>
                  <a:pt x="65377" y="63130"/>
                  <a:pt x="68844" y="60280"/>
                  <a:pt x="71695" y="57075"/>
                </a:cubicBezTo>
                <a:close/>
                <a:moveTo>
                  <a:pt x="99944" y="41801"/>
                </a:moveTo>
                <a:cubicBezTo>
                  <a:pt x="95607" y="42245"/>
                  <a:pt x="91284" y="42293"/>
                  <a:pt x="87045" y="42012"/>
                </a:cubicBezTo>
                <a:cubicBezTo>
                  <a:pt x="85999" y="46786"/>
                  <a:pt x="83884" y="51458"/>
                  <a:pt x="80668" y="55823"/>
                </a:cubicBezTo>
                <a:lnTo>
                  <a:pt x="94924" y="61722"/>
                </a:lnTo>
                <a:cubicBezTo>
                  <a:pt x="99586" y="55392"/>
                  <a:pt x="101160" y="48444"/>
                  <a:pt x="99944" y="41801"/>
                </a:cubicBezTo>
                <a:close/>
                <a:moveTo>
                  <a:pt x="31027" y="40248"/>
                </a:moveTo>
                <a:cubicBezTo>
                  <a:pt x="28702" y="43553"/>
                  <a:pt x="27082" y="47046"/>
                  <a:pt x="26176" y="50621"/>
                </a:cubicBezTo>
                <a:cubicBezTo>
                  <a:pt x="31792" y="51466"/>
                  <a:pt x="37193" y="52848"/>
                  <a:pt x="42221" y="54739"/>
                </a:cubicBezTo>
                <a:lnTo>
                  <a:pt x="48178" y="47344"/>
                </a:lnTo>
                <a:close/>
                <a:moveTo>
                  <a:pt x="63299" y="37174"/>
                </a:moveTo>
                <a:lnTo>
                  <a:pt x="56374" y="45771"/>
                </a:lnTo>
                <a:lnTo>
                  <a:pt x="74679" y="53345"/>
                </a:lnTo>
                <a:cubicBezTo>
                  <a:pt x="77448" y="49536"/>
                  <a:pt x="79279" y="45469"/>
                  <a:pt x="80207" y="41314"/>
                </a:cubicBezTo>
                <a:cubicBezTo>
                  <a:pt x="74282" y="40526"/>
                  <a:pt x="68586" y="39134"/>
                  <a:pt x="63299" y="37174"/>
                </a:cubicBezTo>
                <a:close/>
                <a:moveTo>
                  <a:pt x="10335" y="31685"/>
                </a:moveTo>
                <a:cubicBezTo>
                  <a:pt x="6489" y="37540"/>
                  <a:pt x="5190" y="43854"/>
                  <a:pt x="6210" y="49927"/>
                </a:cubicBezTo>
                <a:cubicBezTo>
                  <a:pt x="10632" y="49503"/>
                  <a:pt x="15036" y="49507"/>
                  <a:pt x="19351" y="49825"/>
                </a:cubicBezTo>
                <a:cubicBezTo>
                  <a:pt x="20393" y="45665"/>
                  <a:pt x="22290" y="41602"/>
                  <a:pt x="25039" y="37770"/>
                </a:cubicBezTo>
                <a:close/>
                <a:moveTo>
                  <a:pt x="45054" y="27287"/>
                </a:moveTo>
                <a:cubicBezTo>
                  <a:pt x="40763" y="29907"/>
                  <a:pt x="37005" y="32999"/>
                  <a:pt x="33976" y="36503"/>
                </a:cubicBezTo>
                <a:lnTo>
                  <a:pt x="51178" y="43621"/>
                </a:lnTo>
                <a:lnTo>
                  <a:pt x="58076" y="35057"/>
                </a:lnTo>
                <a:cubicBezTo>
                  <a:pt x="53280" y="32924"/>
                  <a:pt x="48902" y="30305"/>
                  <a:pt x="45054" y="27287"/>
                </a:cubicBezTo>
                <a:close/>
                <a:moveTo>
                  <a:pt x="84919" y="21047"/>
                </a:moveTo>
                <a:cubicBezTo>
                  <a:pt x="87320" y="26504"/>
                  <a:pt x="88231" y="32193"/>
                  <a:pt x="87664" y="37817"/>
                </a:cubicBezTo>
                <a:cubicBezTo>
                  <a:pt x="91353" y="38056"/>
                  <a:pt x="95110" y="38020"/>
                  <a:pt x="98881" y="37644"/>
                </a:cubicBezTo>
                <a:cubicBezTo>
                  <a:pt x="96650" y="31360"/>
                  <a:pt x="91899" y="25541"/>
                  <a:pt x="84919" y="21047"/>
                </a:cubicBezTo>
                <a:close/>
                <a:moveTo>
                  <a:pt x="77054" y="20100"/>
                </a:moveTo>
                <a:lnTo>
                  <a:pt x="66240" y="33523"/>
                </a:lnTo>
                <a:cubicBezTo>
                  <a:pt x="70817" y="35198"/>
                  <a:pt x="75726" y="36407"/>
                  <a:pt x="80825" y="37126"/>
                </a:cubicBezTo>
                <a:cubicBezTo>
                  <a:pt x="81315" y="31378"/>
                  <a:pt x="80091" y="25563"/>
                  <a:pt x="77054" y="20100"/>
                </a:cubicBezTo>
                <a:close/>
                <a:moveTo>
                  <a:pt x="71663" y="18192"/>
                </a:moveTo>
                <a:cubicBezTo>
                  <a:pt x="63701" y="19194"/>
                  <a:pt x="56254" y="21456"/>
                  <a:pt x="49760" y="24716"/>
                </a:cubicBezTo>
                <a:cubicBezTo>
                  <a:pt x="53111" y="27298"/>
                  <a:pt x="56892" y="29550"/>
                  <a:pt x="61016" y="31408"/>
                </a:cubicBezTo>
                <a:close/>
                <a:moveTo>
                  <a:pt x="33852" y="15140"/>
                </a:moveTo>
                <a:cubicBezTo>
                  <a:pt x="25609" y="17745"/>
                  <a:pt x="18363" y="22089"/>
                  <a:pt x="13241" y="27923"/>
                </a:cubicBezTo>
                <a:lnTo>
                  <a:pt x="27991" y="34026"/>
                </a:lnTo>
                <a:cubicBezTo>
                  <a:pt x="31430" y="30009"/>
                  <a:pt x="35719" y="26469"/>
                  <a:pt x="40626" y="23478"/>
                </a:cubicBezTo>
                <a:cubicBezTo>
                  <a:pt x="37992" y="20917"/>
                  <a:pt x="35706" y="18131"/>
                  <a:pt x="33852" y="15140"/>
                </a:cubicBezTo>
                <a:close/>
                <a:moveTo>
                  <a:pt x="53230" y="12168"/>
                </a:moveTo>
                <a:cubicBezTo>
                  <a:pt x="48553" y="12158"/>
                  <a:pt x="43912" y="12656"/>
                  <a:pt x="39466" y="13629"/>
                </a:cubicBezTo>
                <a:cubicBezTo>
                  <a:pt x="41017" y="16258"/>
                  <a:pt x="43018" y="18685"/>
                  <a:pt x="45310" y="20925"/>
                </a:cubicBezTo>
                <a:cubicBezTo>
                  <a:pt x="51843" y="17560"/>
                  <a:pt x="59268" y="15113"/>
                  <a:pt x="67205" y="13752"/>
                </a:cubicBezTo>
                <a:cubicBezTo>
                  <a:pt x="62619" y="12695"/>
                  <a:pt x="57907" y="12178"/>
                  <a:pt x="53230" y="12168"/>
                </a:cubicBezTo>
                <a:close/>
                <a:moveTo>
                  <a:pt x="84845" y="10102"/>
                </a:moveTo>
                <a:lnTo>
                  <a:pt x="81722" y="14000"/>
                </a:lnTo>
                <a:cubicBezTo>
                  <a:pt x="105551" y="24858"/>
                  <a:pt x="113382" y="47358"/>
                  <a:pt x="99121" y="65061"/>
                </a:cubicBezTo>
                <a:cubicBezTo>
                  <a:pt x="84902" y="82711"/>
                  <a:pt x="53942" y="89116"/>
                  <a:pt x="28948" y="79874"/>
                </a:cubicBezTo>
                <a:lnTo>
                  <a:pt x="25543" y="84125"/>
                </a:lnTo>
                <a:cubicBezTo>
                  <a:pt x="53275" y="94335"/>
                  <a:pt x="87609" y="87440"/>
                  <a:pt x="103821" y="68028"/>
                </a:cubicBezTo>
                <a:cubicBezTo>
                  <a:pt x="120407" y="48168"/>
                  <a:pt x="111921" y="22516"/>
                  <a:pt x="84845" y="10102"/>
                </a:cubicBezTo>
                <a:close/>
                <a:moveTo>
                  <a:pt x="87497" y="0"/>
                </a:moveTo>
                <a:cubicBezTo>
                  <a:pt x="89871" y="0"/>
                  <a:pt x="91796" y="1379"/>
                  <a:pt x="91796" y="3081"/>
                </a:cubicBezTo>
                <a:cubicBezTo>
                  <a:pt x="91796" y="4239"/>
                  <a:pt x="90904" y="5249"/>
                  <a:pt x="89554" y="5735"/>
                </a:cubicBezTo>
                <a:cubicBezTo>
                  <a:pt x="119687" y="19835"/>
                  <a:pt x="129036" y="48578"/>
                  <a:pt x="110426" y="70861"/>
                </a:cubicBezTo>
                <a:cubicBezTo>
                  <a:pt x="98769" y="84819"/>
                  <a:pt x="78815" y="93044"/>
                  <a:pt x="57768" y="94168"/>
                </a:cubicBezTo>
                <a:lnTo>
                  <a:pt x="57768" y="109245"/>
                </a:lnTo>
                <a:cubicBezTo>
                  <a:pt x="58701" y="109228"/>
                  <a:pt x="59627" y="109270"/>
                  <a:pt x="60547" y="109322"/>
                </a:cubicBezTo>
                <a:cubicBezTo>
                  <a:pt x="79333" y="110379"/>
                  <a:pt x="92043" y="114957"/>
                  <a:pt x="90022" y="119938"/>
                </a:cubicBezTo>
                <a:lnTo>
                  <a:pt x="15222" y="119999"/>
                </a:lnTo>
                <a:cubicBezTo>
                  <a:pt x="13073" y="115002"/>
                  <a:pt x="25777" y="110391"/>
                  <a:pt x="44631" y="109324"/>
                </a:cubicBezTo>
                <a:lnTo>
                  <a:pt x="47450" y="109245"/>
                </a:lnTo>
                <a:lnTo>
                  <a:pt x="47450" y="94172"/>
                </a:lnTo>
                <a:cubicBezTo>
                  <a:pt x="38829" y="93718"/>
                  <a:pt x="30225" y="92035"/>
                  <a:pt x="22119" y="89059"/>
                </a:cubicBezTo>
                <a:cubicBezTo>
                  <a:pt x="22147" y="89093"/>
                  <a:pt x="22148" y="89128"/>
                  <a:pt x="22148" y="89163"/>
                </a:cubicBezTo>
                <a:cubicBezTo>
                  <a:pt x="22148" y="90865"/>
                  <a:pt x="20223" y="92245"/>
                  <a:pt x="17849" y="92245"/>
                </a:cubicBezTo>
                <a:cubicBezTo>
                  <a:pt x="15474" y="92245"/>
                  <a:pt x="13549" y="90865"/>
                  <a:pt x="13549" y="89163"/>
                </a:cubicBezTo>
                <a:cubicBezTo>
                  <a:pt x="13549" y="87462"/>
                  <a:pt x="15474" y="86082"/>
                  <a:pt x="17849" y="86082"/>
                </a:cubicBezTo>
                <a:lnTo>
                  <a:pt x="18008" y="86105"/>
                </a:lnTo>
                <a:lnTo>
                  <a:pt x="24447" y="78068"/>
                </a:lnTo>
                <a:lnTo>
                  <a:pt x="23683" y="77752"/>
                </a:lnTo>
                <a:lnTo>
                  <a:pt x="23729" y="77695"/>
                </a:lnTo>
                <a:cubicBezTo>
                  <a:pt x="1634" y="67236"/>
                  <a:pt x="-6229" y="46626"/>
                  <a:pt x="5254" y="29583"/>
                </a:cubicBezTo>
                <a:lnTo>
                  <a:pt x="5077" y="29510"/>
                </a:lnTo>
                <a:lnTo>
                  <a:pt x="7108" y="26988"/>
                </a:lnTo>
                <a:lnTo>
                  <a:pt x="8077" y="25786"/>
                </a:lnTo>
                <a:lnTo>
                  <a:pt x="8161" y="25821"/>
                </a:lnTo>
                <a:cubicBezTo>
                  <a:pt x="22732" y="9062"/>
                  <a:pt x="52829" y="3149"/>
                  <a:pt x="77248" y="12159"/>
                </a:cubicBezTo>
                <a:lnTo>
                  <a:pt x="83496" y="4360"/>
                </a:lnTo>
                <a:lnTo>
                  <a:pt x="83683" y="4437"/>
                </a:lnTo>
                <a:cubicBezTo>
                  <a:pt x="83358" y="4038"/>
                  <a:pt x="83197" y="3573"/>
                  <a:pt x="83197" y="3081"/>
                </a:cubicBezTo>
                <a:cubicBezTo>
                  <a:pt x="83197" y="1379"/>
                  <a:pt x="85122" y="0"/>
                  <a:pt x="8749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19" name="Google Shape;919;p56"/>
          <p:cNvGrpSpPr/>
          <p:nvPr/>
        </p:nvGrpSpPr>
        <p:grpSpPr>
          <a:xfrm>
            <a:off x="8247631" y="3453573"/>
            <a:ext cx="326600" cy="388879"/>
            <a:chOff x="4660600" y="73527"/>
            <a:chExt cx="2721114" cy="3240000"/>
          </a:xfrm>
        </p:grpSpPr>
        <p:sp>
          <p:nvSpPr>
            <p:cNvPr id="920" name="Google Shape;920;p56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1" name="Google Shape;921;p56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22" name="Google Shape;922;p56"/>
          <p:cNvGrpSpPr/>
          <p:nvPr/>
        </p:nvGrpSpPr>
        <p:grpSpPr>
          <a:xfrm>
            <a:off x="6483902" y="3455042"/>
            <a:ext cx="326600" cy="388879"/>
            <a:chOff x="4660600" y="73527"/>
            <a:chExt cx="2721114" cy="3240000"/>
          </a:xfrm>
        </p:grpSpPr>
        <p:sp>
          <p:nvSpPr>
            <p:cNvPr id="923" name="Google Shape;923;p56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4" name="Google Shape;924;p56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25" name="Google Shape;925;p56"/>
          <p:cNvGrpSpPr/>
          <p:nvPr/>
        </p:nvGrpSpPr>
        <p:grpSpPr>
          <a:xfrm>
            <a:off x="7659720" y="3455042"/>
            <a:ext cx="326600" cy="388879"/>
            <a:chOff x="4660600" y="73527"/>
            <a:chExt cx="2721114" cy="3240000"/>
          </a:xfrm>
        </p:grpSpPr>
        <p:sp>
          <p:nvSpPr>
            <p:cNvPr id="926" name="Google Shape;926;p56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7" name="Google Shape;927;p56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28" name="Google Shape;928;p56"/>
          <p:cNvGrpSpPr/>
          <p:nvPr/>
        </p:nvGrpSpPr>
        <p:grpSpPr>
          <a:xfrm>
            <a:off x="7071811" y="3455042"/>
            <a:ext cx="326600" cy="388879"/>
            <a:chOff x="4660600" y="73527"/>
            <a:chExt cx="2721114" cy="3240000"/>
          </a:xfrm>
        </p:grpSpPr>
        <p:sp>
          <p:nvSpPr>
            <p:cNvPr id="929" name="Google Shape;929;p56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0" name="Google Shape;930;p56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31" name="Google Shape;931;p56"/>
          <p:cNvSpPr/>
          <p:nvPr/>
        </p:nvSpPr>
        <p:spPr>
          <a:xfrm>
            <a:off x="5959131" y="3462912"/>
            <a:ext cx="263462" cy="373139"/>
          </a:xfrm>
          <a:custGeom>
            <a:rect b="b" l="l" r="r" t="t"/>
            <a:pathLst>
              <a:path extrusionOk="0" h="120000" w="120000">
                <a:moveTo>
                  <a:pt x="82676" y="630"/>
                </a:moveTo>
                <a:lnTo>
                  <a:pt x="119426" y="630"/>
                </a:lnTo>
                <a:lnTo>
                  <a:pt x="119426" y="630"/>
                </a:lnTo>
                <a:lnTo>
                  <a:pt x="82676" y="630"/>
                </a:lnTo>
                <a:close/>
                <a:moveTo>
                  <a:pt x="0" y="630"/>
                </a:moveTo>
                <a:lnTo>
                  <a:pt x="69339" y="630"/>
                </a:lnTo>
                <a:lnTo>
                  <a:pt x="69339" y="36893"/>
                </a:lnTo>
                <a:lnTo>
                  <a:pt x="119426" y="36893"/>
                </a:lnTo>
                <a:lnTo>
                  <a:pt x="119426" y="120000"/>
                </a:lnTo>
                <a:lnTo>
                  <a:pt x="0" y="120000"/>
                </a:lnTo>
                <a:close/>
                <a:moveTo>
                  <a:pt x="75330" y="0"/>
                </a:moveTo>
                <a:lnTo>
                  <a:pt x="120000" y="32918"/>
                </a:lnTo>
                <a:lnTo>
                  <a:pt x="75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2" name="Google Shape;932;p56"/>
          <p:cNvSpPr/>
          <p:nvPr/>
        </p:nvSpPr>
        <p:spPr>
          <a:xfrm>
            <a:off x="3714219" y="4055836"/>
            <a:ext cx="279812" cy="532138"/>
          </a:xfrm>
          <a:custGeom>
            <a:rect b="b" l="l" r="r" t="t"/>
            <a:pathLst>
              <a:path extrusionOk="0" h="120000" w="120000">
                <a:moveTo>
                  <a:pt x="67093" y="74980"/>
                </a:moveTo>
                <a:lnTo>
                  <a:pt x="60343" y="74980"/>
                </a:lnTo>
                <a:lnTo>
                  <a:pt x="45775" y="79402"/>
                </a:lnTo>
                <a:lnTo>
                  <a:pt x="51330" y="84462"/>
                </a:lnTo>
                <a:lnTo>
                  <a:pt x="56381" y="82929"/>
                </a:lnTo>
                <a:lnTo>
                  <a:pt x="56381" y="91734"/>
                </a:lnTo>
                <a:lnTo>
                  <a:pt x="45775" y="91734"/>
                </a:lnTo>
                <a:lnTo>
                  <a:pt x="45775" y="97577"/>
                </a:lnTo>
                <a:lnTo>
                  <a:pt x="75202" y="97577"/>
                </a:lnTo>
                <a:lnTo>
                  <a:pt x="75201" y="91734"/>
                </a:lnTo>
                <a:lnTo>
                  <a:pt x="67092" y="91734"/>
                </a:lnTo>
                <a:lnTo>
                  <a:pt x="67092" y="79677"/>
                </a:lnTo>
                <a:lnTo>
                  <a:pt x="67093" y="79677"/>
                </a:lnTo>
                <a:close/>
                <a:moveTo>
                  <a:pt x="60000" y="65781"/>
                </a:moveTo>
                <a:cubicBezTo>
                  <a:pt x="83810" y="65781"/>
                  <a:pt x="103111" y="75930"/>
                  <a:pt x="103111" y="88450"/>
                </a:cubicBezTo>
                <a:cubicBezTo>
                  <a:pt x="103111" y="100970"/>
                  <a:pt x="83810" y="111119"/>
                  <a:pt x="60000" y="111119"/>
                </a:cubicBezTo>
                <a:cubicBezTo>
                  <a:pt x="36189" y="111119"/>
                  <a:pt x="16888" y="100970"/>
                  <a:pt x="16888" y="88450"/>
                </a:cubicBezTo>
                <a:cubicBezTo>
                  <a:pt x="16888" y="75930"/>
                  <a:pt x="36189" y="65781"/>
                  <a:pt x="60000" y="65781"/>
                </a:cubicBezTo>
                <a:close/>
                <a:moveTo>
                  <a:pt x="60000" y="62556"/>
                </a:moveTo>
                <a:cubicBezTo>
                  <a:pt x="32802" y="62556"/>
                  <a:pt x="10754" y="74149"/>
                  <a:pt x="10754" y="88450"/>
                </a:cubicBezTo>
                <a:cubicBezTo>
                  <a:pt x="10754" y="102751"/>
                  <a:pt x="32802" y="114345"/>
                  <a:pt x="60000" y="114345"/>
                </a:cubicBezTo>
                <a:cubicBezTo>
                  <a:pt x="87197" y="114345"/>
                  <a:pt x="109245" y="102751"/>
                  <a:pt x="109245" y="88450"/>
                </a:cubicBezTo>
                <a:cubicBezTo>
                  <a:pt x="109245" y="74149"/>
                  <a:pt x="87197" y="62556"/>
                  <a:pt x="60000" y="62556"/>
                </a:cubicBezTo>
                <a:close/>
                <a:moveTo>
                  <a:pt x="60000" y="56901"/>
                </a:moveTo>
                <a:cubicBezTo>
                  <a:pt x="93137" y="56901"/>
                  <a:pt x="120000" y="71026"/>
                  <a:pt x="120000" y="88450"/>
                </a:cubicBezTo>
                <a:cubicBezTo>
                  <a:pt x="120000" y="105874"/>
                  <a:pt x="93137" y="120000"/>
                  <a:pt x="60000" y="120000"/>
                </a:cubicBezTo>
                <a:cubicBezTo>
                  <a:pt x="26862" y="120000"/>
                  <a:pt x="0" y="105874"/>
                  <a:pt x="0" y="88450"/>
                </a:cubicBezTo>
                <a:cubicBezTo>
                  <a:pt x="0" y="71026"/>
                  <a:pt x="26862" y="56901"/>
                  <a:pt x="60000" y="56901"/>
                </a:cubicBezTo>
                <a:close/>
                <a:moveTo>
                  <a:pt x="82630" y="0"/>
                </a:moveTo>
                <a:lnTo>
                  <a:pt x="97460" y="0"/>
                </a:lnTo>
                <a:lnTo>
                  <a:pt x="97460" y="35352"/>
                </a:lnTo>
                <a:lnTo>
                  <a:pt x="82630" y="43989"/>
                </a:lnTo>
                <a:close/>
                <a:moveTo>
                  <a:pt x="43634" y="0"/>
                </a:moveTo>
                <a:lnTo>
                  <a:pt x="77458" y="0"/>
                </a:lnTo>
                <a:lnTo>
                  <a:pt x="77458" y="46869"/>
                </a:lnTo>
                <a:lnTo>
                  <a:pt x="60546" y="56764"/>
                </a:lnTo>
                <a:lnTo>
                  <a:pt x="43634" y="46869"/>
                </a:lnTo>
                <a:close/>
                <a:moveTo>
                  <a:pt x="23632" y="0"/>
                </a:moveTo>
                <a:lnTo>
                  <a:pt x="38462" y="0"/>
                </a:lnTo>
                <a:lnTo>
                  <a:pt x="38462" y="43191"/>
                </a:lnTo>
                <a:lnTo>
                  <a:pt x="23632" y="343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3" name="Google Shape;933;p56"/>
          <p:cNvSpPr/>
          <p:nvPr/>
        </p:nvSpPr>
        <p:spPr>
          <a:xfrm rot="-5400000">
            <a:off x="6526713" y="2741871"/>
            <a:ext cx="408905" cy="44262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4" name="Google Shape;934;p56"/>
          <p:cNvSpPr/>
          <p:nvPr/>
        </p:nvSpPr>
        <p:spPr>
          <a:xfrm rot="10800000">
            <a:off x="7055425" y="2058137"/>
            <a:ext cx="264059" cy="298187"/>
          </a:xfrm>
          <a:custGeom>
            <a:rect b="b" l="l" r="r" t="t"/>
            <a:pathLst>
              <a:path extrusionOk="0" h="120000" w="120000">
                <a:moveTo>
                  <a:pt x="25527" y="81932"/>
                </a:moveTo>
                <a:cubicBezTo>
                  <a:pt x="27598" y="81932"/>
                  <a:pt x="29276" y="80446"/>
                  <a:pt x="29276" y="78612"/>
                </a:cubicBezTo>
                <a:lnTo>
                  <a:pt x="29276" y="16187"/>
                </a:lnTo>
                <a:cubicBezTo>
                  <a:pt x="29276" y="14354"/>
                  <a:pt x="27598" y="12867"/>
                  <a:pt x="25527" y="12867"/>
                </a:cubicBezTo>
                <a:cubicBezTo>
                  <a:pt x="23456" y="12867"/>
                  <a:pt x="21777" y="14354"/>
                  <a:pt x="21777" y="16187"/>
                </a:cubicBezTo>
                <a:lnTo>
                  <a:pt x="21777" y="78612"/>
                </a:lnTo>
                <a:cubicBezTo>
                  <a:pt x="21777" y="80446"/>
                  <a:pt x="23456" y="81932"/>
                  <a:pt x="25527" y="81932"/>
                </a:cubicBezTo>
                <a:close/>
                <a:moveTo>
                  <a:pt x="49527" y="81932"/>
                </a:moveTo>
                <a:cubicBezTo>
                  <a:pt x="51598" y="81932"/>
                  <a:pt x="53276" y="80446"/>
                  <a:pt x="53276" y="78612"/>
                </a:cubicBezTo>
                <a:lnTo>
                  <a:pt x="53276" y="16187"/>
                </a:lnTo>
                <a:cubicBezTo>
                  <a:pt x="53276" y="14354"/>
                  <a:pt x="51598" y="12867"/>
                  <a:pt x="49527" y="12867"/>
                </a:cubicBezTo>
                <a:cubicBezTo>
                  <a:pt x="47456" y="12867"/>
                  <a:pt x="45777" y="14354"/>
                  <a:pt x="45777" y="16187"/>
                </a:cubicBezTo>
                <a:lnTo>
                  <a:pt x="45777" y="78612"/>
                </a:lnTo>
                <a:cubicBezTo>
                  <a:pt x="45777" y="80446"/>
                  <a:pt x="47456" y="81932"/>
                  <a:pt x="49527" y="81932"/>
                </a:cubicBezTo>
                <a:close/>
                <a:moveTo>
                  <a:pt x="73527" y="81932"/>
                </a:moveTo>
                <a:cubicBezTo>
                  <a:pt x="75598" y="81932"/>
                  <a:pt x="77276" y="80446"/>
                  <a:pt x="77276" y="78612"/>
                </a:cubicBezTo>
                <a:lnTo>
                  <a:pt x="77276" y="16187"/>
                </a:lnTo>
                <a:cubicBezTo>
                  <a:pt x="77276" y="14354"/>
                  <a:pt x="75598" y="12867"/>
                  <a:pt x="73527" y="12867"/>
                </a:cubicBezTo>
                <a:cubicBezTo>
                  <a:pt x="71456" y="12867"/>
                  <a:pt x="69777" y="14354"/>
                  <a:pt x="69777" y="16187"/>
                </a:cubicBezTo>
                <a:lnTo>
                  <a:pt x="69777" y="78612"/>
                </a:lnTo>
                <a:cubicBezTo>
                  <a:pt x="69777" y="80446"/>
                  <a:pt x="71456" y="81932"/>
                  <a:pt x="73527" y="81932"/>
                </a:cubicBezTo>
                <a:close/>
                <a:moveTo>
                  <a:pt x="97527" y="81932"/>
                </a:moveTo>
                <a:cubicBezTo>
                  <a:pt x="99598" y="81932"/>
                  <a:pt x="101276" y="80446"/>
                  <a:pt x="101276" y="78612"/>
                </a:cubicBezTo>
                <a:lnTo>
                  <a:pt x="101276" y="16187"/>
                </a:lnTo>
                <a:cubicBezTo>
                  <a:pt x="101276" y="14354"/>
                  <a:pt x="99598" y="12867"/>
                  <a:pt x="97527" y="12867"/>
                </a:cubicBezTo>
                <a:cubicBezTo>
                  <a:pt x="95456" y="12867"/>
                  <a:pt x="93777" y="14354"/>
                  <a:pt x="93777" y="16187"/>
                </a:cubicBezTo>
                <a:lnTo>
                  <a:pt x="93777" y="78612"/>
                </a:lnTo>
                <a:cubicBezTo>
                  <a:pt x="93777" y="80446"/>
                  <a:pt x="95456" y="81932"/>
                  <a:pt x="97527" y="81932"/>
                </a:cubicBezTo>
                <a:close/>
                <a:moveTo>
                  <a:pt x="115994" y="92969"/>
                </a:moveTo>
                <a:lnTo>
                  <a:pt x="4005" y="92969"/>
                </a:lnTo>
                <a:lnTo>
                  <a:pt x="4005" y="15495"/>
                </a:lnTo>
                <a:cubicBezTo>
                  <a:pt x="4005" y="6937"/>
                  <a:pt x="11839" y="0"/>
                  <a:pt x="21503" y="0"/>
                </a:cubicBezTo>
                <a:lnTo>
                  <a:pt x="98496" y="0"/>
                </a:lnTo>
                <a:cubicBezTo>
                  <a:pt x="108160" y="0"/>
                  <a:pt x="115994" y="6937"/>
                  <a:pt x="115994" y="15495"/>
                </a:cubicBezTo>
                <a:close/>
                <a:moveTo>
                  <a:pt x="70324" y="120000"/>
                </a:moveTo>
                <a:lnTo>
                  <a:pt x="49675" y="120000"/>
                </a:lnTo>
                <a:cubicBezTo>
                  <a:pt x="47045" y="120000"/>
                  <a:pt x="44913" y="118111"/>
                  <a:pt x="44913" y="115783"/>
                </a:cubicBezTo>
                <a:lnTo>
                  <a:pt x="44913" y="111566"/>
                </a:lnTo>
                <a:lnTo>
                  <a:pt x="2500" y="111566"/>
                </a:lnTo>
                <a:cubicBezTo>
                  <a:pt x="1119" y="111566"/>
                  <a:pt x="0" y="110574"/>
                  <a:pt x="0" y="109352"/>
                </a:cubicBezTo>
                <a:lnTo>
                  <a:pt x="0" y="100496"/>
                </a:lnTo>
                <a:cubicBezTo>
                  <a:pt x="0" y="99274"/>
                  <a:pt x="1119" y="98282"/>
                  <a:pt x="2500" y="98282"/>
                </a:cubicBezTo>
                <a:lnTo>
                  <a:pt x="117499" y="98282"/>
                </a:lnTo>
                <a:cubicBezTo>
                  <a:pt x="118880" y="98282"/>
                  <a:pt x="120000" y="99274"/>
                  <a:pt x="120000" y="100496"/>
                </a:cubicBezTo>
                <a:lnTo>
                  <a:pt x="120000" y="109352"/>
                </a:lnTo>
                <a:cubicBezTo>
                  <a:pt x="120000" y="110574"/>
                  <a:pt x="118880" y="111566"/>
                  <a:pt x="117499" y="111566"/>
                </a:cubicBezTo>
                <a:lnTo>
                  <a:pt x="75086" y="111566"/>
                </a:lnTo>
                <a:lnTo>
                  <a:pt x="75086" y="115783"/>
                </a:lnTo>
                <a:cubicBezTo>
                  <a:pt x="75086" y="118111"/>
                  <a:pt x="72954" y="120000"/>
                  <a:pt x="70324" y="12000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5" name="Google Shape;935;p56"/>
          <p:cNvSpPr/>
          <p:nvPr/>
        </p:nvSpPr>
        <p:spPr>
          <a:xfrm>
            <a:off x="5454590" y="2770652"/>
            <a:ext cx="322665" cy="385063"/>
          </a:xfrm>
          <a:custGeom>
            <a:rect b="b" l="l" r="r" t="t"/>
            <a:pathLst>
              <a:path extrusionOk="0" h="120000" w="120000">
                <a:moveTo>
                  <a:pt x="91178" y="35007"/>
                </a:moveTo>
                <a:lnTo>
                  <a:pt x="87692" y="38808"/>
                </a:lnTo>
                <a:cubicBezTo>
                  <a:pt x="98513" y="45777"/>
                  <a:pt x="104807" y="56595"/>
                  <a:pt x="104697" y="68031"/>
                </a:cubicBezTo>
                <a:lnTo>
                  <a:pt x="110417" y="68070"/>
                </a:lnTo>
                <a:cubicBezTo>
                  <a:pt x="110542" y="55132"/>
                  <a:pt x="103420" y="42893"/>
                  <a:pt x="91178" y="35007"/>
                </a:cubicBezTo>
                <a:close/>
                <a:moveTo>
                  <a:pt x="48546" y="11148"/>
                </a:moveTo>
                <a:cubicBezTo>
                  <a:pt x="54592" y="12704"/>
                  <a:pt x="53227" y="11843"/>
                  <a:pt x="56299" y="13135"/>
                </a:cubicBezTo>
                <a:cubicBezTo>
                  <a:pt x="59913" y="17847"/>
                  <a:pt x="61401" y="23826"/>
                  <a:pt x="61135" y="29239"/>
                </a:cubicBezTo>
                <a:cubicBezTo>
                  <a:pt x="66940" y="28865"/>
                  <a:pt x="65660" y="24602"/>
                  <a:pt x="86916" y="26654"/>
                </a:cubicBezTo>
                <a:cubicBezTo>
                  <a:pt x="106251" y="28691"/>
                  <a:pt x="120000" y="47542"/>
                  <a:pt x="120000" y="75559"/>
                </a:cubicBezTo>
                <a:cubicBezTo>
                  <a:pt x="120000" y="103575"/>
                  <a:pt x="105134" y="125505"/>
                  <a:pt x="56099" y="118775"/>
                </a:cubicBezTo>
                <a:cubicBezTo>
                  <a:pt x="12582" y="124233"/>
                  <a:pt x="4716" y="98026"/>
                  <a:pt x="1164" y="82601"/>
                </a:cubicBezTo>
                <a:cubicBezTo>
                  <a:pt x="-2388" y="67176"/>
                  <a:pt x="448" y="36469"/>
                  <a:pt x="34782" y="26226"/>
                </a:cubicBezTo>
                <a:cubicBezTo>
                  <a:pt x="48179" y="23157"/>
                  <a:pt x="51600" y="27296"/>
                  <a:pt x="57390" y="28801"/>
                </a:cubicBezTo>
                <a:cubicBezTo>
                  <a:pt x="55828" y="22510"/>
                  <a:pt x="53587" y="18146"/>
                  <a:pt x="48546" y="11148"/>
                </a:cubicBezTo>
                <a:close/>
                <a:moveTo>
                  <a:pt x="90586" y="1"/>
                </a:moveTo>
                <a:cubicBezTo>
                  <a:pt x="98446" y="58"/>
                  <a:pt x="106816" y="1406"/>
                  <a:pt x="110918" y="2390"/>
                </a:cubicBezTo>
                <a:cubicBezTo>
                  <a:pt x="126106" y="6879"/>
                  <a:pt x="109545" y="8456"/>
                  <a:pt x="104746" y="13665"/>
                </a:cubicBezTo>
                <a:cubicBezTo>
                  <a:pt x="99947" y="18875"/>
                  <a:pt x="94600" y="24114"/>
                  <a:pt x="83546" y="24114"/>
                </a:cubicBezTo>
                <a:lnTo>
                  <a:pt x="62583" y="24312"/>
                </a:lnTo>
                <a:lnTo>
                  <a:pt x="63532" y="12672"/>
                </a:lnTo>
                <a:cubicBezTo>
                  <a:pt x="66139" y="4565"/>
                  <a:pt x="73752" y="1752"/>
                  <a:pt x="83072" y="436"/>
                </a:cubicBezTo>
                <a:cubicBezTo>
                  <a:pt x="85402" y="107"/>
                  <a:pt x="87966" y="-17"/>
                  <a:pt x="90586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6" name="Google Shape;936;p56"/>
          <p:cNvSpPr/>
          <p:nvPr/>
        </p:nvSpPr>
        <p:spPr>
          <a:xfrm>
            <a:off x="3674423" y="1332150"/>
            <a:ext cx="408033" cy="373744"/>
          </a:xfrm>
          <a:custGeom>
            <a:rect b="b" l="l" r="r" t="t"/>
            <a:pathLst>
              <a:path extrusionOk="0" h="120000" w="120000">
                <a:moveTo>
                  <a:pt x="12727" y="103097"/>
                </a:moveTo>
                <a:cubicBezTo>
                  <a:pt x="10497" y="103097"/>
                  <a:pt x="8690" y="105070"/>
                  <a:pt x="8690" y="107504"/>
                </a:cubicBezTo>
                <a:cubicBezTo>
                  <a:pt x="8690" y="109938"/>
                  <a:pt x="10497" y="111911"/>
                  <a:pt x="12727" y="111911"/>
                </a:cubicBezTo>
                <a:cubicBezTo>
                  <a:pt x="14956" y="111911"/>
                  <a:pt x="16763" y="109938"/>
                  <a:pt x="16763" y="107504"/>
                </a:cubicBezTo>
                <a:cubicBezTo>
                  <a:pt x="16763" y="105070"/>
                  <a:pt x="14956" y="103097"/>
                  <a:pt x="12727" y="103097"/>
                </a:cubicBezTo>
                <a:close/>
                <a:moveTo>
                  <a:pt x="68082" y="6"/>
                </a:moveTo>
                <a:cubicBezTo>
                  <a:pt x="71769" y="-202"/>
                  <a:pt x="76676" y="4868"/>
                  <a:pt x="78579" y="11373"/>
                </a:cubicBezTo>
                <a:cubicBezTo>
                  <a:pt x="81944" y="26505"/>
                  <a:pt x="58870" y="49508"/>
                  <a:pt x="74973" y="50471"/>
                </a:cubicBezTo>
                <a:cubicBezTo>
                  <a:pt x="86350" y="49246"/>
                  <a:pt x="92439" y="48022"/>
                  <a:pt x="104777" y="47584"/>
                </a:cubicBezTo>
                <a:cubicBezTo>
                  <a:pt x="115993" y="47759"/>
                  <a:pt x="117836" y="55544"/>
                  <a:pt x="112228" y="63853"/>
                </a:cubicBezTo>
                <a:cubicBezTo>
                  <a:pt x="119278" y="64290"/>
                  <a:pt x="125126" y="76273"/>
                  <a:pt x="112949" y="81171"/>
                </a:cubicBezTo>
                <a:cubicBezTo>
                  <a:pt x="124565" y="89043"/>
                  <a:pt x="117916" y="99015"/>
                  <a:pt x="111266" y="100851"/>
                </a:cubicBezTo>
                <a:cubicBezTo>
                  <a:pt x="116874" y="106362"/>
                  <a:pt x="116233" y="110560"/>
                  <a:pt x="110545" y="113971"/>
                </a:cubicBezTo>
                <a:cubicBezTo>
                  <a:pt x="97927" y="119657"/>
                  <a:pt x="65319" y="123593"/>
                  <a:pt x="46853" y="115021"/>
                </a:cubicBezTo>
                <a:cubicBezTo>
                  <a:pt x="38082" y="111742"/>
                  <a:pt x="32480" y="108305"/>
                  <a:pt x="26183" y="108065"/>
                </a:cubicBezTo>
                <a:lnTo>
                  <a:pt x="26183" y="114096"/>
                </a:lnTo>
                <a:cubicBezTo>
                  <a:pt x="26183" y="116727"/>
                  <a:pt x="24229" y="118860"/>
                  <a:pt x="21819" y="118860"/>
                </a:cubicBezTo>
                <a:lnTo>
                  <a:pt x="0" y="118860"/>
                </a:lnTo>
                <a:lnTo>
                  <a:pt x="0" y="57159"/>
                </a:lnTo>
                <a:lnTo>
                  <a:pt x="21819" y="57159"/>
                </a:lnTo>
                <a:cubicBezTo>
                  <a:pt x="24229" y="57159"/>
                  <a:pt x="26183" y="59292"/>
                  <a:pt x="26183" y="61923"/>
                </a:cubicBezTo>
                <a:lnTo>
                  <a:pt x="26183" y="64129"/>
                </a:lnTo>
                <a:cubicBezTo>
                  <a:pt x="26967" y="63995"/>
                  <a:pt x="27901" y="63638"/>
                  <a:pt x="29307" y="62803"/>
                </a:cubicBezTo>
                <a:cubicBezTo>
                  <a:pt x="31070" y="57993"/>
                  <a:pt x="33273" y="54013"/>
                  <a:pt x="38681" y="48634"/>
                </a:cubicBezTo>
                <a:cubicBezTo>
                  <a:pt x="47013" y="34727"/>
                  <a:pt x="60873" y="27642"/>
                  <a:pt x="63677" y="6912"/>
                </a:cubicBezTo>
                <a:cubicBezTo>
                  <a:pt x="64098" y="2156"/>
                  <a:pt x="65870" y="131"/>
                  <a:pt x="68082" y="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7" name="Google Shape;937;p56"/>
          <p:cNvSpPr/>
          <p:nvPr/>
        </p:nvSpPr>
        <p:spPr>
          <a:xfrm>
            <a:off x="6524895" y="2039054"/>
            <a:ext cx="254160" cy="336352"/>
          </a:xfrm>
          <a:custGeom>
            <a:rect b="b" l="l" r="r" t="t"/>
            <a:pathLst>
              <a:path extrusionOk="0" h="120000" w="120000">
                <a:moveTo>
                  <a:pt x="66594" y="99116"/>
                </a:moveTo>
                <a:cubicBezTo>
                  <a:pt x="65078" y="99116"/>
                  <a:pt x="63850" y="100045"/>
                  <a:pt x="63850" y="101190"/>
                </a:cubicBezTo>
                <a:lnTo>
                  <a:pt x="63850" y="109485"/>
                </a:lnTo>
                <a:cubicBezTo>
                  <a:pt x="63850" y="110630"/>
                  <a:pt x="65078" y="111558"/>
                  <a:pt x="66594" y="111558"/>
                </a:cubicBezTo>
                <a:lnTo>
                  <a:pt x="77571" y="111558"/>
                </a:lnTo>
                <a:cubicBezTo>
                  <a:pt x="79087" y="111558"/>
                  <a:pt x="80315" y="110630"/>
                  <a:pt x="80315" y="109485"/>
                </a:cubicBezTo>
                <a:lnTo>
                  <a:pt x="80315" y="101190"/>
                </a:lnTo>
                <a:cubicBezTo>
                  <a:pt x="80315" y="100045"/>
                  <a:pt x="79087" y="99116"/>
                  <a:pt x="77571" y="99116"/>
                </a:cubicBezTo>
                <a:close/>
                <a:moveTo>
                  <a:pt x="41027" y="99116"/>
                </a:moveTo>
                <a:cubicBezTo>
                  <a:pt x="39512" y="99116"/>
                  <a:pt x="38283" y="100045"/>
                  <a:pt x="38283" y="101190"/>
                </a:cubicBezTo>
                <a:lnTo>
                  <a:pt x="38283" y="109485"/>
                </a:lnTo>
                <a:cubicBezTo>
                  <a:pt x="38283" y="110630"/>
                  <a:pt x="39512" y="111558"/>
                  <a:pt x="41027" y="111558"/>
                </a:cubicBezTo>
                <a:lnTo>
                  <a:pt x="52005" y="111558"/>
                </a:lnTo>
                <a:cubicBezTo>
                  <a:pt x="53520" y="111558"/>
                  <a:pt x="54749" y="110630"/>
                  <a:pt x="54749" y="109485"/>
                </a:cubicBezTo>
                <a:lnTo>
                  <a:pt x="54749" y="101190"/>
                </a:lnTo>
                <a:cubicBezTo>
                  <a:pt x="54749" y="100045"/>
                  <a:pt x="53520" y="99116"/>
                  <a:pt x="52005" y="99116"/>
                </a:cubicBezTo>
                <a:close/>
                <a:moveTo>
                  <a:pt x="15461" y="99116"/>
                </a:moveTo>
                <a:cubicBezTo>
                  <a:pt x="13945" y="99116"/>
                  <a:pt x="12717" y="100045"/>
                  <a:pt x="12717" y="101190"/>
                </a:cubicBezTo>
                <a:lnTo>
                  <a:pt x="12717" y="109485"/>
                </a:lnTo>
                <a:cubicBezTo>
                  <a:pt x="12717" y="110630"/>
                  <a:pt x="13945" y="111558"/>
                  <a:pt x="15461" y="111558"/>
                </a:cubicBezTo>
                <a:lnTo>
                  <a:pt x="26438" y="111558"/>
                </a:lnTo>
                <a:cubicBezTo>
                  <a:pt x="27954" y="111558"/>
                  <a:pt x="29182" y="110630"/>
                  <a:pt x="29182" y="109485"/>
                </a:cubicBezTo>
                <a:lnTo>
                  <a:pt x="29182" y="101190"/>
                </a:lnTo>
                <a:cubicBezTo>
                  <a:pt x="29182" y="100045"/>
                  <a:pt x="27954" y="99116"/>
                  <a:pt x="26438" y="99116"/>
                </a:cubicBezTo>
                <a:close/>
                <a:moveTo>
                  <a:pt x="92160" y="80734"/>
                </a:moveTo>
                <a:cubicBezTo>
                  <a:pt x="90645" y="80734"/>
                  <a:pt x="89416" y="81662"/>
                  <a:pt x="89416" y="82808"/>
                </a:cubicBezTo>
                <a:lnTo>
                  <a:pt x="89416" y="109485"/>
                </a:lnTo>
                <a:cubicBezTo>
                  <a:pt x="89416" y="110630"/>
                  <a:pt x="90645" y="111558"/>
                  <a:pt x="92160" y="111558"/>
                </a:cubicBezTo>
                <a:lnTo>
                  <a:pt x="103138" y="111558"/>
                </a:lnTo>
                <a:cubicBezTo>
                  <a:pt x="104653" y="111558"/>
                  <a:pt x="105882" y="110630"/>
                  <a:pt x="105882" y="109485"/>
                </a:cubicBezTo>
                <a:lnTo>
                  <a:pt x="105882" y="82808"/>
                </a:lnTo>
                <a:cubicBezTo>
                  <a:pt x="105882" y="81662"/>
                  <a:pt x="104653" y="80734"/>
                  <a:pt x="103138" y="80734"/>
                </a:cubicBezTo>
                <a:close/>
                <a:moveTo>
                  <a:pt x="66594" y="80734"/>
                </a:moveTo>
                <a:cubicBezTo>
                  <a:pt x="65078" y="80734"/>
                  <a:pt x="63850" y="81662"/>
                  <a:pt x="63850" y="82808"/>
                </a:cubicBezTo>
                <a:lnTo>
                  <a:pt x="63850" y="91103"/>
                </a:lnTo>
                <a:cubicBezTo>
                  <a:pt x="63850" y="92248"/>
                  <a:pt x="65078" y="93176"/>
                  <a:pt x="66594" y="93176"/>
                </a:cubicBezTo>
                <a:lnTo>
                  <a:pt x="77571" y="93176"/>
                </a:lnTo>
                <a:cubicBezTo>
                  <a:pt x="79087" y="93176"/>
                  <a:pt x="80315" y="92248"/>
                  <a:pt x="80315" y="91103"/>
                </a:cubicBezTo>
                <a:lnTo>
                  <a:pt x="80315" y="82808"/>
                </a:lnTo>
                <a:cubicBezTo>
                  <a:pt x="80315" y="81662"/>
                  <a:pt x="79087" y="80734"/>
                  <a:pt x="77571" y="80734"/>
                </a:cubicBezTo>
                <a:close/>
                <a:moveTo>
                  <a:pt x="41027" y="80734"/>
                </a:moveTo>
                <a:cubicBezTo>
                  <a:pt x="39512" y="80734"/>
                  <a:pt x="38283" y="81662"/>
                  <a:pt x="38283" y="82808"/>
                </a:cubicBezTo>
                <a:lnTo>
                  <a:pt x="38283" y="91103"/>
                </a:lnTo>
                <a:cubicBezTo>
                  <a:pt x="38283" y="92248"/>
                  <a:pt x="39512" y="93176"/>
                  <a:pt x="41027" y="93176"/>
                </a:cubicBezTo>
                <a:lnTo>
                  <a:pt x="52005" y="93176"/>
                </a:lnTo>
                <a:cubicBezTo>
                  <a:pt x="53520" y="93176"/>
                  <a:pt x="54749" y="92248"/>
                  <a:pt x="54749" y="91103"/>
                </a:cubicBezTo>
                <a:lnTo>
                  <a:pt x="54749" y="82808"/>
                </a:lnTo>
                <a:cubicBezTo>
                  <a:pt x="54749" y="81662"/>
                  <a:pt x="53520" y="80734"/>
                  <a:pt x="52005" y="80734"/>
                </a:cubicBezTo>
                <a:close/>
                <a:moveTo>
                  <a:pt x="15461" y="80734"/>
                </a:moveTo>
                <a:cubicBezTo>
                  <a:pt x="13945" y="80734"/>
                  <a:pt x="12717" y="81662"/>
                  <a:pt x="12717" y="82808"/>
                </a:cubicBezTo>
                <a:lnTo>
                  <a:pt x="12717" y="91103"/>
                </a:lnTo>
                <a:cubicBezTo>
                  <a:pt x="12717" y="92248"/>
                  <a:pt x="13945" y="93176"/>
                  <a:pt x="15461" y="93176"/>
                </a:cubicBezTo>
                <a:lnTo>
                  <a:pt x="26438" y="93176"/>
                </a:lnTo>
                <a:cubicBezTo>
                  <a:pt x="27954" y="93176"/>
                  <a:pt x="29182" y="92248"/>
                  <a:pt x="29182" y="91103"/>
                </a:cubicBezTo>
                <a:lnTo>
                  <a:pt x="29182" y="82808"/>
                </a:lnTo>
                <a:cubicBezTo>
                  <a:pt x="29182" y="81662"/>
                  <a:pt x="27954" y="80734"/>
                  <a:pt x="26438" y="80734"/>
                </a:cubicBezTo>
                <a:close/>
                <a:moveTo>
                  <a:pt x="92160" y="62352"/>
                </a:moveTo>
                <a:cubicBezTo>
                  <a:pt x="90645" y="62352"/>
                  <a:pt x="89416" y="63280"/>
                  <a:pt x="89416" y="64426"/>
                </a:cubicBezTo>
                <a:lnTo>
                  <a:pt x="89416" y="72720"/>
                </a:lnTo>
                <a:cubicBezTo>
                  <a:pt x="89416" y="73866"/>
                  <a:pt x="90645" y="74794"/>
                  <a:pt x="92160" y="74794"/>
                </a:cubicBezTo>
                <a:lnTo>
                  <a:pt x="103138" y="74794"/>
                </a:lnTo>
                <a:cubicBezTo>
                  <a:pt x="104653" y="74794"/>
                  <a:pt x="105882" y="73866"/>
                  <a:pt x="105882" y="72720"/>
                </a:cubicBezTo>
                <a:lnTo>
                  <a:pt x="105882" y="64426"/>
                </a:lnTo>
                <a:cubicBezTo>
                  <a:pt x="105882" y="63280"/>
                  <a:pt x="104653" y="62352"/>
                  <a:pt x="103138" y="62352"/>
                </a:cubicBezTo>
                <a:close/>
                <a:moveTo>
                  <a:pt x="66594" y="62352"/>
                </a:moveTo>
                <a:cubicBezTo>
                  <a:pt x="65078" y="62352"/>
                  <a:pt x="63850" y="63280"/>
                  <a:pt x="63850" y="64426"/>
                </a:cubicBezTo>
                <a:lnTo>
                  <a:pt x="63850" y="72720"/>
                </a:lnTo>
                <a:cubicBezTo>
                  <a:pt x="63850" y="73866"/>
                  <a:pt x="65078" y="74794"/>
                  <a:pt x="66594" y="74794"/>
                </a:cubicBezTo>
                <a:lnTo>
                  <a:pt x="77571" y="74794"/>
                </a:lnTo>
                <a:cubicBezTo>
                  <a:pt x="79087" y="74794"/>
                  <a:pt x="80315" y="73866"/>
                  <a:pt x="80315" y="72720"/>
                </a:cubicBezTo>
                <a:lnTo>
                  <a:pt x="80315" y="64426"/>
                </a:lnTo>
                <a:cubicBezTo>
                  <a:pt x="80315" y="63280"/>
                  <a:pt x="79087" y="62352"/>
                  <a:pt x="77571" y="62352"/>
                </a:cubicBezTo>
                <a:close/>
                <a:moveTo>
                  <a:pt x="41027" y="62352"/>
                </a:moveTo>
                <a:cubicBezTo>
                  <a:pt x="39512" y="62352"/>
                  <a:pt x="38283" y="63280"/>
                  <a:pt x="38283" y="64426"/>
                </a:cubicBezTo>
                <a:lnTo>
                  <a:pt x="38283" y="72720"/>
                </a:lnTo>
                <a:cubicBezTo>
                  <a:pt x="38283" y="73866"/>
                  <a:pt x="39512" y="74794"/>
                  <a:pt x="41027" y="74794"/>
                </a:cubicBezTo>
                <a:lnTo>
                  <a:pt x="52005" y="74794"/>
                </a:lnTo>
                <a:cubicBezTo>
                  <a:pt x="53520" y="74794"/>
                  <a:pt x="54749" y="73866"/>
                  <a:pt x="54749" y="72720"/>
                </a:cubicBezTo>
                <a:lnTo>
                  <a:pt x="54749" y="64426"/>
                </a:lnTo>
                <a:cubicBezTo>
                  <a:pt x="54749" y="63280"/>
                  <a:pt x="53520" y="62352"/>
                  <a:pt x="52005" y="62352"/>
                </a:cubicBezTo>
                <a:close/>
                <a:moveTo>
                  <a:pt x="15461" y="62352"/>
                </a:moveTo>
                <a:cubicBezTo>
                  <a:pt x="13945" y="62352"/>
                  <a:pt x="12717" y="63280"/>
                  <a:pt x="12717" y="64426"/>
                </a:cubicBezTo>
                <a:lnTo>
                  <a:pt x="12717" y="72720"/>
                </a:lnTo>
                <a:cubicBezTo>
                  <a:pt x="12717" y="73866"/>
                  <a:pt x="13945" y="74794"/>
                  <a:pt x="15461" y="74794"/>
                </a:cubicBezTo>
                <a:lnTo>
                  <a:pt x="26438" y="74794"/>
                </a:lnTo>
                <a:cubicBezTo>
                  <a:pt x="27954" y="74794"/>
                  <a:pt x="29182" y="73866"/>
                  <a:pt x="29182" y="72720"/>
                </a:cubicBezTo>
                <a:lnTo>
                  <a:pt x="29182" y="64426"/>
                </a:lnTo>
                <a:cubicBezTo>
                  <a:pt x="29182" y="63280"/>
                  <a:pt x="27954" y="62352"/>
                  <a:pt x="26438" y="62352"/>
                </a:cubicBezTo>
                <a:close/>
                <a:moveTo>
                  <a:pt x="92160" y="43970"/>
                </a:moveTo>
                <a:cubicBezTo>
                  <a:pt x="90645" y="43970"/>
                  <a:pt x="89416" y="44898"/>
                  <a:pt x="89416" y="46043"/>
                </a:cubicBezTo>
                <a:lnTo>
                  <a:pt x="89416" y="54338"/>
                </a:lnTo>
                <a:cubicBezTo>
                  <a:pt x="89416" y="55483"/>
                  <a:pt x="90645" y="56412"/>
                  <a:pt x="92160" y="56412"/>
                </a:cubicBezTo>
                <a:lnTo>
                  <a:pt x="103138" y="56412"/>
                </a:lnTo>
                <a:cubicBezTo>
                  <a:pt x="104653" y="56412"/>
                  <a:pt x="105882" y="55483"/>
                  <a:pt x="105882" y="54338"/>
                </a:cubicBezTo>
                <a:lnTo>
                  <a:pt x="105882" y="46043"/>
                </a:lnTo>
                <a:cubicBezTo>
                  <a:pt x="105882" y="44898"/>
                  <a:pt x="104653" y="43970"/>
                  <a:pt x="103138" y="43970"/>
                </a:cubicBezTo>
                <a:close/>
                <a:moveTo>
                  <a:pt x="66594" y="43970"/>
                </a:moveTo>
                <a:cubicBezTo>
                  <a:pt x="65078" y="43970"/>
                  <a:pt x="63850" y="44898"/>
                  <a:pt x="63850" y="46043"/>
                </a:cubicBezTo>
                <a:lnTo>
                  <a:pt x="63850" y="54338"/>
                </a:lnTo>
                <a:cubicBezTo>
                  <a:pt x="63850" y="55483"/>
                  <a:pt x="65078" y="56412"/>
                  <a:pt x="66594" y="56412"/>
                </a:cubicBezTo>
                <a:lnTo>
                  <a:pt x="77571" y="56412"/>
                </a:lnTo>
                <a:cubicBezTo>
                  <a:pt x="79087" y="56412"/>
                  <a:pt x="80315" y="55483"/>
                  <a:pt x="80315" y="54338"/>
                </a:cubicBezTo>
                <a:lnTo>
                  <a:pt x="80315" y="46043"/>
                </a:lnTo>
                <a:cubicBezTo>
                  <a:pt x="80315" y="44898"/>
                  <a:pt x="79087" y="43970"/>
                  <a:pt x="77571" y="43970"/>
                </a:cubicBezTo>
                <a:close/>
                <a:moveTo>
                  <a:pt x="41027" y="43970"/>
                </a:moveTo>
                <a:cubicBezTo>
                  <a:pt x="39512" y="43970"/>
                  <a:pt x="38283" y="44898"/>
                  <a:pt x="38283" y="46043"/>
                </a:cubicBezTo>
                <a:lnTo>
                  <a:pt x="38283" y="54338"/>
                </a:lnTo>
                <a:cubicBezTo>
                  <a:pt x="38283" y="55483"/>
                  <a:pt x="39512" y="56412"/>
                  <a:pt x="41027" y="56412"/>
                </a:cubicBezTo>
                <a:lnTo>
                  <a:pt x="52005" y="56412"/>
                </a:lnTo>
                <a:cubicBezTo>
                  <a:pt x="53520" y="56412"/>
                  <a:pt x="54749" y="55483"/>
                  <a:pt x="54749" y="54338"/>
                </a:cubicBezTo>
                <a:lnTo>
                  <a:pt x="54749" y="46043"/>
                </a:lnTo>
                <a:cubicBezTo>
                  <a:pt x="54749" y="44898"/>
                  <a:pt x="53520" y="43970"/>
                  <a:pt x="52005" y="43970"/>
                </a:cubicBezTo>
                <a:close/>
                <a:moveTo>
                  <a:pt x="15461" y="43970"/>
                </a:moveTo>
                <a:cubicBezTo>
                  <a:pt x="13945" y="43970"/>
                  <a:pt x="12717" y="44898"/>
                  <a:pt x="12717" y="46043"/>
                </a:cubicBezTo>
                <a:lnTo>
                  <a:pt x="12717" y="54338"/>
                </a:lnTo>
                <a:cubicBezTo>
                  <a:pt x="12717" y="55483"/>
                  <a:pt x="13945" y="56412"/>
                  <a:pt x="15461" y="56412"/>
                </a:cubicBezTo>
                <a:lnTo>
                  <a:pt x="26438" y="56412"/>
                </a:lnTo>
                <a:cubicBezTo>
                  <a:pt x="27954" y="56412"/>
                  <a:pt x="29182" y="55483"/>
                  <a:pt x="29182" y="54338"/>
                </a:cubicBezTo>
                <a:lnTo>
                  <a:pt x="29182" y="46043"/>
                </a:lnTo>
                <a:cubicBezTo>
                  <a:pt x="29182" y="44898"/>
                  <a:pt x="27954" y="43970"/>
                  <a:pt x="26438" y="43970"/>
                </a:cubicBezTo>
                <a:close/>
                <a:moveTo>
                  <a:pt x="17058" y="6058"/>
                </a:moveTo>
                <a:cubicBezTo>
                  <a:pt x="13485" y="6058"/>
                  <a:pt x="10588" y="8247"/>
                  <a:pt x="10588" y="10947"/>
                </a:cubicBezTo>
                <a:lnTo>
                  <a:pt x="10588" y="30505"/>
                </a:lnTo>
                <a:cubicBezTo>
                  <a:pt x="10588" y="33205"/>
                  <a:pt x="13485" y="35394"/>
                  <a:pt x="17058" y="35394"/>
                </a:cubicBezTo>
                <a:lnTo>
                  <a:pt x="102941" y="35394"/>
                </a:lnTo>
                <a:cubicBezTo>
                  <a:pt x="106514" y="35394"/>
                  <a:pt x="109411" y="33205"/>
                  <a:pt x="109411" y="30505"/>
                </a:cubicBezTo>
                <a:lnTo>
                  <a:pt x="109411" y="10947"/>
                </a:lnTo>
                <a:cubicBezTo>
                  <a:pt x="109411" y="8247"/>
                  <a:pt x="106514" y="6058"/>
                  <a:pt x="102941" y="6058"/>
                </a:cubicBezTo>
                <a:close/>
                <a:moveTo>
                  <a:pt x="12997" y="0"/>
                </a:moveTo>
                <a:lnTo>
                  <a:pt x="107002" y="0"/>
                </a:lnTo>
                <a:cubicBezTo>
                  <a:pt x="114180" y="0"/>
                  <a:pt x="120000" y="4397"/>
                  <a:pt x="120000" y="9821"/>
                </a:cubicBezTo>
                <a:lnTo>
                  <a:pt x="120000" y="110178"/>
                </a:lnTo>
                <a:cubicBezTo>
                  <a:pt x="120000" y="115602"/>
                  <a:pt x="114180" y="120000"/>
                  <a:pt x="107002" y="120000"/>
                </a:cubicBezTo>
                <a:lnTo>
                  <a:pt x="12997" y="120000"/>
                </a:lnTo>
                <a:cubicBezTo>
                  <a:pt x="5819" y="120000"/>
                  <a:pt x="0" y="115602"/>
                  <a:pt x="0" y="110178"/>
                </a:cubicBezTo>
                <a:lnTo>
                  <a:pt x="0" y="9821"/>
                </a:lnTo>
                <a:cubicBezTo>
                  <a:pt x="0" y="4397"/>
                  <a:pt x="5819" y="0"/>
                  <a:pt x="1299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8" name="Google Shape;938;p56"/>
          <p:cNvSpPr/>
          <p:nvPr/>
        </p:nvSpPr>
        <p:spPr>
          <a:xfrm>
            <a:off x="7648558" y="2795360"/>
            <a:ext cx="335647" cy="335647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9" name="Google Shape;939;p56"/>
          <p:cNvSpPr/>
          <p:nvPr/>
        </p:nvSpPr>
        <p:spPr>
          <a:xfrm>
            <a:off x="4332749" y="2054252"/>
            <a:ext cx="361838" cy="30595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0" name="Google Shape;940;p56"/>
          <p:cNvSpPr/>
          <p:nvPr/>
        </p:nvSpPr>
        <p:spPr>
          <a:xfrm>
            <a:off x="6063254" y="2046918"/>
            <a:ext cx="185271" cy="320625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1" name="Google Shape;941;p56"/>
          <p:cNvSpPr/>
          <p:nvPr/>
        </p:nvSpPr>
        <p:spPr>
          <a:xfrm>
            <a:off x="4970957" y="2074010"/>
            <a:ext cx="335348" cy="26644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2" name="Google Shape;942;p56"/>
          <p:cNvSpPr/>
          <p:nvPr/>
        </p:nvSpPr>
        <p:spPr>
          <a:xfrm>
            <a:off x="5582675" y="2063662"/>
            <a:ext cx="204209" cy="287136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3" name="Google Shape;943;p56"/>
          <p:cNvSpPr/>
          <p:nvPr/>
        </p:nvSpPr>
        <p:spPr>
          <a:xfrm>
            <a:off x="4739580" y="4101013"/>
            <a:ext cx="350089" cy="441784"/>
          </a:xfrm>
          <a:custGeom>
            <a:rect b="b" l="l" r="r" t="t"/>
            <a:pathLst>
              <a:path extrusionOk="0" h="120000" w="120000">
                <a:moveTo>
                  <a:pt x="46623" y="98551"/>
                </a:moveTo>
                <a:lnTo>
                  <a:pt x="46623" y="99937"/>
                </a:lnTo>
                <a:lnTo>
                  <a:pt x="42499" y="99937"/>
                </a:lnTo>
                <a:lnTo>
                  <a:pt x="42499" y="112549"/>
                </a:lnTo>
                <a:lnTo>
                  <a:pt x="46623" y="112549"/>
                </a:lnTo>
                <a:lnTo>
                  <a:pt x="46623" y="113935"/>
                </a:lnTo>
                <a:lnTo>
                  <a:pt x="73445" y="113935"/>
                </a:lnTo>
                <a:lnTo>
                  <a:pt x="73445" y="112549"/>
                </a:lnTo>
                <a:lnTo>
                  <a:pt x="77568" y="112549"/>
                </a:lnTo>
                <a:lnTo>
                  <a:pt x="77568" y="99937"/>
                </a:lnTo>
                <a:lnTo>
                  <a:pt x="73445" y="99937"/>
                </a:lnTo>
                <a:lnTo>
                  <a:pt x="73445" y="98551"/>
                </a:lnTo>
                <a:close/>
                <a:moveTo>
                  <a:pt x="109392" y="6024"/>
                </a:moveTo>
                <a:cubicBezTo>
                  <a:pt x="105941" y="5750"/>
                  <a:pt x="100649" y="9243"/>
                  <a:pt x="93641" y="14185"/>
                </a:cubicBezTo>
                <a:lnTo>
                  <a:pt x="93641" y="34190"/>
                </a:lnTo>
                <a:lnTo>
                  <a:pt x="93458" y="34190"/>
                </a:lnTo>
                <a:cubicBezTo>
                  <a:pt x="93229" y="37813"/>
                  <a:pt x="92436" y="41275"/>
                  <a:pt x="91161" y="44485"/>
                </a:cubicBezTo>
                <a:cubicBezTo>
                  <a:pt x="98403" y="46950"/>
                  <a:pt x="103438" y="44225"/>
                  <a:pt x="107258" y="40380"/>
                </a:cubicBezTo>
                <a:cubicBezTo>
                  <a:pt x="111150" y="36463"/>
                  <a:pt x="114102" y="27993"/>
                  <a:pt x="114088" y="20861"/>
                </a:cubicBezTo>
                <a:cubicBezTo>
                  <a:pt x="114495" y="10444"/>
                  <a:pt x="112888" y="6301"/>
                  <a:pt x="109392" y="6024"/>
                </a:cubicBezTo>
                <a:close/>
                <a:moveTo>
                  <a:pt x="10607" y="6024"/>
                </a:moveTo>
                <a:cubicBezTo>
                  <a:pt x="7111" y="6301"/>
                  <a:pt x="5504" y="10444"/>
                  <a:pt x="5911" y="20861"/>
                </a:cubicBezTo>
                <a:cubicBezTo>
                  <a:pt x="5897" y="27993"/>
                  <a:pt x="8849" y="36463"/>
                  <a:pt x="12741" y="40380"/>
                </a:cubicBezTo>
                <a:cubicBezTo>
                  <a:pt x="16574" y="44238"/>
                  <a:pt x="21629" y="46968"/>
                  <a:pt x="28912" y="44464"/>
                </a:cubicBezTo>
                <a:cubicBezTo>
                  <a:pt x="27645" y="41256"/>
                  <a:pt x="26859" y="37801"/>
                  <a:pt x="26639" y="34190"/>
                </a:cubicBezTo>
                <a:lnTo>
                  <a:pt x="26426" y="34190"/>
                </a:lnTo>
                <a:lnTo>
                  <a:pt x="26426" y="14232"/>
                </a:lnTo>
                <a:cubicBezTo>
                  <a:pt x="19384" y="9265"/>
                  <a:pt x="14069" y="5749"/>
                  <a:pt x="10607" y="6024"/>
                </a:cubicBezTo>
                <a:close/>
                <a:moveTo>
                  <a:pt x="9691" y="15"/>
                </a:moveTo>
                <a:cubicBezTo>
                  <a:pt x="15111" y="328"/>
                  <a:pt x="21705" y="5426"/>
                  <a:pt x="26426" y="8245"/>
                </a:cubicBezTo>
                <a:lnTo>
                  <a:pt x="26426" y="5707"/>
                </a:lnTo>
                <a:cubicBezTo>
                  <a:pt x="25235" y="5395"/>
                  <a:pt x="24390" y="4500"/>
                  <a:pt x="24390" y="3449"/>
                </a:cubicBezTo>
                <a:cubicBezTo>
                  <a:pt x="24390" y="2112"/>
                  <a:pt x="25758" y="1028"/>
                  <a:pt x="27445" y="1028"/>
                </a:cubicBezTo>
                <a:lnTo>
                  <a:pt x="92622" y="1028"/>
                </a:lnTo>
                <a:cubicBezTo>
                  <a:pt x="94310" y="1028"/>
                  <a:pt x="95677" y="2112"/>
                  <a:pt x="95677" y="3449"/>
                </a:cubicBezTo>
                <a:cubicBezTo>
                  <a:pt x="95677" y="4500"/>
                  <a:pt x="94832" y="5395"/>
                  <a:pt x="93641" y="5707"/>
                </a:cubicBezTo>
                <a:lnTo>
                  <a:pt x="93641" y="8202"/>
                </a:lnTo>
                <a:cubicBezTo>
                  <a:pt x="98358" y="5376"/>
                  <a:pt x="104914" y="326"/>
                  <a:pt x="110308" y="15"/>
                </a:cubicBezTo>
                <a:cubicBezTo>
                  <a:pt x="115811" y="-302"/>
                  <a:pt x="120105" y="4310"/>
                  <a:pt x="119998" y="21239"/>
                </a:cubicBezTo>
                <a:cubicBezTo>
                  <a:pt x="119784" y="30215"/>
                  <a:pt x="116477" y="39118"/>
                  <a:pt x="111249" y="43685"/>
                </a:cubicBezTo>
                <a:cubicBezTo>
                  <a:pt x="106099" y="48184"/>
                  <a:pt x="98485" y="51984"/>
                  <a:pt x="89073" y="48762"/>
                </a:cubicBezTo>
                <a:cubicBezTo>
                  <a:pt x="84776" y="56343"/>
                  <a:pt x="77598" y="62016"/>
                  <a:pt x="69049" y="64330"/>
                </a:cubicBezTo>
                <a:lnTo>
                  <a:pt x="69049" y="68332"/>
                </a:lnTo>
                <a:cubicBezTo>
                  <a:pt x="70315" y="68562"/>
                  <a:pt x="71236" y="69470"/>
                  <a:pt x="71236" y="70549"/>
                </a:cubicBezTo>
                <a:lnTo>
                  <a:pt x="71236" y="79904"/>
                </a:lnTo>
                <a:cubicBezTo>
                  <a:pt x="71236" y="80983"/>
                  <a:pt x="70315" y="81891"/>
                  <a:pt x="69049" y="82121"/>
                </a:cubicBezTo>
                <a:lnTo>
                  <a:pt x="69049" y="85184"/>
                </a:lnTo>
                <a:cubicBezTo>
                  <a:pt x="69049" y="85573"/>
                  <a:pt x="68929" y="85939"/>
                  <a:pt x="68685" y="86249"/>
                </a:cubicBezTo>
                <a:cubicBezTo>
                  <a:pt x="83757" y="86965"/>
                  <a:pt x="94658" y="89496"/>
                  <a:pt x="95176" y="92486"/>
                </a:cubicBezTo>
                <a:lnTo>
                  <a:pt x="108922" y="92486"/>
                </a:lnTo>
                <a:lnTo>
                  <a:pt x="108922" y="120000"/>
                </a:lnTo>
                <a:lnTo>
                  <a:pt x="11145" y="120000"/>
                </a:lnTo>
                <a:lnTo>
                  <a:pt x="11145" y="92486"/>
                </a:lnTo>
                <a:lnTo>
                  <a:pt x="24186" y="92486"/>
                </a:lnTo>
                <a:cubicBezTo>
                  <a:pt x="24693" y="89455"/>
                  <a:pt x="35896" y="86889"/>
                  <a:pt x="51356" y="86219"/>
                </a:cubicBezTo>
                <a:cubicBezTo>
                  <a:pt x="51130" y="85915"/>
                  <a:pt x="51018" y="85560"/>
                  <a:pt x="51018" y="85184"/>
                </a:cubicBezTo>
                <a:lnTo>
                  <a:pt x="51018" y="82121"/>
                </a:lnTo>
                <a:cubicBezTo>
                  <a:pt x="49752" y="81891"/>
                  <a:pt x="48831" y="80983"/>
                  <a:pt x="48831" y="79904"/>
                </a:cubicBezTo>
                <a:lnTo>
                  <a:pt x="48831" y="70549"/>
                </a:lnTo>
                <a:cubicBezTo>
                  <a:pt x="48831" y="69470"/>
                  <a:pt x="49752" y="68562"/>
                  <a:pt x="51018" y="68332"/>
                </a:cubicBezTo>
                <a:lnTo>
                  <a:pt x="51018" y="64347"/>
                </a:lnTo>
                <a:cubicBezTo>
                  <a:pt x="42445" y="62018"/>
                  <a:pt x="35275" y="56324"/>
                  <a:pt x="30992" y="48744"/>
                </a:cubicBezTo>
                <a:cubicBezTo>
                  <a:pt x="21549" y="52001"/>
                  <a:pt x="13912" y="48194"/>
                  <a:pt x="8750" y="43685"/>
                </a:cubicBezTo>
                <a:cubicBezTo>
                  <a:pt x="3522" y="39118"/>
                  <a:pt x="215" y="30215"/>
                  <a:pt x="1" y="21239"/>
                </a:cubicBezTo>
                <a:cubicBezTo>
                  <a:pt x="-105" y="4310"/>
                  <a:pt x="4188" y="-302"/>
                  <a:pt x="9691" y="1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4" name="Google Shape;944;p56"/>
          <p:cNvSpPr/>
          <p:nvPr/>
        </p:nvSpPr>
        <p:spPr>
          <a:xfrm>
            <a:off x="3709354" y="2008765"/>
            <a:ext cx="347025" cy="352816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5" name="Google Shape;945;p56"/>
          <p:cNvSpPr/>
          <p:nvPr/>
        </p:nvSpPr>
        <p:spPr>
          <a:xfrm rot="-900000">
            <a:off x="4888177" y="2802702"/>
            <a:ext cx="374702" cy="320962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6" name="Google Shape;946;p56"/>
          <p:cNvSpPr/>
          <p:nvPr/>
        </p:nvSpPr>
        <p:spPr>
          <a:xfrm rot="10800000">
            <a:off x="4239875" y="4067280"/>
            <a:ext cx="257150" cy="509250"/>
          </a:xfrm>
          <a:custGeom>
            <a:rect b="b" l="l" r="r" t="t"/>
            <a:pathLst>
              <a:path extrusionOk="0" h="120000" w="120000">
                <a:moveTo>
                  <a:pt x="100281" y="75593"/>
                </a:moveTo>
                <a:lnTo>
                  <a:pt x="19652" y="75593"/>
                </a:lnTo>
                <a:cubicBezTo>
                  <a:pt x="7411" y="72553"/>
                  <a:pt x="12" y="68130"/>
                  <a:pt x="0" y="63339"/>
                </a:cubicBezTo>
                <a:lnTo>
                  <a:pt x="53306" y="63035"/>
                </a:lnTo>
                <a:lnTo>
                  <a:pt x="53306" y="13519"/>
                </a:lnTo>
                <a:lnTo>
                  <a:pt x="53306" y="13349"/>
                </a:lnTo>
                <a:lnTo>
                  <a:pt x="53390" y="13349"/>
                </a:lnTo>
                <a:lnTo>
                  <a:pt x="60000" y="0"/>
                </a:lnTo>
                <a:lnTo>
                  <a:pt x="66609" y="13349"/>
                </a:lnTo>
                <a:lnTo>
                  <a:pt x="66693" y="13349"/>
                </a:lnTo>
                <a:lnTo>
                  <a:pt x="66693" y="13519"/>
                </a:lnTo>
                <a:lnTo>
                  <a:pt x="66693" y="62958"/>
                </a:lnTo>
                <a:lnTo>
                  <a:pt x="119950" y="62655"/>
                </a:lnTo>
                <a:cubicBezTo>
                  <a:pt x="120684" y="67694"/>
                  <a:pt x="113183" y="72411"/>
                  <a:pt x="100281" y="75593"/>
                </a:cubicBezTo>
                <a:close/>
                <a:moveTo>
                  <a:pt x="87452" y="109221"/>
                </a:moveTo>
                <a:lnTo>
                  <a:pt x="32547" y="109221"/>
                </a:lnTo>
                <a:lnTo>
                  <a:pt x="18634" y="78259"/>
                </a:lnTo>
                <a:lnTo>
                  <a:pt x="101364" y="78259"/>
                </a:lnTo>
                <a:close/>
                <a:moveTo>
                  <a:pt x="85968" y="120000"/>
                </a:moveTo>
                <a:lnTo>
                  <a:pt x="34030" y="120000"/>
                </a:lnTo>
                <a:cubicBezTo>
                  <a:pt x="29594" y="120000"/>
                  <a:pt x="25998" y="118183"/>
                  <a:pt x="25998" y="115943"/>
                </a:cubicBezTo>
                <a:cubicBezTo>
                  <a:pt x="25998" y="113703"/>
                  <a:pt x="29594" y="111887"/>
                  <a:pt x="34030" y="111887"/>
                </a:cubicBezTo>
                <a:lnTo>
                  <a:pt x="85968" y="111887"/>
                </a:lnTo>
                <a:cubicBezTo>
                  <a:pt x="90404" y="111887"/>
                  <a:pt x="94001" y="113703"/>
                  <a:pt x="94001" y="115943"/>
                </a:cubicBezTo>
                <a:cubicBezTo>
                  <a:pt x="94001" y="118183"/>
                  <a:pt x="90404" y="120000"/>
                  <a:pt x="85968" y="12000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7" name="Google Shape;947;p56"/>
          <p:cNvSpPr/>
          <p:nvPr/>
        </p:nvSpPr>
        <p:spPr>
          <a:xfrm>
            <a:off x="5898553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8" name="Google Shape;948;p56"/>
          <p:cNvSpPr/>
          <p:nvPr/>
        </p:nvSpPr>
        <p:spPr>
          <a:xfrm>
            <a:off x="7635601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59758" y="76941"/>
                </a:moveTo>
                <a:cubicBezTo>
                  <a:pt x="50329" y="77038"/>
                  <a:pt x="41875" y="82772"/>
                  <a:pt x="38297" y="91497"/>
                </a:cubicBezTo>
                <a:lnTo>
                  <a:pt x="44937" y="94219"/>
                </a:lnTo>
                <a:cubicBezTo>
                  <a:pt x="47420" y="88164"/>
                  <a:pt x="53287" y="84184"/>
                  <a:pt x="59832" y="84117"/>
                </a:cubicBezTo>
                <a:cubicBezTo>
                  <a:pt x="66376" y="84049"/>
                  <a:pt x="72324" y="87907"/>
                  <a:pt x="74932" y="93910"/>
                </a:cubicBezTo>
                <a:lnTo>
                  <a:pt x="81514" y="91051"/>
                </a:lnTo>
                <a:cubicBezTo>
                  <a:pt x="77757" y="82402"/>
                  <a:pt x="69187" y="76844"/>
                  <a:pt x="59758" y="76941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9" name="Google Shape;949;p56"/>
          <p:cNvSpPr/>
          <p:nvPr/>
        </p:nvSpPr>
        <p:spPr>
          <a:xfrm>
            <a:off x="6480365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85127" y="78312"/>
                </a:moveTo>
                <a:lnTo>
                  <a:pt x="50189" y="87674"/>
                </a:lnTo>
                <a:lnTo>
                  <a:pt x="52259" y="95401"/>
                </a:lnTo>
                <a:lnTo>
                  <a:pt x="87197" y="86040"/>
                </a:ln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0" name="Google Shape;950;p56"/>
          <p:cNvSpPr/>
          <p:nvPr/>
        </p:nvSpPr>
        <p:spPr>
          <a:xfrm>
            <a:off x="8217414" y="4128388"/>
            <a:ext cx="387034" cy="387034"/>
          </a:xfrm>
          <a:custGeom>
            <a:rect b="b" l="l" r="r" t="t"/>
            <a:pathLst>
              <a:path extrusionOk="0" h="120000" w="120000">
                <a:moveTo>
                  <a:pt x="83333" y="78421"/>
                </a:moveTo>
                <a:lnTo>
                  <a:pt x="36673" y="78954"/>
                </a:lnTo>
                <a:cubicBezTo>
                  <a:pt x="36988" y="91717"/>
                  <a:pt x="47500" y="101857"/>
                  <a:pt x="60266" y="101711"/>
                </a:cubicBezTo>
                <a:cubicBezTo>
                  <a:pt x="73032" y="101565"/>
                  <a:pt x="83310" y="91188"/>
                  <a:pt x="83333" y="78421"/>
                </a:cubicBezTo>
                <a:close/>
                <a:moveTo>
                  <a:pt x="92790" y="29049"/>
                </a:moveTo>
                <a:lnTo>
                  <a:pt x="69234" y="52920"/>
                </a:lnTo>
                <a:lnTo>
                  <a:pt x="92790" y="56374"/>
                </a:lnTo>
                <a:lnTo>
                  <a:pt x="92790" y="51059"/>
                </a:lnTo>
                <a:lnTo>
                  <a:pt x="81032" y="49334"/>
                </a:lnTo>
                <a:lnTo>
                  <a:pt x="92790" y="37419"/>
                </a:lnTo>
                <a:close/>
                <a:moveTo>
                  <a:pt x="27209" y="29049"/>
                </a:moveTo>
                <a:lnTo>
                  <a:pt x="27209" y="37419"/>
                </a:lnTo>
                <a:lnTo>
                  <a:pt x="38967" y="49334"/>
                </a:lnTo>
                <a:lnTo>
                  <a:pt x="27209" y="51059"/>
                </a:lnTo>
                <a:lnTo>
                  <a:pt x="27209" y="56374"/>
                </a:lnTo>
                <a:lnTo>
                  <a:pt x="50765" y="5292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1" name="Google Shape;951;p56"/>
          <p:cNvSpPr/>
          <p:nvPr/>
        </p:nvSpPr>
        <p:spPr>
          <a:xfrm>
            <a:off x="7057983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34739" y="36539"/>
                </a:moveTo>
                <a:cubicBezTo>
                  <a:pt x="31511" y="36421"/>
                  <a:pt x="28252" y="37139"/>
                  <a:pt x="25299" y="38707"/>
                </a:cubicBezTo>
                <a:cubicBezTo>
                  <a:pt x="19394" y="41843"/>
                  <a:pt x="15617" y="47898"/>
                  <a:pt x="15397" y="54580"/>
                </a:cubicBezTo>
                <a:lnTo>
                  <a:pt x="22809" y="54824"/>
                </a:lnTo>
                <a:cubicBezTo>
                  <a:pt x="22942" y="50796"/>
                  <a:pt x="25218" y="47147"/>
                  <a:pt x="28778" y="45257"/>
                </a:cubicBezTo>
                <a:cubicBezTo>
                  <a:pt x="32337" y="43367"/>
                  <a:pt x="36635" y="43524"/>
                  <a:pt x="40047" y="45670"/>
                </a:cubicBezTo>
                <a:cubicBezTo>
                  <a:pt x="43458" y="47816"/>
                  <a:pt x="45462" y="51622"/>
                  <a:pt x="45299" y="55649"/>
                </a:cubicBezTo>
                <a:lnTo>
                  <a:pt x="52709" y="55947"/>
                </a:lnTo>
                <a:cubicBezTo>
                  <a:pt x="52979" y="49267"/>
                  <a:pt x="49655" y="42952"/>
                  <a:pt x="43995" y="39392"/>
                </a:cubicBezTo>
                <a:cubicBezTo>
                  <a:pt x="41165" y="37613"/>
                  <a:pt x="37968" y="36657"/>
                  <a:pt x="34739" y="36539"/>
                </a:cubicBezTo>
                <a:close/>
                <a:moveTo>
                  <a:pt x="85412" y="36539"/>
                </a:moveTo>
                <a:cubicBezTo>
                  <a:pt x="82183" y="36421"/>
                  <a:pt x="78924" y="37139"/>
                  <a:pt x="75972" y="38707"/>
                </a:cubicBezTo>
                <a:cubicBezTo>
                  <a:pt x="70067" y="41843"/>
                  <a:pt x="66290" y="47898"/>
                  <a:pt x="66069" y="54580"/>
                </a:cubicBezTo>
                <a:lnTo>
                  <a:pt x="73481" y="54824"/>
                </a:lnTo>
                <a:cubicBezTo>
                  <a:pt x="73614" y="50796"/>
                  <a:pt x="75891" y="47147"/>
                  <a:pt x="79450" y="45257"/>
                </a:cubicBezTo>
                <a:cubicBezTo>
                  <a:pt x="83009" y="43367"/>
                  <a:pt x="87308" y="43524"/>
                  <a:pt x="90719" y="45670"/>
                </a:cubicBezTo>
                <a:cubicBezTo>
                  <a:pt x="94130" y="47816"/>
                  <a:pt x="96134" y="51622"/>
                  <a:pt x="95971" y="55649"/>
                </a:cubicBezTo>
                <a:lnTo>
                  <a:pt x="103381" y="55947"/>
                </a:lnTo>
                <a:cubicBezTo>
                  <a:pt x="103651" y="49267"/>
                  <a:pt x="100327" y="42952"/>
                  <a:pt x="94667" y="39392"/>
                </a:cubicBezTo>
                <a:cubicBezTo>
                  <a:pt x="91838" y="37613"/>
                  <a:pt x="88640" y="36657"/>
                  <a:pt x="85412" y="36539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2" name="Google Shape;952;p56"/>
          <p:cNvSpPr/>
          <p:nvPr/>
        </p:nvSpPr>
        <p:spPr>
          <a:xfrm rot="2700000">
            <a:off x="4333760" y="2724811"/>
            <a:ext cx="265920" cy="47674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3" name="Google Shape;953;p56"/>
          <p:cNvSpPr/>
          <p:nvPr/>
        </p:nvSpPr>
        <p:spPr>
          <a:xfrm>
            <a:off x="3702389" y="2741950"/>
            <a:ext cx="360125" cy="3371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4" name="Google Shape;954;p56"/>
          <p:cNvSpPr/>
          <p:nvPr/>
        </p:nvSpPr>
        <p:spPr>
          <a:xfrm rot="2700000">
            <a:off x="5462844" y="4060819"/>
            <a:ext cx="130246" cy="52217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5" name="Google Shape;955;p56"/>
          <p:cNvSpPr/>
          <p:nvPr/>
        </p:nvSpPr>
        <p:spPr>
          <a:xfrm>
            <a:off x="3685358" y="3471419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6" name="Google Shape;956;p56"/>
          <p:cNvSpPr/>
          <p:nvPr/>
        </p:nvSpPr>
        <p:spPr>
          <a:xfrm flipH="1">
            <a:off x="7595854" y="2065085"/>
            <a:ext cx="344621" cy="284291"/>
          </a:xfrm>
          <a:custGeom>
            <a:rect b="b" l="l" r="r" t="t"/>
            <a:pathLst>
              <a:path extrusionOk="0" h="120000" w="120000">
                <a:moveTo>
                  <a:pt x="51626" y="29908"/>
                </a:moveTo>
                <a:cubicBezTo>
                  <a:pt x="55535" y="29908"/>
                  <a:pt x="58705" y="33750"/>
                  <a:pt x="58705" y="38489"/>
                </a:cubicBezTo>
                <a:cubicBezTo>
                  <a:pt x="58705" y="43229"/>
                  <a:pt x="55535" y="47071"/>
                  <a:pt x="51626" y="47071"/>
                </a:cubicBezTo>
                <a:cubicBezTo>
                  <a:pt x="47716" y="47071"/>
                  <a:pt x="44546" y="43229"/>
                  <a:pt x="44546" y="38489"/>
                </a:cubicBezTo>
                <a:cubicBezTo>
                  <a:pt x="44546" y="33750"/>
                  <a:pt x="47716" y="29908"/>
                  <a:pt x="51626" y="29908"/>
                </a:cubicBezTo>
                <a:close/>
                <a:moveTo>
                  <a:pt x="74345" y="29908"/>
                </a:moveTo>
                <a:cubicBezTo>
                  <a:pt x="78255" y="29908"/>
                  <a:pt x="81424" y="33750"/>
                  <a:pt x="81424" y="38489"/>
                </a:cubicBezTo>
                <a:cubicBezTo>
                  <a:pt x="81424" y="43229"/>
                  <a:pt x="78255" y="47071"/>
                  <a:pt x="74345" y="47071"/>
                </a:cubicBezTo>
                <a:cubicBezTo>
                  <a:pt x="70435" y="47071"/>
                  <a:pt x="67266" y="43229"/>
                  <a:pt x="67266" y="38489"/>
                </a:cubicBezTo>
                <a:cubicBezTo>
                  <a:pt x="67266" y="33750"/>
                  <a:pt x="70435" y="29908"/>
                  <a:pt x="74345" y="29908"/>
                </a:cubicBezTo>
                <a:close/>
                <a:moveTo>
                  <a:pt x="97064" y="29908"/>
                </a:moveTo>
                <a:cubicBezTo>
                  <a:pt x="100974" y="29908"/>
                  <a:pt x="104143" y="33750"/>
                  <a:pt x="104143" y="38489"/>
                </a:cubicBezTo>
                <a:cubicBezTo>
                  <a:pt x="104143" y="43229"/>
                  <a:pt x="100974" y="47071"/>
                  <a:pt x="97064" y="47071"/>
                </a:cubicBezTo>
                <a:cubicBezTo>
                  <a:pt x="93154" y="47071"/>
                  <a:pt x="89985" y="43229"/>
                  <a:pt x="89985" y="38489"/>
                </a:cubicBezTo>
                <a:cubicBezTo>
                  <a:pt x="89985" y="33750"/>
                  <a:pt x="93154" y="29908"/>
                  <a:pt x="97064" y="29908"/>
                </a:cubicBezTo>
                <a:close/>
                <a:moveTo>
                  <a:pt x="25253" y="25746"/>
                </a:moveTo>
                <a:lnTo>
                  <a:pt x="12341" y="25746"/>
                </a:lnTo>
                <a:cubicBezTo>
                  <a:pt x="5525" y="25746"/>
                  <a:pt x="0" y="32444"/>
                  <a:pt x="0" y="40707"/>
                </a:cubicBezTo>
                <a:lnTo>
                  <a:pt x="0" y="88250"/>
                </a:lnTo>
                <a:cubicBezTo>
                  <a:pt x="0" y="96512"/>
                  <a:pt x="5525" y="103210"/>
                  <a:pt x="12341" y="103210"/>
                </a:cubicBezTo>
                <a:lnTo>
                  <a:pt x="26542" y="103210"/>
                </a:lnTo>
                <a:cubicBezTo>
                  <a:pt x="23858" y="108250"/>
                  <a:pt x="24133" y="111919"/>
                  <a:pt x="10259" y="120000"/>
                </a:cubicBezTo>
                <a:cubicBezTo>
                  <a:pt x="33603" y="116808"/>
                  <a:pt x="37236" y="115403"/>
                  <a:pt x="48279" y="103210"/>
                </a:cubicBezTo>
                <a:lnTo>
                  <a:pt x="78967" y="103210"/>
                </a:lnTo>
                <a:cubicBezTo>
                  <a:pt x="83972" y="103210"/>
                  <a:pt x="88281" y="99599"/>
                  <a:pt x="90194" y="94396"/>
                </a:cubicBezTo>
                <a:cubicBezTo>
                  <a:pt x="82256" y="91458"/>
                  <a:pt x="75819" y="87372"/>
                  <a:pt x="68282" y="81348"/>
                </a:cubicBezTo>
                <a:lnTo>
                  <a:pt x="37594" y="81348"/>
                </a:lnTo>
                <a:cubicBezTo>
                  <a:pt x="30778" y="81348"/>
                  <a:pt x="25253" y="74650"/>
                  <a:pt x="25253" y="66387"/>
                </a:cubicBezTo>
                <a:lnTo>
                  <a:pt x="25253" y="25746"/>
                </a:lnTo>
                <a:close/>
                <a:moveTo>
                  <a:pt x="107658" y="0"/>
                </a:moveTo>
                <a:lnTo>
                  <a:pt x="41032" y="0"/>
                </a:lnTo>
                <a:cubicBezTo>
                  <a:pt x="34216" y="0"/>
                  <a:pt x="28690" y="6698"/>
                  <a:pt x="28690" y="14960"/>
                </a:cubicBezTo>
                <a:lnTo>
                  <a:pt x="28690" y="62503"/>
                </a:lnTo>
                <a:cubicBezTo>
                  <a:pt x="28690" y="70766"/>
                  <a:pt x="34216" y="77464"/>
                  <a:pt x="41032" y="77464"/>
                </a:cubicBezTo>
                <a:lnTo>
                  <a:pt x="71720" y="77464"/>
                </a:lnTo>
                <a:cubicBezTo>
                  <a:pt x="85817" y="88731"/>
                  <a:pt x="91486" y="90753"/>
                  <a:pt x="114830" y="93944"/>
                </a:cubicBezTo>
                <a:cubicBezTo>
                  <a:pt x="101210" y="84938"/>
                  <a:pt x="99704" y="85896"/>
                  <a:pt x="93457" y="77464"/>
                </a:cubicBezTo>
                <a:lnTo>
                  <a:pt x="107658" y="77464"/>
                </a:lnTo>
                <a:cubicBezTo>
                  <a:pt x="114474" y="77464"/>
                  <a:pt x="120000" y="70766"/>
                  <a:pt x="120000" y="62503"/>
                </a:cubicBezTo>
                <a:lnTo>
                  <a:pt x="120000" y="14960"/>
                </a:lnTo>
                <a:cubicBezTo>
                  <a:pt x="120000" y="6698"/>
                  <a:pt x="114474" y="0"/>
                  <a:pt x="10765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7" name="Google Shape;957;p56"/>
          <p:cNvSpPr/>
          <p:nvPr/>
        </p:nvSpPr>
        <p:spPr>
          <a:xfrm rot="-2794009">
            <a:off x="7612430" y="1372092"/>
            <a:ext cx="376862" cy="372930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8" name="Google Shape;958;p56"/>
          <p:cNvSpPr/>
          <p:nvPr/>
        </p:nvSpPr>
        <p:spPr>
          <a:xfrm>
            <a:off x="8162947" y="1372137"/>
            <a:ext cx="371900" cy="373588"/>
          </a:xfrm>
          <a:custGeom>
            <a:rect b="b" l="l" r="r" t="t"/>
            <a:pathLst>
              <a:path extrusionOk="0" h="120000" w="120000">
                <a:moveTo>
                  <a:pt x="95858" y="41469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69"/>
                </a:lnTo>
                <a:close/>
                <a:moveTo>
                  <a:pt x="73653" y="41469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69"/>
                </a:lnTo>
                <a:close/>
                <a:moveTo>
                  <a:pt x="50665" y="41469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69"/>
                </a:lnTo>
                <a:close/>
                <a:moveTo>
                  <a:pt x="30036" y="41469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69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1297"/>
                </a:lnTo>
                <a:cubicBezTo>
                  <a:pt x="114897" y="30879"/>
                  <a:pt x="115491" y="30949"/>
                  <a:pt x="116078" y="31126"/>
                </a:cubicBezTo>
                <a:lnTo>
                  <a:pt x="116279" y="31187"/>
                </a:lnTo>
                <a:cubicBezTo>
                  <a:pt x="119049" y="32024"/>
                  <a:pt x="120613" y="34937"/>
                  <a:pt x="119772" y="37695"/>
                </a:cubicBezTo>
                <a:lnTo>
                  <a:pt x="107557" y="77763"/>
                </a:lnTo>
                <a:cubicBezTo>
                  <a:pt x="106993" y="79614"/>
                  <a:pt x="105489" y="80923"/>
                  <a:pt x="103642" y="80983"/>
                </a:cubicBezTo>
                <a:lnTo>
                  <a:pt x="103642" y="81225"/>
                </a:lnTo>
                <a:lnTo>
                  <a:pt x="101180" y="81225"/>
                </a:lnTo>
                <a:cubicBezTo>
                  <a:pt x="101116" y="81269"/>
                  <a:pt x="101068" y="81255"/>
                  <a:pt x="101020" y="81240"/>
                </a:cubicBezTo>
                <a:lnTo>
                  <a:pt x="100968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1124"/>
                </a:lnTo>
                <a:lnTo>
                  <a:pt x="102763" y="101124"/>
                </a:lnTo>
                <a:cubicBezTo>
                  <a:pt x="106355" y="102244"/>
                  <a:pt x="108549" y="105667"/>
                  <a:pt x="108549" y="109601"/>
                </a:cubicBezTo>
                <a:cubicBezTo>
                  <a:pt x="108549" y="115344"/>
                  <a:pt x="103873" y="120000"/>
                  <a:pt x="98104" y="120000"/>
                </a:cubicBezTo>
                <a:cubicBezTo>
                  <a:pt x="92335" y="120000"/>
                  <a:pt x="87658" y="115344"/>
                  <a:pt x="87658" y="109601"/>
                </a:cubicBezTo>
                <a:cubicBezTo>
                  <a:pt x="87658" y="105667"/>
                  <a:pt x="89852" y="102244"/>
                  <a:pt x="93445" y="101124"/>
                </a:cubicBezTo>
                <a:lnTo>
                  <a:pt x="46093" y="101124"/>
                </a:lnTo>
                <a:lnTo>
                  <a:pt x="46269" y="101780"/>
                </a:lnTo>
                <a:cubicBezTo>
                  <a:pt x="48925" y="103368"/>
                  <a:pt x="50465" y="106306"/>
                  <a:pt x="50465" y="109601"/>
                </a:cubicBezTo>
                <a:cubicBezTo>
                  <a:pt x="50465" y="115344"/>
                  <a:pt x="45788" y="120000"/>
                  <a:pt x="40019" y="120000"/>
                </a:cubicBezTo>
                <a:cubicBezTo>
                  <a:pt x="34250" y="120000"/>
                  <a:pt x="29574" y="115344"/>
                  <a:pt x="29574" y="109601"/>
                </a:cubicBezTo>
                <a:cubicBezTo>
                  <a:pt x="29574" y="105792"/>
                  <a:pt x="31631" y="102461"/>
                  <a:pt x="35057" y="101249"/>
                </a:cubicBezTo>
                <a:lnTo>
                  <a:pt x="10822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62" name="Shape 9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3" name="Google Shape;963;p57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B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4" name="Google Shape;964;p57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5" name="Google Shape;965;p57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6" name="Google Shape;966;p57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7" name="Google Shape;967;p57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8" name="Google Shape;968;p57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9" name="Google Shape;969;p57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0" name="Google Shape;970;p57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1" name="Google Shape;971;p57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2" name="Google Shape;972;p57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3" name="Google Shape;973;p57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4" name="Google Shape;974;p57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5" name="Google Shape;975;p57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6" name="Google Shape;976;p57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7" name="Google Shape;977;p57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8" name="Google Shape;978;p57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9" name="Google Shape;979;p57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0" name="Google Shape;980;p57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1" name="Google Shape;981;p57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2" name="Google Shape;982;p57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3" name="Google Shape;983;p57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4" name="Google Shape;984;p57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5" name="Google Shape;985;p57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6" name="Google Shape;986;p57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7" name="Google Shape;987;p57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8" name="Google Shape;988;p57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9" name="Google Shape;989;p57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0" name="Google Shape;990;p57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1" name="Google Shape;991;p57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2" name="Google Shape;992;p57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3" name="Google Shape;993;p57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4" name="Google Shape;994;p57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5" name="Google Shape;995;p57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6" name="Google Shape;996;p57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7" name="Google Shape;997;p57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98" name="Google Shape;998;p57"/>
          <p:cNvGrpSpPr/>
          <p:nvPr/>
        </p:nvGrpSpPr>
        <p:grpSpPr>
          <a:xfrm>
            <a:off x="4545814" y="1232395"/>
            <a:ext cx="398283" cy="408152"/>
            <a:chOff x="1308754" y="3335012"/>
            <a:chExt cx="3317272" cy="3399470"/>
          </a:xfrm>
        </p:grpSpPr>
        <p:sp>
          <p:nvSpPr>
            <p:cNvPr id="999" name="Google Shape;999;p57"/>
            <p:cNvSpPr/>
            <p:nvPr/>
          </p:nvSpPr>
          <p:spPr>
            <a:xfrm>
              <a:off x="1308754" y="4335332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0" name="Google Shape;1000;p57"/>
            <p:cNvSpPr/>
            <p:nvPr/>
          </p:nvSpPr>
          <p:spPr>
            <a:xfrm rot="2632973">
              <a:off x="3193286" y="3454361"/>
              <a:ext cx="1004796" cy="1639484"/>
            </a:xfrm>
            <a:prstGeom prst="upArrow">
              <a:avLst>
                <a:gd fmla="val 50000" name="adj1"/>
                <a:gd fmla="val 50000" name="adj2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01" name="Google Shape;1001;p57"/>
          <p:cNvGrpSpPr/>
          <p:nvPr/>
        </p:nvGrpSpPr>
        <p:grpSpPr>
          <a:xfrm>
            <a:off x="5141680" y="1247479"/>
            <a:ext cx="393203" cy="401421"/>
            <a:chOff x="4571999" y="3512626"/>
            <a:chExt cx="3274962" cy="3343410"/>
          </a:xfrm>
        </p:grpSpPr>
        <p:sp>
          <p:nvSpPr>
            <p:cNvPr id="1002" name="Google Shape;1002;p57"/>
            <p:cNvSpPr/>
            <p:nvPr/>
          </p:nvSpPr>
          <p:spPr>
            <a:xfrm>
              <a:off x="5447811" y="3512626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3" name="Google Shape;1003;p57"/>
            <p:cNvSpPr/>
            <p:nvPr/>
          </p:nvSpPr>
          <p:spPr>
            <a:xfrm rot="2700000">
              <a:off x="5162501" y="5103870"/>
              <a:ext cx="461837" cy="1861491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4" name="Google Shape;1004;p57"/>
            <p:cNvSpPr/>
            <p:nvPr/>
          </p:nvSpPr>
          <p:spPr>
            <a:xfrm rot="8100000">
              <a:off x="5238958" y="5083288"/>
              <a:ext cx="461837" cy="1696887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05" name="Google Shape;1005;p57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6" name="Google Shape;1006;p57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7" name="Google Shape;1007;p57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8" name="Google Shape;1008;p57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9" name="Google Shape;1009;p57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0" name="Google Shape;1010;p57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1" name="Google Shape;1011;p57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2" name="Google Shape;1012;p57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3" name="Google Shape;1013;p57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17" name="Shape 10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8" name="Google Shape;1018;p58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C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9" name="Google Shape;1019;p58"/>
          <p:cNvSpPr/>
          <p:nvPr/>
        </p:nvSpPr>
        <p:spPr>
          <a:xfrm>
            <a:off x="3706960" y="1353413"/>
            <a:ext cx="360219" cy="3600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0" name="Google Shape;1020;p58"/>
          <p:cNvSpPr/>
          <p:nvPr/>
        </p:nvSpPr>
        <p:spPr>
          <a:xfrm>
            <a:off x="4282582" y="1383506"/>
            <a:ext cx="360000" cy="29981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1" name="Google Shape;1021;p58"/>
          <p:cNvSpPr/>
          <p:nvPr/>
        </p:nvSpPr>
        <p:spPr>
          <a:xfrm>
            <a:off x="5449552" y="1373426"/>
            <a:ext cx="319975" cy="319975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2" name="Google Shape;1022;p58"/>
          <p:cNvSpPr/>
          <p:nvPr/>
        </p:nvSpPr>
        <p:spPr>
          <a:xfrm>
            <a:off x="4851982" y="1381413"/>
            <a:ext cx="360000" cy="304000"/>
          </a:xfrm>
          <a:custGeom>
            <a:rect b="b" l="l" r="r" t="t"/>
            <a:pathLst>
              <a:path extrusionOk="0" h="120000" w="120000">
                <a:moveTo>
                  <a:pt x="51461" y="58853"/>
                </a:moveTo>
                <a:cubicBezTo>
                  <a:pt x="49275" y="60700"/>
                  <a:pt x="46695" y="61796"/>
                  <a:pt x="43973" y="61995"/>
                </a:cubicBezTo>
                <a:cubicBezTo>
                  <a:pt x="44184" y="62742"/>
                  <a:pt x="44263" y="63521"/>
                  <a:pt x="44249" y="64328"/>
                </a:cubicBezTo>
                <a:lnTo>
                  <a:pt x="44144" y="66958"/>
                </a:lnTo>
                <a:cubicBezTo>
                  <a:pt x="46917" y="66851"/>
                  <a:pt x="49526" y="65500"/>
                  <a:pt x="51461" y="63198"/>
                </a:cubicBezTo>
                <a:close/>
                <a:moveTo>
                  <a:pt x="65933" y="0"/>
                </a:moveTo>
                <a:cubicBezTo>
                  <a:pt x="67982" y="0"/>
                  <a:pt x="69643" y="1962"/>
                  <a:pt x="69643" y="4383"/>
                </a:cubicBezTo>
                <a:lnTo>
                  <a:pt x="69643" y="50540"/>
                </a:lnTo>
                <a:cubicBezTo>
                  <a:pt x="71977" y="52911"/>
                  <a:pt x="74763" y="54476"/>
                  <a:pt x="77715" y="55260"/>
                </a:cubicBezTo>
                <a:cubicBezTo>
                  <a:pt x="78293" y="53830"/>
                  <a:pt x="78883" y="52354"/>
                  <a:pt x="79311" y="50749"/>
                </a:cubicBezTo>
                <a:cubicBezTo>
                  <a:pt x="70932" y="45962"/>
                  <a:pt x="68418" y="25826"/>
                  <a:pt x="72189" y="19306"/>
                </a:cubicBezTo>
                <a:cubicBezTo>
                  <a:pt x="75732" y="14468"/>
                  <a:pt x="79597" y="11715"/>
                  <a:pt x="87571" y="11545"/>
                </a:cubicBezTo>
                <a:cubicBezTo>
                  <a:pt x="88710" y="11521"/>
                  <a:pt x="89933" y="11549"/>
                  <a:pt x="91251" y="11632"/>
                </a:cubicBezTo>
                <a:cubicBezTo>
                  <a:pt x="110313" y="12869"/>
                  <a:pt x="119111" y="39113"/>
                  <a:pt x="119739" y="58424"/>
                </a:cubicBezTo>
                <a:cubicBezTo>
                  <a:pt x="121275" y="88958"/>
                  <a:pt x="115899" y="100182"/>
                  <a:pt x="106542" y="108682"/>
                </a:cubicBezTo>
                <a:cubicBezTo>
                  <a:pt x="93764" y="120731"/>
                  <a:pt x="80568" y="109012"/>
                  <a:pt x="77844" y="95808"/>
                </a:cubicBezTo>
                <a:cubicBezTo>
                  <a:pt x="76867" y="89949"/>
                  <a:pt x="79450" y="84832"/>
                  <a:pt x="82243" y="79468"/>
                </a:cubicBezTo>
                <a:lnTo>
                  <a:pt x="80053" y="76389"/>
                </a:lnTo>
                <a:cubicBezTo>
                  <a:pt x="78271" y="76865"/>
                  <a:pt x="76433" y="77085"/>
                  <a:pt x="74570" y="77073"/>
                </a:cubicBezTo>
                <a:lnTo>
                  <a:pt x="70468" y="76654"/>
                </a:lnTo>
                <a:lnTo>
                  <a:pt x="70468" y="115615"/>
                </a:lnTo>
                <a:cubicBezTo>
                  <a:pt x="70468" y="118037"/>
                  <a:pt x="68808" y="119999"/>
                  <a:pt x="66759" y="119999"/>
                </a:cubicBezTo>
                <a:cubicBezTo>
                  <a:pt x="64711" y="119999"/>
                  <a:pt x="63050" y="118037"/>
                  <a:pt x="63050" y="115615"/>
                </a:cubicBezTo>
                <a:lnTo>
                  <a:pt x="63050" y="76354"/>
                </a:lnTo>
                <a:cubicBezTo>
                  <a:pt x="63050" y="75509"/>
                  <a:pt x="63252" y="74721"/>
                  <a:pt x="63658" y="74092"/>
                </a:cubicBezTo>
                <a:cubicBezTo>
                  <a:pt x="61949" y="73245"/>
                  <a:pt x="60356" y="72107"/>
                  <a:pt x="58879" y="70773"/>
                </a:cubicBezTo>
                <a:lnTo>
                  <a:pt x="58879" y="115616"/>
                </a:lnTo>
                <a:cubicBezTo>
                  <a:pt x="58879" y="118037"/>
                  <a:pt x="57218" y="120000"/>
                  <a:pt x="55170" y="120000"/>
                </a:cubicBezTo>
                <a:cubicBezTo>
                  <a:pt x="53121" y="120000"/>
                  <a:pt x="51461" y="118037"/>
                  <a:pt x="51461" y="115616"/>
                </a:cubicBezTo>
                <a:lnTo>
                  <a:pt x="51461" y="71299"/>
                </a:lnTo>
                <a:cubicBezTo>
                  <a:pt x="49056" y="72827"/>
                  <a:pt x="46336" y="73640"/>
                  <a:pt x="43530" y="73638"/>
                </a:cubicBezTo>
                <a:lnTo>
                  <a:pt x="42693" y="73520"/>
                </a:lnTo>
                <a:cubicBezTo>
                  <a:pt x="41395" y="76499"/>
                  <a:pt x="39432" y="78113"/>
                  <a:pt x="37756" y="80916"/>
                </a:cubicBezTo>
                <a:cubicBezTo>
                  <a:pt x="40549" y="86280"/>
                  <a:pt x="43132" y="91396"/>
                  <a:pt x="42155" y="97256"/>
                </a:cubicBezTo>
                <a:cubicBezTo>
                  <a:pt x="39431" y="110460"/>
                  <a:pt x="26235" y="122179"/>
                  <a:pt x="13457" y="110130"/>
                </a:cubicBezTo>
                <a:cubicBezTo>
                  <a:pt x="4100" y="101630"/>
                  <a:pt x="-1275" y="90406"/>
                  <a:pt x="260" y="59872"/>
                </a:cubicBezTo>
                <a:cubicBezTo>
                  <a:pt x="888" y="40561"/>
                  <a:pt x="9686" y="14317"/>
                  <a:pt x="28748" y="13079"/>
                </a:cubicBezTo>
                <a:cubicBezTo>
                  <a:pt x="30066" y="12997"/>
                  <a:pt x="31289" y="12969"/>
                  <a:pt x="32428" y="12993"/>
                </a:cubicBezTo>
                <a:cubicBezTo>
                  <a:pt x="40402" y="13163"/>
                  <a:pt x="44267" y="15916"/>
                  <a:pt x="47810" y="20754"/>
                </a:cubicBezTo>
                <a:cubicBezTo>
                  <a:pt x="51581" y="27274"/>
                  <a:pt x="49067" y="47410"/>
                  <a:pt x="40688" y="52197"/>
                </a:cubicBezTo>
                <a:cubicBezTo>
                  <a:pt x="41006" y="53391"/>
                  <a:pt x="41415" y="54515"/>
                  <a:pt x="41843" y="55600"/>
                </a:cubicBezTo>
                <a:cubicBezTo>
                  <a:pt x="41958" y="55647"/>
                  <a:pt x="42074" y="55649"/>
                  <a:pt x="42190" y="55649"/>
                </a:cubicBezTo>
                <a:cubicBezTo>
                  <a:pt x="45852" y="55651"/>
                  <a:pt x="49295" y="53591"/>
                  <a:pt x="51461" y="50102"/>
                </a:cubicBezTo>
                <a:lnTo>
                  <a:pt x="51461" y="5225"/>
                </a:lnTo>
                <a:cubicBezTo>
                  <a:pt x="51461" y="2803"/>
                  <a:pt x="53121" y="841"/>
                  <a:pt x="55170" y="841"/>
                </a:cubicBezTo>
                <a:cubicBezTo>
                  <a:pt x="57218" y="841"/>
                  <a:pt x="58879" y="2803"/>
                  <a:pt x="58879" y="5225"/>
                </a:cubicBezTo>
                <a:lnTo>
                  <a:pt x="58879" y="62362"/>
                </a:lnTo>
                <a:cubicBezTo>
                  <a:pt x="62754" y="67821"/>
                  <a:pt x="68504" y="70947"/>
                  <a:pt x="74598" y="70987"/>
                </a:cubicBezTo>
                <a:lnTo>
                  <a:pt x="76827" y="70844"/>
                </a:lnTo>
                <a:cubicBezTo>
                  <a:pt x="76134" y="68922"/>
                  <a:pt x="75726" y="66425"/>
                  <a:pt x="75750" y="62880"/>
                </a:cubicBezTo>
                <a:lnTo>
                  <a:pt x="75971" y="61013"/>
                </a:lnTo>
                <a:cubicBezTo>
                  <a:pt x="73636" y="60345"/>
                  <a:pt x="71397" y="59256"/>
                  <a:pt x="69310" y="57815"/>
                </a:cubicBezTo>
                <a:cubicBezTo>
                  <a:pt x="68743" y="59353"/>
                  <a:pt x="67444" y="60420"/>
                  <a:pt x="65933" y="60420"/>
                </a:cubicBezTo>
                <a:cubicBezTo>
                  <a:pt x="63885" y="60420"/>
                  <a:pt x="62224" y="58457"/>
                  <a:pt x="62224" y="56036"/>
                </a:cubicBezTo>
                <a:lnTo>
                  <a:pt x="62224" y="4383"/>
                </a:lnTo>
                <a:cubicBezTo>
                  <a:pt x="62224" y="1962"/>
                  <a:pt x="63885" y="0"/>
                  <a:pt x="6593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3" name="Google Shape;1023;p58"/>
          <p:cNvSpPr/>
          <p:nvPr/>
        </p:nvSpPr>
        <p:spPr>
          <a:xfrm rot="-2700000">
            <a:off x="6023939" y="2076781"/>
            <a:ext cx="348493" cy="29743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4" name="Google Shape;1024;p58"/>
          <p:cNvSpPr/>
          <p:nvPr/>
        </p:nvSpPr>
        <p:spPr>
          <a:xfrm>
            <a:off x="6513205" y="1376236"/>
            <a:ext cx="420675" cy="31435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5" name="Google Shape;1025;p58"/>
          <p:cNvSpPr/>
          <p:nvPr/>
        </p:nvSpPr>
        <p:spPr>
          <a:xfrm>
            <a:off x="7679627" y="1441217"/>
            <a:ext cx="360000" cy="184392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6" name="Google Shape;1026;p58"/>
          <p:cNvSpPr/>
          <p:nvPr/>
        </p:nvSpPr>
        <p:spPr>
          <a:xfrm>
            <a:off x="6066104" y="1368148"/>
            <a:ext cx="264162" cy="33053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7" name="Google Shape;1027;p58"/>
          <p:cNvSpPr/>
          <p:nvPr/>
        </p:nvSpPr>
        <p:spPr>
          <a:xfrm>
            <a:off x="7124399" y="1368839"/>
            <a:ext cx="330674" cy="329148"/>
          </a:xfrm>
          <a:custGeom>
            <a:rect b="b" l="l" r="r" t="t"/>
            <a:pathLst>
              <a:path extrusionOk="0" h="120000" w="120000">
                <a:moveTo>
                  <a:pt x="14450" y="0"/>
                </a:moveTo>
                <a:cubicBezTo>
                  <a:pt x="17872" y="0"/>
                  <a:pt x="20991" y="1302"/>
                  <a:pt x="23312" y="3475"/>
                </a:cubicBezTo>
                <a:cubicBezTo>
                  <a:pt x="25633" y="1302"/>
                  <a:pt x="28753" y="0"/>
                  <a:pt x="32175" y="0"/>
                </a:cubicBezTo>
                <a:cubicBezTo>
                  <a:pt x="35597" y="0"/>
                  <a:pt x="38717" y="1302"/>
                  <a:pt x="41038" y="3475"/>
                </a:cubicBezTo>
                <a:cubicBezTo>
                  <a:pt x="43359" y="1302"/>
                  <a:pt x="46478" y="0"/>
                  <a:pt x="49900" y="0"/>
                </a:cubicBezTo>
                <a:cubicBezTo>
                  <a:pt x="53323" y="0"/>
                  <a:pt x="56442" y="1302"/>
                  <a:pt x="58763" y="3475"/>
                </a:cubicBezTo>
                <a:cubicBezTo>
                  <a:pt x="61084" y="1302"/>
                  <a:pt x="64204" y="0"/>
                  <a:pt x="67626" y="0"/>
                </a:cubicBezTo>
                <a:cubicBezTo>
                  <a:pt x="71048" y="0"/>
                  <a:pt x="74168" y="1302"/>
                  <a:pt x="76488" y="3475"/>
                </a:cubicBezTo>
                <a:cubicBezTo>
                  <a:pt x="78809" y="1302"/>
                  <a:pt x="81929" y="0"/>
                  <a:pt x="85351" y="0"/>
                </a:cubicBezTo>
                <a:cubicBezTo>
                  <a:pt x="88773" y="0"/>
                  <a:pt x="91893" y="1302"/>
                  <a:pt x="94214" y="3475"/>
                </a:cubicBezTo>
                <a:cubicBezTo>
                  <a:pt x="96535" y="1302"/>
                  <a:pt x="99654" y="0"/>
                  <a:pt x="103077" y="0"/>
                </a:cubicBezTo>
                <a:cubicBezTo>
                  <a:pt x="110401" y="0"/>
                  <a:pt x="116339" y="5965"/>
                  <a:pt x="116339" y="13323"/>
                </a:cubicBezTo>
                <a:cubicBezTo>
                  <a:pt x="116339" y="15473"/>
                  <a:pt x="115832" y="17504"/>
                  <a:pt x="114882" y="19277"/>
                </a:cubicBezTo>
                <a:cubicBezTo>
                  <a:pt x="118011" y="21671"/>
                  <a:pt x="120000" y="25463"/>
                  <a:pt x="120000" y="29721"/>
                </a:cubicBezTo>
                <a:cubicBezTo>
                  <a:pt x="120000" y="33685"/>
                  <a:pt x="118276" y="37246"/>
                  <a:pt x="115506" y="39647"/>
                </a:cubicBezTo>
                <a:cubicBezTo>
                  <a:pt x="118276" y="42049"/>
                  <a:pt x="120000" y="45609"/>
                  <a:pt x="120000" y="49574"/>
                </a:cubicBezTo>
                <a:cubicBezTo>
                  <a:pt x="120000" y="53538"/>
                  <a:pt x="118276" y="57098"/>
                  <a:pt x="115506" y="59500"/>
                </a:cubicBezTo>
                <a:cubicBezTo>
                  <a:pt x="118276" y="61902"/>
                  <a:pt x="120000" y="65462"/>
                  <a:pt x="120000" y="69426"/>
                </a:cubicBezTo>
                <a:cubicBezTo>
                  <a:pt x="120000" y="76785"/>
                  <a:pt x="114062" y="82750"/>
                  <a:pt x="106737" y="82750"/>
                </a:cubicBezTo>
                <a:lnTo>
                  <a:pt x="105855" y="82661"/>
                </a:lnTo>
                <a:cubicBezTo>
                  <a:pt x="103693" y="86942"/>
                  <a:pt x="99259" y="89844"/>
                  <a:pt x="94150" y="89844"/>
                </a:cubicBezTo>
                <a:cubicBezTo>
                  <a:pt x="92260" y="89844"/>
                  <a:pt x="90461" y="89447"/>
                  <a:pt x="88840" y="88716"/>
                </a:cubicBezTo>
                <a:cubicBezTo>
                  <a:pt x="86454" y="91706"/>
                  <a:pt x="82780" y="93586"/>
                  <a:pt x="78668" y="93586"/>
                </a:cubicBezTo>
                <a:lnTo>
                  <a:pt x="77340" y="93452"/>
                </a:lnTo>
                <a:cubicBezTo>
                  <a:pt x="76492" y="95046"/>
                  <a:pt x="75324" y="96440"/>
                  <a:pt x="73851" y="97460"/>
                </a:cubicBezTo>
                <a:cubicBezTo>
                  <a:pt x="76159" y="99839"/>
                  <a:pt x="77567" y="103092"/>
                  <a:pt x="77567" y="106676"/>
                </a:cubicBezTo>
                <a:cubicBezTo>
                  <a:pt x="77567" y="114034"/>
                  <a:pt x="71629" y="120000"/>
                  <a:pt x="64305" y="120000"/>
                </a:cubicBezTo>
                <a:cubicBezTo>
                  <a:pt x="56980" y="120000"/>
                  <a:pt x="51043" y="114034"/>
                  <a:pt x="51043" y="106676"/>
                </a:cubicBezTo>
                <a:cubicBezTo>
                  <a:pt x="51043" y="102407"/>
                  <a:pt x="53041" y="98608"/>
                  <a:pt x="56183" y="96214"/>
                </a:cubicBezTo>
                <a:cubicBezTo>
                  <a:pt x="53901" y="93843"/>
                  <a:pt x="52513" y="90611"/>
                  <a:pt x="52513" y="87053"/>
                </a:cubicBezTo>
                <a:cubicBezTo>
                  <a:pt x="52513" y="79695"/>
                  <a:pt x="58451" y="73730"/>
                  <a:pt x="65775" y="73730"/>
                </a:cubicBezTo>
                <a:lnTo>
                  <a:pt x="67103" y="73864"/>
                </a:lnTo>
                <a:cubicBezTo>
                  <a:pt x="69307" y="69723"/>
                  <a:pt x="73664" y="66939"/>
                  <a:pt x="78668" y="66939"/>
                </a:cubicBezTo>
                <a:cubicBezTo>
                  <a:pt x="80558" y="66939"/>
                  <a:pt x="82357" y="67336"/>
                  <a:pt x="83978" y="68066"/>
                </a:cubicBezTo>
                <a:cubicBezTo>
                  <a:pt x="86364" y="65077"/>
                  <a:pt x="90038" y="63197"/>
                  <a:pt x="94150" y="63197"/>
                </a:cubicBezTo>
                <a:lnTo>
                  <a:pt x="95036" y="63286"/>
                </a:lnTo>
                <a:cubicBezTo>
                  <a:pt x="95742" y="61827"/>
                  <a:pt x="96755" y="60552"/>
                  <a:pt x="97969" y="59500"/>
                </a:cubicBezTo>
                <a:cubicBezTo>
                  <a:pt x="95199" y="57098"/>
                  <a:pt x="93475" y="53538"/>
                  <a:pt x="93475" y="49574"/>
                </a:cubicBezTo>
                <a:cubicBezTo>
                  <a:pt x="93475" y="45609"/>
                  <a:pt x="95199" y="42049"/>
                  <a:pt x="97969" y="39647"/>
                </a:cubicBezTo>
                <a:cubicBezTo>
                  <a:pt x="95199" y="37246"/>
                  <a:pt x="93475" y="33685"/>
                  <a:pt x="93475" y="29721"/>
                </a:cubicBezTo>
                <a:cubicBezTo>
                  <a:pt x="93475" y="27571"/>
                  <a:pt x="93982" y="25540"/>
                  <a:pt x="94932" y="23767"/>
                </a:cubicBezTo>
                <a:lnTo>
                  <a:pt x="94268" y="23127"/>
                </a:lnTo>
                <a:cubicBezTo>
                  <a:pt x="91939" y="25325"/>
                  <a:pt x="88799" y="26647"/>
                  <a:pt x="85351" y="26647"/>
                </a:cubicBezTo>
                <a:cubicBezTo>
                  <a:pt x="81929" y="26647"/>
                  <a:pt x="78809" y="25345"/>
                  <a:pt x="76488" y="23172"/>
                </a:cubicBezTo>
                <a:cubicBezTo>
                  <a:pt x="74168" y="25345"/>
                  <a:pt x="71048" y="26647"/>
                  <a:pt x="67626" y="26647"/>
                </a:cubicBezTo>
                <a:cubicBezTo>
                  <a:pt x="64204" y="26647"/>
                  <a:pt x="61084" y="25345"/>
                  <a:pt x="58763" y="23172"/>
                </a:cubicBezTo>
                <a:cubicBezTo>
                  <a:pt x="56442" y="25345"/>
                  <a:pt x="53323" y="26647"/>
                  <a:pt x="49900" y="26647"/>
                </a:cubicBezTo>
                <a:cubicBezTo>
                  <a:pt x="46478" y="26647"/>
                  <a:pt x="43359" y="25345"/>
                  <a:pt x="41038" y="23172"/>
                </a:cubicBezTo>
                <a:cubicBezTo>
                  <a:pt x="38717" y="25345"/>
                  <a:pt x="35597" y="26647"/>
                  <a:pt x="32175" y="26647"/>
                </a:cubicBezTo>
                <a:cubicBezTo>
                  <a:pt x="28734" y="26647"/>
                  <a:pt x="25598" y="25330"/>
                  <a:pt x="23271" y="23137"/>
                </a:cubicBezTo>
                <a:cubicBezTo>
                  <a:pt x="23171" y="23289"/>
                  <a:pt x="23038" y="23402"/>
                  <a:pt x="22902" y="23512"/>
                </a:cubicBezTo>
                <a:cubicBezTo>
                  <a:pt x="25506" y="25918"/>
                  <a:pt x="27118" y="29374"/>
                  <a:pt x="27118" y="33208"/>
                </a:cubicBezTo>
                <a:cubicBezTo>
                  <a:pt x="27118" y="37101"/>
                  <a:pt x="25456" y="40604"/>
                  <a:pt x="22777" y="43008"/>
                </a:cubicBezTo>
                <a:cubicBezTo>
                  <a:pt x="25102" y="45393"/>
                  <a:pt x="26524" y="48660"/>
                  <a:pt x="26524" y="52261"/>
                </a:cubicBezTo>
                <a:cubicBezTo>
                  <a:pt x="26524" y="55534"/>
                  <a:pt x="25350" y="58531"/>
                  <a:pt x="23356" y="60811"/>
                </a:cubicBezTo>
                <a:cubicBezTo>
                  <a:pt x="25689" y="63199"/>
                  <a:pt x="27118" y="66473"/>
                  <a:pt x="27118" y="70084"/>
                </a:cubicBezTo>
                <a:cubicBezTo>
                  <a:pt x="27118" y="75923"/>
                  <a:pt x="23378" y="80886"/>
                  <a:pt x="18155" y="82630"/>
                </a:cubicBezTo>
                <a:lnTo>
                  <a:pt x="18155" y="88671"/>
                </a:lnTo>
                <a:cubicBezTo>
                  <a:pt x="18155" y="91385"/>
                  <a:pt x="15964" y="93586"/>
                  <a:pt x="13262" y="93586"/>
                </a:cubicBezTo>
                <a:cubicBezTo>
                  <a:pt x="10559" y="93586"/>
                  <a:pt x="8369" y="91385"/>
                  <a:pt x="8369" y="88671"/>
                </a:cubicBezTo>
                <a:lnTo>
                  <a:pt x="8369" y="82183"/>
                </a:lnTo>
                <a:cubicBezTo>
                  <a:pt x="3776" y="80112"/>
                  <a:pt x="593" y="75471"/>
                  <a:pt x="593" y="70084"/>
                </a:cubicBezTo>
                <a:cubicBezTo>
                  <a:pt x="593" y="66811"/>
                  <a:pt x="1768" y="63814"/>
                  <a:pt x="3762" y="61534"/>
                </a:cubicBezTo>
                <a:cubicBezTo>
                  <a:pt x="1429" y="59146"/>
                  <a:pt x="0" y="55872"/>
                  <a:pt x="0" y="52261"/>
                </a:cubicBezTo>
                <a:cubicBezTo>
                  <a:pt x="0" y="48369"/>
                  <a:pt x="1661" y="44866"/>
                  <a:pt x="4340" y="42462"/>
                </a:cubicBezTo>
                <a:cubicBezTo>
                  <a:pt x="2016" y="40077"/>
                  <a:pt x="593" y="36810"/>
                  <a:pt x="593" y="33208"/>
                </a:cubicBezTo>
                <a:cubicBezTo>
                  <a:pt x="593" y="29095"/>
                  <a:pt x="2449" y="25417"/>
                  <a:pt x="5404" y="23020"/>
                </a:cubicBezTo>
                <a:cubicBezTo>
                  <a:pt x="2800" y="20614"/>
                  <a:pt x="1187" y="17158"/>
                  <a:pt x="1187" y="13323"/>
                </a:cubicBezTo>
                <a:cubicBezTo>
                  <a:pt x="1187" y="5965"/>
                  <a:pt x="7125" y="0"/>
                  <a:pt x="144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8" name="Google Shape;1028;p58"/>
          <p:cNvSpPr/>
          <p:nvPr/>
        </p:nvSpPr>
        <p:spPr>
          <a:xfrm>
            <a:off x="8293275" y="1404641"/>
            <a:ext cx="193444" cy="2575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29" name="Google Shape;1029;p58"/>
          <p:cNvGrpSpPr/>
          <p:nvPr/>
        </p:nvGrpSpPr>
        <p:grpSpPr>
          <a:xfrm>
            <a:off x="6600033" y="2045497"/>
            <a:ext cx="234175" cy="397488"/>
            <a:chOff x="1960331" y="2060848"/>
            <a:chExt cx="2028872" cy="3463828"/>
          </a:xfrm>
        </p:grpSpPr>
        <p:sp>
          <p:nvSpPr>
            <p:cNvPr id="1030" name="Google Shape;1030;p58"/>
            <p:cNvSpPr/>
            <p:nvPr/>
          </p:nvSpPr>
          <p:spPr>
            <a:xfrm>
              <a:off x="2483768" y="206084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1" name="Google Shape;1031;p58"/>
            <p:cNvSpPr/>
            <p:nvPr/>
          </p:nvSpPr>
          <p:spPr>
            <a:xfrm rot="-346245">
              <a:off x="2170737" y="2710023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2" name="Google Shape;1032;p58"/>
            <p:cNvSpPr/>
            <p:nvPr/>
          </p:nvSpPr>
          <p:spPr>
            <a:xfrm rot="-965355">
              <a:off x="2071598" y="3466865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3" name="Google Shape;1033;p58"/>
            <p:cNvSpPr/>
            <p:nvPr/>
          </p:nvSpPr>
          <p:spPr>
            <a:xfrm rot="-1967067">
              <a:off x="2257651" y="418223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34" name="Google Shape;1034;p58"/>
          <p:cNvSpPr/>
          <p:nvPr/>
        </p:nvSpPr>
        <p:spPr>
          <a:xfrm>
            <a:off x="7232016" y="2045497"/>
            <a:ext cx="115441" cy="360000"/>
          </a:xfrm>
          <a:custGeom>
            <a:rect b="b" l="l" r="r" t="t"/>
            <a:pathLst>
              <a:path extrusionOk="0" h="120000" w="120000">
                <a:moveTo>
                  <a:pt x="63158" y="65259"/>
                </a:moveTo>
                <a:cubicBezTo>
                  <a:pt x="71865" y="65649"/>
                  <a:pt x="74498" y="66818"/>
                  <a:pt x="80168" y="67597"/>
                </a:cubicBezTo>
                <a:cubicBezTo>
                  <a:pt x="91446" y="68035"/>
                  <a:pt x="111613" y="65790"/>
                  <a:pt x="116617" y="68911"/>
                </a:cubicBezTo>
                <a:cubicBezTo>
                  <a:pt x="131466" y="80598"/>
                  <a:pt x="92656" y="81384"/>
                  <a:pt x="91880" y="87504"/>
                </a:cubicBezTo>
                <a:cubicBezTo>
                  <a:pt x="90462" y="97763"/>
                  <a:pt x="89483" y="99220"/>
                  <a:pt x="90495" y="119610"/>
                </a:cubicBezTo>
                <a:lnTo>
                  <a:pt x="46148" y="119805"/>
                </a:lnTo>
                <a:cubicBezTo>
                  <a:pt x="40681" y="107727"/>
                  <a:pt x="52084" y="81356"/>
                  <a:pt x="32360" y="84360"/>
                </a:cubicBezTo>
                <a:cubicBezTo>
                  <a:pt x="26083" y="86373"/>
                  <a:pt x="29341" y="107077"/>
                  <a:pt x="29139" y="119610"/>
                </a:cubicBezTo>
                <a:cubicBezTo>
                  <a:pt x="22355" y="119837"/>
                  <a:pt x="27417" y="119837"/>
                  <a:pt x="18204" y="120000"/>
                </a:cubicBezTo>
                <a:cubicBezTo>
                  <a:pt x="15774" y="79545"/>
                  <a:pt x="9191" y="91892"/>
                  <a:pt x="1293" y="85723"/>
                </a:cubicBezTo>
                <a:cubicBezTo>
                  <a:pt x="-4843" y="78599"/>
                  <a:pt x="12702" y="80477"/>
                  <a:pt x="15365" y="80441"/>
                </a:cubicBezTo>
                <a:cubicBezTo>
                  <a:pt x="859" y="76513"/>
                  <a:pt x="-591" y="71081"/>
                  <a:pt x="10998" y="68073"/>
                </a:cubicBezTo>
                <a:cubicBezTo>
                  <a:pt x="18270" y="66541"/>
                  <a:pt x="36631" y="67402"/>
                  <a:pt x="49186" y="67402"/>
                </a:cubicBezTo>
                <a:cubicBezTo>
                  <a:pt x="53033" y="66688"/>
                  <a:pt x="55666" y="65389"/>
                  <a:pt x="63158" y="65259"/>
                </a:cubicBezTo>
                <a:close/>
                <a:moveTo>
                  <a:pt x="31469" y="0"/>
                </a:moveTo>
                <a:lnTo>
                  <a:pt x="85212" y="167"/>
                </a:lnTo>
                <a:cubicBezTo>
                  <a:pt x="88757" y="16049"/>
                  <a:pt x="74870" y="40189"/>
                  <a:pt x="101600" y="45969"/>
                </a:cubicBezTo>
                <a:cubicBezTo>
                  <a:pt x="127519" y="52008"/>
                  <a:pt x="119972" y="61585"/>
                  <a:pt x="108112" y="64090"/>
                </a:cubicBezTo>
                <a:cubicBezTo>
                  <a:pt x="91103" y="66753"/>
                  <a:pt x="75915" y="64350"/>
                  <a:pt x="60728" y="62142"/>
                </a:cubicBezTo>
                <a:cubicBezTo>
                  <a:pt x="49591" y="64545"/>
                  <a:pt x="29341" y="66558"/>
                  <a:pt x="13344" y="63116"/>
                </a:cubicBezTo>
                <a:cubicBezTo>
                  <a:pt x="-5083" y="58051"/>
                  <a:pt x="8955" y="48297"/>
                  <a:pt x="18472" y="46349"/>
                </a:cubicBezTo>
                <a:cubicBezTo>
                  <a:pt x="39665" y="41483"/>
                  <a:pt x="32260" y="17894"/>
                  <a:pt x="3146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5" name="Google Shape;1035;p58"/>
          <p:cNvSpPr/>
          <p:nvPr/>
        </p:nvSpPr>
        <p:spPr>
          <a:xfrm>
            <a:off x="4861480" y="2037091"/>
            <a:ext cx="341005" cy="376812"/>
          </a:xfrm>
          <a:custGeom>
            <a:rect b="b" l="l" r="r" t="t"/>
            <a:pathLst>
              <a:path extrusionOk="0" h="120000" w="120000">
                <a:moveTo>
                  <a:pt x="63197" y="33738"/>
                </a:moveTo>
                <a:cubicBezTo>
                  <a:pt x="66673" y="32891"/>
                  <a:pt x="70460" y="33878"/>
                  <a:pt x="73020" y="36297"/>
                </a:cubicBezTo>
                <a:lnTo>
                  <a:pt x="72194" y="37002"/>
                </a:lnTo>
                <a:cubicBezTo>
                  <a:pt x="69932" y="34869"/>
                  <a:pt x="66595" y="33990"/>
                  <a:pt x="63533" y="34720"/>
                </a:cubicBezTo>
                <a:cubicBezTo>
                  <a:pt x="60275" y="35498"/>
                  <a:pt x="57921" y="37955"/>
                  <a:pt x="57532" y="40985"/>
                </a:cubicBezTo>
                <a:lnTo>
                  <a:pt x="56410" y="40824"/>
                </a:lnTo>
                <a:cubicBezTo>
                  <a:pt x="56524" y="39969"/>
                  <a:pt x="56776" y="39155"/>
                  <a:pt x="57147" y="38401"/>
                </a:cubicBezTo>
                <a:cubicBezTo>
                  <a:pt x="57426" y="37835"/>
                  <a:pt x="57770" y="37302"/>
                  <a:pt x="58175" y="36811"/>
                </a:cubicBezTo>
                <a:close/>
                <a:moveTo>
                  <a:pt x="65022" y="24457"/>
                </a:moveTo>
                <a:cubicBezTo>
                  <a:pt x="66763" y="24168"/>
                  <a:pt x="68603" y="24290"/>
                  <a:pt x="70344" y="24857"/>
                </a:cubicBezTo>
                <a:lnTo>
                  <a:pt x="69952" y="25822"/>
                </a:lnTo>
                <a:cubicBezTo>
                  <a:pt x="66876" y="24824"/>
                  <a:pt x="63456" y="25382"/>
                  <a:pt x="61074" y="27271"/>
                </a:cubicBezTo>
                <a:cubicBezTo>
                  <a:pt x="58541" y="29281"/>
                  <a:pt x="57644" y="32430"/>
                  <a:pt x="58787" y="35299"/>
                </a:cubicBezTo>
                <a:lnTo>
                  <a:pt x="57703" y="35608"/>
                </a:lnTo>
                <a:cubicBezTo>
                  <a:pt x="56748" y="33175"/>
                  <a:pt x="57080" y="30566"/>
                  <a:pt x="58506" y="28452"/>
                </a:cubicBezTo>
                <a:lnTo>
                  <a:pt x="60290" y="26527"/>
                </a:lnTo>
                <a:cubicBezTo>
                  <a:pt x="61638" y="25447"/>
                  <a:pt x="63280" y="24746"/>
                  <a:pt x="65022" y="24457"/>
                </a:cubicBezTo>
                <a:close/>
                <a:moveTo>
                  <a:pt x="63017" y="7932"/>
                </a:moveTo>
                <a:cubicBezTo>
                  <a:pt x="61189" y="8222"/>
                  <a:pt x="59494" y="9106"/>
                  <a:pt x="58307" y="10516"/>
                </a:cubicBezTo>
                <a:lnTo>
                  <a:pt x="58092" y="10396"/>
                </a:lnTo>
                <a:lnTo>
                  <a:pt x="57832" y="10777"/>
                </a:lnTo>
                <a:lnTo>
                  <a:pt x="56007" y="9231"/>
                </a:lnTo>
                <a:cubicBezTo>
                  <a:pt x="51958" y="6971"/>
                  <a:pt x="46650" y="8108"/>
                  <a:pt x="44152" y="11772"/>
                </a:cubicBezTo>
                <a:cubicBezTo>
                  <a:pt x="43997" y="12000"/>
                  <a:pt x="43856" y="12232"/>
                  <a:pt x="43849" y="12516"/>
                </a:cubicBezTo>
                <a:cubicBezTo>
                  <a:pt x="42647" y="17155"/>
                  <a:pt x="44558" y="21629"/>
                  <a:pt x="48390" y="23020"/>
                </a:cubicBezTo>
                <a:lnTo>
                  <a:pt x="48002" y="24003"/>
                </a:lnTo>
                <a:cubicBezTo>
                  <a:pt x="44010" y="22575"/>
                  <a:pt x="41814" y="18301"/>
                  <a:pt x="42506" y="13653"/>
                </a:cubicBezTo>
                <a:cubicBezTo>
                  <a:pt x="38786" y="12115"/>
                  <a:pt x="34329" y="13374"/>
                  <a:pt x="32103" y="16639"/>
                </a:cubicBezTo>
                <a:cubicBezTo>
                  <a:pt x="30339" y="19227"/>
                  <a:pt x="30673" y="21661"/>
                  <a:pt x="32021" y="24062"/>
                </a:cubicBezTo>
                <a:cubicBezTo>
                  <a:pt x="31109" y="24695"/>
                  <a:pt x="30332" y="25500"/>
                  <a:pt x="29697" y="26432"/>
                </a:cubicBezTo>
                <a:cubicBezTo>
                  <a:pt x="26484" y="31145"/>
                  <a:pt x="28101" y="37322"/>
                  <a:pt x="33308" y="40230"/>
                </a:cubicBezTo>
                <a:cubicBezTo>
                  <a:pt x="35050" y="41203"/>
                  <a:pt x="36973" y="41686"/>
                  <a:pt x="38867" y="41490"/>
                </a:cubicBezTo>
                <a:cubicBezTo>
                  <a:pt x="39223" y="38710"/>
                  <a:pt x="40200" y="35979"/>
                  <a:pt x="41801" y="33471"/>
                </a:cubicBezTo>
                <a:lnTo>
                  <a:pt x="42953" y="34073"/>
                </a:lnTo>
                <a:cubicBezTo>
                  <a:pt x="41365" y="36560"/>
                  <a:pt x="40428" y="39280"/>
                  <a:pt x="40328" y="42057"/>
                </a:cubicBezTo>
                <a:cubicBezTo>
                  <a:pt x="41590" y="45393"/>
                  <a:pt x="44880" y="47620"/>
                  <a:pt x="48581" y="47993"/>
                </a:cubicBezTo>
                <a:lnTo>
                  <a:pt x="48781" y="50184"/>
                </a:lnTo>
                <a:cubicBezTo>
                  <a:pt x="49902" y="53692"/>
                  <a:pt x="53697" y="55843"/>
                  <a:pt x="57548" y="55195"/>
                </a:cubicBezTo>
                <a:lnTo>
                  <a:pt x="57618" y="55415"/>
                </a:lnTo>
                <a:lnTo>
                  <a:pt x="58093" y="55291"/>
                </a:lnTo>
                <a:lnTo>
                  <a:pt x="58299" y="57545"/>
                </a:lnTo>
                <a:cubicBezTo>
                  <a:pt x="59622" y="61681"/>
                  <a:pt x="64398" y="64064"/>
                  <a:pt x="68969" y="62867"/>
                </a:cubicBezTo>
                <a:cubicBezTo>
                  <a:pt x="69252" y="62793"/>
                  <a:pt x="69528" y="62707"/>
                  <a:pt x="69745" y="62501"/>
                </a:cubicBezTo>
                <a:cubicBezTo>
                  <a:pt x="73875" y="59920"/>
                  <a:pt x="75799" y="55732"/>
                  <a:pt x="74305" y="52470"/>
                </a:cubicBezTo>
                <a:cubicBezTo>
                  <a:pt x="72182" y="54201"/>
                  <a:pt x="69232" y="54994"/>
                  <a:pt x="66278" y="54607"/>
                </a:cubicBezTo>
                <a:lnTo>
                  <a:pt x="66449" y="53590"/>
                </a:lnTo>
                <a:cubicBezTo>
                  <a:pt x="69683" y="54011"/>
                  <a:pt x="72911" y="52845"/>
                  <a:pt x="74826" y="50563"/>
                </a:cubicBezTo>
                <a:cubicBezTo>
                  <a:pt x="76864" y="48135"/>
                  <a:pt x="77047" y="44888"/>
                  <a:pt x="75292" y="42283"/>
                </a:cubicBezTo>
                <a:lnTo>
                  <a:pt x="76286" y="41785"/>
                </a:lnTo>
                <a:cubicBezTo>
                  <a:pt x="78250" y="44732"/>
                  <a:pt x="78044" y="48400"/>
                  <a:pt x="75759" y="51150"/>
                </a:cubicBezTo>
                <a:lnTo>
                  <a:pt x="75238" y="51624"/>
                </a:lnTo>
                <a:cubicBezTo>
                  <a:pt x="77047" y="55074"/>
                  <a:pt x="75491" y="59492"/>
                  <a:pt x="71584" y="62474"/>
                </a:cubicBezTo>
                <a:cubicBezTo>
                  <a:pt x="73199" y="65874"/>
                  <a:pt x="77435" y="67650"/>
                  <a:pt x="81508" y="66584"/>
                </a:cubicBezTo>
                <a:cubicBezTo>
                  <a:pt x="84237" y="65869"/>
                  <a:pt x="85772" y="64325"/>
                  <a:pt x="86600" y="62271"/>
                </a:cubicBezTo>
                <a:cubicBezTo>
                  <a:pt x="89749" y="63535"/>
                  <a:pt x="93355" y="63118"/>
                  <a:pt x="96054" y="61335"/>
                </a:cubicBezTo>
                <a:lnTo>
                  <a:pt x="97404" y="61772"/>
                </a:lnTo>
                <a:cubicBezTo>
                  <a:pt x="101702" y="61786"/>
                  <a:pt x="104994" y="61541"/>
                  <a:pt x="107068" y="58499"/>
                </a:cubicBezTo>
                <a:cubicBezTo>
                  <a:pt x="108858" y="55874"/>
                  <a:pt x="108720" y="52666"/>
                  <a:pt x="106905" y="50292"/>
                </a:cubicBezTo>
                <a:cubicBezTo>
                  <a:pt x="104977" y="52361"/>
                  <a:pt x="102417" y="53557"/>
                  <a:pt x="99835" y="53556"/>
                </a:cubicBezTo>
                <a:lnTo>
                  <a:pt x="99783" y="52395"/>
                </a:lnTo>
                <a:cubicBezTo>
                  <a:pt x="103249" y="52539"/>
                  <a:pt x="106727" y="50106"/>
                  <a:pt x="108424" y="46320"/>
                </a:cubicBezTo>
                <a:cubicBezTo>
                  <a:pt x="109448" y="43373"/>
                  <a:pt x="108650" y="40160"/>
                  <a:pt x="106333" y="37904"/>
                </a:cubicBezTo>
                <a:cubicBezTo>
                  <a:pt x="104250" y="40505"/>
                  <a:pt x="100678" y="41885"/>
                  <a:pt x="97047" y="41498"/>
                </a:cubicBezTo>
                <a:lnTo>
                  <a:pt x="97189" y="40478"/>
                </a:lnTo>
                <a:cubicBezTo>
                  <a:pt x="100434" y="40821"/>
                  <a:pt x="103627" y="39578"/>
                  <a:pt x="105475" y="37251"/>
                </a:cubicBezTo>
                <a:lnTo>
                  <a:pt x="105643" y="36955"/>
                </a:lnTo>
                <a:cubicBezTo>
                  <a:pt x="105598" y="34146"/>
                  <a:pt x="103931" y="31485"/>
                  <a:pt x="101086" y="29897"/>
                </a:cubicBezTo>
                <a:cubicBezTo>
                  <a:pt x="100043" y="29314"/>
                  <a:pt x="98929" y="28925"/>
                  <a:pt x="97777" y="28840"/>
                </a:cubicBezTo>
                <a:cubicBezTo>
                  <a:pt x="95687" y="33181"/>
                  <a:pt x="91452" y="35893"/>
                  <a:pt x="87331" y="35570"/>
                </a:cubicBezTo>
                <a:cubicBezTo>
                  <a:pt x="87272" y="36540"/>
                  <a:pt x="86897" y="37488"/>
                  <a:pt x="86247" y="38326"/>
                </a:cubicBezTo>
                <a:cubicBezTo>
                  <a:pt x="84916" y="40039"/>
                  <a:pt x="82635" y="41026"/>
                  <a:pt x="80235" y="40925"/>
                </a:cubicBezTo>
                <a:lnTo>
                  <a:pt x="80289" y="39928"/>
                </a:lnTo>
                <a:cubicBezTo>
                  <a:pt x="82291" y="40012"/>
                  <a:pt x="84196" y="39201"/>
                  <a:pt x="85314" y="37790"/>
                </a:cubicBezTo>
                <a:cubicBezTo>
                  <a:pt x="85888" y="37066"/>
                  <a:pt x="86211" y="36239"/>
                  <a:pt x="86256" y="35397"/>
                </a:cubicBezTo>
                <a:lnTo>
                  <a:pt x="85763" y="35318"/>
                </a:lnTo>
                <a:lnTo>
                  <a:pt x="86053" y="34443"/>
                </a:lnTo>
                <a:cubicBezTo>
                  <a:pt x="86142" y="33809"/>
                  <a:pt x="85909" y="33210"/>
                  <a:pt x="85539" y="32656"/>
                </a:cubicBezTo>
                <a:cubicBezTo>
                  <a:pt x="84546" y="31169"/>
                  <a:pt x="82713" y="30228"/>
                  <a:pt x="80706" y="30175"/>
                </a:cubicBezTo>
                <a:lnTo>
                  <a:pt x="80738" y="29177"/>
                </a:lnTo>
                <a:cubicBezTo>
                  <a:pt x="83142" y="29241"/>
                  <a:pt x="85335" y="30384"/>
                  <a:pt x="86514" y="32187"/>
                </a:cubicBezTo>
                <a:cubicBezTo>
                  <a:pt x="86964" y="32876"/>
                  <a:pt x="87241" y="33621"/>
                  <a:pt x="87284" y="34385"/>
                </a:cubicBezTo>
                <a:cubicBezTo>
                  <a:pt x="90884" y="34888"/>
                  <a:pt x="94654" y="32499"/>
                  <a:pt x="96502" y="28590"/>
                </a:cubicBezTo>
                <a:cubicBezTo>
                  <a:pt x="98077" y="24629"/>
                  <a:pt x="96427" y="20080"/>
                  <a:pt x="92309" y="17780"/>
                </a:cubicBezTo>
                <a:cubicBezTo>
                  <a:pt x="90696" y="16880"/>
                  <a:pt x="88913" y="16440"/>
                  <a:pt x="87162" y="16633"/>
                </a:cubicBezTo>
                <a:cubicBezTo>
                  <a:pt x="87519" y="19398"/>
                  <a:pt x="86556" y="21980"/>
                  <a:pt x="84364" y="23625"/>
                </a:cubicBezTo>
                <a:lnTo>
                  <a:pt x="83628" y="22822"/>
                </a:lnTo>
                <a:cubicBezTo>
                  <a:pt x="86067" y="20992"/>
                  <a:pt x="86736" y="17798"/>
                  <a:pt x="85565" y="14623"/>
                </a:cubicBezTo>
                <a:cubicBezTo>
                  <a:pt x="84876" y="12777"/>
                  <a:pt x="83464" y="11147"/>
                  <a:pt x="81479" y="10038"/>
                </a:cubicBezTo>
                <a:cubicBezTo>
                  <a:pt x="77908" y="8044"/>
                  <a:pt x="73499" y="8310"/>
                  <a:pt x="70296" y="10403"/>
                </a:cubicBezTo>
                <a:lnTo>
                  <a:pt x="68522" y="8901"/>
                </a:lnTo>
                <a:cubicBezTo>
                  <a:pt x="66805" y="7942"/>
                  <a:pt x="64845" y="7641"/>
                  <a:pt x="63017" y="7932"/>
                </a:cubicBezTo>
                <a:close/>
                <a:moveTo>
                  <a:pt x="67083" y="19"/>
                </a:moveTo>
                <a:cubicBezTo>
                  <a:pt x="105612" y="741"/>
                  <a:pt x="137680" y="40013"/>
                  <a:pt x="108962" y="71704"/>
                </a:cubicBezTo>
                <a:cubicBezTo>
                  <a:pt x="99549" y="80006"/>
                  <a:pt x="98273" y="91990"/>
                  <a:pt x="106570" y="119350"/>
                </a:cubicBezTo>
                <a:lnTo>
                  <a:pt x="42673" y="120000"/>
                </a:lnTo>
                <a:lnTo>
                  <a:pt x="38366" y="102657"/>
                </a:lnTo>
                <a:cubicBezTo>
                  <a:pt x="26948" y="106100"/>
                  <a:pt x="14328" y="105067"/>
                  <a:pt x="10127" y="101374"/>
                </a:cubicBezTo>
                <a:cubicBezTo>
                  <a:pt x="8066" y="99317"/>
                  <a:pt x="8946" y="92907"/>
                  <a:pt x="11563" y="87947"/>
                </a:cubicBezTo>
                <a:cubicBezTo>
                  <a:pt x="12399" y="86094"/>
                  <a:pt x="8156" y="85449"/>
                  <a:pt x="7255" y="82749"/>
                </a:cubicBezTo>
                <a:cubicBezTo>
                  <a:pt x="6840" y="80241"/>
                  <a:pt x="9633" y="80150"/>
                  <a:pt x="10823" y="78851"/>
                </a:cubicBezTo>
                <a:lnTo>
                  <a:pt x="6515" y="76092"/>
                </a:lnTo>
                <a:cubicBezTo>
                  <a:pt x="4458" y="74176"/>
                  <a:pt x="9082" y="70568"/>
                  <a:pt x="10366" y="67806"/>
                </a:cubicBezTo>
                <a:cubicBezTo>
                  <a:pt x="5869" y="66534"/>
                  <a:pt x="2465" y="64796"/>
                  <a:pt x="108" y="62731"/>
                </a:cubicBezTo>
                <a:cubicBezTo>
                  <a:pt x="-905" y="59306"/>
                  <a:pt x="5397" y="54531"/>
                  <a:pt x="10940" y="48301"/>
                </a:cubicBezTo>
                <a:cubicBezTo>
                  <a:pt x="16751" y="42100"/>
                  <a:pt x="11901" y="37372"/>
                  <a:pt x="16352" y="24057"/>
                </a:cubicBezTo>
                <a:cubicBezTo>
                  <a:pt x="23422" y="7583"/>
                  <a:pt x="40160" y="-453"/>
                  <a:pt x="67083" y="1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6" name="Google Shape;1036;p58"/>
          <p:cNvSpPr/>
          <p:nvPr/>
        </p:nvSpPr>
        <p:spPr>
          <a:xfrm>
            <a:off x="5430443" y="2045477"/>
            <a:ext cx="358193" cy="360040"/>
          </a:xfrm>
          <a:custGeom>
            <a:rect b="b" l="l" r="r" t="t"/>
            <a:pathLst>
              <a:path extrusionOk="0" h="120000" w="120000">
                <a:moveTo>
                  <a:pt x="75996" y="0"/>
                </a:moveTo>
                <a:cubicBezTo>
                  <a:pt x="81801" y="0"/>
                  <a:pt x="86627" y="4171"/>
                  <a:pt x="87322" y="9700"/>
                </a:cubicBezTo>
                <a:cubicBezTo>
                  <a:pt x="80838" y="12572"/>
                  <a:pt x="76915" y="18496"/>
                  <a:pt x="77946" y="24252"/>
                </a:cubicBezTo>
                <a:lnTo>
                  <a:pt x="79490" y="23926"/>
                </a:lnTo>
                <a:cubicBezTo>
                  <a:pt x="78526" y="18383"/>
                  <a:pt x="82913" y="12632"/>
                  <a:pt x="89751" y="10357"/>
                </a:cubicBezTo>
                <a:cubicBezTo>
                  <a:pt x="90123" y="10142"/>
                  <a:pt x="90522" y="10121"/>
                  <a:pt x="90927" y="10121"/>
                </a:cubicBezTo>
                <a:cubicBezTo>
                  <a:pt x="97441" y="10121"/>
                  <a:pt x="102723" y="15375"/>
                  <a:pt x="102723" y="21857"/>
                </a:cubicBezTo>
                <a:lnTo>
                  <a:pt x="102045" y="25194"/>
                </a:lnTo>
                <a:lnTo>
                  <a:pt x="102723" y="25194"/>
                </a:lnTo>
                <a:lnTo>
                  <a:pt x="102723" y="25539"/>
                </a:lnTo>
                <a:cubicBezTo>
                  <a:pt x="108061" y="26061"/>
                  <a:pt x="112147" y="30608"/>
                  <a:pt x="112147" y="36105"/>
                </a:cubicBezTo>
                <a:lnTo>
                  <a:pt x="111489" y="39349"/>
                </a:lnTo>
                <a:cubicBezTo>
                  <a:pt x="116487" y="41408"/>
                  <a:pt x="120000" y="46309"/>
                  <a:pt x="120000" y="52027"/>
                </a:cubicBezTo>
                <a:cubicBezTo>
                  <a:pt x="120000" y="55204"/>
                  <a:pt x="118915" y="58130"/>
                  <a:pt x="117033" y="60387"/>
                </a:cubicBezTo>
                <a:cubicBezTo>
                  <a:pt x="113788" y="64255"/>
                  <a:pt x="109194" y="66004"/>
                  <a:pt x="105084" y="64623"/>
                </a:cubicBezTo>
                <a:lnTo>
                  <a:pt x="104579" y="66110"/>
                </a:lnTo>
                <a:cubicBezTo>
                  <a:pt x="108273" y="67351"/>
                  <a:pt x="112290" y="66427"/>
                  <a:pt x="115594" y="63828"/>
                </a:cubicBezTo>
                <a:cubicBezTo>
                  <a:pt x="117101" y="65705"/>
                  <a:pt x="117817" y="68120"/>
                  <a:pt x="117817" y="70701"/>
                </a:cubicBezTo>
                <a:cubicBezTo>
                  <a:pt x="117817" y="77295"/>
                  <a:pt x="113146" y="82802"/>
                  <a:pt x="106912" y="84108"/>
                </a:cubicBezTo>
                <a:cubicBezTo>
                  <a:pt x="100551" y="85055"/>
                  <a:pt x="94764" y="82573"/>
                  <a:pt x="92822" y="78001"/>
                </a:cubicBezTo>
                <a:cubicBezTo>
                  <a:pt x="93775" y="77347"/>
                  <a:pt x="94536" y="76438"/>
                  <a:pt x="95099" y="75372"/>
                </a:cubicBezTo>
                <a:cubicBezTo>
                  <a:pt x="96574" y="72579"/>
                  <a:pt x="96468" y="69133"/>
                  <a:pt x="94821" y="66296"/>
                </a:cubicBezTo>
                <a:lnTo>
                  <a:pt x="93513" y="67047"/>
                </a:lnTo>
                <a:cubicBezTo>
                  <a:pt x="94888" y="69417"/>
                  <a:pt x="94995" y="72285"/>
                  <a:pt x="93794" y="74611"/>
                </a:cubicBezTo>
                <a:cubicBezTo>
                  <a:pt x="93347" y="75479"/>
                  <a:pt x="92743" y="76222"/>
                  <a:pt x="91863" y="76620"/>
                </a:cubicBezTo>
                <a:lnTo>
                  <a:pt x="90527" y="76976"/>
                </a:lnTo>
                <a:lnTo>
                  <a:pt x="90780" y="77610"/>
                </a:lnTo>
                <a:cubicBezTo>
                  <a:pt x="89663" y="78222"/>
                  <a:pt x="88367" y="78502"/>
                  <a:pt x="87021" y="78409"/>
                </a:cubicBezTo>
                <a:cubicBezTo>
                  <a:pt x="84400" y="78228"/>
                  <a:pt x="81987" y="76660"/>
                  <a:pt x="80654" y="74273"/>
                </a:cubicBezTo>
                <a:lnTo>
                  <a:pt x="79332" y="74999"/>
                </a:lnTo>
                <a:cubicBezTo>
                  <a:pt x="80928" y="77860"/>
                  <a:pt x="83838" y="79725"/>
                  <a:pt x="87002" y="79913"/>
                </a:cubicBezTo>
                <a:cubicBezTo>
                  <a:pt x="88547" y="80005"/>
                  <a:pt x="90038" y="79691"/>
                  <a:pt x="91330" y="78993"/>
                </a:cubicBezTo>
                <a:cubicBezTo>
                  <a:pt x="93878" y="84025"/>
                  <a:pt x="100415" y="86792"/>
                  <a:pt x="107508" y="85783"/>
                </a:cubicBezTo>
                <a:cubicBezTo>
                  <a:pt x="108227" y="87186"/>
                  <a:pt x="108526" y="88786"/>
                  <a:pt x="108526" y="90455"/>
                </a:cubicBezTo>
                <a:cubicBezTo>
                  <a:pt x="108526" y="95126"/>
                  <a:pt x="106181" y="99253"/>
                  <a:pt x="102454" y="101526"/>
                </a:cubicBezTo>
                <a:cubicBezTo>
                  <a:pt x="101461" y="106609"/>
                  <a:pt x="97645" y="110687"/>
                  <a:pt x="92654" y="111944"/>
                </a:cubicBezTo>
                <a:cubicBezTo>
                  <a:pt x="85436" y="113159"/>
                  <a:pt x="78865" y="109976"/>
                  <a:pt x="77376" y="104446"/>
                </a:cubicBezTo>
                <a:lnTo>
                  <a:pt x="75852" y="104852"/>
                </a:lnTo>
                <a:cubicBezTo>
                  <a:pt x="77071" y="109379"/>
                  <a:pt x="81196" y="112545"/>
                  <a:pt x="86447" y="113323"/>
                </a:cubicBezTo>
                <a:cubicBezTo>
                  <a:pt x="84695" y="117304"/>
                  <a:pt x="80662" y="119999"/>
                  <a:pt x="75996" y="119999"/>
                </a:cubicBezTo>
                <a:cubicBezTo>
                  <a:pt x="70587" y="119999"/>
                  <a:pt x="67905" y="116377"/>
                  <a:pt x="64833" y="111382"/>
                </a:cubicBezTo>
                <a:cubicBezTo>
                  <a:pt x="63835" y="108018"/>
                  <a:pt x="62525" y="95316"/>
                  <a:pt x="64655" y="83547"/>
                </a:cubicBezTo>
                <a:cubicBezTo>
                  <a:pt x="69436" y="89290"/>
                  <a:pt x="76166" y="91866"/>
                  <a:pt x="82191" y="90257"/>
                </a:cubicBezTo>
                <a:lnTo>
                  <a:pt x="81585" y="88277"/>
                </a:lnTo>
                <a:cubicBezTo>
                  <a:pt x="75707" y="89816"/>
                  <a:pt x="69035" y="86717"/>
                  <a:pt x="64635" y="80389"/>
                </a:cubicBezTo>
                <a:cubicBezTo>
                  <a:pt x="62374" y="77381"/>
                  <a:pt x="60739" y="60056"/>
                  <a:pt x="64422" y="47088"/>
                </a:cubicBezTo>
                <a:cubicBezTo>
                  <a:pt x="68738" y="41773"/>
                  <a:pt x="75264" y="39834"/>
                  <a:pt x="79977" y="42627"/>
                </a:cubicBezTo>
                <a:lnTo>
                  <a:pt x="80048" y="42508"/>
                </a:lnTo>
                <a:cubicBezTo>
                  <a:pt x="79984" y="43422"/>
                  <a:pt x="80173" y="44343"/>
                  <a:pt x="80562" y="45215"/>
                </a:cubicBezTo>
                <a:cubicBezTo>
                  <a:pt x="81556" y="47452"/>
                  <a:pt x="83703" y="49029"/>
                  <a:pt x="86206" y="49362"/>
                </a:cubicBezTo>
                <a:lnTo>
                  <a:pt x="86361" y="48210"/>
                </a:lnTo>
                <a:cubicBezTo>
                  <a:pt x="84274" y="47932"/>
                  <a:pt x="82482" y="46629"/>
                  <a:pt x="81645" y="44779"/>
                </a:cubicBezTo>
                <a:cubicBezTo>
                  <a:pt x="80759" y="42821"/>
                  <a:pt x="81085" y="40568"/>
                  <a:pt x="82491" y="38936"/>
                </a:cubicBezTo>
                <a:cubicBezTo>
                  <a:pt x="83818" y="37397"/>
                  <a:pt x="85903" y="36647"/>
                  <a:pt x="87982" y="36960"/>
                </a:cubicBezTo>
                <a:lnTo>
                  <a:pt x="88159" y="35811"/>
                </a:lnTo>
                <a:cubicBezTo>
                  <a:pt x="85665" y="35435"/>
                  <a:pt x="83161" y="36348"/>
                  <a:pt x="81574" y="38215"/>
                </a:cubicBezTo>
                <a:lnTo>
                  <a:pt x="80283" y="41061"/>
                </a:lnTo>
                <a:cubicBezTo>
                  <a:pt x="75418" y="38447"/>
                  <a:pt x="69045" y="40035"/>
                  <a:pt x="64407" y="44743"/>
                </a:cubicBezTo>
                <a:cubicBezTo>
                  <a:pt x="61675" y="39647"/>
                  <a:pt x="61956" y="17947"/>
                  <a:pt x="63888" y="10490"/>
                </a:cubicBezTo>
                <a:cubicBezTo>
                  <a:pt x="66390" y="4631"/>
                  <a:pt x="69482" y="0"/>
                  <a:pt x="75996" y="0"/>
                </a:cubicBezTo>
                <a:close/>
                <a:moveTo>
                  <a:pt x="44003" y="0"/>
                </a:moveTo>
                <a:cubicBezTo>
                  <a:pt x="49412" y="0"/>
                  <a:pt x="52094" y="3622"/>
                  <a:pt x="55166" y="8617"/>
                </a:cubicBezTo>
                <a:cubicBezTo>
                  <a:pt x="56164" y="11981"/>
                  <a:pt x="57474" y="24683"/>
                  <a:pt x="55344" y="36452"/>
                </a:cubicBezTo>
                <a:cubicBezTo>
                  <a:pt x="50563" y="30709"/>
                  <a:pt x="43833" y="28133"/>
                  <a:pt x="37808" y="29742"/>
                </a:cubicBezTo>
                <a:lnTo>
                  <a:pt x="38414" y="31722"/>
                </a:lnTo>
                <a:cubicBezTo>
                  <a:pt x="44292" y="30183"/>
                  <a:pt x="50964" y="33282"/>
                  <a:pt x="55364" y="39610"/>
                </a:cubicBezTo>
                <a:cubicBezTo>
                  <a:pt x="57625" y="42618"/>
                  <a:pt x="59260" y="59943"/>
                  <a:pt x="55577" y="72911"/>
                </a:cubicBezTo>
                <a:cubicBezTo>
                  <a:pt x="51261" y="78226"/>
                  <a:pt x="44735" y="80165"/>
                  <a:pt x="40022" y="77372"/>
                </a:cubicBezTo>
                <a:lnTo>
                  <a:pt x="39951" y="77491"/>
                </a:lnTo>
                <a:cubicBezTo>
                  <a:pt x="40015" y="76577"/>
                  <a:pt x="39826" y="75656"/>
                  <a:pt x="39437" y="74784"/>
                </a:cubicBezTo>
                <a:cubicBezTo>
                  <a:pt x="38443" y="72547"/>
                  <a:pt x="36296" y="70970"/>
                  <a:pt x="33793" y="70637"/>
                </a:cubicBezTo>
                <a:lnTo>
                  <a:pt x="33638" y="71789"/>
                </a:lnTo>
                <a:cubicBezTo>
                  <a:pt x="35725" y="72067"/>
                  <a:pt x="37517" y="73370"/>
                  <a:pt x="38354" y="75220"/>
                </a:cubicBezTo>
                <a:cubicBezTo>
                  <a:pt x="39240" y="77178"/>
                  <a:pt x="38914" y="79431"/>
                  <a:pt x="37508" y="81063"/>
                </a:cubicBezTo>
                <a:cubicBezTo>
                  <a:pt x="36181" y="82602"/>
                  <a:pt x="34096" y="83352"/>
                  <a:pt x="32017" y="83039"/>
                </a:cubicBezTo>
                <a:lnTo>
                  <a:pt x="31840" y="84188"/>
                </a:lnTo>
                <a:cubicBezTo>
                  <a:pt x="34334" y="84564"/>
                  <a:pt x="36838" y="83651"/>
                  <a:pt x="38425" y="81784"/>
                </a:cubicBezTo>
                <a:lnTo>
                  <a:pt x="39716" y="78938"/>
                </a:lnTo>
                <a:cubicBezTo>
                  <a:pt x="44581" y="81552"/>
                  <a:pt x="50954" y="79964"/>
                  <a:pt x="55592" y="75256"/>
                </a:cubicBezTo>
                <a:cubicBezTo>
                  <a:pt x="58324" y="80352"/>
                  <a:pt x="58043" y="102052"/>
                  <a:pt x="56111" y="109509"/>
                </a:cubicBezTo>
                <a:cubicBezTo>
                  <a:pt x="53609" y="115368"/>
                  <a:pt x="50517" y="119999"/>
                  <a:pt x="44003" y="119999"/>
                </a:cubicBezTo>
                <a:cubicBezTo>
                  <a:pt x="38198" y="119999"/>
                  <a:pt x="33372" y="115828"/>
                  <a:pt x="32677" y="110299"/>
                </a:cubicBezTo>
                <a:cubicBezTo>
                  <a:pt x="39161" y="107427"/>
                  <a:pt x="43084" y="101503"/>
                  <a:pt x="42053" y="95747"/>
                </a:cubicBezTo>
                <a:lnTo>
                  <a:pt x="40509" y="96073"/>
                </a:lnTo>
                <a:cubicBezTo>
                  <a:pt x="41473" y="101616"/>
                  <a:pt x="37086" y="107367"/>
                  <a:pt x="30248" y="109642"/>
                </a:cubicBezTo>
                <a:cubicBezTo>
                  <a:pt x="29876" y="109857"/>
                  <a:pt x="29477" y="109878"/>
                  <a:pt x="29072" y="109878"/>
                </a:cubicBezTo>
                <a:cubicBezTo>
                  <a:pt x="22558" y="109878"/>
                  <a:pt x="17276" y="104624"/>
                  <a:pt x="17276" y="98142"/>
                </a:cubicBezTo>
                <a:lnTo>
                  <a:pt x="17954" y="94805"/>
                </a:lnTo>
                <a:lnTo>
                  <a:pt x="17276" y="94805"/>
                </a:lnTo>
                <a:lnTo>
                  <a:pt x="17276" y="94460"/>
                </a:lnTo>
                <a:cubicBezTo>
                  <a:pt x="11938" y="93938"/>
                  <a:pt x="7852" y="89391"/>
                  <a:pt x="7852" y="83894"/>
                </a:cubicBezTo>
                <a:lnTo>
                  <a:pt x="8510" y="80650"/>
                </a:lnTo>
                <a:cubicBezTo>
                  <a:pt x="3512" y="78591"/>
                  <a:pt x="0" y="73690"/>
                  <a:pt x="0" y="67973"/>
                </a:cubicBezTo>
                <a:cubicBezTo>
                  <a:pt x="0" y="64795"/>
                  <a:pt x="1084" y="61869"/>
                  <a:pt x="2966" y="59612"/>
                </a:cubicBezTo>
                <a:cubicBezTo>
                  <a:pt x="6211" y="55744"/>
                  <a:pt x="10805" y="53995"/>
                  <a:pt x="14915" y="55376"/>
                </a:cubicBezTo>
                <a:lnTo>
                  <a:pt x="15420" y="53889"/>
                </a:lnTo>
                <a:cubicBezTo>
                  <a:pt x="11726" y="52648"/>
                  <a:pt x="7709" y="53572"/>
                  <a:pt x="4405" y="56171"/>
                </a:cubicBezTo>
                <a:cubicBezTo>
                  <a:pt x="2898" y="54294"/>
                  <a:pt x="2182" y="51879"/>
                  <a:pt x="2182" y="49298"/>
                </a:cubicBezTo>
                <a:cubicBezTo>
                  <a:pt x="2182" y="42704"/>
                  <a:pt x="6853" y="37197"/>
                  <a:pt x="13087" y="35891"/>
                </a:cubicBezTo>
                <a:cubicBezTo>
                  <a:pt x="19448" y="34944"/>
                  <a:pt x="25235" y="37426"/>
                  <a:pt x="27177" y="41998"/>
                </a:cubicBezTo>
                <a:cubicBezTo>
                  <a:pt x="26224" y="42652"/>
                  <a:pt x="25463" y="43561"/>
                  <a:pt x="24900" y="44627"/>
                </a:cubicBezTo>
                <a:cubicBezTo>
                  <a:pt x="23425" y="47420"/>
                  <a:pt x="23531" y="50866"/>
                  <a:pt x="25178" y="53703"/>
                </a:cubicBezTo>
                <a:lnTo>
                  <a:pt x="26486" y="52952"/>
                </a:lnTo>
                <a:cubicBezTo>
                  <a:pt x="25111" y="50582"/>
                  <a:pt x="25004" y="47714"/>
                  <a:pt x="26205" y="45388"/>
                </a:cubicBezTo>
                <a:cubicBezTo>
                  <a:pt x="26652" y="44520"/>
                  <a:pt x="27256" y="43777"/>
                  <a:pt x="28136" y="43379"/>
                </a:cubicBezTo>
                <a:lnTo>
                  <a:pt x="29472" y="43023"/>
                </a:lnTo>
                <a:lnTo>
                  <a:pt x="29219" y="42389"/>
                </a:lnTo>
                <a:cubicBezTo>
                  <a:pt x="30336" y="41777"/>
                  <a:pt x="31632" y="41497"/>
                  <a:pt x="32978" y="41590"/>
                </a:cubicBezTo>
                <a:cubicBezTo>
                  <a:pt x="35599" y="41771"/>
                  <a:pt x="38012" y="43339"/>
                  <a:pt x="39345" y="45726"/>
                </a:cubicBezTo>
                <a:lnTo>
                  <a:pt x="40667" y="45000"/>
                </a:lnTo>
                <a:cubicBezTo>
                  <a:pt x="39071" y="42139"/>
                  <a:pt x="36161" y="40274"/>
                  <a:pt x="32997" y="40086"/>
                </a:cubicBezTo>
                <a:cubicBezTo>
                  <a:pt x="31452" y="39994"/>
                  <a:pt x="29961" y="40308"/>
                  <a:pt x="28669" y="41006"/>
                </a:cubicBezTo>
                <a:cubicBezTo>
                  <a:pt x="26121" y="35974"/>
                  <a:pt x="19584" y="33207"/>
                  <a:pt x="12491" y="34216"/>
                </a:cubicBezTo>
                <a:cubicBezTo>
                  <a:pt x="11772" y="32813"/>
                  <a:pt x="11473" y="31213"/>
                  <a:pt x="11473" y="29544"/>
                </a:cubicBezTo>
                <a:cubicBezTo>
                  <a:pt x="11473" y="24873"/>
                  <a:pt x="13818" y="20746"/>
                  <a:pt x="17545" y="18473"/>
                </a:cubicBezTo>
                <a:cubicBezTo>
                  <a:pt x="18538" y="13390"/>
                  <a:pt x="22354" y="9312"/>
                  <a:pt x="27345" y="8055"/>
                </a:cubicBezTo>
                <a:cubicBezTo>
                  <a:pt x="34563" y="6840"/>
                  <a:pt x="41134" y="10023"/>
                  <a:pt x="42623" y="15553"/>
                </a:cubicBezTo>
                <a:lnTo>
                  <a:pt x="44147" y="15147"/>
                </a:lnTo>
                <a:cubicBezTo>
                  <a:pt x="42928" y="10620"/>
                  <a:pt x="38803" y="7454"/>
                  <a:pt x="33552" y="6676"/>
                </a:cubicBezTo>
                <a:cubicBezTo>
                  <a:pt x="35304" y="2695"/>
                  <a:pt x="39337" y="0"/>
                  <a:pt x="4400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37" name="Google Shape;1037;p58"/>
          <p:cNvGrpSpPr/>
          <p:nvPr/>
        </p:nvGrpSpPr>
        <p:grpSpPr>
          <a:xfrm>
            <a:off x="4292080" y="2009714"/>
            <a:ext cx="359431" cy="404189"/>
            <a:chOff x="4835382" y="-161249"/>
            <a:chExt cx="3078656" cy="3462027"/>
          </a:xfrm>
        </p:grpSpPr>
        <p:sp>
          <p:nvSpPr>
            <p:cNvPr id="1038" name="Google Shape;1038;p58"/>
            <p:cNvSpPr/>
            <p:nvPr/>
          </p:nvSpPr>
          <p:spPr>
            <a:xfrm>
              <a:off x="4835382" y="73243"/>
              <a:ext cx="2920830" cy="3227535"/>
            </a:xfrm>
            <a:custGeom>
              <a:rect b="b" l="l" r="r" t="t"/>
              <a:pathLst>
                <a:path extrusionOk="0" h="120000" w="120000">
                  <a:moveTo>
                    <a:pt x="67083" y="19"/>
                  </a:moveTo>
                  <a:cubicBezTo>
                    <a:pt x="40160" y="-453"/>
                    <a:pt x="23422" y="7583"/>
                    <a:pt x="16352" y="24057"/>
                  </a:cubicBezTo>
                  <a:cubicBezTo>
                    <a:pt x="11901" y="37372"/>
                    <a:pt x="16750" y="42100"/>
                    <a:pt x="10940" y="48301"/>
                  </a:cubicBezTo>
                  <a:cubicBezTo>
                    <a:pt x="5397" y="54531"/>
                    <a:pt x="-905" y="59306"/>
                    <a:pt x="108" y="62731"/>
                  </a:cubicBezTo>
                  <a:cubicBezTo>
                    <a:pt x="2465" y="64795"/>
                    <a:pt x="5869" y="66534"/>
                    <a:pt x="10366" y="67806"/>
                  </a:cubicBezTo>
                  <a:cubicBezTo>
                    <a:pt x="9082" y="70568"/>
                    <a:pt x="4458" y="74176"/>
                    <a:pt x="6515" y="76092"/>
                  </a:cubicBezTo>
                  <a:lnTo>
                    <a:pt x="10823" y="78851"/>
                  </a:lnTo>
                  <a:cubicBezTo>
                    <a:pt x="9633" y="80150"/>
                    <a:pt x="6840" y="80240"/>
                    <a:pt x="7255" y="82749"/>
                  </a:cubicBezTo>
                  <a:cubicBezTo>
                    <a:pt x="8156" y="85449"/>
                    <a:pt x="12398" y="86093"/>
                    <a:pt x="11562" y="87947"/>
                  </a:cubicBezTo>
                  <a:cubicBezTo>
                    <a:pt x="8946" y="92907"/>
                    <a:pt x="8066" y="99317"/>
                    <a:pt x="10127" y="101374"/>
                  </a:cubicBezTo>
                  <a:cubicBezTo>
                    <a:pt x="14327" y="105067"/>
                    <a:pt x="26948" y="106100"/>
                    <a:pt x="38365" y="102657"/>
                  </a:cubicBezTo>
                  <a:lnTo>
                    <a:pt x="42673" y="120000"/>
                  </a:lnTo>
                  <a:lnTo>
                    <a:pt x="106569" y="119350"/>
                  </a:lnTo>
                  <a:cubicBezTo>
                    <a:pt x="98273" y="91990"/>
                    <a:pt x="99550" y="80006"/>
                    <a:pt x="108963" y="71704"/>
                  </a:cubicBezTo>
                  <a:cubicBezTo>
                    <a:pt x="137680" y="40013"/>
                    <a:pt x="105612" y="741"/>
                    <a:pt x="67083" y="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9" name="Google Shape;1039;p58"/>
            <p:cNvSpPr/>
            <p:nvPr/>
          </p:nvSpPr>
          <p:spPr>
            <a:xfrm rot="-3499458">
              <a:off x="5907878" y="-58593"/>
              <a:ext cx="1436045" cy="2141152"/>
            </a:xfrm>
            <a:custGeom>
              <a:rect b="b" l="l" r="r" t="t"/>
              <a:pathLst>
                <a:path extrusionOk="0" h="120000" w="120000">
                  <a:moveTo>
                    <a:pt x="44004" y="46171"/>
                  </a:moveTo>
                  <a:cubicBezTo>
                    <a:pt x="42635" y="46091"/>
                    <a:pt x="41249" y="46111"/>
                    <a:pt x="39872" y="46236"/>
                  </a:cubicBezTo>
                  <a:cubicBezTo>
                    <a:pt x="38035" y="46403"/>
                    <a:pt x="36211" y="46754"/>
                    <a:pt x="34457" y="47296"/>
                  </a:cubicBezTo>
                  <a:lnTo>
                    <a:pt x="35346" y="48725"/>
                  </a:lnTo>
                  <a:cubicBezTo>
                    <a:pt x="41549" y="46781"/>
                    <a:pt x="48751" y="47568"/>
                    <a:pt x="53712" y="50730"/>
                  </a:cubicBezTo>
                  <a:cubicBezTo>
                    <a:pt x="58374" y="53702"/>
                    <a:pt x="60253" y="58266"/>
                    <a:pt x="58591" y="62575"/>
                  </a:cubicBezTo>
                  <a:lnTo>
                    <a:pt x="60819" y="62976"/>
                  </a:lnTo>
                  <a:cubicBezTo>
                    <a:pt x="62709" y="58096"/>
                    <a:pt x="60555" y="52925"/>
                    <a:pt x="55232" y="49565"/>
                  </a:cubicBezTo>
                  <a:cubicBezTo>
                    <a:pt x="52069" y="47568"/>
                    <a:pt x="48110" y="46413"/>
                    <a:pt x="44004" y="46171"/>
                  </a:cubicBezTo>
                  <a:close/>
                  <a:moveTo>
                    <a:pt x="60325" y="39947"/>
                  </a:moveTo>
                  <a:cubicBezTo>
                    <a:pt x="54765" y="39965"/>
                    <a:pt x="49428" y="41643"/>
                    <a:pt x="45800" y="44672"/>
                  </a:cubicBezTo>
                  <a:lnTo>
                    <a:pt x="47545" y="45686"/>
                  </a:lnTo>
                  <a:cubicBezTo>
                    <a:pt x="51806" y="42092"/>
                    <a:pt x="58777" y="40643"/>
                    <a:pt x="65319" y="41992"/>
                  </a:cubicBezTo>
                  <a:cubicBezTo>
                    <a:pt x="71467" y="43259"/>
                    <a:pt x="76182" y="46783"/>
                    <a:pt x="77556" y="51138"/>
                  </a:cubicBezTo>
                  <a:lnTo>
                    <a:pt x="79817" y="50830"/>
                  </a:lnTo>
                  <a:cubicBezTo>
                    <a:pt x="78267" y="45897"/>
                    <a:pt x="72903" y="41912"/>
                    <a:pt x="65905" y="40494"/>
                  </a:cubicBezTo>
                  <a:cubicBezTo>
                    <a:pt x="64057" y="40120"/>
                    <a:pt x="62179" y="39942"/>
                    <a:pt x="60325" y="39947"/>
                  </a:cubicBezTo>
                  <a:close/>
                  <a:moveTo>
                    <a:pt x="54727" y="0"/>
                  </a:moveTo>
                  <a:cubicBezTo>
                    <a:pt x="63338" y="0"/>
                    <a:pt x="70496" y="4171"/>
                    <a:pt x="71526" y="9700"/>
                  </a:cubicBezTo>
                  <a:cubicBezTo>
                    <a:pt x="61909" y="12572"/>
                    <a:pt x="56089" y="18496"/>
                    <a:pt x="57619" y="24252"/>
                  </a:cubicBezTo>
                  <a:lnTo>
                    <a:pt x="59909" y="23926"/>
                  </a:lnTo>
                  <a:cubicBezTo>
                    <a:pt x="58480" y="18383"/>
                    <a:pt x="64987" y="12632"/>
                    <a:pt x="75131" y="10357"/>
                  </a:cubicBezTo>
                  <a:cubicBezTo>
                    <a:pt x="75681" y="10142"/>
                    <a:pt x="76274" y="10121"/>
                    <a:pt x="76874" y="10121"/>
                  </a:cubicBezTo>
                  <a:cubicBezTo>
                    <a:pt x="86538" y="10121"/>
                    <a:pt x="94372" y="15375"/>
                    <a:pt x="94372" y="21857"/>
                  </a:cubicBezTo>
                  <a:lnTo>
                    <a:pt x="93367" y="25194"/>
                  </a:lnTo>
                  <a:lnTo>
                    <a:pt x="94372" y="25194"/>
                  </a:lnTo>
                  <a:lnTo>
                    <a:pt x="94372" y="25539"/>
                  </a:lnTo>
                  <a:cubicBezTo>
                    <a:pt x="102290" y="26061"/>
                    <a:pt x="108352" y="30608"/>
                    <a:pt x="108352" y="36105"/>
                  </a:cubicBezTo>
                  <a:lnTo>
                    <a:pt x="107375" y="39349"/>
                  </a:lnTo>
                  <a:cubicBezTo>
                    <a:pt x="114789" y="41408"/>
                    <a:pt x="120000" y="46309"/>
                    <a:pt x="120000" y="52027"/>
                  </a:cubicBezTo>
                  <a:cubicBezTo>
                    <a:pt x="119999" y="55204"/>
                    <a:pt x="118390" y="58130"/>
                    <a:pt x="115599" y="60387"/>
                  </a:cubicBezTo>
                  <a:cubicBezTo>
                    <a:pt x="110785" y="64255"/>
                    <a:pt x="103970" y="66004"/>
                    <a:pt x="97874" y="64623"/>
                  </a:cubicBezTo>
                  <a:lnTo>
                    <a:pt x="97125" y="66110"/>
                  </a:lnTo>
                  <a:cubicBezTo>
                    <a:pt x="102604" y="67351"/>
                    <a:pt x="108564" y="66427"/>
                    <a:pt x="113464" y="63828"/>
                  </a:cubicBezTo>
                  <a:cubicBezTo>
                    <a:pt x="115699" y="65705"/>
                    <a:pt x="116761" y="68120"/>
                    <a:pt x="116761" y="70701"/>
                  </a:cubicBezTo>
                  <a:cubicBezTo>
                    <a:pt x="116761" y="77295"/>
                    <a:pt x="109833" y="82802"/>
                    <a:pt x="100586" y="84108"/>
                  </a:cubicBezTo>
                  <a:cubicBezTo>
                    <a:pt x="91150" y="85055"/>
                    <a:pt x="82566" y="82573"/>
                    <a:pt x="79686" y="78001"/>
                  </a:cubicBezTo>
                  <a:cubicBezTo>
                    <a:pt x="81100" y="77347"/>
                    <a:pt x="82228" y="76438"/>
                    <a:pt x="83063" y="75372"/>
                  </a:cubicBezTo>
                  <a:cubicBezTo>
                    <a:pt x="85250" y="72579"/>
                    <a:pt x="85094" y="69133"/>
                    <a:pt x="82651" y="66296"/>
                  </a:cubicBezTo>
                  <a:lnTo>
                    <a:pt x="80711" y="67047"/>
                  </a:lnTo>
                  <a:cubicBezTo>
                    <a:pt x="82751" y="69417"/>
                    <a:pt x="82909" y="72285"/>
                    <a:pt x="81128" y="74611"/>
                  </a:cubicBezTo>
                  <a:cubicBezTo>
                    <a:pt x="80464" y="75479"/>
                    <a:pt x="79568" y="76222"/>
                    <a:pt x="78263" y="76620"/>
                  </a:cubicBezTo>
                  <a:lnTo>
                    <a:pt x="76282" y="76976"/>
                  </a:lnTo>
                  <a:lnTo>
                    <a:pt x="76656" y="77610"/>
                  </a:lnTo>
                  <a:cubicBezTo>
                    <a:pt x="75000" y="78222"/>
                    <a:pt x="73077" y="78502"/>
                    <a:pt x="71080" y="78409"/>
                  </a:cubicBezTo>
                  <a:cubicBezTo>
                    <a:pt x="67193" y="78228"/>
                    <a:pt x="63613" y="76660"/>
                    <a:pt x="61637" y="74273"/>
                  </a:cubicBezTo>
                  <a:lnTo>
                    <a:pt x="59675" y="74999"/>
                  </a:lnTo>
                  <a:cubicBezTo>
                    <a:pt x="62042" y="77860"/>
                    <a:pt x="66359" y="79725"/>
                    <a:pt x="71052" y="79913"/>
                  </a:cubicBezTo>
                  <a:cubicBezTo>
                    <a:pt x="73344" y="80005"/>
                    <a:pt x="75556" y="79691"/>
                    <a:pt x="77473" y="78993"/>
                  </a:cubicBezTo>
                  <a:cubicBezTo>
                    <a:pt x="81251" y="84025"/>
                    <a:pt x="90948" y="86792"/>
                    <a:pt x="101470" y="85783"/>
                  </a:cubicBezTo>
                  <a:cubicBezTo>
                    <a:pt x="102537" y="87186"/>
                    <a:pt x="102981" y="88786"/>
                    <a:pt x="102981" y="90455"/>
                  </a:cubicBezTo>
                  <a:cubicBezTo>
                    <a:pt x="102981" y="95008"/>
                    <a:pt x="99676" y="99044"/>
                    <a:pt x="94357" y="101317"/>
                  </a:cubicBezTo>
                  <a:lnTo>
                    <a:pt x="93613" y="101357"/>
                  </a:lnTo>
                  <a:cubicBezTo>
                    <a:pt x="87197" y="101053"/>
                    <a:pt x="81418" y="98334"/>
                    <a:pt x="78612" y="94301"/>
                  </a:cubicBezTo>
                  <a:lnTo>
                    <a:pt x="76513" y="94943"/>
                  </a:lnTo>
                  <a:cubicBezTo>
                    <a:pt x="79645" y="99458"/>
                    <a:pt x="86092" y="102508"/>
                    <a:pt x="93282" y="102868"/>
                  </a:cubicBezTo>
                  <a:cubicBezTo>
                    <a:pt x="91443" y="107337"/>
                    <a:pt x="86157" y="110803"/>
                    <a:pt x="79437" y="111944"/>
                  </a:cubicBezTo>
                  <a:cubicBezTo>
                    <a:pt x="70395" y="112970"/>
                    <a:pt x="62038" y="110860"/>
                    <a:pt x="58616" y="106728"/>
                  </a:cubicBezTo>
                  <a:lnTo>
                    <a:pt x="56453" y="107706"/>
                  </a:lnTo>
                  <a:cubicBezTo>
                    <a:pt x="59205" y="110701"/>
                    <a:pt x="64221" y="112723"/>
                    <a:pt x="70230" y="113323"/>
                  </a:cubicBezTo>
                  <a:cubicBezTo>
                    <a:pt x="67631" y="117304"/>
                    <a:pt x="61648" y="120000"/>
                    <a:pt x="54727" y="120000"/>
                  </a:cubicBezTo>
                  <a:cubicBezTo>
                    <a:pt x="46703" y="120000"/>
                    <a:pt x="42725" y="116377"/>
                    <a:pt x="38168" y="111382"/>
                  </a:cubicBezTo>
                  <a:lnTo>
                    <a:pt x="37561" y="109472"/>
                  </a:lnTo>
                  <a:cubicBezTo>
                    <a:pt x="31278" y="107753"/>
                    <a:pt x="26636" y="103901"/>
                    <a:pt x="25690" y="99251"/>
                  </a:cubicBezTo>
                  <a:cubicBezTo>
                    <a:pt x="20884" y="99915"/>
                    <a:pt x="16297" y="99356"/>
                    <a:pt x="12021" y="96757"/>
                  </a:cubicBezTo>
                  <a:cubicBezTo>
                    <a:pt x="5641" y="92878"/>
                    <a:pt x="4514" y="86563"/>
                    <a:pt x="9287" y="82002"/>
                  </a:cubicBezTo>
                  <a:cubicBezTo>
                    <a:pt x="19150" y="84176"/>
                    <a:pt x="29249" y="82486"/>
                    <a:pt x="33909" y="77662"/>
                  </a:cubicBezTo>
                  <a:lnTo>
                    <a:pt x="35369" y="77892"/>
                  </a:lnTo>
                  <a:cubicBezTo>
                    <a:pt x="43059" y="78367"/>
                    <a:pt x="50286" y="75707"/>
                    <a:pt x="53822" y="71101"/>
                  </a:cubicBezTo>
                  <a:lnTo>
                    <a:pt x="51810" y="70342"/>
                  </a:lnTo>
                  <a:cubicBezTo>
                    <a:pt x="48706" y="74435"/>
                    <a:pt x="42309" y="76790"/>
                    <a:pt x="35497" y="76346"/>
                  </a:cubicBezTo>
                  <a:cubicBezTo>
                    <a:pt x="29095" y="75929"/>
                    <a:pt x="23424" y="73109"/>
                    <a:pt x="20778" y="69027"/>
                  </a:cubicBezTo>
                  <a:lnTo>
                    <a:pt x="18655" y="69632"/>
                  </a:lnTo>
                  <a:cubicBezTo>
                    <a:pt x="21067" y="73363"/>
                    <a:pt x="25726" y="76157"/>
                    <a:pt x="31298" y="77250"/>
                  </a:cubicBezTo>
                  <a:cubicBezTo>
                    <a:pt x="26660" y="81560"/>
                    <a:pt x="16610" y="82641"/>
                    <a:pt x="7274" y="79892"/>
                  </a:cubicBezTo>
                  <a:cubicBezTo>
                    <a:pt x="6650" y="79804"/>
                    <a:pt x="6191" y="79552"/>
                    <a:pt x="5746" y="79282"/>
                  </a:cubicBezTo>
                  <a:cubicBezTo>
                    <a:pt x="-1413" y="74929"/>
                    <a:pt x="-1956" y="67507"/>
                    <a:pt x="4532" y="62705"/>
                  </a:cubicBezTo>
                  <a:lnTo>
                    <a:pt x="8619" y="60685"/>
                  </a:lnTo>
                  <a:lnTo>
                    <a:pt x="7874" y="60232"/>
                  </a:lnTo>
                  <a:lnTo>
                    <a:pt x="8220" y="59977"/>
                  </a:lnTo>
                  <a:cubicBezTo>
                    <a:pt x="2874" y="56024"/>
                    <a:pt x="2937" y="49924"/>
                    <a:pt x="8441" y="45851"/>
                  </a:cubicBezTo>
                  <a:lnTo>
                    <a:pt x="12413" y="43887"/>
                  </a:lnTo>
                  <a:cubicBezTo>
                    <a:pt x="9178" y="39302"/>
                    <a:pt x="9922" y="33728"/>
                    <a:pt x="14948" y="29628"/>
                  </a:cubicBezTo>
                  <a:cubicBezTo>
                    <a:pt x="20359" y="27548"/>
                    <a:pt x="26554" y="26484"/>
                    <a:pt x="32999" y="26358"/>
                  </a:cubicBezTo>
                  <a:lnTo>
                    <a:pt x="32920" y="24548"/>
                  </a:lnTo>
                  <a:cubicBezTo>
                    <a:pt x="26422" y="24675"/>
                    <a:pt x="20162" y="25700"/>
                    <a:pt x="14473" y="27484"/>
                  </a:cubicBezTo>
                  <a:cubicBezTo>
                    <a:pt x="12078" y="25445"/>
                    <a:pt x="10950" y="22833"/>
                    <a:pt x="10950" y="20044"/>
                  </a:cubicBezTo>
                  <a:cubicBezTo>
                    <a:pt x="10950" y="11708"/>
                    <a:pt x="21026" y="4951"/>
                    <a:pt x="33455" y="4951"/>
                  </a:cubicBezTo>
                  <a:cubicBezTo>
                    <a:pt x="35913" y="4951"/>
                    <a:pt x="38279" y="5215"/>
                    <a:pt x="40460" y="5772"/>
                  </a:cubicBezTo>
                  <a:cubicBezTo>
                    <a:pt x="43609" y="2310"/>
                    <a:pt x="47901" y="0"/>
                    <a:pt x="5472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40" name="Google Shape;1040;p58"/>
          <p:cNvSpPr/>
          <p:nvPr/>
        </p:nvSpPr>
        <p:spPr>
          <a:xfrm>
            <a:off x="3734269" y="2057538"/>
            <a:ext cx="305600" cy="335918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1" name="Google Shape;1041;p58"/>
          <p:cNvSpPr/>
          <p:nvPr/>
        </p:nvSpPr>
        <p:spPr>
          <a:xfrm>
            <a:off x="7672979" y="2045497"/>
            <a:ext cx="373296" cy="360000"/>
          </a:xfrm>
          <a:custGeom>
            <a:rect b="b" l="l" r="r" t="t"/>
            <a:pathLst>
              <a:path extrusionOk="0" h="120000" w="120000">
                <a:moveTo>
                  <a:pt x="80111" y="73334"/>
                </a:moveTo>
                <a:cubicBezTo>
                  <a:pt x="76249" y="74075"/>
                  <a:pt x="74792" y="75309"/>
                  <a:pt x="72460" y="76297"/>
                </a:cubicBezTo>
                <a:cubicBezTo>
                  <a:pt x="71149" y="81235"/>
                  <a:pt x="72023" y="84198"/>
                  <a:pt x="75739" y="83704"/>
                </a:cubicBezTo>
                <a:cubicBezTo>
                  <a:pt x="79820" y="82223"/>
                  <a:pt x="80184" y="79260"/>
                  <a:pt x="80111" y="73334"/>
                </a:cubicBezTo>
                <a:close/>
                <a:moveTo>
                  <a:pt x="39888" y="73334"/>
                </a:moveTo>
                <a:cubicBezTo>
                  <a:pt x="39815" y="79260"/>
                  <a:pt x="40179" y="82223"/>
                  <a:pt x="44260" y="83704"/>
                </a:cubicBezTo>
                <a:cubicBezTo>
                  <a:pt x="47976" y="84198"/>
                  <a:pt x="48850" y="81235"/>
                  <a:pt x="47539" y="76297"/>
                </a:cubicBezTo>
                <a:cubicBezTo>
                  <a:pt x="45207" y="75309"/>
                  <a:pt x="43750" y="74075"/>
                  <a:pt x="39888" y="73334"/>
                </a:cubicBezTo>
                <a:close/>
                <a:moveTo>
                  <a:pt x="102033" y="60449"/>
                </a:moveTo>
                <a:cubicBezTo>
                  <a:pt x="102720" y="60513"/>
                  <a:pt x="103366" y="60763"/>
                  <a:pt x="103940" y="61236"/>
                </a:cubicBezTo>
                <a:cubicBezTo>
                  <a:pt x="107000" y="62635"/>
                  <a:pt x="102847" y="68231"/>
                  <a:pt x="108312" y="67162"/>
                </a:cubicBezTo>
                <a:cubicBezTo>
                  <a:pt x="109696" y="66092"/>
                  <a:pt x="113048" y="66503"/>
                  <a:pt x="115307" y="68890"/>
                </a:cubicBezTo>
                <a:cubicBezTo>
                  <a:pt x="116838" y="71770"/>
                  <a:pt x="121210" y="74404"/>
                  <a:pt x="119679" y="77532"/>
                </a:cubicBezTo>
                <a:cubicBezTo>
                  <a:pt x="117056" y="85926"/>
                  <a:pt x="115526" y="87655"/>
                  <a:pt x="114433" y="94815"/>
                </a:cubicBezTo>
                <a:cubicBezTo>
                  <a:pt x="114506" y="104280"/>
                  <a:pt x="113486" y="110782"/>
                  <a:pt x="113777" y="120000"/>
                </a:cubicBezTo>
                <a:lnTo>
                  <a:pt x="105470" y="119506"/>
                </a:lnTo>
                <a:cubicBezTo>
                  <a:pt x="106053" y="109465"/>
                  <a:pt x="106199" y="100905"/>
                  <a:pt x="104814" y="90865"/>
                </a:cubicBezTo>
                <a:cubicBezTo>
                  <a:pt x="103065" y="89218"/>
                  <a:pt x="102191" y="86832"/>
                  <a:pt x="105033" y="82223"/>
                </a:cubicBezTo>
                <a:cubicBezTo>
                  <a:pt x="103940" y="79260"/>
                  <a:pt x="104814" y="77532"/>
                  <a:pt x="100223" y="76297"/>
                </a:cubicBezTo>
                <a:cubicBezTo>
                  <a:pt x="97454" y="74239"/>
                  <a:pt x="93592" y="78355"/>
                  <a:pt x="91916" y="73087"/>
                </a:cubicBezTo>
                <a:cubicBezTo>
                  <a:pt x="90386" y="68622"/>
                  <a:pt x="97224" y="59999"/>
                  <a:pt x="102033" y="60449"/>
                </a:cubicBezTo>
                <a:close/>
                <a:moveTo>
                  <a:pt x="17966" y="60449"/>
                </a:moveTo>
                <a:cubicBezTo>
                  <a:pt x="22775" y="59999"/>
                  <a:pt x="29613" y="68622"/>
                  <a:pt x="28083" y="73087"/>
                </a:cubicBezTo>
                <a:cubicBezTo>
                  <a:pt x="26407" y="78355"/>
                  <a:pt x="22545" y="74239"/>
                  <a:pt x="19776" y="76297"/>
                </a:cubicBezTo>
                <a:cubicBezTo>
                  <a:pt x="15185" y="77532"/>
                  <a:pt x="16059" y="79260"/>
                  <a:pt x="14966" y="82223"/>
                </a:cubicBezTo>
                <a:cubicBezTo>
                  <a:pt x="17808" y="86832"/>
                  <a:pt x="16934" y="89218"/>
                  <a:pt x="15185" y="90865"/>
                </a:cubicBezTo>
                <a:cubicBezTo>
                  <a:pt x="13800" y="100905"/>
                  <a:pt x="13946" y="109465"/>
                  <a:pt x="14529" y="119506"/>
                </a:cubicBezTo>
                <a:lnTo>
                  <a:pt x="6222" y="120000"/>
                </a:lnTo>
                <a:cubicBezTo>
                  <a:pt x="6513" y="110782"/>
                  <a:pt x="5493" y="104280"/>
                  <a:pt x="5566" y="94815"/>
                </a:cubicBezTo>
                <a:cubicBezTo>
                  <a:pt x="4473" y="87655"/>
                  <a:pt x="2943" y="85926"/>
                  <a:pt x="320" y="77532"/>
                </a:cubicBezTo>
                <a:cubicBezTo>
                  <a:pt x="-1210" y="74404"/>
                  <a:pt x="3161" y="71770"/>
                  <a:pt x="4692" y="68890"/>
                </a:cubicBezTo>
                <a:cubicBezTo>
                  <a:pt x="6951" y="66503"/>
                  <a:pt x="10303" y="66092"/>
                  <a:pt x="11687" y="67162"/>
                </a:cubicBezTo>
                <a:cubicBezTo>
                  <a:pt x="17152" y="68231"/>
                  <a:pt x="12999" y="62635"/>
                  <a:pt x="16059" y="61236"/>
                </a:cubicBezTo>
                <a:cubicBezTo>
                  <a:pt x="16633" y="60763"/>
                  <a:pt x="17279" y="60513"/>
                  <a:pt x="17966" y="60449"/>
                </a:cubicBezTo>
                <a:close/>
                <a:moveTo>
                  <a:pt x="83601" y="36314"/>
                </a:moveTo>
                <a:cubicBezTo>
                  <a:pt x="78323" y="35981"/>
                  <a:pt x="76300" y="47502"/>
                  <a:pt x="71586" y="50125"/>
                </a:cubicBezTo>
                <a:cubicBezTo>
                  <a:pt x="64517" y="52841"/>
                  <a:pt x="62914" y="59754"/>
                  <a:pt x="63060" y="70618"/>
                </a:cubicBezTo>
                <a:cubicBezTo>
                  <a:pt x="63424" y="73663"/>
                  <a:pt x="68380" y="70783"/>
                  <a:pt x="72023" y="68643"/>
                </a:cubicBezTo>
                <a:cubicBezTo>
                  <a:pt x="76687" y="65598"/>
                  <a:pt x="90969" y="40578"/>
                  <a:pt x="84702" y="36545"/>
                </a:cubicBezTo>
                <a:cubicBezTo>
                  <a:pt x="84320" y="36411"/>
                  <a:pt x="83953" y="36336"/>
                  <a:pt x="83601" y="36314"/>
                </a:cubicBezTo>
                <a:close/>
                <a:moveTo>
                  <a:pt x="36398" y="36314"/>
                </a:moveTo>
                <a:cubicBezTo>
                  <a:pt x="36046" y="36336"/>
                  <a:pt x="35679" y="36411"/>
                  <a:pt x="35297" y="36545"/>
                </a:cubicBezTo>
                <a:cubicBezTo>
                  <a:pt x="29030" y="40578"/>
                  <a:pt x="43312" y="65598"/>
                  <a:pt x="47976" y="68643"/>
                </a:cubicBezTo>
                <a:cubicBezTo>
                  <a:pt x="51619" y="70783"/>
                  <a:pt x="56575" y="73663"/>
                  <a:pt x="56939" y="70618"/>
                </a:cubicBezTo>
                <a:cubicBezTo>
                  <a:pt x="57085" y="59754"/>
                  <a:pt x="55482" y="52841"/>
                  <a:pt x="48413" y="50125"/>
                </a:cubicBezTo>
                <a:cubicBezTo>
                  <a:pt x="43699" y="47502"/>
                  <a:pt x="41676" y="35981"/>
                  <a:pt x="36398" y="36314"/>
                </a:cubicBezTo>
                <a:close/>
                <a:moveTo>
                  <a:pt x="21306" y="3"/>
                </a:moveTo>
                <a:cubicBezTo>
                  <a:pt x="47630" y="-78"/>
                  <a:pt x="41951" y="20739"/>
                  <a:pt x="59672" y="22944"/>
                </a:cubicBezTo>
                <a:cubicBezTo>
                  <a:pt x="77394" y="20739"/>
                  <a:pt x="72369" y="-78"/>
                  <a:pt x="98693" y="3"/>
                </a:cubicBezTo>
                <a:cubicBezTo>
                  <a:pt x="115599" y="-325"/>
                  <a:pt x="120700" y="23048"/>
                  <a:pt x="115963" y="33335"/>
                </a:cubicBezTo>
                <a:cubicBezTo>
                  <a:pt x="115016" y="36545"/>
                  <a:pt x="112757" y="34076"/>
                  <a:pt x="110717" y="34570"/>
                </a:cubicBezTo>
                <a:cubicBezTo>
                  <a:pt x="109464" y="36591"/>
                  <a:pt x="108463" y="39660"/>
                  <a:pt x="107969" y="41944"/>
                </a:cubicBezTo>
                <a:lnTo>
                  <a:pt x="102191" y="47656"/>
                </a:lnTo>
                <a:cubicBezTo>
                  <a:pt x="104814" y="51606"/>
                  <a:pt x="104377" y="56298"/>
                  <a:pt x="101098" y="57779"/>
                </a:cubicBezTo>
                <a:cubicBezTo>
                  <a:pt x="95268" y="59754"/>
                  <a:pt x="91843" y="62470"/>
                  <a:pt x="91260" y="66668"/>
                </a:cubicBezTo>
                <a:cubicBezTo>
                  <a:pt x="90677" y="72429"/>
                  <a:pt x="90750" y="89795"/>
                  <a:pt x="84921" y="91111"/>
                </a:cubicBezTo>
                <a:cubicBezTo>
                  <a:pt x="80039" y="91276"/>
                  <a:pt x="76031" y="90947"/>
                  <a:pt x="70274" y="91605"/>
                </a:cubicBezTo>
                <a:cubicBezTo>
                  <a:pt x="66922" y="91276"/>
                  <a:pt x="64007" y="85021"/>
                  <a:pt x="62186" y="80001"/>
                </a:cubicBezTo>
                <a:lnTo>
                  <a:pt x="60000" y="83704"/>
                </a:lnTo>
                <a:lnTo>
                  <a:pt x="57813" y="80001"/>
                </a:lnTo>
                <a:cubicBezTo>
                  <a:pt x="55992" y="85021"/>
                  <a:pt x="53077" y="91276"/>
                  <a:pt x="49725" y="91605"/>
                </a:cubicBezTo>
                <a:cubicBezTo>
                  <a:pt x="43968" y="90947"/>
                  <a:pt x="39960" y="91276"/>
                  <a:pt x="35078" y="91111"/>
                </a:cubicBezTo>
                <a:cubicBezTo>
                  <a:pt x="29249" y="89795"/>
                  <a:pt x="29322" y="72429"/>
                  <a:pt x="28739" y="66668"/>
                </a:cubicBezTo>
                <a:cubicBezTo>
                  <a:pt x="28156" y="62470"/>
                  <a:pt x="24731" y="59754"/>
                  <a:pt x="18901" y="57779"/>
                </a:cubicBezTo>
                <a:cubicBezTo>
                  <a:pt x="15622" y="56298"/>
                  <a:pt x="15185" y="51606"/>
                  <a:pt x="17808" y="47656"/>
                </a:cubicBezTo>
                <a:cubicBezTo>
                  <a:pt x="15933" y="45140"/>
                  <a:pt x="15826" y="44459"/>
                  <a:pt x="12182" y="42468"/>
                </a:cubicBezTo>
                <a:cubicBezTo>
                  <a:pt x="11215" y="40621"/>
                  <a:pt x="10249" y="38251"/>
                  <a:pt x="9282" y="36404"/>
                </a:cubicBezTo>
                <a:cubicBezTo>
                  <a:pt x="7242" y="35911"/>
                  <a:pt x="4983" y="36545"/>
                  <a:pt x="4036" y="33335"/>
                </a:cubicBezTo>
                <a:cubicBezTo>
                  <a:pt x="-700" y="23048"/>
                  <a:pt x="4400" y="-325"/>
                  <a:pt x="21306" y="3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2" name="Google Shape;1042;p58"/>
          <p:cNvSpPr/>
          <p:nvPr/>
        </p:nvSpPr>
        <p:spPr>
          <a:xfrm>
            <a:off x="3760469" y="2821406"/>
            <a:ext cx="253200" cy="360000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3" name="Google Shape;1043;p58"/>
          <p:cNvSpPr/>
          <p:nvPr/>
        </p:nvSpPr>
        <p:spPr>
          <a:xfrm>
            <a:off x="8209997" y="2045497"/>
            <a:ext cx="360000" cy="360000"/>
          </a:xfrm>
          <a:custGeom>
            <a:rect b="b" l="l" r="r" t="t"/>
            <a:pathLst>
              <a:path extrusionOk="0" h="120000" w="120000">
                <a:moveTo>
                  <a:pt x="48266" y="17810"/>
                </a:moveTo>
                <a:lnTo>
                  <a:pt x="48266" y="48266"/>
                </a:lnTo>
                <a:lnTo>
                  <a:pt x="17810" y="48266"/>
                </a:lnTo>
                <a:lnTo>
                  <a:pt x="17810" y="71733"/>
                </a:lnTo>
                <a:lnTo>
                  <a:pt x="48266" y="71733"/>
                </a:lnTo>
                <a:lnTo>
                  <a:pt x="48266" y="102189"/>
                </a:lnTo>
                <a:lnTo>
                  <a:pt x="71733" y="102189"/>
                </a:lnTo>
                <a:lnTo>
                  <a:pt x="71733" y="71733"/>
                </a:lnTo>
                <a:lnTo>
                  <a:pt x="102189" y="71733"/>
                </a:lnTo>
                <a:lnTo>
                  <a:pt x="102189" y="48266"/>
                </a:lnTo>
                <a:lnTo>
                  <a:pt x="71733" y="48266"/>
                </a:lnTo>
                <a:lnTo>
                  <a:pt x="71733" y="1781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4" name="Google Shape;1044;p58"/>
          <p:cNvSpPr/>
          <p:nvPr/>
        </p:nvSpPr>
        <p:spPr>
          <a:xfrm>
            <a:off x="4303211" y="2821406"/>
            <a:ext cx="318743" cy="360000"/>
          </a:xfrm>
          <a:custGeom>
            <a:rect b="b" l="l" r="r" t="t"/>
            <a:pathLst>
              <a:path extrusionOk="0" h="120000" w="120000">
                <a:moveTo>
                  <a:pt x="59977" y="84841"/>
                </a:moveTo>
                <a:cubicBezTo>
                  <a:pt x="55118" y="86919"/>
                  <a:pt x="50335" y="88692"/>
                  <a:pt x="45722" y="90160"/>
                </a:cubicBezTo>
                <a:cubicBezTo>
                  <a:pt x="48836" y="104155"/>
                  <a:pt x="54070" y="113333"/>
                  <a:pt x="59999" y="113333"/>
                </a:cubicBezTo>
                <a:cubicBezTo>
                  <a:pt x="65931" y="113333"/>
                  <a:pt x="71166" y="104150"/>
                  <a:pt x="74209" y="90138"/>
                </a:cubicBezTo>
                <a:cubicBezTo>
                  <a:pt x="69600" y="88683"/>
                  <a:pt x="64830" y="86906"/>
                  <a:pt x="59977" y="84841"/>
                </a:cubicBezTo>
                <a:close/>
                <a:moveTo>
                  <a:pt x="76339" y="76964"/>
                </a:moveTo>
                <a:cubicBezTo>
                  <a:pt x="75064" y="77683"/>
                  <a:pt x="73754" y="78372"/>
                  <a:pt x="72423" y="79052"/>
                </a:cubicBezTo>
                <a:lnTo>
                  <a:pt x="68411" y="81005"/>
                </a:lnTo>
                <a:cubicBezTo>
                  <a:pt x="70769" y="82038"/>
                  <a:pt x="73117" y="82929"/>
                  <a:pt x="75437" y="83679"/>
                </a:cubicBezTo>
                <a:cubicBezTo>
                  <a:pt x="75802" y="81522"/>
                  <a:pt x="76096" y="79278"/>
                  <a:pt x="76339" y="76964"/>
                </a:cubicBezTo>
                <a:close/>
                <a:moveTo>
                  <a:pt x="43600" y="76932"/>
                </a:moveTo>
                <a:cubicBezTo>
                  <a:pt x="43836" y="79265"/>
                  <a:pt x="44145" y="81525"/>
                  <a:pt x="44502" y="83700"/>
                </a:cubicBezTo>
                <a:cubicBezTo>
                  <a:pt x="46824" y="82899"/>
                  <a:pt x="49202" y="82013"/>
                  <a:pt x="51614" y="81029"/>
                </a:cubicBezTo>
                <a:cubicBezTo>
                  <a:pt x="50261" y="80405"/>
                  <a:pt x="48919" y="79739"/>
                  <a:pt x="47576" y="79052"/>
                </a:cubicBezTo>
                <a:close/>
                <a:moveTo>
                  <a:pt x="23415" y="64173"/>
                </a:moveTo>
                <a:cubicBezTo>
                  <a:pt x="11232" y="73512"/>
                  <a:pt x="4867" y="82118"/>
                  <a:pt x="7833" y="86666"/>
                </a:cubicBezTo>
                <a:cubicBezTo>
                  <a:pt x="10798" y="91213"/>
                  <a:pt x="22392" y="90637"/>
                  <a:pt x="37636" y="86020"/>
                </a:cubicBezTo>
                <a:cubicBezTo>
                  <a:pt x="36766" y="81751"/>
                  <a:pt x="36109" y="77200"/>
                  <a:pt x="35713" y="72438"/>
                </a:cubicBezTo>
                <a:cubicBezTo>
                  <a:pt x="31266" y="69748"/>
                  <a:pt x="27143" y="66979"/>
                  <a:pt x="23415" y="64173"/>
                </a:cubicBezTo>
                <a:close/>
                <a:moveTo>
                  <a:pt x="96589" y="64092"/>
                </a:moveTo>
                <a:cubicBezTo>
                  <a:pt x="92892" y="66950"/>
                  <a:pt x="88756" y="69728"/>
                  <a:pt x="84299" y="72430"/>
                </a:cubicBezTo>
                <a:cubicBezTo>
                  <a:pt x="83886" y="77191"/>
                  <a:pt x="83239" y="81745"/>
                  <a:pt x="82295" y="86002"/>
                </a:cubicBezTo>
                <a:lnTo>
                  <a:pt x="87078" y="87335"/>
                </a:lnTo>
                <a:cubicBezTo>
                  <a:pt x="88514" y="85944"/>
                  <a:pt x="90586" y="85091"/>
                  <a:pt x="92882" y="85091"/>
                </a:cubicBezTo>
                <a:cubicBezTo>
                  <a:pt x="96304" y="85091"/>
                  <a:pt x="99227" y="86986"/>
                  <a:pt x="100364" y="89662"/>
                </a:cubicBezTo>
                <a:cubicBezTo>
                  <a:pt x="106336" y="90109"/>
                  <a:pt x="110543" y="89155"/>
                  <a:pt x="112166" y="86666"/>
                </a:cubicBezTo>
                <a:cubicBezTo>
                  <a:pt x="115135" y="82113"/>
                  <a:pt x="108753" y="73494"/>
                  <a:pt x="96589" y="64092"/>
                </a:cubicBezTo>
                <a:close/>
                <a:moveTo>
                  <a:pt x="84751" y="55946"/>
                </a:moveTo>
                <a:cubicBezTo>
                  <a:pt x="84828" y="57285"/>
                  <a:pt x="84847" y="58637"/>
                  <a:pt x="84847" y="60000"/>
                </a:cubicBezTo>
                <a:lnTo>
                  <a:pt x="84676" y="64100"/>
                </a:lnTo>
                <a:lnTo>
                  <a:pt x="90928" y="59966"/>
                </a:lnTo>
                <a:cubicBezTo>
                  <a:pt x="88996" y="58599"/>
                  <a:pt x="86945" y="57241"/>
                  <a:pt x="84751" y="55946"/>
                </a:cubicBezTo>
                <a:close/>
                <a:moveTo>
                  <a:pt x="35323" y="55899"/>
                </a:moveTo>
                <a:lnTo>
                  <a:pt x="29071" y="60033"/>
                </a:lnTo>
                <a:cubicBezTo>
                  <a:pt x="31003" y="61400"/>
                  <a:pt x="33053" y="62758"/>
                  <a:pt x="35248" y="64053"/>
                </a:cubicBezTo>
                <a:cubicBezTo>
                  <a:pt x="35171" y="62714"/>
                  <a:pt x="35152" y="61362"/>
                  <a:pt x="35152" y="60000"/>
                </a:cubicBezTo>
                <a:close/>
                <a:moveTo>
                  <a:pt x="59999" y="50414"/>
                </a:moveTo>
                <a:cubicBezTo>
                  <a:pt x="65822" y="50414"/>
                  <a:pt x="70542" y="54593"/>
                  <a:pt x="70542" y="59748"/>
                </a:cubicBezTo>
                <a:cubicBezTo>
                  <a:pt x="70542" y="64903"/>
                  <a:pt x="65822" y="69082"/>
                  <a:pt x="59999" y="69082"/>
                </a:cubicBezTo>
                <a:cubicBezTo>
                  <a:pt x="54177" y="69082"/>
                  <a:pt x="49457" y="64903"/>
                  <a:pt x="49457" y="59748"/>
                </a:cubicBezTo>
                <a:cubicBezTo>
                  <a:pt x="49457" y="54593"/>
                  <a:pt x="54177" y="50414"/>
                  <a:pt x="59999" y="50414"/>
                </a:cubicBezTo>
                <a:close/>
                <a:moveTo>
                  <a:pt x="59976" y="42574"/>
                </a:moveTo>
                <a:cubicBezTo>
                  <a:pt x="57117" y="43848"/>
                  <a:pt x="54237" y="45240"/>
                  <a:pt x="51340" y="46720"/>
                </a:cubicBezTo>
                <a:lnTo>
                  <a:pt x="42966" y="51293"/>
                </a:lnTo>
                <a:cubicBezTo>
                  <a:pt x="42760" y="54124"/>
                  <a:pt x="42681" y="57034"/>
                  <a:pt x="42681" y="60000"/>
                </a:cubicBezTo>
                <a:lnTo>
                  <a:pt x="43014" y="68732"/>
                </a:lnTo>
                <a:cubicBezTo>
                  <a:pt x="45666" y="70298"/>
                  <a:pt x="48456" y="71804"/>
                  <a:pt x="51340" y="73279"/>
                </a:cubicBezTo>
                <a:lnTo>
                  <a:pt x="60023" y="77425"/>
                </a:lnTo>
                <a:cubicBezTo>
                  <a:pt x="62882" y="76152"/>
                  <a:pt x="65762" y="74759"/>
                  <a:pt x="68658" y="73279"/>
                </a:cubicBezTo>
                <a:lnTo>
                  <a:pt x="77033" y="68707"/>
                </a:lnTo>
                <a:cubicBezTo>
                  <a:pt x="77239" y="65875"/>
                  <a:pt x="77318" y="62965"/>
                  <a:pt x="77318" y="60000"/>
                </a:cubicBezTo>
                <a:lnTo>
                  <a:pt x="76985" y="51267"/>
                </a:lnTo>
                <a:cubicBezTo>
                  <a:pt x="74333" y="49701"/>
                  <a:pt x="71543" y="48195"/>
                  <a:pt x="68658" y="46720"/>
                </a:cubicBezTo>
                <a:close/>
                <a:moveTo>
                  <a:pt x="44562" y="36320"/>
                </a:moveTo>
                <a:cubicBezTo>
                  <a:pt x="44197" y="38477"/>
                  <a:pt x="43903" y="40721"/>
                  <a:pt x="43660" y="43035"/>
                </a:cubicBezTo>
                <a:cubicBezTo>
                  <a:pt x="44935" y="42316"/>
                  <a:pt x="46245" y="41627"/>
                  <a:pt x="47576" y="40947"/>
                </a:cubicBezTo>
                <a:lnTo>
                  <a:pt x="51588" y="38994"/>
                </a:lnTo>
                <a:cubicBezTo>
                  <a:pt x="49230" y="37961"/>
                  <a:pt x="46882" y="37070"/>
                  <a:pt x="44562" y="36320"/>
                </a:cubicBezTo>
                <a:close/>
                <a:moveTo>
                  <a:pt x="75497" y="36299"/>
                </a:moveTo>
                <a:cubicBezTo>
                  <a:pt x="73175" y="37100"/>
                  <a:pt x="70797" y="37986"/>
                  <a:pt x="68385" y="38970"/>
                </a:cubicBezTo>
                <a:cubicBezTo>
                  <a:pt x="69738" y="39594"/>
                  <a:pt x="71080" y="40260"/>
                  <a:pt x="72423" y="40947"/>
                </a:cubicBezTo>
                <a:lnTo>
                  <a:pt x="76399" y="43067"/>
                </a:lnTo>
                <a:cubicBezTo>
                  <a:pt x="76163" y="40734"/>
                  <a:pt x="75854" y="38474"/>
                  <a:pt x="75497" y="36299"/>
                </a:cubicBezTo>
                <a:close/>
                <a:moveTo>
                  <a:pt x="101742" y="30222"/>
                </a:moveTo>
                <a:cubicBezTo>
                  <a:pt x="96584" y="30390"/>
                  <a:pt x="89921" y="31683"/>
                  <a:pt x="82363" y="33979"/>
                </a:cubicBezTo>
                <a:cubicBezTo>
                  <a:pt x="83233" y="38248"/>
                  <a:pt x="83890" y="42799"/>
                  <a:pt x="84286" y="47561"/>
                </a:cubicBezTo>
                <a:cubicBezTo>
                  <a:pt x="88733" y="50251"/>
                  <a:pt x="92856" y="53020"/>
                  <a:pt x="96584" y="55826"/>
                </a:cubicBezTo>
                <a:cubicBezTo>
                  <a:pt x="108767" y="46487"/>
                  <a:pt x="115132" y="37881"/>
                  <a:pt x="112166" y="33333"/>
                </a:cubicBezTo>
                <a:cubicBezTo>
                  <a:pt x="110671" y="31041"/>
                  <a:pt x="106985" y="30051"/>
                  <a:pt x="101742" y="30222"/>
                </a:cubicBezTo>
                <a:close/>
                <a:moveTo>
                  <a:pt x="18257" y="30222"/>
                </a:moveTo>
                <a:cubicBezTo>
                  <a:pt x="13014" y="30051"/>
                  <a:pt x="9327" y="31041"/>
                  <a:pt x="7833" y="33333"/>
                </a:cubicBezTo>
                <a:cubicBezTo>
                  <a:pt x="6626" y="35184"/>
                  <a:pt x="6965" y="37708"/>
                  <a:pt x="8654" y="40665"/>
                </a:cubicBezTo>
                <a:cubicBezTo>
                  <a:pt x="8945" y="40600"/>
                  <a:pt x="9245" y="40585"/>
                  <a:pt x="9549" y="40585"/>
                </a:cubicBezTo>
                <a:cubicBezTo>
                  <a:pt x="13987" y="40585"/>
                  <a:pt x="17584" y="43770"/>
                  <a:pt x="17584" y="47699"/>
                </a:cubicBezTo>
                <a:cubicBezTo>
                  <a:pt x="17584" y="48674"/>
                  <a:pt x="17362" y="49604"/>
                  <a:pt x="16959" y="50449"/>
                </a:cubicBezTo>
                <a:cubicBezTo>
                  <a:pt x="18848" y="52238"/>
                  <a:pt x="21017" y="54057"/>
                  <a:pt x="23410" y="55907"/>
                </a:cubicBezTo>
                <a:cubicBezTo>
                  <a:pt x="27107" y="53049"/>
                  <a:pt x="31243" y="50271"/>
                  <a:pt x="35700" y="47569"/>
                </a:cubicBezTo>
                <a:cubicBezTo>
                  <a:pt x="36113" y="42808"/>
                  <a:pt x="36760" y="38254"/>
                  <a:pt x="37704" y="33997"/>
                </a:cubicBezTo>
                <a:cubicBezTo>
                  <a:pt x="30118" y="31690"/>
                  <a:pt x="23430" y="30391"/>
                  <a:pt x="18257" y="30222"/>
                </a:cubicBezTo>
                <a:close/>
                <a:moveTo>
                  <a:pt x="59999" y="6666"/>
                </a:moveTo>
                <a:cubicBezTo>
                  <a:pt x="54068" y="6666"/>
                  <a:pt x="48833" y="15849"/>
                  <a:pt x="45790" y="29861"/>
                </a:cubicBezTo>
                <a:cubicBezTo>
                  <a:pt x="50399" y="31316"/>
                  <a:pt x="55169" y="33093"/>
                  <a:pt x="60022" y="35158"/>
                </a:cubicBezTo>
                <a:cubicBezTo>
                  <a:pt x="64881" y="33080"/>
                  <a:pt x="69664" y="31307"/>
                  <a:pt x="74277" y="29839"/>
                </a:cubicBezTo>
                <a:cubicBezTo>
                  <a:pt x="73282" y="25366"/>
                  <a:pt x="72070" y="21384"/>
                  <a:pt x="70645" y="18052"/>
                </a:cubicBezTo>
                <a:cubicBezTo>
                  <a:pt x="70611" y="18061"/>
                  <a:pt x="70576" y="18061"/>
                  <a:pt x="70542" y="18061"/>
                </a:cubicBezTo>
                <a:cubicBezTo>
                  <a:pt x="66105" y="18061"/>
                  <a:pt x="62507" y="14876"/>
                  <a:pt x="62507" y="10947"/>
                </a:cubicBezTo>
                <a:cubicBezTo>
                  <a:pt x="62507" y="9808"/>
                  <a:pt x="62810" y="8731"/>
                  <a:pt x="63420" y="7808"/>
                </a:cubicBezTo>
                <a:cubicBezTo>
                  <a:pt x="62352" y="7036"/>
                  <a:pt x="61190" y="6666"/>
                  <a:pt x="59999" y="6666"/>
                </a:cubicBezTo>
                <a:close/>
                <a:moveTo>
                  <a:pt x="59999" y="0"/>
                </a:moveTo>
                <a:cubicBezTo>
                  <a:pt x="63135" y="0"/>
                  <a:pt x="66135" y="1402"/>
                  <a:pt x="68856" y="3996"/>
                </a:cubicBezTo>
                <a:cubicBezTo>
                  <a:pt x="69399" y="3887"/>
                  <a:pt x="69963" y="3833"/>
                  <a:pt x="70542" y="3833"/>
                </a:cubicBezTo>
                <a:cubicBezTo>
                  <a:pt x="74979" y="3833"/>
                  <a:pt x="78577" y="7018"/>
                  <a:pt x="78577" y="10947"/>
                </a:cubicBezTo>
                <a:cubicBezTo>
                  <a:pt x="78577" y="12697"/>
                  <a:pt x="77863" y="14299"/>
                  <a:pt x="76602" y="15480"/>
                </a:cubicBezTo>
                <a:cubicBezTo>
                  <a:pt x="78301" y="19098"/>
                  <a:pt x="79756" y="23267"/>
                  <a:pt x="80957" y="27859"/>
                </a:cubicBezTo>
                <a:cubicBezTo>
                  <a:pt x="99531" y="22844"/>
                  <a:pt x="114274" y="23232"/>
                  <a:pt x="118687" y="30000"/>
                </a:cubicBezTo>
                <a:cubicBezTo>
                  <a:pt x="123099" y="36767"/>
                  <a:pt x="116108" y="48265"/>
                  <a:pt x="101922" y="60005"/>
                </a:cubicBezTo>
                <a:cubicBezTo>
                  <a:pt x="116110" y="71738"/>
                  <a:pt x="123099" y="83233"/>
                  <a:pt x="118687" y="90000"/>
                </a:cubicBezTo>
                <a:cubicBezTo>
                  <a:pt x="115932" y="94225"/>
                  <a:pt x="109149" y="95963"/>
                  <a:pt x="99921" y="95451"/>
                </a:cubicBezTo>
                <a:cubicBezTo>
                  <a:pt x="98668" y="97766"/>
                  <a:pt x="95980" y="99318"/>
                  <a:pt x="92882" y="99318"/>
                </a:cubicBezTo>
                <a:cubicBezTo>
                  <a:pt x="88787" y="99318"/>
                  <a:pt x="85408" y="96607"/>
                  <a:pt x="84949" y="93097"/>
                </a:cubicBezTo>
                <a:cubicBezTo>
                  <a:pt x="83632" y="92839"/>
                  <a:pt x="82308" y="92504"/>
                  <a:pt x="80963" y="92141"/>
                </a:cubicBezTo>
                <a:cubicBezTo>
                  <a:pt x="76576" y="108889"/>
                  <a:pt x="68825" y="120000"/>
                  <a:pt x="59999" y="120000"/>
                </a:cubicBezTo>
                <a:cubicBezTo>
                  <a:pt x="51174" y="120000"/>
                  <a:pt x="43423" y="108889"/>
                  <a:pt x="39042" y="92140"/>
                </a:cubicBezTo>
                <a:cubicBezTo>
                  <a:pt x="20467" y="97155"/>
                  <a:pt x="5725" y="96767"/>
                  <a:pt x="1312" y="90000"/>
                </a:cubicBezTo>
                <a:cubicBezTo>
                  <a:pt x="-3099" y="83232"/>
                  <a:pt x="3891" y="71734"/>
                  <a:pt x="18077" y="59994"/>
                </a:cubicBezTo>
                <a:cubicBezTo>
                  <a:pt x="15840" y="58145"/>
                  <a:pt x="13782" y="56301"/>
                  <a:pt x="11955" y="54452"/>
                </a:cubicBezTo>
                <a:cubicBezTo>
                  <a:pt x="11204" y="54698"/>
                  <a:pt x="10392" y="54813"/>
                  <a:pt x="9549" y="54813"/>
                </a:cubicBezTo>
                <a:cubicBezTo>
                  <a:pt x="5112" y="54813"/>
                  <a:pt x="1515" y="51628"/>
                  <a:pt x="1515" y="47699"/>
                </a:cubicBezTo>
                <a:cubicBezTo>
                  <a:pt x="1515" y="46180"/>
                  <a:pt x="2053" y="44772"/>
                  <a:pt x="3089" y="43691"/>
                </a:cubicBezTo>
                <a:cubicBezTo>
                  <a:pt x="-197" y="38284"/>
                  <a:pt x="-974" y="33507"/>
                  <a:pt x="1312" y="30000"/>
                </a:cubicBezTo>
                <a:cubicBezTo>
                  <a:pt x="5724" y="23233"/>
                  <a:pt x="20465" y="22845"/>
                  <a:pt x="39036" y="27858"/>
                </a:cubicBezTo>
                <a:cubicBezTo>
                  <a:pt x="43423" y="11110"/>
                  <a:pt x="51174" y="0"/>
                  <a:pt x="59999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5" name="Google Shape;1045;p58"/>
          <p:cNvSpPr/>
          <p:nvPr/>
        </p:nvSpPr>
        <p:spPr>
          <a:xfrm>
            <a:off x="6027872" y="2833290"/>
            <a:ext cx="340626" cy="333972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6" name="Google Shape;1046;p58"/>
          <p:cNvSpPr/>
          <p:nvPr/>
        </p:nvSpPr>
        <p:spPr>
          <a:xfrm>
            <a:off x="5440459" y="2858907"/>
            <a:ext cx="338160" cy="284999"/>
          </a:xfrm>
          <a:custGeom>
            <a:rect b="b" l="l" r="r" t="t"/>
            <a:pathLst>
              <a:path extrusionOk="0" h="120000" w="120000">
                <a:moveTo>
                  <a:pt x="53807" y="67761"/>
                </a:moveTo>
                <a:lnTo>
                  <a:pt x="53807" y="80506"/>
                </a:lnTo>
                <a:lnTo>
                  <a:pt x="43066" y="80506"/>
                </a:lnTo>
                <a:lnTo>
                  <a:pt x="43066" y="95200"/>
                </a:lnTo>
                <a:lnTo>
                  <a:pt x="53807" y="95200"/>
                </a:lnTo>
                <a:lnTo>
                  <a:pt x="53807" y="107945"/>
                </a:lnTo>
                <a:lnTo>
                  <a:pt x="66192" y="107945"/>
                </a:lnTo>
                <a:lnTo>
                  <a:pt x="66192" y="95200"/>
                </a:lnTo>
                <a:lnTo>
                  <a:pt x="76933" y="95200"/>
                </a:lnTo>
                <a:lnTo>
                  <a:pt x="76933" y="80506"/>
                </a:lnTo>
                <a:lnTo>
                  <a:pt x="66192" y="80506"/>
                </a:lnTo>
                <a:lnTo>
                  <a:pt x="66192" y="67761"/>
                </a:lnTo>
                <a:close/>
                <a:moveTo>
                  <a:pt x="0" y="56182"/>
                </a:moveTo>
                <a:lnTo>
                  <a:pt x="120000" y="56182"/>
                </a:lnTo>
                <a:lnTo>
                  <a:pt x="120000" y="104436"/>
                </a:lnTo>
                <a:cubicBezTo>
                  <a:pt x="120000" y="113032"/>
                  <a:pt x="114127" y="120000"/>
                  <a:pt x="106883" y="120000"/>
                </a:cubicBezTo>
                <a:lnTo>
                  <a:pt x="13116" y="120000"/>
                </a:lnTo>
                <a:cubicBezTo>
                  <a:pt x="5872" y="120000"/>
                  <a:pt x="0" y="113032"/>
                  <a:pt x="0" y="104436"/>
                </a:cubicBezTo>
                <a:close/>
                <a:moveTo>
                  <a:pt x="37079" y="8811"/>
                </a:moveTo>
                <a:cubicBezTo>
                  <a:pt x="34557" y="8811"/>
                  <a:pt x="32512" y="11237"/>
                  <a:pt x="32512" y="14230"/>
                </a:cubicBezTo>
                <a:lnTo>
                  <a:pt x="32512" y="26623"/>
                </a:lnTo>
                <a:lnTo>
                  <a:pt x="87487" y="26623"/>
                </a:lnTo>
                <a:lnTo>
                  <a:pt x="87487" y="14230"/>
                </a:lnTo>
                <a:cubicBezTo>
                  <a:pt x="87487" y="11237"/>
                  <a:pt x="85442" y="8811"/>
                  <a:pt x="82920" y="8811"/>
                </a:cubicBezTo>
                <a:close/>
                <a:moveTo>
                  <a:pt x="31233" y="0"/>
                </a:moveTo>
                <a:lnTo>
                  <a:pt x="88766" y="0"/>
                </a:lnTo>
                <a:cubicBezTo>
                  <a:pt x="92150" y="0"/>
                  <a:pt x="94894" y="3255"/>
                  <a:pt x="94894" y="7271"/>
                </a:cubicBezTo>
                <a:lnTo>
                  <a:pt x="94894" y="26623"/>
                </a:lnTo>
                <a:lnTo>
                  <a:pt x="106883" y="26623"/>
                </a:lnTo>
                <a:cubicBezTo>
                  <a:pt x="114127" y="26623"/>
                  <a:pt x="120000" y="33591"/>
                  <a:pt x="120000" y="42186"/>
                </a:cubicBezTo>
                <a:lnTo>
                  <a:pt x="120000" y="49853"/>
                </a:lnTo>
                <a:lnTo>
                  <a:pt x="0" y="49853"/>
                </a:lnTo>
                <a:lnTo>
                  <a:pt x="0" y="42186"/>
                </a:lnTo>
                <a:cubicBezTo>
                  <a:pt x="0" y="33591"/>
                  <a:pt x="5872" y="26623"/>
                  <a:pt x="13116" y="26623"/>
                </a:cubicBezTo>
                <a:lnTo>
                  <a:pt x="25105" y="26623"/>
                </a:lnTo>
                <a:lnTo>
                  <a:pt x="25105" y="7271"/>
                </a:lnTo>
                <a:cubicBezTo>
                  <a:pt x="25105" y="3255"/>
                  <a:pt x="27849" y="0"/>
                  <a:pt x="3123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7" name="Google Shape;1047;p58"/>
          <p:cNvSpPr/>
          <p:nvPr/>
        </p:nvSpPr>
        <p:spPr>
          <a:xfrm>
            <a:off x="4862902" y="2833809"/>
            <a:ext cx="338160" cy="335194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8" name="Google Shape;1048;p58"/>
          <p:cNvSpPr/>
          <p:nvPr/>
        </p:nvSpPr>
        <p:spPr>
          <a:xfrm rot="2942052">
            <a:off x="6566376" y="2834205"/>
            <a:ext cx="314333" cy="33440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9" name="Google Shape;1049;p58"/>
          <p:cNvSpPr/>
          <p:nvPr/>
        </p:nvSpPr>
        <p:spPr>
          <a:xfrm flipH="1" rot="-2675106">
            <a:off x="4976755" y="3535534"/>
            <a:ext cx="110455" cy="432000"/>
          </a:xfrm>
          <a:custGeom>
            <a:rect b="b" l="l" r="r" t="t"/>
            <a:pathLst>
              <a:path extrusionOk="0" h="120000" w="120000">
                <a:moveTo>
                  <a:pt x="37208" y="53011"/>
                </a:moveTo>
                <a:cubicBezTo>
                  <a:pt x="39415" y="52206"/>
                  <a:pt x="48956" y="51601"/>
                  <a:pt x="60392" y="51601"/>
                </a:cubicBezTo>
                <a:cubicBezTo>
                  <a:pt x="73462" y="51601"/>
                  <a:pt x="84057" y="52392"/>
                  <a:pt x="84057" y="53367"/>
                </a:cubicBezTo>
                <a:lnTo>
                  <a:pt x="83786" y="53569"/>
                </a:lnTo>
                <a:lnTo>
                  <a:pt x="84121" y="53569"/>
                </a:lnTo>
                <a:lnTo>
                  <a:pt x="84121" y="80594"/>
                </a:lnTo>
                <a:cubicBezTo>
                  <a:pt x="84121" y="84354"/>
                  <a:pt x="73511" y="87403"/>
                  <a:pt x="60424" y="87403"/>
                </a:cubicBezTo>
                <a:cubicBezTo>
                  <a:pt x="47337" y="87403"/>
                  <a:pt x="36727" y="84354"/>
                  <a:pt x="36727" y="80594"/>
                </a:cubicBezTo>
                <a:cubicBezTo>
                  <a:pt x="36727" y="71585"/>
                  <a:pt x="36728" y="62577"/>
                  <a:pt x="36728" y="53569"/>
                </a:cubicBezTo>
                <a:lnTo>
                  <a:pt x="37000" y="53569"/>
                </a:lnTo>
                <a:cubicBezTo>
                  <a:pt x="36786" y="53511"/>
                  <a:pt x="36728" y="53440"/>
                  <a:pt x="36728" y="53367"/>
                </a:cubicBezTo>
                <a:cubicBezTo>
                  <a:pt x="36728" y="53245"/>
                  <a:pt x="36893" y="53126"/>
                  <a:pt x="37208" y="53011"/>
                </a:cubicBezTo>
                <a:close/>
                <a:moveTo>
                  <a:pt x="4441" y="3464"/>
                </a:moveTo>
                <a:cubicBezTo>
                  <a:pt x="3686" y="3746"/>
                  <a:pt x="3289" y="4038"/>
                  <a:pt x="3289" y="4338"/>
                </a:cubicBezTo>
                <a:cubicBezTo>
                  <a:pt x="3289" y="5715"/>
                  <a:pt x="11681" y="6943"/>
                  <a:pt x="24804" y="7715"/>
                </a:cubicBezTo>
                <a:lnTo>
                  <a:pt x="28818" y="13283"/>
                </a:lnTo>
                <a:cubicBezTo>
                  <a:pt x="11528" y="14072"/>
                  <a:pt x="0" y="15527"/>
                  <a:pt x="0" y="17187"/>
                </a:cubicBezTo>
                <a:cubicBezTo>
                  <a:pt x="0" y="18693"/>
                  <a:pt x="9470" y="20029"/>
                  <a:pt x="24130" y="20847"/>
                </a:cubicBezTo>
                <a:lnTo>
                  <a:pt x="24093" y="20919"/>
                </a:lnTo>
                <a:lnTo>
                  <a:pt x="24093" y="83530"/>
                </a:lnTo>
                <a:cubicBezTo>
                  <a:pt x="24093" y="86249"/>
                  <a:pt x="32736" y="88576"/>
                  <a:pt x="45033" y="89489"/>
                </a:cubicBezTo>
                <a:cubicBezTo>
                  <a:pt x="44434" y="89689"/>
                  <a:pt x="44137" y="89922"/>
                  <a:pt x="44137" y="90169"/>
                </a:cubicBezTo>
                <a:lnTo>
                  <a:pt x="44137" y="90653"/>
                </a:lnTo>
                <a:cubicBezTo>
                  <a:pt x="44137" y="91506"/>
                  <a:pt x="47697" y="92197"/>
                  <a:pt x="52088" y="92197"/>
                </a:cubicBezTo>
                <a:lnTo>
                  <a:pt x="55084" y="92197"/>
                </a:lnTo>
                <a:cubicBezTo>
                  <a:pt x="55923" y="101305"/>
                  <a:pt x="57566" y="109747"/>
                  <a:pt x="57136" y="120000"/>
                </a:cubicBezTo>
                <a:lnTo>
                  <a:pt x="64108" y="116125"/>
                </a:lnTo>
                <a:cubicBezTo>
                  <a:pt x="64431" y="107699"/>
                  <a:pt x="64754" y="100394"/>
                  <a:pt x="65075" y="92197"/>
                </a:cubicBezTo>
                <a:lnTo>
                  <a:pt x="67911" y="92197"/>
                </a:lnTo>
                <a:cubicBezTo>
                  <a:pt x="72302" y="92197"/>
                  <a:pt x="75862" y="91506"/>
                  <a:pt x="75862" y="90653"/>
                </a:cubicBezTo>
                <a:lnTo>
                  <a:pt x="75862" y="90169"/>
                </a:lnTo>
                <a:cubicBezTo>
                  <a:pt x="75862" y="89922"/>
                  <a:pt x="75565" y="89689"/>
                  <a:pt x="74965" y="89489"/>
                </a:cubicBezTo>
                <a:cubicBezTo>
                  <a:pt x="87263" y="88576"/>
                  <a:pt x="95906" y="86249"/>
                  <a:pt x="95906" y="83530"/>
                </a:cubicBezTo>
                <a:lnTo>
                  <a:pt x="95906" y="20919"/>
                </a:lnTo>
                <a:cubicBezTo>
                  <a:pt x="95906" y="20895"/>
                  <a:pt x="95906" y="20871"/>
                  <a:pt x="95869" y="20847"/>
                </a:cubicBezTo>
                <a:cubicBezTo>
                  <a:pt x="110529" y="20029"/>
                  <a:pt x="120000" y="18693"/>
                  <a:pt x="120000" y="17187"/>
                </a:cubicBezTo>
                <a:cubicBezTo>
                  <a:pt x="120000" y="15527"/>
                  <a:pt x="108471" y="14072"/>
                  <a:pt x="91181" y="13283"/>
                </a:cubicBezTo>
                <a:lnTo>
                  <a:pt x="95195" y="7715"/>
                </a:lnTo>
                <a:cubicBezTo>
                  <a:pt x="108318" y="6943"/>
                  <a:pt x="116710" y="5715"/>
                  <a:pt x="116710" y="4338"/>
                </a:cubicBezTo>
                <a:cubicBezTo>
                  <a:pt x="116710" y="1942"/>
                  <a:pt x="91320" y="0"/>
                  <a:pt x="59999" y="0"/>
                </a:cubicBezTo>
                <a:cubicBezTo>
                  <a:pt x="32594" y="0"/>
                  <a:pt x="9729" y="1487"/>
                  <a:pt x="4441" y="346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0" name="Google Shape;1050;p58"/>
          <p:cNvSpPr/>
          <p:nvPr/>
        </p:nvSpPr>
        <p:spPr>
          <a:xfrm>
            <a:off x="8276866" y="2821406"/>
            <a:ext cx="226262" cy="360000"/>
          </a:xfrm>
          <a:custGeom>
            <a:rect b="b" l="l" r="r" t="t"/>
            <a:pathLst>
              <a:path extrusionOk="0" h="120000" w="120000">
                <a:moveTo>
                  <a:pt x="50861" y="51726"/>
                </a:moveTo>
                <a:lnTo>
                  <a:pt x="50861" y="63085"/>
                </a:lnTo>
                <a:lnTo>
                  <a:pt x="32788" y="63085"/>
                </a:lnTo>
                <a:lnTo>
                  <a:pt x="32788" y="74571"/>
                </a:lnTo>
                <a:lnTo>
                  <a:pt x="50861" y="74571"/>
                </a:lnTo>
                <a:lnTo>
                  <a:pt x="50861" y="85930"/>
                </a:lnTo>
                <a:lnTo>
                  <a:pt x="69138" y="85930"/>
                </a:lnTo>
                <a:lnTo>
                  <a:pt x="69138" y="74571"/>
                </a:lnTo>
                <a:lnTo>
                  <a:pt x="87211" y="74571"/>
                </a:lnTo>
                <a:lnTo>
                  <a:pt x="87211" y="63085"/>
                </a:lnTo>
                <a:lnTo>
                  <a:pt x="69138" y="63085"/>
                </a:lnTo>
                <a:lnTo>
                  <a:pt x="69138" y="51726"/>
                </a:lnTo>
                <a:close/>
                <a:moveTo>
                  <a:pt x="23645" y="35221"/>
                </a:moveTo>
                <a:lnTo>
                  <a:pt x="96354" y="35221"/>
                </a:lnTo>
                <a:lnTo>
                  <a:pt x="96354" y="102435"/>
                </a:lnTo>
                <a:lnTo>
                  <a:pt x="23645" y="102435"/>
                </a:lnTo>
                <a:close/>
                <a:moveTo>
                  <a:pt x="18192" y="31795"/>
                </a:moveTo>
                <a:lnTo>
                  <a:pt x="18192" y="105862"/>
                </a:lnTo>
                <a:lnTo>
                  <a:pt x="101807" y="105862"/>
                </a:lnTo>
                <a:lnTo>
                  <a:pt x="101807" y="31795"/>
                </a:lnTo>
                <a:close/>
                <a:moveTo>
                  <a:pt x="14314" y="17657"/>
                </a:moveTo>
                <a:lnTo>
                  <a:pt x="105685" y="17657"/>
                </a:lnTo>
                <a:cubicBezTo>
                  <a:pt x="113591" y="17657"/>
                  <a:pt x="120000" y="21685"/>
                  <a:pt x="120000" y="26653"/>
                </a:cubicBezTo>
                <a:lnTo>
                  <a:pt x="120000" y="111003"/>
                </a:lnTo>
                <a:cubicBezTo>
                  <a:pt x="120000" y="115971"/>
                  <a:pt x="113591" y="120000"/>
                  <a:pt x="105685" y="120000"/>
                </a:cubicBezTo>
                <a:lnTo>
                  <a:pt x="14314" y="120000"/>
                </a:lnTo>
                <a:cubicBezTo>
                  <a:pt x="6408" y="120000"/>
                  <a:pt x="0" y="115971"/>
                  <a:pt x="0" y="111003"/>
                </a:cubicBezTo>
                <a:lnTo>
                  <a:pt x="0" y="26653"/>
                </a:lnTo>
                <a:cubicBezTo>
                  <a:pt x="0" y="21685"/>
                  <a:pt x="6408" y="17657"/>
                  <a:pt x="14314" y="17657"/>
                </a:cubicBezTo>
                <a:close/>
                <a:moveTo>
                  <a:pt x="30698" y="0"/>
                </a:moveTo>
                <a:lnTo>
                  <a:pt x="89301" y="0"/>
                </a:lnTo>
                <a:cubicBezTo>
                  <a:pt x="91769" y="0"/>
                  <a:pt x="93769" y="1257"/>
                  <a:pt x="93769" y="2807"/>
                </a:cubicBezTo>
                <a:lnTo>
                  <a:pt x="93769" y="13765"/>
                </a:lnTo>
                <a:lnTo>
                  <a:pt x="26230" y="13765"/>
                </a:lnTo>
                <a:lnTo>
                  <a:pt x="26230" y="2807"/>
                </a:lnTo>
                <a:cubicBezTo>
                  <a:pt x="26230" y="1257"/>
                  <a:pt x="28230" y="0"/>
                  <a:pt x="3069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1" name="Google Shape;1051;p58"/>
          <p:cNvSpPr/>
          <p:nvPr/>
        </p:nvSpPr>
        <p:spPr>
          <a:xfrm>
            <a:off x="7109736" y="2821406"/>
            <a:ext cx="360000" cy="360000"/>
          </a:xfrm>
          <a:custGeom>
            <a:rect b="b" l="l" r="r" t="t"/>
            <a:pathLst>
              <a:path extrusionOk="0" h="120000" w="120000">
                <a:moveTo>
                  <a:pt x="66666" y="11333"/>
                </a:moveTo>
                <a:lnTo>
                  <a:pt x="53333" y="11333"/>
                </a:lnTo>
                <a:lnTo>
                  <a:pt x="53333" y="48453"/>
                </a:lnTo>
                <a:lnTo>
                  <a:pt x="21186" y="29893"/>
                </a:lnTo>
                <a:lnTo>
                  <a:pt x="14520" y="41440"/>
                </a:lnTo>
                <a:lnTo>
                  <a:pt x="46666" y="60000"/>
                </a:lnTo>
                <a:lnTo>
                  <a:pt x="14520" y="78559"/>
                </a:lnTo>
                <a:lnTo>
                  <a:pt x="21186" y="90106"/>
                </a:lnTo>
                <a:lnTo>
                  <a:pt x="53333" y="71547"/>
                </a:lnTo>
                <a:lnTo>
                  <a:pt x="53333" y="108666"/>
                </a:lnTo>
                <a:lnTo>
                  <a:pt x="66666" y="108666"/>
                </a:lnTo>
                <a:lnTo>
                  <a:pt x="66666" y="71547"/>
                </a:lnTo>
                <a:lnTo>
                  <a:pt x="98813" y="90106"/>
                </a:lnTo>
                <a:lnTo>
                  <a:pt x="105479" y="78559"/>
                </a:lnTo>
                <a:lnTo>
                  <a:pt x="73333" y="60000"/>
                </a:lnTo>
                <a:lnTo>
                  <a:pt x="105479" y="41440"/>
                </a:lnTo>
                <a:lnTo>
                  <a:pt x="98813" y="29893"/>
                </a:lnTo>
                <a:lnTo>
                  <a:pt x="66666" y="48453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2" name="Google Shape;1052;p58"/>
          <p:cNvSpPr/>
          <p:nvPr/>
        </p:nvSpPr>
        <p:spPr>
          <a:xfrm>
            <a:off x="7679872" y="2821406"/>
            <a:ext cx="359510" cy="360000"/>
          </a:xfrm>
          <a:custGeom>
            <a:rect b="b" l="l" r="r" t="t"/>
            <a:pathLst>
              <a:path extrusionOk="0" h="120000" w="120000">
                <a:moveTo>
                  <a:pt x="50445" y="0"/>
                </a:moveTo>
                <a:cubicBezTo>
                  <a:pt x="58212" y="0"/>
                  <a:pt x="64508" y="6287"/>
                  <a:pt x="64508" y="14044"/>
                </a:cubicBezTo>
                <a:cubicBezTo>
                  <a:pt x="64508" y="19722"/>
                  <a:pt x="61134" y="24614"/>
                  <a:pt x="56264" y="26797"/>
                </a:cubicBezTo>
                <a:lnTo>
                  <a:pt x="59790" y="43434"/>
                </a:lnTo>
                <a:cubicBezTo>
                  <a:pt x="59949" y="43388"/>
                  <a:pt x="60110" y="43385"/>
                  <a:pt x="60272" y="43385"/>
                </a:cubicBezTo>
                <a:cubicBezTo>
                  <a:pt x="68039" y="43385"/>
                  <a:pt x="74335" y="49673"/>
                  <a:pt x="74335" y="57430"/>
                </a:cubicBezTo>
                <a:lnTo>
                  <a:pt x="74274" y="58247"/>
                </a:lnTo>
                <a:lnTo>
                  <a:pt x="93973" y="63598"/>
                </a:lnTo>
                <a:cubicBezTo>
                  <a:pt x="96404" y="59541"/>
                  <a:pt x="100855" y="56851"/>
                  <a:pt x="105936" y="56851"/>
                </a:cubicBezTo>
                <a:cubicBezTo>
                  <a:pt x="113703" y="56851"/>
                  <a:pt x="120000" y="63138"/>
                  <a:pt x="120000" y="70895"/>
                </a:cubicBezTo>
                <a:cubicBezTo>
                  <a:pt x="120000" y="78651"/>
                  <a:pt x="113703" y="84939"/>
                  <a:pt x="105936" y="84939"/>
                </a:cubicBezTo>
                <a:cubicBezTo>
                  <a:pt x="98169" y="84939"/>
                  <a:pt x="91872" y="78651"/>
                  <a:pt x="91872" y="70895"/>
                </a:cubicBezTo>
                <a:lnTo>
                  <a:pt x="92101" y="68634"/>
                </a:lnTo>
                <a:lnTo>
                  <a:pt x="72842" y="63402"/>
                </a:lnTo>
                <a:cubicBezTo>
                  <a:pt x="71533" y="66478"/>
                  <a:pt x="69046" y="68895"/>
                  <a:pt x="65979" y="70244"/>
                </a:cubicBezTo>
                <a:lnTo>
                  <a:pt x="70997" y="92092"/>
                </a:lnTo>
                <a:cubicBezTo>
                  <a:pt x="77919" y="92912"/>
                  <a:pt x="83262" y="98810"/>
                  <a:pt x="83262" y="105955"/>
                </a:cubicBezTo>
                <a:cubicBezTo>
                  <a:pt x="83262" y="113712"/>
                  <a:pt x="76965" y="120000"/>
                  <a:pt x="69198" y="120000"/>
                </a:cubicBezTo>
                <a:cubicBezTo>
                  <a:pt x="61431" y="120000"/>
                  <a:pt x="55135" y="113712"/>
                  <a:pt x="55135" y="105955"/>
                </a:cubicBezTo>
                <a:cubicBezTo>
                  <a:pt x="55135" y="99453"/>
                  <a:pt x="59559" y="93983"/>
                  <a:pt x="65581" y="92439"/>
                </a:cubicBezTo>
                <a:lnTo>
                  <a:pt x="60753" y="71425"/>
                </a:lnTo>
                <a:cubicBezTo>
                  <a:pt x="60594" y="71471"/>
                  <a:pt x="60433" y="71474"/>
                  <a:pt x="60272" y="71474"/>
                </a:cubicBezTo>
                <a:cubicBezTo>
                  <a:pt x="54863" y="71474"/>
                  <a:pt x="50167" y="68424"/>
                  <a:pt x="47871" y="63923"/>
                </a:cubicBezTo>
                <a:lnTo>
                  <a:pt x="27028" y="72469"/>
                </a:lnTo>
                <a:cubicBezTo>
                  <a:pt x="27736" y="74143"/>
                  <a:pt x="28127" y="75984"/>
                  <a:pt x="28127" y="77915"/>
                </a:cubicBezTo>
                <a:cubicBezTo>
                  <a:pt x="28127" y="85672"/>
                  <a:pt x="21830" y="91960"/>
                  <a:pt x="14063" y="91960"/>
                </a:cubicBezTo>
                <a:cubicBezTo>
                  <a:pt x="6296" y="91960"/>
                  <a:pt x="0" y="85672"/>
                  <a:pt x="0" y="77915"/>
                </a:cubicBezTo>
                <a:cubicBezTo>
                  <a:pt x="0" y="70159"/>
                  <a:pt x="6296" y="63871"/>
                  <a:pt x="14063" y="63871"/>
                </a:cubicBezTo>
                <a:cubicBezTo>
                  <a:pt x="17924" y="63871"/>
                  <a:pt x="21421" y="65425"/>
                  <a:pt x="23958" y="67944"/>
                </a:cubicBezTo>
                <a:lnTo>
                  <a:pt x="46343" y="58766"/>
                </a:lnTo>
                <a:cubicBezTo>
                  <a:pt x="46230" y="58331"/>
                  <a:pt x="46208" y="57883"/>
                  <a:pt x="46208" y="57430"/>
                </a:cubicBezTo>
                <a:cubicBezTo>
                  <a:pt x="46208" y="51706"/>
                  <a:pt x="49637" y="46782"/>
                  <a:pt x="54564" y="44616"/>
                </a:cubicBezTo>
                <a:lnTo>
                  <a:pt x="51049" y="28027"/>
                </a:lnTo>
                <a:cubicBezTo>
                  <a:pt x="50850" y="28084"/>
                  <a:pt x="50648" y="28088"/>
                  <a:pt x="50445" y="28088"/>
                </a:cubicBezTo>
                <a:cubicBezTo>
                  <a:pt x="42678" y="28088"/>
                  <a:pt x="36381" y="21800"/>
                  <a:pt x="36381" y="14044"/>
                </a:cubicBezTo>
                <a:cubicBezTo>
                  <a:pt x="36381" y="6287"/>
                  <a:pt x="42678" y="0"/>
                  <a:pt x="5044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3" name="Google Shape;1053;p58"/>
          <p:cNvSpPr/>
          <p:nvPr/>
        </p:nvSpPr>
        <p:spPr>
          <a:xfrm rot="10800000">
            <a:off x="4296578" y="3571534"/>
            <a:ext cx="332010" cy="360000"/>
          </a:xfrm>
          <a:custGeom>
            <a:rect b="b" l="l" r="r" t="t"/>
            <a:pathLst>
              <a:path extrusionOk="0" h="120000" w="120000">
                <a:moveTo>
                  <a:pt x="15287" y="110757"/>
                </a:moveTo>
                <a:cubicBezTo>
                  <a:pt x="10813" y="110757"/>
                  <a:pt x="7186" y="107412"/>
                  <a:pt x="7186" y="103286"/>
                </a:cubicBezTo>
                <a:cubicBezTo>
                  <a:pt x="7186" y="99159"/>
                  <a:pt x="10813" y="95814"/>
                  <a:pt x="15287" y="95814"/>
                </a:cubicBezTo>
                <a:cubicBezTo>
                  <a:pt x="19762" y="95814"/>
                  <a:pt x="23389" y="99159"/>
                  <a:pt x="23389" y="103286"/>
                </a:cubicBezTo>
                <a:cubicBezTo>
                  <a:pt x="23389" y="107412"/>
                  <a:pt x="19762" y="110757"/>
                  <a:pt x="15287" y="110757"/>
                </a:cubicBezTo>
                <a:close/>
                <a:moveTo>
                  <a:pt x="15288" y="114925"/>
                </a:moveTo>
                <a:cubicBezTo>
                  <a:pt x="21879" y="114925"/>
                  <a:pt x="27223" y="109997"/>
                  <a:pt x="27223" y="103918"/>
                </a:cubicBezTo>
                <a:cubicBezTo>
                  <a:pt x="27223" y="97839"/>
                  <a:pt x="21879" y="92911"/>
                  <a:pt x="15288" y="92911"/>
                </a:cubicBezTo>
                <a:cubicBezTo>
                  <a:pt x="8696" y="92911"/>
                  <a:pt x="3352" y="97839"/>
                  <a:pt x="3352" y="103918"/>
                </a:cubicBezTo>
                <a:cubicBezTo>
                  <a:pt x="3352" y="109997"/>
                  <a:pt x="8696" y="114925"/>
                  <a:pt x="15288" y="114925"/>
                </a:cubicBezTo>
                <a:close/>
                <a:moveTo>
                  <a:pt x="96531" y="119984"/>
                </a:moveTo>
                <a:cubicBezTo>
                  <a:pt x="94998" y="120089"/>
                  <a:pt x="93422" y="119655"/>
                  <a:pt x="92166" y="118657"/>
                </a:cubicBezTo>
                <a:cubicBezTo>
                  <a:pt x="89654" y="116660"/>
                  <a:pt x="89373" y="113164"/>
                  <a:pt x="91538" y="110847"/>
                </a:cubicBezTo>
                <a:cubicBezTo>
                  <a:pt x="92969" y="109315"/>
                  <a:pt x="95112" y="108683"/>
                  <a:pt x="97109" y="109101"/>
                </a:cubicBezTo>
                <a:lnTo>
                  <a:pt x="100683" y="106337"/>
                </a:lnTo>
                <a:lnTo>
                  <a:pt x="100855" y="106526"/>
                </a:lnTo>
                <a:cubicBezTo>
                  <a:pt x="107035" y="103506"/>
                  <a:pt x="106611" y="102676"/>
                  <a:pt x="109102" y="100630"/>
                </a:cubicBezTo>
                <a:cubicBezTo>
                  <a:pt x="110438" y="99323"/>
                  <a:pt x="110825" y="99403"/>
                  <a:pt x="110582" y="96081"/>
                </a:cubicBezTo>
                <a:lnTo>
                  <a:pt x="110743" y="96066"/>
                </a:lnTo>
                <a:lnTo>
                  <a:pt x="110571" y="96066"/>
                </a:lnTo>
                <a:lnTo>
                  <a:pt x="110571" y="80051"/>
                </a:lnTo>
                <a:lnTo>
                  <a:pt x="108947" y="80054"/>
                </a:lnTo>
                <a:cubicBezTo>
                  <a:pt x="108931" y="72281"/>
                  <a:pt x="104423" y="65106"/>
                  <a:pt x="97122" y="61233"/>
                </a:cubicBezTo>
                <a:cubicBezTo>
                  <a:pt x="89813" y="57355"/>
                  <a:pt x="80816" y="57376"/>
                  <a:pt x="73528" y="61288"/>
                </a:cubicBezTo>
                <a:cubicBezTo>
                  <a:pt x="66249" y="65195"/>
                  <a:pt x="61781" y="72390"/>
                  <a:pt x="61807" y="80163"/>
                </a:cubicBezTo>
                <a:lnTo>
                  <a:pt x="60176" y="80168"/>
                </a:lnTo>
                <a:lnTo>
                  <a:pt x="60176" y="96066"/>
                </a:lnTo>
                <a:lnTo>
                  <a:pt x="60004" y="96066"/>
                </a:lnTo>
                <a:lnTo>
                  <a:pt x="60164" y="96081"/>
                </a:lnTo>
                <a:cubicBezTo>
                  <a:pt x="59922" y="99403"/>
                  <a:pt x="60309" y="99323"/>
                  <a:pt x="61644" y="100630"/>
                </a:cubicBezTo>
                <a:cubicBezTo>
                  <a:pt x="64136" y="102676"/>
                  <a:pt x="63712" y="103506"/>
                  <a:pt x="69892" y="106526"/>
                </a:cubicBezTo>
                <a:lnTo>
                  <a:pt x="70063" y="106337"/>
                </a:lnTo>
                <a:lnTo>
                  <a:pt x="73638" y="109101"/>
                </a:lnTo>
                <a:cubicBezTo>
                  <a:pt x="75634" y="108683"/>
                  <a:pt x="77777" y="109315"/>
                  <a:pt x="79209" y="110847"/>
                </a:cubicBezTo>
                <a:cubicBezTo>
                  <a:pt x="81374" y="113164"/>
                  <a:pt x="81092" y="116660"/>
                  <a:pt x="78580" y="118657"/>
                </a:cubicBezTo>
                <a:cubicBezTo>
                  <a:pt x="77324" y="119655"/>
                  <a:pt x="75748" y="120089"/>
                  <a:pt x="74216" y="119984"/>
                </a:cubicBezTo>
                <a:cubicBezTo>
                  <a:pt x="72684" y="119879"/>
                  <a:pt x="71195" y="119235"/>
                  <a:pt x="70112" y="118077"/>
                </a:cubicBezTo>
                <a:cubicBezTo>
                  <a:pt x="69121" y="117016"/>
                  <a:pt x="68643" y="115708"/>
                  <a:pt x="68719" y="114410"/>
                </a:cubicBezTo>
                <a:lnTo>
                  <a:pt x="65199" y="111689"/>
                </a:lnTo>
                <a:lnTo>
                  <a:pt x="65292" y="111587"/>
                </a:lnTo>
                <a:cubicBezTo>
                  <a:pt x="61058" y="109025"/>
                  <a:pt x="59011" y="107521"/>
                  <a:pt x="55687" y="105060"/>
                </a:cubicBezTo>
                <a:cubicBezTo>
                  <a:pt x="52785" y="103546"/>
                  <a:pt x="52565" y="99215"/>
                  <a:pt x="52738" y="96066"/>
                </a:cubicBezTo>
                <a:lnTo>
                  <a:pt x="52604" y="96066"/>
                </a:lnTo>
                <a:lnTo>
                  <a:pt x="52604" y="80190"/>
                </a:lnTo>
                <a:lnTo>
                  <a:pt x="50754" y="80195"/>
                </a:lnTo>
                <a:cubicBezTo>
                  <a:pt x="50716" y="68779"/>
                  <a:pt x="57281" y="58212"/>
                  <a:pt x="67976" y="52474"/>
                </a:cubicBezTo>
                <a:cubicBezTo>
                  <a:pt x="72120" y="50251"/>
                  <a:pt x="76640" y="48884"/>
                  <a:pt x="81250" y="48397"/>
                </a:cubicBezTo>
                <a:lnTo>
                  <a:pt x="81250" y="32872"/>
                </a:lnTo>
                <a:lnTo>
                  <a:pt x="81046" y="32866"/>
                </a:lnTo>
                <a:cubicBezTo>
                  <a:pt x="81508" y="23570"/>
                  <a:pt x="74942" y="14922"/>
                  <a:pt x="64257" y="10756"/>
                </a:cubicBezTo>
                <a:cubicBezTo>
                  <a:pt x="55702" y="7420"/>
                  <a:pt x="45630" y="7409"/>
                  <a:pt x="37063" y="10727"/>
                </a:cubicBezTo>
                <a:cubicBezTo>
                  <a:pt x="26372" y="14866"/>
                  <a:pt x="19776" y="23489"/>
                  <a:pt x="20194" y="32780"/>
                </a:cubicBezTo>
                <a:lnTo>
                  <a:pt x="19994" y="32785"/>
                </a:lnTo>
                <a:lnTo>
                  <a:pt x="19994" y="90709"/>
                </a:lnTo>
                <a:cubicBezTo>
                  <a:pt x="26223" y="92463"/>
                  <a:pt x="30719" y="97820"/>
                  <a:pt x="30719" y="104146"/>
                </a:cubicBezTo>
                <a:cubicBezTo>
                  <a:pt x="30719" y="111970"/>
                  <a:pt x="23842" y="118312"/>
                  <a:pt x="15359" y="118312"/>
                </a:cubicBezTo>
                <a:cubicBezTo>
                  <a:pt x="6876" y="118312"/>
                  <a:pt x="0" y="111970"/>
                  <a:pt x="0" y="104146"/>
                </a:cubicBezTo>
                <a:cubicBezTo>
                  <a:pt x="0" y="97648"/>
                  <a:pt x="4745" y="92171"/>
                  <a:pt x="11233" y="90564"/>
                </a:cubicBezTo>
                <a:lnTo>
                  <a:pt x="11233" y="29317"/>
                </a:lnTo>
                <a:lnTo>
                  <a:pt x="11428" y="29317"/>
                </a:lnTo>
                <a:cubicBezTo>
                  <a:pt x="12473" y="18446"/>
                  <a:pt x="20377" y="8677"/>
                  <a:pt x="32499" y="3582"/>
                </a:cubicBezTo>
                <a:cubicBezTo>
                  <a:pt x="43899" y="-1209"/>
                  <a:pt x="57462" y="-1193"/>
                  <a:pt x="68845" y="3624"/>
                </a:cubicBezTo>
                <a:cubicBezTo>
                  <a:pt x="80915" y="8734"/>
                  <a:pt x="88774" y="18480"/>
                  <a:pt x="89822" y="29317"/>
                </a:cubicBezTo>
                <a:lnTo>
                  <a:pt x="90011" y="29317"/>
                </a:lnTo>
                <a:lnTo>
                  <a:pt x="90011" y="48447"/>
                </a:lnTo>
                <a:cubicBezTo>
                  <a:pt x="94387" y="48978"/>
                  <a:pt x="98675" y="50298"/>
                  <a:pt x="102626" y="52393"/>
                </a:cubicBezTo>
                <a:cubicBezTo>
                  <a:pt x="113352" y="58081"/>
                  <a:pt x="119975" y="68618"/>
                  <a:pt x="120000" y="80034"/>
                </a:cubicBezTo>
                <a:lnTo>
                  <a:pt x="118143" y="80037"/>
                </a:lnTo>
                <a:lnTo>
                  <a:pt x="118143" y="96066"/>
                </a:lnTo>
                <a:lnTo>
                  <a:pt x="118009" y="96066"/>
                </a:lnTo>
                <a:cubicBezTo>
                  <a:pt x="118182" y="99215"/>
                  <a:pt x="117962" y="103546"/>
                  <a:pt x="115059" y="105060"/>
                </a:cubicBezTo>
                <a:cubicBezTo>
                  <a:pt x="111736" y="107521"/>
                  <a:pt x="109689" y="109025"/>
                  <a:pt x="105455" y="111587"/>
                </a:cubicBezTo>
                <a:lnTo>
                  <a:pt x="105548" y="111689"/>
                </a:lnTo>
                <a:lnTo>
                  <a:pt x="102028" y="114410"/>
                </a:lnTo>
                <a:cubicBezTo>
                  <a:pt x="102104" y="115708"/>
                  <a:pt x="101626" y="117016"/>
                  <a:pt x="100634" y="118077"/>
                </a:cubicBezTo>
                <a:cubicBezTo>
                  <a:pt x="99552" y="119235"/>
                  <a:pt x="98063" y="119879"/>
                  <a:pt x="96531" y="11998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4" name="Google Shape;1054;p58"/>
          <p:cNvSpPr/>
          <p:nvPr/>
        </p:nvSpPr>
        <p:spPr>
          <a:xfrm rot="10800000">
            <a:off x="6614789" y="3560896"/>
            <a:ext cx="217507" cy="353911"/>
          </a:xfrm>
          <a:custGeom>
            <a:rect b="b" l="l" r="r" t="t"/>
            <a:pathLst>
              <a:path extrusionOk="0" h="120000" w="120000">
                <a:moveTo>
                  <a:pt x="51597" y="50921"/>
                </a:moveTo>
                <a:lnTo>
                  <a:pt x="51597" y="19698"/>
                </a:lnTo>
                <a:cubicBezTo>
                  <a:pt x="47669" y="20191"/>
                  <a:pt x="43916" y="21082"/>
                  <a:pt x="40531" y="22332"/>
                </a:cubicBezTo>
                <a:cubicBezTo>
                  <a:pt x="30598" y="26001"/>
                  <a:pt x="25457" y="32166"/>
                  <a:pt x="27169" y="38355"/>
                </a:cubicBezTo>
                <a:cubicBezTo>
                  <a:pt x="29239" y="46431"/>
                  <a:pt x="39005" y="49155"/>
                  <a:pt x="51597" y="50921"/>
                </a:cubicBezTo>
                <a:close/>
                <a:moveTo>
                  <a:pt x="67852" y="100379"/>
                </a:moveTo>
                <a:cubicBezTo>
                  <a:pt x="71963" y="99887"/>
                  <a:pt x="75901" y="98973"/>
                  <a:pt x="79437" y="97667"/>
                </a:cubicBezTo>
                <a:cubicBezTo>
                  <a:pt x="89370" y="93998"/>
                  <a:pt x="94511" y="87833"/>
                  <a:pt x="92799" y="81644"/>
                </a:cubicBezTo>
                <a:cubicBezTo>
                  <a:pt x="89506" y="73388"/>
                  <a:pt x="79840" y="69732"/>
                  <a:pt x="67852" y="67361"/>
                </a:cubicBezTo>
                <a:close/>
                <a:moveTo>
                  <a:pt x="67852" y="120000"/>
                </a:moveTo>
                <a:lnTo>
                  <a:pt x="51597" y="120000"/>
                </a:lnTo>
                <a:lnTo>
                  <a:pt x="51597" y="114256"/>
                </a:lnTo>
                <a:cubicBezTo>
                  <a:pt x="45417" y="113829"/>
                  <a:pt x="39328" y="112890"/>
                  <a:pt x="33554" y="111448"/>
                </a:cubicBezTo>
                <a:cubicBezTo>
                  <a:pt x="13606" y="106463"/>
                  <a:pt x="696" y="96271"/>
                  <a:pt x="0" y="84958"/>
                </a:cubicBezTo>
                <a:lnTo>
                  <a:pt x="26861" y="84529"/>
                </a:lnTo>
                <a:cubicBezTo>
                  <a:pt x="27245" y="90776"/>
                  <a:pt x="34374" y="96404"/>
                  <a:pt x="45389" y="99156"/>
                </a:cubicBezTo>
                <a:cubicBezTo>
                  <a:pt x="47394" y="99657"/>
                  <a:pt x="49467" y="100048"/>
                  <a:pt x="51597" y="100293"/>
                </a:cubicBezTo>
                <a:lnTo>
                  <a:pt x="51597" y="64682"/>
                </a:lnTo>
                <a:cubicBezTo>
                  <a:pt x="30368" y="61567"/>
                  <a:pt x="7690" y="58004"/>
                  <a:pt x="556" y="40045"/>
                </a:cubicBezTo>
                <a:cubicBezTo>
                  <a:pt x="-2422" y="28913"/>
                  <a:pt x="6883" y="17850"/>
                  <a:pt x="24755" y="11249"/>
                </a:cubicBezTo>
                <a:cubicBezTo>
                  <a:pt x="32832" y="8265"/>
                  <a:pt x="42066" y="6412"/>
                  <a:pt x="51597" y="5737"/>
                </a:cubicBezTo>
                <a:lnTo>
                  <a:pt x="51597" y="0"/>
                </a:lnTo>
                <a:lnTo>
                  <a:pt x="67852" y="0"/>
                </a:lnTo>
                <a:lnTo>
                  <a:pt x="67852" y="5703"/>
                </a:lnTo>
                <a:cubicBezTo>
                  <a:pt x="74209" y="6118"/>
                  <a:pt x="80479" y="7068"/>
                  <a:pt x="86414" y="8551"/>
                </a:cubicBezTo>
                <a:cubicBezTo>
                  <a:pt x="106363" y="13536"/>
                  <a:pt x="119273" y="23728"/>
                  <a:pt x="119969" y="35041"/>
                </a:cubicBezTo>
                <a:lnTo>
                  <a:pt x="93108" y="35470"/>
                </a:lnTo>
                <a:cubicBezTo>
                  <a:pt x="92723" y="29223"/>
                  <a:pt x="85594" y="23595"/>
                  <a:pt x="74579" y="20843"/>
                </a:cubicBezTo>
                <a:cubicBezTo>
                  <a:pt x="72410" y="20301"/>
                  <a:pt x="70160" y="19888"/>
                  <a:pt x="67852" y="19639"/>
                </a:cubicBezTo>
                <a:lnTo>
                  <a:pt x="67852" y="52969"/>
                </a:lnTo>
                <a:cubicBezTo>
                  <a:pt x="88284" y="55535"/>
                  <a:pt x="110482" y="59921"/>
                  <a:pt x="119411" y="79734"/>
                </a:cubicBezTo>
                <a:cubicBezTo>
                  <a:pt x="122511" y="90942"/>
                  <a:pt x="113201" y="102106"/>
                  <a:pt x="95213" y="108750"/>
                </a:cubicBezTo>
                <a:cubicBezTo>
                  <a:pt x="86990" y="111788"/>
                  <a:pt x="77568" y="113654"/>
                  <a:pt x="67852" y="11429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5" name="Google Shape;1055;p58"/>
          <p:cNvSpPr/>
          <p:nvPr/>
        </p:nvSpPr>
        <p:spPr>
          <a:xfrm>
            <a:off x="5437664" y="3655251"/>
            <a:ext cx="343751" cy="192566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6" name="Google Shape;1056;p58"/>
          <p:cNvSpPr/>
          <p:nvPr/>
        </p:nvSpPr>
        <p:spPr>
          <a:xfrm>
            <a:off x="8212501" y="3588603"/>
            <a:ext cx="354992" cy="35553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7" name="Google Shape;1057;p58"/>
          <p:cNvSpPr/>
          <p:nvPr/>
        </p:nvSpPr>
        <p:spPr>
          <a:xfrm flipH="1" rot="-5400000">
            <a:off x="7112464" y="4219259"/>
            <a:ext cx="367987" cy="346556"/>
          </a:xfrm>
          <a:custGeom>
            <a:rect b="b" l="l" r="r" t="t"/>
            <a:pathLst>
              <a:path extrusionOk="0" h="120000" w="120000">
                <a:moveTo>
                  <a:pt x="114609" y="52208"/>
                </a:moveTo>
                <a:lnTo>
                  <a:pt x="114609" y="67089"/>
                </a:lnTo>
                <a:cubicBezTo>
                  <a:pt x="114609" y="68670"/>
                  <a:pt x="115816" y="69951"/>
                  <a:pt x="117304" y="69951"/>
                </a:cubicBezTo>
                <a:lnTo>
                  <a:pt x="117304" y="69951"/>
                </a:lnTo>
                <a:cubicBezTo>
                  <a:pt x="118793" y="69951"/>
                  <a:pt x="120000" y="68670"/>
                  <a:pt x="120000" y="67089"/>
                </a:cubicBezTo>
                <a:lnTo>
                  <a:pt x="119999" y="52208"/>
                </a:lnTo>
                <a:cubicBezTo>
                  <a:pt x="119999" y="50627"/>
                  <a:pt x="118793" y="49346"/>
                  <a:pt x="117304" y="49346"/>
                </a:cubicBezTo>
                <a:cubicBezTo>
                  <a:pt x="115816" y="49346"/>
                  <a:pt x="114609" y="50627"/>
                  <a:pt x="114609" y="52208"/>
                </a:cubicBezTo>
                <a:close/>
                <a:moveTo>
                  <a:pt x="106256" y="49918"/>
                </a:moveTo>
                <a:lnTo>
                  <a:pt x="106256" y="69379"/>
                </a:lnTo>
                <a:cubicBezTo>
                  <a:pt x="106256" y="70960"/>
                  <a:pt x="107463" y="72241"/>
                  <a:pt x="108951" y="72241"/>
                </a:cubicBezTo>
                <a:lnTo>
                  <a:pt x="108951" y="72241"/>
                </a:lnTo>
                <a:cubicBezTo>
                  <a:pt x="110440" y="72241"/>
                  <a:pt x="111646" y="70960"/>
                  <a:pt x="111646" y="69379"/>
                </a:cubicBezTo>
                <a:lnTo>
                  <a:pt x="111646" y="49918"/>
                </a:lnTo>
                <a:cubicBezTo>
                  <a:pt x="111646" y="48337"/>
                  <a:pt x="110440" y="47056"/>
                  <a:pt x="108951" y="47056"/>
                </a:cubicBezTo>
                <a:cubicBezTo>
                  <a:pt x="107463" y="47056"/>
                  <a:pt x="106256" y="48337"/>
                  <a:pt x="106256" y="49918"/>
                </a:cubicBezTo>
                <a:close/>
                <a:moveTo>
                  <a:pt x="97903" y="48773"/>
                </a:moveTo>
                <a:lnTo>
                  <a:pt x="97903" y="70524"/>
                </a:lnTo>
                <a:cubicBezTo>
                  <a:pt x="97903" y="72104"/>
                  <a:pt x="99109" y="73386"/>
                  <a:pt x="100598" y="73386"/>
                </a:cubicBezTo>
                <a:lnTo>
                  <a:pt x="100598" y="73386"/>
                </a:lnTo>
                <a:cubicBezTo>
                  <a:pt x="102086" y="73386"/>
                  <a:pt x="103293" y="72104"/>
                  <a:pt x="103293" y="70524"/>
                </a:cubicBezTo>
                <a:lnTo>
                  <a:pt x="103293" y="48773"/>
                </a:lnTo>
                <a:cubicBezTo>
                  <a:pt x="103293" y="47193"/>
                  <a:pt x="102086" y="45911"/>
                  <a:pt x="100598" y="45911"/>
                </a:cubicBezTo>
                <a:cubicBezTo>
                  <a:pt x="99109" y="45911"/>
                  <a:pt x="97903" y="47193"/>
                  <a:pt x="97903" y="48773"/>
                </a:cubicBezTo>
                <a:close/>
                <a:moveTo>
                  <a:pt x="53856" y="54256"/>
                </a:moveTo>
                <a:cubicBezTo>
                  <a:pt x="53856" y="53338"/>
                  <a:pt x="54558" y="52593"/>
                  <a:pt x="55423" y="52593"/>
                </a:cubicBezTo>
                <a:lnTo>
                  <a:pt x="57787" y="52593"/>
                </a:lnTo>
                <a:lnTo>
                  <a:pt x="57787" y="49895"/>
                </a:lnTo>
                <a:cubicBezTo>
                  <a:pt x="57787" y="49843"/>
                  <a:pt x="57790" y="49793"/>
                  <a:pt x="57844" y="49750"/>
                </a:cubicBezTo>
                <a:lnTo>
                  <a:pt x="57714" y="49315"/>
                </a:lnTo>
                <a:cubicBezTo>
                  <a:pt x="57790" y="48400"/>
                  <a:pt x="58549" y="47723"/>
                  <a:pt x="59411" y="47803"/>
                </a:cubicBezTo>
                <a:lnTo>
                  <a:pt x="91653" y="50798"/>
                </a:lnTo>
                <a:cubicBezTo>
                  <a:pt x="92515" y="50878"/>
                  <a:pt x="93152" y="51685"/>
                  <a:pt x="93077" y="52600"/>
                </a:cubicBezTo>
                <a:cubicBezTo>
                  <a:pt x="93002" y="53515"/>
                  <a:pt x="92242" y="54191"/>
                  <a:pt x="91380" y="54111"/>
                </a:cubicBezTo>
                <a:cubicBezTo>
                  <a:pt x="80879" y="53136"/>
                  <a:pt x="70377" y="52160"/>
                  <a:pt x="59875" y="51185"/>
                </a:cubicBezTo>
                <a:lnTo>
                  <a:pt x="59875" y="52593"/>
                </a:lnTo>
                <a:lnTo>
                  <a:pt x="62240" y="52593"/>
                </a:lnTo>
                <a:cubicBezTo>
                  <a:pt x="63105" y="52593"/>
                  <a:pt x="63806" y="53338"/>
                  <a:pt x="63806" y="54256"/>
                </a:cubicBezTo>
                <a:lnTo>
                  <a:pt x="63806" y="54256"/>
                </a:lnTo>
                <a:cubicBezTo>
                  <a:pt x="63806" y="55175"/>
                  <a:pt x="63105" y="55919"/>
                  <a:pt x="62240" y="55919"/>
                </a:cubicBezTo>
                <a:cubicBezTo>
                  <a:pt x="61452" y="55919"/>
                  <a:pt x="60664" y="55919"/>
                  <a:pt x="59875" y="55919"/>
                </a:cubicBezTo>
                <a:lnTo>
                  <a:pt x="59875" y="58197"/>
                </a:lnTo>
                <a:lnTo>
                  <a:pt x="62240" y="58197"/>
                </a:lnTo>
                <a:cubicBezTo>
                  <a:pt x="63105" y="58197"/>
                  <a:pt x="63806" y="58942"/>
                  <a:pt x="63806" y="59860"/>
                </a:cubicBezTo>
                <a:lnTo>
                  <a:pt x="63806" y="59860"/>
                </a:lnTo>
                <a:cubicBezTo>
                  <a:pt x="63806" y="60778"/>
                  <a:pt x="63105" y="61523"/>
                  <a:pt x="62240" y="61523"/>
                </a:cubicBezTo>
                <a:cubicBezTo>
                  <a:pt x="61452" y="61523"/>
                  <a:pt x="60664" y="61523"/>
                  <a:pt x="59875" y="61523"/>
                </a:cubicBezTo>
                <a:lnTo>
                  <a:pt x="59875" y="63801"/>
                </a:lnTo>
                <a:lnTo>
                  <a:pt x="62240" y="63801"/>
                </a:lnTo>
                <a:cubicBezTo>
                  <a:pt x="63105" y="63801"/>
                  <a:pt x="63806" y="64546"/>
                  <a:pt x="63806" y="65464"/>
                </a:cubicBezTo>
                <a:lnTo>
                  <a:pt x="63806" y="65464"/>
                </a:lnTo>
                <a:cubicBezTo>
                  <a:pt x="63806" y="66382"/>
                  <a:pt x="63105" y="67127"/>
                  <a:pt x="62240" y="67127"/>
                </a:cubicBezTo>
                <a:cubicBezTo>
                  <a:pt x="61452" y="67127"/>
                  <a:pt x="60664" y="67127"/>
                  <a:pt x="59875" y="67127"/>
                </a:cubicBezTo>
                <a:lnTo>
                  <a:pt x="59875" y="68544"/>
                </a:lnTo>
                <a:lnTo>
                  <a:pt x="91233" y="65045"/>
                </a:lnTo>
                <a:cubicBezTo>
                  <a:pt x="92093" y="64949"/>
                  <a:pt x="92863" y="65611"/>
                  <a:pt x="92954" y="66525"/>
                </a:cubicBezTo>
                <a:cubicBezTo>
                  <a:pt x="93044" y="67438"/>
                  <a:pt x="92420" y="68256"/>
                  <a:pt x="91560" y="68352"/>
                </a:cubicBezTo>
                <a:cubicBezTo>
                  <a:pt x="80831" y="69550"/>
                  <a:pt x="70101" y="70747"/>
                  <a:pt x="59372" y="71945"/>
                </a:cubicBezTo>
                <a:cubicBezTo>
                  <a:pt x="58511" y="72041"/>
                  <a:pt x="57741" y="71378"/>
                  <a:pt x="57650" y="70465"/>
                </a:cubicBezTo>
                <a:cubicBezTo>
                  <a:pt x="57630" y="70259"/>
                  <a:pt x="57646" y="70058"/>
                  <a:pt x="57807" y="69902"/>
                </a:cubicBezTo>
                <a:lnTo>
                  <a:pt x="57787" y="69850"/>
                </a:lnTo>
                <a:lnTo>
                  <a:pt x="57787" y="67127"/>
                </a:lnTo>
                <a:lnTo>
                  <a:pt x="55423" y="67127"/>
                </a:lnTo>
                <a:cubicBezTo>
                  <a:pt x="54558" y="67127"/>
                  <a:pt x="53856" y="66382"/>
                  <a:pt x="53856" y="65464"/>
                </a:cubicBezTo>
                <a:cubicBezTo>
                  <a:pt x="53856" y="64546"/>
                  <a:pt x="54558" y="63801"/>
                  <a:pt x="55423" y="63801"/>
                </a:cubicBezTo>
                <a:lnTo>
                  <a:pt x="57787" y="63801"/>
                </a:lnTo>
                <a:lnTo>
                  <a:pt x="57787" y="61523"/>
                </a:lnTo>
                <a:lnTo>
                  <a:pt x="55423" y="61523"/>
                </a:lnTo>
                <a:cubicBezTo>
                  <a:pt x="54558" y="61523"/>
                  <a:pt x="53856" y="60779"/>
                  <a:pt x="53856" y="59860"/>
                </a:cubicBezTo>
                <a:cubicBezTo>
                  <a:pt x="53856" y="58942"/>
                  <a:pt x="54558" y="58197"/>
                  <a:pt x="55423" y="58197"/>
                </a:cubicBezTo>
                <a:lnTo>
                  <a:pt x="57787" y="58197"/>
                </a:lnTo>
                <a:lnTo>
                  <a:pt x="57787" y="55919"/>
                </a:lnTo>
                <a:lnTo>
                  <a:pt x="55423" y="55919"/>
                </a:lnTo>
                <a:cubicBezTo>
                  <a:pt x="54558" y="55919"/>
                  <a:pt x="53856" y="55175"/>
                  <a:pt x="53856" y="54256"/>
                </a:cubicBezTo>
                <a:close/>
                <a:moveTo>
                  <a:pt x="48021" y="3132"/>
                </a:moveTo>
                <a:lnTo>
                  <a:pt x="48021" y="12530"/>
                </a:lnTo>
                <a:cubicBezTo>
                  <a:pt x="48021" y="14260"/>
                  <a:pt x="49342" y="15663"/>
                  <a:pt x="50971" y="15663"/>
                </a:cubicBezTo>
                <a:cubicBezTo>
                  <a:pt x="52601" y="15663"/>
                  <a:pt x="53921" y="14260"/>
                  <a:pt x="53921" y="12530"/>
                </a:cubicBezTo>
                <a:lnTo>
                  <a:pt x="53921" y="3132"/>
                </a:lnTo>
                <a:cubicBezTo>
                  <a:pt x="53921" y="1402"/>
                  <a:pt x="52601" y="0"/>
                  <a:pt x="50971" y="0"/>
                </a:cubicBezTo>
                <a:cubicBezTo>
                  <a:pt x="49342" y="0"/>
                  <a:pt x="48021" y="1402"/>
                  <a:pt x="48021" y="3132"/>
                </a:cubicBezTo>
                <a:close/>
                <a:moveTo>
                  <a:pt x="48021" y="107469"/>
                </a:moveTo>
                <a:lnTo>
                  <a:pt x="48021" y="116867"/>
                </a:lnTo>
                <a:cubicBezTo>
                  <a:pt x="48021" y="118597"/>
                  <a:pt x="49342" y="120000"/>
                  <a:pt x="50971" y="120000"/>
                </a:cubicBezTo>
                <a:cubicBezTo>
                  <a:pt x="52601" y="120000"/>
                  <a:pt x="53921" y="118597"/>
                  <a:pt x="53921" y="116867"/>
                </a:cubicBezTo>
                <a:lnTo>
                  <a:pt x="53921" y="107469"/>
                </a:lnTo>
                <a:cubicBezTo>
                  <a:pt x="53921" y="105739"/>
                  <a:pt x="52601" y="104336"/>
                  <a:pt x="50971" y="104336"/>
                </a:cubicBezTo>
                <a:cubicBezTo>
                  <a:pt x="49342" y="104336"/>
                  <a:pt x="48021" y="105739"/>
                  <a:pt x="48021" y="107469"/>
                </a:cubicBezTo>
                <a:close/>
                <a:moveTo>
                  <a:pt x="21116" y="59649"/>
                </a:moveTo>
                <a:cubicBezTo>
                  <a:pt x="21116" y="67800"/>
                  <a:pt x="24044" y="75951"/>
                  <a:pt x="29901" y="82170"/>
                </a:cubicBezTo>
                <a:cubicBezTo>
                  <a:pt x="41615" y="94608"/>
                  <a:pt x="60607" y="94608"/>
                  <a:pt x="72320" y="82170"/>
                </a:cubicBezTo>
                <a:lnTo>
                  <a:pt x="79515" y="74530"/>
                </a:lnTo>
                <a:lnTo>
                  <a:pt x="87539" y="74531"/>
                </a:lnTo>
                <a:cubicBezTo>
                  <a:pt x="90764" y="74530"/>
                  <a:pt x="93379" y="71754"/>
                  <a:pt x="93379" y="68330"/>
                </a:cubicBezTo>
                <a:lnTo>
                  <a:pt x="93379" y="59809"/>
                </a:lnTo>
                <a:lnTo>
                  <a:pt x="93530" y="59649"/>
                </a:lnTo>
                <a:lnTo>
                  <a:pt x="93379" y="59488"/>
                </a:lnTo>
                <a:lnTo>
                  <a:pt x="93379" y="50967"/>
                </a:lnTo>
                <a:cubicBezTo>
                  <a:pt x="93379" y="47543"/>
                  <a:pt x="90764" y="44767"/>
                  <a:pt x="87539" y="44767"/>
                </a:cubicBezTo>
                <a:lnTo>
                  <a:pt x="79515" y="44767"/>
                </a:lnTo>
                <a:cubicBezTo>
                  <a:pt x="77116" y="42220"/>
                  <a:pt x="74718" y="39674"/>
                  <a:pt x="72320" y="37127"/>
                </a:cubicBezTo>
                <a:cubicBezTo>
                  <a:pt x="60607" y="24689"/>
                  <a:pt x="41615" y="24689"/>
                  <a:pt x="29901" y="37127"/>
                </a:cubicBezTo>
                <a:cubicBezTo>
                  <a:pt x="24044" y="43346"/>
                  <a:pt x="21116" y="51497"/>
                  <a:pt x="21116" y="59649"/>
                </a:cubicBezTo>
                <a:close/>
                <a:moveTo>
                  <a:pt x="15930" y="103846"/>
                </a:moveTo>
                <a:cubicBezTo>
                  <a:pt x="15930" y="104647"/>
                  <a:pt x="16218" y="105449"/>
                  <a:pt x="16794" y="106061"/>
                </a:cubicBezTo>
                <a:cubicBezTo>
                  <a:pt x="17946" y="107284"/>
                  <a:pt x="19814" y="107284"/>
                  <a:pt x="20966" y="106061"/>
                </a:cubicBezTo>
                <a:lnTo>
                  <a:pt x="27224" y="99415"/>
                </a:lnTo>
                <a:cubicBezTo>
                  <a:pt x="28376" y="98192"/>
                  <a:pt x="28376" y="96208"/>
                  <a:pt x="27224" y="94985"/>
                </a:cubicBezTo>
                <a:cubicBezTo>
                  <a:pt x="26072" y="93762"/>
                  <a:pt x="24204" y="93762"/>
                  <a:pt x="23052" y="94985"/>
                </a:cubicBezTo>
                <a:lnTo>
                  <a:pt x="16794" y="101630"/>
                </a:lnTo>
                <a:cubicBezTo>
                  <a:pt x="16218" y="102242"/>
                  <a:pt x="15930" y="103044"/>
                  <a:pt x="15930" y="103846"/>
                </a:cubicBezTo>
                <a:close/>
                <a:moveTo>
                  <a:pt x="15930" y="15910"/>
                </a:moveTo>
                <a:cubicBezTo>
                  <a:pt x="15930" y="16712"/>
                  <a:pt x="16218" y="17514"/>
                  <a:pt x="16794" y="18125"/>
                </a:cubicBezTo>
                <a:lnTo>
                  <a:pt x="23052" y="24771"/>
                </a:lnTo>
                <a:cubicBezTo>
                  <a:pt x="24204" y="25994"/>
                  <a:pt x="26072" y="25994"/>
                  <a:pt x="27224" y="24771"/>
                </a:cubicBezTo>
                <a:cubicBezTo>
                  <a:pt x="28376" y="23547"/>
                  <a:pt x="28376" y="21564"/>
                  <a:pt x="27224" y="20340"/>
                </a:cubicBezTo>
                <a:lnTo>
                  <a:pt x="20966" y="13695"/>
                </a:lnTo>
                <a:cubicBezTo>
                  <a:pt x="19814" y="12472"/>
                  <a:pt x="17946" y="12472"/>
                  <a:pt x="16794" y="13695"/>
                </a:cubicBezTo>
                <a:cubicBezTo>
                  <a:pt x="16218" y="14307"/>
                  <a:pt x="15930" y="15109"/>
                  <a:pt x="15930" y="15910"/>
                </a:cubicBezTo>
                <a:close/>
                <a:moveTo>
                  <a:pt x="0" y="59999"/>
                </a:moveTo>
                <a:cubicBezTo>
                  <a:pt x="0" y="61730"/>
                  <a:pt x="1320" y="63132"/>
                  <a:pt x="2950" y="63132"/>
                </a:cubicBezTo>
                <a:lnTo>
                  <a:pt x="11800" y="63132"/>
                </a:lnTo>
                <a:cubicBezTo>
                  <a:pt x="13430" y="63132"/>
                  <a:pt x="14751" y="61730"/>
                  <a:pt x="14751" y="59999"/>
                </a:cubicBezTo>
                <a:cubicBezTo>
                  <a:pt x="14751" y="58269"/>
                  <a:pt x="13430" y="56867"/>
                  <a:pt x="11800" y="56867"/>
                </a:cubicBezTo>
                <a:lnTo>
                  <a:pt x="2950" y="56867"/>
                </a:lnTo>
                <a:cubicBezTo>
                  <a:pt x="1320" y="56867"/>
                  <a:pt x="0" y="58269"/>
                  <a:pt x="0" y="599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8" name="Google Shape;1058;p58"/>
          <p:cNvSpPr/>
          <p:nvPr/>
        </p:nvSpPr>
        <p:spPr>
          <a:xfrm>
            <a:off x="6060854" y="3614352"/>
            <a:ext cx="274662" cy="274365"/>
          </a:xfrm>
          <a:custGeom>
            <a:rect b="b" l="l" r="r" t="t"/>
            <a:pathLst>
              <a:path extrusionOk="0" h="120000" w="120000">
                <a:moveTo>
                  <a:pt x="85885" y="33766"/>
                </a:moveTo>
                <a:lnTo>
                  <a:pt x="120000" y="33766"/>
                </a:lnTo>
                <a:lnTo>
                  <a:pt x="65775" y="115233"/>
                </a:lnTo>
                <a:close/>
                <a:moveTo>
                  <a:pt x="30" y="33766"/>
                </a:moveTo>
                <a:lnTo>
                  <a:pt x="34145" y="33766"/>
                </a:lnTo>
                <a:lnTo>
                  <a:pt x="55670" y="116651"/>
                </a:lnTo>
                <a:close/>
                <a:moveTo>
                  <a:pt x="38536" y="33765"/>
                </a:moveTo>
                <a:lnTo>
                  <a:pt x="81463" y="33765"/>
                </a:lnTo>
                <a:lnTo>
                  <a:pt x="59999" y="120000"/>
                </a:lnTo>
                <a:close/>
                <a:moveTo>
                  <a:pt x="102927" y="0"/>
                </a:moveTo>
                <a:lnTo>
                  <a:pt x="120000" y="29467"/>
                </a:lnTo>
                <a:lnTo>
                  <a:pt x="85854" y="29467"/>
                </a:lnTo>
                <a:close/>
                <a:moveTo>
                  <a:pt x="64391" y="0"/>
                </a:moveTo>
                <a:lnTo>
                  <a:pt x="98536" y="0"/>
                </a:lnTo>
                <a:lnTo>
                  <a:pt x="81463" y="29467"/>
                </a:lnTo>
                <a:close/>
                <a:moveTo>
                  <a:pt x="60000" y="0"/>
                </a:moveTo>
                <a:lnTo>
                  <a:pt x="77072" y="29467"/>
                </a:lnTo>
                <a:lnTo>
                  <a:pt x="42927" y="29467"/>
                </a:lnTo>
                <a:close/>
                <a:moveTo>
                  <a:pt x="21463" y="0"/>
                </a:moveTo>
                <a:lnTo>
                  <a:pt x="55608" y="0"/>
                </a:lnTo>
                <a:lnTo>
                  <a:pt x="38536" y="29467"/>
                </a:lnTo>
                <a:close/>
                <a:moveTo>
                  <a:pt x="17072" y="0"/>
                </a:moveTo>
                <a:lnTo>
                  <a:pt x="34145" y="29467"/>
                </a:lnTo>
                <a:lnTo>
                  <a:pt x="0" y="294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9" name="Google Shape;1059;p58"/>
          <p:cNvSpPr/>
          <p:nvPr/>
        </p:nvSpPr>
        <p:spPr>
          <a:xfrm>
            <a:off x="7109736" y="3659965"/>
            <a:ext cx="360000" cy="183139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0" name="Google Shape;1060;p58"/>
          <p:cNvSpPr/>
          <p:nvPr/>
        </p:nvSpPr>
        <p:spPr>
          <a:xfrm rot="2160000">
            <a:off x="7692804" y="3571534"/>
            <a:ext cx="333647" cy="360000"/>
          </a:xfrm>
          <a:custGeom>
            <a:rect b="b" l="l" r="r" t="t"/>
            <a:pathLst>
              <a:path extrusionOk="0" h="120000" w="120000">
                <a:moveTo>
                  <a:pt x="41469" y="38348"/>
                </a:moveTo>
                <a:cubicBezTo>
                  <a:pt x="22140" y="51363"/>
                  <a:pt x="17855" y="76437"/>
                  <a:pt x="31898" y="94351"/>
                </a:cubicBezTo>
                <a:cubicBezTo>
                  <a:pt x="45942" y="112265"/>
                  <a:pt x="72996" y="116236"/>
                  <a:pt x="92325" y="103221"/>
                </a:cubicBezTo>
                <a:cubicBezTo>
                  <a:pt x="111654" y="90205"/>
                  <a:pt x="115939" y="65132"/>
                  <a:pt x="101896" y="47218"/>
                </a:cubicBezTo>
                <a:cubicBezTo>
                  <a:pt x="87912" y="29379"/>
                  <a:pt x="61028" y="25366"/>
                  <a:pt x="41724" y="38194"/>
                </a:cubicBezTo>
                <a:lnTo>
                  <a:pt x="68340" y="65798"/>
                </a:lnTo>
                <a:cubicBezTo>
                  <a:pt x="70054" y="65924"/>
                  <a:pt x="71681" y="66739"/>
                  <a:pt x="72771" y="68130"/>
                </a:cubicBezTo>
                <a:cubicBezTo>
                  <a:pt x="74822" y="70746"/>
                  <a:pt x="74196" y="74408"/>
                  <a:pt x="71373" y="76309"/>
                </a:cubicBezTo>
                <a:cubicBezTo>
                  <a:pt x="68550" y="78210"/>
                  <a:pt x="64598" y="77630"/>
                  <a:pt x="62547" y="75014"/>
                </a:cubicBezTo>
                <a:cubicBezTo>
                  <a:pt x="61366" y="73507"/>
                  <a:pt x="61073" y="71654"/>
                  <a:pt x="61671" y="70014"/>
                </a:cubicBezTo>
                <a:lnTo>
                  <a:pt x="41688" y="38215"/>
                </a:lnTo>
                <a:cubicBezTo>
                  <a:pt x="41610" y="38253"/>
                  <a:pt x="41540" y="38300"/>
                  <a:pt x="41469" y="38348"/>
                </a:cubicBezTo>
                <a:close/>
                <a:moveTo>
                  <a:pt x="17110" y="7275"/>
                </a:moveTo>
                <a:cubicBezTo>
                  <a:pt x="9801" y="12196"/>
                  <a:pt x="8181" y="21677"/>
                  <a:pt x="13491" y="28450"/>
                </a:cubicBezTo>
                <a:cubicBezTo>
                  <a:pt x="17233" y="33224"/>
                  <a:pt x="23418" y="35379"/>
                  <a:pt x="29291" y="34448"/>
                </a:cubicBezTo>
                <a:lnTo>
                  <a:pt x="24412" y="28224"/>
                </a:lnTo>
                <a:lnTo>
                  <a:pt x="23186" y="29050"/>
                </a:lnTo>
                <a:cubicBezTo>
                  <a:pt x="21884" y="29926"/>
                  <a:pt x="20063" y="29659"/>
                  <a:pt x="19117" y="28452"/>
                </a:cubicBezTo>
                <a:lnTo>
                  <a:pt x="14994" y="23193"/>
                </a:lnTo>
                <a:cubicBezTo>
                  <a:pt x="14048" y="21987"/>
                  <a:pt x="14337" y="20298"/>
                  <a:pt x="15638" y="19422"/>
                </a:cubicBezTo>
                <a:lnTo>
                  <a:pt x="30030" y="9731"/>
                </a:lnTo>
                <a:cubicBezTo>
                  <a:pt x="31332" y="8855"/>
                  <a:pt x="33153" y="9122"/>
                  <a:pt x="34099" y="10328"/>
                </a:cubicBezTo>
                <a:lnTo>
                  <a:pt x="38222" y="15588"/>
                </a:lnTo>
                <a:cubicBezTo>
                  <a:pt x="39167" y="16794"/>
                  <a:pt x="38879" y="18483"/>
                  <a:pt x="37578" y="19359"/>
                </a:cubicBezTo>
                <a:lnTo>
                  <a:pt x="36351" y="20185"/>
                </a:lnTo>
                <a:lnTo>
                  <a:pt x="41231" y="26409"/>
                </a:lnTo>
                <a:cubicBezTo>
                  <a:pt x="44001" y="21520"/>
                  <a:pt x="43700" y="15402"/>
                  <a:pt x="39958" y="10629"/>
                </a:cubicBezTo>
                <a:cubicBezTo>
                  <a:pt x="34648" y="3855"/>
                  <a:pt x="24419" y="2353"/>
                  <a:pt x="17110" y="7275"/>
                </a:cubicBezTo>
                <a:close/>
                <a:moveTo>
                  <a:pt x="14333" y="3732"/>
                </a:moveTo>
                <a:cubicBezTo>
                  <a:pt x="23753" y="-2609"/>
                  <a:pt x="36937" y="-674"/>
                  <a:pt x="43780" y="8055"/>
                </a:cubicBezTo>
                <a:cubicBezTo>
                  <a:pt x="47834" y="13226"/>
                  <a:pt x="48754" y="19621"/>
                  <a:pt x="46826" y="25273"/>
                </a:cubicBezTo>
                <a:cubicBezTo>
                  <a:pt x="49359" y="24249"/>
                  <a:pt x="51970" y="23475"/>
                  <a:pt x="54615" y="22905"/>
                </a:cubicBezTo>
                <a:lnTo>
                  <a:pt x="54615" y="17313"/>
                </a:lnTo>
                <a:lnTo>
                  <a:pt x="54330" y="17313"/>
                </a:lnTo>
                <a:cubicBezTo>
                  <a:pt x="52790" y="17313"/>
                  <a:pt x="51542" y="16156"/>
                  <a:pt x="51542" y="14729"/>
                </a:cubicBezTo>
                <a:lnTo>
                  <a:pt x="51542" y="8507"/>
                </a:lnTo>
                <a:cubicBezTo>
                  <a:pt x="51542" y="7793"/>
                  <a:pt x="51854" y="7147"/>
                  <a:pt x="52359" y="6680"/>
                </a:cubicBezTo>
                <a:cubicBezTo>
                  <a:pt x="52863" y="6212"/>
                  <a:pt x="53560" y="5923"/>
                  <a:pt x="54330" y="5923"/>
                </a:cubicBezTo>
                <a:lnTo>
                  <a:pt x="65141" y="5923"/>
                </a:lnTo>
                <a:cubicBezTo>
                  <a:pt x="66680" y="5923"/>
                  <a:pt x="67929" y="7080"/>
                  <a:pt x="67929" y="8507"/>
                </a:cubicBezTo>
                <a:lnTo>
                  <a:pt x="67929" y="14729"/>
                </a:lnTo>
                <a:cubicBezTo>
                  <a:pt x="67929" y="16156"/>
                  <a:pt x="66680" y="17313"/>
                  <a:pt x="65141" y="17313"/>
                </a:cubicBezTo>
                <a:lnTo>
                  <a:pt x="64855" y="17313"/>
                </a:lnTo>
                <a:lnTo>
                  <a:pt x="64855" y="21611"/>
                </a:lnTo>
                <a:cubicBezTo>
                  <a:pt x="81951" y="21009"/>
                  <a:pt x="99044" y="28067"/>
                  <a:pt x="109855" y="41858"/>
                </a:cubicBezTo>
                <a:cubicBezTo>
                  <a:pt x="127092" y="63846"/>
                  <a:pt x="121833" y="94622"/>
                  <a:pt x="98108" y="110597"/>
                </a:cubicBezTo>
                <a:cubicBezTo>
                  <a:pt x="74383" y="126573"/>
                  <a:pt x="41176" y="121698"/>
                  <a:pt x="23939" y="99710"/>
                </a:cubicBezTo>
                <a:cubicBezTo>
                  <a:pt x="13286" y="86121"/>
                  <a:pt x="11226" y="69174"/>
                  <a:pt x="16830" y="54448"/>
                </a:cubicBezTo>
                <a:lnTo>
                  <a:pt x="11904" y="52938"/>
                </a:lnTo>
                <a:lnTo>
                  <a:pt x="11810" y="53201"/>
                </a:lnTo>
                <a:cubicBezTo>
                  <a:pt x="11327" y="54556"/>
                  <a:pt x="9750" y="55291"/>
                  <a:pt x="8288" y="54844"/>
                </a:cubicBezTo>
                <a:lnTo>
                  <a:pt x="1913" y="52891"/>
                </a:lnTo>
                <a:cubicBezTo>
                  <a:pt x="451" y="52443"/>
                  <a:pt x="-341" y="50981"/>
                  <a:pt x="141" y="49626"/>
                </a:cubicBezTo>
                <a:lnTo>
                  <a:pt x="3534" y="40114"/>
                </a:lnTo>
                <a:cubicBezTo>
                  <a:pt x="3776" y="39436"/>
                  <a:pt x="4291" y="38914"/>
                  <a:pt x="4928" y="38616"/>
                </a:cubicBezTo>
                <a:cubicBezTo>
                  <a:pt x="5565" y="38319"/>
                  <a:pt x="6325" y="38247"/>
                  <a:pt x="7056" y="38471"/>
                </a:cubicBezTo>
                <a:lnTo>
                  <a:pt x="13431" y="40424"/>
                </a:lnTo>
                <a:cubicBezTo>
                  <a:pt x="14893" y="40872"/>
                  <a:pt x="15686" y="42334"/>
                  <a:pt x="15203" y="43688"/>
                </a:cubicBezTo>
                <a:lnTo>
                  <a:pt x="15118" y="43927"/>
                </a:lnTo>
                <a:lnTo>
                  <a:pt x="21172" y="45782"/>
                </a:lnTo>
                <a:cubicBezTo>
                  <a:pt x="22660" y="43400"/>
                  <a:pt x="24394" y="41131"/>
                  <a:pt x="26396" y="39030"/>
                </a:cubicBezTo>
                <a:cubicBezTo>
                  <a:pt x="20001" y="38982"/>
                  <a:pt x="13723" y="36195"/>
                  <a:pt x="9669" y="31024"/>
                </a:cubicBezTo>
                <a:cubicBezTo>
                  <a:pt x="2825" y="22294"/>
                  <a:pt x="4914" y="10075"/>
                  <a:pt x="14333" y="37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1" name="Google Shape;1061;p58"/>
          <p:cNvSpPr/>
          <p:nvPr/>
        </p:nvSpPr>
        <p:spPr>
          <a:xfrm>
            <a:off x="3738542" y="3571534"/>
            <a:ext cx="297055" cy="360000"/>
          </a:xfrm>
          <a:custGeom>
            <a:rect b="b" l="l" r="r" t="t"/>
            <a:pathLst>
              <a:path extrusionOk="0" h="120000" w="120000">
                <a:moveTo>
                  <a:pt x="90360" y="70985"/>
                </a:moveTo>
                <a:cubicBezTo>
                  <a:pt x="98880" y="84380"/>
                  <a:pt x="107936" y="96348"/>
                  <a:pt x="99913" y="100097"/>
                </a:cubicBezTo>
                <a:cubicBezTo>
                  <a:pt x="79292" y="109995"/>
                  <a:pt x="39414" y="111939"/>
                  <a:pt x="18618" y="100097"/>
                </a:cubicBezTo>
                <a:cubicBezTo>
                  <a:pt x="12522" y="95835"/>
                  <a:pt x="20196" y="84372"/>
                  <a:pt x="28031" y="71306"/>
                </a:cubicBezTo>
                <a:close/>
                <a:moveTo>
                  <a:pt x="44965" y="11825"/>
                </a:moveTo>
                <a:lnTo>
                  <a:pt x="47493" y="34874"/>
                </a:lnTo>
                <a:cubicBezTo>
                  <a:pt x="48346" y="44672"/>
                  <a:pt x="-4257" y="94582"/>
                  <a:pt x="11853" y="104205"/>
                </a:cubicBezTo>
                <a:cubicBezTo>
                  <a:pt x="36020" y="115964"/>
                  <a:pt x="82363" y="114034"/>
                  <a:pt x="106327" y="104205"/>
                </a:cubicBezTo>
                <a:cubicBezTo>
                  <a:pt x="126914" y="95986"/>
                  <a:pt x="70604" y="46427"/>
                  <a:pt x="70236" y="34874"/>
                </a:cubicBezTo>
                <a:lnTo>
                  <a:pt x="73675" y="11922"/>
                </a:lnTo>
                <a:lnTo>
                  <a:pt x="72807" y="12035"/>
                </a:lnTo>
                <a:cubicBezTo>
                  <a:pt x="69408" y="13474"/>
                  <a:pt x="64529" y="14358"/>
                  <a:pt x="59113" y="14358"/>
                </a:cubicBezTo>
                <a:cubicBezTo>
                  <a:pt x="53447" y="14358"/>
                  <a:pt x="48370" y="13390"/>
                  <a:pt x="44965" y="11825"/>
                </a:cubicBezTo>
                <a:close/>
                <a:moveTo>
                  <a:pt x="59113" y="2257"/>
                </a:moveTo>
                <a:cubicBezTo>
                  <a:pt x="52033" y="2257"/>
                  <a:pt x="46294" y="4461"/>
                  <a:pt x="46294" y="7179"/>
                </a:cubicBezTo>
                <a:cubicBezTo>
                  <a:pt x="46294" y="9897"/>
                  <a:pt x="52033" y="12100"/>
                  <a:pt x="59113" y="12100"/>
                </a:cubicBezTo>
                <a:cubicBezTo>
                  <a:pt x="66192" y="12100"/>
                  <a:pt x="71931" y="9897"/>
                  <a:pt x="71931" y="7179"/>
                </a:cubicBezTo>
                <a:cubicBezTo>
                  <a:pt x="71931" y="4461"/>
                  <a:pt x="66192" y="2257"/>
                  <a:pt x="59113" y="2257"/>
                </a:cubicBezTo>
                <a:close/>
                <a:moveTo>
                  <a:pt x="59113" y="0"/>
                </a:moveTo>
                <a:cubicBezTo>
                  <a:pt x="69232" y="0"/>
                  <a:pt x="77474" y="3086"/>
                  <a:pt x="77749" y="6944"/>
                </a:cubicBezTo>
                <a:cubicBezTo>
                  <a:pt x="77772" y="6932"/>
                  <a:pt x="77791" y="6917"/>
                  <a:pt x="77811" y="6902"/>
                </a:cubicBezTo>
                <a:lnTo>
                  <a:pt x="77788" y="7092"/>
                </a:lnTo>
                <a:cubicBezTo>
                  <a:pt x="77810" y="7121"/>
                  <a:pt x="77811" y="7150"/>
                  <a:pt x="77811" y="7179"/>
                </a:cubicBezTo>
                <a:lnTo>
                  <a:pt x="77751" y="7407"/>
                </a:lnTo>
                <a:lnTo>
                  <a:pt x="74569" y="34185"/>
                </a:lnTo>
                <a:cubicBezTo>
                  <a:pt x="75001" y="47150"/>
                  <a:pt x="138687" y="101674"/>
                  <a:pt x="114533" y="110897"/>
                </a:cubicBezTo>
                <a:cubicBezTo>
                  <a:pt x="86418" y="121926"/>
                  <a:pt x="32046" y="124093"/>
                  <a:pt x="3692" y="110897"/>
                </a:cubicBezTo>
                <a:cubicBezTo>
                  <a:pt x="-15209" y="100098"/>
                  <a:pt x="44657" y="45180"/>
                  <a:pt x="43656" y="34185"/>
                </a:cubicBezTo>
                <a:lnTo>
                  <a:pt x="40474" y="7408"/>
                </a:lnTo>
                <a:cubicBezTo>
                  <a:pt x="40417" y="7334"/>
                  <a:pt x="40414" y="7256"/>
                  <a:pt x="40414" y="7179"/>
                </a:cubicBezTo>
                <a:lnTo>
                  <a:pt x="40437" y="7092"/>
                </a:lnTo>
                <a:lnTo>
                  <a:pt x="40414" y="6902"/>
                </a:lnTo>
                <a:lnTo>
                  <a:pt x="40476" y="6942"/>
                </a:lnTo>
                <a:cubicBezTo>
                  <a:pt x="40754" y="3085"/>
                  <a:pt x="48995" y="0"/>
                  <a:pt x="59113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2" name="Google Shape;1062;p58"/>
          <p:cNvSpPr/>
          <p:nvPr/>
        </p:nvSpPr>
        <p:spPr>
          <a:xfrm>
            <a:off x="42861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3" name="Google Shape;1063;p58"/>
          <p:cNvSpPr/>
          <p:nvPr/>
        </p:nvSpPr>
        <p:spPr>
          <a:xfrm>
            <a:off x="3710633" y="4223696"/>
            <a:ext cx="352873" cy="352834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4" name="Google Shape;1064;p58"/>
          <p:cNvSpPr/>
          <p:nvPr/>
        </p:nvSpPr>
        <p:spPr>
          <a:xfrm>
            <a:off x="5433122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5" name="Google Shape;1065;p58"/>
          <p:cNvSpPr/>
          <p:nvPr/>
        </p:nvSpPr>
        <p:spPr>
          <a:xfrm>
            <a:off x="48555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6" name="Google Shape;1066;p58"/>
          <p:cNvSpPr/>
          <p:nvPr/>
        </p:nvSpPr>
        <p:spPr>
          <a:xfrm>
            <a:off x="6021140" y="4216530"/>
            <a:ext cx="354091" cy="360000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7" name="Google Shape;1067;p58"/>
          <p:cNvSpPr/>
          <p:nvPr/>
        </p:nvSpPr>
        <p:spPr>
          <a:xfrm>
            <a:off x="6557572" y="4241324"/>
            <a:ext cx="331940" cy="335206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8" name="Google Shape;1068;p58"/>
          <p:cNvSpPr/>
          <p:nvPr/>
        </p:nvSpPr>
        <p:spPr>
          <a:xfrm>
            <a:off x="8231065" y="4216530"/>
            <a:ext cx="369872" cy="360000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9" name="Google Shape;1069;p58"/>
          <p:cNvSpPr/>
          <p:nvPr/>
        </p:nvSpPr>
        <p:spPr>
          <a:xfrm>
            <a:off x="7735185" y="4217255"/>
            <a:ext cx="289606" cy="365156"/>
          </a:xfrm>
          <a:custGeom>
            <a:rect b="b" l="l" r="r" t="t"/>
            <a:pathLst>
              <a:path extrusionOk="0" h="120000" w="120000">
                <a:moveTo>
                  <a:pt x="37292" y="93320"/>
                </a:moveTo>
                <a:lnTo>
                  <a:pt x="37292" y="98652"/>
                </a:lnTo>
                <a:cubicBezTo>
                  <a:pt x="21817" y="99398"/>
                  <a:pt x="10170" y="102653"/>
                  <a:pt x="10170" y="106556"/>
                </a:cubicBezTo>
                <a:cubicBezTo>
                  <a:pt x="10170" y="111011"/>
                  <a:pt x="25348" y="114622"/>
                  <a:pt x="44072" y="114622"/>
                </a:cubicBezTo>
                <a:cubicBezTo>
                  <a:pt x="62795" y="114622"/>
                  <a:pt x="77974" y="111011"/>
                  <a:pt x="77974" y="106556"/>
                </a:cubicBezTo>
                <a:cubicBezTo>
                  <a:pt x="77974" y="102653"/>
                  <a:pt x="66327" y="99398"/>
                  <a:pt x="50852" y="98652"/>
                </a:cubicBezTo>
                <a:lnTo>
                  <a:pt x="50852" y="93320"/>
                </a:lnTo>
                <a:cubicBezTo>
                  <a:pt x="71976" y="94265"/>
                  <a:pt x="88144" y="99835"/>
                  <a:pt x="88144" y="106556"/>
                </a:cubicBezTo>
                <a:cubicBezTo>
                  <a:pt x="88144" y="113981"/>
                  <a:pt x="68413" y="120000"/>
                  <a:pt x="44072" y="120000"/>
                </a:cubicBezTo>
                <a:cubicBezTo>
                  <a:pt x="19731" y="120000"/>
                  <a:pt x="0" y="113981"/>
                  <a:pt x="0" y="106556"/>
                </a:cubicBezTo>
                <a:cubicBezTo>
                  <a:pt x="0" y="99835"/>
                  <a:pt x="16168" y="94265"/>
                  <a:pt x="37292" y="93320"/>
                </a:cubicBezTo>
                <a:close/>
                <a:moveTo>
                  <a:pt x="103137" y="6722"/>
                </a:moveTo>
                <a:cubicBezTo>
                  <a:pt x="112452" y="6722"/>
                  <a:pt x="120000" y="8831"/>
                  <a:pt x="120000" y="11430"/>
                </a:cubicBezTo>
                <a:lnTo>
                  <a:pt x="120000" y="49091"/>
                </a:lnTo>
                <a:cubicBezTo>
                  <a:pt x="120000" y="46492"/>
                  <a:pt x="112452" y="44383"/>
                  <a:pt x="103137" y="44383"/>
                </a:cubicBezTo>
                <a:cubicBezTo>
                  <a:pt x="93822" y="44383"/>
                  <a:pt x="86274" y="46492"/>
                  <a:pt x="86274" y="49091"/>
                </a:cubicBezTo>
                <a:cubicBezTo>
                  <a:pt x="86274" y="51689"/>
                  <a:pt x="78726" y="53798"/>
                  <a:pt x="69411" y="53798"/>
                </a:cubicBezTo>
                <a:cubicBezTo>
                  <a:pt x="60096" y="53798"/>
                  <a:pt x="52548" y="51689"/>
                  <a:pt x="52548" y="49091"/>
                </a:cubicBezTo>
                <a:lnTo>
                  <a:pt x="52548" y="11430"/>
                </a:lnTo>
                <a:cubicBezTo>
                  <a:pt x="52548" y="14028"/>
                  <a:pt x="60096" y="16137"/>
                  <a:pt x="69411" y="16137"/>
                </a:cubicBezTo>
                <a:cubicBezTo>
                  <a:pt x="78726" y="16137"/>
                  <a:pt x="86274" y="14028"/>
                  <a:pt x="86274" y="11430"/>
                </a:cubicBezTo>
                <a:cubicBezTo>
                  <a:pt x="86274" y="8831"/>
                  <a:pt x="93822" y="6722"/>
                  <a:pt x="103137" y="6722"/>
                </a:cubicBezTo>
                <a:close/>
                <a:moveTo>
                  <a:pt x="44072" y="0"/>
                </a:moveTo>
                <a:cubicBezTo>
                  <a:pt x="48753" y="0"/>
                  <a:pt x="52548" y="3009"/>
                  <a:pt x="52548" y="6722"/>
                </a:cubicBezTo>
                <a:cubicBezTo>
                  <a:pt x="52548" y="9187"/>
                  <a:pt x="50876" y="11342"/>
                  <a:pt x="48310" y="12415"/>
                </a:cubicBezTo>
                <a:lnTo>
                  <a:pt x="48310" y="107844"/>
                </a:lnTo>
                <a:lnTo>
                  <a:pt x="39834" y="107844"/>
                </a:lnTo>
                <a:lnTo>
                  <a:pt x="39834" y="12415"/>
                </a:lnTo>
                <a:cubicBezTo>
                  <a:pt x="37268" y="11342"/>
                  <a:pt x="35596" y="9187"/>
                  <a:pt x="35596" y="6722"/>
                </a:cubicBezTo>
                <a:cubicBezTo>
                  <a:pt x="35596" y="3009"/>
                  <a:pt x="39391" y="0"/>
                  <a:pt x="4407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73" name="Shape 10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74" name="Google Shape;1074;p59"/>
          <p:cNvGrpSpPr/>
          <p:nvPr/>
        </p:nvGrpSpPr>
        <p:grpSpPr>
          <a:xfrm>
            <a:off x="3984678" y="1923678"/>
            <a:ext cx="1174643" cy="2013391"/>
            <a:chOff x="930084" y="2610003"/>
            <a:chExt cx="1174643" cy="2013391"/>
          </a:xfrm>
        </p:grpSpPr>
        <p:sp>
          <p:nvSpPr>
            <p:cNvPr id="1075" name="Google Shape;1075;p59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4784A1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6" name="Google Shape;1076;p59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71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132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161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77" name="Google Shape;1077;p59"/>
          <p:cNvSpPr txBox="1"/>
          <p:nvPr>
            <p:ph type="title"/>
          </p:nvPr>
        </p:nvSpPr>
        <p:spPr>
          <a:xfrm>
            <a:off x="121825" y="188948"/>
            <a:ext cx="8922000" cy="51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4784A1"/>
                </a:solidFill>
              </a:rPr>
              <a:t>Color Codes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Contents Slide Master">
  <a:themeElements>
    <a:clrScheme name="Custom 41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31859B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