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333" r:id="rId3"/>
    <p:sldId id="448" r:id="rId4"/>
    <p:sldId id="455" r:id="rId5"/>
    <p:sldId id="456" r:id="rId6"/>
    <p:sldId id="457" r:id="rId7"/>
    <p:sldId id="462" r:id="rId8"/>
    <p:sldId id="463" r:id="rId9"/>
    <p:sldId id="460" r:id="rId10"/>
    <p:sldId id="458" r:id="rId11"/>
    <p:sldId id="388" r:id="rId12"/>
    <p:sldId id="464" r:id="rId13"/>
    <p:sldId id="461" r:id="rId14"/>
    <p:sldId id="466" r:id="rId15"/>
    <p:sldId id="459" r:id="rId16"/>
    <p:sldId id="465" r:id="rId17"/>
    <p:sldId id="467" r:id="rId18"/>
    <p:sldId id="292" r:id="rId19"/>
    <p:sldId id="287" r:id="rId20"/>
    <p:sldId id="288" r:id="rId21"/>
    <p:sldId id="468" r:id="rId22"/>
    <p:sldId id="469" r:id="rId23"/>
    <p:sldId id="291" r:id="rId24"/>
    <p:sldId id="487" r:id="rId25"/>
    <p:sldId id="293" r:id="rId26"/>
    <p:sldId id="488" r:id="rId27"/>
    <p:sldId id="489" r:id="rId28"/>
    <p:sldId id="447" r:id="rId29"/>
  </p:sldIdLst>
  <p:sldSz cx="12192000" cy="6858000"/>
  <p:notesSz cx="6858000" cy="9144000"/>
  <p:embeddedFontLst>
    <p:embeddedFont>
      <p:font typeface="Modak" panose="01000000000000000000" pitchFamily="2" charset="0"/>
      <p:regular r:id="rId32"/>
    </p:embeddedFont>
    <p:embeddedFont>
      <p:font typeface="Quicksand" pitchFamily="2" charset="0"/>
      <p:regular r:id="rId33"/>
      <p:bold r:id="rId34"/>
    </p:embeddedFont>
    <p:embeddedFont>
      <p:font typeface="맑은 고딕" panose="020B0503020000020004" pitchFamily="50" charset="-127"/>
      <p:regular r:id="rId35"/>
      <p:bold r:id="rId36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869900"/>
    <a:srgbClr val="F87617"/>
    <a:srgbClr val="F04E48"/>
    <a:srgbClr val="9E4D21"/>
    <a:srgbClr val="FFC72C"/>
    <a:srgbClr val="060606"/>
    <a:srgbClr val="1C6FF7"/>
    <a:srgbClr val="8DDEDF"/>
    <a:srgbClr val="FFFCE4"/>
    <a:srgbClr val="FF5B9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1338" autoAdjust="0"/>
    <p:restoredTop sz="94660"/>
  </p:normalViewPr>
  <p:slideViewPr>
    <p:cSldViewPr snapToGrid="0">
      <p:cViewPr>
        <p:scale>
          <a:sx n="50" d="100"/>
          <a:sy n="50" d="100"/>
        </p:scale>
        <p:origin x="1800" y="103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3" d="100"/>
          <a:sy n="83" d="100"/>
        </p:scale>
        <p:origin x="3066" y="102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presProps" Target="presProps.xml"/><Relationship Id="rId40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>
            <a:extLst>
              <a:ext uri="{FF2B5EF4-FFF2-40B4-BE49-F238E27FC236}">
                <a16:creationId xmlns:a16="http://schemas.microsoft.com/office/drawing/2014/main" id="{AF663819-6E29-4FB7-BF1C-93C4B4D7692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45FC5A-1932-4642-9CF8-618CD292DDF6}" type="datetimeFigureOut">
              <a:rPr lang="ko-KR" altLang="en-US" smtClean="0"/>
              <a:t>2022-08-04</a:t>
            </a:fld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2022-08-04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2.svg"/><Relationship Id="rId9" Type="http://schemas.openxmlformats.org/officeDocument/2006/relationships/image" Target="../media/image5.pn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Relationship Id="rId9" Type="http://schemas.openxmlformats.org/officeDocument/2006/relationships/image" Target="../media/image9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1.png"/><Relationship Id="rId3" Type="http://schemas.openxmlformats.org/officeDocument/2006/relationships/image" Target="../media/image1.png"/><Relationship Id="rId7" Type="http://schemas.openxmlformats.org/officeDocument/2006/relationships/image" Target="../media/image10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Relationship Id="rId9" Type="http://schemas.openxmlformats.org/officeDocument/2006/relationships/image" Target="../media/image12.pn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13.png"/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5.png"/><Relationship Id="rId4" Type="http://schemas.openxmlformats.org/officeDocument/2006/relationships/image" Target="../media/image2.svg"/><Relationship Id="rId9" Type="http://schemas.openxmlformats.org/officeDocument/2006/relationships/image" Target="../media/image14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3" Type="http://schemas.openxmlformats.org/officeDocument/2006/relationships/image" Target="../media/image1.png"/><Relationship Id="rId7" Type="http://schemas.openxmlformats.org/officeDocument/2006/relationships/image" Target="../media/image1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Relationship Id="rId9" Type="http://schemas.openxmlformats.org/officeDocument/2006/relationships/image" Target="../media/image4.pn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png"/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Relationship Id="rId9" Type="http://schemas.openxmlformats.org/officeDocument/2006/relationships/image" Target="../media/image5.pn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png"/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1.png"/><Relationship Id="rId4" Type="http://schemas.openxmlformats.org/officeDocument/2006/relationships/image" Target="../media/image2.svg"/><Relationship Id="rId9" Type="http://schemas.openxmlformats.org/officeDocument/2006/relationships/image" Target="../media/image9.pn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1.png"/><Relationship Id="rId3" Type="http://schemas.openxmlformats.org/officeDocument/2006/relationships/image" Target="../media/image1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Relationship Id="rId9" Type="http://schemas.openxmlformats.org/officeDocument/2006/relationships/image" Target="../media/image4.pn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Relationship Id="rId9" Type="http://schemas.openxmlformats.org/officeDocument/2006/relationships/image" Target="../media/image12.pn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C25E57B-ADB4-42A6-BFF6-25417C95AFA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2D9E64D2-7275-48CC-A21D-A128DA2B1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47B1AA9D-5516-40C5-9075-91B7CAE224B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2079"/>
          <a:stretch/>
        </p:blipFill>
        <p:spPr>
          <a:xfrm>
            <a:off x="9868680" y="1011677"/>
            <a:ext cx="2323320" cy="5846323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3B03D05A-B459-46B0-BD7F-2B807B7556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5943" b="52446"/>
          <a:stretch/>
        </p:blipFill>
        <p:spPr>
          <a:xfrm>
            <a:off x="1300225" y="0"/>
            <a:ext cx="634515" cy="1585233"/>
          </a:xfrm>
          <a:prstGeom prst="rect">
            <a:avLst/>
          </a:prstGeom>
        </p:spPr>
      </p:pic>
      <p:pic>
        <p:nvPicPr>
          <p:cNvPr id="48" name="그림 47">
            <a:extLst>
              <a:ext uri="{FF2B5EF4-FFF2-40B4-BE49-F238E27FC236}">
                <a16:creationId xmlns:a16="http://schemas.microsoft.com/office/drawing/2014/main" id="{89DBC233-77A3-4270-9600-1E283913E59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1011676"/>
            <a:ext cx="3234966" cy="5846324"/>
          </a:xfrm>
          <a:prstGeom prst="rect">
            <a:avLst/>
          </a:prstGeom>
        </p:spPr>
      </p:pic>
      <p:pic>
        <p:nvPicPr>
          <p:cNvPr id="56" name="그림 55">
            <a:extLst>
              <a:ext uri="{FF2B5EF4-FFF2-40B4-BE49-F238E27FC236}">
                <a16:creationId xmlns:a16="http://schemas.microsoft.com/office/drawing/2014/main" id="{CFE312B8-F295-4738-8F1E-16C7734DC0D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967056" y="330740"/>
            <a:ext cx="4017891" cy="6527260"/>
          </a:xfrm>
          <a:prstGeom prst="rect">
            <a:avLst/>
          </a:prstGeom>
        </p:spPr>
      </p:pic>
      <p:pic>
        <p:nvPicPr>
          <p:cNvPr id="57" name="그림 56">
            <a:extLst>
              <a:ext uri="{FF2B5EF4-FFF2-40B4-BE49-F238E27FC236}">
                <a16:creationId xmlns:a16="http://schemas.microsoft.com/office/drawing/2014/main" id="{02085ECD-9449-42C7-9DD0-B0E74C595CF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4792665" y="394240"/>
            <a:ext cx="1122296" cy="2103785"/>
          </a:xfrm>
          <a:prstGeom prst="rect">
            <a:avLst/>
          </a:prstGeom>
        </p:spPr>
      </p:pic>
      <p:pic>
        <p:nvPicPr>
          <p:cNvPr id="58" name="그림 57">
            <a:extLst>
              <a:ext uri="{FF2B5EF4-FFF2-40B4-BE49-F238E27FC236}">
                <a16:creationId xmlns:a16="http://schemas.microsoft.com/office/drawing/2014/main" id="{DA74995B-D417-42FB-A21D-4B15544111F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881" r="37078" b="21020"/>
          <a:stretch/>
        </p:blipFill>
        <p:spPr>
          <a:xfrm>
            <a:off x="9845013" y="5050434"/>
            <a:ext cx="1172288" cy="1536744"/>
          </a:xfrm>
          <a:prstGeom prst="rect">
            <a:avLst/>
          </a:prstGeom>
        </p:spPr>
      </p:pic>
      <p:pic>
        <p:nvPicPr>
          <p:cNvPr id="59" name="그림 58">
            <a:extLst>
              <a:ext uri="{FF2B5EF4-FFF2-40B4-BE49-F238E27FC236}">
                <a16:creationId xmlns:a16="http://schemas.microsoft.com/office/drawing/2014/main" id="{B4FE79DE-8B9B-4BF0-A84F-E9B26497369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t="56073"/>
          <a:stretch/>
        </p:blipFill>
        <p:spPr>
          <a:xfrm>
            <a:off x="2858864" y="4764436"/>
            <a:ext cx="931543" cy="146435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34022AA-1AAC-4D85-AA4A-4EA4E575451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7876631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7" name="그림 36">
            <a:extLst>
              <a:ext uri="{FF2B5EF4-FFF2-40B4-BE49-F238E27FC236}">
                <a16:creationId xmlns:a16="http://schemas.microsoft.com/office/drawing/2014/main" id="{F989731F-683B-4F41-A946-A3B31E1D876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5943" b="52446"/>
          <a:stretch/>
        </p:blipFill>
        <p:spPr>
          <a:xfrm>
            <a:off x="11309716" y="2035781"/>
            <a:ext cx="605331" cy="1512322"/>
          </a:xfrm>
          <a:prstGeom prst="rect">
            <a:avLst/>
          </a:prstGeom>
        </p:spPr>
      </p:pic>
      <p:pic>
        <p:nvPicPr>
          <p:cNvPr id="41" name="그림 40">
            <a:extLst>
              <a:ext uri="{FF2B5EF4-FFF2-40B4-BE49-F238E27FC236}">
                <a16:creationId xmlns:a16="http://schemas.microsoft.com/office/drawing/2014/main" id="{362D20BA-26E0-4673-A9DB-F603883F211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6006"/>
          <a:stretch/>
        </p:blipFill>
        <p:spPr>
          <a:xfrm>
            <a:off x="11506833" y="3607626"/>
            <a:ext cx="685167" cy="3180231"/>
          </a:xfrm>
          <a:prstGeom prst="rect">
            <a:avLst/>
          </a:prstGeom>
        </p:spPr>
      </p:pic>
      <p:pic>
        <p:nvPicPr>
          <p:cNvPr id="42" name="그림 41">
            <a:extLst>
              <a:ext uri="{FF2B5EF4-FFF2-40B4-BE49-F238E27FC236}">
                <a16:creationId xmlns:a16="http://schemas.microsoft.com/office/drawing/2014/main" id="{AE048C19-EE8A-4A0D-9FC0-96E071B4569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460"/>
          <a:stretch/>
        </p:blipFill>
        <p:spPr>
          <a:xfrm>
            <a:off x="0" y="105032"/>
            <a:ext cx="2067566" cy="2686910"/>
          </a:xfrm>
          <a:prstGeom prst="rect">
            <a:avLst/>
          </a:prstGeom>
        </p:spPr>
      </p:pic>
      <p:pic>
        <p:nvPicPr>
          <p:cNvPr id="50" name="그림 49">
            <a:extLst>
              <a:ext uri="{FF2B5EF4-FFF2-40B4-BE49-F238E27FC236}">
                <a16:creationId xmlns:a16="http://schemas.microsoft.com/office/drawing/2014/main" id="{4D7899AC-AFF9-472B-A36B-3925CA6BA5E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7051214" y="1209172"/>
            <a:ext cx="1070678" cy="2007025"/>
          </a:xfrm>
          <a:prstGeom prst="rect">
            <a:avLst/>
          </a:prstGeom>
        </p:spPr>
      </p:pic>
      <p:pic>
        <p:nvPicPr>
          <p:cNvPr id="51" name="그림 50">
            <a:extLst>
              <a:ext uri="{FF2B5EF4-FFF2-40B4-BE49-F238E27FC236}">
                <a16:creationId xmlns:a16="http://schemas.microsoft.com/office/drawing/2014/main" id="{F676A90C-0440-4F66-9499-1B5D82BB97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881" r="37078" b="21020"/>
          <a:stretch/>
        </p:blipFill>
        <p:spPr>
          <a:xfrm>
            <a:off x="77144" y="2532654"/>
            <a:ext cx="1118371" cy="1466064"/>
          </a:xfrm>
          <a:prstGeom prst="rect">
            <a:avLst/>
          </a:prstGeom>
        </p:spPr>
      </p:pic>
      <p:pic>
        <p:nvPicPr>
          <p:cNvPr id="52" name="그림 51">
            <a:extLst>
              <a:ext uri="{FF2B5EF4-FFF2-40B4-BE49-F238E27FC236}">
                <a16:creationId xmlns:a16="http://schemas.microsoft.com/office/drawing/2014/main" id="{6BD7CC95-DBAF-4C91-BD06-8DF79E781C7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t="56073"/>
          <a:stretch/>
        </p:blipFill>
        <p:spPr>
          <a:xfrm>
            <a:off x="3882518" y="2212684"/>
            <a:ext cx="888698" cy="1397000"/>
          </a:xfrm>
          <a:prstGeom prst="rect">
            <a:avLst/>
          </a:prstGeom>
        </p:spPr>
      </p:pic>
      <p:sp>
        <p:nvSpPr>
          <p:cNvPr id="25" name="그림 개체 틀 4">
            <a:extLst>
              <a:ext uri="{FF2B5EF4-FFF2-40B4-BE49-F238E27FC236}">
                <a16:creationId xmlns:a16="http://schemas.microsoft.com/office/drawing/2014/main" id="{AD0A0FD8-2A64-4AC7-B865-2D456BF8F860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938756" y="1377588"/>
            <a:ext cx="2828925" cy="2828925"/>
          </a:xfrm>
          <a:prstGeom prst="roundRect">
            <a:avLst>
              <a:gd name="adj" fmla="val 8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6" name="그림 개체 틀 4">
            <a:extLst>
              <a:ext uri="{FF2B5EF4-FFF2-40B4-BE49-F238E27FC236}">
                <a16:creationId xmlns:a16="http://schemas.microsoft.com/office/drawing/2014/main" id="{4745474B-D3C5-43BA-94D2-8A844BAF0774}"/>
              </a:ext>
            </a:extLst>
          </p:cNvPr>
          <p:cNvSpPr>
            <a:spLocks noGrp="1"/>
          </p:cNvSpPr>
          <p:nvPr userDrawn="1">
            <p:ph type="pic" sz="quarter" idx="17" hasCustomPrompt="1"/>
          </p:nvPr>
        </p:nvSpPr>
        <p:spPr>
          <a:xfrm>
            <a:off x="4681537" y="1377588"/>
            <a:ext cx="2828925" cy="2828925"/>
          </a:xfrm>
          <a:prstGeom prst="roundRect">
            <a:avLst>
              <a:gd name="adj" fmla="val 8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7" name="그림 개체 틀 4">
            <a:extLst>
              <a:ext uri="{FF2B5EF4-FFF2-40B4-BE49-F238E27FC236}">
                <a16:creationId xmlns:a16="http://schemas.microsoft.com/office/drawing/2014/main" id="{4F0A4685-D624-4121-AA39-A5FDB5094B88}"/>
              </a:ext>
            </a:extLst>
          </p:cNvPr>
          <p:cNvSpPr>
            <a:spLocks noGrp="1"/>
          </p:cNvSpPr>
          <p:nvPr userDrawn="1">
            <p:ph type="pic" sz="quarter" idx="18" hasCustomPrompt="1"/>
          </p:nvPr>
        </p:nvSpPr>
        <p:spPr>
          <a:xfrm>
            <a:off x="8424318" y="1377588"/>
            <a:ext cx="2828925" cy="2828925"/>
          </a:xfrm>
          <a:prstGeom prst="roundRect">
            <a:avLst>
              <a:gd name="adj" fmla="val 8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9155436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bg>
      <p:bgPr>
        <a:solidFill>
          <a:srgbClr val="F8761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EB2CF69E-5606-4DCC-AD96-309B0F9E0DB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906"/>
          <a:stretch/>
        </p:blipFill>
        <p:spPr>
          <a:xfrm>
            <a:off x="0" y="403507"/>
            <a:ext cx="1431695" cy="2615553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3EC9F49D-7C26-4CE2-8AB5-9AC721E62A5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345325" y="4649821"/>
            <a:ext cx="1846675" cy="202683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69787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bg>
      <p:bgPr>
        <a:solidFill>
          <a:srgbClr val="869900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5396848C-A417-446F-82EC-C1822FF9023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33330" y="4018291"/>
            <a:ext cx="862459" cy="2561759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D3957600-B220-4612-8670-88C607C1602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-67829" y="1788429"/>
            <a:ext cx="1070678" cy="200702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60EAA9B-8EDA-4D0D-99C1-D0FCA297C57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15383" y="3190672"/>
            <a:ext cx="1776617" cy="366732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088053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bg>
      <p:bgPr>
        <a:solidFill>
          <a:srgbClr val="9E4D2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8" name="그림 개체 틀 4">
            <a:extLst>
              <a:ext uri="{FF2B5EF4-FFF2-40B4-BE49-F238E27FC236}">
                <a16:creationId xmlns:a16="http://schemas.microsoft.com/office/drawing/2014/main" id="{0C8F04DE-38E9-4F37-AFC9-03C661A6459E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132804" y="888805"/>
            <a:ext cx="3804944" cy="5104202"/>
          </a:xfrm>
          <a:prstGeom prst="roundRect">
            <a:avLst>
              <a:gd name="adj" fmla="val 9658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45471572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40452963-A36E-4C2A-86E8-6A0FCFE9802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881" r="37078" b="21020"/>
          <a:stretch/>
        </p:blipFill>
        <p:spPr>
          <a:xfrm>
            <a:off x="11037956" y="2943464"/>
            <a:ext cx="1118371" cy="1466064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6219B68A-8F9F-46BF-B046-82B8FB01421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5710"/>
          <a:stretch/>
        </p:blipFill>
        <p:spPr>
          <a:xfrm>
            <a:off x="11125815" y="5030164"/>
            <a:ext cx="1066184" cy="182783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8379C2EA-C15D-4032-85E1-D04E637722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7413"/>
          <a:stretch/>
        </p:blipFill>
        <p:spPr>
          <a:xfrm>
            <a:off x="9148582" y="4826000"/>
            <a:ext cx="1837116" cy="2031999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A7EB1612-DB0F-451B-A9B0-AF4B8492752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5710"/>
          <a:stretch/>
        </p:blipFill>
        <p:spPr>
          <a:xfrm>
            <a:off x="10637138" y="5030164"/>
            <a:ext cx="697120" cy="1827835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6CB8C0B5-75F5-40D0-961B-BBE11FE4069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433"/>
          <a:stretch/>
        </p:blipFill>
        <p:spPr>
          <a:xfrm flipH="1">
            <a:off x="-1" y="119161"/>
            <a:ext cx="2635360" cy="312474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751595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8" name="그림 개체 틀 4">
            <a:extLst>
              <a:ext uri="{FF2B5EF4-FFF2-40B4-BE49-F238E27FC236}">
                <a16:creationId xmlns:a16="http://schemas.microsoft.com/office/drawing/2014/main" id="{33970FA5-7B5E-4B37-854E-45F45E6E8B79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2435758" y="924833"/>
            <a:ext cx="7347766" cy="5008334"/>
          </a:xfrm>
          <a:prstGeom prst="roundRect">
            <a:avLst>
              <a:gd name="adj" fmla="val 779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73BE2285-8969-45F2-A9AB-8AF69264BA2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06612" y="4242447"/>
            <a:ext cx="1952946" cy="2615553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836994B0-01B9-412F-AEA4-81D1D3F7F82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5943" b="52446"/>
          <a:stretch/>
        </p:blipFill>
        <p:spPr>
          <a:xfrm>
            <a:off x="1851066" y="2615179"/>
            <a:ext cx="605331" cy="1512322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217AF381-C32B-4767-BDFB-528DB3C8DF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9832877" y="804271"/>
            <a:ext cx="1070678" cy="2007025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9D46D643-9070-419A-86B3-451EBDDB6FE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t="56073"/>
          <a:stretch/>
        </p:blipFill>
        <p:spPr>
          <a:xfrm>
            <a:off x="269520" y="2963696"/>
            <a:ext cx="888698" cy="1397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8955466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bg>
      <p:bgPr>
        <a:solidFill>
          <a:srgbClr val="F8761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0" name="그림 개체 틀 4">
            <a:extLst>
              <a:ext uri="{FF2B5EF4-FFF2-40B4-BE49-F238E27FC236}">
                <a16:creationId xmlns:a16="http://schemas.microsoft.com/office/drawing/2014/main" id="{491CC387-FDCD-4F3E-9FA2-88B11B2BAE6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008357" y="1512662"/>
            <a:ext cx="4857162" cy="2247122"/>
          </a:xfrm>
          <a:prstGeom prst="roundRect">
            <a:avLst>
              <a:gd name="adj" fmla="val 932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1" name="그림 개체 틀 4">
            <a:extLst>
              <a:ext uri="{FF2B5EF4-FFF2-40B4-BE49-F238E27FC236}">
                <a16:creationId xmlns:a16="http://schemas.microsoft.com/office/drawing/2014/main" id="{5A34090B-7AC6-401D-9EAA-8E8CC4D0425E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6326483" y="1512662"/>
            <a:ext cx="4857162" cy="2247122"/>
          </a:xfrm>
          <a:prstGeom prst="roundRect">
            <a:avLst>
              <a:gd name="adj" fmla="val 932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19456218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bg>
      <p:bgPr>
        <a:solidFill>
          <a:srgbClr val="869900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1" name="그림 개체 틀 4">
            <a:extLst>
              <a:ext uri="{FF2B5EF4-FFF2-40B4-BE49-F238E27FC236}">
                <a16:creationId xmlns:a16="http://schemas.microsoft.com/office/drawing/2014/main" id="{37A4ED11-F64B-43E2-B394-6EE1A8572E47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4804534" y="1504960"/>
            <a:ext cx="2582933" cy="3644868"/>
          </a:xfrm>
          <a:prstGeom prst="roundRect">
            <a:avLst>
              <a:gd name="adj" fmla="val 6035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8" name="그림 개체 틀 4">
            <a:extLst>
              <a:ext uri="{FF2B5EF4-FFF2-40B4-BE49-F238E27FC236}">
                <a16:creationId xmlns:a16="http://schemas.microsoft.com/office/drawing/2014/main" id="{32F10247-B9BA-494F-99D6-7885B1662AF4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1247858" y="1504960"/>
            <a:ext cx="2582933" cy="3644868"/>
          </a:xfrm>
          <a:prstGeom prst="roundRect">
            <a:avLst>
              <a:gd name="adj" fmla="val 6035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9" name="그림 개체 틀 4">
            <a:extLst>
              <a:ext uri="{FF2B5EF4-FFF2-40B4-BE49-F238E27FC236}">
                <a16:creationId xmlns:a16="http://schemas.microsoft.com/office/drawing/2014/main" id="{11B17DA8-3642-454D-9843-9EA07CBF7BA2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8361209" y="1504960"/>
            <a:ext cx="2582933" cy="3644868"/>
          </a:xfrm>
          <a:prstGeom prst="roundRect">
            <a:avLst>
              <a:gd name="adj" fmla="val 6035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70AB2C40-3839-4EF8-8645-B77801271FB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10923" y="1718560"/>
            <a:ext cx="1070678" cy="2007025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27639C8A-DC9A-427B-9A31-C03B9D5E512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5943" b="52446"/>
          <a:stretch/>
        </p:blipFill>
        <p:spPr>
          <a:xfrm>
            <a:off x="11131234" y="350627"/>
            <a:ext cx="605331" cy="151232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5757610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D922159D-5E56-40EE-8109-87827FE06129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917575" y="0"/>
            <a:ext cx="4625975" cy="5994399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00BF088B-BE19-4132-AE1B-64742B6EA22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923661" y="4242447"/>
            <a:ext cx="1133406" cy="2615553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5F7F2E0-44FE-441B-BF82-868262E526C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5085149" y="131706"/>
            <a:ext cx="1070678" cy="2007025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85183607-4017-4E51-9A1F-6227DB956EF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t="56073"/>
          <a:stretch/>
        </p:blipFill>
        <p:spPr>
          <a:xfrm>
            <a:off x="134933" y="0"/>
            <a:ext cx="888698" cy="1397000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025E88D7-FAD8-4786-96F3-6CFEDE88F53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881" r="37078" b="21020"/>
          <a:stretch/>
        </p:blipFill>
        <p:spPr>
          <a:xfrm>
            <a:off x="10594287" y="2997199"/>
            <a:ext cx="1118371" cy="146606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298262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bg>
      <p:bgPr>
        <a:solidFill>
          <a:srgbClr val="F8761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4" name="그림 23">
            <a:extLst>
              <a:ext uri="{FF2B5EF4-FFF2-40B4-BE49-F238E27FC236}">
                <a16:creationId xmlns:a16="http://schemas.microsoft.com/office/drawing/2014/main" id="{0EAB9F6A-8664-41EA-8911-9C3FB4A64EF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86768" y="3338026"/>
            <a:ext cx="1705232" cy="3519974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599D0191-B363-4D4B-B6CF-FE2AF92E0DE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5904"/>
          <a:stretch/>
        </p:blipFill>
        <p:spPr>
          <a:xfrm>
            <a:off x="-1" y="3338026"/>
            <a:ext cx="1787388" cy="3519974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F678BC82-775E-4035-B742-3949A402E74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881" r="37078" b="21020"/>
          <a:stretch/>
        </p:blipFill>
        <p:spPr>
          <a:xfrm>
            <a:off x="9927582" y="5154848"/>
            <a:ext cx="1118371" cy="1466064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A211D846-84AF-484E-A952-73A755F2A6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t="56073"/>
          <a:stretch/>
        </p:blipFill>
        <p:spPr>
          <a:xfrm>
            <a:off x="157250" y="3338026"/>
            <a:ext cx="888698" cy="1397000"/>
          </a:xfrm>
          <a:prstGeom prst="rect">
            <a:avLst/>
          </a:prstGeom>
        </p:spPr>
      </p:pic>
      <p:sp>
        <p:nvSpPr>
          <p:cNvPr id="18" name="그림 개체 틀 4">
            <a:extLst>
              <a:ext uri="{FF2B5EF4-FFF2-40B4-BE49-F238E27FC236}">
                <a16:creationId xmlns:a16="http://schemas.microsoft.com/office/drawing/2014/main" id="{A81C9E4F-B195-417B-9AE7-22EAECDE718B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0" y="1"/>
            <a:ext cx="12191999" cy="3429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18033822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55BF3DC3-52C1-4065-AB8B-FB629F51C0D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329172" y="534209"/>
            <a:ext cx="1070678" cy="2007025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07C52761-F8F1-4133-B532-9ED678B5C4A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881" r="37078" b="21020"/>
          <a:stretch/>
        </p:blipFill>
        <p:spPr>
          <a:xfrm>
            <a:off x="12645550" y="2811296"/>
            <a:ext cx="1118371" cy="1466064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4E20133A-D7B3-4C13-BE13-13F3854C82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5943" b="52446"/>
          <a:stretch/>
        </p:blipFill>
        <p:spPr>
          <a:xfrm>
            <a:off x="10019927" y="25400"/>
            <a:ext cx="605331" cy="1512322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CC121A44-77BA-484C-8030-1800F0BDB9C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t="56073"/>
          <a:stretch/>
        </p:blipFill>
        <p:spPr>
          <a:xfrm>
            <a:off x="11028928" y="5014500"/>
            <a:ext cx="888698" cy="1397000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1C14E6FC-E45C-4FFB-B777-D510CFC2515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965"/>
          <a:stretch/>
        </p:blipFill>
        <p:spPr>
          <a:xfrm flipH="1">
            <a:off x="11151883" y="304260"/>
            <a:ext cx="1040117" cy="3124740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3DD66B66-D068-47A2-A123-94C3F1782C3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3733260"/>
            <a:ext cx="1729023" cy="312474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066565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bg>
      <p:bgPr>
        <a:solidFill>
          <a:srgbClr val="869900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그림 개체 틀 4">
            <a:extLst>
              <a:ext uri="{FF2B5EF4-FFF2-40B4-BE49-F238E27FC236}">
                <a16:creationId xmlns:a16="http://schemas.microsoft.com/office/drawing/2014/main" id="{26427428-4217-4856-AD8B-301CC3F89CCC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174961" y="888805"/>
            <a:ext cx="3804944" cy="5104202"/>
          </a:xfrm>
          <a:prstGeom prst="roundRect">
            <a:avLst>
              <a:gd name="adj" fmla="val 9658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2" name="그림 21">
            <a:extLst>
              <a:ext uri="{FF2B5EF4-FFF2-40B4-BE49-F238E27FC236}">
                <a16:creationId xmlns:a16="http://schemas.microsoft.com/office/drawing/2014/main" id="{36B671D7-D1A6-4F55-A0EF-C8162D657F8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881" r="37078" b="21020"/>
          <a:stretch/>
        </p:blipFill>
        <p:spPr>
          <a:xfrm>
            <a:off x="8991228" y="-435240"/>
            <a:ext cx="1118371" cy="1466064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FD9874F9-C142-434F-B62C-52AE26AA623F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311303" y="4277360"/>
            <a:ext cx="1926878" cy="2580640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0EF6A868-5377-44CD-BA31-C32B0038E80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627"/>
          <a:stretch/>
        </p:blipFill>
        <p:spPr>
          <a:xfrm>
            <a:off x="-1" y="113280"/>
            <a:ext cx="1685185" cy="2395494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3CB2ED0D-2B24-48BA-8329-5C7DFD58E29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0990"/>
          <a:stretch/>
        </p:blipFill>
        <p:spPr>
          <a:xfrm>
            <a:off x="10003963" y="113280"/>
            <a:ext cx="2188038" cy="2698016"/>
          </a:xfrm>
          <a:prstGeom prst="rect">
            <a:avLst/>
          </a:prstGeom>
        </p:spPr>
      </p:pic>
      <p:pic>
        <p:nvPicPr>
          <p:cNvPr id="37" name="그림 36">
            <a:extLst>
              <a:ext uri="{FF2B5EF4-FFF2-40B4-BE49-F238E27FC236}">
                <a16:creationId xmlns:a16="http://schemas.microsoft.com/office/drawing/2014/main" id="{782466EB-DF08-49A5-A785-9CCB97CE19E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4902355" y="4277360"/>
            <a:ext cx="1070678" cy="200702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9502957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3" name="그림 22">
            <a:extLst>
              <a:ext uri="{FF2B5EF4-FFF2-40B4-BE49-F238E27FC236}">
                <a16:creationId xmlns:a16="http://schemas.microsoft.com/office/drawing/2014/main" id="{E8B46141-200F-44F4-8153-2E55DABD5E9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2295"/>
          <a:stretch/>
        </p:blipFill>
        <p:spPr>
          <a:xfrm>
            <a:off x="0" y="492774"/>
            <a:ext cx="1656468" cy="2656142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ADC6C92A-41B7-49A9-A9EF-CFF5A7F23113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252314" y="3429000"/>
            <a:ext cx="2939686" cy="3226485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0003F1AF-3189-48B2-855B-44F45C1E294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10835401" y="2270335"/>
            <a:ext cx="1070678" cy="2007025"/>
          </a:xfrm>
          <a:prstGeom prst="rect">
            <a:avLst/>
          </a:prstGeom>
        </p:spPr>
      </p:pic>
      <p:pic>
        <p:nvPicPr>
          <p:cNvPr id="34" name="그림 33">
            <a:extLst>
              <a:ext uri="{FF2B5EF4-FFF2-40B4-BE49-F238E27FC236}">
                <a16:creationId xmlns:a16="http://schemas.microsoft.com/office/drawing/2014/main" id="{48C33D06-D9B8-4B1E-817C-41A1B2E6F16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t="56073"/>
          <a:stretch/>
        </p:blipFill>
        <p:spPr>
          <a:xfrm>
            <a:off x="368365" y="3416301"/>
            <a:ext cx="888698" cy="1397000"/>
          </a:xfrm>
          <a:prstGeom prst="rect">
            <a:avLst/>
          </a:prstGeom>
        </p:spPr>
      </p:pic>
      <p:sp>
        <p:nvSpPr>
          <p:cNvPr id="15" name="그림 개체 틀 11">
            <a:extLst>
              <a:ext uri="{FF2B5EF4-FFF2-40B4-BE49-F238E27FC236}">
                <a16:creationId xmlns:a16="http://schemas.microsoft.com/office/drawing/2014/main" id="{4A3B6BBB-71EB-4F3F-A1B0-EB450ADAC11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048152" y="748842"/>
            <a:ext cx="2422446" cy="5256000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86396903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bg>
      <p:bgPr>
        <a:solidFill>
          <a:srgbClr val="9E4D2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6B51AE6E-7F79-4910-9163-DBBE7D4071B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-124528" y="4277360"/>
            <a:ext cx="1070678" cy="200702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18F3FECC-4482-44B2-856E-FF0B1DDD59A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5943" b="52446"/>
          <a:stretch/>
        </p:blipFill>
        <p:spPr>
          <a:xfrm>
            <a:off x="11251533" y="108013"/>
            <a:ext cx="605331" cy="1512322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4D59A7AA-7D46-4D98-97DA-112C97D1684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235946" y="3022600"/>
            <a:ext cx="1956054" cy="3835400"/>
          </a:xfrm>
          <a:prstGeom prst="rect">
            <a:avLst/>
          </a:prstGeom>
        </p:spPr>
      </p:pic>
      <p:sp>
        <p:nvSpPr>
          <p:cNvPr id="20" name="그림 개체 틀 5">
            <a:extLst>
              <a:ext uri="{FF2B5EF4-FFF2-40B4-BE49-F238E27FC236}">
                <a16:creationId xmlns:a16="http://schemas.microsoft.com/office/drawing/2014/main" id="{F469D87B-A774-4D2C-9B99-D7555DB7D28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388257" y="715953"/>
            <a:ext cx="3997870" cy="5332422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99548306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bg>
      <p:bgPr>
        <a:solidFill>
          <a:srgbClr val="F8761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9" name="그림 개체 틀 8">
            <a:extLst>
              <a:ext uri="{FF2B5EF4-FFF2-40B4-BE49-F238E27FC236}">
                <a16:creationId xmlns:a16="http://schemas.microsoft.com/office/drawing/2014/main" id="{B311238C-7182-4425-8B95-86837BB2BAE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796206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CEADAB06-3FD9-45DC-B55E-F0827BABED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39761" b="36892"/>
          <a:stretch/>
        </p:blipFill>
        <p:spPr>
          <a:xfrm>
            <a:off x="10852516" y="-120154"/>
            <a:ext cx="1070678" cy="2007025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D4DB016D-E517-40E3-9920-427BFCCFFD3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t="56073"/>
          <a:stretch/>
        </p:blipFill>
        <p:spPr>
          <a:xfrm>
            <a:off x="1127855" y="57387"/>
            <a:ext cx="888698" cy="1397000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AFA31EC-26FD-4DA9-A825-036B87F7846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8806" y="296756"/>
            <a:ext cx="1070678" cy="3180231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FA82F4F5-C6B6-463C-BD8D-8D2C232FB20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554087" y="3476987"/>
            <a:ext cx="1637913" cy="338101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0569540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36242D-56FB-418D-8BA5-63905B4491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93FDB3B-729E-4F76-8C92-068AD809E62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0D4287D2-6528-419F-BCC0-138809D64C7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22E32A98-50E9-4C8D-8886-4C2052FE06B7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C72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9" r:id="rId8"/>
    <p:sldLayoutId id="2147483680" r:id="rId9"/>
    <p:sldLayoutId id="2147483681" r:id="rId10"/>
    <p:sldLayoutId id="2147483682" r:id="rId11"/>
    <p:sldLayoutId id="2147483683" r:id="rId12"/>
    <p:sldLayoutId id="2147483684" r:id="rId13"/>
    <p:sldLayoutId id="2147483685" r:id="rId14"/>
    <p:sldLayoutId id="2147483686" r:id="rId15"/>
    <p:sldLayoutId id="2147483687" r:id="rId16"/>
    <p:sldLayoutId id="2147483688" r:id="rId17"/>
    <p:sldLayoutId id="2147483672" r:id="rId18"/>
    <p:sldLayoutId id="2147483664" r:id="rId19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sv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png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6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image" Target="../media/image8.png"/><Relationship Id="rId1" Type="http://schemas.openxmlformats.org/officeDocument/2006/relationships/slideLayout" Target="../slideLayouts/slideLayout10.xml"/><Relationship Id="rId4" Type="http://schemas.openxmlformats.org/officeDocument/2006/relationships/image" Target="../media/image6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png"/><Relationship Id="rId2" Type="http://schemas.openxmlformats.org/officeDocument/2006/relationships/image" Target="../media/image8.png"/><Relationship Id="rId1" Type="http://schemas.openxmlformats.org/officeDocument/2006/relationships/slideLayout" Target="../slideLayouts/slideLayout8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png"/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11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png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15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png"/><Relationship Id="rId2" Type="http://schemas.openxmlformats.org/officeDocument/2006/relationships/image" Target="../media/image23.png"/><Relationship Id="rId1" Type="http://schemas.openxmlformats.org/officeDocument/2006/relationships/slideLayout" Target="../slideLayouts/slideLayout16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4.png"/><Relationship Id="rId1" Type="http://schemas.openxmlformats.org/officeDocument/2006/relationships/slideLayout" Target="../slideLayouts/slideLayout17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40.svg"/><Relationship Id="rId21" Type="http://schemas.openxmlformats.org/officeDocument/2006/relationships/image" Target="../media/image44.svg"/><Relationship Id="rId42" Type="http://schemas.openxmlformats.org/officeDocument/2006/relationships/image" Target="../media/image65.png"/><Relationship Id="rId47" Type="http://schemas.openxmlformats.org/officeDocument/2006/relationships/image" Target="../media/image70.svg"/><Relationship Id="rId63" Type="http://schemas.openxmlformats.org/officeDocument/2006/relationships/image" Target="../media/image86.svg"/><Relationship Id="rId68" Type="http://schemas.openxmlformats.org/officeDocument/2006/relationships/image" Target="../media/image91.png"/><Relationship Id="rId84" Type="http://schemas.openxmlformats.org/officeDocument/2006/relationships/image" Target="../media/image107.png"/><Relationship Id="rId89" Type="http://schemas.openxmlformats.org/officeDocument/2006/relationships/image" Target="../media/image112.svg"/><Relationship Id="rId112" Type="http://schemas.openxmlformats.org/officeDocument/2006/relationships/image" Target="../media/image135.png"/><Relationship Id="rId133" Type="http://schemas.openxmlformats.org/officeDocument/2006/relationships/image" Target="../media/image156.svg"/><Relationship Id="rId138" Type="http://schemas.openxmlformats.org/officeDocument/2006/relationships/image" Target="../media/image161.png"/><Relationship Id="rId154" Type="http://schemas.openxmlformats.org/officeDocument/2006/relationships/image" Target="../media/image177.png"/><Relationship Id="rId159" Type="http://schemas.openxmlformats.org/officeDocument/2006/relationships/image" Target="../media/image182.svg"/><Relationship Id="rId175" Type="http://schemas.openxmlformats.org/officeDocument/2006/relationships/image" Target="../media/image198.svg"/><Relationship Id="rId170" Type="http://schemas.openxmlformats.org/officeDocument/2006/relationships/image" Target="../media/image193.png"/><Relationship Id="rId191" Type="http://schemas.openxmlformats.org/officeDocument/2006/relationships/image" Target="../media/image214.svg"/><Relationship Id="rId16" Type="http://schemas.openxmlformats.org/officeDocument/2006/relationships/image" Target="../media/image39.png"/><Relationship Id="rId107" Type="http://schemas.openxmlformats.org/officeDocument/2006/relationships/image" Target="../media/image130.svg"/><Relationship Id="rId11" Type="http://schemas.openxmlformats.org/officeDocument/2006/relationships/image" Target="../media/image34.svg"/><Relationship Id="rId32" Type="http://schemas.openxmlformats.org/officeDocument/2006/relationships/image" Target="../media/image55.png"/><Relationship Id="rId37" Type="http://schemas.openxmlformats.org/officeDocument/2006/relationships/image" Target="../media/image60.svg"/><Relationship Id="rId53" Type="http://schemas.openxmlformats.org/officeDocument/2006/relationships/image" Target="../media/image76.svg"/><Relationship Id="rId58" Type="http://schemas.openxmlformats.org/officeDocument/2006/relationships/image" Target="../media/image81.png"/><Relationship Id="rId74" Type="http://schemas.openxmlformats.org/officeDocument/2006/relationships/image" Target="../media/image97.png"/><Relationship Id="rId79" Type="http://schemas.openxmlformats.org/officeDocument/2006/relationships/image" Target="../media/image102.svg"/><Relationship Id="rId102" Type="http://schemas.openxmlformats.org/officeDocument/2006/relationships/image" Target="../media/image125.png"/><Relationship Id="rId123" Type="http://schemas.openxmlformats.org/officeDocument/2006/relationships/image" Target="../media/image146.svg"/><Relationship Id="rId128" Type="http://schemas.openxmlformats.org/officeDocument/2006/relationships/image" Target="../media/image151.png"/><Relationship Id="rId144" Type="http://schemas.openxmlformats.org/officeDocument/2006/relationships/image" Target="../media/image167.png"/><Relationship Id="rId149" Type="http://schemas.openxmlformats.org/officeDocument/2006/relationships/image" Target="../media/image172.svg"/><Relationship Id="rId5" Type="http://schemas.openxmlformats.org/officeDocument/2006/relationships/image" Target="../media/image28.svg"/><Relationship Id="rId90" Type="http://schemas.openxmlformats.org/officeDocument/2006/relationships/image" Target="../media/image113.png"/><Relationship Id="rId95" Type="http://schemas.openxmlformats.org/officeDocument/2006/relationships/image" Target="../media/image118.svg"/><Relationship Id="rId160" Type="http://schemas.openxmlformats.org/officeDocument/2006/relationships/image" Target="../media/image183.png"/><Relationship Id="rId165" Type="http://schemas.openxmlformats.org/officeDocument/2006/relationships/image" Target="../media/image188.svg"/><Relationship Id="rId181" Type="http://schemas.openxmlformats.org/officeDocument/2006/relationships/image" Target="../media/image204.svg"/><Relationship Id="rId186" Type="http://schemas.openxmlformats.org/officeDocument/2006/relationships/image" Target="../media/image209.png"/><Relationship Id="rId22" Type="http://schemas.openxmlformats.org/officeDocument/2006/relationships/image" Target="../media/image45.png"/><Relationship Id="rId27" Type="http://schemas.openxmlformats.org/officeDocument/2006/relationships/image" Target="../media/image50.svg"/><Relationship Id="rId43" Type="http://schemas.openxmlformats.org/officeDocument/2006/relationships/image" Target="../media/image66.svg"/><Relationship Id="rId48" Type="http://schemas.openxmlformats.org/officeDocument/2006/relationships/image" Target="../media/image71.png"/><Relationship Id="rId64" Type="http://schemas.openxmlformats.org/officeDocument/2006/relationships/image" Target="../media/image87.png"/><Relationship Id="rId69" Type="http://schemas.openxmlformats.org/officeDocument/2006/relationships/image" Target="../media/image92.svg"/><Relationship Id="rId113" Type="http://schemas.openxmlformats.org/officeDocument/2006/relationships/image" Target="../media/image136.svg"/><Relationship Id="rId118" Type="http://schemas.openxmlformats.org/officeDocument/2006/relationships/image" Target="../media/image141.png"/><Relationship Id="rId134" Type="http://schemas.openxmlformats.org/officeDocument/2006/relationships/image" Target="../media/image157.png"/><Relationship Id="rId139" Type="http://schemas.openxmlformats.org/officeDocument/2006/relationships/image" Target="../media/image162.svg"/><Relationship Id="rId80" Type="http://schemas.openxmlformats.org/officeDocument/2006/relationships/image" Target="../media/image103.png"/><Relationship Id="rId85" Type="http://schemas.openxmlformats.org/officeDocument/2006/relationships/image" Target="../media/image108.svg"/><Relationship Id="rId150" Type="http://schemas.openxmlformats.org/officeDocument/2006/relationships/image" Target="../media/image173.png"/><Relationship Id="rId155" Type="http://schemas.openxmlformats.org/officeDocument/2006/relationships/image" Target="../media/image178.svg"/><Relationship Id="rId171" Type="http://schemas.openxmlformats.org/officeDocument/2006/relationships/image" Target="../media/image194.svg"/><Relationship Id="rId176" Type="http://schemas.openxmlformats.org/officeDocument/2006/relationships/image" Target="../media/image199.png"/><Relationship Id="rId192" Type="http://schemas.openxmlformats.org/officeDocument/2006/relationships/image" Target="../media/image215.png"/><Relationship Id="rId12" Type="http://schemas.openxmlformats.org/officeDocument/2006/relationships/image" Target="../media/image35.png"/><Relationship Id="rId17" Type="http://schemas.openxmlformats.org/officeDocument/2006/relationships/image" Target="../media/image40.svg"/><Relationship Id="rId33" Type="http://schemas.openxmlformats.org/officeDocument/2006/relationships/image" Target="../media/image56.svg"/><Relationship Id="rId38" Type="http://schemas.openxmlformats.org/officeDocument/2006/relationships/image" Target="../media/image61.png"/><Relationship Id="rId59" Type="http://schemas.openxmlformats.org/officeDocument/2006/relationships/image" Target="../media/image82.svg"/><Relationship Id="rId103" Type="http://schemas.openxmlformats.org/officeDocument/2006/relationships/image" Target="../media/image126.svg"/><Relationship Id="rId108" Type="http://schemas.openxmlformats.org/officeDocument/2006/relationships/image" Target="../media/image131.png"/><Relationship Id="rId124" Type="http://schemas.openxmlformats.org/officeDocument/2006/relationships/image" Target="../media/image147.png"/><Relationship Id="rId129" Type="http://schemas.openxmlformats.org/officeDocument/2006/relationships/image" Target="../media/image152.svg"/><Relationship Id="rId54" Type="http://schemas.openxmlformats.org/officeDocument/2006/relationships/image" Target="../media/image77.png"/><Relationship Id="rId70" Type="http://schemas.openxmlformats.org/officeDocument/2006/relationships/image" Target="../media/image93.png"/><Relationship Id="rId75" Type="http://schemas.openxmlformats.org/officeDocument/2006/relationships/image" Target="../media/image98.svg"/><Relationship Id="rId91" Type="http://schemas.openxmlformats.org/officeDocument/2006/relationships/image" Target="../media/image114.svg"/><Relationship Id="rId96" Type="http://schemas.openxmlformats.org/officeDocument/2006/relationships/image" Target="../media/image119.png"/><Relationship Id="rId140" Type="http://schemas.openxmlformats.org/officeDocument/2006/relationships/image" Target="../media/image163.png"/><Relationship Id="rId145" Type="http://schemas.openxmlformats.org/officeDocument/2006/relationships/image" Target="../media/image168.svg"/><Relationship Id="rId161" Type="http://schemas.openxmlformats.org/officeDocument/2006/relationships/image" Target="../media/image184.svg"/><Relationship Id="rId166" Type="http://schemas.openxmlformats.org/officeDocument/2006/relationships/image" Target="../media/image189.png"/><Relationship Id="rId182" Type="http://schemas.openxmlformats.org/officeDocument/2006/relationships/image" Target="../media/image205.png"/><Relationship Id="rId187" Type="http://schemas.openxmlformats.org/officeDocument/2006/relationships/image" Target="../media/image210.svg"/><Relationship Id="rId1" Type="http://schemas.openxmlformats.org/officeDocument/2006/relationships/slideLayout" Target="../slideLayouts/slideLayout19.xml"/><Relationship Id="rId6" Type="http://schemas.openxmlformats.org/officeDocument/2006/relationships/image" Target="../media/image29.png"/><Relationship Id="rId23" Type="http://schemas.openxmlformats.org/officeDocument/2006/relationships/image" Target="../media/image46.svg"/><Relationship Id="rId28" Type="http://schemas.openxmlformats.org/officeDocument/2006/relationships/image" Target="../media/image51.png"/><Relationship Id="rId49" Type="http://schemas.openxmlformats.org/officeDocument/2006/relationships/image" Target="../media/image72.svg"/><Relationship Id="rId114" Type="http://schemas.openxmlformats.org/officeDocument/2006/relationships/image" Target="../media/image137.png"/><Relationship Id="rId119" Type="http://schemas.openxmlformats.org/officeDocument/2006/relationships/image" Target="../media/image142.svg"/><Relationship Id="rId44" Type="http://schemas.openxmlformats.org/officeDocument/2006/relationships/image" Target="../media/image67.png"/><Relationship Id="rId60" Type="http://schemas.openxmlformats.org/officeDocument/2006/relationships/image" Target="../media/image83.png"/><Relationship Id="rId65" Type="http://schemas.openxmlformats.org/officeDocument/2006/relationships/image" Target="../media/image88.svg"/><Relationship Id="rId81" Type="http://schemas.openxmlformats.org/officeDocument/2006/relationships/image" Target="../media/image104.svg"/><Relationship Id="rId86" Type="http://schemas.openxmlformats.org/officeDocument/2006/relationships/image" Target="../media/image109.png"/><Relationship Id="rId130" Type="http://schemas.openxmlformats.org/officeDocument/2006/relationships/image" Target="../media/image153.png"/><Relationship Id="rId135" Type="http://schemas.openxmlformats.org/officeDocument/2006/relationships/image" Target="../media/image158.svg"/><Relationship Id="rId151" Type="http://schemas.openxmlformats.org/officeDocument/2006/relationships/image" Target="../media/image174.svg"/><Relationship Id="rId156" Type="http://schemas.openxmlformats.org/officeDocument/2006/relationships/image" Target="../media/image179.png"/><Relationship Id="rId177" Type="http://schemas.openxmlformats.org/officeDocument/2006/relationships/image" Target="../media/image200.svg"/><Relationship Id="rId172" Type="http://schemas.openxmlformats.org/officeDocument/2006/relationships/image" Target="../media/image195.png"/><Relationship Id="rId193" Type="http://schemas.openxmlformats.org/officeDocument/2006/relationships/image" Target="../media/image216.svg"/><Relationship Id="rId13" Type="http://schemas.openxmlformats.org/officeDocument/2006/relationships/image" Target="../media/image36.svg"/><Relationship Id="rId18" Type="http://schemas.openxmlformats.org/officeDocument/2006/relationships/image" Target="../media/image41.png"/><Relationship Id="rId39" Type="http://schemas.openxmlformats.org/officeDocument/2006/relationships/image" Target="../media/image62.svg"/><Relationship Id="rId109" Type="http://schemas.openxmlformats.org/officeDocument/2006/relationships/image" Target="../media/image132.svg"/><Relationship Id="rId34" Type="http://schemas.openxmlformats.org/officeDocument/2006/relationships/image" Target="../media/image57.png"/><Relationship Id="rId50" Type="http://schemas.openxmlformats.org/officeDocument/2006/relationships/image" Target="../media/image73.png"/><Relationship Id="rId55" Type="http://schemas.openxmlformats.org/officeDocument/2006/relationships/image" Target="../media/image78.svg"/><Relationship Id="rId76" Type="http://schemas.openxmlformats.org/officeDocument/2006/relationships/image" Target="../media/image99.png"/><Relationship Id="rId97" Type="http://schemas.openxmlformats.org/officeDocument/2006/relationships/image" Target="../media/image120.svg"/><Relationship Id="rId104" Type="http://schemas.openxmlformats.org/officeDocument/2006/relationships/image" Target="../media/image127.png"/><Relationship Id="rId120" Type="http://schemas.openxmlformats.org/officeDocument/2006/relationships/image" Target="../media/image143.png"/><Relationship Id="rId125" Type="http://schemas.openxmlformats.org/officeDocument/2006/relationships/image" Target="../media/image148.svg"/><Relationship Id="rId141" Type="http://schemas.openxmlformats.org/officeDocument/2006/relationships/image" Target="../media/image164.svg"/><Relationship Id="rId146" Type="http://schemas.openxmlformats.org/officeDocument/2006/relationships/image" Target="../media/image169.png"/><Relationship Id="rId167" Type="http://schemas.openxmlformats.org/officeDocument/2006/relationships/image" Target="../media/image190.svg"/><Relationship Id="rId188" Type="http://schemas.openxmlformats.org/officeDocument/2006/relationships/image" Target="../media/image211.png"/><Relationship Id="rId7" Type="http://schemas.openxmlformats.org/officeDocument/2006/relationships/image" Target="../media/image30.svg"/><Relationship Id="rId71" Type="http://schemas.openxmlformats.org/officeDocument/2006/relationships/image" Target="../media/image94.svg"/><Relationship Id="rId92" Type="http://schemas.openxmlformats.org/officeDocument/2006/relationships/image" Target="../media/image115.png"/><Relationship Id="rId162" Type="http://schemas.openxmlformats.org/officeDocument/2006/relationships/image" Target="../media/image185.png"/><Relationship Id="rId183" Type="http://schemas.openxmlformats.org/officeDocument/2006/relationships/image" Target="../media/image206.svg"/><Relationship Id="rId2" Type="http://schemas.openxmlformats.org/officeDocument/2006/relationships/image" Target="../media/image25.png"/><Relationship Id="rId29" Type="http://schemas.openxmlformats.org/officeDocument/2006/relationships/image" Target="../media/image52.svg"/><Relationship Id="rId24" Type="http://schemas.openxmlformats.org/officeDocument/2006/relationships/image" Target="../media/image47.png"/><Relationship Id="rId40" Type="http://schemas.openxmlformats.org/officeDocument/2006/relationships/image" Target="../media/image63.png"/><Relationship Id="rId45" Type="http://schemas.openxmlformats.org/officeDocument/2006/relationships/image" Target="../media/image68.svg"/><Relationship Id="rId66" Type="http://schemas.openxmlformats.org/officeDocument/2006/relationships/image" Target="../media/image89.png"/><Relationship Id="rId87" Type="http://schemas.openxmlformats.org/officeDocument/2006/relationships/image" Target="../media/image110.svg"/><Relationship Id="rId110" Type="http://schemas.openxmlformats.org/officeDocument/2006/relationships/image" Target="../media/image133.png"/><Relationship Id="rId115" Type="http://schemas.openxmlformats.org/officeDocument/2006/relationships/image" Target="../media/image138.svg"/><Relationship Id="rId131" Type="http://schemas.openxmlformats.org/officeDocument/2006/relationships/image" Target="../media/image154.svg"/><Relationship Id="rId136" Type="http://schemas.openxmlformats.org/officeDocument/2006/relationships/image" Target="../media/image159.png"/><Relationship Id="rId157" Type="http://schemas.openxmlformats.org/officeDocument/2006/relationships/image" Target="../media/image180.svg"/><Relationship Id="rId178" Type="http://schemas.openxmlformats.org/officeDocument/2006/relationships/image" Target="../media/image201.png"/><Relationship Id="rId61" Type="http://schemas.openxmlformats.org/officeDocument/2006/relationships/image" Target="../media/image84.svg"/><Relationship Id="rId82" Type="http://schemas.openxmlformats.org/officeDocument/2006/relationships/image" Target="../media/image105.png"/><Relationship Id="rId152" Type="http://schemas.openxmlformats.org/officeDocument/2006/relationships/image" Target="../media/image175.png"/><Relationship Id="rId173" Type="http://schemas.openxmlformats.org/officeDocument/2006/relationships/image" Target="../media/image196.svg"/><Relationship Id="rId19" Type="http://schemas.openxmlformats.org/officeDocument/2006/relationships/image" Target="../media/image42.svg"/><Relationship Id="rId14" Type="http://schemas.openxmlformats.org/officeDocument/2006/relationships/image" Target="../media/image37.png"/><Relationship Id="rId30" Type="http://schemas.openxmlformats.org/officeDocument/2006/relationships/image" Target="../media/image53.png"/><Relationship Id="rId35" Type="http://schemas.openxmlformats.org/officeDocument/2006/relationships/image" Target="../media/image58.svg"/><Relationship Id="rId56" Type="http://schemas.openxmlformats.org/officeDocument/2006/relationships/image" Target="../media/image79.png"/><Relationship Id="rId77" Type="http://schemas.openxmlformats.org/officeDocument/2006/relationships/image" Target="../media/image100.svg"/><Relationship Id="rId100" Type="http://schemas.openxmlformats.org/officeDocument/2006/relationships/image" Target="../media/image123.png"/><Relationship Id="rId105" Type="http://schemas.openxmlformats.org/officeDocument/2006/relationships/image" Target="../media/image128.svg"/><Relationship Id="rId126" Type="http://schemas.openxmlformats.org/officeDocument/2006/relationships/image" Target="../media/image149.png"/><Relationship Id="rId147" Type="http://schemas.openxmlformats.org/officeDocument/2006/relationships/image" Target="../media/image170.svg"/><Relationship Id="rId168" Type="http://schemas.openxmlformats.org/officeDocument/2006/relationships/image" Target="../media/image191.png"/><Relationship Id="rId8" Type="http://schemas.openxmlformats.org/officeDocument/2006/relationships/image" Target="../media/image31.png"/><Relationship Id="rId51" Type="http://schemas.openxmlformats.org/officeDocument/2006/relationships/image" Target="../media/image74.svg"/><Relationship Id="rId72" Type="http://schemas.openxmlformats.org/officeDocument/2006/relationships/image" Target="../media/image95.png"/><Relationship Id="rId93" Type="http://schemas.openxmlformats.org/officeDocument/2006/relationships/image" Target="../media/image116.svg"/><Relationship Id="rId98" Type="http://schemas.openxmlformats.org/officeDocument/2006/relationships/image" Target="../media/image121.png"/><Relationship Id="rId121" Type="http://schemas.openxmlformats.org/officeDocument/2006/relationships/image" Target="../media/image144.svg"/><Relationship Id="rId142" Type="http://schemas.openxmlformats.org/officeDocument/2006/relationships/image" Target="../media/image165.png"/><Relationship Id="rId163" Type="http://schemas.openxmlformats.org/officeDocument/2006/relationships/image" Target="../media/image186.svg"/><Relationship Id="rId184" Type="http://schemas.openxmlformats.org/officeDocument/2006/relationships/image" Target="../media/image207.png"/><Relationship Id="rId189" Type="http://schemas.openxmlformats.org/officeDocument/2006/relationships/image" Target="../media/image212.svg"/><Relationship Id="rId3" Type="http://schemas.openxmlformats.org/officeDocument/2006/relationships/image" Target="../media/image26.svg"/><Relationship Id="rId25" Type="http://schemas.openxmlformats.org/officeDocument/2006/relationships/image" Target="../media/image48.svg"/><Relationship Id="rId46" Type="http://schemas.openxmlformats.org/officeDocument/2006/relationships/image" Target="../media/image69.png"/><Relationship Id="rId67" Type="http://schemas.openxmlformats.org/officeDocument/2006/relationships/image" Target="../media/image90.svg"/><Relationship Id="rId116" Type="http://schemas.openxmlformats.org/officeDocument/2006/relationships/image" Target="../media/image139.png"/><Relationship Id="rId137" Type="http://schemas.openxmlformats.org/officeDocument/2006/relationships/image" Target="../media/image160.svg"/><Relationship Id="rId158" Type="http://schemas.openxmlformats.org/officeDocument/2006/relationships/image" Target="../media/image181.png"/><Relationship Id="rId20" Type="http://schemas.openxmlformats.org/officeDocument/2006/relationships/image" Target="../media/image43.png"/><Relationship Id="rId41" Type="http://schemas.openxmlformats.org/officeDocument/2006/relationships/image" Target="../media/image64.svg"/><Relationship Id="rId62" Type="http://schemas.openxmlformats.org/officeDocument/2006/relationships/image" Target="../media/image85.png"/><Relationship Id="rId83" Type="http://schemas.openxmlformats.org/officeDocument/2006/relationships/image" Target="../media/image106.svg"/><Relationship Id="rId88" Type="http://schemas.openxmlformats.org/officeDocument/2006/relationships/image" Target="../media/image111.png"/><Relationship Id="rId111" Type="http://schemas.openxmlformats.org/officeDocument/2006/relationships/image" Target="../media/image134.svg"/><Relationship Id="rId132" Type="http://schemas.openxmlformats.org/officeDocument/2006/relationships/image" Target="../media/image155.png"/><Relationship Id="rId153" Type="http://schemas.openxmlformats.org/officeDocument/2006/relationships/image" Target="../media/image176.svg"/><Relationship Id="rId174" Type="http://schemas.openxmlformats.org/officeDocument/2006/relationships/image" Target="../media/image197.png"/><Relationship Id="rId179" Type="http://schemas.openxmlformats.org/officeDocument/2006/relationships/image" Target="../media/image202.svg"/><Relationship Id="rId190" Type="http://schemas.openxmlformats.org/officeDocument/2006/relationships/image" Target="../media/image213.png"/><Relationship Id="rId15" Type="http://schemas.openxmlformats.org/officeDocument/2006/relationships/image" Target="../media/image38.svg"/><Relationship Id="rId36" Type="http://schemas.openxmlformats.org/officeDocument/2006/relationships/image" Target="../media/image59.png"/><Relationship Id="rId57" Type="http://schemas.openxmlformats.org/officeDocument/2006/relationships/image" Target="../media/image80.svg"/><Relationship Id="rId106" Type="http://schemas.openxmlformats.org/officeDocument/2006/relationships/image" Target="../media/image129.png"/><Relationship Id="rId127" Type="http://schemas.openxmlformats.org/officeDocument/2006/relationships/image" Target="../media/image150.svg"/><Relationship Id="rId10" Type="http://schemas.openxmlformats.org/officeDocument/2006/relationships/image" Target="../media/image33.png"/><Relationship Id="rId31" Type="http://schemas.openxmlformats.org/officeDocument/2006/relationships/image" Target="../media/image54.svg"/><Relationship Id="rId52" Type="http://schemas.openxmlformats.org/officeDocument/2006/relationships/image" Target="../media/image75.png"/><Relationship Id="rId73" Type="http://schemas.openxmlformats.org/officeDocument/2006/relationships/image" Target="../media/image96.svg"/><Relationship Id="rId78" Type="http://schemas.openxmlformats.org/officeDocument/2006/relationships/image" Target="../media/image101.png"/><Relationship Id="rId94" Type="http://schemas.openxmlformats.org/officeDocument/2006/relationships/image" Target="../media/image117.png"/><Relationship Id="rId99" Type="http://schemas.openxmlformats.org/officeDocument/2006/relationships/image" Target="../media/image122.svg"/><Relationship Id="rId101" Type="http://schemas.openxmlformats.org/officeDocument/2006/relationships/image" Target="../media/image124.svg"/><Relationship Id="rId122" Type="http://schemas.openxmlformats.org/officeDocument/2006/relationships/image" Target="../media/image145.png"/><Relationship Id="rId143" Type="http://schemas.openxmlformats.org/officeDocument/2006/relationships/image" Target="../media/image166.svg"/><Relationship Id="rId148" Type="http://schemas.openxmlformats.org/officeDocument/2006/relationships/image" Target="../media/image171.png"/><Relationship Id="rId164" Type="http://schemas.openxmlformats.org/officeDocument/2006/relationships/image" Target="../media/image187.png"/><Relationship Id="rId169" Type="http://schemas.openxmlformats.org/officeDocument/2006/relationships/image" Target="../media/image192.svg"/><Relationship Id="rId185" Type="http://schemas.openxmlformats.org/officeDocument/2006/relationships/image" Target="../media/image208.svg"/><Relationship Id="rId4" Type="http://schemas.openxmlformats.org/officeDocument/2006/relationships/image" Target="../media/image27.png"/><Relationship Id="rId9" Type="http://schemas.openxmlformats.org/officeDocument/2006/relationships/image" Target="../media/image32.svg"/><Relationship Id="rId180" Type="http://schemas.openxmlformats.org/officeDocument/2006/relationships/image" Target="../media/image203.png"/><Relationship Id="rId26" Type="http://schemas.openxmlformats.org/officeDocument/2006/relationships/image" Target="../media/image49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31.svg"/><Relationship Id="rId21" Type="http://schemas.openxmlformats.org/officeDocument/2006/relationships/image" Target="../media/image236.svg"/><Relationship Id="rId42" Type="http://schemas.openxmlformats.org/officeDocument/2006/relationships/image" Target="../media/image257.png"/><Relationship Id="rId47" Type="http://schemas.openxmlformats.org/officeDocument/2006/relationships/image" Target="../media/image262.svg"/><Relationship Id="rId63" Type="http://schemas.openxmlformats.org/officeDocument/2006/relationships/image" Target="../media/image278.svg"/><Relationship Id="rId68" Type="http://schemas.openxmlformats.org/officeDocument/2006/relationships/image" Target="../media/image283.png"/><Relationship Id="rId84" Type="http://schemas.openxmlformats.org/officeDocument/2006/relationships/image" Target="../media/image299.png"/><Relationship Id="rId89" Type="http://schemas.openxmlformats.org/officeDocument/2006/relationships/image" Target="../media/image304.svg"/><Relationship Id="rId112" Type="http://schemas.openxmlformats.org/officeDocument/2006/relationships/image" Target="../media/image327.png"/><Relationship Id="rId133" Type="http://schemas.openxmlformats.org/officeDocument/2006/relationships/image" Target="../media/image347.svg"/><Relationship Id="rId138" Type="http://schemas.openxmlformats.org/officeDocument/2006/relationships/image" Target="../media/image352.png"/><Relationship Id="rId154" Type="http://schemas.openxmlformats.org/officeDocument/2006/relationships/image" Target="../media/image368.png"/><Relationship Id="rId159" Type="http://schemas.openxmlformats.org/officeDocument/2006/relationships/image" Target="../media/image373.svg"/><Relationship Id="rId175" Type="http://schemas.openxmlformats.org/officeDocument/2006/relationships/image" Target="../media/image389.svg"/><Relationship Id="rId170" Type="http://schemas.openxmlformats.org/officeDocument/2006/relationships/image" Target="../media/image384.png"/><Relationship Id="rId191" Type="http://schemas.openxmlformats.org/officeDocument/2006/relationships/image" Target="../media/image405.svg"/><Relationship Id="rId16" Type="http://schemas.openxmlformats.org/officeDocument/2006/relationships/image" Target="../media/image231.png"/><Relationship Id="rId107" Type="http://schemas.openxmlformats.org/officeDocument/2006/relationships/image" Target="../media/image322.svg"/><Relationship Id="rId11" Type="http://schemas.openxmlformats.org/officeDocument/2006/relationships/image" Target="../media/image226.svg"/><Relationship Id="rId32" Type="http://schemas.openxmlformats.org/officeDocument/2006/relationships/image" Target="../media/image247.png"/><Relationship Id="rId37" Type="http://schemas.openxmlformats.org/officeDocument/2006/relationships/image" Target="../media/image252.svg"/><Relationship Id="rId53" Type="http://schemas.openxmlformats.org/officeDocument/2006/relationships/image" Target="../media/image268.svg"/><Relationship Id="rId58" Type="http://schemas.openxmlformats.org/officeDocument/2006/relationships/image" Target="../media/image273.png"/><Relationship Id="rId74" Type="http://schemas.openxmlformats.org/officeDocument/2006/relationships/image" Target="../media/image289.png"/><Relationship Id="rId79" Type="http://schemas.openxmlformats.org/officeDocument/2006/relationships/image" Target="../media/image294.svg"/><Relationship Id="rId102" Type="http://schemas.openxmlformats.org/officeDocument/2006/relationships/image" Target="../media/image317.png"/><Relationship Id="rId123" Type="http://schemas.openxmlformats.org/officeDocument/2006/relationships/image" Target="../media/image337.svg"/><Relationship Id="rId128" Type="http://schemas.openxmlformats.org/officeDocument/2006/relationships/image" Target="../media/image342.png"/><Relationship Id="rId144" Type="http://schemas.openxmlformats.org/officeDocument/2006/relationships/image" Target="../media/image358.png"/><Relationship Id="rId149" Type="http://schemas.openxmlformats.org/officeDocument/2006/relationships/image" Target="../media/image363.svg"/><Relationship Id="rId5" Type="http://schemas.openxmlformats.org/officeDocument/2006/relationships/image" Target="../media/image220.svg"/><Relationship Id="rId90" Type="http://schemas.openxmlformats.org/officeDocument/2006/relationships/image" Target="../media/image305.png"/><Relationship Id="rId95" Type="http://schemas.openxmlformats.org/officeDocument/2006/relationships/image" Target="../media/image310.svg"/><Relationship Id="rId160" Type="http://schemas.openxmlformats.org/officeDocument/2006/relationships/image" Target="../media/image374.png"/><Relationship Id="rId165" Type="http://schemas.openxmlformats.org/officeDocument/2006/relationships/image" Target="../media/image379.svg"/><Relationship Id="rId181" Type="http://schemas.openxmlformats.org/officeDocument/2006/relationships/image" Target="../media/image395.svg"/><Relationship Id="rId186" Type="http://schemas.openxmlformats.org/officeDocument/2006/relationships/image" Target="../media/image400.png"/><Relationship Id="rId22" Type="http://schemas.openxmlformats.org/officeDocument/2006/relationships/image" Target="../media/image237.png"/><Relationship Id="rId27" Type="http://schemas.openxmlformats.org/officeDocument/2006/relationships/image" Target="../media/image242.svg"/><Relationship Id="rId43" Type="http://schemas.openxmlformats.org/officeDocument/2006/relationships/image" Target="../media/image258.svg"/><Relationship Id="rId48" Type="http://schemas.openxmlformats.org/officeDocument/2006/relationships/image" Target="../media/image263.png"/><Relationship Id="rId64" Type="http://schemas.openxmlformats.org/officeDocument/2006/relationships/image" Target="../media/image279.png"/><Relationship Id="rId69" Type="http://schemas.openxmlformats.org/officeDocument/2006/relationships/image" Target="../media/image284.svg"/><Relationship Id="rId113" Type="http://schemas.openxmlformats.org/officeDocument/2006/relationships/image" Target="../media/image328.svg"/><Relationship Id="rId118" Type="http://schemas.openxmlformats.org/officeDocument/2006/relationships/image" Target="../media/image332.png"/><Relationship Id="rId134" Type="http://schemas.openxmlformats.org/officeDocument/2006/relationships/image" Target="../media/image348.png"/><Relationship Id="rId139" Type="http://schemas.openxmlformats.org/officeDocument/2006/relationships/image" Target="../media/image353.svg"/><Relationship Id="rId80" Type="http://schemas.openxmlformats.org/officeDocument/2006/relationships/image" Target="../media/image295.png"/><Relationship Id="rId85" Type="http://schemas.openxmlformats.org/officeDocument/2006/relationships/image" Target="../media/image300.svg"/><Relationship Id="rId150" Type="http://schemas.openxmlformats.org/officeDocument/2006/relationships/image" Target="../media/image364.png"/><Relationship Id="rId155" Type="http://schemas.openxmlformats.org/officeDocument/2006/relationships/image" Target="../media/image369.svg"/><Relationship Id="rId171" Type="http://schemas.openxmlformats.org/officeDocument/2006/relationships/image" Target="../media/image385.svg"/><Relationship Id="rId176" Type="http://schemas.openxmlformats.org/officeDocument/2006/relationships/image" Target="../media/image390.png"/><Relationship Id="rId192" Type="http://schemas.openxmlformats.org/officeDocument/2006/relationships/image" Target="../media/image406.png"/><Relationship Id="rId12" Type="http://schemas.openxmlformats.org/officeDocument/2006/relationships/image" Target="../media/image227.png"/><Relationship Id="rId17" Type="http://schemas.openxmlformats.org/officeDocument/2006/relationships/image" Target="../media/image232.svg"/><Relationship Id="rId33" Type="http://schemas.openxmlformats.org/officeDocument/2006/relationships/image" Target="../media/image248.svg"/><Relationship Id="rId38" Type="http://schemas.openxmlformats.org/officeDocument/2006/relationships/image" Target="../media/image253.png"/><Relationship Id="rId59" Type="http://schemas.openxmlformats.org/officeDocument/2006/relationships/image" Target="../media/image274.svg"/><Relationship Id="rId103" Type="http://schemas.openxmlformats.org/officeDocument/2006/relationships/image" Target="../media/image318.svg"/><Relationship Id="rId108" Type="http://schemas.openxmlformats.org/officeDocument/2006/relationships/image" Target="../media/image323.png"/><Relationship Id="rId124" Type="http://schemas.openxmlformats.org/officeDocument/2006/relationships/image" Target="../media/image338.png"/><Relationship Id="rId129" Type="http://schemas.openxmlformats.org/officeDocument/2006/relationships/image" Target="../media/image343.svg"/><Relationship Id="rId54" Type="http://schemas.openxmlformats.org/officeDocument/2006/relationships/image" Target="../media/image269.png"/><Relationship Id="rId70" Type="http://schemas.openxmlformats.org/officeDocument/2006/relationships/image" Target="../media/image285.png"/><Relationship Id="rId75" Type="http://schemas.openxmlformats.org/officeDocument/2006/relationships/image" Target="../media/image290.svg"/><Relationship Id="rId91" Type="http://schemas.openxmlformats.org/officeDocument/2006/relationships/image" Target="../media/image306.svg"/><Relationship Id="rId96" Type="http://schemas.openxmlformats.org/officeDocument/2006/relationships/image" Target="../media/image311.png"/><Relationship Id="rId140" Type="http://schemas.openxmlformats.org/officeDocument/2006/relationships/image" Target="../media/image354.png"/><Relationship Id="rId145" Type="http://schemas.openxmlformats.org/officeDocument/2006/relationships/image" Target="../media/image359.svg"/><Relationship Id="rId161" Type="http://schemas.openxmlformats.org/officeDocument/2006/relationships/image" Target="../media/image375.svg"/><Relationship Id="rId166" Type="http://schemas.openxmlformats.org/officeDocument/2006/relationships/image" Target="../media/image380.png"/><Relationship Id="rId182" Type="http://schemas.openxmlformats.org/officeDocument/2006/relationships/image" Target="../media/image396.png"/><Relationship Id="rId187" Type="http://schemas.openxmlformats.org/officeDocument/2006/relationships/image" Target="../media/image401.svg"/><Relationship Id="rId1" Type="http://schemas.openxmlformats.org/officeDocument/2006/relationships/slideLayout" Target="../slideLayouts/slideLayout19.xml"/><Relationship Id="rId6" Type="http://schemas.openxmlformats.org/officeDocument/2006/relationships/image" Target="../media/image221.png"/><Relationship Id="rId23" Type="http://schemas.openxmlformats.org/officeDocument/2006/relationships/image" Target="../media/image238.svg"/><Relationship Id="rId28" Type="http://schemas.openxmlformats.org/officeDocument/2006/relationships/image" Target="../media/image243.png"/><Relationship Id="rId49" Type="http://schemas.openxmlformats.org/officeDocument/2006/relationships/image" Target="../media/image264.svg"/><Relationship Id="rId114" Type="http://schemas.openxmlformats.org/officeDocument/2006/relationships/image" Target="../media/image329.png"/><Relationship Id="rId119" Type="http://schemas.openxmlformats.org/officeDocument/2006/relationships/image" Target="../media/image333.svg"/><Relationship Id="rId44" Type="http://schemas.openxmlformats.org/officeDocument/2006/relationships/image" Target="../media/image259.png"/><Relationship Id="rId60" Type="http://schemas.openxmlformats.org/officeDocument/2006/relationships/image" Target="../media/image275.png"/><Relationship Id="rId65" Type="http://schemas.openxmlformats.org/officeDocument/2006/relationships/image" Target="../media/image280.svg"/><Relationship Id="rId81" Type="http://schemas.openxmlformats.org/officeDocument/2006/relationships/image" Target="../media/image296.svg"/><Relationship Id="rId86" Type="http://schemas.openxmlformats.org/officeDocument/2006/relationships/image" Target="../media/image301.png"/><Relationship Id="rId130" Type="http://schemas.openxmlformats.org/officeDocument/2006/relationships/image" Target="../media/image344.png"/><Relationship Id="rId135" Type="http://schemas.openxmlformats.org/officeDocument/2006/relationships/image" Target="../media/image349.svg"/><Relationship Id="rId151" Type="http://schemas.openxmlformats.org/officeDocument/2006/relationships/image" Target="../media/image365.svg"/><Relationship Id="rId156" Type="http://schemas.openxmlformats.org/officeDocument/2006/relationships/image" Target="../media/image370.png"/><Relationship Id="rId177" Type="http://schemas.openxmlformats.org/officeDocument/2006/relationships/image" Target="../media/image391.svg"/><Relationship Id="rId172" Type="http://schemas.openxmlformats.org/officeDocument/2006/relationships/image" Target="../media/image386.png"/><Relationship Id="rId193" Type="http://schemas.openxmlformats.org/officeDocument/2006/relationships/image" Target="../media/image407.svg"/><Relationship Id="rId13" Type="http://schemas.openxmlformats.org/officeDocument/2006/relationships/image" Target="../media/image228.svg"/><Relationship Id="rId18" Type="http://schemas.openxmlformats.org/officeDocument/2006/relationships/image" Target="../media/image233.png"/><Relationship Id="rId39" Type="http://schemas.openxmlformats.org/officeDocument/2006/relationships/image" Target="../media/image254.svg"/><Relationship Id="rId109" Type="http://schemas.openxmlformats.org/officeDocument/2006/relationships/image" Target="../media/image324.svg"/><Relationship Id="rId34" Type="http://schemas.openxmlformats.org/officeDocument/2006/relationships/image" Target="../media/image249.png"/><Relationship Id="rId50" Type="http://schemas.openxmlformats.org/officeDocument/2006/relationships/image" Target="../media/image265.png"/><Relationship Id="rId55" Type="http://schemas.openxmlformats.org/officeDocument/2006/relationships/image" Target="../media/image270.svg"/><Relationship Id="rId76" Type="http://schemas.openxmlformats.org/officeDocument/2006/relationships/image" Target="../media/image291.png"/><Relationship Id="rId97" Type="http://schemas.openxmlformats.org/officeDocument/2006/relationships/image" Target="../media/image312.svg"/><Relationship Id="rId104" Type="http://schemas.openxmlformats.org/officeDocument/2006/relationships/image" Target="../media/image319.png"/><Relationship Id="rId120" Type="http://schemas.openxmlformats.org/officeDocument/2006/relationships/image" Target="../media/image334.png"/><Relationship Id="rId125" Type="http://schemas.openxmlformats.org/officeDocument/2006/relationships/image" Target="../media/image339.svg"/><Relationship Id="rId141" Type="http://schemas.openxmlformats.org/officeDocument/2006/relationships/image" Target="../media/image355.svg"/><Relationship Id="rId146" Type="http://schemas.openxmlformats.org/officeDocument/2006/relationships/image" Target="../media/image360.png"/><Relationship Id="rId167" Type="http://schemas.openxmlformats.org/officeDocument/2006/relationships/image" Target="../media/image381.svg"/><Relationship Id="rId188" Type="http://schemas.openxmlformats.org/officeDocument/2006/relationships/image" Target="../media/image402.png"/><Relationship Id="rId7" Type="http://schemas.openxmlformats.org/officeDocument/2006/relationships/image" Target="../media/image222.svg"/><Relationship Id="rId71" Type="http://schemas.openxmlformats.org/officeDocument/2006/relationships/image" Target="../media/image286.svg"/><Relationship Id="rId92" Type="http://schemas.openxmlformats.org/officeDocument/2006/relationships/image" Target="../media/image307.png"/><Relationship Id="rId162" Type="http://schemas.openxmlformats.org/officeDocument/2006/relationships/image" Target="../media/image376.png"/><Relationship Id="rId183" Type="http://schemas.openxmlformats.org/officeDocument/2006/relationships/image" Target="../media/image397.svg"/><Relationship Id="rId2" Type="http://schemas.openxmlformats.org/officeDocument/2006/relationships/image" Target="../media/image217.png"/><Relationship Id="rId29" Type="http://schemas.openxmlformats.org/officeDocument/2006/relationships/image" Target="../media/image244.svg"/><Relationship Id="rId24" Type="http://schemas.openxmlformats.org/officeDocument/2006/relationships/image" Target="../media/image239.png"/><Relationship Id="rId40" Type="http://schemas.openxmlformats.org/officeDocument/2006/relationships/image" Target="../media/image255.png"/><Relationship Id="rId45" Type="http://schemas.openxmlformats.org/officeDocument/2006/relationships/image" Target="../media/image260.svg"/><Relationship Id="rId66" Type="http://schemas.openxmlformats.org/officeDocument/2006/relationships/image" Target="../media/image281.png"/><Relationship Id="rId87" Type="http://schemas.openxmlformats.org/officeDocument/2006/relationships/image" Target="../media/image302.svg"/><Relationship Id="rId110" Type="http://schemas.openxmlformats.org/officeDocument/2006/relationships/image" Target="../media/image325.png"/><Relationship Id="rId115" Type="http://schemas.openxmlformats.org/officeDocument/2006/relationships/image" Target="../media/image330.svg"/><Relationship Id="rId131" Type="http://schemas.openxmlformats.org/officeDocument/2006/relationships/image" Target="../media/image345.svg"/><Relationship Id="rId136" Type="http://schemas.openxmlformats.org/officeDocument/2006/relationships/image" Target="../media/image350.png"/><Relationship Id="rId157" Type="http://schemas.openxmlformats.org/officeDocument/2006/relationships/image" Target="../media/image371.svg"/><Relationship Id="rId178" Type="http://schemas.openxmlformats.org/officeDocument/2006/relationships/image" Target="../media/image392.png"/><Relationship Id="rId61" Type="http://schemas.openxmlformats.org/officeDocument/2006/relationships/image" Target="../media/image276.svg"/><Relationship Id="rId82" Type="http://schemas.openxmlformats.org/officeDocument/2006/relationships/image" Target="../media/image297.png"/><Relationship Id="rId152" Type="http://schemas.openxmlformats.org/officeDocument/2006/relationships/image" Target="../media/image366.png"/><Relationship Id="rId173" Type="http://schemas.openxmlformats.org/officeDocument/2006/relationships/image" Target="../media/image387.svg"/><Relationship Id="rId19" Type="http://schemas.openxmlformats.org/officeDocument/2006/relationships/image" Target="../media/image234.svg"/><Relationship Id="rId14" Type="http://schemas.openxmlformats.org/officeDocument/2006/relationships/image" Target="../media/image229.png"/><Relationship Id="rId30" Type="http://schemas.openxmlformats.org/officeDocument/2006/relationships/image" Target="../media/image245.png"/><Relationship Id="rId35" Type="http://schemas.openxmlformats.org/officeDocument/2006/relationships/image" Target="../media/image250.svg"/><Relationship Id="rId56" Type="http://schemas.openxmlformats.org/officeDocument/2006/relationships/image" Target="../media/image271.png"/><Relationship Id="rId77" Type="http://schemas.openxmlformats.org/officeDocument/2006/relationships/image" Target="../media/image292.svg"/><Relationship Id="rId100" Type="http://schemas.openxmlformats.org/officeDocument/2006/relationships/image" Target="../media/image315.png"/><Relationship Id="rId105" Type="http://schemas.openxmlformats.org/officeDocument/2006/relationships/image" Target="../media/image320.svg"/><Relationship Id="rId126" Type="http://schemas.openxmlformats.org/officeDocument/2006/relationships/image" Target="../media/image340.png"/><Relationship Id="rId147" Type="http://schemas.openxmlformats.org/officeDocument/2006/relationships/image" Target="../media/image361.svg"/><Relationship Id="rId168" Type="http://schemas.openxmlformats.org/officeDocument/2006/relationships/image" Target="../media/image382.png"/><Relationship Id="rId8" Type="http://schemas.openxmlformats.org/officeDocument/2006/relationships/image" Target="../media/image223.png"/><Relationship Id="rId51" Type="http://schemas.openxmlformats.org/officeDocument/2006/relationships/image" Target="../media/image266.svg"/><Relationship Id="rId72" Type="http://schemas.openxmlformats.org/officeDocument/2006/relationships/image" Target="../media/image287.png"/><Relationship Id="rId93" Type="http://schemas.openxmlformats.org/officeDocument/2006/relationships/image" Target="../media/image308.svg"/><Relationship Id="rId98" Type="http://schemas.openxmlformats.org/officeDocument/2006/relationships/image" Target="../media/image313.png"/><Relationship Id="rId121" Type="http://schemas.openxmlformats.org/officeDocument/2006/relationships/image" Target="../media/image335.svg"/><Relationship Id="rId142" Type="http://schemas.openxmlformats.org/officeDocument/2006/relationships/image" Target="../media/image356.png"/><Relationship Id="rId163" Type="http://schemas.openxmlformats.org/officeDocument/2006/relationships/image" Target="../media/image377.svg"/><Relationship Id="rId184" Type="http://schemas.openxmlformats.org/officeDocument/2006/relationships/image" Target="../media/image398.png"/><Relationship Id="rId189" Type="http://schemas.openxmlformats.org/officeDocument/2006/relationships/image" Target="../media/image403.svg"/><Relationship Id="rId3" Type="http://schemas.openxmlformats.org/officeDocument/2006/relationships/image" Target="../media/image218.svg"/><Relationship Id="rId25" Type="http://schemas.openxmlformats.org/officeDocument/2006/relationships/image" Target="../media/image240.svg"/><Relationship Id="rId46" Type="http://schemas.openxmlformats.org/officeDocument/2006/relationships/image" Target="../media/image261.png"/><Relationship Id="rId67" Type="http://schemas.openxmlformats.org/officeDocument/2006/relationships/image" Target="../media/image282.svg"/><Relationship Id="rId116" Type="http://schemas.openxmlformats.org/officeDocument/2006/relationships/image" Target="../media/image163.png"/><Relationship Id="rId137" Type="http://schemas.openxmlformats.org/officeDocument/2006/relationships/image" Target="../media/image351.svg"/><Relationship Id="rId158" Type="http://schemas.openxmlformats.org/officeDocument/2006/relationships/image" Target="../media/image372.png"/><Relationship Id="rId20" Type="http://schemas.openxmlformats.org/officeDocument/2006/relationships/image" Target="../media/image235.png"/><Relationship Id="rId41" Type="http://schemas.openxmlformats.org/officeDocument/2006/relationships/image" Target="../media/image256.svg"/><Relationship Id="rId62" Type="http://schemas.openxmlformats.org/officeDocument/2006/relationships/image" Target="../media/image277.png"/><Relationship Id="rId83" Type="http://schemas.openxmlformats.org/officeDocument/2006/relationships/image" Target="../media/image298.svg"/><Relationship Id="rId88" Type="http://schemas.openxmlformats.org/officeDocument/2006/relationships/image" Target="../media/image303.png"/><Relationship Id="rId111" Type="http://schemas.openxmlformats.org/officeDocument/2006/relationships/image" Target="../media/image326.svg"/><Relationship Id="rId132" Type="http://schemas.openxmlformats.org/officeDocument/2006/relationships/image" Target="../media/image346.png"/><Relationship Id="rId153" Type="http://schemas.openxmlformats.org/officeDocument/2006/relationships/image" Target="../media/image367.svg"/><Relationship Id="rId174" Type="http://schemas.openxmlformats.org/officeDocument/2006/relationships/image" Target="../media/image388.png"/><Relationship Id="rId179" Type="http://schemas.openxmlformats.org/officeDocument/2006/relationships/image" Target="../media/image393.svg"/><Relationship Id="rId190" Type="http://schemas.openxmlformats.org/officeDocument/2006/relationships/image" Target="../media/image404.png"/><Relationship Id="rId15" Type="http://schemas.openxmlformats.org/officeDocument/2006/relationships/image" Target="../media/image230.svg"/><Relationship Id="rId36" Type="http://schemas.openxmlformats.org/officeDocument/2006/relationships/image" Target="../media/image251.png"/><Relationship Id="rId57" Type="http://schemas.openxmlformats.org/officeDocument/2006/relationships/image" Target="../media/image272.svg"/><Relationship Id="rId106" Type="http://schemas.openxmlformats.org/officeDocument/2006/relationships/image" Target="../media/image321.png"/><Relationship Id="rId127" Type="http://schemas.openxmlformats.org/officeDocument/2006/relationships/image" Target="../media/image341.svg"/><Relationship Id="rId10" Type="http://schemas.openxmlformats.org/officeDocument/2006/relationships/image" Target="../media/image225.png"/><Relationship Id="rId31" Type="http://schemas.openxmlformats.org/officeDocument/2006/relationships/image" Target="../media/image246.svg"/><Relationship Id="rId52" Type="http://schemas.openxmlformats.org/officeDocument/2006/relationships/image" Target="../media/image267.png"/><Relationship Id="rId73" Type="http://schemas.openxmlformats.org/officeDocument/2006/relationships/image" Target="../media/image288.svg"/><Relationship Id="rId78" Type="http://schemas.openxmlformats.org/officeDocument/2006/relationships/image" Target="../media/image293.png"/><Relationship Id="rId94" Type="http://schemas.openxmlformats.org/officeDocument/2006/relationships/image" Target="../media/image309.png"/><Relationship Id="rId99" Type="http://schemas.openxmlformats.org/officeDocument/2006/relationships/image" Target="../media/image314.svg"/><Relationship Id="rId101" Type="http://schemas.openxmlformats.org/officeDocument/2006/relationships/image" Target="../media/image316.svg"/><Relationship Id="rId122" Type="http://schemas.openxmlformats.org/officeDocument/2006/relationships/image" Target="../media/image336.png"/><Relationship Id="rId143" Type="http://schemas.openxmlformats.org/officeDocument/2006/relationships/image" Target="../media/image357.svg"/><Relationship Id="rId148" Type="http://schemas.openxmlformats.org/officeDocument/2006/relationships/image" Target="../media/image362.png"/><Relationship Id="rId164" Type="http://schemas.openxmlformats.org/officeDocument/2006/relationships/image" Target="../media/image378.png"/><Relationship Id="rId169" Type="http://schemas.openxmlformats.org/officeDocument/2006/relationships/image" Target="../media/image383.svg"/><Relationship Id="rId185" Type="http://schemas.openxmlformats.org/officeDocument/2006/relationships/image" Target="../media/image399.svg"/><Relationship Id="rId4" Type="http://schemas.openxmlformats.org/officeDocument/2006/relationships/image" Target="../media/image219.png"/><Relationship Id="rId9" Type="http://schemas.openxmlformats.org/officeDocument/2006/relationships/image" Target="../media/image224.svg"/><Relationship Id="rId180" Type="http://schemas.openxmlformats.org/officeDocument/2006/relationships/image" Target="../media/image394.png"/><Relationship Id="rId26" Type="http://schemas.openxmlformats.org/officeDocument/2006/relationships/image" Target="../media/image241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19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9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2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Modak" TargetMode="External"/><Relationship Id="rId2" Type="http://schemas.openxmlformats.org/officeDocument/2006/relationships/image" Target="../media/image408.png"/><Relationship Id="rId1" Type="http://schemas.openxmlformats.org/officeDocument/2006/relationships/slideLayout" Target="../slideLayouts/slideLayout19.xml"/><Relationship Id="rId4" Type="http://schemas.openxmlformats.org/officeDocument/2006/relationships/hyperlink" Target="https://fonts.google.com/specimen/Quicksand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6AE0B9FB-F94D-4183-8BDC-FAA8B84B078A}"/>
              </a:ext>
            </a:extLst>
          </p:cNvPr>
          <p:cNvSpPr txBox="1"/>
          <p:nvPr/>
        </p:nvSpPr>
        <p:spPr>
          <a:xfrm>
            <a:off x="4902200" y="1362511"/>
            <a:ext cx="5562600" cy="255454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8000" dirty="0">
                <a:latin typeface="+mj-lt"/>
                <a:cs typeface="Arial" panose="020B0604020202020204" pitchFamily="34" charset="0"/>
              </a:rPr>
              <a:t>Beer Lovers</a:t>
            </a:r>
            <a:endParaRPr lang="ko-KR" altLang="en-US" sz="80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E07A0868-CCA2-4FF2-9F3D-B03ED62C55F6}"/>
              </a:ext>
            </a:extLst>
          </p:cNvPr>
          <p:cNvSpPr txBox="1"/>
          <p:nvPr/>
        </p:nvSpPr>
        <p:spPr>
          <a:xfrm>
            <a:off x="4902199" y="3782265"/>
            <a:ext cx="5562602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Insert the sub title of your presentation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FF91E11C-5592-4B5D-AADA-5EDE8586ED6C}"/>
              </a:ext>
            </a:extLst>
          </p:cNvPr>
          <p:cNvSpPr/>
          <p:nvPr/>
        </p:nvSpPr>
        <p:spPr>
          <a:xfrm>
            <a:off x="5938589" y="4943721"/>
            <a:ext cx="3489819" cy="551769"/>
          </a:xfrm>
          <a:prstGeom prst="roundRect">
            <a:avLst>
              <a:gd name="adj" fmla="val 50000"/>
            </a:avLst>
          </a:prstGeom>
          <a:solidFill>
            <a:srgbClr val="F04E48"/>
          </a:solidFill>
          <a:ln w="6350" cap="flat">
            <a:noFill/>
            <a:prstDash val="solid"/>
            <a:miter/>
          </a:ln>
        </p:spPr>
        <p:txBody>
          <a:bodyPr rtlCol="0" anchor="ctr" anchorCtr="0"/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00. 00. 20xx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TextBox 26">
            <a:extLst>
              <a:ext uri="{FF2B5EF4-FFF2-40B4-BE49-F238E27FC236}">
                <a16:creationId xmlns:a16="http://schemas.microsoft.com/office/drawing/2014/main" id="{82AB1D09-EA36-4526-A7DD-7ADC41919521}"/>
              </a:ext>
            </a:extLst>
          </p:cNvPr>
          <p:cNvSpPr txBox="1"/>
          <p:nvPr/>
        </p:nvSpPr>
        <p:spPr>
          <a:xfrm>
            <a:off x="2612571" y="2367856"/>
            <a:ext cx="6966858" cy="2062103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3200" dirty="0">
                <a:latin typeface="+mj-lt"/>
              </a:rPr>
              <a:t>Lorem ipsum dolor sit </a:t>
            </a:r>
            <a:r>
              <a:rPr lang="en-US" altLang="ko-KR" sz="3200" dirty="0" err="1">
                <a:latin typeface="+mj-lt"/>
              </a:rPr>
              <a:t>amet</a:t>
            </a:r>
            <a:r>
              <a:rPr lang="en-US" altLang="ko-KR" sz="3200" dirty="0">
                <a:latin typeface="+mj-lt"/>
              </a:rPr>
              <a:t>, </a:t>
            </a:r>
            <a:r>
              <a:rPr lang="en-US" altLang="ko-KR" sz="3200" dirty="0" err="1">
                <a:latin typeface="+mj-lt"/>
              </a:rPr>
              <a:t>consectetur</a:t>
            </a:r>
            <a:r>
              <a:rPr lang="en-US" altLang="ko-KR" sz="3200" dirty="0">
                <a:latin typeface="+mj-lt"/>
              </a:rPr>
              <a:t> </a:t>
            </a:r>
            <a:r>
              <a:rPr lang="en-US" altLang="ko-KR" sz="3200" dirty="0" err="1">
                <a:latin typeface="+mj-lt"/>
              </a:rPr>
              <a:t>adipiscing</a:t>
            </a:r>
            <a:r>
              <a:rPr lang="en-US" altLang="ko-KR" sz="3200" dirty="0">
                <a:latin typeface="+mj-lt"/>
              </a:rPr>
              <a:t> </a:t>
            </a:r>
            <a:r>
              <a:rPr lang="en-US" altLang="ko-KR" sz="3200" dirty="0" err="1">
                <a:latin typeface="+mj-lt"/>
              </a:rPr>
              <a:t>elit</a:t>
            </a:r>
            <a:r>
              <a:rPr lang="en-US" altLang="ko-KR" sz="3200" dirty="0">
                <a:latin typeface="+mj-lt"/>
              </a:rPr>
              <a:t>, sed do </a:t>
            </a:r>
            <a:r>
              <a:rPr lang="en-US" altLang="ko-KR" sz="3200" dirty="0" err="1">
                <a:latin typeface="+mj-lt"/>
              </a:rPr>
              <a:t>eiusmod</a:t>
            </a:r>
            <a:r>
              <a:rPr lang="en-US" altLang="ko-KR" sz="3200" dirty="0">
                <a:latin typeface="+mj-lt"/>
              </a:rPr>
              <a:t> </a:t>
            </a:r>
            <a:r>
              <a:rPr lang="en-US" altLang="ko-KR" sz="3200" dirty="0" err="1">
                <a:latin typeface="+mj-lt"/>
              </a:rPr>
              <a:t>tempor</a:t>
            </a:r>
            <a:r>
              <a:rPr lang="en-US" altLang="ko-KR" sz="3200" dirty="0">
                <a:latin typeface="+mj-lt"/>
              </a:rPr>
              <a:t> </a:t>
            </a:r>
            <a:r>
              <a:rPr lang="en-US" altLang="ko-KR" sz="3200" dirty="0" err="1">
                <a:latin typeface="+mj-lt"/>
              </a:rPr>
              <a:t>incididunt</a:t>
            </a:r>
            <a:r>
              <a:rPr lang="en-US" altLang="ko-KR" sz="3200" dirty="0">
                <a:latin typeface="+mj-lt"/>
              </a:rPr>
              <a:t> </a:t>
            </a:r>
            <a:r>
              <a:rPr lang="en-US" altLang="ko-KR" sz="3200" dirty="0" err="1">
                <a:latin typeface="+mj-lt"/>
              </a:rPr>
              <a:t>ut</a:t>
            </a:r>
            <a:r>
              <a:rPr lang="en-US" altLang="ko-KR" sz="3200" dirty="0">
                <a:latin typeface="+mj-lt"/>
              </a:rPr>
              <a:t> </a:t>
            </a:r>
            <a:r>
              <a:rPr lang="en-US" altLang="ko-KR" sz="3200" dirty="0" err="1">
                <a:latin typeface="+mj-lt"/>
              </a:rPr>
              <a:t>labore</a:t>
            </a:r>
            <a:r>
              <a:rPr lang="en-US" altLang="ko-KR" sz="3200" dirty="0">
                <a:latin typeface="+mj-lt"/>
              </a:rPr>
              <a:t> et dolore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AA034D00-979B-4F24-AA89-BC5228981918}"/>
              </a:ext>
            </a:extLst>
          </p:cNvPr>
          <p:cNvSpPr txBox="1"/>
          <p:nvPr/>
        </p:nvSpPr>
        <p:spPr>
          <a:xfrm>
            <a:off x="2612571" y="4354069"/>
            <a:ext cx="6966858" cy="58477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r"/>
            <a:r>
              <a:rPr lang="en-US" altLang="ko-KR" sz="3200" dirty="0">
                <a:latin typeface="+mj-lt"/>
              </a:rPr>
              <a:t>- john doe</a:t>
            </a:r>
          </a:p>
        </p:txBody>
      </p:sp>
      <p:pic>
        <p:nvPicPr>
          <p:cNvPr id="26" name="그래픽 25">
            <a:extLst>
              <a:ext uri="{FF2B5EF4-FFF2-40B4-BE49-F238E27FC236}">
                <a16:creationId xmlns:a16="http://schemas.microsoft.com/office/drawing/2014/main" id="{62DA5A20-4AB0-4CDD-A003-14CFEE5ED91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085474" y="2016675"/>
            <a:ext cx="357514" cy="259562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3695BB4A-886D-4E8A-8AE8-CFCFE9A7AE3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H="1" flipV="1">
            <a:off x="9749013" y="2016675"/>
            <a:ext cx="357512" cy="25956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490699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227C5FAB-915E-4311-8C3D-E15068DCDAD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82186953-AF7B-42B3-8EC1-E9BE8B2109CE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8690"/>
          <a:stretch/>
        </p:blipFill>
        <p:spPr>
          <a:xfrm>
            <a:off x="10208552" y="368194"/>
            <a:ext cx="1983448" cy="2030099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D2A333F9-52E3-4553-BE14-96376056CBC8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0572"/>
          <a:stretch/>
        </p:blipFill>
        <p:spPr>
          <a:xfrm>
            <a:off x="5601954" y="3520769"/>
            <a:ext cx="1839362" cy="3337231"/>
          </a:xfrm>
          <a:prstGeom prst="rect">
            <a:avLst/>
          </a:prstGeom>
        </p:spPr>
      </p:pic>
      <p:sp>
        <p:nvSpPr>
          <p:cNvPr id="33" name="TextBox 32">
            <a:extLst>
              <a:ext uri="{FF2B5EF4-FFF2-40B4-BE49-F238E27FC236}">
                <a16:creationId xmlns:a16="http://schemas.microsoft.com/office/drawing/2014/main" id="{39A15CFF-8B35-448D-AFED-463CB4E0D187}"/>
              </a:ext>
            </a:extLst>
          </p:cNvPr>
          <p:cNvSpPr txBox="1"/>
          <p:nvPr/>
        </p:nvSpPr>
        <p:spPr>
          <a:xfrm>
            <a:off x="784353" y="4089347"/>
            <a:ext cx="500278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Hobbies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93E6E3F8-5D7D-4F86-92E4-3DDA198C5423}"/>
              </a:ext>
            </a:extLst>
          </p:cNvPr>
          <p:cNvSpPr txBox="1"/>
          <p:nvPr/>
        </p:nvSpPr>
        <p:spPr>
          <a:xfrm>
            <a:off x="784352" y="4702102"/>
            <a:ext cx="5002789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just"/>
            <a:r>
              <a:rPr lang="en-US" altLang="ko-KR" sz="1800" dirty="0">
                <a:solidFill>
                  <a:schemeClr val="bg1"/>
                </a:solidFill>
              </a:rPr>
              <a:t>Sed do </a:t>
            </a:r>
            <a:r>
              <a:rPr lang="en-US" altLang="ko-KR" sz="1800" dirty="0" err="1">
                <a:solidFill>
                  <a:schemeClr val="bg1"/>
                </a:solidFill>
              </a:rPr>
              <a:t>eiusmod</a:t>
            </a:r>
            <a:r>
              <a:rPr lang="en-US" altLang="ko-KR" sz="1800" dirty="0">
                <a:solidFill>
                  <a:schemeClr val="bg1"/>
                </a:solidFill>
              </a:rPr>
              <a:t> </a:t>
            </a:r>
            <a:r>
              <a:rPr lang="en-US" altLang="ko-KR" sz="1800" dirty="0" err="1">
                <a:solidFill>
                  <a:schemeClr val="bg1"/>
                </a:solidFill>
              </a:rPr>
              <a:t>tempor</a:t>
            </a:r>
            <a:r>
              <a:rPr lang="en-US" altLang="ko-KR" sz="1800" dirty="0">
                <a:solidFill>
                  <a:schemeClr val="bg1"/>
                </a:solidFill>
              </a:rPr>
              <a:t> </a:t>
            </a:r>
            <a:r>
              <a:rPr lang="en-US" altLang="ko-KR" sz="1800" dirty="0" err="1">
                <a:solidFill>
                  <a:schemeClr val="bg1"/>
                </a:solidFill>
              </a:rPr>
              <a:t>incididunt</a:t>
            </a:r>
            <a:r>
              <a:rPr lang="en-US" altLang="ko-KR" sz="1800" dirty="0">
                <a:solidFill>
                  <a:schemeClr val="bg1"/>
                </a:solidFill>
              </a:rPr>
              <a:t> </a:t>
            </a:r>
            <a:r>
              <a:rPr lang="en-US" altLang="ko-KR" sz="1800" dirty="0" err="1">
                <a:solidFill>
                  <a:schemeClr val="bg1"/>
                </a:solidFill>
              </a:rPr>
              <a:t>ut</a:t>
            </a:r>
            <a:r>
              <a:rPr lang="en-US" altLang="ko-KR" sz="1800" dirty="0">
                <a:solidFill>
                  <a:schemeClr val="bg1"/>
                </a:solidFill>
              </a:rPr>
              <a:t> </a:t>
            </a:r>
            <a:r>
              <a:rPr lang="en-US" altLang="ko-KR" sz="1800" dirty="0" err="1">
                <a:solidFill>
                  <a:schemeClr val="bg1"/>
                </a:solidFill>
              </a:rPr>
              <a:t>labore</a:t>
            </a:r>
            <a:r>
              <a:rPr lang="en-US" altLang="ko-KR" sz="1800" dirty="0">
                <a:solidFill>
                  <a:schemeClr val="bg1"/>
                </a:solidFill>
              </a:rPr>
              <a:t> et dolore magna </a:t>
            </a:r>
            <a:r>
              <a:rPr lang="en-US" altLang="ko-KR" sz="1800" dirty="0" err="1">
                <a:solidFill>
                  <a:schemeClr val="bg1"/>
                </a:solidFill>
              </a:rPr>
              <a:t>aliqua</a:t>
            </a:r>
            <a:r>
              <a:rPr lang="en-US" altLang="ko-KR" sz="18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01C04561-1E5D-43F1-BC36-1E1A6B435939}"/>
              </a:ext>
            </a:extLst>
          </p:cNvPr>
          <p:cNvSpPr txBox="1"/>
          <p:nvPr/>
        </p:nvSpPr>
        <p:spPr>
          <a:xfrm>
            <a:off x="784352" y="1509567"/>
            <a:ext cx="5015919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4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The Beer Celebrator</a:t>
            </a:r>
            <a:endParaRPr lang="ko-KR" altLang="en-US" sz="40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C15ECB6-2133-4256-954A-E03C2EF01C00}"/>
              </a:ext>
            </a:extLst>
          </p:cNvPr>
          <p:cNvSpPr txBox="1"/>
          <p:nvPr/>
        </p:nvSpPr>
        <p:spPr>
          <a:xfrm>
            <a:off x="784353" y="2752457"/>
            <a:ext cx="500278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Fun Facts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6C24F364-5797-41E9-ABE7-C2AABB2BD2C1}"/>
              </a:ext>
            </a:extLst>
          </p:cNvPr>
          <p:cNvSpPr txBox="1"/>
          <p:nvPr/>
        </p:nvSpPr>
        <p:spPr>
          <a:xfrm>
            <a:off x="784352" y="3365212"/>
            <a:ext cx="5002789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just"/>
            <a:r>
              <a:rPr lang="en-US" altLang="ko-KR" sz="18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bg1"/>
                </a:solidFill>
              </a:rPr>
              <a:t>amet</a:t>
            </a:r>
            <a:r>
              <a:rPr lang="en-US" altLang="ko-KR" sz="1800" dirty="0">
                <a:solidFill>
                  <a:schemeClr val="bg1"/>
                </a:solidFill>
              </a:rPr>
              <a:t>, </a:t>
            </a:r>
            <a:r>
              <a:rPr lang="en-US" altLang="ko-KR" sz="1800" dirty="0" err="1">
                <a:solidFill>
                  <a:schemeClr val="bg1"/>
                </a:solidFill>
              </a:rPr>
              <a:t>consectetur</a:t>
            </a:r>
            <a:r>
              <a:rPr lang="en-US" altLang="ko-KR" sz="1800" dirty="0">
                <a:solidFill>
                  <a:schemeClr val="bg1"/>
                </a:solidFill>
              </a:rPr>
              <a:t> </a:t>
            </a:r>
            <a:r>
              <a:rPr lang="en-US" altLang="ko-KR" sz="1800" dirty="0" err="1">
                <a:solidFill>
                  <a:schemeClr val="bg1"/>
                </a:solidFill>
              </a:rPr>
              <a:t>adipiscing</a:t>
            </a:r>
            <a:r>
              <a:rPr lang="en-US" altLang="ko-KR" sz="1800" dirty="0">
                <a:solidFill>
                  <a:schemeClr val="bg1"/>
                </a:solidFill>
              </a:rPr>
              <a:t> </a:t>
            </a:r>
            <a:r>
              <a:rPr lang="en-US" altLang="ko-KR" sz="1800" dirty="0" err="1">
                <a:solidFill>
                  <a:schemeClr val="bg1"/>
                </a:solidFill>
              </a:rPr>
              <a:t>elit</a:t>
            </a:r>
            <a:endParaRPr lang="en-US" altLang="ko-KR" sz="18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739262971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B9842871-0677-4144-830E-1CFBFE6E197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73992" y="2234000"/>
            <a:ext cx="5490634" cy="3145494"/>
          </a:xfrm>
          <a:prstGeom prst="rect">
            <a:avLst/>
          </a:prstGeom>
          <a:effectLst>
            <a:outerShdw blurRad="127000" sx="102000" sy="102000" algn="ctr" rotWithShape="0">
              <a:schemeClr val="bg1">
                <a:alpha val="55000"/>
              </a:schemeClr>
            </a:outerShdw>
          </a:effectLst>
        </p:spPr>
      </p:pic>
      <p:sp>
        <p:nvSpPr>
          <p:cNvPr id="12" name="TextBox 11">
            <a:extLst>
              <a:ext uri="{FF2B5EF4-FFF2-40B4-BE49-F238E27FC236}">
                <a16:creationId xmlns:a16="http://schemas.microsoft.com/office/drawing/2014/main" id="{10508C0B-7D75-4E67-9FB8-7BAEEA1C07EF}"/>
              </a:ext>
            </a:extLst>
          </p:cNvPr>
          <p:cNvSpPr txBox="1"/>
          <p:nvPr/>
        </p:nvSpPr>
        <p:spPr>
          <a:xfrm>
            <a:off x="7456839" y="3902104"/>
            <a:ext cx="3854769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8884E013-7D62-432B-BFA5-526616D109CD}"/>
              </a:ext>
            </a:extLst>
          </p:cNvPr>
          <p:cNvSpPr/>
          <p:nvPr/>
        </p:nvSpPr>
        <p:spPr>
          <a:xfrm>
            <a:off x="7456839" y="3603155"/>
            <a:ext cx="385476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Sed </a:t>
            </a:r>
            <a:r>
              <a:rPr lang="en-US" altLang="ko-KR" sz="2000">
                <a:latin typeface="+mj-lt"/>
              </a:rPr>
              <a:t>do eiusmod tempor</a:t>
            </a:r>
            <a:endParaRPr lang="en-US" altLang="ko-KR" sz="2000" dirty="0">
              <a:latin typeface="+mj-lt"/>
            </a:endParaRPr>
          </a:p>
        </p:txBody>
      </p:sp>
      <p:grpSp>
        <p:nvGrpSpPr>
          <p:cNvPr id="15" name="그룹 14">
            <a:extLst>
              <a:ext uri="{FF2B5EF4-FFF2-40B4-BE49-F238E27FC236}">
                <a16:creationId xmlns:a16="http://schemas.microsoft.com/office/drawing/2014/main" id="{E4AE435D-13DD-43A9-B240-9E45DF1CB3C5}"/>
              </a:ext>
            </a:extLst>
          </p:cNvPr>
          <p:cNvGrpSpPr/>
          <p:nvPr/>
        </p:nvGrpSpPr>
        <p:grpSpPr>
          <a:xfrm>
            <a:off x="6699038" y="3615077"/>
            <a:ext cx="515196" cy="515196"/>
            <a:chOff x="2801293" y="892968"/>
            <a:chExt cx="390525" cy="390525"/>
          </a:xfrm>
          <a:solidFill>
            <a:schemeClr val="tx1"/>
          </a:solidFill>
        </p:grpSpPr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647FBFFC-A334-42CA-A4A9-789B4B93BC12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C0DF33E1-31ED-4F88-8D1B-E77E915E170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42CB3465-0187-4666-A336-A658C67798EF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28A0CE90-CA37-4422-9074-55EC2C05454F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D5A1D95-D0CE-49F0-8ADF-01467FE9E858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6847E9E2-4BA0-46BA-ADFA-180EC035286B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C063006-3EA3-42CE-B53D-678365F7CA65}"/>
              </a:ext>
            </a:extLst>
          </p:cNvPr>
          <p:cNvSpPr txBox="1"/>
          <p:nvPr/>
        </p:nvSpPr>
        <p:spPr>
          <a:xfrm>
            <a:off x="7456839" y="5400419"/>
            <a:ext cx="3854769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9F4768E1-D5E8-495B-8A94-68D2BFBDD0AD}"/>
              </a:ext>
            </a:extLst>
          </p:cNvPr>
          <p:cNvSpPr/>
          <p:nvPr/>
        </p:nvSpPr>
        <p:spPr>
          <a:xfrm>
            <a:off x="7456839" y="5101470"/>
            <a:ext cx="385476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 err="1">
                <a:latin typeface="+mj-lt"/>
              </a:rPr>
              <a:t>Consectetur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adipisicing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elit</a:t>
            </a:r>
            <a:endParaRPr lang="en-US" altLang="ko-KR" sz="2000" dirty="0">
              <a:latin typeface="+mj-lt"/>
            </a:endParaRPr>
          </a:p>
        </p:txBody>
      </p: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D2566FD2-868B-4FBB-89B5-FF5B42198CD7}"/>
              </a:ext>
            </a:extLst>
          </p:cNvPr>
          <p:cNvSpPr/>
          <p:nvPr/>
        </p:nvSpPr>
        <p:spPr>
          <a:xfrm>
            <a:off x="6636048" y="5113392"/>
            <a:ext cx="515196" cy="515196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1B4A3A2D-B13E-4A89-84BF-4299C60CCDFA}"/>
              </a:ext>
            </a:extLst>
          </p:cNvPr>
          <p:cNvSpPr txBox="1"/>
          <p:nvPr/>
        </p:nvSpPr>
        <p:spPr>
          <a:xfrm>
            <a:off x="7456839" y="2403789"/>
            <a:ext cx="3854769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FE16B347-FB2A-4F81-B6FB-EC43EA880142}"/>
              </a:ext>
            </a:extLst>
          </p:cNvPr>
          <p:cNvSpPr/>
          <p:nvPr/>
        </p:nvSpPr>
        <p:spPr>
          <a:xfrm>
            <a:off x="7456839" y="2104840"/>
            <a:ext cx="385476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 sit </a:t>
            </a:r>
            <a:r>
              <a:rPr lang="en-US" altLang="ko-KR" sz="2000" dirty="0" err="1">
                <a:latin typeface="+mj-lt"/>
              </a:rPr>
              <a:t>amet</a:t>
            </a:r>
            <a:endParaRPr lang="en-US" altLang="ko-KR" sz="2000" dirty="0">
              <a:latin typeface="+mj-lt"/>
            </a:endParaRPr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ABBF74E2-8653-4D12-888F-7B3C71AAD2FB}"/>
              </a:ext>
            </a:extLst>
          </p:cNvPr>
          <p:cNvGrpSpPr/>
          <p:nvPr/>
        </p:nvGrpSpPr>
        <p:grpSpPr>
          <a:xfrm>
            <a:off x="6699038" y="2116762"/>
            <a:ext cx="515196" cy="515196"/>
            <a:chOff x="4144033" y="2229040"/>
            <a:chExt cx="390525" cy="390525"/>
          </a:xfrm>
          <a:solidFill>
            <a:schemeClr val="tx1"/>
          </a:solidFill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C0D187D6-9E6F-44AD-AA6E-8BB3FB8AA07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654AB0AC-D6FA-4713-ADF1-1F65199DCCEF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FA61B4D5-4600-46D0-82AC-E728CEE5CE4F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73C729C4-0EC7-4D9E-A963-106E4B968BCC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A50D15AC-6894-4C31-977D-2A843F807A45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777482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2EBD2161-549A-4394-94B5-A047880F8F2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D72C2367-1C72-4680-9EA3-1DA5EAF4FA7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E0A81B9A-A0B1-4FEA-B24D-433B90B10455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6F2723EF-B207-45EB-9C9F-89314F0A0E1D}"/>
              </a:ext>
            </a:extLst>
          </p:cNvPr>
          <p:cNvSpPr txBox="1"/>
          <p:nvPr/>
        </p:nvSpPr>
        <p:spPr>
          <a:xfrm>
            <a:off x="1484838" y="4614265"/>
            <a:ext cx="9222324" cy="923330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7200">
                <a:effectLst>
                  <a:outerShdw blurRad="127000" sx="101000" sy="101000" algn="ctr" rotWithShape="0">
                    <a:schemeClr val="bg1"/>
                  </a:outerShdw>
                </a:effectLst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5400" dirty="0"/>
              <a:t>Happy Beer Time!</a:t>
            </a:r>
            <a:endParaRPr lang="ko-KR" altLang="en-US" sz="5400" dirty="0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18374B19-2876-468A-B69E-5B906851F573}"/>
              </a:ext>
            </a:extLst>
          </p:cNvPr>
          <p:cNvSpPr txBox="1"/>
          <p:nvPr/>
        </p:nvSpPr>
        <p:spPr>
          <a:xfrm>
            <a:off x="2518611" y="5611495"/>
            <a:ext cx="715477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defRPr>
                <a:solidFill>
                  <a:schemeClr val="bg1"/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/>
                </a:solidFill>
              </a:rPr>
              <a:t>Lorem ipsum dolor </a:t>
            </a:r>
            <a:r>
              <a:rPr lang="en-US" altLang="ko-KR">
                <a:solidFill>
                  <a:schemeClr val="tx1"/>
                </a:solidFill>
              </a:rPr>
              <a:t>sit amet, consectetur adipiscing elit</a:t>
            </a:r>
            <a:r>
              <a:rPr lang="en-US" altLang="ko-KR" dirty="0">
                <a:solidFill>
                  <a:schemeClr val="tx1"/>
                </a:solidFill>
              </a:rPr>
              <a:t>, sed </a:t>
            </a:r>
            <a:r>
              <a:rPr lang="en-US" altLang="ko-KR">
                <a:solidFill>
                  <a:schemeClr val="tx1"/>
                </a:solidFill>
              </a:rPr>
              <a:t>do eiusmod tempor incididunt ut labore</a:t>
            </a:r>
            <a:r>
              <a:rPr lang="en-US" altLang="ko-KR" dirty="0">
                <a:solidFill>
                  <a:schemeClr val="tx1"/>
                </a:solidFill>
              </a:rPr>
              <a:t> et dolore </a:t>
            </a:r>
            <a:r>
              <a:rPr lang="en-US" altLang="ko-KR">
                <a:solidFill>
                  <a:schemeClr val="tx1"/>
                </a:solidFill>
              </a:rPr>
              <a:t>magna 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5C5AB6D2-9024-4A9A-81BD-48EA7CDCD69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391950" y="350627"/>
            <a:ext cx="686700" cy="2039703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FD4FA667-69DD-4966-AB1B-3061F12D6C06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5305" b="6591"/>
          <a:stretch/>
        </p:blipFill>
        <p:spPr>
          <a:xfrm>
            <a:off x="-1" y="3939184"/>
            <a:ext cx="1849057" cy="2918816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AACB7291-B20A-4758-967B-FDFEEB6B6E6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268549" y="3733260"/>
            <a:ext cx="1923451" cy="312474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88186240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C011253F-420B-4E19-9ACF-DB272DCCB0D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3B4AD050-31E9-4B52-AF02-E52DB7D06E8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655391" y="3267429"/>
            <a:ext cx="1142311" cy="3393005"/>
          </a:xfrm>
          <a:prstGeom prst="rect">
            <a:avLst/>
          </a:prstGeom>
        </p:spPr>
      </p:pic>
      <p:pic>
        <p:nvPicPr>
          <p:cNvPr id="6" name="그림 5">
            <a:extLst>
              <a:ext uri="{FF2B5EF4-FFF2-40B4-BE49-F238E27FC236}">
                <a16:creationId xmlns:a16="http://schemas.microsoft.com/office/drawing/2014/main" id="{CB2DEBC8-4A7F-46B9-9B6E-A84074A9DFC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03101" y="529717"/>
            <a:ext cx="2409215" cy="2615553"/>
          </a:xfrm>
          <a:prstGeom prst="rect">
            <a:avLst/>
          </a:prstGeom>
        </p:spPr>
      </p:pic>
      <p:sp>
        <p:nvSpPr>
          <p:cNvPr id="4" name="TextBox 3">
            <a:extLst>
              <a:ext uri="{FF2B5EF4-FFF2-40B4-BE49-F238E27FC236}">
                <a16:creationId xmlns:a16="http://schemas.microsoft.com/office/drawing/2014/main" id="{A7152141-BE64-4384-BBAC-29E38DB6703F}"/>
              </a:ext>
            </a:extLst>
          </p:cNvPr>
          <p:cNvSpPr txBox="1"/>
          <p:nvPr/>
        </p:nvSpPr>
        <p:spPr>
          <a:xfrm>
            <a:off x="1470324" y="5333002"/>
            <a:ext cx="9251353" cy="1200329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7200" dirty="0">
                <a:effectLst>
                  <a:outerShdw blurRad="127000" sx="101000" sy="101000" algn="ctr" rotWithShape="0">
                    <a:schemeClr val="bg1"/>
                  </a:outerShdw>
                </a:effectLst>
                <a:latin typeface="+mj-lt"/>
                <a:cs typeface="Arial" panose="020B0604020202020204" pitchFamily="34" charset="0"/>
              </a:rPr>
              <a:t>Happy Beer Time !</a:t>
            </a:r>
            <a:endParaRPr lang="ko-KR" altLang="en-US" sz="7200" dirty="0">
              <a:effectLst>
                <a:outerShdw blurRad="127000" sx="101000" sy="101000" algn="ctr" rotWithShape="0">
                  <a:schemeClr val="bg1"/>
                </a:outerShdw>
              </a:effectLst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66099903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6577FEF3-1541-40EE-AB9D-8A246C86B4E5}"/>
              </a:ext>
            </a:extLst>
          </p:cNvPr>
          <p:cNvSpPr txBox="1"/>
          <p:nvPr/>
        </p:nvSpPr>
        <p:spPr>
          <a:xfrm>
            <a:off x="1611086" y="4540592"/>
            <a:ext cx="417133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r>
              <a:rPr lang="en-US" altLang="ko-KR" sz="2400" dirty="0">
                <a:latin typeface="+mj-lt"/>
              </a:rPr>
              <a:t>, </a:t>
            </a:r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adipisicing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62F91707-11A5-4F5A-8173-54C3EFDBA437}"/>
              </a:ext>
            </a:extLst>
          </p:cNvPr>
          <p:cNvSpPr txBox="1"/>
          <p:nvPr/>
        </p:nvSpPr>
        <p:spPr>
          <a:xfrm>
            <a:off x="6409584" y="4540592"/>
            <a:ext cx="417133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incididunt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ut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labore</a:t>
            </a:r>
            <a:r>
              <a:rPr lang="en-US" altLang="ko-KR" sz="2400" dirty="0">
                <a:latin typeface="+mj-lt"/>
              </a:rPr>
              <a:t> et dolore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0" name="그래픽 13">
            <a:extLst>
              <a:ext uri="{FF2B5EF4-FFF2-40B4-BE49-F238E27FC236}">
                <a16:creationId xmlns:a16="http://schemas.microsoft.com/office/drawing/2014/main" id="{E18537B3-A65C-49F2-BD1F-E7F801D7FBB6}"/>
              </a:ext>
            </a:extLst>
          </p:cNvPr>
          <p:cNvSpPr/>
          <p:nvPr/>
        </p:nvSpPr>
        <p:spPr>
          <a:xfrm>
            <a:off x="3184049" y="2456938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F04E48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1" name="그래픽 13">
            <a:extLst>
              <a:ext uri="{FF2B5EF4-FFF2-40B4-BE49-F238E27FC236}">
                <a16:creationId xmlns:a16="http://schemas.microsoft.com/office/drawing/2014/main" id="{18791FE1-0DDB-4EBB-AACD-4B913DBC4EBC}"/>
              </a:ext>
            </a:extLst>
          </p:cNvPr>
          <p:cNvSpPr/>
          <p:nvPr/>
        </p:nvSpPr>
        <p:spPr>
          <a:xfrm>
            <a:off x="7982548" y="2456938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F04E48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1D570B4E-16A4-46BD-894E-0CF1753C808A}"/>
              </a:ext>
            </a:extLst>
          </p:cNvPr>
          <p:cNvSpPr txBox="1"/>
          <p:nvPr/>
        </p:nvSpPr>
        <p:spPr>
          <a:xfrm>
            <a:off x="2679700" y="1092822"/>
            <a:ext cx="683260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latin typeface="+mj-lt"/>
                <a:cs typeface="Arial" panose="020B0604020202020204" pitchFamily="34" charset="0"/>
              </a:rPr>
              <a:t>Enter Your Title Here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072295363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29DB2F9-66C7-4F99-8AB8-2B192F390B0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08357" y="1512662"/>
            <a:ext cx="4857162" cy="2247122"/>
          </a:xfrm>
        </p:spPr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25682C1C-B630-4D9E-907E-D28AFE27E27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326483" y="1512662"/>
            <a:ext cx="4857162" cy="2247122"/>
          </a:xfrm>
        </p:spPr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6DAA1849-0D05-437F-86E3-7DE348D75DE0}"/>
              </a:ext>
            </a:extLst>
          </p:cNvPr>
          <p:cNvSpPr txBox="1"/>
          <p:nvPr/>
        </p:nvSpPr>
        <p:spPr>
          <a:xfrm>
            <a:off x="1233715" y="4110747"/>
            <a:ext cx="44064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 dolor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698C145D-9581-4046-A875-30DBC3EF1304}"/>
              </a:ext>
            </a:extLst>
          </p:cNvPr>
          <p:cNvSpPr txBox="1"/>
          <p:nvPr/>
        </p:nvSpPr>
        <p:spPr>
          <a:xfrm>
            <a:off x="1233716" y="4759788"/>
            <a:ext cx="440644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8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bg1"/>
                </a:solidFill>
              </a:rPr>
              <a:t>amet</a:t>
            </a:r>
            <a:r>
              <a:rPr lang="en-US" altLang="ko-KR" sz="1800" dirty="0">
                <a:solidFill>
                  <a:schemeClr val="bg1"/>
                </a:solidFill>
              </a:rPr>
              <a:t>, </a:t>
            </a:r>
            <a:r>
              <a:rPr lang="en-US" altLang="ko-KR" sz="1800" dirty="0" err="1">
                <a:solidFill>
                  <a:schemeClr val="bg1"/>
                </a:solidFill>
              </a:rPr>
              <a:t>consectetur</a:t>
            </a:r>
            <a:r>
              <a:rPr lang="en-US" altLang="ko-KR" sz="1800" dirty="0">
                <a:solidFill>
                  <a:schemeClr val="bg1"/>
                </a:solidFill>
              </a:rPr>
              <a:t> </a:t>
            </a:r>
            <a:r>
              <a:rPr lang="en-US" altLang="ko-KR" sz="1800" dirty="0" err="1">
                <a:solidFill>
                  <a:schemeClr val="bg1"/>
                </a:solidFill>
              </a:rPr>
              <a:t>adipiscing</a:t>
            </a:r>
            <a:r>
              <a:rPr lang="en-US" altLang="ko-KR" sz="1800" dirty="0">
                <a:solidFill>
                  <a:schemeClr val="bg1"/>
                </a:solidFill>
              </a:rPr>
              <a:t> </a:t>
            </a:r>
            <a:r>
              <a:rPr lang="en-US" altLang="ko-KR" sz="1800" dirty="0" err="1">
                <a:solidFill>
                  <a:schemeClr val="bg1"/>
                </a:solidFill>
              </a:rPr>
              <a:t>elit</a:t>
            </a:r>
            <a:r>
              <a:rPr lang="en-US" altLang="ko-KR" sz="1800" dirty="0">
                <a:solidFill>
                  <a:schemeClr val="bg1"/>
                </a:solidFill>
              </a:rPr>
              <a:t>, sed do </a:t>
            </a:r>
            <a:r>
              <a:rPr lang="en-US" altLang="ko-KR" sz="1800" dirty="0" err="1">
                <a:solidFill>
                  <a:schemeClr val="bg1"/>
                </a:solidFill>
              </a:rPr>
              <a:t>eiusmod</a:t>
            </a:r>
            <a:endParaRPr lang="en-US" altLang="ko-KR" sz="1800" dirty="0">
              <a:solidFill>
                <a:schemeClr val="bg1"/>
              </a:solidFill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56CE8698-578C-477C-995B-38DAECCA570E}"/>
              </a:ext>
            </a:extLst>
          </p:cNvPr>
          <p:cNvSpPr txBox="1"/>
          <p:nvPr/>
        </p:nvSpPr>
        <p:spPr>
          <a:xfrm>
            <a:off x="6551838" y="4110747"/>
            <a:ext cx="44064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 dolor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910464F9-5C93-4A85-9852-E67DBEDD4B37}"/>
              </a:ext>
            </a:extLst>
          </p:cNvPr>
          <p:cNvSpPr txBox="1"/>
          <p:nvPr/>
        </p:nvSpPr>
        <p:spPr>
          <a:xfrm>
            <a:off x="6551839" y="4759788"/>
            <a:ext cx="440644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8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bg1"/>
                </a:solidFill>
              </a:rPr>
              <a:t>amet</a:t>
            </a:r>
            <a:r>
              <a:rPr lang="en-US" altLang="ko-KR" sz="1800" dirty="0">
                <a:solidFill>
                  <a:schemeClr val="bg1"/>
                </a:solidFill>
              </a:rPr>
              <a:t>, </a:t>
            </a:r>
            <a:r>
              <a:rPr lang="en-US" altLang="ko-KR" sz="1800" dirty="0" err="1">
                <a:solidFill>
                  <a:schemeClr val="bg1"/>
                </a:solidFill>
              </a:rPr>
              <a:t>consectetur</a:t>
            </a:r>
            <a:r>
              <a:rPr lang="en-US" altLang="ko-KR" sz="1800" dirty="0">
                <a:solidFill>
                  <a:schemeClr val="bg1"/>
                </a:solidFill>
              </a:rPr>
              <a:t> </a:t>
            </a:r>
            <a:r>
              <a:rPr lang="en-US" altLang="ko-KR" sz="1800" dirty="0" err="1">
                <a:solidFill>
                  <a:schemeClr val="bg1"/>
                </a:solidFill>
              </a:rPr>
              <a:t>adipiscing</a:t>
            </a:r>
            <a:r>
              <a:rPr lang="en-US" altLang="ko-KR" sz="1800" dirty="0">
                <a:solidFill>
                  <a:schemeClr val="bg1"/>
                </a:solidFill>
              </a:rPr>
              <a:t> </a:t>
            </a:r>
            <a:r>
              <a:rPr lang="en-US" altLang="ko-KR" sz="1800" dirty="0" err="1">
                <a:solidFill>
                  <a:schemeClr val="bg1"/>
                </a:solidFill>
              </a:rPr>
              <a:t>elit</a:t>
            </a:r>
            <a:r>
              <a:rPr lang="en-US" altLang="ko-KR" sz="1800" dirty="0">
                <a:solidFill>
                  <a:schemeClr val="bg1"/>
                </a:solidFill>
              </a:rPr>
              <a:t>, sed do </a:t>
            </a:r>
            <a:r>
              <a:rPr lang="en-US" altLang="ko-KR" sz="1800" dirty="0" err="1">
                <a:solidFill>
                  <a:schemeClr val="bg1"/>
                </a:solidFill>
              </a:rPr>
              <a:t>eiusmod</a:t>
            </a:r>
            <a:endParaRPr lang="en-US" altLang="ko-KR" sz="1800" dirty="0">
              <a:solidFill>
                <a:schemeClr val="bg1"/>
              </a:solidFill>
            </a:endParaRPr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FF643EA2-DB03-4313-BBB0-EE08CD672BA4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6168"/>
          <a:stretch/>
        </p:blipFill>
        <p:spPr>
          <a:xfrm>
            <a:off x="11046099" y="176754"/>
            <a:ext cx="1145902" cy="3519974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1D5BF0E0-B632-4397-A496-5795CDE13157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655"/>
          <a:stretch/>
        </p:blipFill>
        <p:spPr>
          <a:xfrm>
            <a:off x="0" y="113280"/>
            <a:ext cx="1299729" cy="35199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12541959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6C15807F-E1A9-49A8-8E7D-1ECED8F1B4D6}"/>
              </a:ext>
            </a:extLst>
          </p:cNvPr>
          <p:cNvSpPr txBox="1"/>
          <p:nvPr/>
        </p:nvSpPr>
        <p:spPr>
          <a:xfrm>
            <a:off x="2484726" y="978154"/>
            <a:ext cx="722254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latin typeface="+mj-lt"/>
                <a:cs typeface="Arial" panose="020B0604020202020204" pitchFamily="34" charset="0"/>
              </a:rPr>
              <a:t>Wishes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C1DFADFD-7D7D-4D9B-936A-ACDA8B2F08CE}"/>
              </a:ext>
            </a:extLst>
          </p:cNvPr>
          <p:cNvSpPr txBox="1"/>
          <p:nvPr/>
        </p:nvSpPr>
        <p:spPr>
          <a:xfrm>
            <a:off x="508000" y="4516467"/>
            <a:ext cx="359371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CA6023AD-699F-43FE-B18B-BF578875597E}"/>
              </a:ext>
            </a:extLst>
          </p:cNvPr>
          <p:cNvSpPr/>
          <p:nvPr/>
        </p:nvSpPr>
        <p:spPr>
          <a:xfrm>
            <a:off x="508000" y="3718779"/>
            <a:ext cx="359371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For </a:t>
            </a:r>
            <a:r>
              <a:rPr lang="en-US" altLang="ko-KR" sz="2800">
                <a:latin typeface="+mj-lt"/>
              </a:rPr>
              <a:t>your health</a:t>
            </a:r>
            <a:endParaRPr lang="en-US" altLang="ko-KR" sz="2800" dirty="0"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0AC80904-EEA2-4B73-B35C-DD77D4450C22}"/>
              </a:ext>
            </a:extLst>
          </p:cNvPr>
          <p:cNvSpPr txBox="1"/>
          <p:nvPr/>
        </p:nvSpPr>
        <p:spPr>
          <a:xfrm>
            <a:off x="4299145" y="4516467"/>
            <a:ext cx="359371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52A57866-8E9C-4CC5-A2A7-010D2B8B0D6D}"/>
              </a:ext>
            </a:extLst>
          </p:cNvPr>
          <p:cNvSpPr/>
          <p:nvPr/>
        </p:nvSpPr>
        <p:spPr>
          <a:xfrm>
            <a:off x="4299145" y="3718779"/>
            <a:ext cx="359371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For </a:t>
            </a:r>
            <a:r>
              <a:rPr lang="en-US" altLang="ko-KR" sz="2800">
                <a:latin typeface="+mj-lt"/>
              </a:rPr>
              <a:t>your career</a:t>
            </a:r>
            <a:endParaRPr lang="en-US" altLang="ko-KR" sz="2800" dirty="0"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986D097E-DEE2-4B4F-A9E9-A1160F62D597}"/>
              </a:ext>
            </a:extLst>
          </p:cNvPr>
          <p:cNvSpPr txBox="1"/>
          <p:nvPr/>
        </p:nvSpPr>
        <p:spPr>
          <a:xfrm>
            <a:off x="8090290" y="4516467"/>
            <a:ext cx="359371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CC96DE3E-5413-468E-B091-9F9A02E88831}"/>
              </a:ext>
            </a:extLst>
          </p:cNvPr>
          <p:cNvSpPr/>
          <p:nvPr/>
        </p:nvSpPr>
        <p:spPr>
          <a:xfrm>
            <a:off x="8090290" y="3718779"/>
            <a:ext cx="359371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For </a:t>
            </a:r>
            <a:r>
              <a:rPr lang="en-US" altLang="ko-KR" sz="2800">
                <a:latin typeface="+mj-lt"/>
              </a:rPr>
              <a:t>your happiness</a:t>
            </a:r>
            <a:endParaRPr lang="en-US" altLang="ko-KR" sz="2800" dirty="0">
              <a:latin typeface="+mj-lt"/>
            </a:endParaRPr>
          </a:p>
        </p:txBody>
      </p:sp>
      <p:sp>
        <p:nvSpPr>
          <p:cNvPr id="9" name="타원 8">
            <a:extLst>
              <a:ext uri="{FF2B5EF4-FFF2-40B4-BE49-F238E27FC236}">
                <a16:creationId xmlns:a16="http://schemas.microsoft.com/office/drawing/2014/main" id="{E094BA97-7BE6-4A9C-A915-F21167AA9EE5}"/>
              </a:ext>
            </a:extLst>
          </p:cNvPr>
          <p:cNvSpPr/>
          <p:nvPr/>
        </p:nvSpPr>
        <p:spPr>
          <a:xfrm>
            <a:off x="1757853" y="2310498"/>
            <a:ext cx="1094004" cy="1094004"/>
          </a:xfrm>
          <a:prstGeom prst="ellipse">
            <a:avLst/>
          </a:prstGeom>
          <a:solidFill>
            <a:srgbClr val="F04E4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" name="타원 9">
            <a:extLst>
              <a:ext uri="{FF2B5EF4-FFF2-40B4-BE49-F238E27FC236}">
                <a16:creationId xmlns:a16="http://schemas.microsoft.com/office/drawing/2014/main" id="{8F46805E-2218-48D1-BB50-55B35AFFC80C}"/>
              </a:ext>
            </a:extLst>
          </p:cNvPr>
          <p:cNvSpPr/>
          <p:nvPr/>
        </p:nvSpPr>
        <p:spPr>
          <a:xfrm>
            <a:off x="5548998" y="2310498"/>
            <a:ext cx="1094004" cy="1094004"/>
          </a:xfrm>
          <a:prstGeom prst="ellipse">
            <a:avLst/>
          </a:prstGeom>
          <a:solidFill>
            <a:srgbClr val="F04E4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타원 10">
            <a:extLst>
              <a:ext uri="{FF2B5EF4-FFF2-40B4-BE49-F238E27FC236}">
                <a16:creationId xmlns:a16="http://schemas.microsoft.com/office/drawing/2014/main" id="{32C02737-DF99-4680-B842-A3A73E30898D}"/>
              </a:ext>
            </a:extLst>
          </p:cNvPr>
          <p:cNvSpPr/>
          <p:nvPr/>
        </p:nvSpPr>
        <p:spPr>
          <a:xfrm>
            <a:off x="9340143" y="2310498"/>
            <a:ext cx="1094004" cy="1094004"/>
          </a:xfrm>
          <a:prstGeom prst="ellipse">
            <a:avLst/>
          </a:prstGeom>
          <a:solidFill>
            <a:srgbClr val="F04E4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03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976493371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5CD8EEA-F7AF-47D1-BED9-6680912D896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BBECFABE-B671-40F6-9C38-755437F8409D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04423399-572B-4841-9C9C-CFE66B751EB0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0FD3C905-95FE-471F-8CA9-EBF8D48EAF1C}"/>
              </a:ext>
            </a:extLst>
          </p:cNvPr>
          <p:cNvSpPr txBox="1"/>
          <p:nvPr/>
        </p:nvSpPr>
        <p:spPr>
          <a:xfrm>
            <a:off x="1943099" y="510183"/>
            <a:ext cx="830580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r>
              <a:rPr lang="en-US" altLang="ko-KR" sz="3600" dirty="0">
                <a:solidFill>
                  <a:schemeClr val="tx1"/>
                </a:solidFill>
                <a:latin typeface="+mj-lt"/>
              </a:rPr>
              <a:t>From the Family</a:t>
            </a:r>
            <a:endParaRPr lang="ko-KR" altLang="en-US" sz="40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729297F5-D0EC-45D1-8904-5BAC304525D0}"/>
              </a:ext>
            </a:extLst>
          </p:cNvPr>
          <p:cNvSpPr txBox="1"/>
          <p:nvPr/>
        </p:nvSpPr>
        <p:spPr>
          <a:xfrm>
            <a:off x="817830" y="4376902"/>
            <a:ext cx="307077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sz="2400" dirty="0">
                <a:solidFill>
                  <a:schemeClr val="tx1"/>
                </a:solidFill>
                <a:latin typeface="+mj-lt"/>
              </a:rPr>
              <a:t>Your mother name</a:t>
            </a:r>
            <a:endParaRPr lang="ko-KR" altLang="en-US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7EDD7EA3-20D9-4AF8-A677-003944E18A0D}"/>
              </a:ext>
            </a:extLst>
          </p:cNvPr>
          <p:cNvSpPr txBox="1"/>
          <p:nvPr/>
        </p:nvSpPr>
        <p:spPr>
          <a:xfrm>
            <a:off x="817830" y="4950542"/>
            <a:ext cx="307077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sz="2000" dirty="0">
                <a:solidFill>
                  <a:schemeClr val="tx1"/>
                </a:solidFill>
              </a:rPr>
              <a:t>Mother</a:t>
            </a:r>
            <a:endParaRPr lang="ko-KR" altLang="en-US" sz="2400" dirty="0">
              <a:solidFill>
                <a:schemeClr val="tx1"/>
              </a:solidFill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BFE77FB1-9D5F-4A34-9F82-E4306A80235E}"/>
              </a:ext>
            </a:extLst>
          </p:cNvPr>
          <p:cNvSpPr txBox="1"/>
          <p:nvPr/>
        </p:nvSpPr>
        <p:spPr>
          <a:xfrm>
            <a:off x="817829" y="5418104"/>
            <a:ext cx="3070778" cy="92333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AA6F16F5-1BB7-40D2-89F3-D2333F767D12}"/>
              </a:ext>
            </a:extLst>
          </p:cNvPr>
          <p:cNvSpPr txBox="1"/>
          <p:nvPr/>
        </p:nvSpPr>
        <p:spPr>
          <a:xfrm>
            <a:off x="4560612" y="4376902"/>
            <a:ext cx="307077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sz="2400" dirty="0">
                <a:solidFill>
                  <a:schemeClr val="tx1"/>
                </a:solidFill>
                <a:latin typeface="+mj-lt"/>
              </a:rPr>
              <a:t>Your father name</a:t>
            </a:r>
            <a:endParaRPr lang="ko-KR" altLang="en-US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CC6DABBB-C231-4D1F-97D4-806DCAF3B94C}"/>
              </a:ext>
            </a:extLst>
          </p:cNvPr>
          <p:cNvSpPr txBox="1"/>
          <p:nvPr/>
        </p:nvSpPr>
        <p:spPr>
          <a:xfrm>
            <a:off x="4560612" y="4950542"/>
            <a:ext cx="307077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sz="2000" dirty="0">
                <a:solidFill>
                  <a:schemeClr val="tx1"/>
                </a:solidFill>
              </a:rPr>
              <a:t>father</a:t>
            </a:r>
            <a:endParaRPr lang="ko-KR" altLang="en-US" sz="2400" dirty="0">
              <a:solidFill>
                <a:schemeClr val="tx1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05E0629B-54D2-45C2-BC8A-B3F9022FD67C}"/>
              </a:ext>
            </a:extLst>
          </p:cNvPr>
          <p:cNvSpPr txBox="1"/>
          <p:nvPr/>
        </p:nvSpPr>
        <p:spPr>
          <a:xfrm>
            <a:off x="4560611" y="5418104"/>
            <a:ext cx="3070778" cy="92333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58E0FAFF-E824-413A-B5A2-DC0B4D876B3B}"/>
              </a:ext>
            </a:extLst>
          </p:cNvPr>
          <p:cNvSpPr txBox="1"/>
          <p:nvPr/>
        </p:nvSpPr>
        <p:spPr>
          <a:xfrm>
            <a:off x="8303393" y="4376902"/>
            <a:ext cx="307077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sz="2400" dirty="0">
                <a:solidFill>
                  <a:schemeClr val="tx1"/>
                </a:solidFill>
                <a:latin typeface="+mj-lt"/>
              </a:rPr>
              <a:t>Your brother name</a:t>
            </a:r>
            <a:endParaRPr lang="ko-KR" altLang="en-US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FF8BAC42-8C22-4317-AB9D-038350EA4627}"/>
              </a:ext>
            </a:extLst>
          </p:cNvPr>
          <p:cNvSpPr txBox="1"/>
          <p:nvPr/>
        </p:nvSpPr>
        <p:spPr>
          <a:xfrm>
            <a:off x="8303393" y="4950542"/>
            <a:ext cx="307077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sz="2000" dirty="0">
                <a:solidFill>
                  <a:schemeClr val="tx1"/>
                </a:solidFill>
              </a:rPr>
              <a:t>Brother</a:t>
            </a:r>
            <a:endParaRPr lang="ko-KR" altLang="en-US" sz="2400" dirty="0">
              <a:solidFill>
                <a:schemeClr val="tx1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8D58A572-FD20-4DAC-A3B3-7DB746ACF5EA}"/>
              </a:ext>
            </a:extLst>
          </p:cNvPr>
          <p:cNvSpPr txBox="1"/>
          <p:nvPr/>
        </p:nvSpPr>
        <p:spPr>
          <a:xfrm>
            <a:off x="8303392" y="5418104"/>
            <a:ext cx="3070778" cy="92333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707694085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0AD5F0AF-812D-454C-9B63-D57A11D00BD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4112939C-C804-4DA5-9013-EFEF1A3EA433}"/>
              </a:ext>
            </a:extLst>
          </p:cNvPr>
          <p:cNvSpPr/>
          <p:nvPr/>
        </p:nvSpPr>
        <p:spPr>
          <a:xfrm>
            <a:off x="6227396" y="2020460"/>
            <a:ext cx="493409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latin typeface="+mj-lt"/>
                <a:cs typeface="Arial" panose="020B0604020202020204" pitchFamily="34" charset="0"/>
              </a:rPr>
              <a:t>Special Birthday Greetings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0D4D7094-2C45-44D4-B30C-11C9617BFA9D}"/>
              </a:ext>
            </a:extLst>
          </p:cNvPr>
          <p:cNvSpPr txBox="1"/>
          <p:nvPr/>
        </p:nvSpPr>
        <p:spPr>
          <a:xfrm>
            <a:off x="6227397" y="3673561"/>
            <a:ext cx="426643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dirty="0">
                <a:solidFill>
                  <a:schemeClr val="tx1"/>
                </a:solidFill>
                <a:latin typeface="+mj-lt"/>
              </a:rPr>
              <a:t>John doe</a:t>
            </a:r>
            <a:endParaRPr lang="ko-KR" altLang="en-US" sz="32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9D9D7D4F-4D22-4A3A-B325-99CFCF4B713C}"/>
              </a:ext>
            </a:extLst>
          </p:cNvPr>
          <p:cNvSpPr txBox="1"/>
          <p:nvPr/>
        </p:nvSpPr>
        <p:spPr>
          <a:xfrm>
            <a:off x="6227397" y="4247201"/>
            <a:ext cx="426643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sz="2400" dirty="0">
                <a:solidFill>
                  <a:schemeClr val="tx1"/>
                </a:solidFill>
              </a:rPr>
              <a:t>CEO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D37FC59E-068F-4FCA-8CA3-7D2942A09DF8}"/>
              </a:ext>
            </a:extLst>
          </p:cNvPr>
          <p:cNvSpPr txBox="1"/>
          <p:nvPr/>
        </p:nvSpPr>
        <p:spPr>
          <a:xfrm>
            <a:off x="6227396" y="4714763"/>
            <a:ext cx="4266432" cy="70788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2000" dirty="0"/>
              <a:t>Lorem ipsum dolor sit </a:t>
            </a:r>
            <a:r>
              <a:rPr lang="en-US" altLang="ko-KR" sz="2000" dirty="0" err="1"/>
              <a:t>amet</a:t>
            </a:r>
            <a:r>
              <a:rPr lang="en-US" altLang="ko-KR" sz="2000" dirty="0"/>
              <a:t>, </a:t>
            </a:r>
            <a:r>
              <a:rPr lang="en-US" altLang="ko-KR" sz="2000" dirty="0" err="1"/>
              <a:t>consectetur</a:t>
            </a:r>
            <a:r>
              <a:rPr lang="en-US" altLang="ko-KR" sz="2000" dirty="0"/>
              <a:t> </a:t>
            </a:r>
            <a:r>
              <a:rPr lang="en-US" altLang="ko-KR" sz="2000" dirty="0" err="1"/>
              <a:t>adipisicing</a:t>
            </a:r>
            <a:r>
              <a:rPr lang="en-US" altLang="ko-KR" sz="2000" dirty="0"/>
              <a:t> </a:t>
            </a:r>
            <a:r>
              <a:rPr lang="en-US" altLang="ko-KR" sz="2000" dirty="0" err="1"/>
              <a:t>elit</a:t>
            </a:r>
            <a:endParaRPr lang="ko-KR" altLang="en-US" sz="2000" dirty="0"/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CD58E03F-EC7A-4D64-A40B-CFAEF2FBCAA1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4947" b="8858"/>
          <a:stretch/>
        </p:blipFill>
        <p:spPr>
          <a:xfrm flipH="1">
            <a:off x="0" y="2535007"/>
            <a:ext cx="1724544" cy="432299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71501152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30B65A16-61B4-41C3-8E1D-D74C44980E06}"/>
              </a:ext>
            </a:extLst>
          </p:cNvPr>
          <p:cNvSpPr txBox="1"/>
          <p:nvPr/>
        </p:nvSpPr>
        <p:spPr>
          <a:xfrm>
            <a:off x="1505214" y="2422037"/>
            <a:ext cx="403198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endParaRPr lang="ko-KR" altLang="en-US" sz="1400" dirty="0"/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0B4B9320-5C50-4D96-A063-B05ABAA4DC06}"/>
              </a:ext>
            </a:extLst>
          </p:cNvPr>
          <p:cNvSpPr/>
          <p:nvPr/>
        </p:nvSpPr>
        <p:spPr>
          <a:xfrm>
            <a:off x="1505214" y="1927649"/>
            <a:ext cx="403198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CC07A73D-D92D-4486-8260-B29D75603FD2}"/>
              </a:ext>
            </a:extLst>
          </p:cNvPr>
          <p:cNvSpPr txBox="1"/>
          <p:nvPr/>
        </p:nvSpPr>
        <p:spPr>
          <a:xfrm>
            <a:off x="1505214" y="4407131"/>
            <a:ext cx="403198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endParaRPr lang="ko-KR" altLang="en-US" sz="1400" dirty="0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D0FA9937-1C2A-4AD8-8843-3410854E8B8D}"/>
              </a:ext>
            </a:extLst>
          </p:cNvPr>
          <p:cNvSpPr/>
          <p:nvPr/>
        </p:nvSpPr>
        <p:spPr>
          <a:xfrm>
            <a:off x="1505214" y="3912743"/>
            <a:ext cx="403198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0300F7AA-6B74-488D-B6A1-BE0C54FFABDF}"/>
              </a:ext>
            </a:extLst>
          </p:cNvPr>
          <p:cNvSpPr txBox="1"/>
          <p:nvPr/>
        </p:nvSpPr>
        <p:spPr>
          <a:xfrm>
            <a:off x="6654801" y="2422037"/>
            <a:ext cx="403198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endParaRPr lang="ko-KR" altLang="en-US" sz="1400" dirty="0"/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E3502581-E5FC-42F0-B222-C2DA8BE52EB8}"/>
              </a:ext>
            </a:extLst>
          </p:cNvPr>
          <p:cNvSpPr/>
          <p:nvPr/>
        </p:nvSpPr>
        <p:spPr>
          <a:xfrm>
            <a:off x="6654801" y="1927649"/>
            <a:ext cx="403198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F94ADB67-B877-4B38-A247-AB479F361F6D}"/>
              </a:ext>
            </a:extLst>
          </p:cNvPr>
          <p:cNvSpPr txBox="1"/>
          <p:nvPr/>
        </p:nvSpPr>
        <p:spPr>
          <a:xfrm>
            <a:off x="6654801" y="4407131"/>
            <a:ext cx="403198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endParaRPr lang="ko-KR" altLang="en-US" sz="1400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64750B6E-6CAE-4002-AE94-8E464C4208D4}"/>
              </a:ext>
            </a:extLst>
          </p:cNvPr>
          <p:cNvSpPr/>
          <p:nvPr/>
        </p:nvSpPr>
        <p:spPr>
          <a:xfrm>
            <a:off x="6654801" y="3912743"/>
            <a:ext cx="403198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1981008719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F62B4A32-3398-4123-ADCE-2A33AE8AC1B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F44BFD88-6207-4425-8383-C3CC79A8DAF9}"/>
              </a:ext>
            </a:extLst>
          </p:cNvPr>
          <p:cNvSpPr txBox="1"/>
          <p:nvPr/>
        </p:nvSpPr>
        <p:spPr>
          <a:xfrm>
            <a:off x="1625599" y="4277886"/>
            <a:ext cx="8940802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5400" dirty="0">
                <a:latin typeface="+mj-lt"/>
                <a:cs typeface="Arial" panose="020B0604020202020204" pitchFamily="34" charset="0"/>
              </a:rPr>
              <a:t>Give Thanks</a:t>
            </a:r>
            <a:endParaRPr lang="ko-KR" altLang="en-US" sz="54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E842EE41-508B-463D-ADED-E1AD5FC7D11B}"/>
              </a:ext>
            </a:extLst>
          </p:cNvPr>
          <p:cNvSpPr txBox="1"/>
          <p:nvPr/>
        </p:nvSpPr>
        <p:spPr>
          <a:xfrm>
            <a:off x="1625599" y="5251877"/>
            <a:ext cx="89408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3200" dirty="0"/>
              <a:t>Presentation Gift</a:t>
            </a:r>
            <a:endParaRPr lang="ko-KR" altLang="en-US" sz="3200" dirty="0"/>
          </a:p>
        </p:txBody>
      </p:sp>
    </p:spTree>
    <p:extLst>
      <p:ext uri="{BB962C8B-B14F-4D97-AF65-F5344CB8AC3E}">
        <p14:creationId xmlns:p14="http://schemas.microsoft.com/office/powerpoint/2010/main" val="3214285404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6" name="직선 연결선 5">
            <a:extLst>
              <a:ext uri="{FF2B5EF4-FFF2-40B4-BE49-F238E27FC236}">
                <a16:creationId xmlns:a16="http://schemas.microsoft.com/office/drawing/2014/main" id="{046D56AE-CC54-442A-8A58-EFAF50C9031D}"/>
              </a:ext>
            </a:extLst>
          </p:cNvPr>
          <p:cNvCxnSpPr>
            <a:cxnSpLocks/>
            <a:stCxn id="7" idx="6"/>
            <a:endCxn id="9" idx="2"/>
          </p:cNvCxnSpPr>
          <p:nvPr/>
        </p:nvCxnSpPr>
        <p:spPr>
          <a:xfrm>
            <a:off x="2403412" y="3119010"/>
            <a:ext cx="7385173" cy="0"/>
          </a:xfrm>
          <a:prstGeom prst="line">
            <a:avLst/>
          </a:prstGeom>
          <a:ln w="73025" cap="rnd">
            <a:solidFill>
              <a:srgbClr val="F04E48"/>
            </a:solidFill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타원 6">
            <a:extLst>
              <a:ext uri="{FF2B5EF4-FFF2-40B4-BE49-F238E27FC236}">
                <a16:creationId xmlns:a16="http://schemas.microsoft.com/office/drawing/2014/main" id="{645AA705-7096-4948-8912-66A3A3B7757F}"/>
              </a:ext>
            </a:extLst>
          </p:cNvPr>
          <p:cNvSpPr/>
          <p:nvPr/>
        </p:nvSpPr>
        <p:spPr>
          <a:xfrm>
            <a:off x="2099240" y="2966924"/>
            <a:ext cx="304172" cy="304172"/>
          </a:xfrm>
          <a:prstGeom prst="ellipse">
            <a:avLst/>
          </a:prstGeom>
          <a:solidFill>
            <a:srgbClr val="F04E48"/>
          </a:solidFill>
          <a:ln w="1270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8E113BAD-1F7A-470F-A0C0-692A179CD4C8}"/>
              </a:ext>
            </a:extLst>
          </p:cNvPr>
          <p:cNvSpPr/>
          <p:nvPr/>
        </p:nvSpPr>
        <p:spPr>
          <a:xfrm>
            <a:off x="5943914" y="2966924"/>
            <a:ext cx="304172" cy="304172"/>
          </a:xfrm>
          <a:prstGeom prst="ellipse">
            <a:avLst/>
          </a:prstGeom>
          <a:solidFill>
            <a:srgbClr val="F04E48"/>
          </a:solidFill>
          <a:ln w="1270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9" name="타원 8">
            <a:extLst>
              <a:ext uri="{FF2B5EF4-FFF2-40B4-BE49-F238E27FC236}">
                <a16:creationId xmlns:a16="http://schemas.microsoft.com/office/drawing/2014/main" id="{014039B2-9F23-46F1-B5B5-7A1B66408D72}"/>
              </a:ext>
            </a:extLst>
          </p:cNvPr>
          <p:cNvSpPr/>
          <p:nvPr/>
        </p:nvSpPr>
        <p:spPr>
          <a:xfrm>
            <a:off x="9788585" y="2966924"/>
            <a:ext cx="304172" cy="304172"/>
          </a:xfrm>
          <a:prstGeom prst="ellipse">
            <a:avLst/>
          </a:prstGeom>
          <a:solidFill>
            <a:srgbClr val="F04E48"/>
          </a:solidFill>
          <a:ln w="1270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CD686E19-2958-49B4-9358-F167B14B6830}"/>
              </a:ext>
            </a:extLst>
          </p:cNvPr>
          <p:cNvSpPr txBox="1"/>
          <p:nvPr/>
        </p:nvSpPr>
        <p:spPr>
          <a:xfrm>
            <a:off x="864041" y="4517146"/>
            <a:ext cx="2759256" cy="92333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en-US" altLang="ko-KR" dirty="0"/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F98C2F96-0FAA-4AF4-A408-1E3DF4D0D2DC}"/>
              </a:ext>
            </a:extLst>
          </p:cNvPr>
          <p:cNvSpPr/>
          <p:nvPr/>
        </p:nvSpPr>
        <p:spPr>
          <a:xfrm>
            <a:off x="864041" y="3930028"/>
            <a:ext cx="2759256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00:00 </a:t>
            </a:r>
            <a:r>
              <a:rPr lang="en-US" altLang="ko-KR" sz="2400">
                <a:latin typeface="+mj-lt"/>
              </a:rPr>
              <a:t>– 00:00</a:t>
            </a:r>
            <a:endParaRPr lang="en-US" altLang="ko-KR" sz="2400" dirty="0">
              <a:latin typeface="+mj-lt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9F53238-DA1D-4065-964A-AAF136532AB0}"/>
              </a:ext>
            </a:extLst>
          </p:cNvPr>
          <p:cNvSpPr txBox="1"/>
          <p:nvPr/>
        </p:nvSpPr>
        <p:spPr>
          <a:xfrm>
            <a:off x="4716372" y="4517146"/>
            <a:ext cx="2759256" cy="92333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/>
              <a:t>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endParaRPr lang="en-US" altLang="ko-KR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22051C59-DCA4-499D-B68C-FD0B037C3258}"/>
              </a:ext>
            </a:extLst>
          </p:cNvPr>
          <p:cNvSpPr/>
          <p:nvPr/>
        </p:nvSpPr>
        <p:spPr>
          <a:xfrm>
            <a:off x="4716372" y="3930028"/>
            <a:ext cx="2759256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00:00 – 00:00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6FAB068E-62A0-40BC-B38A-88ABA57B6443}"/>
              </a:ext>
            </a:extLst>
          </p:cNvPr>
          <p:cNvSpPr txBox="1"/>
          <p:nvPr/>
        </p:nvSpPr>
        <p:spPr>
          <a:xfrm>
            <a:off x="8568703" y="4517146"/>
            <a:ext cx="2759256" cy="92333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/>
              <a:t>Ut </a:t>
            </a:r>
            <a:r>
              <a:rPr lang="en-US" altLang="ko-KR" dirty="0" err="1"/>
              <a:t>enim</a:t>
            </a:r>
            <a:r>
              <a:rPr lang="en-US" altLang="ko-KR" dirty="0"/>
              <a:t> ad minim </a:t>
            </a:r>
            <a:r>
              <a:rPr lang="en-US" altLang="ko-KR" dirty="0" err="1"/>
              <a:t>veniam</a:t>
            </a:r>
            <a:r>
              <a:rPr lang="en-US" altLang="ko-KR" dirty="0"/>
              <a:t>, </a:t>
            </a:r>
            <a:r>
              <a:rPr lang="en-US" altLang="ko-KR" dirty="0" err="1"/>
              <a:t>quis</a:t>
            </a:r>
            <a:r>
              <a:rPr lang="en-US" altLang="ko-KR" dirty="0"/>
              <a:t> </a:t>
            </a:r>
            <a:r>
              <a:rPr lang="en-US" altLang="ko-KR" dirty="0" err="1"/>
              <a:t>nostrud</a:t>
            </a:r>
            <a:r>
              <a:rPr lang="en-US" altLang="ko-KR" dirty="0"/>
              <a:t> exercitation </a:t>
            </a:r>
            <a:r>
              <a:rPr lang="en-US" altLang="ko-KR" dirty="0" err="1"/>
              <a:t>ullamco</a:t>
            </a:r>
            <a:endParaRPr lang="ko-KR" altLang="en-US" dirty="0"/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1F3456F6-B5EC-4A43-89D6-D73E1E8BBDFA}"/>
              </a:ext>
            </a:extLst>
          </p:cNvPr>
          <p:cNvSpPr/>
          <p:nvPr/>
        </p:nvSpPr>
        <p:spPr>
          <a:xfrm>
            <a:off x="8568703" y="3930028"/>
            <a:ext cx="2759256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00:00 – 00:00</a:t>
            </a:r>
          </a:p>
        </p:txBody>
      </p:sp>
    </p:spTree>
    <p:extLst>
      <p:ext uri="{BB962C8B-B14F-4D97-AF65-F5344CB8AC3E}">
        <p14:creationId xmlns:p14="http://schemas.microsoft.com/office/powerpoint/2010/main" val="1783849390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3DC27DA0-C4A7-49CE-9152-898292FBE5D2}"/>
              </a:ext>
            </a:extLst>
          </p:cNvPr>
          <p:cNvSpPr/>
          <p:nvPr/>
        </p:nvSpPr>
        <p:spPr>
          <a:xfrm>
            <a:off x="1807476" y="1920430"/>
            <a:ext cx="1638300" cy="1638300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D0109E0D-0BF6-4F2B-BECA-D89305C8AC50}"/>
              </a:ext>
            </a:extLst>
          </p:cNvPr>
          <p:cNvSpPr/>
          <p:nvPr/>
        </p:nvSpPr>
        <p:spPr>
          <a:xfrm>
            <a:off x="1079004" y="4065470"/>
            <a:ext cx="309524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 dolor </a:t>
            </a:r>
            <a:r>
              <a:rPr lang="en-US" altLang="ko-KR" sz="2800">
                <a:solidFill>
                  <a:schemeClr val="bg1"/>
                </a:solidFill>
                <a:latin typeface="+mj-lt"/>
              </a:rPr>
              <a:t>sit amet</a:t>
            </a:r>
            <a:endParaRPr lang="en-US" altLang="ko-KR" sz="28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5" name="그룹 4">
            <a:extLst>
              <a:ext uri="{FF2B5EF4-FFF2-40B4-BE49-F238E27FC236}">
                <a16:creationId xmlns:a16="http://schemas.microsoft.com/office/drawing/2014/main" id="{9511E69B-F5B0-4A6C-8A6A-714FFA4C7CB7}"/>
              </a:ext>
            </a:extLst>
          </p:cNvPr>
          <p:cNvGrpSpPr/>
          <p:nvPr/>
        </p:nvGrpSpPr>
        <p:grpSpPr>
          <a:xfrm>
            <a:off x="2320338" y="2416834"/>
            <a:ext cx="612576" cy="610638"/>
            <a:chOff x="4152034" y="5552122"/>
            <a:chExt cx="391763" cy="390525"/>
          </a:xfrm>
          <a:solidFill>
            <a:srgbClr val="F87617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08717FDA-FD51-41A6-8499-599AD1322B7E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05D619C2-3E7B-4591-92F5-FEB1E1AFEA99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D0448542-3148-4C51-B8BC-C346C0B8E799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93B6FE23-C2D4-42B2-B883-6C72DD782837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34308226-1439-409E-89FD-C99495050C4E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022FE2B2-813B-4ED8-B68B-B8A9823390C6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2" name="타원 11">
            <a:extLst>
              <a:ext uri="{FF2B5EF4-FFF2-40B4-BE49-F238E27FC236}">
                <a16:creationId xmlns:a16="http://schemas.microsoft.com/office/drawing/2014/main" id="{77B18502-8353-42DD-986A-84753C6EAB26}"/>
              </a:ext>
            </a:extLst>
          </p:cNvPr>
          <p:cNvSpPr/>
          <p:nvPr/>
        </p:nvSpPr>
        <p:spPr>
          <a:xfrm>
            <a:off x="8746224" y="1920430"/>
            <a:ext cx="1638300" cy="1638300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71732FD6-61B2-499C-B1CE-70ADE803F2F4}"/>
              </a:ext>
            </a:extLst>
          </p:cNvPr>
          <p:cNvSpPr/>
          <p:nvPr/>
        </p:nvSpPr>
        <p:spPr>
          <a:xfrm>
            <a:off x="8017752" y="4065470"/>
            <a:ext cx="309524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Sed </a:t>
            </a:r>
            <a:r>
              <a:rPr lang="en-US" altLang="ko-KR" sz="2800">
                <a:solidFill>
                  <a:schemeClr val="bg1"/>
                </a:solidFill>
                <a:latin typeface="+mj-lt"/>
              </a:rPr>
              <a:t>do eiusmod tempor</a:t>
            </a:r>
            <a:endParaRPr lang="en-US" altLang="ko-KR" sz="28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15" name="그룹 14">
            <a:extLst>
              <a:ext uri="{FF2B5EF4-FFF2-40B4-BE49-F238E27FC236}">
                <a16:creationId xmlns:a16="http://schemas.microsoft.com/office/drawing/2014/main" id="{73B6EE2A-D746-49E5-A698-B531E4800B2E}"/>
              </a:ext>
            </a:extLst>
          </p:cNvPr>
          <p:cNvGrpSpPr/>
          <p:nvPr/>
        </p:nvGrpSpPr>
        <p:grpSpPr>
          <a:xfrm>
            <a:off x="9262645" y="2449304"/>
            <a:ext cx="605458" cy="580552"/>
            <a:chOff x="2771338" y="5552146"/>
            <a:chExt cx="387211" cy="371284"/>
          </a:xfrm>
          <a:solidFill>
            <a:srgbClr val="F87617"/>
          </a:solidFill>
        </p:grpSpPr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6E2DADAF-3CD9-46F8-9F53-7CBF9462E806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E7ECC1CF-DA9F-4605-813B-815A4AD1CD22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95C2A122-B88A-4004-BFEC-D63A5AEC1ADF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C5091BCF-2020-441E-AC43-60CB368CC3CF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D5B035F4-F03C-4241-965E-04850AA5FB4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3DCB055B-3E76-4F05-A353-555BEBBA1EC7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94D65DFE-B3A0-44B1-A005-038A8817BF51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A126F6CB-07B8-4F2B-B41D-449C206E1F9D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524B3D35-12C9-4732-8580-80955FA03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5" name="타원 24">
            <a:extLst>
              <a:ext uri="{FF2B5EF4-FFF2-40B4-BE49-F238E27FC236}">
                <a16:creationId xmlns:a16="http://schemas.microsoft.com/office/drawing/2014/main" id="{C8AEBB30-8836-4CEB-9D77-7D414CDC249D}"/>
              </a:ext>
            </a:extLst>
          </p:cNvPr>
          <p:cNvSpPr/>
          <p:nvPr/>
        </p:nvSpPr>
        <p:spPr>
          <a:xfrm>
            <a:off x="5276850" y="1920430"/>
            <a:ext cx="1638300" cy="1638300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ED261C8A-A314-47A9-BDDB-2D1BBB0D7A0D}"/>
              </a:ext>
            </a:extLst>
          </p:cNvPr>
          <p:cNvSpPr/>
          <p:nvPr/>
        </p:nvSpPr>
        <p:spPr>
          <a:xfrm>
            <a:off x="4548378" y="4065470"/>
            <a:ext cx="309524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>
                <a:solidFill>
                  <a:schemeClr val="bg1"/>
                </a:solidFill>
                <a:latin typeface="+mj-lt"/>
              </a:rPr>
              <a:t>Consectetur adipisicing elit</a:t>
            </a:r>
            <a:endParaRPr lang="en-US" altLang="ko-KR" sz="28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1909B724-23D1-4613-BBC9-09611DA88579}"/>
              </a:ext>
            </a:extLst>
          </p:cNvPr>
          <p:cNvGrpSpPr/>
          <p:nvPr/>
        </p:nvGrpSpPr>
        <p:grpSpPr>
          <a:xfrm>
            <a:off x="5790680" y="2425148"/>
            <a:ext cx="610640" cy="595744"/>
            <a:chOff x="4116315" y="3561492"/>
            <a:chExt cx="390525" cy="381000"/>
          </a:xfrm>
          <a:solidFill>
            <a:srgbClr val="F87617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6FE749CF-CF1A-4CB7-8DC6-1503FA5C9700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C7F175-6F98-4F25-AB9B-ACE29D7414E5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0078B34E-DB20-45F7-9842-5BC355A91576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525405451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자유형: 도형 1">
            <a:extLst>
              <a:ext uri="{FF2B5EF4-FFF2-40B4-BE49-F238E27FC236}">
                <a16:creationId xmlns:a16="http://schemas.microsoft.com/office/drawing/2014/main" id="{8CA68CA0-E604-4C17-A2EB-FBB482AF77DB}"/>
              </a:ext>
            </a:extLst>
          </p:cNvPr>
          <p:cNvSpPr/>
          <p:nvPr/>
        </p:nvSpPr>
        <p:spPr>
          <a:xfrm>
            <a:off x="6364027" y="4803222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F04E4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 dirty="0">
              <a:solidFill>
                <a:schemeClr val="tx1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AF14E7E4-EA00-499C-B0E4-8ED288C92842}"/>
              </a:ext>
            </a:extLst>
          </p:cNvPr>
          <p:cNvSpPr txBox="1"/>
          <p:nvPr/>
        </p:nvSpPr>
        <p:spPr>
          <a:xfrm>
            <a:off x="2076274" y="3087833"/>
            <a:ext cx="3810939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/>
              <a:t>Lorem ipsum dolor sit </a:t>
            </a:r>
            <a:r>
              <a:rPr lang="en-US" altLang="ko-KR" sz="3200" dirty="0" err="1"/>
              <a:t>amet</a:t>
            </a:r>
            <a:endParaRPr lang="en-US" altLang="ko-KR" sz="3200" dirty="0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19E975F6-0C08-44F4-A268-20AF1A7AA048}"/>
              </a:ext>
            </a:extLst>
          </p:cNvPr>
          <p:cNvSpPr txBox="1"/>
          <p:nvPr/>
        </p:nvSpPr>
        <p:spPr>
          <a:xfrm>
            <a:off x="6980404" y="3087833"/>
            <a:ext cx="3810939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/>
              <a:t>Sed do </a:t>
            </a:r>
            <a:r>
              <a:rPr lang="en-US" altLang="ko-KR" sz="3200" dirty="0" err="1"/>
              <a:t>eiusmod</a:t>
            </a:r>
            <a:r>
              <a:rPr lang="en-US" altLang="ko-KR" sz="3200" dirty="0"/>
              <a:t> </a:t>
            </a:r>
            <a:r>
              <a:rPr lang="en-US" altLang="ko-KR" sz="3200" dirty="0" err="1"/>
              <a:t>tempor</a:t>
            </a:r>
            <a:endParaRPr lang="en-US" altLang="ko-KR" sz="3200" dirty="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DB4830B-3845-43C4-BEA5-F1CCDEE93663}"/>
              </a:ext>
            </a:extLst>
          </p:cNvPr>
          <p:cNvSpPr txBox="1"/>
          <p:nvPr/>
        </p:nvSpPr>
        <p:spPr>
          <a:xfrm>
            <a:off x="2076274" y="4757541"/>
            <a:ext cx="3810939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 err="1"/>
              <a:t>Consectetur</a:t>
            </a:r>
            <a:r>
              <a:rPr lang="en-US" altLang="ko-KR" sz="3200" dirty="0"/>
              <a:t> </a:t>
            </a:r>
            <a:r>
              <a:rPr lang="en-US" altLang="ko-KR" sz="3200" dirty="0" err="1"/>
              <a:t>adipisicing</a:t>
            </a:r>
            <a:r>
              <a:rPr lang="en-US" altLang="ko-KR" sz="3200" dirty="0"/>
              <a:t> </a:t>
            </a:r>
            <a:r>
              <a:rPr lang="en-US" altLang="ko-KR" sz="3200" dirty="0" err="1"/>
              <a:t>elit</a:t>
            </a:r>
            <a:endParaRPr lang="en-US" altLang="ko-KR" sz="3200" dirty="0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AEA686B8-9392-4BA2-9FE8-B24E51210514}"/>
              </a:ext>
            </a:extLst>
          </p:cNvPr>
          <p:cNvSpPr txBox="1"/>
          <p:nvPr/>
        </p:nvSpPr>
        <p:spPr>
          <a:xfrm>
            <a:off x="6980404" y="4757541"/>
            <a:ext cx="3810939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 err="1"/>
              <a:t>Incididunt</a:t>
            </a:r>
            <a:r>
              <a:rPr lang="en-US" altLang="ko-KR" sz="3200" dirty="0"/>
              <a:t> </a:t>
            </a:r>
            <a:r>
              <a:rPr lang="en-US" altLang="ko-KR" sz="3200" dirty="0" err="1"/>
              <a:t>ut</a:t>
            </a:r>
            <a:r>
              <a:rPr lang="en-US" altLang="ko-KR" sz="3200" dirty="0"/>
              <a:t> </a:t>
            </a:r>
            <a:r>
              <a:rPr lang="en-US" altLang="ko-KR" sz="3200" dirty="0" err="1"/>
              <a:t>labore</a:t>
            </a:r>
            <a:r>
              <a:rPr lang="en-US" altLang="ko-KR" sz="3200" dirty="0"/>
              <a:t> et dolore</a:t>
            </a:r>
          </a:p>
        </p:txBody>
      </p:sp>
      <p:sp>
        <p:nvSpPr>
          <p:cNvPr id="11" name="그래픽 2">
            <a:extLst>
              <a:ext uri="{FF2B5EF4-FFF2-40B4-BE49-F238E27FC236}">
                <a16:creationId xmlns:a16="http://schemas.microsoft.com/office/drawing/2014/main" id="{3EB2978D-6EFB-48C0-8094-8C2B47A79E30}"/>
              </a:ext>
            </a:extLst>
          </p:cNvPr>
          <p:cNvSpPr/>
          <p:nvPr/>
        </p:nvSpPr>
        <p:spPr>
          <a:xfrm>
            <a:off x="1452661" y="3126582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8699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>
              <a:solidFill>
                <a:schemeClr val="tx1"/>
              </a:solidFill>
            </a:endParaRPr>
          </a:p>
        </p:txBody>
      </p:sp>
      <p:sp>
        <p:nvSpPr>
          <p:cNvPr id="12" name="그래픽 8">
            <a:extLst>
              <a:ext uri="{FF2B5EF4-FFF2-40B4-BE49-F238E27FC236}">
                <a16:creationId xmlns:a16="http://schemas.microsoft.com/office/drawing/2014/main" id="{71F4EF15-0CCA-4FDE-A620-8201BEDBF602}"/>
              </a:ext>
            </a:extLst>
          </p:cNvPr>
          <p:cNvSpPr/>
          <p:nvPr/>
        </p:nvSpPr>
        <p:spPr>
          <a:xfrm>
            <a:off x="1452661" y="4796290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8699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>
              <a:solidFill>
                <a:schemeClr val="tx1"/>
              </a:solidFill>
            </a:endParaRPr>
          </a:p>
        </p:txBody>
      </p:sp>
      <p:sp>
        <p:nvSpPr>
          <p:cNvPr id="13" name="그래픽 5">
            <a:extLst>
              <a:ext uri="{FF2B5EF4-FFF2-40B4-BE49-F238E27FC236}">
                <a16:creationId xmlns:a16="http://schemas.microsoft.com/office/drawing/2014/main" id="{A6ACC4DE-A9CB-460B-948A-67407880CF13}"/>
              </a:ext>
            </a:extLst>
          </p:cNvPr>
          <p:cNvSpPr/>
          <p:nvPr/>
        </p:nvSpPr>
        <p:spPr>
          <a:xfrm>
            <a:off x="6356791" y="3126582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8699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>
              <a:solidFill>
                <a:schemeClr val="tx1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0C5B442E-6C83-43DB-B0AC-6680AA754CFC}"/>
              </a:ext>
            </a:extLst>
          </p:cNvPr>
          <p:cNvSpPr txBox="1"/>
          <p:nvPr/>
        </p:nvSpPr>
        <p:spPr>
          <a:xfrm>
            <a:off x="2998843" y="1443795"/>
            <a:ext cx="619431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latin typeface="+mj-lt"/>
                <a:cs typeface="Arial" panose="020B0604020202020204" pitchFamily="34" charset="0"/>
              </a:rPr>
              <a:t>Subject Title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160867331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7071C88D-A3A7-4F1E-8F9D-BB3C504ABF0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5420B0F-E639-4850-A67F-3A4EB534353F}"/>
              </a:ext>
            </a:extLst>
          </p:cNvPr>
          <p:cNvSpPr txBox="1"/>
          <p:nvPr/>
        </p:nvSpPr>
        <p:spPr>
          <a:xfrm>
            <a:off x="5771366" y="4475079"/>
            <a:ext cx="4170920" cy="419987"/>
          </a:xfrm>
          <a:prstGeom prst="rect">
            <a:avLst/>
          </a:prstGeom>
          <a:noFill/>
        </p:spPr>
        <p:txBody>
          <a:bodyPr wrap="square" lIns="90000" rIns="90000" bIns="46800" rtlCol="0" anchor="ctr" anchorCtr="0">
            <a:no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600">
                <a:solidFill>
                  <a:srgbClr val="324154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123-456-7890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DF6D828A-28A7-4D8C-8BC8-1F09B0A4E407}"/>
              </a:ext>
            </a:extLst>
          </p:cNvPr>
          <p:cNvSpPr txBox="1"/>
          <p:nvPr/>
        </p:nvSpPr>
        <p:spPr>
          <a:xfrm>
            <a:off x="5771366" y="3896743"/>
            <a:ext cx="4170920" cy="419987"/>
          </a:xfrm>
          <a:prstGeom prst="rect">
            <a:avLst/>
          </a:prstGeom>
          <a:noFill/>
        </p:spPr>
        <p:txBody>
          <a:bodyPr wrap="square" lIns="90000" rIns="90000" bIns="46800" rtlCol="0" anchor="ctr" anchorCtr="0">
            <a:no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600">
                <a:solidFill>
                  <a:srgbClr val="324154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E-mail@email.com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0C207CFE-9D4B-4643-8285-5D06AC1F5F63}"/>
              </a:ext>
            </a:extLst>
          </p:cNvPr>
          <p:cNvSpPr txBox="1"/>
          <p:nvPr/>
        </p:nvSpPr>
        <p:spPr>
          <a:xfrm>
            <a:off x="5771366" y="4981098"/>
            <a:ext cx="4170920" cy="419987"/>
          </a:xfrm>
          <a:prstGeom prst="rect">
            <a:avLst/>
          </a:prstGeom>
          <a:noFill/>
        </p:spPr>
        <p:txBody>
          <a:bodyPr wrap="square" lIns="90000" rIns="90000" bIns="46800" rtlCol="0" anchor="ctr" anchorCtr="0">
            <a:no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600">
                <a:solidFill>
                  <a:srgbClr val="324154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123 Anywhere., Any City, ST 12345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4E705B66-F98D-44F4-9109-3AC400D8AC07}"/>
              </a:ext>
            </a:extLst>
          </p:cNvPr>
          <p:cNvSpPr txBox="1"/>
          <p:nvPr/>
        </p:nvSpPr>
        <p:spPr>
          <a:xfrm>
            <a:off x="5771366" y="1456915"/>
            <a:ext cx="4758672" cy="1755417"/>
          </a:xfrm>
          <a:prstGeom prst="rect">
            <a:avLst/>
          </a:prstGeom>
          <a:noFill/>
        </p:spPr>
        <p:txBody>
          <a:bodyPr wrap="square" lIns="90000" rIns="90000" bIns="46800" rtlCol="0" anchor="ctr" anchorCtr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600">
                <a:solidFill>
                  <a:srgbClr val="324154"/>
                </a:solidFill>
              </a:defRPr>
            </a:lvl1pPr>
          </a:lstStyle>
          <a:p>
            <a:r>
              <a:rPr lang="en-US" altLang="ko-KR" sz="3600" dirty="0">
                <a:solidFill>
                  <a:schemeClr val="tx1"/>
                </a:solidFill>
                <a:latin typeface="+mj-lt"/>
              </a:rPr>
              <a:t>… and we’re so excited to celebrate with you! </a:t>
            </a:r>
            <a:r>
              <a:rPr lang="en-US" altLang="ko-KR" sz="3600" dirty="0">
                <a:solidFill>
                  <a:schemeClr val="tx1"/>
                </a:solidFill>
                <a:latin typeface="+mj-lt"/>
                <a:sym typeface="Wingdings" panose="05000000000000000000" pitchFamily="2" charset="2"/>
              </a:rPr>
              <a:t></a:t>
            </a:r>
            <a:endParaRPr lang="ko-KR" altLang="en-US" sz="3600" dirty="0">
              <a:solidFill>
                <a:schemeClr val="tx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417636955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175000" y="3530598"/>
            <a:ext cx="58420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242935" y="4238484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01:00pm ~ 01:30pm</a:t>
            </a:r>
            <a:endParaRPr lang="ko-KR" altLang="en-US" sz="2000" dirty="0"/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241462"/>
            <a:ext cx="1027384" cy="1170074"/>
            <a:chOff x="6830083" y="5571172"/>
            <a:chExt cx="342900" cy="390525"/>
          </a:xfrm>
          <a:solidFill>
            <a:srgbClr val="F04E48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2212" y="1200356"/>
            <a:ext cx="11063676" cy="5464403"/>
            <a:chOff x="1311073" y="1527797"/>
            <a:chExt cx="9551982" cy="4717770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869900"/>
            </a:solidFill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869900"/>
            </a:solidFill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869900"/>
            </a:solidFill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87617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398727" y="2859288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tx1"/>
          </a:solidFill>
          <a:ln w="9525" cap="flat">
            <a:solidFill>
              <a:srgbClr val="F87617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40089" y="502186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tx1"/>
          </a:solidFill>
          <a:ln w="9525" cap="flat">
            <a:solidFill>
              <a:srgbClr val="F87617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20838" y="2404095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tx1"/>
          </a:solidFill>
          <a:ln w="9525" cap="flat">
            <a:solidFill>
              <a:srgbClr val="F87617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5" name="TextBox 184">
            <a:extLst>
              <a:ext uri="{FF2B5EF4-FFF2-40B4-BE49-F238E27FC236}">
                <a16:creationId xmlns:a16="http://schemas.microsoft.com/office/drawing/2014/main" id="{60D60E3E-FA55-4557-8C40-B4FE33419B74}"/>
              </a:ext>
            </a:extLst>
          </p:cNvPr>
          <p:cNvSpPr txBox="1"/>
          <p:nvPr/>
        </p:nvSpPr>
        <p:spPr>
          <a:xfrm>
            <a:off x="1450602" y="442388"/>
            <a:ext cx="9290796" cy="52322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b="0" dirty="0">
                <a:solidFill>
                  <a:schemeClr val="bg1"/>
                </a:solidFill>
                <a:cs typeface="+mn-cs"/>
              </a:rPr>
              <a:t>World Map Slide</a:t>
            </a:r>
            <a:endParaRPr lang="ko-KR" altLang="en-US" b="0" dirty="0">
              <a:solidFill>
                <a:schemeClr val="bg1"/>
              </a:solidFill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B789BFFA-E9E4-4B5C-939B-D817D4087B5A}"/>
              </a:ext>
            </a:extLst>
          </p:cNvPr>
          <p:cNvSpPr txBox="1"/>
          <p:nvPr/>
        </p:nvSpPr>
        <p:spPr>
          <a:xfrm>
            <a:off x="5172709" y="1747771"/>
            <a:ext cx="40093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</a:t>
            </a:r>
          </a:p>
          <a:p>
            <a:r>
              <a:rPr lang="en-US" altLang="ko-KR" sz="2800" b="0" dirty="0"/>
              <a:t>Mobile project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1F1C6FC8-43B5-4CA5-878E-340C70A982F6}"/>
              </a:ext>
            </a:extLst>
          </p:cNvPr>
          <p:cNvSpPr txBox="1"/>
          <p:nvPr/>
        </p:nvSpPr>
        <p:spPr>
          <a:xfrm>
            <a:off x="5172709" y="2824989"/>
            <a:ext cx="4009392" cy="224676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 Duis </a:t>
            </a:r>
            <a:r>
              <a:rPr lang="en-US" altLang="ko-KR" sz="1400" dirty="0" err="1"/>
              <a:t>aute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irure</a:t>
            </a:r>
            <a:r>
              <a:rPr lang="en-US" altLang="ko-KR" sz="1400" dirty="0"/>
              <a:t> dolor in </a:t>
            </a:r>
            <a:r>
              <a:rPr lang="en-US" altLang="ko-KR" sz="1400" dirty="0" err="1"/>
              <a:t>reprehenderit</a:t>
            </a:r>
            <a:r>
              <a:rPr lang="en-US" altLang="ko-KR" sz="1400" dirty="0"/>
              <a:t> in </a:t>
            </a:r>
            <a:r>
              <a:rPr lang="en-US" altLang="ko-KR" sz="1400" dirty="0" err="1"/>
              <a:t>voluptate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velit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esse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cillum</a:t>
            </a:r>
            <a:r>
              <a:rPr lang="en-US" altLang="ko-KR" sz="1400" dirty="0"/>
              <a:t> dolore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</a:t>
            </a:r>
            <a:r>
              <a:rPr lang="en-US" altLang="ko-KR" sz="1400" dirty="0" err="1"/>
              <a:t>fugiat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nulla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pariatur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 err="1"/>
              <a:t>Excepteur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sint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occaecat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cupidatat</a:t>
            </a:r>
            <a:r>
              <a:rPr lang="en-US" altLang="ko-KR" sz="1400" dirty="0"/>
              <a:t> non </a:t>
            </a:r>
            <a:r>
              <a:rPr lang="en-US" altLang="ko-KR" sz="1400" dirty="0" err="1"/>
              <a:t>proident</a:t>
            </a:r>
            <a:r>
              <a:rPr lang="en-US" altLang="ko-KR" sz="1400" dirty="0"/>
              <a:t>!</a:t>
            </a:r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A594BA8C-8215-4D6D-BA1A-64F8BC1B9AD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607284" y="457200"/>
            <a:ext cx="3124556" cy="5943600"/>
          </a:xfrm>
          <a:prstGeom prst="rect">
            <a:avLst/>
          </a:prstGeom>
        </p:spPr>
      </p:pic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E76BDBA6-4DAE-47D7-9771-41CD7DA1FCA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0A466BF4-2BC8-4C95-9BC9-A32BFCD93BD3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57874" y="725704"/>
            <a:ext cx="1223580" cy="2004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림 5">
            <a:extLst>
              <a:ext uri="{FF2B5EF4-FFF2-40B4-BE49-F238E27FC236}">
                <a16:creationId xmlns:a16="http://schemas.microsoft.com/office/drawing/2014/main" id="{E3B76282-5B71-420D-A7F0-9609582A8E7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78305" y="457200"/>
            <a:ext cx="4623711" cy="594360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889603E9-D02A-4A82-B693-5752D8EC5DA3}"/>
              </a:ext>
            </a:extLst>
          </p:cNvPr>
          <p:cNvSpPr txBox="1"/>
          <p:nvPr/>
        </p:nvSpPr>
        <p:spPr>
          <a:xfrm>
            <a:off x="6096001" y="1099424"/>
            <a:ext cx="365760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chemeClr val="bg1"/>
                </a:solidFill>
              </a:rPr>
              <a:t>Tablet project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7841756E-943D-4628-8CC2-D1C6484D4A0E}"/>
              </a:ext>
            </a:extLst>
          </p:cNvPr>
          <p:cNvSpPr txBox="1"/>
          <p:nvPr/>
        </p:nvSpPr>
        <p:spPr>
          <a:xfrm>
            <a:off x="6096001" y="2176642"/>
            <a:ext cx="3657600" cy="267765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r>
              <a:rPr lang="en-US" altLang="ko-KR" sz="1400" dirty="0">
                <a:solidFill>
                  <a:schemeClr val="bg1"/>
                </a:solidFill>
              </a:rPr>
              <a:t>. Duis </a:t>
            </a:r>
            <a:r>
              <a:rPr lang="en-US" altLang="ko-KR" sz="1400" dirty="0" err="1">
                <a:solidFill>
                  <a:schemeClr val="bg1"/>
                </a:solidFill>
              </a:rPr>
              <a:t>aute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irure</a:t>
            </a:r>
            <a:r>
              <a:rPr lang="en-US" altLang="ko-KR" sz="1400" dirty="0">
                <a:solidFill>
                  <a:schemeClr val="bg1"/>
                </a:solidFill>
              </a:rPr>
              <a:t> dolor in </a:t>
            </a:r>
            <a:r>
              <a:rPr lang="en-US" altLang="ko-KR" sz="14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400" dirty="0">
                <a:solidFill>
                  <a:schemeClr val="bg1"/>
                </a:solidFill>
              </a:rPr>
              <a:t> in </a:t>
            </a:r>
            <a:r>
              <a:rPr lang="en-US" altLang="ko-KR" sz="1400" dirty="0" err="1">
                <a:solidFill>
                  <a:schemeClr val="bg1"/>
                </a:solidFill>
              </a:rPr>
              <a:t>voluptate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velit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esse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cillum</a:t>
            </a:r>
            <a:r>
              <a:rPr lang="en-US" altLang="ko-KR" sz="1400" dirty="0">
                <a:solidFill>
                  <a:schemeClr val="bg1"/>
                </a:solidFill>
              </a:rPr>
              <a:t> dolore </a:t>
            </a:r>
            <a:r>
              <a:rPr lang="en-US" altLang="ko-KR" sz="1400" dirty="0" err="1">
                <a:solidFill>
                  <a:schemeClr val="bg1"/>
                </a:solidFill>
              </a:rPr>
              <a:t>eu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fugiat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nulla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pariatur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chemeClr val="bg1"/>
                </a:solidFill>
              </a:rPr>
              <a:t>Excepteur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sint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occaecat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cupidatat</a:t>
            </a:r>
            <a:r>
              <a:rPr lang="en-US" altLang="ko-KR" sz="1400" dirty="0">
                <a:solidFill>
                  <a:schemeClr val="bg1"/>
                </a:solidFill>
              </a:rPr>
              <a:t> non </a:t>
            </a:r>
            <a:r>
              <a:rPr lang="en-US" altLang="ko-KR" sz="1400" dirty="0" err="1">
                <a:solidFill>
                  <a:schemeClr val="bg1"/>
                </a:solidFill>
              </a:rPr>
              <a:t>proident</a:t>
            </a:r>
            <a:r>
              <a:rPr lang="en-US" altLang="ko-KR" sz="1400" dirty="0">
                <a:solidFill>
                  <a:schemeClr val="bg1"/>
                </a:solidFill>
              </a:rPr>
              <a:t>!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1E5FFA1C-C72F-43BA-BB01-7BD6053C8B4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F5661ACE-9466-4BD5-AAB4-72106C2503F4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215"/>
          <a:stretch/>
        </p:blipFill>
        <p:spPr>
          <a:xfrm flipH="1">
            <a:off x="0" y="0"/>
            <a:ext cx="2032000" cy="180002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00809503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7E542E95-5EA6-44DD-B12C-5CBB3EE86739}"/>
              </a:ext>
            </a:extLst>
          </p:cNvPr>
          <p:cNvSpPr txBox="1"/>
          <p:nvPr/>
        </p:nvSpPr>
        <p:spPr>
          <a:xfrm>
            <a:off x="7685281" y="1325444"/>
            <a:ext cx="3084319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chemeClr val="bg1"/>
                </a:solidFill>
              </a:rPr>
              <a:t>Desktop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585A49C6-1A75-4AE9-B713-B8B4B363E999}"/>
              </a:ext>
            </a:extLst>
          </p:cNvPr>
          <p:cNvSpPr txBox="1"/>
          <p:nvPr/>
        </p:nvSpPr>
        <p:spPr>
          <a:xfrm>
            <a:off x="7685282" y="2156441"/>
            <a:ext cx="3084318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>
                <a:solidFill>
                  <a:schemeClr val="bg1"/>
                </a:solidFill>
              </a:rPr>
              <a:t>Ut </a:t>
            </a:r>
            <a:r>
              <a:rPr lang="en-US" altLang="ko-KR" sz="1200" dirty="0" err="1">
                <a:solidFill>
                  <a:schemeClr val="bg1"/>
                </a:solidFill>
              </a:rPr>
              <a:t>enim</a:t>
            </a:r>
            <a:r>
              <a:rPr lang="en-US" altLang="ko-KR" sz="1200" dirty="0">
                <a:solidFill>
                  <a:schemeClr val="bg1"/>
                </a:solidFill>
              </a:rPr>
              <a:t> ad minim </a:t>
            </a:r>
            <a:r>
              <a:rPr lang="en-US" altLang="ko-KR" sz="1200" dirty="0" err="1">
                <a:solidFill>
                  <a:schemeClr val="bg1"/>
                </a:solidFill>
              </a:rPr>
              <a:t>veniam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quis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nostrud</a:t>
            </a:r>
            <a:r>
              <a:rPr lang="en-US" altLang="ko-KR" sz="1200" dirty="0">
                <a:solidFill>
                  <a:schemeClr val="bg1"/>
                </a:solidFill>
              </a:rPr>
              <a:t> exercitation </a:t>
            </a:r>
            <a:r>
              <a:rPr lang="en-US" altLang="ko-KR" sz="1200" dirty="0" err="1">
                <a:solidFill>
                  <a:schemeClr val="bg1"/>
                </a:solidFill>
              </a:rPr>
              <a:t>ullamco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laboris</a:t>
            </a:r>
            <a:r>
              <a:rPr lang="en-US" altLang="ko-KR" sz="1200" dirty="0">
                <a:solidFill>
                  <a:schemeClr val="bg1"/>
                </a:solidFill>
              </a:rPr>
              <a:t> nisi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aliquip</a:t>
            </a:r>
            <a:r>
              <a:rPr lang="en-US" altLang="ko-KR" sz="1200" dirty="0">
                <a:solidFill>
                  <a:schemeClr val="bg1"/>
                </a:solidFill>
              </a:rPr>
              <a:t> ex </a:t>
            </a:r>
            <a:r>
              <a:rPr lang="en-US" altLang="ko-KR" sz="1200" dirty="0" err="1">
                <a:solidFill>
                  <a:schemeClr val="bg1"/>
                </a:solidFill>
              </a:rPr>
              <a:t>ea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commodo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consequat</a:t>
            </a:r>
            <a:r>
              <a:rPr lang="en-US" altLang="ko-KR" sz="1200" dirty="0">
                <a:solidFill>
                  <a:schemeClr val="bg1"/>
                </a:solidFill>
              </a:rPr>
              <a:t>. Duis </a:t>
            </a:r>
            <a:r>
              <a:rPr lang="en-US" altLang="ko-KR" sz="1200" dirty="0" err="1">
                <a:solidFill>
                  <a:schemeClr val="bg1"/>
                </a:solidFill>
              </a:rPr>
              <a:t>aute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irure</a:t>
            </a:r>
            <a:r>
              <a:rPr lang="en-US" altLang="ko-KR" sz="1200" dirty="0">
                <a:solidFill>
                  <a:schemeClr val="bg1"/>
                </a:solidFill>
              </a:rPr>
              <a:t> dolor in </a:t>
            </a:r>
            <a:r>
              <a:rPr lang="en-US" altLang="ko-KR" sz="12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200" dirty="0">
                <a:solidFill>
                  <a:schemeClr val="bg1"/>
                </a:solidFill>
              </a:rPr>
              <a:t> in </a:t>
            </a:r>
            <a:r>
              <a:rPr lang="en-US" altLang="ko-KR" sz="1200" dirty="0" err="1">
                <a:solidFill>
                  <a:schemeClr val="bg1"/>
                </a:solidFill>
              </a:rPr>
              <a:t>voluptate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velit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esse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cillum</a:t>
            </a:r>
            <a:r>
              <a:rPr lang="en-US" altLang="ko-KR" sz="1200" dirty="0">
                <a:solidFill>
                  <a:schemeClr val="bg1"/>
                </a:solidFill>
              </a:rPr>
              <a:t> dolore </a:t>
            </a:r>
            <a:r>
              <a:rPr lang="en-US" altLang="ko-KR" sz="1200" dirty="0" err="1">
                <a:solidFill>
                  <a:schemeClr val="bg1"/>
                </a:solidFill>
              </a:rPr>
              <a:t>eu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fugiat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nulla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pariatur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chemeClr val="bg1"/>
                </a:solidFill>
              </a:rPr>
              <a:t>Excepteur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sint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occaecat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cupidatat</a:t>
            </a:r>
            <a:r>
              <a:rPr lang="en-US" altLang="ko-KR" sz="1200" dirty="0">
                <a:solidFill>
                  <a:schemeClr val="bg1"/>
                </a:solidFill>
              </a:rPr>
              <a:t> non </a:t>
            </a:r>
            <a:r>
              <a:rPr lang="en-US" altLang="ko-KR" sz="1200" dirty="0" err="1">
                <a:solidFill>
                  <a:schemeClr val="bg1"/>
                </a:solidFill>
              </a:rPr>
              <a:t>proident</a:t>
            </a:r>
            <a:r>
              <a:rPr lang="en-US" altLang="ko-KR" sz="1200" dirty="0">
                <a:solidFill>
                  <a:schemeClr val="bg1"/>
                </a:solidFill>
              </a:rPr>
              <a:t>!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B7723FC0-7730-4BBC-AC42-B00FFC878FF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6973" y="1044490"/>
            <a:ext cx="7745347" cy="4769019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47885AF3-CE19-4A0C-8517-2BEAAB89CCA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417727803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B2C71ADE-DB77-4728-A5EE-9F30E13174E6}"/>
              </a:ext>
            </a:extLst>
          </p:cNvPr>
          <p:cNvSpPr txBox="1"/>
          <p:nvPr/>
        </p:nvSpPr>
        <p:spPr>
          <a:xfrm>
            <a:off x="8901253" y="3810471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17750799-55B6-408D-AE07-6A1FAE6252C7}"/>
              </a:ext>
            </a:extLst>
          </p:cNvPr>
          <p:cNvSpPr txBox="1"/>
          <p:nvPr/>
        </p:nvSpPr>
        <p:spPr>
          <a:xfrm>
            <a:off x="8960549" y="439444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0" name="그래픽 509">
            <a:extLst>
              <a:ext uri="{FF2B5EF4-FFF2-40B4-BE49-F238E27FC236}">
                <a16:creationId xmlns:a16="http://schemas.microsoft.com/office/drawing/2014/main" id="{E9EFE945-7C75-4BB7-8D92-1E9F5EED877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38D4CDE-3FD2-4CD1-A74E-10BE07C24D9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E2CE650B-F2B7-400D-9FAD-D8F40A792C95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9524DF21-E1E9-48AB-BA99-272E70FDA132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8A5A1C41-C55E-48E3-84C7-860150D6E0A7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2424E356-229E-483C-9353-67CABB79EC5F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E4D5FD1C-ADB3-4959-8185-5A45AF63CD4B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5426E3B0-B171-47CE-9C0A-388DFF4EEECB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4D002742-1520-4393-B270-F450F4B99B6B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BA23030B-C4B1-47F9-88AE-A88118AEE4AA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8EACE370-91C9-42E1-9D81-0F2894DBAF99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4B2C8EEF-0B85-49F0-994A-2AB802B97F14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96EA47FF-565A-499A-9CEB-0A116B5BDF9A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C4279834-71B2-471E-A824-FBEA4A4141CA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128A37BC-ACBB-492A-8063-F64EED8F4C19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A07EAC5D-EDD4-4E44-A245-46A37104AE61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AD47727B-763F-4282-A835-2C0F6B95A5D9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E1F3C175-79F7-4B60-8833-B077019850F4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36A55CAF-F1B8-48F0-B4DA-A4A0D4F211EE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7F164566-4381-4678-A478-B29283A111D7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D876027A-20A5-4A7C-8B3E-B03164335C85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B949D136-BA3A-4038-A54E-7ED9DB2B2FDE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293C8AB8-961C-4B8B-A435-705175A277E9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A5787926-04B1-435F-B8C5-DDB33B83C739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718C984-8107-42D0-AF74-C11A0D01D6A1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1BFFC4B3-0794-40F5-803D-1D847F83FA72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DA9AEEE0-DC98-4475-8AEE-F057B1F09920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EEB3281D-7106-4227-BF34-1B554EDD2076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9CC9663B-6967-4F89-BBA9-A23AA01D2FE2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7D34AE3F-EFC7-456C-8401-952A5AA32E7E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210E4109-0C47-4187-996B-189CD3567048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35237EFE-6B8C-4EC5-B050-90131CA849C4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309A01A0-896E-4FEE-BF18-EA4AD380A6A0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0369EA18-1203-4A6E-A9B0-8CD5E139AA0B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A392BC43-A8A1-42E2-A70F-62C03088FF67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B0590F6A-50CF-4F90-8F32-37471A45AE0C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2CD42EE8-4E6E-4EA2-855F-DC3BA686D7BC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E427F92D-E9F2-4CEB-AEBA-1E7011C6F57C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22B26C37-D414-44D3-ACB0-964D2A478F37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DFA68B16-0BFE-48D6-9D99-E8E9F3ECF5DB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13DC4A27-3B7D-4280-A271-51BE79347A7A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B8A780E5-914D-4171-808F-90362365291E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8547FE1-E5D5-4A47-A180-DC7228C8D985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8C4174A5-F127-4FA1-86F6-210B83827773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6DA093BD-6B3C-487C-A98E-788799F1F11B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BBAF7CFE-5C7F-4C7C-A516-1B397320D698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BFA25E5B-2D5F-4579-9D8C-99065A558F1A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E1B3E67C-8555-48EA-BD4C-A5CF0A6593C2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814CB742-E257-4F47-94EC-93E729287629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1F06DA0A-1B71-4EC7-B7A2-E160354CCE48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DD308059-52F6-470C-B19B-D15FE9811FC0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148CE81B-3A53-4D15-B501-0B8F0C892D22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619D757E-4533-4CB7-AD19-4E1130372BB3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6CC794CC-8246-448C-A18F-3E2B94DC6911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6018EFD4-0719-4478-A6C7-E55F292E4840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C882B3A4-DA9F-4E59-BC2A-86C0A7B67A77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25011FAB-1FEB-4F3F-973E-208EAC4CFD77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F0B59153-7CDC-4557-B44F-AD102DCD0A28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4FBE6C60-C053-4829-BAA0-ACE4F82D76C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690BDA8E-106A-4B00-AE1C-735D3378ECE7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C7511721-293B-4232-A670-5047FF959080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89ED04D4-E45C-4923-86FC-8B586E5A1B0D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84A6662A-0390-488D-A2F3-9DC0074966A9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3AD3C9F3-A91C-4B6E-8CB5-C03DA363B690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75F225ED-8446-4A46-A759-AC9CC7F95AC0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08576CE4-8B60-4DDD-9371-1D5BDE99F32D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18977CA9-97E8-47FB-BB31-47B726E1A772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A4C41AE0-752C-483E-A2F1-10E6C4D66790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D5332E7C-0F90-45F3-A7DD-92FF6C0A1968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39A71975-0535-4A33-AC53-845DD3F6CA62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9BB62A46-4760-4CD7-8D09-5F69A336178E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6DC82948-2F22-42CA-A4E5-6AD4186EF883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0AD0CDDF-4BCC-48ED-9D65-E10C32AF739F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93788D61-2786-4911-8D87-E9C54CCE2D0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67FE7163-2B01-4600-BABE-F1CE15850EC7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69CF432A-0D1A-4A84-BF12-5B35C95C1CCE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4E708A2F-99BC-4B87-A89C-EAEA7E65C8E6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D57B16C9-A8D0-4E46-BD40-052D9B2CD85E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D358423C-6138-470C-A297-EADF916C60DA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F837105A-A3EF-4D9C-BE62-66E9803675C5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942B856A-81BD-488F-8624-53BE8FC2C304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B54BC124-BFF7-4A1A-82B0-48FFA1863AF4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80274C13-38C3-47A6-A3F6-64B9318342A2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7C36D88B-93B3-4B96-A754-9C7B9AA7B001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F6FEAFF6-8302-4FAF-BDEA-F3686F3A88CE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A7862535-0547-47A4-849D-345EE20671CC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64F297F8-E566-45DA-AE8C-2C4EF970091E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8F58938C-F3AE-4725-8D23-91F43289DE1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0D53B519-8D5B-4210-8CD1-115A2065822E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494DAAFE-B85A-46B8-AE22-7E9242C97D78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2A8EA19A-45F4-4452-9B5C-0370AA5230AE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71BCEE94-0F16-4584-9A81-6936230FF2D6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BAF80D04-65C4-4512-9774-CED5C7A1A471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23D15BE6-0076-4C46-BF4A-4CDF912F2F6A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32C565CE-3DA0-410F-95DE-53C45C40A578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4C4E6A47-B8A0-4510-B580-70D93D6B9547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B2C71ADE-DB77-4728-A5EE-9F30E13174E6}"/>
              </a:ext>
            </a:extLst>
          </p:cNvPr>
          <p:cNvSpPr txBox="1"/>
          <p:nvPr/>
        </p:nvSpPr>
        <p:spPr>
          <a:xfrm>
            <a:off x="8901253" y="3810471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17750799-55B6-408D-AE07-6A1FAE6252C7}"/>
              </a:ext>
            </a:extLst>
          </p:cNvPr>
          <p:cNvSpPr txBox="1"/>
          <p:nvPr/>
        </p:nvSpPr>
        <p:spPr>
          <a:xfrm>
            <a:off x="8960549" y="439444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3" name="그래픽 2">
            <a:extLst>
              <a:ext uri="{FF2B5EF4-FFF2-40B4-BE49-F238E27FC236}">
                <a16:creationId xmlns:a16="http://schemas.microsoft.com/office/drawing/2014/main" id="{0484B289-34F9-4351-8550-43182D4ADC3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7D7FE0A6-654B-46C9-A7E3-CA7D6EBDDE0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2AA02C74-B8E0-493F-A027-B530E3C8D48B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C402FDA0-C88F-4C08-86FF-EF5984B62287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D163F433-2A43-4542-88C5-23F9E37C11B5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218E59DD-878B-4416-92C6-72F06BF50F7D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5ED24957-3B9C-4EDB-B838-25353D0F8795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3DB51A3D-E2A1-4001-BCB0-FFF8710A7A8E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207CE326-6ACD-4817-B1CF-BBECCC98AC93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272F23D0-530A-41EF-A520-158BBA687A27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139D72A-4C29-4EDD-958C-653F9759D5F9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5B209FDC-7E96-44D1-AA6C-C304668BC609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80A8F21-070C-422D-BEE0-AC9C6AF8830B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38FD211B-4372-4ABD-B786-77C20152912A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5BB204E8-B297-4A75-8071-3B5F2331A5E6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F4B6EE0-D063-419E-B536-BB0AF96E14FC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4315D23D-9945-4E8B-8C3A-67D220A9E130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239AAE34-8690-4380-AAC1-027A6173C01C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EB2813F9-34D4-4EE0-8C82-88E516CB94FD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088E7DA0-598A-433E-AFB9-3E70BFB4606B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E0064228-9185-4EDB-848C-09D0CEBBEF51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9D0CC77F-6399-48A4-9EF6-3BBC26B9C46A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44BE064A-DA8A-4F31-85C3-4B93FDF768E8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F0A9619E-57D6-49C4-BFEE-38416812B36C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27" name="그래픽 26">
            <a:extLst>
              <a:ext uri="{FF2B5EF4-FFF2-40B4-BE49-F238E27FC236}">
                <a16:creationId xmlns:a16="http://schemas.microsoft.com/office/drawing/2014/main" id="{73188C5B-2F2D-4036-AC23-431FEEF31B36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E2B31981-B098-4811-99CE-EC08C7ADDFD6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B2F873F4-0D81-4933-9684-0A8A4EAB11BE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6512386-A39D-4EB7-AF79-4701A7C6DDF4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20E9ACF9-D8CC-41A5-A034-4288C586A157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BAC117BD-873C-488D-929A-DB05A7873FB9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A92D717B-80FE-4997-80F5-2DDB4DE799E2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CE8A3623-E73F-49DC-A2EA-4167037BB4BA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99EE2376-E5F2-46A1-9113-CEBE6DBF1171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36B4C837-E1B4-40B6-A9EF-8D6998013398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B2263F83-E63E-4743-92C3-15FCAC8DE03C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436A59D2-5663-4C5F-896E-F9D339A389B4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8D6C92F9-09D8-4F6F-9C72-D2900BE54717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EC9FFBC0-931E-4FA7-A0E4-56D22237D079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6DE9A329-1075-4A99-8569-26507494C341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DCF83B15-E8F4-4F1F-8CFD-37A0A74B42EB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F539FB72-D0ED-4F90-8DF0-40BDA2CF7C13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21D58F18-F677-4846-A69C-FF4328A39E12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531557A2-D5A7-4936-A606-A01587C6B546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B2E688BF-C7D7-4904-B01F-74700D6DF97E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6E007533-A4CD-43A8-B6A8-6569D489B44D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4C1205DA-BA9A-4769-AF19-4DF57F983D17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7C4E52CA-F03F-462C-A54C-88A2886BF5D0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8A862569-65E1-4B6F-AC7C-2D832B33E125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23AD431F-B6B3-4D17-9435-C24F81B62EBB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D3F77427-C370-4E85-B294-5FB27B999390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264AD641-BF18-49C6-90D3-B64E1AC94A55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0C9A4FCC-5380-46F1-895A-5795C20085EA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4C4079A1-7AF6-4982-8E22-ABDA0F05EC4D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B8863CA6-C3C2-4C4E-B13E-4C825E7F0106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338ED33F-167A-4C73-BDD9-7BB5DF569064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647FDE14-BF89-4675-9E76-EBF7334610A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2AFBFD31-785C-4322-9DDA-A9AFC13DE293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606" name="그래픽 605">
            <a:extLst>
              <a:ext uri="{FF2B5EF4-FFF2-40B4-BE49-F238E27FC236}">
                <a16:creationId xmlns:a16="http://schemas.microsoft.com/office/drawing/2014/main" id="{A4B47C94-F527-4144-B09B-226DCE669C8A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607" name="그래픽 606">
            <a:extLst>
              <a:ext uri="{FF2B5EF4-FFF2-40B4-BE49-F238E27FC236}">
                <a16:creationId xmlns:a16="http://schemas.microsoft.com/office/drawing/2014/main" id="{2D5A126C-9993-4B88-9440-B18F2BD61B21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608" name="그래픽 607">
            <a:extLst>
              <a:ext uri="{FF2B5EF4-FFF2-40B4-BE49-F238E27FC236}">
                <a16:creationId xmlns:a16="http://schemas.microsoft.com/office/drawing/2014/main" id="{036D4DCE-D77A-480D-A496-E595CC9D0AE4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609" name="그래픽 608">
            <a:extLst>
              <a:ext uri="{FF2B5EF4-FFF2-40B4-BE49-F238E27FC236}">
                <a16:creationId xmlns:a16="http://schemas.microsoft.com/office/drawing/2014/main" id="{851A2B57-4A3F-4A8A-A559-40B85D95C3A3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610" name="그래픽 609">
            <a:extLst>
              <a:ext uri="{FF2B5EF4-FFF2-40B4-BE49-F238E27FC236}">
                <a16:creationId xmlns:a16="http://schemas.microsoft.com/office/drawing/2014/main" id="{064A0F1C-0565-47D4-854E-317DCB0008E2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611" name="그래픽 610">
            <a:extLst>
              <a:ext uri="{FF2B5EF4-FFF2-40B4-BE49-F238E27FC236}">
                <a16:creationId xmlns:a16="http://schemas.microsoft.com/office/drawing/2014/main" id="{C1C7F859-93A9-41C9-B48F-D6D594E500E1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612" name="그래픽 611">
            <a:extLst>
              <a:ext uri="{FF2B5EF4-FFF2-40B4-BE49-F238E27FC236}">
                <a16:creationId xmlns:a16="http://schemas.microsoft.com/office/drawing/2014/main" id="{14EE8376-A031-4B9A-9B30-A84199284E98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613" name="그래픽 612">
            <a:extLst>
              <a:ext uri="{FF2B5EF4-FFF2-40B4-BE49-F238E27FC236}">
                <a16:creationId xmlns:a16="http://schemas.microsoft.com/office/drawing/2014/main" id="{5675CBE2-C4A2-4D83-B6A1-96168F57E9BA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614" name="그래픽 613">
            <a:extLst>
              <a:ext uri="{FF2B5EF4-FFF2-40B4-BE49-F238E27FC236}">
                <a16:creationId xmlns:a16="http://schemas.microsoft.com/office/drawing/2014/main" id="{E95400C4-4A0D-404C-9465-649B8F15DF20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615" name="그래픽 614">
            <a:extLst>
              <a:ext uri="{FF2B5EF4-FFF2-40B4-BE49-F238E27FC236}">
                <a16:creationId xmlns:a16="http://schemas.microsoft.com/office/drawing/2014/main" id="{9F7BE855-CDC7-4F40-B548-774ED42B912E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616" name="그래픽 615">
            <a:extLst>
              <a:ext uri="{FF2B5EF4-FFF2-40B4-BE49-F238E27FC236}">
                <a16:creationId xmlns:a16="http://schemas.microsoft.com/office/drawing/2014/main" id="{90D44EFE-9A4B-4C5A-B9A6-8445599604A4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617" name="그래픽 616">
            <a:extLst>
              <a:ext uri="{FF2B5EF4-FFF2-40B4-BE49-F238E27FC236}">
                <a16:creationId xmlns:a16="http://schemas.microsoft.com/office/drawing/2014/main" id="{DB6731C8-2C4E-4B46-8544-3D4C307EB92C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618" name="그래픽 617">
            <a:extLst>
              <a:ext uri="{FF2B5EF4-FFF2-40B4-BE49-F238E27FC236}">
                <a16:creationId xmlns:a16="http://schemas.microsoft.com/office/drawing/2014/main" id="{D25A2F0B-40D6-40D0-A9F7-4081914C5EA5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619" name="그래픽 618">
            <a:extLst>
              <a:ext uri="{FF2B5EF4-FFF2-40B4-BE49-F238E27FC236}">
                <a16:creationId xmlns:a16="http://schemas.microsoft.com/office/drawing/2014/main" id="{C0F4662C-0E67-4BB4-9E76-7D0E975660D3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620" name="그래픽 619">
            <a:extLst>
              <a:ext uri="{FF2B5EF4-FFF2-40B4-BE49-F238E27FC236}">
                <a16:creationId xmlns:a16="http://schemas.microsoft.com/office/drawing/2014/main" id="{93431966-EF9A-4ABB-8069-1A8172FF2878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621" name="그래픽 620">
            <a:extLst>
              <a:ext uri="{FF2B5EF4-FFF2-40B4-BE49-F238E27FC236}">
                <a16:creationId xmlns:a16="http://schemas.microsoft.com/office/drawing/2014/main" id="{E105E7C3-AF57-4807-9204-1AF0E43F5CA2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622" name="그래픽 621">
            <a:extLst>
              <a:ext uri="{FF2B5EF4-FFF2-40B4-BE49-F238E27FC236}">
                <a16:creationId xmlns:a16="http://schemas.microsoft.com/office/drawing/2014/main" id="{017856AE-F8CB-4DD4-A8D7-0B804C8F0566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623" name="그래픽 622">
            <a:extLst>
              <a:ext uri="{FF2B5EF4-FFF2-40B4-BE49-F238E27FC236}">
                <a16:creationId xmlns:a16="http://schemas.microsoft.com/office/drawing/2014/main" id="{C2A19A9D-A198-4701-870B-DA9FEBD87623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624" name="그래픽 623">
            <a:extLst>
              <a:ext uri="{FF2B5EF4-FFF2-40B4-BE49-F238E27FC236}">
                <a16:creationId xmlns:a16="http://schemas.microsoft.com/office/drawing/2014/main" id="{2A37CABA-39C1-4D4C-856F-EE6C7EC09861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625" name="그래픽 624">
            <a:extLst>
              <a:ext uri="{FF2B5EF4-FFF2-40B4-BE49-F238E27FC236}">
                <a16:creationId xmlns:a16="http://schemas.microsoft.com/office/drawing/2014/main" id="{79B67D48-BA3A-4C19-B0F3-E373F6CFBA51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626" name="그래픽 625">
            <a:extLst>
              <a:ext uri="{FF2B5EF4-FFF2-40B4-BE49-F238E27FC236}">
                <a16:creationId xmlns:a16="http://schemas.microsoft.com/office/drawing/2014/main" id="{7391370F-36BF-4F40-82BB-709A6553AF54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627" name="그래픽 626">
            <a:extLst>
              <a:ext uri="{FF2B5EF4-FFF2-40B4-BE49-F238E27FC236}">
                <a16:creationId xmlns:a16="http://schemas.microsoft.com/office/drawing/2014/main" id="{E5F52194-4DF4-498B-A61F-37240DD0CE24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628" name="그래픽 627">
            <a:extLst>
              <a:ext uri="{FF2B5EF4-FFF2-40B4-BE49-F238E27FC236}">
                <a16:creationId xmlns:a16="http://schemas.microsoft.com/office/drawing/2014/main" id="{04DB9842-1562-40B5-A47B-811809D81235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629" name="그래픽 628">
            <a:extLst>
              <a:ext uri="{FF2B5EF4-FFF2-40B4-BE49-F238E27FC236}">
                <a16:creationId xmlns:a16="http://schemas.microsoft.com/office/drawing/2014/main" id="{0C423252-44A2-4307-8DCF-E65CD269C91A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630" name="그래픽 629">
            <a:extLst>
              <a:ext uri="{FF2B5EF4-FFF2-40B4-BE49-F238E27FC236}">
                <a16:creationId xmlns:a16="http://schemas.microsoft.com/office/drawing/2014/main" id="{8B567DC1-634F-447C-B336-779FBFAF0E40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631" name="그래픽 630">
            <a:extLst>
              <a:ext uri="{FF2B5EF4-FFF2-40B4-BE49-F238E27FC236}">
                <a16:creationId xmlns:a16="http://schemas.microsoft.com/office/drawing/2014/main" id="{3B26F036-AF43-4445-8671-9EDB7E40659D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632" name="그래픽 631">
            <a:extLst>
              <a:ext uri="{FF2B5EF4-FFF2-40B4-BE49-F238E27FC236}">
                <a16:creationId xmlns:a16="http://schemas.microsoft.com/office/drawing/2014/main" id="{FC6E084D-7FC1-4422-8F92-736DF38A607F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633" name="그래픽 632">
            <a:extLst>
              <a:ext uri="{FF2B5EF4-FFF2-40B4-BE49-F238E27FC236}">
                <a16:creationId xmlns:a16="http://schemas.microsoft.com/office/drawing/2014/main" id="{6A370947-2142-4598-AA6E-3847EF2B6000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634" name="그래픽 633">
            <a:extLst>
              <a:ext uri="{FF2B5EF4-FFF2-40B4-BE49-F238E27FC236}">
                <a16:creationId xmlns:a16="http://schemas.microsoft.com/office/drawing/2014/main" id="{8DFEA920-885D-4A84-8BEE-F4B63C86B3B6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635" name="그래픽 634">
            <a:extLst>
              <a:ext uri="{FF2B5EF4-FFF2-40B4-BE49-F238E27FC236}">
                <a16:creationId xmlns:a16="http://schemas.microsoft.com/office/drawing/2014/main" id="{25A72B8F-B15D-4A5F-8FA0-9BE5180DE976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636" name="그래픽 635">
            <a:extLst>
              <a:ext uri="{FF2B5EF4-FFF2-40B4-BE49-F238E27FC236}">
                <a16:creationId xmlns:a16="http://schemas.microsoft.com/office/drawing/2014/main" id="{D41D1B81-85DD-44FB-BFB4-3EA8F857E934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637" name="그래픽 636">
            <a:extLst>
              <a:ext uri="{FF2B5EF4-FFF2-40B4-BE49-F238E27FC236}">
                <a16:creationId xmlns:a16="http://schemas.microsoft.com/office/drawing/2014/main" id="{74072678-C08C-413F-889F-914CE49373F2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638" name="그래픽 637">
            <a:extLst>
              <a:ext uri="{FF2B5EF4-FFF2-40B4-BE49-F238E27FC236}">
                <a16:creationId xmlns:a16="http://schemas.microsoft.com/office/drawing/2014/main" id="{69FF891A-B856-41D2-A8B3-3383F9953090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639" name="그래픽 638">
            <a:extLst>
              <a:ext uri="{FF2B5EF4-FFF2-40B4-BE49-F238E27FC236}">
                <a16:creationId xmlns:a16="http://schemas.microsoft.com/office/drawing/2014/main" id="{785F4B4C-CE3E-40E5-9D41-302A683EC23A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640" name="그래픽 639">
            <a:extLst>
              <a:ext uri="{FF2B5EF4-FFF2-40B4-BE49-F238E27FC236}">
                <a16:creationId xmlns:a16="http://schemas.microsoft.com/office/drawing/2014/main" id="{3972555B-072B-4D89-B9CF-F6DA499686C0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641" name="그래픽 640">
            <a:extLst>
              <a:ext uri="{FF2B5EF4-FFF2-40B4-BE49-F238E27FC236}">
                <a16:creationId xmlns:a16="http://schemas.microsoft.com/office/drawing/2014/main" id="{2E4A43E5-3E6B-4634-AEAD-6B10BD462510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642" name="그래픽 641">
            <a:extLst>
              <a:ext uri="{FF2B5EF4-FFF2-40B4-BE49-F238E27FC236}">
                <a16:creationId xmlns:a16="http://schemas.microsoft.com/office/drawing/2014/main" id="{2DA80DFD-08E8-41C8-93A6-E6947223D130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643" name="그래픽 642">
            <a:extLst>
              <a:ext uri="{FF2B5EF4-FFF2-40B4-BE49-F238E27FC236}">
                <a16:creationId xmlns:a16="http://schemas.microsoft.com/office/drawing/2014/main" id="{388991B6-BE7F-428F-B15E-593A46F41C10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644" name="그래픽 643">
            <a:extLst>
              <a:ext uri="{FF2B5EF4-FFF2-40B4-BE49-F238E27FC236}">
                <a16:creationId xmlns:a16="http://schemas.microsoft.com/office/drawing/2014/main" id="{57BE0970-873E-4EAB-ADD2-F553437B1E1C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77237710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5AB68BDF-AD55-4EFA-A490-A10A6540460A}"/>
              </a:ext>
            </a:extLst>
          </p:cNvPr>
          <p:cNvSpPr txBox="1"/>
          <p:nvPr/>
        </p:nvSpPr>
        <p:spPr>
          <a:xfrm>
            <a:off x="5283200" y="2483449"/>
            <a:ext cx="469900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b="0" dirty="0"/>
              <a:t>Thanks !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4D9FBFF0-34FC-41C4-B923-70B14FCBE919}"/>
              </a:ext>
            </a:extLst>
          </p:cNvPr>
          <p:cNvSpPr txBox="1"/>
          <p:nvPr/>
        </p:nvSpPr>
        <p:spPr>
          <a:xfrm>
            <a:off x="5283917" y="3683778"/>
            <a:ext cx="4698352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. </a:t>
            </a:r>
            <a:r>
              <a:rPr lang="en-US" altLang="ko-KR" dirty="0" err="1"/>
              <a:t>Etiam</a:t>
            </a:r>
            <a:r>
              <a:rPr lang="en-US" altLang="ko-KR" dirty="0"/>
              <a:t> </a:t>
            </a:r>
            <a:r>
              <a:rPr lang="en-US" altLang="ko-KR" dirty="0" err="1"/>
              <a:t>aliquet</a:t>
            </a:r>
            <a:r>
              <a:rPr lang="en-US" altLang="ko-KR" dirty="0"/>
              <a:t> </a:t>
            </a:r>
            <a:r>
              <a:rPr lang="en-US" altLang="ko-KR" dirty="0" err="1"/>
              <a:t>eu</a:t>
            </a:r>
            <a:r>
              <a:rPr lang="en-US" altLang="ko-KR" dirty="0"/>
              <a:t> mi </a:t>
            </a:r>
            <a:r>
              <a:rPr lang="en-US" altLang="ko-KR" dirty="0" err="1"/>
              <a:t>quis</a:t>
            </a:r>
            <a:r>
              <a:rPr lang="en-US" altLang="ko-KR" dirty="0"/>
              <a:t> lacinia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0E0A4019-AB17-47F6-862F-23DCD3D5A950}"/>
              </a:ext>
            </a:extLst>
          </p:cNvPr>
          <p:cNvSpPr txBox="1"/>
          <p:nvPr/>
        </p:nvSpPr>
        <p:spPr>
          <a:xfrm>
            <a:off x="1361567" y="1459230"/>
            <a:ext cx="9468866" cy="393954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536843250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AA9FC960-6345-4F1B-AF42-DC9DC0FCFC74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D9B14DD3-9891-47DE-9264-C2EBD304F298}"/>
              </a:ext>
            </a:extLst>
          </p:cNvPr>
          <p:cNvSpPr/>
          <p:nvPr/>
        </p:nvSpPr>
        <p:spPr>
          <a:xfrm>
            <a:off x="4048196" y="2722272"/>
            <a:ext cx="156164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E732ED4A-8352-4BA1-A86C-6994CB0F362F}"/>
              </a:ext>
            </a:extLst>
          </p:cNvPr>
          <p:cNvSpPr/>
          <p:nvPr/>
        </p:nvSpPr>
        <p:spPr>
          <a:xfrm>
            <a:off x="4836478" y="3570863"/>
            <a:ext cx="2621230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373201296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2C3DD31B-7D82-4BD4-B8E3-A2BC1DAEA58F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8" name="Rectangle 2">
            <a:extLst>
              <a:ext uri="{FF2B5EF4-FFF2-40B4-BE49-F238E27FC236}">
                <a16:creationId xmlns:a16="http://schemas.microsoft.com/office/drawing/2014/main" id="{2D20181C-1DB2-437E-B170-19469EAFF833}"/>
              </a:ext>
            </a:extLst>
          </p:cNvPr>
          <p:cNvSpPr/>
          <p:nvPr/>
        </p:nvSpPr>
        <p:spPr>
          <a:xfrm>
            <a:off x="4003767" y="338105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 err="1"/>
              <a:t>Modak</a:t>
            </a:r>
            <a:r>
              <a:rPr lang="en-US" altLang="ko-KR" sz="1100" dirty="0"/>
              <a:t> font download by </a:t>
            </a:r>
            <a:endParaRPr lang="ko-KR" altLang="en-US" sz="1100" dirty="0"/>
          </a:p>
        </p:txBody>
      </p:sp>
      <p:sp>
        <p:nvSpPr>
          <p:cNvPr id="9" name="Rectangle 9">
            <a:extLst>
              <a:ext uri="{FF2B5EF4-FFF2-40B4-BE49-F238E27FC236}">
                <a16:creationId xmlns:a16="http://schemas.microsoft.com/office/drawing/2014/main" id="{06619DA7-6A95-40F5-9B32-BD21DDA41EEB}"/>
              </a:ext>
            </a:extLst>
          </p:cNvPr>
          <p:cNvSpPr/>
          <p:nvPr/>
        </p:nvSpPr>
        <p:spPr>
          <a:xfrm>
            <a:off x="4003767" y="3642669"/>
            <a:ext cx="465063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https://fonts.google.com/specimen/Modak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10" name="Rectangle 2">
            <a:extLst>
              <a:ext uri="{FF2B5EF4-FFF2-40B4-BE49-F238E27FC236}">
                <a16:creationId xmlns:a16="http://schemas.microsoft.com/office/drawing/2014/main" id="{06ED50CB-18CD-43DB-AF64-59E9EC58EAEB}"/>
              </a:ext>
            </a:extLst>
          </p:cNvPr>
          <p:cNvSpPr/>
          <p:nvPr/>
        </p:nvSpPr>
        <p:spPr>
          <a:xfrm>
            <a:off x="4003767" y="416588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Quicksand font download by </a:t>
            </a:r>
            <a:endParaRPr lang="ko-KR" altLang="en-US" sz="1100" dirty="0"/>
          </a:p>
        </p:txBody>
      </p:sp>
      <p:sp>
        <p:nvSpPr>
          <p:cNvPr id="11" name="Rectangle 9">
            <a:extLst>
              <a:ext uri="{FF2B5EF4-FFF2-40B4-BE49-F238E27FC236}">
                <a16:creationId xmlns:a16="http://schemas.microsoft.com/office/drawing/2014/main" id="{B59750AD-5208-470A-84D4-1A6B55B60053}"/>
              </a:ext>
            </a:extLst>
          </p:cNvPr>
          <p:cNvSpPr/>
          <p:nvPr/>
        </p:nvSpPr>
        <p:spPr>
          <a:xfrm>
            <a:off x="4003767" y="4427499"/>
            <a:ext cx="482856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https://fonts.google.com/specimen/Quicksand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Modak - Quicksand">
      <a:majorFont>
        <a:latin typeface="Modak"/>
        <a:ea typeface="Arial Unicode MS"/>
        <a:cs typeface=""/>
      </a:majorFont>
      <a:minorFont>
        <a:latin typeface="Quicksand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04E48"/>
        </a:solidFill>
        <a:ln w="76200" cap="flat">
          <a:noFill/>
          <a:prstDash val="solid"/>
          <a:miter/>
        </a:ln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 dirty="0">
            <a:solidFill>
              <a:schemeClr val="bg1"/>
            </a:solidFill>
            <a:latin typeface="+mj-lt"/>
          </a:defRPr>
        </a:defPPr>
      </a:lstStyle>
    </a:spDef>
    <a:lnDef>
      <a:spPr>
        <a:ln>
          <a:solidFill>
            <a:srgbClr val="F4F1ED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3423</TotalTime>
  <Words>981</Words>
  <Application>Microsoft Office PowerPoint</Application>
  <PresentationFormat>와이드스크린</PresentationFormat>
  <Paragraphs>131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Arial Unicode MS</vt:lpstr>
      <vt:lpstr>Modak</vt:lpstr>
      <vt:lpstr>Arial</vt:lpstr>
      <vt:lpstr>Quicksand</vt:lpstr>
      <vt:lpstr>맑은 고딕</vt:lpstr>
      <vt:lpstr>Wingdings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331</cp:revision>
  <dcterms:created xsi:type="dcterms:W3CDTF">2019-04-06T05:20:47Z</dcterms:created>
  <dcterms:modified xsi:type="dcterms:W3CDTF">2022-08-04T05:55:32Z</dcterms:modified>
</cp:coreProperties>
</file>